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67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9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92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92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2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4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6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82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6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2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25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F3E1C-0065-427B-9D8B-850D1CFF50DA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5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3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全屏显示(4:3)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陈映</dc:creator>
  <cp:lastModifiedBy>陈映</cp:lastModifiedBy>
  <cp:revision>1</cp:revision>
  <dcterms:created xsi:type="dcterms:W3CDTF">2015-09-08T10:08:18Z</dcterms:created>
  <dcterms:modified xsi:type="dcterms:W3CDTF">2015-09-08T10:15:39Z</dcterms:modified>
</cp:coreProperties>
</file>