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6" r:id="rId1"/>
    <p:sldMasterId id="2147483694" r:id="rId2"/>
    <p:sldMasterId id="2147483717" r:id="rId3"/>
    <p:sldMasterId id="2147483719" r:id="rId4"/>
  </p:sldMasterIdLst>
  <p:notesMasterIdLst>
    <p:notesMasterId r:id="rId17"/>
  </p:notesMasterIdLst>
  <p:handoutMasterIdLst>
    <p:handoutMasterId r:id="rId18"/>
  </p:handoutMasterIdLst>
  <p:sldIdLst>
    <p:sldId id="558" r:id="rId5"/>
    <p:sldId id="582" r:id="rId6"/>
    <p:sldId id="583" r:id="rId7"/>
    <p:sldId id="584" r:id="rId8"/>
    <p:sldId id="585" r:id="rId9"/>
    <p:sldId id="586" r:id="rId10"/>
    <p:sldId id="587" r:id="rId11"/>
    <p:sldId id="588" r:id="rId12"/>
    <p:sldId id="589" r:id="rId13"/>
    <p:sldId id="590" r:id="rId14"/>
    <p:sldId id="591" r:id="rId15"/>
    <p:sldId id="560" r:id="rId16"/>
  </p:sldIdLst>
  <p:sldSz cx="9906000" cy="6858000" type="A4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974">
          <p15:clr>
            <a:srgbClr val="A4A3A4"/>
          </p15:clr>
        </p15:guide>
        <p15:guide id="2" orient="horz" pos="890">
          <p15:clr>
            <a:srgbClr val="A4A3A4"/>
          </p15:clr>
        </p15:guide>
        <p15:guide id="3" orient="horz" pos="4020">
          <p15:clr>
            <a:srgbClr val="A4A3A4"/>
          </p15:clr>
        </p15:guide>
        <p15:guide id="4" pos="172">
          <p15:clr>
            <a:srgbClr val="A4A3A4"/>
          </p15:clr>
        </p15:guide>
        <p15:guide id="5" pos="6068">
          <p15:clr>
            <a:srgbClr val="A4A3A4"/>
          </p15:clr>
        </p15:guide>
        <p15:guide id="6">
          <p15:clr>
            <a:srgbClr val="A4A3A4"/>
          </p15:clr>
        </p15:guide>
        <p15:guide id="7" pos="444">
          <p15:clr>
            <a:srgbClr val="A4A3A4"/>
          </p15:clr>
        </p15:guide>
        <p15:guide id="8" pos="3120">
          <p15:clr>
            <a:srgbClr val="A4A3A4"/>
          </p15:clr>
        </p15:guide>
        <p15:guide id="9" orient="horz" pos="3929">
          <p15:clr>
            <a:srgbClr val="A4A3A4"/>
          </p15:clr>
        </p15:guide>
        <p15:guide id="10" orient="horz" pos="4201">
          <p15:clr>
            <a:srgbClr val="A4A3A4"/>
          </p15:clr>
        </p15:guide>
        <p15:guide id="11" orient="horz" pos="14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6866"/>
    <a:srgbClr val="DC0000"/>
    <a:srgbClr val="E10000"/>
    <a:srgbClr val="E60000"/>
    <a:srgbClr val="939393"/>
    <a:srgbClr val="4F81BD"/>
    <a:srgbClr val="C0504D"/>
    <a:srgbClr val="D99694"/>
    <a:srgbClr val="FFC000"/>
    <a:srgbClr val="EEEC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中度样式 3 - 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浅色样式 1 - 强调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浅色样式 1 - 强调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27102A9-8310-4765-A935-A1911B00CA55}" styleName="浅色样式 1 - 强调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27F97BB-C833-4FB7-BDE5-3F7075034690}" styleName="主题样式 2 - 强调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012ECD-51FC-41F1-AA8D-1B2483CD663E}" styleName="浅色样式 2 - 强调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12" autoAdjust="0"/>
    <p:restoredTop sz="94475" autoAdjust="0"/>
  </p:normalViewPr>
  <p:slideViewPr>
    <p:cSldViewPr>
      <p:cViewPr>
        <p:scale>
          <a:sx n="70" d="100"/>
          <a:sy n="70" d="100"/>
        </p:scale>
        <p:origin x="-2922" y="-1056"/>
      </p:cViewPr>
      <p:guideLst>
        <p:guide orient="horz" pos="3974"/>
        <p:guide orient="horz" pos="890"/>
        <p:guide orient="horz" pos="4020"/>
        <p:guide orient="horz" pos="3929"/>
        <p:guide orient="horz" pos="4201"/>
        <p:guide orient="horz" pos="1480"/>
        <p:guide pos="172"/>
        <p:guide pos="6068"/>
        <p:guide/>
        <p:guide pos="444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5496"/>
    </p:cViewPr>
  </p:sorterViewPr>
  <p:notesViewPr>
    <p:cSldViewPr>
      <p:cViewPr varScale="1">
        <p:scale>
          <a:sx n="84" d="100"/>
          <a:sy n="84" d="100"/>
        </p:scale>
        <p:origin x="1992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6C0672-9A1D-49E4-9AC5-60ECB5BB9DE7}" type="datetimeFigureOut">
              <a:rPr lang="zh-CN" altLang="en-US" smtClean="0"/>
              <a:t>2015/11/30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681B76-3745-4F94-971A-EF7EB41BCF1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7099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693C18-DA8C-4128-A6C2-E7A22FCADE8E}" type="datetimeFigureOut">
              <a:rPr lang="zh-CN" altLang="en-US" smtClean="0"/>
              <a:t>2015/11/30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9E7C05-A6E1-4D8D-A2C1-452CA84F84F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86306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E7C05-A6E1-4D8D-A2C1-452CA84F84F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3390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E7C05-A6E1-4D8D-A2C1-452CA84F84F7}" type="slidenum">
              <a:rPr lang="zh-CN" altLang="en-US" smtClean="0">
                <a:solidFill>
                  <a:prstClr val="black"/>
                </a:solidFill>
              </a:rPr>
              <a:pPr/>
              <a:t>11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721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704850" y="206375"/>
            <a:ext cx="7200000" cy="3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>
              <a:defRPr lang="zh-CN" altLang="en-US" sz="2000">
                <a:solidFill>
                  <a:srgbClr val="E6212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</a:lstStyle>
          <a:p>
            <a:pPr marL="0" lvl="0" algn="l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60037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04850" y="206375"/>
            <a:ext cx="7200000" cy="3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>
              <a:defRPr lang="zh-CN" altLang="en-US" sz="2000">
                <a:solidFill>
                  <a:srgbClr val="E6212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</a:lstStyle>
          <a:p>
            <a:pPr marL="0" lvl="0" algn="l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05158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04850" y="206375"/>
            <a:ext cx="7200000" cy="3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>
              <a:defRPr lang="zh-CN" altLang="en-US" sz="2000">
                <a:solidFill>
                  <a:srgbClr val="E6212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</a:lstStyle>
          <a:p>
            <a:pPr marL="0" lvl="0" algn="l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64922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704850" y="206375"/>
            <a:ext cx="7200000" cy="3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>
              <a:defRPr lang="zh-CN" altLang="en-US" sz="2000">
                <a:solidFill>
                  <a:srgbClr val="E6212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</a:lstStyle>
          <a:p>
            <a:pPr marL="0" lvl="0" algn="l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31883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9496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8100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704850" y="206375"/>
            <a:ext cx="7200000" cy="3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>
              <a:defRPr lang="zh-CN" altLang="en-US" sz="2000">
                <a:solidFill>
                  <a:srgbClr val="E6212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</a:lstStyle>
          <a:p>
            <a:pPr marL="0" lvl="0" algn="l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3594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704850" y="206375"/>
            <a:ext cx="7200000" cy="3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>
              <a:defRPr lang="zh-CN" altLang="en-US" sz="2000">
                <a:solidFill>
                  <a:srgbClr val="E6212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</a:lstStyle>
          <a:p>
            <a:pPr marL="0" lvl="0" algn="l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877851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04850" y="206375"/>
            <a:ext cx="7200000" cy="3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>
              <a:defRPr lang="zh-CN" altLang="en-US" sz="2000">
                <a:solidFill>
                  <a:srgbClr val="E6212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</a:lstStyle>
          <a:p>
            <a:pPr marL="0" lvl="0" algn="l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49156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04850" y="206375"/>
            <a:ext cx="7200000" cy="3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>
              <a:defRPr lang="zh-CN" altLang="en-US" sz="2000">
                <a:solidFill>
                  <a:srgbClr val="E6212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</a:lstStyle>
          <a:p>
            <a:pPr marL="0" lvl="0" algn="l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64413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04850" y="206375"/>
            <a:ext cx="7200000" cy="3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>
              <a:defRPr lang="zh-CN" altLang="en-US" sz="2000">
                <a:solidFill>
                  <a:srgbClr val="E6212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</a:lstStyle>
          <a:p>
            <a:pPr marL="0" lvl="0" algn="l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91391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04850" y="206375"/>
            <a:ext cx="7200000" cy="3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>
              <a:defRPr lang="zh-CN" altLang="en-US" sz="2000">
                <a:solidFill>
                  <a:srgbClr val="E6212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</a:lstStyle>
          <a:p>
            <a:pPr marL="0" lvl="0" algn="l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083761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704850" y="206375"/>
            <a:ext cx="7200000" cy="3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>
              <a:defRPr lang="zh-CN" altLang="en-US" sz="2000">
                <a:solidFill>
                  <a:srgbClr val="E6212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</a:lstStyle>
          <a:p>
            <a:pPr marL="0" lvl="0" algn="l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089278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704850" y="206375"/>
            <a:ext cx="7200000" cy="3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>
              <a:defRPr lang="zh-CN" altLang="en-US" sz="2000">
                <a:solidFill>
                  <a:srgbClr val="E6212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</a:lstStyle>
          <a:p>
            <a:pPr marL="0" lvl="0" algn="l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912864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04850" y="206375"/>
            <a:ext cx="7200000" cy="3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>
              <a:defRPr lang="zh-CN" altLang="en-US" sz="2000">
                <a:solidFill>
                  <a:srgbClr val="E6212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</a:lstStyle>
          <a:p>
            <a:pPr marL="0" lvl="0" algn="l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579786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04850" y="206375"/>
            <a:ext cx="7200000" cy="3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>
              <a:defRPr lang="zh-CN" altLang="en-US" sz="2000">
                <a:solidFill>
                  <a:srgbClr val="E6212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</a:lstStyle>
          <a:p>
            <a:pPr marL="0" lvl="0" algn="l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38235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04850" y="206375"/>
            <a:ext cx="7200000" cy="3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>
              <a:defRPr lang="zh-CN" altLang="en-US" sz="2000">
                <a:solidFill>
                  <a:srgbClr val="E6212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</a:lstStyle>
          <a:p>
            <a:pPr marL="0" lvl="0" algn="l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453601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04850" y="206375"/>
            <a:ext cx="7200000" cy="3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>
              <a:defRPr lang="zh-CN" altLang="en-US" sz="2000">
                <a:solidFill>
                  <a:srgbClr val="E6212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</a:lstStyle>
          <a:p>
            <a:pPr marL="0" lvl="0" algn="l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86983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04850" y="206375"/>
            <a:ext cx="7200000" cy="3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>
              <a:defRPr lang="zh-CN" altLang="en-US" sz="2000">
                <a:solidFill>
                  <a:srgbClr val="E6212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</a:lstStyle>
          <a:p>
            <a:pPr marL="0" lvl="0" algn="l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192022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04850" y="206375"/>
            <a:ext cx="7200000" cy="3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>
              <a:defRPr lang="zh-CN" altLang="en-US" sz="2000">
                <a:solidFill>
                  <a:srgbClr val="E6212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</a:lstStyle>
          <a:p>
            <a:pPr marL="0" lvl="0" algn="l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42550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标题 1"/>
          <p:cNvSpPr>
            <a:spLocks noGrp="1"/>
          </p:cNvSpPr>
          <p:nvPr>
            <p:ph type="title"/>
          </p:nvPr>
        </p:nvSpPr>
        <p:spPr>
          <a:xfrm>
            <a:off x="704850" y="206375"/>
            <a:ext cx="7200000" cy="3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>
              <a:defRPr lang="zh-CN" altLang="en-US" sz="2000">
                <a:solidFill>
                  <a:srgbClr val="E6212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</a:lstStyle>
          <a:p>
            <a:pPr marL="0" lvl="0" algn="l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25765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标题 1"/>
          <p:cNvSpPr>
            <a:spLocks noGrp="1"/>
          </p:cNvSpPr>
          <p:nvPr>
            <p:ph type="title"/>
          </p:nvPr>
        </p:nvSpPr>
        <p:spPr>
          <a:xfrm>
            <a:off x="704850" y="206375"/>
            <a:ext cx="7200000" cy="3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>
              <a:defRPr lang="zh-CN" altLang="en-US" sz="2000">
                <a:solidFill>
                  <a:srgbClr val="E6212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</a:lstStyle>
          <a:p>
            <a:pPr marL="0" lvl="0" algn="l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9368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04850" y="206375"/>
            <a:ext cx="7200000" cy="3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>
              <a:defRPr lang="zh-CN" altLang="en-US" sz="2000">
                <a:solidFill>
                  <a:srgbClr val="E6212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</a:lstStyle>
          <a:p>
            <a:pPr marL="0" lvl="0" algn="l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96937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04850" y="206375"/>
            <a:ext cx="7200000" cy="3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>
              <a:defRPr lang="zh-CN" altLang="en-US" sz="2000">
                <a:solidFill>
                  <a:srgbClr val="E6212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</a:lstStyle>
          <a:p>
            <a:pPr marL="0" lvl="0" algn="l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142054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04850" y="206375"/>
            <a:ext cx="7200000" cy="3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>
            <a:lvl1pPr>
              <a:defRPr lang="zh-CN" altLang="en-US" sz="2000">
                <a:solidFill>
                  <a:srgbClr val="E6212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</a:lstStyle>
          <a:p>
            <a:pPr marL="0" lvl="0" algn="l"/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894612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mlDrawing" Target="../drawings/vmlDrawing1.v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vmlDrawing" Target="../drawings/vmlDrawing2.v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4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oleObject" Target="../embeddings/oleObject2.bin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 hidden="1"/>
          <p:cNvGraphicFramePr>
            <a:graphicFrameLocks noChangeAspect="1"/>
          </p:cNvGraphicFramePr>
          <p:nvPr userDrawn="1">
            <p:custDataLst>
              <p:tags r:id="rId15"/>
            </p:custDataLst>
            <p:extLst>
              <p:ext uri="{D42A27DB-BD31-4B8C-83A1-F6EECF244321}">
                <p14:modId xmlns:p14="http://schemas.microsoft.com/office/powerpoint/2010/main" val="3826996188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04" name="think-cell Slide" r:id="rId16" imgW="270" imgH="270" progId="TCLayout.ActiveDocument.1">
                  <p:embed/>
                </p:oleObj>
              </mc:Choice>
              <mc:Fallback>
                <p:oleObj name="think-cell Slide" r:id="rId16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" name="组合 13"/>
          <p:cNvGrpSpPr/>
          <p:nvPr/>
        </p:nvGrpSpPr>
        <p:grpSpPr>
          <a:xfrm>
            <a:off x="-3646" y="476672"/>
            <a:ext cx="9916840" cy="6394606"/>
            <a:chOff x="-3646" y="471086"/>
            <a:chExt cx="9916840" cy="6394606"/>
          </a:xfrm>
        </p:grpSpPr>
        <p:sp>
          <p:nvSpPr>
            <p:cNvPr id="15" name="矩形 3"/>
            <p:cNvSpPr/>
            <p:nvPr/>
          </p:nvSpPr>
          <p:spPr>
            <a:xfrm>
              <a:off x="-3646" y="471086"/>
              <a:ext cx="677217" cy="66958"/>
            </a:xfrm>
            <a:custGeom>
              <a:avLst/>
              <a:gdLst>
                <a:gd name="connsiteX0" fmla="*/ 0 w 720080"/>
                <a:gd name="connsiteY0" fmla="*/ 0 h 36000"/>
                <a:gd name="connsiteX1" fmla="*/ 720080 w 720080"/>
                <a:gd name="connsiteY1" fmla="*/ 0 h 36000"/>
                <a:gd name="connsiteX2" fmla="*/ 720080 w 720080"/>
                <a:gd name="connsiteY2" fmla="*/ 36000 h 36000"/>
                <a:gd name="connsiteX3" fmla="*/ 0 w 720080"/>
                <a:gd name="connsiteY3" fmla="*/ 36000 h 36000"/>
                <a:gd name="connsiteX4" fmla="*/ 0 w 720080"/>
                <a:gd name="connsiteY4" fmla="*/ 0 h 36000"/>
                <a:gd name="connsiteX0" fmla="*/ 0 w 727224"/>
                <a:gd name="connsiteY0" fmla="*/ 0 h 69338"/>
                <a:gd name="connsiteX1" fmla="*/ 727224 w 727224"/>
                <a:gd name="connsiteY1" fmla="*/ 33338 h 69338"/>
                <a:gd name="connsiteX2" fmla="*/ 727224 w 727224"/>
                <a:gd name="connsiteY2" fmla="*/ 69338 h 69338"/>
                <a:gd name="connsiteX3" fmla="*/ 7144 w 727224"/>
                <a:gd name="connsiteY3" fmla="*/ 69338 h 69338"/>
                <a:gd name="connsiteX4" fmla="*/ 0 w 727224"/>
                <a:gd name="connsiteY4" fmla="*/ 0 h 69338"/>
                <a:gd name="connsiteX0" fmla="*/ 0 w 727224"/>
                <a:gd name="connsiteY0" fmla="*/ 0 h 69338"/>
                <a:gd name="connsiteX1" fmla="*/ 634355 w 727224"/>
                <a:gd name="connsiteY1" fmla="*/ 4763 h 69338"/>
                <a:gd name="connsiteX2" fmla="*/ 727224 w 727224"/>
                <a:gd name="connsiteY2" fmla="*/ 69338 h 69338"/>
                <a:gd name="connsiteX3" fmla="*/ 7144 w 727224"/>
                <a:gd name="connsiteY3" fmla="*/ 69338 h 69338"/>
                <a:gd name="connsiteX4" fmla="*/ 0 w 727224"/>
                <a:gd name="connsiteY4" fmla="*/ 0 h 69338"/>
                <a:gd name="connsiteX0" fmla="*/ 0 w 696268"/>
                <a:gd name="connsiteY0" fmla="*/ 0 h 69338"/>
                <a:gd name="connsiteX1" fmla="*/ 634355 w 696268"/>
                <a:gd name="connsiteY1" fmla="*/ 4763 h 69338"/>
                <a:gd name="connsiteX2" fmla="*/ 696268 w 696268"/>
                <a:gd name="connsiteY2" fmla="*/ 69338 h 69338"/>
                <a:gd name="connsiteX3" fmla="*/ 7144 w 696268"/>
                <a:gd name="connsiteY3" fmla="*/ 69338 h 69338"/>
                <a:gd name="connsiteX4" fmla="*/ 0 w 696268"/>
                <a:gd name="connsiteY4" fmla="*/ 0 h 69338"/>
                <a:gd name="connsiteX0" fmla="*/ 0 w 674837"/>
                <a:gd name="connsiteY0" fmla="*/ 0 h 69338"/>
                <a:gd name="connsiteX1" fmla="*/ 634355 w 674837"/>
                <a:gd name="connsiteY1" fmla="*/ 4763 h 69338"/>
                <a:gd name="connsiteX2" fmla="*/ 674837 w 674837"/>
                <a:gd name="connsiteY2" fmla="*/ 69338 h 69338"/>
                <a:gd name="connsiteX3" fmla="*/ 7144 w 674837"/>
                <a:gd name="connsiteY3" fmla="*/ 69338 h 69338"/>
                <a:gd name="connsiteX4" fmla="*/ 0 w 674837"/>
                <a:gd name="connsiteY4" fmla="*/ 0 h 69338"/>
                <a:gd name="connsiteX0" fmla="*/ 0 w 696268"/>
                <a:gd name="connsiteY0" fmla="*/ 0 h 69338"/>
                <a:gd name="connsiteX1" fmla="*/ 634355 w 696268"/>
                <a:gd name="connsiteY1" fmla="*/ 4763 h 69338"/>
                <a:gd name="connsiteX2" fmla="*/ 696268 w 696268"/>
                <a:gd name="connsiteY2" fmla="*/ 69338 h 69338"/>
                <a:gd name="connsiteX3" fmla="*/ 7144 w 696268"/>
                <a:gd name="connsiteY3" fmla="*/ 69338 h 69338"/>
                <a:gd name="connsiteX4" fmla="*/ 0 w 696268"/>
                <a:gd name="connsiteY4" fmla="*/ 0 h 69338"/>
                <a:gd name="connsiteX0" fmla="*/ 11906 w 689124"/>
                <a:gd name="connsiteY0" fmla="*/ 0 h 69338"/>
                <a:gd name="connsiteX1" fmla="*/ 627211 w 689124"/>
                <a:gd name="connsiteY1" fmla="*/ 4763 h 69338"/>
                <a:gd name="connsiteX2" fmla="*/ 689124 w 689124"/>
                <a:gd name="connsiteY2" fmla="*/ 69338 h 69338"/>
                <a:gd name="connsiteX3" fmla="*/ 0 w 689124"/>
                <a:gd name="connsiteY3" fmla="*/ 69338 h 69338"/>
                <a:gd name="connsiteX4" fmla="*/ 11906 w 689124"/>
                <a:gd name="connsiteY4" fmla="*/ 0 h 69338"/>
                <a:gd name="connsiteX0" fmla="*/ 0 w 677218"/>
                <a:gd name="connsiteY0" fmla="*/ 0 h 71720"/>
                <a:gd name="connsiteX1" fmla="*/ 615305 w 677218"/>
                <a:gd name="connsiteY1" fmla="*/ 4763 h 71720"/>
                <a:gd name="connsiteX2" fmla="*/ 677218 w 677218"/>
                <a:gd name="connsiteY2" fmla="*/ 69338 h 71720"/>
                <a:gd name="connsiteX3" fmla="*/ 1 w 677218"/>
                <a:gd name="connsiteY3" fmla="*/ 71720 h 71720"/>
                <a:gd name="connsiteX4" fmla="*/ 0 w 677218"/>
                <a:gd name="connsiteY4" fmla="*/ 0 h 71720"/>
                <a:gd name="connsiteX0" fmla="*/ 0 w 681981"/>
                <a:gd name="connsiteY0" fmla="*/ 0 h 66958"/>
                <a:gd name="connsiteX1" fmla="*/ 620068 w 681981"/>
                <a:gd name="connsiteY1" fmla="*/ 1 h 66958"/>
                <a:gd name="connsiteX2" fmla="*/ 681981 w 681981"/>
                <a:gd name="connsiteY2" fmla="*/ 64576 h 66958"/>
                <a:gd name="connsiteX3" fmla="*/ 4764 w 681981"/>
                <a:gd name="connsiteY3" fmla="*/ 66958 h 66958"/>
                <a:gd name="connsiteX4" fmla="*/ 0 w 681981"/>
                <a:gd name="connsiteY4" fmla="*/ 0 h 66958"/>
                <a:gd name="connsiteX0" fmla="*/ 2380 w 677217"/>
                <a:gd name="connsiteY0" fmla="*/ 0 h 66958"/>
                <a:gd name="connsiteX1" fmla="*/ 615304 w 677217"/>
                <a:gd name="connsiteY1" fmla="*/ 1 h 66958"/>
                <a:gd name="connsiteX2" fmla="*/ 677217 w 677217"/>
                <a:gd name="connsiteY2" fmla="*/ 64576 h 66958"/>
                <a:gd name="connsiteX3" fmla="*/ 0 w 677217"/>
                <a:gd name="connsiteY3" fmla="*/ 66958 h 66958"/>
                <a:gd name="connsiteX4" fmla="*/ 2380 w 677217"/>
                <a:gd name="connsiteY4" fmla="*/ 0 h 66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7217" h="66958">
                  <a:moveTo>
                    <a:pt x="2380" y="0"/>
                  </a:moveTo>
                  <a:lnTo>
                    <a:pt x="615304" y="1"/>
                  </a:lnTo>
                  <a:lnTo>
                    <a:pt x="677217" y="64576"/>
                  </a:lnTo>
                  <a:lnTo>
                    <a:pt x="0" y="66958"/>
                  </a:lnTo>
                  <a:cubicBezTo>
                    <a:pt x="0" y="43051"/>
                    <a:pt x="2380" y="23907"/>
                    <a:pt x="2380" y="0"/>
                  </a:cubicBezTo>
                  <a:close/>
                </a:path>
              </a:pathLst>
            </a:custGeom>
            <a:solidFill>
              <a:srgbClr val="E721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665279" y="532131"/>
              <a:ext cx="6511676" cy="2382"/>
            </a:xfrm>
            <a:prstGeom prst="line">
              <a:avLst/>
            </a:prstGeom>
            <a:ln>
              <a:solidFill>
                <a:srgbClr val="E721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组合 16"/>
            <p:cNvGrpSpPr/>
            <p:nvPr/>
          </p:nvGrpSpPr>
          <p:grpSpPr>
            <a:xfrm>
              <a:off x="3548" y="6591839"/>
              <a:ext cx="9909646" cy="273853"/>
              <a:chOff x="3548" y="6591839"/>
              <a:chExt cx="9909646" cy="273853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3548" y="6591839"/>
                <a:ext cx="9909646" cy="264970"/>
              </a:xfrm>
              <a:prstGeom prst="rect">
                <a:avLst/>
              </a:prstGeom>
              <a:solidFill>
                <a:srgbClr val="E8DFE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37376" y="6609928"/>
                <a:ext cx="1410073" cy="224257"/>
              </a:xfrm>
              <a:prstGeom prst="rect">
                <a:avLst/>
              </a:prstGeom>
            </p:spPr>
          </p:pic>
          <p:sp>
            <p:nvSpPr>
              <p:cNvPr id="20" name="TextBox 19"/>
              <p:cNvSpPr txBox="1"/>
              <p:nvPr/>
            </p:nvSpPr>
            <p:spPr>
              <a:xfrm>
                <a:off x="65008" y="6604082"/>
                <a:ext cx="122180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00" dirty="0" smtClean="0">
                    <a:solidFill>
                      <a:prstClr val="white">
                        <a:lumMod val="65000"/>
                      </a:prstClr>
                    </a:solidFill>
                    <a:cs typeface="Arial" pitchFamily="34" charset="0"/>
                  </a:rPr>
                  <a:t>CONFIDENTIAL</a:t>
                </a:r>
                <a:endParaRPr lang="zh-CN" altLang="en-US" sz="1600" dirty="0">
                  <a:solidFill>
                    <a:prstClr val="white">
                      <a:lumMod val="65000"/>
                    </a:prstClr>
                  </a:solidFill>
                  <a:cs typeface="Arial" pitchFamily="34" charset="0"/>
                </a:endParaRPr>
              </a:p>
            </p:txBody>
          </p:sp>
        </p:grpSp>
      </p:grpSp>
      <p:sp>
        <p:nvSpPr>
          <p:cNvPr id="10" name="灯片编号占位符 5"/>
          <p:cNvSpPr txBox="1">
            <a:spLocks/>
          </p:cNvSpPr>
          <p:nvPr/>
        </p:nvSpPr>
        <p:spPr>
          <a:xfrm>
            <a:off x="9509000" y="183555"/>
            <a:ext cx="396000" cy="365125"/>
          </a:xfrm>
          <a:prstGeom prst="rect">
            <a:avLst/>
          </a:prstGeom>
          <a:solidFill>
            <a:srgbClr val="E72129"/>
          </a:solidFill>
        </p:spPr>
        <p:txBody>
          <a:bodyPr anchor="ctr"/>
          <a:lstStyle>
            <a:defPPr>
              <a:defRPr lang="zh-CN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C913308-F349-4B6D-A68A-DD1791B4A57B}" type="slidenum">
              <a:rPr lang="zh-CN" altLang="en-US" smtClean="0">
                <a:solidFill>
                  <a:prstClr val="white"/>
                </a:solidFill>
              </a:rPr>
              <a:pPr/>
              <a:t>‹#›</a:t>
            </a:fld>
            <a:endParaRPr lang="zh-CN" alt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571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2" r:id="rId4"/>
    <p:sldLayoutId id="2147483704" r:id="rId5"/>
    <p:sldLayoutId id="2147483705" r:id="rId6"/>
    <p:sldLayoutId id="2147483706" r:id="rId7"/>
    <p:sldLayoutId id="2147483707" r:id="rId8"/>
    <p:sldLayoutId id="2147483709" r:id="rId9"/>
    <p:sldLayoutId id="2147483713" r:id="rId10"/>
    <p:sldLayoutId id="2147483715" r:id="rId11"/>
    <p:sldLayoutId id="2147483716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0" y="1196752"/>
            <a:ext cx="9906000" cy="0"/>
          </a:xfrm>
          <a:prstGeom prst="line">
            <a:avLst/>
          </a:prstGeom>
          <a:ln>
            <a:solidFill>
              <a:srgbClr val="E721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1138987" y="565363"/>
            <a:ext cx="2661885" cy="626701"/>
          </a:xfrm>
          <a:prstGeom prst="rect">
            <a:avLst/>
          </a:prstGeom>
          <a:noFill/>
        </p:spPr>
        <p:txBody>
          <a:bodyPr wrap="square" lIns="72000" tIns="36000" rIns="72000" bIns="36000" rtlCol="0" anchor="ctr">
            <a:spAutoFit/>
          </a:bodyPr>
          <a:lstStyle/>
          <a:p>
            <a:r>
              <a:rPr lang="en-US" altLang="zh-CN" sz="3600" dirty="0">
                <a:solidFill>
                  <a:srgbClr val="E62129"/>
                </a:solidFill>
              </a:rPr>
              <a:t>CAM</a:t>
            </a:r>
            <a:r>
              <a:rPr lang="zh-CN" altLang="en-US" sz="3600" dirty="0" smtClean="0">
                <a:solidFill>
                  <a:srgbClr val="E62129"/>
                </a:solidFill>
              </a:rPr>
              <a:t>观点</a:t>
            </a:r>
            <a:endParaRPr lang="zh-CN" altLang="en-US" sz="3600" dirty="0">
              <a:solidFill>
                <a:srgbClr val="E62129"/>
              </a:solidFill>
            </a:endParaRPr>
          </a:p>
        </p:txBody>
      </p:sp>
      <p:sp>
        <p:nvSpPr>
          <p:cNvPr id="9" name="灯片编号占位符 5"/>
          <p:cNvSpPr txBox="1">
            <a:spLocks/>
          </p:cNvSpPr>
          <p:nvPr/>
        </p:nvSpPr>
        <p:spPr>
          <a:xfrm>
            <a:off x="9509000" y="183555"/>
            <a:ext cx="396000" cy="365125"/>
          </a:xfrm>
          <a:prstGeom prst="rect">
            <a:avLst/>
          </a:prstGeom>
          <a:solidFill>
            <a:srgbClr val="E72129"/>
          </a:solidFill>
        </p:spPr>
        <p:txBody>
          <a:bodyPr anchor="ctr"/>
          <a:lstStyle>
            <a:defPPr>
              <a:defRPr lang="zh-CN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C913308-F349-4B6D-A68A-DD1791B4A57B}" type="slidenum">
              <a:rPr lang="zh-CN" altLang="en-US" smtClean="0">
                <a:solidFill>
                  <a:prstClr val="white"/>
                </a:solidFill>
              </a:rPr>
              <a:pPr/>
              <a:t>‹#›</a:t>
            </a:fld>
            <a:endParaRPr lang="zh-CN" altLang="en-US" dirty="0">
              <a:solidFill>
                <a:prstClr val="white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548" y="6597425"/>
            <a:ext cx="9909646" cy="273853"/>
            <a:chOff x="3548" y="6591839"/>
            <a:chExt cx="9909646" cy="273853"/>
          </a:xfrm>
        </p:grpSpPr>
        <p:sp>
          <p:nvSpPr>
            <p:cNvPr id="15" name="矩形 14"/>
            <p:cNvSpPr/>
            <p:nvPr/>
          </p:nvSpPr>
          <p:spPr>
            <a:xfrm>
              <a:off x="3548" y="6591839"/>
              <a:ext cx="9909646" cy="264970"/>
            </a:xfrm>
            <a:prstGeom prst="rect">
              <a:avLst/>
            </a:prstGeom>
            <a:solidFill>
              <a:srgbClr val="E8DF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37376" y="6609928"/>
              <a:ext cx="1410073" cy="224257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65008" y="6604082"/>
              <a:ext cx="122180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 smtClean="0">
                  <a:solidFill>
                    <a:prstClr val="white">
                      <a:lumMod val="65000"/>
                    </a:prstClr>
                  </a:solidFill>
                  <a:cs typeface="Arial" pitchFamily="34" charset="0"/>
                </a:rPr>
                <a:t>CONFIDENTIAL</a:t>
              </a:r>
              <a:endParaRPr lang="zh-CN" altLang="en-US" sz="1600" dirty="0">
                <a:solidFill>
                  <a:prstClr val="white">
                    <a:lumMod val="65000"/>
                  </a:prstClr>
                </a:solidFill>
                <a:cs typeface="Arial" pitchFamily="34" charset="0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137" y="573938"/>
            <a:ext cx="609550" cy="60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370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0" y="1196752"/>
            <a:ext cx="9906000" cy="0"/>
          </a:xfrm>
          <a:prstGeom prst="line">
            <a:avLst/>
          </a:prstGeom>
          <a:ln>
            <a:solidFill>
              <a:srgbClr val="E721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1138987" y="565363"/>
            <a:ext cx="2661885" cy="626701"/>
          </a:xfrm>
          <a:prstGeom prst="rect">
            <a:avLst/>
          </a:prstGeom>
          <a:noFill/>
        </p:spPr>
        <p:txBody>
          <a:bodyPr wrap="square" lIns="72000" tIns="36000" rIns="72000" bIns="36000" rtlCol="0" anchor="ctr">
            <a:spAutoFit/>
          </a:bodyPr>
          <a:lstStyle/>
          <a:p>
            <a:r>
              <a:rPr lang="en-US" altLang="zh-CN" sz="3600" dirty="0">
                <a:solidFill>
                  <a:srgbClr val="E62129"/>
                </a:solidFill>
              </a:rPr>
              <a:t>CAM</a:t>
            </a:r>
            <a:r>
              <a:rPr lang="zh-CN" altLang="en-US" sz="3600" dirty="0" smtClean="0">
                <a:solidFill>
                  <a:srgbClr val="E62129"/>
                </a:solidFill>
              </a:rPr>
              <a:t>观点</a:t>
            </a:r>
            <a:endParaRPr lang="zh-CN" altLang="en-US" sz="3600" dirty="0">
              <a:solidFill>
                <a:srgbClr val="E62129"/>
              </a:solidFill>
            </a:endParaRPr>
          </a:p>
        </p:txBody>
      </p:sp>
      <p:sp>
        <p:nvSpPr>
          <p:cNvPr id="9" name="灯片编号占位符 5"/>
          <p:cNvSpPr txBox="1">
            <a:spLocks/>
          </p:cNvSpPr>
          <p:nvPr/>
        </p:nvSpPr>
        <p:spPr>
          <a:xfrm>
            <a:off x="9509000" y="183555"/>
            <a:ext cx="396000" cy="365125"/>
          </a:xfrm>
          <a:prstGeom prst="rect">
            <a:avLst/>
          </a:prstGeom>
          <a:solidFill>
            <a:srgbClr val="E72129"/>
          </a:solidFill>
        </p:spPr>
        <p:txBody>
          <a:bodyPr anchor="ctr"/>
          <a:lstStyle>
            <a:defPPr>
              <a:defRPr lang="zh-CN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C913308-F349-4B6D-A68A-DD1791B4A57B}" type="slidenum">
              <a:rPr lang="zh-CN" altLang="en-US" smtClean="0">
                <a:solidFill>
                  <a:prstClr val="white"/>
                </a:solidFill>
              </a:rPr>
              <a:pPr/>
              <a:t>‹#›</a:t>
            </a:fld>
            <a:endParaRPr lang="zh-CN" altLang="en-US" dirty="0">
              <a:solidFill>
                <a:prstClr val="white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548" y="6597425"/>
            <a:ext cx="9909646" cy="273853"/>
            <a:chOff x="3548" y="6591839"/>
            <a:chExt cx="9909646" cy="273853"/>
          </a:xfrm>
        </p:grpSpPr>
        <p:sp>
          <p:nvSpPr>
            <p:cNvPr id="15" name="矩形 14"/>
            <p:cNvSpPr/>
            <p:nvPr/>
          </p:nvSpPr>
          <p:spPr>
            <a:xfrm>
              <a:off x="3548" y="6591839"/>
              <a:ext cx="9909646" cy="264970"/>
            </a:xfrm>
            <a:prstGeom prst="rect">
              <a:avLst/>
            </a:prstGeom>
            <a:solidFill>
              <a:srgbClr val="E8DF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337376" y="6609928"/>
              <a:ext cx="1410073" cy="224257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65008" y="6604082"/>
              <a:ext cx="122180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100" dirty="0" smtClean="0">
                  <a:solidFill>
                    <a:prstClr val="white">
                      <a:lumMod val="65000"/>
                    </a:prstClr>
                  </a:solidFill>
                  <a:cs typeface="Arial" pitchFamily="34" charset="0"/>
                </a:rPr>
                <a:t>CONFIDENTIAL</a:t>
              </a:r>
              <a:endParaRPr lang="zh-CN" altLang="en-US" sz="1600" dirty="0">
                <a:solidFill>
                  <a:prstClr val="white">
                    <a:lumMod val="65000"/>
                  </a:prstClr>
                </a:solidFill>
                <a:cs typeface="Arial" pitchFamily="34" charset="0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137" y="573938"/>
            <a:ext cx="609550" cy="60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359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 hidden="1"/>
          <p:cNvGraphicFramePr>
            <a:graphicFrameLocks noChangeAspect="1"/>
          </p:cNvGraphicFramePr>
          <p:nvPr userDrawn="1">
            <p:custDataLst>
              <p:tags r:id="rId14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47" name="think-cell Slide" r:id="rId15" imgW="270" imgH="270" progId="TCLayout.ActiveDocument.1">
                  <p:embed/>
                </p:oleObj>
              </mc:Choice>
              <mc:Fallback>
                <p:oleObj name="think-cell Slide" r:id="rId15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" name="组合 13"/>
          <p:cNvGrpSpPr/>
          <p:nvPr/>
        </p:nvGrpSpPr>
        <p:grpSpPr>
          <a:xfrm>
            <a:off x="-3646" y="476672"/>
            <a:ext cx="9916840" cy="6394606"/>
            <a:chOff x="-3646" y="471086"/>
            <a:chExt cx="9916840" cy="6394606"/>
          </a:xfrm>
        </p:grpSpPr>
        <p:sp>
          <p:nvSpPr>
            <p:cNvPr id="15" name="矩形 3"/>
            <p:cNvSpPr/>
            <p:nvPr/>
          </p:nvSpPr>
          <p:spPr>
            <a:xfrm>
              <a:off x="-3646" y="471086"/>
              <a:ext cx="677217" cy="66958"/>
            </a:xfrm>
            <a:custGeom>
              <a:avLst/>
              <a:gdLst>
                <a:gd name="connsiteX0" fmla="*/ 0 w 720080"/>
                <a:gd name="connsiteY0" fmla="*/ 0 h 36000"/>
                <a:gd name="connsiteX1" fmla="*/ 720080 w 720080"/>
                <a:gd name="connsiteY1" fmla="*/ 0 h 36000"/>
                <a:gd name="connsiteX2" fmla="*/ 720080 w 720080"/>
                <a:gd name="connsiteY2" fmla="*/ 36000 h 36000"/>
                <a:gd name="connsiteX3" fmla="*/ 0 w 720080"/>
                <a:gd name="connsiteY3" fmla="*/ 36000 h 36000"/>
                <a:gd name="connsiteX4" fmla="*/ 0 w 720080"/>
                <a:gd name="connsiteY4" fmla="*/ 0 h 36000"/>
                <a:gd name="connsiteX0" fmla="*/ 0 w 727224"/>
                <a:gd name="connsiteY0" fmla="*/ 0 h 69338"/>
                <a:gd name="connsiteX1" fmla="*/ 727224 w 727224"/>
                <a:gd name="connsiteY1" fmla="*/ 33338 h 69338"/>
                <a:gd name="connsiteX2" fmla="*/ 727224 w 727224"/>
                <a:gd name="connsiteY2" fmla="*/ 69338 h 69338"/>
                <a:gd name="connsiteX3" fmla="*/ 7144 w 727224"/>
                <a:gd name="connsiteY3" fmla="*/ 69338 h 69338"/>
                <a:gd name="connsiteX4" fmla="*/ 0 w 727224"/>
                <a:gd name="connsiteY4" fmla="*/ 0 h 69338"/>
                <a:gd name="connsiteX0" fmla="*/ 0 w 727224"/>
                <a:gd name="connsiteY0" fmla="*/ 0 h 69338"/>
                <a:gd name="connsiteX1" fmla="*/ 634355 w 727224"/>
                <a:gd name="connsiteY1" fmla="*/ 4763 h 69338"/>
                <a:gd name="connsiteX2" fmla="*/ 727224 w 727224"/>
                <a:gd name="connsiteY2" fmla="*/ 69338 h 69338"/>
                <a:gd name="connsiteX3" fmla="*/ 7144 w 727224"/>
                <a:gd name="connsiteY3" fmla="*/ 69338 h 69338"/>
                <a:gd name="connsiteX4" fmla="*/ 0 w 727224"/>
                <a:gd name="connsiteY4" fmla="*/ 0 h 69338"/>
                <a:gd name="connsiteX0" fmla="*/ 0 w 696268"/>
                <a:gd name="connsiteY0" fmla="*/ 0 h 69338"/>
                <a:gd name="connsiteX1" fmla="*/ 634355 w 696268"/>
                <a:gd name="connsiteY1" fmla="*/ 4763 h 69338"/>
                <a:gd name="connsiteX2" fmla="*/ 696268 w 696268"/>
                <a:gd name="connsiteY2" fmla="*/ 69338 h 69338"/>
                <a:gd name="connsiteX3" fmla="*/ 7144 w 696268"/>
                <a:gd name="connsiteY3" fmla="*/ 69338 h 69338"/>
                <a:gd name="connsiteX4" fmla="*/ 0 w 696268"/>
                <a:gd name="connsiteY4" fmla="*/ 0 h 69338"/>
                <a:gd name="connsiteX0" fmla="*/ 0 w 674837"/>
                <a:gd name="connsiteY0" fmla="*/ 0 h 69338"/>
                <a:gd name="connsiteX1" fmla="*/ 634355 w 674837"/>
                <a:gd name="connsiteY1" fmla="*/ 4763 h 69338"/>
                <a:gd name="connsiteX2" fmla="*/ 674837 w 674837"/>
                <a:gd name="connsiteY2" fmla="*/ 69338 h 69338"/>
                <a:gd name="connsiteX3" fmla="*/ 7144 w 674837"/>
                <a:gd name="connsiteY3" fmla="*/ 69338 h 69338"/>
                <a:gd name="connsiteX4" fmla="*/ 0 w 674837"/>
                <a:gd name="connsiteY4" fmla="*/ 0 h 69338"/>
                <a:gd name="connsiteX0" fmla="*/ 0 w 696268"/>
                <a:gd name="connsiteY0" fmla="*/ 0 h 69338"/>
                <a:gd name="connsiteX1" fmla="*/ 634355 w 696268"/>
                <a:gd name="connsiteY1" fmla="*/ 4763 h 69338"/>
                <a:gd name="connsiteX2" fmla="*/ 696268 w 696268"/>
                <a:gd name="connsiteY2" fmla="*/ 69338 h 69338"/>
                <a:gd name="connsiteX3" fmla="*/ 7144 w 696268"/>
                <a:gd name="connsiteY3" fmla="*/ 69338 h 69338"/>
                <a:gd name="connsiteX4" fmla="*/ 0 w 696268"/>
                <a:gd name="connsiteY4" fmla="*/ 0 h 69338"/>
                <a:gd name="connsiteX0" fmla="*/ 11906 w 689124"/>
                <a:gd name="connsiteY0" fmla="*/ 0 h 69338"/>
                <a:gd name="connsiteX1" fmla="*/ 627211 w 689124"/>
                <a:gd name="connsiteY1" fmla="*/ 4763 h 69338"/>
                <a:gd name="connsiteX2" fmla="*/ 689124 w 689124"/>
                <a:gd name="connsiteY2" fmla="*/ 69338 h 69338"/>
                <a:gd name="connsiteX3" fmla="*/ 0 w 689124"/>
                <a:gd name="connsiteY3" fmla="*/ 69338 h 69338"/>
                <a:gd name="connsiteX4" fmla="*/ 11906 w 689124"/>
                <a:gd name="connsiteY4" fmla="*/ 0 h 69338"/>
                <a:gd name="connsiteX0" fmla="*/ 0 w 677218"/>
                <a:gd name="connsiteY0" fmla="*/ 0 h 71720"/>
                <a:gd name="connsiteX1" fmla="*/ 615305 w 677218"/>
                <a:gd name="connsiteY1" fmla="*/ 4763 h 71720"/>
                <a:gd name="connsiteX2" fmla="*/ 677218 w 677218"/>
                <a:gd name="connsiteY2" fmla="*/ 69338 h 71720"/>
                <a:gd name="connsiteX3" fmla="*/ 1 w 677218"/>
                <a:gd name="connsiteY3" fmla="*/ 71720 h 71720"/>
                <a:gd name="connsiteX4" fmla="*/ 0 w 677218"/>
                <a:gd name="connsiteY4" fmla="*/ 0 h 71720"/>
                <a:gd name="connsiteX0" fmla="*/ 0 w 681981"/>
                <a:gd name="connsiteY0" fmla="*/ 0 h 66958"/>
                <a:gd name="connsiteX1" fmla="*/ 620068 w 681981"/>
                <a:gd name="connsiteY1" fmla="*/ 1 h 66958"/>
                <a:gd name="connsiteX2" fmla="*/ 681981 w 681981"/>
                <a:gd name="connsiteY2" fmla="*/ 64576 h 66958"/>
                <a:gd name="connsiteX3" fmla="*/ 4764 w 681981"/>
                <a:gd name="connsiteY3" fmla="*/ 66958 h 66958"/>
                <a:gd name="connsiteX4" fmla="*/ 0 w 681981"/>
                <a:gd name="connsiteY4" fmla="*/ 0 h 66958"/>
                <a:gd name="connsiteX0" fmla="*/ 2380 w 677217"/>
                <a:gd name="connsiteY0" fmla="*/ 0 h 66958"/>
                <a:gd name="connsiteX1" fmla="*/ 615304 w 677217"/>
                <a:gd name="connsiteY1" fmla="*/ 1 h 66958"/>
                <a:gd name="connsiteX2" fmla="*/ 677217 w 677217"/>
                <a:gd name="connsiteY2" fmla="*/ 64576 h 66958"/>
                <a:gd name="connsiteX3" fmla="*/ 0 w 677217"/>
                <a:gd name="connsiteY3" fmla="*/ 66958 h 66958"/>
                <a:gd name="connsiteX4" fmla="*/ 2380 w 677217"/>
                <a:gd name="connsiteY4" fmla="*/ 0 h 66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7217" h="66958">
                  <a:moveTo>
                    <a:pt x="2380" y="0"/>
                  </a:moveTo>
                  <a:lnTo>
                    <a:pt x="615304" y="1"/>
                  </a:lnTo>
                  <a:lnTo>
                    <a:pt x="677217" y="64576"/>
                  </a:lnTo>
                  <a:lnTo>
                    <a:pt x="0" y="66958"/>
                  </a:lnTo>
                  <a:cubicBezTo>
                    <a:pt x="0" y="43051"/>
                    <a:pt x="2380" y="23907"/>
                    <a:pt x="2380" y="0"/>
                  </a:cubicBezTo>
                  <a:close/>
                </a:path>
              </a:pathLst>
            </a:custGeom>
            <a:solidFill>
              <a:srgbClr val="E7212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cxnSp>
          <p:nvCxnSpPr>
            <p:cNvPr id="16" name="直接连接符 15"/>
            <p:cNvCxnSpPr/>
            <p:nvPr/>
          </p:nvCxnSpPr>
          <p:spPr>
            <a:xfrm>
              <a:off x="665279" y="532131"/>
              <a:ext cx="6511676" cy="2382"/>
            </a:xfrm>
            <a:prstGeom prst="line">
              <a:avLst/>
            </a:prstGeom>
            <a:ln>
              <a:solidFill>
                <a:srgbClr val="E7212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组合 16"/>
            <p:cNvGrpSpPr/>
            <p:nvPr/>
          </p:nvGrpSpPr>
          <p:grpSpPr>
            <a:xfrm>
              <a:off x="3548" y="6591839"/>
              <a:ext cx="9909646" cy="273853"/>
              <a:chOff x="3548" y="6591839"/>
              <a:chExt cx="9909646" cy="273853"/>
            </a:xfrm>
          </p:grpSpPr>
          <p:sp>
            <p:nvSpPr>
              <p:cNvPr id="18" name="矩形 17"/>
              <p:cNvSpPr/>
              <p:nvPr/>
            </p:nvSpPr>
            <p:spPr>
              <a:xfrm>
                <a:off x="3548" y="6591839"/>
                <a:ext cx="9909646" cy="264970"/>
              </a:xfrm>
              <a:prstGeom prst="rect">
                <a:avLst/>
              </a:prstGeom>
              <a:solidFill>
                <a:srgbClr val="E8DFE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1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337376" y="6609928"/>
                <a:ext cx="1410073" cy="224257"/>
              </a:xfrm>
              <a:prstGeom prst="rect">
                <a:avLst/>
              </a:prstGeom>
            </p:spPr>
          </p:pic>
          <p:sp>
            <p:nvSpPr>
              <p:cNvPr id="20" name="TextBox 19"/>
              <p:cNvSpPr txBox="1"/>
              <p:nvPr/>
            </p:nvSpPr>
            <p:spPr>
              <a:xfrm>
                <a:off x="65008" y="6604082"/>
                <a:ext cx="122180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100" dirty="0" smtClean="0">
                    <a:solidFill>
                      <a:prstClr val="white">
                        <a:lumMod val="65000"/>
                      </a:prstClr>
                    </a:solidFill>
                    <a:cs typeface="Arial" pitchFamily="34" charset="0"/>
                  </a:rPr>
                  <a:t>CONFIDENTIAL</a:t>
                </a:r>
                <a:endParaRPr lang="zh-CN" altLang="en-US" sz="1600" dirty="0">
                  <a:solidFill>
                    <a:prstClr val="white">
                      <a:lumMod val="65000"/>
                    </a:prstClr>
                  </a:solidFill>
                  <a:cs typeface="Arial" pitchFamily="34" charset="0"/>
                </a:endParaRPr>
              </a:p>
            </p:txBody>
          </p:sp>
        </p:grpSp>
      </p:grpSp>
      <p:sp>
        <p:nvSpPr>
          <p:cNvPr id="10" name="灯片编号占位符 5"/>
          <p:cNvSpPr txBox="1">
            <a:spLocks/>
          </p:cNvSpPr>
          <p:nvPr/>
        </p:nvSpPr>
        <p:spPr>
          <a:xfrm>
            <a:off x="9509000" y="183555"/>
            <a:ext cx="396000" cy="365125"/>
          </a:xfrm>
          <a:prstGeom prst="rect">
            <a:avLst/>
          </a:prstGeom>
          <a:solidFill>
            <a:srgbClr val="E72129"/>
          </a:solidFill>
        </p:spPr>
        <p:txBody>
          <a:bodyPr anchor="ctr"/>
          <a:lstStyle>
            <a:defPPr>
              <a:defRPr lang="zh-CN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C913308-F349-4B6D-A68A-DD1791B4A57B}" type="slidenum">
              <a:rPr lang="zh-CN" altLang="en-US" smtClean="0">
                <a:solidFill>
                  <a:prstClr val="white"/>
                </a:solidFill>
              </a:rPr>
              <a:pPr/>
              <a:t>‹#›</a:t>
            </a:fld>
            <a:endParaRPr lang="zh-CN" alt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022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tags" Target="../tags/tag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03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246400"/>
            <a:ext cx="9928800" cy="2987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直接连接符 2"/>
          <p:cNvCxnSpPr/>
          <p:nvPr/>
        </p:nvCxnSpPr>
        <p:spPr>
          <a:xfrm>
            <a:off x="0" y="2245808"/>
            <a:ext cx="990600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0" y="4653136"/>
            <a:ext cx="9906000" cy="635670"/>
          </a:xfrm>
          <a:custGeom>
            <a:avLst/>
            <a:gdLst>
              <a:gd name="connsiteX0" fmla="*/ 0 w 9906000"/>
              <a:gd name="connsiteY0" fmla="*/ 0 h 648072"/>
              <a:gd name="connsiteX1" fmla="*/ 9906000 w 9906000"/>
              <a:gd name="connsiteY1" fmla="*/ 0 h 648072"/>
              <a:gd name="connsiteX2" fmla="*/ 9906000 w 9906000"/>
              <a:gd name="connsiteY2" fmla="*/ 648072 h 648072"/>
              <a:gd name="connsiteX3" fmla="*/ 0 w 9906000"/>
              <a:gd name="connsiteY3" fmla="*/ 648072 h 648072"/>
              <a:gd name="connsiteX4" fmla="*/ 0 w 9906000"/>
              <a:gd name="connsiteY4" fmla="*/ 0 h 648072"/>
              <a:gd name="connsiteX0" fmla="*/ 0 w 9906000"/>
              <a:gd name="connsiteY0" fmla="*/ 1885 h 649957"/>
              <a:gd name="connsiteX1" fmla="*/ 3281363 w 9906000"/>
              <a:gd name="connsiteY1" fmla="*/ 0 h 649957"/>
              <a:gd name="connsiteX2" fmla="*/ 9906000 w 9906000"/>
              <a:gd name="connsiteY2" fmla="*/ 1885 h 649957"/>
              <a:gd name="connsiteX3" fmla="*/ 9906000 w 9906000"/>
              <a:gd name="connsiteY3" fmla="*/ 649957 h 649957"/>
              <a:gd name="connsiteX4" fmla="*/ 0 w 9906000"/>
              <a:gd name="connsiteY4" fmla="*/ 649957 h 649957"/>
              <a:gd name="connsiteX5" fmla="*/ 0 w 9906000"/>
              <a:gd name="connsiteY5" fmla="*/ 1885 h 649957"/>
              <a:gd name="connsiteX0" fmla="*/ 0 w 9906000"/>
              <a:gd name="connsiteY0" fmla="*/ 1885 h 649957"/>
              <a:gd name="connsiteX1" fmla="*/ 3281363 w 9906000"/>
              <a:gd name="connsiteY1" fmla="*/ 0 h 649957"/>
              <a:gd name="connsiteX2" fmla="*/ 9906000 w 9906000"/>
              <a:gd name="connsiteY2" fmla="*/ 1885 h 649957"/>
              <a:gd name="connsiteX3" fmla="*/ 9906000 w 9906000"/>
              <a:gd name="connsiteY3" fmla="*/ 649957 h 649957"/>
              <a:gd name="connsiteX4" fmla="*/ 0 w 9906000"/>
              <a:gd name="connsiteY4" fmla="*/ 649957 h 649957"/>
              <a:gd name="connsiteX5" fmla="*/ 0 w 9906000"/>
              <a:gd name="connsiteY5" fmla="*/ 1885 h 649957"/>
              <a:gd name="connsiteX0" fmla="*/ 0 w 9906000"/>
              <a:gd name="connsiteY0" fmla="*/ 1885 h 649957"/>
              <a:gd name="connsiteX1" fmla="*/ 3281363 w 9906000"/>
              <a:gd name="connsiteY1" fmla="*/ 0 h 649957"/>
              <a:gd name="connsiteX2" fmla="*/ 9906000 w 9906000"/>
              <a:gd name="connsiteY2" fmla="*/ 1885 h 649957"/>
              <a:gd name="connsiteX3" fmla="*/ 9906000 w 9906000"/>
              <a:gd name="connsiteY3" fmla="*/ 649957 h 649957"/>
              <a:gd name="connsiteX4" fmla="*/ 0 w 9906000"/>
              <a:gd name="connsiteY4" fmla="*/ 649957 h 649957"/>
              <a:gd name="connsiteX5" fmla="*/ 0 w 9906000"/>
              <a:gd name="connsiteY5" fmla="*/ 1885 h 649957"/>
              <a:gd name="connsiteX0" fmla="*/ 0 w 9906000"/>
              <a:gd name="connsiteY0" fmla="*/ 0 h 648072"/>
              <a:gd name="connsiteX1" fmla="*/ 2719388 w 9906000"/>
              <a:gd name="connsiteY1" fmla="*/ 2877 h 648072"/>
              <a:gd name="connsiteX2" fmla="*/ 9906000 w 9906000"/>
              <a:gd name="connsiteY2" fmla="*/ 0 h 648072"/>
              <a:gd name="connsiteX3" fmla="*/ 9906000 w 9906000"/>
              <a:gd name="connsiteY3" fmla="*/ 648072 h 648072"/>
              <a:gd name="connsiteX4" fmla="*/ 0 w 9906000"/>
              <a:gd name="connsiteY4" fmla="*/ 648072 h 648072"/>
              <a:gd name="connsiteX5" fmla="*/ 0 w 9906000"/>
              <a:gd name="connsiteY5" fmla="*/ 0 h 648072"/>
              <a:gd name="connsiteX0" fmla="*/ 0 w 9906000"/>
              <a:gd name="connsiteY0" fmla="*/ 1886 h 649958"/>
              <a:gd name="connsiteX1" fmla="*/ 2476501 w 9906000"/>
              <a:gd name="connsiteY1" fmla="*/ 0 h 649958"/>
              <a:gd name="connsiteX2" fmla="*/ 9906000 w 9906000"/>
              <a:gd name="connsiteY2" fmla="*/ 1886 h 649958"/>
              <a:gd name="connsiteX3" fmla="*/ 9906000 w 9906000"/>
              <a:gd name="connsiteY3" fmla="*/ 649958 h 649958"/>
              <a:gd name="connsiteX4" fmla="*/ 0 w 9906000"/>
              <a:gd name="connsiteY4" fmla="*/ 649958 h 649958"/>
              <a:gd name="connsiteX5" fmla="*/ 0 w 9906000"/>
              <a:gd name="connsiteY5" fmla="*/ 1886 h 649958"/>
              <a:gd name="connsiteX0" fmla="*/ 0 w 9906000"/>
              <a:gd name="connsiteY0" fmla="*/ 1886 h 649958"/>
              <a:gd name="connsiteX1" fmla="*/ 2476501 w 9906000"/>
              <a:gd name="connsiteY1" fmla="*/ 0 h 649958"/>
              <a:gd name="connsiteX2" fmla="*/ 2900363 w 9906000"/>
              <a:gd name="connsiteY2" fmla="*/ 1 h 649958"/>
              <a:gd name="connsiteX3" fmla="*/ 9906000 w 9906000"/>
              <a:gd name="connsiteY3" fmla="*/ 1886 h 649958"/>
              <a:gd name="connsiteX4" fmla="*/ 9906000 w 9906000"/>
              <a:gd name="connsiteY4" fmla="*/ 649958 h 649958"/>
              <a:gd name="connsiteX5" fmla="*/ 0 w 9906000"/>
              <a:gd name="connsiteY5" fmla="*/ 649958 h 649958"/>
              <a:gd name="connsiteX6" fmla="*/ 0 w 9906000"/>
              <a:gd name="connsiteY6" fmla="*/ 1886 h 649958"/>
              <a:gd name="connsiteX0" fmla="*/ 0 w 9906000"/>
              <a:gd name="connsiteY0" fmla="*/ 1886 h 649958"/>
              <a:gd name="connsiteX1" fmla="*/ 2476501 w 9906000"/>
              <a:gd name="connsiteY1" fmla="*/ 0 h 649958"/>
              <a:gd name="connsiteX2" fmla="*/ 2686051 w 9906000"/>
              <a:gd name="connsiteY2" fmla="*/ 219076 h 649958"/>
              <a:gd name="connsiteX3" fmla="*/ 9906000 w 9906000"/>
              <a:gd name="connsiteY3" fmla="*/ 1886 h 649958"/>
              <a:gd name="connsiteX4" fmla="*/ 9906000 w 9906000"/>
              <a:gd name="connsiteY4" fmla="*/ 649958 h 649958"/>
              <a:gd name="connsiteX5" fmla="*/ 0 w 9906000"/>
              <a:gd name="connsiteY5" fmla="*/ 649958 h 649958"/>
              <a:gd name="connsiteX6" fmla="*/ 0 w 9906000"/>
              <a:gd name="connsiteY6" fmla="*/ 1886 h 649958"/>
              <a:gd name="connsiteX0" fmla="*/ 0 w 9906000"/>
              <a:gd name="connsiteY0" fmla="*/ 1886 h 649958"/>
              <a:gd name="connsiteX1" fmla="*/ 2476501 w 9906000"/>
              <a:gd name="connsiteY1" fmla="*/ 0 h 649958"/>
              <a:gd name="connsiteX2" fmla="*/ 2686051 w 9906000"/>
              <a:gd name="connsiteY2" fmla="*/ 219076 h 649958"/>
              <a:gd name="connsiteX3" fmla="*/ 9906000 w 9906000"/>
              <a:gd name="connsiteY3" fmla="*/ 220961 h 649958"/>
              <a:gd name="connsiteX4" fmla="*/ 9906000 w 9906000"/>
              <a:gd name="connsiteY4" fmla="*/ 649958 h 649958"/>
              <a:gd name="connsiteX5" fmla="*/ 0 w 9906000"/>
              <a:gd name="connsiteY5" fmla="*/ 649958 h 649958"/>
              <a:gd name="connsiteX6" fmla="*/ 0 w 9906000"/>
              <a:gd name="connsiteY6" fmla="*/ 1886 h 649958"/>
              <a:gd name="connsiteX0" fmla="*/ 0 w 9906000"/>
              <a:gd name="connsiteY0" fmla="*/ 0 h 648072"/>
              <a:gd name="connsiteX1" fmla="*/ 2486026 w 9906000"/>
              <a:gd name="connsiteY1" fmla="*/ 12402 h 648072"/>
              <a:gd name="connsiteX2" fmla="*/ 2686051 w 9906000"/>
              <a:gd name="connsiteY2" fmla="*/ 217190 h 648072"/>
              <a:gd name="connsiteX3" fmla="*/ 9906000 w 9906000"/>
              <a:gd name="connsiteY3" fmla="*/ 219075 h 648072"/>
              <a:gd name="connsiteX4" fmla="*/ 9906000 w 9906000"/>
              <a:gd name="connsiteY4" fmla="*/ 648072 h 648072"/>
              <a:gd name="connsiteX5" fmla="*/ 0 w 9906000"/>
              <a:gd name="connsiteY5" fmla="*/ 648072 h 648072"/>
              <a:gd name="connsiteX6" fmla="*/ 0 w 9906000"/>
              <a:gd name="connsiteY6" fmla="*/ 0 h 648072"/>
              <a:gd name="connsiteX0" fmla="*/ 0 w 9920288"/>
              <a:gd name="connsiteY0" fmla="*/ 6648 h 635670"/>
              <a:gd name="connsiteX1" fmla="*/ 2500314 w 9920288"/>
              <a:gd name="connsiteY1" fmla="*/ 0 h 635670"/>
              <a:gd name="connsiteX2" fmla="*/ 2700339 w 9920288"/>
              <a:gd name="connsiteY2" fmla="*/ 204788 h 635670"/>
              <a:gd name="connsiteX3" fmla="*/ 9920288 w 9920288"/>
              <a:gd name="connsiteY3" fmla="*/ 206673 h 635670"/>
              <a:gd name="connsiteX4" fmla="*/ 9920288 w 9920288"/>
              <a:gd name="connsiteY4" fmla="*/ 635670 h 635670"/>
              <a:gd name="connsiteX5" fmla="*/ 14288 w 9920288"/>
              <a:gd name="connsiteY5" fmla="*/ 635670 h 635670"/>
              <a:gd name="connsiteX6" fmla="*/ 0 w 9920288"/>
              <a:gd name="connsiteY6" fmla="*/ 6648 h 635670"/>
              <a:gd name="connsiteX0" fmla="*/ 0 w 9906000"/>
              <a:gd name="connsiteY0" fmla="*/ 6648 h 635670"/>
              <a:gd name="connsiteX1" fmla="*/ 2486026 w 9906000"/>
              <a:gd name="connsiteY1" fmla="*/ 0 h 635670"/>
              <a:gd name="connsiteX2" fmla="*/ 2686051 w 9906000"/>
              <a:gd name="connsiteY2" fmla="*/ 204788 h 635670"/>
              <a:gd name="connsiteX3" fmla="*/ 9906000 w 9906000"/>
              <a:gd name="connsiteY3" fmla="*/ 206673 h 635670"/>
              <a:gd name="connsiteX4" fmla="*/ 9906000 w 9906000"/>
              <a:gd name="connsiteY4" fmla="*/ 635670 h 635670"/>
              <a:gd name="connsiteX5" fmla="*/ 0 w 9906000"/>
              <a:gd name="connsiteY5" fmla="*/ 635670 h 635670"/>
              <a:gd name="connsiteX6" fmla="*/ 0 w 9906000"/>
              <a:gd name="connsiteY6" fmla="*/ 6648 h 635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06000" h="635670">
                <a:moveTo>
                  <a:pt x="0" y="6648"/>
                </a:moveTo>
                <a:lnTo>
                  <a:pt x="2486026" y="0"/>
                </a:lnTo>
                <a:lnTo>
                  <a:pt x="2686051" y="204788"/>
                </a:lnTo>
                <a:lnTo>
                  <a:pt x="9906000" y="206673"/>
                </a:lnTo>
                <a:lnTo>
                  <a:pt x="9906000" y="635670"/>
                </a:lnTo>
                <a:lnTo>
                  <a:pt x="0" y="635670"/>
                </a:lnTo>
                <a:lnTo>
                  <a:pt x="0" y="6648"/>
                </a:lnTo>
                <a:close/>
              </a:path>
            </a:pathLst>
          </a:custGeom>
          <a:solidFill>
            <a:srgbClr val="E72129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latin typeface="Arial"/>
              <a:ea typeface="微软雅黑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0" y="2204864"/>
            <a:ext cx="9906000" cy="0"/>
          </a:xfrm>
          <a:prstGeom prst="line">
            <a:avLst/>
          </a:prstGeom>
          <a:ln>
            <a:solidFill>
              <a:srgbClr val="E721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0" y="0"/>
            <a:ext cx="9906000" cy="90872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-1038" y="5976664"/>
            <a:ext cx="9906000" cy="90872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0" y="2203576"/>
            <a:ext cx="9906000" cy="0"/>
          </a:xfrm>
          <a:prstGeom prst="line">
            <a:avLst/>
          </a:prstGeom>
          <a:ln>
            <a:solidFill>
              <a:srgbClr val="E721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332330" y="1322280"/>
            <a:ext cx="548733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2700" dirty="0" smtClean="0">
                <a:solidFill>
                  <a:srgbClr val="E72129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由“双</a:t>
            </a:r>
            <a:r>
              <a:rPr lang="en-US" altLang="zh-CN" sz="2700" dirty="0" smtClean="0">
                <a:solidFill>
                  <a:srgbClr val="E72129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11</a:t>
            </a:r>
            <a:r>
              <a:rPr lang="zh-CN" altLang="en-US" sz="2700" dirty="0" smtClean="0">
                <a:solidFill>
                  <a:srgbClr val="E72129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”浅议汽车电商未来发展</a:t>
            </a:r>
            <a:r>
              <a:rPr lang="en-US" altLang="zh-CN" sz="2700" dirty="0" smtClean="0">
                <a:solidFill>
                  <a:srgbClr val="E72129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 </a:t>
            </a:r>
            <a:endParaRPr lang="zh-CN" altLang="en-US" sz="2700" dirty="0">
              <a:solidFill>
                <a:srgbClr val="E72129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48544" y="1825079"/>
            <a:ext cx="89621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400" dirty="0" smtClea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</a:rPr>
              <a:t>Analysis </a:t>
            </a:r>
            <a:r>
              <a:rPr lang="en-US" altLang="zh-CN" sz="1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</a:rPr>
              <a:t>of Future Development of Automobile EC Via </a:t>
            </a:r>
            <a:r>
              <a:rPr lang="zh-CN" altLang="en-US" sz="1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</a:rPr>
              <a:t>“</a:t>
            </a:r>
            <a:r>
              <a:rPr lang="en-US" altLang="zh-CN" sz="1400" dirty="0" smtClea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</a:rPr>
              <a:t>11.11 </a:t>
            </a:r>
            <a:r>
              <a:rPr lang="en-US" altLang="zh-CN" sz="1400" dirty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</a:rPr>
              <a:t>Shopping </a:t>
            </a:r>
            <a:r>
              <a:rPr lang="en-US" altLang="zh-CN" sz="1400" dirty="0" smtClea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</a:rPr>
              <a:t>Festival</a:t>
            </a:r>
            <a:r>
              <a:rPr lang="zh-CN" altLang="en-US" sz="1400" dirty="0" smtClean="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</a:rPr>
              <a:t>”</a:t>
            </a:r>
            <a:endParaRPr lang="en-US" altLang="zh-CN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6824" y="4986917"/>
            <a:ext cx="156966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00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</a:rPr>
              <a:t>www.chinaautomarket.com</a:t>
            </a:r>
            <a:endParaRPr lang="zh-CN" altLang="en-US" sz="9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941298" y="4961973"/>
            <a:ext cx="18373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1100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</a:rPr>
              <a:t>VERSION 01   </a:t>
            </a:r>
            <a:r>
              <a:rPr lang="en-US" altLang="zh-CN" sz="1100" dirty="0" smtClean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</a:rPr>
              <a:t>2015/11/20</a:t>
            </a:r>
            <a:endParaRPr lang="en-US" altLang="zh-CN" sz="1100" dirty="0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itchFamily="34" charset="0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067" y="1413191"/>
            <a:ext cx="2037236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96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标题 3"/>
          <p:cNvSpPr>
            <a:spLocks noGrp="1"/>
          </p:cNvSpPr>
          <p:nvPr>
            <p:ph type="title"/>
          </p:nvPr>
        </p:nvSpPr>
        <p:spPr>
          <a:xfrm>
            <a:off x="704850" y="206375"/>
            <a:ext cx="7200000" cy="309600"/>
          </a:xfrm>
        </p:spPr>
        <p:txBody>
          <a:bodyPr/>
          <a:lstStyle/>
          <a:p>
            <a:pPr algn="l"/>
            <a:r>
              <a:rPr lang="zh-CN" altLang="en-US" dirty="0" smtClean="0"/>
              <a:t>延伸探讨</a:t>
            </a:r>
            <a:r>
              <a:rPr lang="en-US" altLang="zh-CN" dirty="0"/>
              <a:t>——</a:t>
            </a:r>
            <a:r>
              <a:rPr lang="zh-CN" altLang="en-US" dirty="0" smtClean="0"/>
              <a:t>车企是否应该频繁介入电商狂欢节？</a:t>
            </a:r>
            <a:endParaRPr lang="zh-CN" alt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23"/>
            <a:ext cx="9906000" cy="6863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0160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23"/>
            <a:ext cx="9906000" cy="6863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980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F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0"/>
            <a:ext cx="9906000" cy="90872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-1038" y="5976664"/>
            <a:ext cx="9906000" cy="908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4949" y="5976664"/>
            <a:ext cx="9900013" cy="90872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-1038" y="2284210"/>
            <a:ext cx="9907038" cy="3003308"/>
          </a:xfrm>
          <a:prstGeom prst="rect">
            <a:avLst/>
          </a:prstGeom>
          <a:gradFill flip="none" rotWithShape="1">
            <a:gsLst>
              <a:gs pos="0">
                <a:srgbClr val="A0A0A0"/>
              </a:gs>
              <a:gs pos="50000">
                <a:schemeClr val="tx1">
                  <a:lumMod val="85000"/>
                  <a:lumOff val="15000"/>
                  <a:tint val="44500"/>
                  <a:satMod val="160000"/>
                </a:schemeClr>
              </a:gs>
              <a:gs pos="100000">
                <a:schemeClr val="tx1">
                  <a:lumMod val="85000"/>
                  <a:lumOff val="15000"/>
                  <a:tint val="23500"/>
                  <a:satMod val="16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0" y="2235380"/>
            <a:ext cx="9906000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0" y="2203576"/>
            <a:ext cx="9906000" cy="0"/>
          </a:xfrm>
          <a:prstGeom prst="line">
            <a:avLst/>
          </a:prstGeom>
          <a:ln>
            <a:solidFill>
              <a:srgbClr val="E721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矩形 102"/>
          <p:cNvSpPr/>
          <p:nvPr/>
        </p:nvSpPr>
        <p:spPr>
          <a:xfrm>
            <a:off x="-15552" y="2276872"/>
            <a:ext cx="9907038" cy="3003308"/>
          </a:xfrm>
          <a:prstGeom prst="rect">
            <a:avLst/>
          </a:prstGeom>
          <a:gradFill flip="none" rotWithShape="1">
            <a:gsLst>
              <a:gs pos="0">
                <a:srgbClr val="A0A0A0"/>
              </a:gs>
              <a:gs pos="50000">
                <a:srgbClr val="AEAEAE"/>
              </a:gs>
              <a:gs pos="100000">
                <a:srgbClr val="D1D1D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68" y="5277993"/>
            <a:ext cx="9906000" cy="635670"/>
          </a:xfrm>
          <a:custGeom>
            <a:avLst/>
            <a:gdLst>
              <a:gd name="connsiteX0" fmla="*/ 0 w 9906000"/>
              <a:gd name="connsiteY0" fmla="*/ 0 h 648072"/>
              <a:gd name="connsiteX1" fmla="*/ 9906000 w 9906000"/>
              <a:gd name="connsiteY1" fmla="*/ 0 h 648072"/>
              <a:gd name="connsiteX2" fmla="*/ 9906000 w 9906000"/>
              <a:gd name="connsiteY2" fmla="*/ 648072 h 648072"/>
              <a:gd name="connsiteX3" fmla="*/ 0 w 9906000"/>
              <a:gd name="connsiteY3" fmla="*/ 648072 h 648072"/>
              <a:gd name="connsiteX4" fmla="*/ 0 w 9906000"/>
              <a:gd name="connsiteY4" fmla="*/ 0 h 648072"/>
              <a:gd name="connsiteX0" fmla="*/ 0 w 9906000"/>
              <a:gd name="connsiteY0" fmla="*/ 1885 h 649957"/>
              <a:gd name="connsiteX1" fmla="*/ 3281363 w 9906000"/>
              <a:gd name="connsiteY1" fmla="*/ 0 h 649957"/>
              <a:gd name="connsiteX2" fmla="*/ 9906000 w 9906000"/>
              <a:gd name="connsiteY2" fmla="*/ 1885 h 649957"/>
              <a:gd name="connsiteX3" fmla="*/ 9906000 w 9906000"/>
              <a:gd name="connsiteY3" fmla="*/ 649957 h 649957"/>
              <a:gd name="connsiteX4" fmla="*/ 0 w 9906000"/>
              <a:gd name="connsiteY4" fmla="*/ 649957 h 649957"/>
              <a:gd name="connsiteX5" fmla="*/ 0 w 9906000"/>
              <a:gd name="connsiteY5" fmla="*/ 1885 h 649957"/>
              <a:gd name="connsiteX0" fmla="*/ 0 w 9906000"/>
              <a:gd name="connsiteY0" fmla="*/ 1885 h 649957"/>
              <a:gd name="connsiteX1" fmla="*/ 3281363 w 9906000"/>
              <a:gd name="connsiteY1" fmla="*/ 0 h 649957"/>
              <a:gd name="connsiteX2" fmla="*/ 9906000 w 9906000"/>
              <a:gd name="connsiteY2" fmla="*/ 1885 h 649957"/>
              <a:gd name="connsiteX3" fmla="*/ 9906000 w 9906000"/>
              <a:gd name="connsiteY3" fmla="*/ 649957 h 649957"/>
              <a:gd name="connsiteX4" fmla="*/ 0 w 9906000"/>
              <a:gd name="connsiteY4" fmla="*/ 649957 h 649957"/>
              <a:gd name="connsiteX5" fmla="*/ 0 w 9906000"/>
              <a:gd name="connsiteY5" fmla="*/ 1885 h 649957"/>
              <a:gd name="connsiteX0" fmla="*/ 0 w 9906000"/>
              <a:gd name="connsiteY0" fmla="*/ 1885 h 649957"/>
              <a:gd name="connsiteX1" fmla="*/ 3281363 w 9906000"/>
              <a:gd name="connsiteY1" fmla="*/ 0 h 649957"/>
              <a:gd name="connsiteX2" fmla="*/ 9906000 w 9906000"/>
              <a:gd name="connsiteY2" fmla="*/ 1885 h 649957"/>
              <a:gd name="connsiteX3" fmla="*/ 9906000 w 9906000"/>
              <a:gd name="connsiteY3" fmla="*/ 649957 h 649957"/>
              <a:gd name="connsiteX4" fmla="*/ 0 w 9906000"/>
              <a:gd name="connsiteY4" fmla="*/ 649957 h 649957"/>
              <a:gd name="connsiteX5" fmla="*/ 0 w 9906000"/>
              <a:gd name="connsiteY5" fmla="*/ 1885 h 649957"/>
              <a:gd name="connsiteX0" fmla="*/ 0 w 9906000"/>
              <a:gd name="connsiteY0" fmla="*/ 0 h 648072"/>
              <a:gd name="connsiteX1" fmla="*/ 2719388 w 9906000"/>
              <a:gd name="connsiteY1" fmla="*/ 2877 h 648072"/>
              <a:gd name="connsiteX2" fmla="*/ 9906000 w 9906000"/>
              <a:gd name="connsiteY2" fmla="*/ 0 h 648072"/>
              <a:gd name="connsiteX3" fmla="*/ 9906000 w 9906000"/>
              <a:gd name="connsiteY3" fmla="*/ 648072 h 648072"/>
              <a:gd name="connsiteX4" fmla="*/ 0 w 9906000"/>
              <a:gd name="connsiteY4" fmla="*/ 648072 h 648072"/>
              <a:gd name="connsiteX5" fmla="*/ 0 w 9906000"/>
              <a:gd name="connsiteY5" fmla="*/ 0 h 648072"/>
              <a:gd name="connsiteX0" fmla="*/ 0 w 9906000"/>
              <a:gd name="connsiteY0" fmla="*/ 1886 h 649958"/>
              <a:gd name="connsiteX1" fmla="*/ 2476501 w 9906000"/>
              <a:gd name="connsiteY1" fmla="*/ 0 h 649958"/>
              <a:gd name="connsiteX2" fmla="*/ 9906000 w 9906000"/>
              <a:gd name="connsiteY2" fmla="*/ 1886 h 649958"/>
              <a:gd name="connsiteX3" fmla="*/ 9906000 w 9906000"/>
              <a:gd name="connsiteY3" fmla="*/ 649958 h 649958"/>
              <a:gd name="connsiteX4" fmla="*/ 0 w 9906000"/>
              <a:gd name="connsiteY4" fmla="*/ 649958 h 649958"/>
              <a:gd name="connsiteX5" fmla="*/ 0 w 9906000"/>
              <a:gd name="connsiteY5" fmla="*/ 1886 h 649958"/>
              <a:gd name="connsiteX0" fmla="*/ 0 w 9906000"/>
              <a:gd name="connsiteY0" fmla="*/ 1886 h 649958"/>
              <a:gd name="connsiteX1" fmla="*/ 2476501 w 9906000"/>
              <a:gd name="connsiteY1" fmla="*/ 0 h 649958"/>
              <a:gd name="connsiteX2" fmla="*/ 2900363 w 9906000"/>
              <a:gd name="connsiteY2" fmla="*/ 1 h 649958"/>
              <a:gd name="connsiteX3" fmla="*/ 9906000 w 9906000"/>
              <a:gd name="connsiteY3" fmla="*/ 1886 h 649958"/>
              <a:gd name="connsiteX4" fmla="*/ 9906000 w 9906000"/>
              <a:gd name="connsiteY4" fmla="*/ 649958 h 649958"/>
              <a:gd name="connsiteX5" fmla="*/ 0 w 9906000"/>
              <a:gd name="connsiteY5" fmla="*/ 649958 h 649958"/>
              <a:gd name="connsiteX6" fmla="*/ 0 w 9906000"/>
              <a:gd name="connsiteY6" fmla="*/ 1886 h 649958"/>
              <a:gd name="connsiteX0" fmla="*/ 0 w 9906000"/>
              <a:gd name="connsiteY0" fmla="*/ 1886 h 649958"/>
              <a:gd name="connsiteX1" fmla="*/ 2476501 w 9906000"/>
              <a:gd name="connsiteY1" fmla="*/ 0 h 649958"/>
              <a:gd name="connsiteX2" fmla="*/ 2686051 w 9906000"/>
              <a:gd name="connsiteY2" fmla="*/ 219076 h 649958"/>
              <a:gd name="connsiteX3" fmla="*/ 9906000 w 9906000"/>
              <a:gd name="connsiteY3" fmla="*/ 1886 h 649958"/>
              <a:gd name="connsiteX4" fmla="*/ 9906000 w 9906000"/>
              <a:gd name="connsiteY4" fmla="*/ 649958 h 649958"/>
              <a:gd name="connsiteX5" fmla="*/ 0 w 9906000"/>
              <a:gd name="connsiteY5" fmla="*/ 649958 h 649958"/>
              <a:gd name="connsiteX6" fmla="*/ 0 w 9906000"/>
              <a:gd name="connsiteY6" fmla="*/ 1886 h 649958"/>
              <a:gd name="connsiteX0" fmla="*/ 0 w 9906000"/>
              <a:gd name="connsiteY0" fmla="*/ 1886 h 649958"/>
              <a:gd name="connsiteX1" fmla="*/ 2476501 w 9906000"/>
              <a:gd name="connsiteY1" fmla="*/ 0 h 649958"/>
              <a:gd name="connsiteX2" fmla="*/ 2686051 w 9906000"/>
              <a:gd name="connsiteY2" fmla="*/ 219076 h 649958"/>
              <a:gd name="connsiteX3" fmla="*/ 9906000 w 9906000"/>
              <a:gd name="connsiteY3" fmla="*/ 220961 h 649958"/>
              <a:gd name="connsiteX4" fmla="*/ 9906000 w 9906000"/>
              <a:gd name="connsiteY4" fmla="*/ 649958 h 649958"/>
              <a:gd name="connsiteX5" fmla="*/ 0 w 9906000"/>
              <a:gd name="connsiteY5" fmla="*/ 649958 h 649958"/>
              <a:gd name="connsiteX6" fmla="*/ 0 w 9906000"/>
              <a:gd name="connsiteY6" fmla="*/ 1886 h 649958"/>
              <a:gd name="connsiteX0" fmla="*/ 0 w 9906000"/>
              <a:gd name="connsiteY0" fmla="*/ 0 h 648072"/>
              <a:gd name="connsiteX1" fmla="*/ 2486026 w 9906000"/>
              <a:gd name="connsiteY1" fmla="*/ 12402 h 648072"/>
              <a:gd name="connsiteX2" fmla="*/ 2686051 w 9906000"/>
              <a:gd name="connsiteY2" fmla="*/ 217190 h 648072"/>
              <a:gd name="connsiteX3" fmla="*/ 9906000 w 9906000"/>
              <a:gd name="connsiteY3" fmla="*/ 219075 h 648072"/>
              <a:gd name="connsiteX4" fmla="*/ 9906000 w 9906000"/>
              <a:gd name="connsiteY4" fmla="*/ 648072 h 648072"/>
              <a:gd name="connsiteX5" fmla="*/ 0 w 9906000"/>
              <a:gd name="connsiteY5" fmla="*/ 648072 h 648072"/>
              <a:gd name="connsiteX6" fmla="*/ 0 w 9906000"/>
              <a:gd name="connsiteY6" fmla="*/ 0 h 648072"/>
              <a:gd name="connsiteX0" fmla="*/ 0 w 9920288"/>
              <a:gd name="connsiteY0" fmla="*/ 6648 h 635670"/>
              <a:gd name="connsiteX1" fmla="*/ 2500314 w 9920288"/>
              <a:gd name="connsiteY1" fmla="*/ 0 h 635670"/>
              <a:gd name="connsiteX2" fmla="*/ 2700339 w 9920288"/>
              <a:gd name="connsiteY2" fmla="*/ 204788 h 635670"/>
              <a:gd name="connsiteX3" fmla="*/ 9920288 w 9920288"/>
              <a:gd name="connsiteY3" fmla="*/ 206673 h 635670"/>
              <a:gd name="connsiteX4" fmla="*/ 9920288 w 9920288"/>
              <a:gd name="connsiteY4" fmla="*/ 635670 h 635670"/>
              <a:gd name="connsiteX5" fmla="*/ 14288 w 9920288"/>
              <a:gd name="connsiteY5" fmla="*/ 635670 h 635670"/>
              <a:gd name="connsiteX6" fmla="*/ 0 w 9920288"/>
              <a:gd name="connsiteY6" fmla="*/ 6648 h 635670"/>
              <a:gd name="connsiteX0" fmla="*/ 0 w 9906000"/>
              <a:gd name="connsiteY0" fmla="*/ 6648 h 635670"/>
              <a:gd name="connsiteX1" fmla="*/ 2486026 w 9906000"/>
              <a:gd name="connsiteY1" fmla="*/ 0 h 635670"/>
              <a:gd name="connsiteX2" fmla="*/ 2686051 w 9906000"/>
              <a:gd name="connsiteY2" fmla="*/ 204788 h 635670"/>
              <a:gd name="connsiteX3" fmla="*/ 9906000 w 9906000"/>
              <a:gd name="connsiteY3" fmla="*/ 206673 h 635670"/>
              <a:gd name="connsiteX4" fmla="*/ 9906000 w 9906000"/>
              <a:gd name="connsiteY4" fmla="*/ 635670 h 635670"/>
              <a:gd name="connsiteX5" fmla="*/ 0 w 9906000"/>
              <a:gd name="connsiteY5" fmla="*/ 635670 h 635670"/>
              <a:gd name="connsiteX6" fmla="*/ 0 w 9906000"/>
              <a:gd name="connsiteY6" fmla="*/ 6648 h 6356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906000" h="635670">
                <a:moveTo>
                  <a:pt x="0" y="6648"/>
                </a:moveTo>
                <a:lnTo>
                  <a:pt x="2486026" y="0"/>
                </a:lnTo>
                <a:lnTo>
                  <a:pt x="2686051" y="204788"/>
                </a:lnTo>
                <a:lnTo>
                  <a:pt x="9906000" y="206673"/>
                </a:lnTo>
                <a:lnTo>
                  <a:pt x="9906000" y="635670"/>
                </a:lnTo>
                <a:lnTo>
                  <a:pt x="0" y="635670"/>
                </a:lnTo>
                <a:lnTo>
                  <a:pt x="0" y="6648"/>
                </a:lnTo>
                <a:close/>
              </a:path>
            </a:pathLst>
          </a:custGeom>
          <a:solidFill>
            <a:srgbClr val="C0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55142" y="4844208"/>
            <a:ext cx="26859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3200" dirty="0" smtClean="0">
                <a:solidFill>
                  <a:prstClr val="white"/>
                </a:solidFill>
                <a:cs typeface="Arial" pitchFamily="34" charset="0"/>
              </a:rPr>
              <a:t>THANK  YOU</a:t>
            </a:r>
            <a:endParaRPr lang="zh-CN" altLang="en-US" sz="3200" dirty="0">
              <a:solidFill>
                <a:prstClr val="white"/>
              </a:solidFill>
              <a:cs typeface="Arial" pitchFamily="34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067" y="1413191"/>
            <a:ext cx="2037236" cy="3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212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dirty="0" smtClean="0">
                <a:latin typeface="微软雅黑" pitchFamily="34" charset="-122"/>
              </a:rPr>
              <a:t>“双</a:t>
            </a:r>
            <a:r>
              <a:rPr lang="en-US" altLang="zh-CN" dirty="0" smtClean="0">
                <a:latin typeface="微软雅黑" pitchFamily="34" charset="-122"/>
              </a:rPr>
              <a:t>11</a:t>
            </a:r>
            <a:r>
              <a:rPr lang="zh-CN" altLang="en-US" dirty="0" smtClean="0">
                <a:latin typeface="微软雅黑" pitchFamily="34" charset="-122"/>
              </a:rPr>
              <a:t>”电商开启购物狂欢节</a:t>
            </a:r>
            <a:endParaRPr lang="zh-CN" altLang="en-US" dirty="0">
              <a:latin typeface="微软雅黑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19993" y="6611779"/>
            <a:ext cx="16241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b="1" dirty="0" smtClean="0"/>
              <a:t>数据来源：</a:t>
            </a:r>
            <a:r>
              <a:rPr lang="en-US" altLang="zh-CN" sz="1000" b="1" dirty="0" smtClean="0"/>
              <a:t>CAM</a:t>
            </a:r>
            <a:r>
              <a:rPr lang="zh-CN" altLang="en-US" sz="1000" b="1" dirty="0" smtClean="0"/>
              <a:t>汇总整理</a:t>
            </a:r>
            <a:endParaRPr lang="zh-CN" altLang="en-US" sz="1000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23"/>
            <a:ext cx="9906000" cy="6863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823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/>
          <a:p>
            <a:pPr algn="l"/>
            <a:r>
              <a:rPr lang="zh-CN" altLang="en-US" dirty="0"/>
              <a:t>“双</a:t>
            </a:r>
            <a:r>
              <a:rPr lang="en-US" altLang="zh-CN" dirty="0"/>
              <a:t>11</a:t>
            </a:r>
            <a:r>
              <a:rPr lang="zh-CN" altLang="en-US" dirty="0"/>
              <a:t>”新车促销</a:t>
            </a:r>
            <a:r>
              <a:rPr lang="zh-CN" altLang="en-US" dirty="0" smtClean="0"/>
              <a:t>活动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垂直</a:t>
            </a:r>
            <a:r>
              <a:rPr lang="zh-CN" altLang="en-US" dirty="0"/>
              <a:t>类汽车电</a:t>
            </a:r>
            <a:r>
              <a:rPr lang="zh-CN" altLang="en-US" dirty="0" smtClean="0"/>
              <a:t>商平台</a:t>
            </a:r>
            <a:endParaRPr lang="zh-CN" altLang="en-US" dirty="0"/>
          </a:p>
        </p:txBody>
      </p:sp>
      <p:sp>
        <p:nvSpPr>
          <p:cNvPr id="8" name="AutoShape 7" descr="http://img3.imgtn.bdimg.com/it/u=340054180,1572290783&amp;fm=21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23"/>
            <a:ext cx="9906000" cy="6863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2447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/>
          <a:p>
            <a:pPr algn="l"/>
            <a:r>
              <a:rPr lang="zh-CN" altLang="en-US" dirty="0"/>
              <a:t>“双</a:t>
            </a:r>
            <a:r>
              <a:rPr lang="en-US" altLang="zh-CN" dirty="0"/>
              <a:t>11</a:t>
            </a:r>
            <a:r>
              <a:rPr lang="zh-CN" altLang="en-US" dirty="0"/>
              <a:t>”新车促销</a:t>
            </a:r>
            <a:r>
              <a:rPr lang="zh-CN" altLang="en-US" dirty="0" smtClean="0"/>
              <a:t>活动</a:t>
            </a:r>
            <a:r>
              <a:rPr lang="en-US" altLang="zh-CN" dirty="0" smtClean="0"/>
              <a:t>——</a:t>
            </a:r>
            <a:r>
              <a:rPr lang="zh-CN" altLang="en-US" dirty="0" smtClean="0"/>
              <a:t>综合</a:t>
            </a:r>
            <a:r>
              <a:rPr lang="zh-CN" altLang="en-US" dirty="0"/>
              <a:t>类汽车电</a:t>
            </a:r>
            <a:r>
              <a:rPr lang="zh-CN" altLang="en-US" dirty="0" smtClean="0"/>
              <a:t>商平台</a:t>
            </a:r>
            <a:endParaRPr lang="zh-CN" altLang="en-US" dirty="0"/>
          </a:p>
        </p:txBody>
      </p:sp>
      <p:sp>
        <p:nvSpPr>
          <p:cNvPr id="8" name="AutoShape 7" descr="http://img3.imgtn.bdimg.com/it/u=340054180,1572290783&amp;fm=21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23"/>
            <a:ext cx="9906000" cy="6863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451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6000" tIns="36000" rIns="36000" bIns="36000" anchor="ctr"/>
          <a:lstStyle/>
          <a:p>
            <a:pPr algn="l"/>
            <a:r>
              <a:rPr lang="zh-CN" altLang="en-US" dirty="0"/>
              <a:t>“双</a:t>
            </a:r>
            <a:r>
              <a:rPr lang="en-US" altLang="zh-CN" dirty="0"/>
              <a:t>11</a:t>
            </a:r>
            <a:r>
              <a:rPr lang="zh-CN" altLang="en-US" dirty="0"/>
              <a:t>”新车促销活动</a:t>
            </a:r>
            <a:r>
              <a:rPr lang="en-US" altLang="zh-CN" dirty="0"/>
              <a:t>——</a:t>
            </a:r>
            <a:r>
              <a:rPr lang="zh-CN" altLang="en-US" dirty="0"/>
              <a:t>车企及经销商自建电</a:t>
            </a:r>
            <a:r>
              <a:rPr lang="zh-CN" altLang="en-US" dirty="0" smtClean="0"/>
              <a:t>商平台</a:t>
            </a:r>
            <a:endParaRPr lang="zh-CN" altLang="en-US" dirty="0"/>
          </a:p>
        </p:txBody>
      </p:sp>
      <p:sp>
        <p:nvSpPr>
          <p:cNvPr id="8" name="AutoShape 7" descr="http://img3.imgtn.bdimg.com/it/u=340054180,1572290783&amp;fm=21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446"/>
            <a:ext cx="9906000" cy="6876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6988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标题 3"/>
          <p:cNvSpPr>
            <a:spLocks noGrp="1"/>
          </p:cNvSpPr>
          <p:nvPr>
            <p:ph type="title"/>
          </p:nvPr>
        </p:nvSpPr>
        <p:spPr>
          <a:xfrm>
            <a:off x="704850" y="206375"/>
            <a:ext cx="7200000" cy="309600"/>
          </a:xfrm>
        </p:spPr>
        <p:txBody>
          <a:bodyPr/>
          <a:lstStyle/>
          <a:p>
            <a:pPr algn="l"/>
            <a:r>
              <a:rPr lang="zh-CN" altLang="en-US" dirty="0" smtClean="0"/>
              <a:t>“双</a:t>
            </a:r>
            <a:r>
              <a:rPr lang="en-US" altLang="zh-CN" dirty="0" smtClean="0"/>
              <a:t>11</a:t>
            </a:r>
            <a:r>
              <a:rPr lang="zh-CN" altLang="en-US" dirty="0" smtClean="0"/>
              <a:t>”新变化：线上“拼价格”变为“价格</a:t>
            </a:r>
            <a:r>
              <a:rPr lang="en-US" altLang="zh-CN" dirty="0" smtClean="0"/>
              <a:t>+</a:t>
            </a:r>
            <a:r>
              <a:rPr lang="zh-CN" altLang="en-US" dirty="0" smtClean="0"/>
              <a:t>服务”“双拼”</a:t>
            </a:r>
            <a:endParaRPr lang="zh-CN" altLang="en-US" dirty="0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23"/>
            <a:ext cx="9906000" cy="6863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068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标题 3"/>
          <p:cNvSpPr>
            <a:spLocks noGrp="1"/>
          </p:cNvSpPr>
          <p:nvPr>
            <p:ph type="title"/>
          </p:nvPr>
        </p:nvSpPr>
        <p:spPr>
          <a:xfrm>
            <a:off x="704850" y="206375"/>
            <a:ext cx="7200000" cy="309600"/>
          </a:xfrm>
        </p:spPr>
        <p:txBody>
          <a:bodyPr/>
          <a:lstStyle/>
          <a:p>
            <a:pPr algn="l"/>
            <a:r>
              <a:rPr lang="zh-CN" altLang="en-US" dirty="0" smtClean="0"/>
              <a:t>“双</a:t>
            </a:r>
            <a:r>
              <a:rPr lang="en-US" altLang="zh-CN" dirty="0" smtClean="0"/>
              <a:t>11</a:t>
            </a:r>
            <a:r>
              <a:rPr lang="zh-CN" altLang="en-US" dirty="0" smtClean="0"/>
              <a:t>”新变化：车企更多介入，经销商参与减少</a:t>
            </a:r>
            <a:endParaRPr lang="zh-CN" alt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23"/>
            <a:ext cx="9906000" cy="6863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929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" name="对象 38" hidden="1"/>
          <p:cNvGraphicFramePr>
            <a:graphicFrameLocks noChangeAspect="1"/>
          </p:cNvGraphicFramePr>
          <p:nvPr>
            <p:custDataLst>
              <p:tags r:id="rId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5"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6" name="标题 3"/>
          <p:cNvSpPr>
            <a:spLocks noGrp="1"/>
          </p:cNvSpPr>
          <p:nvPr>
            <p:ph type="title"/>
          </p:nvPr>
        </p:nvSpPr>
        <p:spPr>
          <a:xfrm>
            <a:off x="704850" y="206375"/>
            <a:ext cx="7200000" cy="309600"/>
          </a:xfrm>
        </p:spPr>
        <p:txBody>
          <a:bodyPr/>
          <a:lstStyle/>
          <a:p>
            <a:pPr algn="l"/>
            <a:r>
              <a:rPr lang="zh-CN" altLang="en-US" dirty="0" smtClean="0"/>
              <a:t>从“双</a:t>
            </a:r>
            <a:r>
              <a:rPr lang="en-US" altLang="zh-CN" dirty="0" smtClean="0"/>
              <a:t>11</a:t>
            </a:r>
            <a:r>
              <a:rPr lang="zh-CN" altLang="en-US" dirty="0" smtClean="0"/>
              <a:t>”新变化看汽车电商销售模式变化</a:t>
            </a:r>
            <a:endParaRPr lang="zh-CN" alt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23"/>
            <a:ext cx="9906000" cy="6863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3200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标题 3"/>
          <p:cNvSpPr>
            <a:spLocks noGrp="1"/>
          </p:cNvSpPr>
          <p:nvPr>
            <p:ph type="title"/>
          </p:nvPr>
        </p:nvSpPr>
        <p:spPr>
          <a:xfrm>
            <a:off x="704850" y="206375"/>
            <a:ext cx="7200000" cy="309600"/>
          </a:xfrm>
        </p:spPr>
        <p:txBody>
          <a:bodyPr/>
          <a:lstStyle/>
          <a:p>
            <a:pPr algn="l"/>
            <a:r>
              <a:rPr lang="zh-CN" altLang="en-US" dirty="0" smtClean="0"/>
              <a:t>汽车电商发展存在的部分问题仍有待解决</a:t>
            </a:r>
            <a:endParaRPr lang="zh-CN" altLang="en-US" dirty="0"/>
          </a:p>
        </p:txBody>
      </p:sp>
      <p:cxnSp>
        <p:nvCxnSpPr>
          <p:cNvPr id="5" name="直接连接符 4"/>
          <p:cNvCxnSpPr/>
          <p:nvPr/>
        </p:nvCxnSpPr>
        <p:spPr>
          <a:xfrm>
            <a:off x="4953000" y="1657365"/>
            <a:ext cx="0" cy="482453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1352600" y="6597352"/>
            <a:ext cx="6065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b="1" dirty="0"/>
              <a:t>注：</a:t>
            </a:r>
            <a:r>
              <a:rPr lang="zh-CN" altLang="en-US" sz="1000" b="1" dirty="0" smtClean="0"/>
              <a:t>央行</a:t>
            </a:r>
            <a:r>
              <a:rPr lang="en-US" altLang="zh-CN" sz="1000" b="1" dirty="0" smtClean="0"/>
              <a:t>《</a:t>
            </a:r>
            <a:r>
              <a:rPr lang="zh-CN" altLang="en-US" sz="1000" b="1" dirty="0"/>
              <a:t>非银行支付机构网络支付业务管理办法</a:t>
            </a:r>
            <a:r>
              <a:rPr lang="en-US" altLang="zh-CN" sz="1000" b="1" dirty="0" smtClean="0"/>
              <a:t>》</a:t>
            </a:r>
            <a:r>
              <a:rPr lang="zh-CN" altLang="en-US" sz="1000" b="1" dirty="0" smtClean="0"/>
              <a:t>对转账上限限额进行规定。</a:t>
            </a:r>
            <a:endParaRPr lang="zh-CN" altLang="en-US" sz="1000" b="1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23"/>
            <a:ext cx="9906000" cy="6863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542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6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M New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7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M New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34641</TotalTime>
  <Words>186</Words>
  <Application>Microsoft Office PowerPoint</Application>
  <PresentationFormat>A4 纸张(210x297 毫米)</PresentationFormat>
  <Paragraphs>18</Paragraphs>
  <Slides>12</Slides>
  <Notes>2</Notes>
  <HiddenSlides>0</HiddenSlides>
  <MMClips>0</MMClips>
  <ScaleCrop>false</ScaleCrop>
  <HeadingPairs>
    <vt:vector size="6" baseType="variant">
      <vt:variant>
        <vt:lpstr>主题</vt:lpstr>
      </vt:variant>
      <vt:variant>
        <vt:i4>4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7" baseType="lpstr">
      <vt:lpstr>6_Office 主题</vt:lpstr>
      <vt:lpstr>1_自定义设计方案</vt:lpstr>
      <vt:lpstr>2_自定义设计方案</vt:lpstr>
      <vt:lpstr>7_Office 主题</vt:lpstr>
      <vt:lpstr>think-cell Slide</vt:lpstr>
      <vt:lpstr>PowerPoint 演示文稿</vt:lpstr>
      <vt:lpstr>“双11”电商开启购物狂欢节</vt:lpstr>
      <vt:lpstr>“双11”新车促销活动——垂直类汽车电商平台</vt:lpstr>
      <vt:lpstr>“双11”新车促销活动——综合类汽车电商平台</vt:lpstr>
      <vt:lpstr>“双11”新车促销活动——车企及经销商自建电商平台</vt:lpstr>
      <vt:lpstr>“双11”新变化：线上“拼价格”变为“价格+服务”“双拼”</vt:lpstr>
      <vt:lpstr>“双11”新变化：车企更多介入，经销商参与减少</vt:lpstr>
      <vt:lpstr>从“双11”新变化看汽车电商销售模式变化</vt:lpstr>
      <vt:lpstr>汽车电商发展存在的部分问题仍有待解决</vt:lpstr>
      <vt:lpstr>延伸探讨——车企是否应该频繁介入电商狂欢节？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CAM</dc:creator>
  <cp:lastModifiedBy>孙悦</cp:lastModifiedBy>
  <cp:revision>5281</cp:revision>
  <dcterms:created xsi:type="dcterms:W3CDTF">2013-12-03T00:55:47Z</dcterms:created>
  <dcterms:modified xsi:type="dcterms:W3CDTF">2015-11-30T08:33:56Z</dcterms:modified>
</cp:coreProperties>
</file>