
<file path=[Content_Types].xml><?xml version="1.0" encoding="utf-8"?>
<Types xmlns="http://schemas.openxmlformats.org/package/2006/content-types">
  <Override PartName="/ppt/notesSlides/notesSlide2.xml" ContentType="application/vnd.openxmlformats-officedocument.presentationml.notesSlide+xml"/>
  <Override PartName="/ppt/diagrams/drawing2.xml" ContentType="application/vnd.ms-office.drawingml.diagramDrawing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diagrams/quickStyle2.xml" ContentType="application/vnd.openxmlformats-officedocument.drawingml.diagramStyle+xml"/>
  <Override PartName="/ppt/charts/colors6.xml" ContentType="application/vnd.ms-office.chartcolorstyl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heme/themeOverride3.xml" ContentType="application/vnd.openxmlformats-officedocument.themeOverride+xml"/>
  <Override PartName="/ppt/charts/colors4.xml" ContentType="application/vnd.ms-office.chartcolorstyl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charts/colors2.xml" ContentType="application/vnd.ms-office.chartcolorstyl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diagrams/layout5.xml" ContentType="application/vnd.openxmlformats-officedocument.drawingml.diagramLayout+xml"/>
  <Override PartName="/ppt/diagrams/layout3.xml" ContentType="application/vnd.openxmlformats-officedocument.drawingml.diagramLayout+xml"/>
  <Override PartName="/ppt/diagrams/data4.xml" ContentType="application/vnd.openxmlformats-officedocument.drawingml.diagramData+xml"/>
  <Override PartName="/ppt/charts/chart7.xml" ContentType="application/vnd.openxmlformats-officedocument.drawingml.chart+xml"/>
  <Override PartName="/ppt/charts/chart3.xml" ContentType="application/vnd.openxmlformats-officedocument.drawingml.chart+xml"/>
  <Override PartName="/ppt/charts/chart5.xml" ContentType="application/vnd.openxmlformats-officedocument.drawingml.chart+xml"/>
  <Default Extension="xlsx" ContentType="application/vnd.openxmlformats-officedocument.spreadsheetml.sheet"/>
  <Override PartName="/ppt/diagrams/layout1.xml" ContentType="application/vnd.openxmlformats-officedocument.drawingml.diagramLayout+xml"/>
  <Override PartName="/ppt/diagrams/data2.xml" ContentType="application/vnd.openxmlformats-officedocument.drawingml.diagramData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diagrams/colors4.xml" ContentType="application/vnd.openxmlformats-officedocument.drawingml.diagramColors+xml"/>
  <Override PartName="/ppt/diagrams/drawing5.xml" ContentType="application/vnd.ms-office.drawingml.diagramDrawing+xml"/>
  <Override PartName="/ppt/charts/style3.xml" ContentType="application/vnd.ms-office.chartstyle+xml"/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diagrams/colors2.xml" ContentType="application/vnd.openxmlformats-officedocument.drawingml.diagramColors+xml"/>
  <Override PartName="/ppt/diagrams/drawing3.xml" ContentType="application/vnd.ms-office.drawingml.diagramDrawing+xml"/>
  <Override PartName="/ppt/diagrams/quickStyle5.xml" ContentType="application/vnd.openxmlformats-officedocument.drawingml.diagramStyle+xml"/>
  <Override PartName="/ppt/charts/style1.xml" ContentType="application/vnd.ms-office.chartstyl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drawings/drawing1.xml" ContentType="application/vnd.openxmlformats-officedocument.drawingml.chartshapes+xml"/>
  <Override PartName="/ppt/diagrams/drawing1.xml" ContentType="application/vnd.ms-office.drawingml.diagramDrawing+xml"/>
  <Override PartName="/ppt/diagrams/quickStyle3.xml" ContentType="application/vnd.openxmlformats-officedocument.drawingml.diagramStyl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Override PartName="/ppt/theme/themeOverride4.xml" ContentType="application/vnd.openxmlformats-officedocument.themeOverride+xml"/>
  <Default Extension="emf" ContentType="image/x-emf"/>
  <Override PartName="/ppt/diagrams/quickStyle1.xml" ContentType="application/vnd.openxmlformats-officedocument.drawingml.diagramStyl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ppt/tags/tag1.xml" ContentType="application/vnd.openxmlformats-officedocument.presentationml.tags+xml"/>
  <Override PartName="/docProps/app.xml" ContentType="application/vnd.openxmlformats-officedocument.extended-properties+xml"/>
  <Override PartName="/ppt/charts/colors3.xml" ContentType="application/vnd.ms-office.chartcolorstyle+xml"/>
  <Override PartName="/ppt/slides/slide11.xml" ContentType="application/vnd.openxmlformats-officedocument.presentationml.slide+xml"/>
  <Override PartName="/ppt/slideLayouts/slideLayout12.xml" ContentType="application/vnd.openxmlformats-officedocument.presentationml.slideLayout+xml"/>
  <Override PartName="/ppt/diagrams/layout4.xml" ContentType="application/vnd.openxmlformats-officedocument.drawingml.diagramLayout+xml"/>
  <Override PartName="/ppt/charts/chart8.xml" ContentType="application/vnd.openxmlformats-officedocument.drawingml.chart+xml"/>
  <Override PartName="/ppt/charts/colors1.xml" ContentType="application/vnd.ms-office.chartcolorstyle+xml"/>
  <Override PartName="/ppt/slideLayouts/slideLayout10.xml" ContentType="application/vnd.openxmlformats-officedocument.presentationml.slideLayout+xml"/>
  <Default Extension="gif" ContentType="image/gif"/>
  <Override PartName="/ppt/diagrams/layout2.xml" ContentType="application/vnd.openxmlformats-officedocument.drawingml.diagramLayout+xml"/>
  <Override PartName="/ppt/diagrams/data5.xml" ContentType="application/vnd.openxmlformats-officedocument.drawingml.diagramData+xml"/>
  <Override PartName="/ppt/charts/chart6.xml" ContentType="application/vnd.openxmlformats-officedocument.drawingml.chart+xml"/>
  <Override PartName="/ppt/charts/chart4.xml" ContentType="application/vnd.openxmlformats-officedocument.drawingml.chart+xml"/>
  <Override PartName="/ppt/diagrams/data3.xml" ContentType="application/vnd.openxmlformats-officedocument.drawingml.diagramData+xml"/>
  <Override PartName="/ppt/diagrams/colors5.xml" ContentType="application/vnd.openxmlformats-officedocument.drawingml.diagramColors+xml"/>
  <Override PartName="/ppt/charts/style6.xml" ContentType="application/vnd.ms-office.chartstyle+xml"/>
  <Override PartName="/ppt/slides/slide8.xml" ContentType="application/vnd.openxmlformats-officedocument.presentationml.slide+xml"/>
  <Override PartName="/ppt/charts/chart2.xml" ContentType="application/vnd.openxmlformats-officedocument.drawingml.chart+xml"/>
  <Override PartName="/ppt/diagrams/data1.xml" ContentType="application/vnd.openxmlformats-officedocument.drawingml.diagramData+xml"/>
  <Override PartName="/ppt/diagrams/colors3.xml" ContentType="application/vnd.openxmlformats-officedocument.drawingml.diagramColors+xml"/>
  <Override PartName="/ppt/diagrams/drawing4.xml" ContentType="application/vnd.ms-office.drawingml.diagramDrawing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ppt/charts/style4.xml" ContentType="application/vnd.ms-office.chartstyle+xml"/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diagrams/colors1.xml" ContentType="application/vnd.openxmlformats-officedocument.drawingml.diagramColors+xml"/>
  <Override PartName="/ppt/diagrams/quickStyle4.xml" ContentType="application/vnd.openxmlformats-officedocument.drawingml.diagramStyle+xml"/>
  <Override PartName="/ppt/charts/style2.xml" ContentType="application/vnd.ms-office.chartstyl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3" r:id="rId1"/>
  </p:sldMasterIdLst>
  <p:notesMasterIdLst>
    <p:notesMasterId r:id="rId20"/>
  </p:notesMasterIdLst>
  <p:sldIdLst>
    <p:sldId id="256" r:id="rId2"/>
    <p:sldId id="282" r:id="rId3"/>
    <p:sldId id="283" r:id="rId4"/>
    <p:sldId id="284" r:id="rId5"/>
    <p:sldId id="286" r:id="rId6"/>
    <p:sldId id="288" r:id="rId7"/>
    <p:sldId id="289" r:id="rId8"/>
    <p:sldId id="290" r:id="rId9"/>
    <p:sldId id="291" r:id="rId10"/>
    <p:sldId id="292" r:id="rId11"/>
    <p:sldId id="293" r:id="rId12"/>
    <p:sldId id="297" r:id="rId13"/>
    <p:sldId id="295" r:id="rId14"/>
    <p:sldId id="296" r:id="rId15"/>
    <p:sldId id="298" r:id="rId16"/>
    <p:sldId id="299" r:id="rId17"/>
    <p:sldId id="300" r:id="rId18"/>
    <p:sldId id="264" r:id="rId19"/>
  </p:sldIdLst>
  <p:sldSz cx="9144000" cy="6858000" type="screen4x3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 userDrawn="1">
          <p15:clr>
            <a:srgbClr val="A4A3A4"/>
          </p15:clr>
        </p15:guide>
        <p15:guide id="4" pos="2880" userDrawn="1">
          <p15:clr>
            <a:srgbClr val="A4A3A4"/>
          </p15:clr>
        </p15:guide>
        <p15:guide id="5" pos="1746" userDrawn="1">
          <p15:clr>
            <a:srgbClr val="A4A3A4"/>
          </p15:clr>
        </p15:guide>
        <p15:guide id="6" pos="4014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765" autoAdjust="0"/>
    <p:restoredTop sz="94660"/>
  </p:normalViewPr>
  <p:slideViewPr>
    <p:cSldViewPr snapToGrid="0" showGuides="1">
      <p:cViewPr varScale="1">
        <p:scale>
          <a:sx n="67" d="100"/>
          <a:sy n="67" d="100"/>
        </p:scale>
        <p:origin x="-1314" y="-96"/>
      </p:cViewPr>
      <p:guideLst>
        <p:guide orient="horz" pos="2160"/>
        <p:guide pos="2880"/>
        <p:guide pos="1746"/>
        <p:guide pos="4014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hfjjgk\Desktop\&#21327;&#20250;&#26376;&#25253;&#27169;&#26495;.xlsx" TargetMode="External"/><Relationship Id="rId1" Type="http://schemas.openxmlformats.org/officeDocument/2006/relationships/themeOverride" Target="../theme/themeOverride1.xml"/></Relationships>
</file>

<file path=ppt/charts/_rels/chart2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hfjjgk\Desktop\&#21327;&#20250;&#26376;&#25253;&#27169;&#26495;.xlsx" TargetMode="External"/><Relationship Id="rId1" Type="http://schemas.openxmlformats.org/officeDocument/2006/relationships/themeOverride" Target="../theme/themeOverrid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chartUserShapes" Target="../drawings/drawing1.xml"/><Relationship Id="rId2" Type="http://schemas.openxmlformats.org/officeDocument/2006/relationships/oleObject" Target="file:///C:\Users\yhfjjgk\Desktop\&#21327;&#20250;&#26376;&#25253;&#27169;&#26495;.xlsx" TargetMode="External"/><Relationship Id="rId1" Type="http://schemas.openxmlformats.org/officeDocument/2006/relationships/themeOverride" Target="../theme/themeOverride3.xml"/><Relationship Id="rId5" Type="http://schemas.microsoft.com/office/2011/relationships/chartStyle" Target="style1.xml"/><Relationship Id="rId4" Type="http://schemas.microsoft.com/office/2011/relationships/chartColorStyle" Target="colors1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oleObject" Target="file:///C:\Users\yhfjjgk\Desktop\&#21327;&#20250;&#26376;&#25253;&#27169;&#26495;.xlsx" TargetMode="External"/><Relationship Id="rId1" Type="http://schemas.openxmlformats.org/officeDocument/2006/relationships/themeOverride" Target="../theme/themeOverride4.xml"/></Relationships>
</file>

<file path=ppt/charts/_rels/chart5.xml.rels><?xml version="1.0" encoding="UTF-8" standalone="yes"?>
<Relationships xmlns="http://schemas.openxmlformats.org/package/2006/relationships"><Relationship Id="rId3" Type="http://schemas.microsoft.com/office/2011/relationships/chartStyle" Target="style2.xml"/><Relationship Id="rId2" Type="http://schemas.microsoft.com/office/2011/relationships/chartColorStyle" Target="colors2.xml"/><Relationship Id="rId1" Type="http://schemas.openxmlformats.org/officeDocument/2006/relationships/package" Target="../embeddings/Microsoft_Office_Excel____1.xlsx"/></Relationships>
</file>

<file path=ppt/charts/_rels/chart6.xml.rels><?xml version="1.0" encoding="UTF-8" standalone="yes"?>
<Relationships xmlns="http://schemas.openxmlformats.org/package/2006/relationships"><Relationship Id="rId3" Type="http://schemas.microsoft.com/office/2011/relationships/chartStyle" Target="style3.xml"/><Relationship Id="rId2" Type="http://schemas.microsoft.com/office/2011/relationships/chartColorStyle" Target="colors3.xml"/><Relationship Id="rId1" Type="http://schemas.openxmlformats.org/officeDocument/2006/relationships/package" Target="../embeddings/Microsoft_Office_Excel____2.xlsx"/></Relationships>
</file>

<file path=ppt/charts/_rels/chart7.xml.rels><?xml version="1.0" encoding="UTF-8" standalone="yes"?>
<Relationships xmlns="http://schemas.openxmlformats.org/package/2006/relationships"><Relationship Id="rId3" Type="http://schemas.microsoft.com/office/2011/relationships/chartStyle" Target="style4.xml"/><Relationship Id="rId2" Type="http://schemas.microsoft.com/office/2011/relationships/chartColorStyle" Target="colors4.xml"/><Relationship Id="rId1" Type="http://schemas.openxmlformats.org/officeDocument/2006/relationships/package" Target="../embeddings/Microsoft_Office_Excel____3.xlsx"/></Relationships>
</file>

<file path=ppt/charts/_rels/chart8.xml.rels><?xml version="1.0" encoding="UTF-8" standalone="yes"?>
<Relationships xmlns="http://schemas.openxmlformats.org/package/2006/relationships"><Relationship Id="rId3" Type="http://schemas.microsoft.com/office/2011/relationships/chartStyle" Target="style6.xml"/><Relationship Id="rId2" Type="http://schemas.microsoft.com/office/2011/relationships/chartColorStyle" Target="colors6.xml"/><Relationship Id="rId1" Type="http://schemas.openxmlformats.org/officeDocument/2006/relationships/package" Target="../embeddings/Microsoft_Office_Excel____4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全国二手车交易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量及环比变化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</a:p>
        </c:rich>
      </c:tx>
      <c:layout/>
      <c:spPr>
        <a:noFill/>
        <a:ln>
          <a:noFill/>
        </a:ln>
        <a:effectLst/>
      </c:spPr>
    </c:title>
    <c:plotArea>
      <c:layout/>
      <c:barChart>
        <c:barDir val="col"/>
        <c:grouping val="clustered"/>
        <c:ser>
          <c:idx val="0"/>
          <c:order val="0"/>
          <c:spPr>
            <a:solidFill>
              <a:srgbClr val="5B9BD5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400" b="1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Arial" panose="020B0604020202020204" pitchFamily="34" charset="0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numRef>
              <c:f>Sheet1!$B$2:$C$2</c:f>
              <c:numCache>
                <c:formatCode>yyyy"年"m"月"</c:formatCode>
                <c:ptCount val="2"/>
                <c:pt idx="0">
                  <c:v>42370</c:v>
                </c:pt>
                <c:pt idx="1">
                  <c:v>42401</c:v>
                </c:pt>
              </c:numCache>
            </c:numRef>
          </c:cat>
          <c:val>
            <c:numRef>
              <c:f>Sheet1!$B$3:$C$3</c:f>
              <c:numCache>
                <c:formatCode>General</c:formatCode>
                <c:ptCount val="2"/>
                <c:pt idx="0">
                  <c:v>80.63</c:v>
                </c:pt>
                <c:pt idx="1">
                  <c:v>57.92</c:v>
                </c:pt>
              </c:numCache>
            </c:numRef>
          </c:val>
        </c:ser>
        <c:gapWidth val="219"/>
        <c:overlap val="-27"/>
        <c:axId val="143905920"/>
        <c:axId val="149541632"/>
      </c:barChart>
      <c:dateAx>
        <c:axId val="143905920"/>
        <c:scaling>
          <c:orientation val="minMax"/>
        </c:scaling>
        <c:axPos val="b"/>
        <c:numFmt formatCode="yyyy&quot;年&quot;m&quot;月&quot;" sourceLinked="1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1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149541632"/>
        <c:crosses val="autoZero"/>
        <c:auto val="1"/>
        <c:lblOffset val="100"/>
        <c:baseTimeUnit val="months"/>
      </c:dateAx>
      <c:valAx>
        <c:axId val="149541632"/>
        <c:scaling>
          <c:orientation val="minMax"/>
          <c:min val="50"/>
        </c:scaling>
        <c:delete val="1"/>
        <c:axPos val="l"/>
        <c:numFmt formatCode="General" sourceLinked="1"/>
        <c:tickLblPos val="none"/>
        <c:crossAx val="143905920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cap="all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sz="1600" b="0" i="0" u="none" strike="noStrike" kern="1200" cap="all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2016</a:t>
            </a:r>
            <a:r>
              <a:rPr lang="zh-CN" sz="1600" b="0" i="0" u="none" strike="noStrike" kern="1200" cap="all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年</a:t>
            </a:r>
            <a:r>
              <a:rPr lang="en-US" altLang="zh-CN" sz="1600" b="0" i="0" u="none" strike="noStrike" kern="1200" cap="all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2</a:t>
            </a:r>
            <a:r>
              <a:rPr lang="zh-CN" altLang="en-US" sz="1600" b="0" i="0" u="none" strike="noStrike" kern="1200" cap="all" baseline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rPr>
              <a:t>月</a:t>
            </a:r>
            <a:r>
              <a:rPr lang="zh-CN" altLang="en-US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六</a:t>
            </a:r>
            <a:r>
              <a:rPr lang="zh-CN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大区域交易量占比图</a:t>
            </a:r>
          </a:p>
        </c:rich>
      </c:tx>
      <c:layout>
        <c:manualLayout>
          <c:xMode val="edge"/>
          <c:yMode val="edge"/>
          <c:x val="0.28968959237238218"/>
          <c:y val="3.7599026806921891E-3"/>
        </c:manualLayout>
      </c:layout>
      <c:spPr>
        <a:noFill/>
        <a:ln w="25400">
          <a:noFill/>
        </a:ln>
      </c:spPr>
    </c:title>
    <c:plotArea>
      <c:layout>
        <c:manualLayout>
          <c:layoutTarget val="inner"/>
          <c:xMode val="edge"/>
          <c:yMode val="edge"/>
          <c:x val="0.23242541110932577"/>
          <c:y val="0.21201032074380541"/>
          <c:w val="0.51828149606299223"/>
          <c:h val="0.7578577591295903"/>
        </c:manualLayout>
      </c:layout>
      <c:pieChart>
        <c:varyColors val="1"/>
        <c:ser>
          <c:idx val="0"/>
          <c:order val="0"/>
          <c:tx>
            <c:strRef>
              <c:f>Sheet1!$F$48</c:f>
              <c:strCache>
                <c:ptCount val="1"/>
                <c:pt idx="0">
                  <c:v>交易占比</c:v>
                </c:pt>
              </c:strCache>
            </c:strRef>
          </c:tx>
          <c:dLbls>
            <c:dLbl>
              <c:idx val="0"/>
              <c:layout>
                <c:manualLayout>
                  <c:x val="2.8795061331618002E-3"/>
                  <c:y val="3.67839613268680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chemeClr val="accent1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2.1222882853928982E-2"/>
                  <c:y val="-5.3558728887702585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chemeClr val="accent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4.296025496812966E-3"/>
                  <c:y val="-5.008259560775241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chemeClr val="accent3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1067946863784877E-2"/>
                  <c:y val="2.7080089565075581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chemeClr val="accent4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3.1308586426696681E-4"/>
                  <c:y val="2.321425923454478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rgbClr val="0070C0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3.115592693770423E-3"/>
                  <c:y val="9.7993682993015689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wrap="square" lIns="38100" tIns="19050" rIns="38100" bIns="19050" anchor="ctr">
                  <a:spAutoFit/>
                </a:bodyPr>
                <a:lstStyle/>
                <a:p>
                  <a:pPr>
                    <a:defRPr sz="1200" b="1" baseline="0">
                      <a:solidFill>
                        <a:schemeClr val="accent6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</a:defRPr>
                  </a:pPr>
                  <a:endParaRPr lang="zh-CN"/>
                </a:p>
              </c:txPr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wrap="square" lIns="38100" tIns="19050" rIns="38100" bIns="19050" anchor="ctr">
                <a:spAutoFit/>
              </a:bodyPr>
              <a:lstStyle/>
              <a:p>
                <a:pPr>
                  <a:defRPr sz="1200" baseline="0">
                    <a:solidFill>
                      <a:schemeClr val="accent6"/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/>
            </c:extLst>
          </c:dLbls>
          <c:cat>
            <c:strRef>
              <c:f>Sheet1!$G$46:$L$46</c:f>
              <c:strCache>
                <c:ptCount val="6"/>
                <c:pt idx="0">
                  <c:v>华东</c:v>
                </c:pt>
                <c:pt idx="1">
                  <c:v>中南</c:v>
                </c:pt>
                <c:pt idx="2">
                  <c:v>华北</c:v>
                </c:pt>
                <c:pt idx="3">
                  <c:v>西南</c:v>
                </c:pt>
                <c:pt idx="4">
                  <c:v>东北</c:v>
                </c:pt>
                <c:pt idx="5">
                  <c:v>西北</c:v>
                </c:pt>
              </c:strCache>
            </c:strRef>
          </c:cat>
          <c:val>
            <c:numRef>
              <c:f>Sheet1!$G$48:$L$48</c:f>
              <c:numCache>
                <c:formatCode>0.00%</c:formatCode>
                <c:ptCount val="6"/>
                <c:pt idx="0">
                  <c:v>0.30813642312300821</c:v>
                </c:pt>
                <c:pt idx="1">
                  <c:v>0.22583296213039422</c:v>
                </c:pt>
                <c:pt idx="2">
                  <c:v>0.18376962627633392</c:v>
                </c:pt>
                <c:pt idx="3">
                  <c:v>0.15728645471842115</c:v>
                </c:pt>
                <c:pt idx="4">
                  <c:v>6.9356247777098715E-2</c:v>
                </c:pt>
                <c:pt idx="5">
                  <c:v>5.5618285974744414E-2</c:v>
                </c:pt>
              </c:numCache>
            </c:numRef>
          </c:val>
        </c:ser>
        <c:firstSliceAng val="0"/>
      </c:pieChart>
      <c:spPr>
        <a:noFill/>
        <a:ln w="25400">
          <a:noFill/>
        </a:ln>
      </c:spPr>
    </c:plotArea>
    <c:legend>
      <c:legendPos val="r"/>
      <c:layout/>
      <c:txPr>
        <a:bodyPr/>
        <a:lstStyle/>
        <a:p>
          <a:pPr>
            <a:defRPr>
              <a:latin typeface="微软雅黑" panose="020B0503020204020204" pitchFamily="34" charset="-122"/>
              <a:ea typeface="微软雅黑" panose="020B0503020204020204" pitchFamily="34" charset="-122"/>
            </a:defRPr>
          </a:pPr>
          <a:endParaRPr lang="zh-CN"/>
        </a:p>
      </c:txPr>
    </c:legend>
    <c:plotVisOnly val="1"/>
    <c:dispBlanksAs val="zero"/>
  </c:chart>
  <c:spPr>
    <a:solidFill>
      <a:schemeClr val="bg1"/>
    </a:solidFill>
    <a:ln w="9525" cap="flat" cmpd="sng" algn="ctr">
      <a:noFill/>
      <a:round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400" b="0" i="0" u="none" strike="noStrike" kern="1200" spc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zh-CN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二手车</a:t>
            </a:r>
            <a:r>
              <a:rPr lang="zh-CN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交易车型分析图</a:t>
            </a:r>
          </a:p>
        </c:rich>
      </c:tx>
      <c:layout/>
      <c:spPr>
        <a:noFill/>
        <a:ln>
          <a:noFill/>
        </a:ln>
        <a:effectLst/>
      </c:spPr>
    </c:title>
    <c:plotArea>
      <c:layout>
        <c:manualLayout>
          <c:layoutTarget val="inner"/>
          <c:xMode val="edge"/>
          <c:yMode val="edge"/>
          <c:x val="0.23581508725143227"/>
          <c:y val="0.21487707843118034"/>
          <c:w val="0.66721995951510593"/>
          <c:h val="0.73493121084116275"/>
        </c:manualLayout>
      </c:layout>
      <c:barChart>
        <c:barDir val="bar"/>
        <c:grouping val="clustered"/>
        <c:ser>
          <c:idx val="1"/>
          <c:order val="1"/>
          <c:tx>
            <c:strRef>
              <c:f>Sheet1!$D$138</c:f>
              <c:strCache>
                <c:ptCount val="1"/>
                <c:pt idx="0">
                  <c:v>2016年1月</c:v>
                </c:pt>
              </c:strCache>
            </c:strRef>
          </c:tx>
          <c:spPr>
            <a:solidFill>
              <a:schemeClr val="accent2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Sheet1!$B$139:$B$148</c:f>
              <c:strCache>
                <c:ptCount val="10"/>
                <c:pt idx="0">
                  <c:v>全口径低速载货</c:v>
                </c:pt>
                <c:pt idx="1">
                  <c:v>全口径挂车</c:v>
                </c:pt>
                <c:pt idx="2">
                  <c:v>全口径其它车</c:v>
                </c:pt>
                <c:pt idx="3">
                  <c:v>全口径摩托车</c:v>
                </c:pt>
                <c:pt idx="4">
                  <c:v>全口径交叉型</c:v>
                </c:pt>
                <c:pt idx="5">
                  <c:v>全口径MPV</c:v>
                </c:pt>
                <c:pt idx="6">
                  <c:v>全口径SUV</c:v>
                </c:pt>
                <c:pt idx="7">
                  <c:v>全口径货车</c:v>
                </c:pt>
                <c:pt idx="8">
                  <c:v>全口径客车</c:v>
                </c:pt>
                <c:pt idx="9">
                  <c:v>全口径基本型乘用车</c:v>
                </c:pt>
              </c:strCache>
            </c:strRef>
          </c:cat>
          <c:val>
            <c:numRef>
              <c:f>Sheet1!$D$139:$D$148</c:f>
              <c:numCache>
                <c:formatCode>0.00%</c:formatCode>
                <c:ptCount val="10"/>
                <c:pt idx="0">
                  <c:v>2.1072528442952236E-3</c:v>
                </c:pt>
                <c:pt idx="1">
                  <c:v>8.4314919573389869E-3</c:v>
                </c:pt>
                <c:pt idx="2">
                  <c:v>1.2232981049607889E-2</c:v>
                </c:pt>
                <c:pt idx="3">
                  <c:v>9.8801507696620154E-3</c:v>
                </c:pt>
                <c:pt idx="4">
                  <c:v>3.5664541222901205E-2</c:v>
                </c:pt>
                <c:pt idx="5">
                  <c:v>4.1775450442349454E-2</c:v>
                </c:pt>
                <c:pt idx="6">
                  <c:v>6.2593719419097776E-2</c:v>
                </c:pt>
                <c:pt idx="7">
                  <c:v>8.2468127645693723E-2</c:v>
                </c:pt>
                <c:pt idx="8">
                  <c:v>0.11801732189124391</c:v>
                </c:pt>
                <c:pt idx="9">
                  <c:v>0.62682896275780975</c:v>
                </c:pt>
              </c:numCache>
            </c:numRef>
          </c:val>
        </c:ser>
        <c:gapWidth val="100"/>
        <c:axId val="48702208"/>
        <c:axId val="48703744"/>
      </c:barChart>
      <c:barChart>
        <c:barDir val="bar"/>
        <c:grouping val="clustered"/>
        <c:ser>
          <c:idx val="0"/>
          <c:order val="0"/>
          <c:tx>
            <c:strRef>
              <c:f>Sheet1!$C$138</c:f>
              <c:strCache>
                <c:ptCount val="1"/>
                <c:pt idx="0">
                  <c:v>2016年2月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anchor="ctr" anchorCtr="1"/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Val val="1"/>
            <c:extLst>
              <c:ext xmlns:c15="http://schemas.microsoft.com/office/drawing/2012/chart" uri="{CE6537A1-D6FC-4f65-9D91-7224C49458BB}">
                <c15:layout/>
                <c15:showLeaderLines val="0"/>
              </c:ext>
            </c:extLst>
          </c:dLbls>
          <c:cat>
            <c:strRef>
              <c:f>Sheet1!$B$139:$B$148</c:f>
              <c:strCache>
                <c:ptCount val="10"/>
                <c:pt idx="0">
                  <c:v>全口径低速载货</c:v>
                </c:pt>
                <c:pt idx="1">
                  <c:v>全口径挂车</c:v>
                </c:pt>
                <c:pt idx="2">
                  <c:v>全口径其它车</c:v>
                </c:pt>
                <c:pt idx="3">
                  <c:v>全口径摩托车</c:v>
                </c:pt>
                <c:pt idx="4">
                  <c:v>全口径交叉型</c:v>
                </c:pt>
                <c:pt idx="5">
                  <c:v>全口径MPV</c:v>
                </c:pt>
                <c:pt idx="6">
                  <c:v>全口径SUV</c:v>
                </c:pt>
                <c:pt idx="7">
                  <c:v>全口径货车</c:v>
                </c:pt>
                <c:pt idx="8">
                  <c:v>全口径客车</c:v>
                </c:pt>
                <c:pt idx="9">
                  <c:v>全口径基本型乘用车</c:v>
                </c:pt>
              </c:strCache>
            </c:strRef>
          </c:cat>
          <c:val>
            <c:numRef>
              <c:f>Sheet1!$C$139:$C$148</c:f>
              <c:numCache>
                <c:formatCode>0.00%</c:formatCode>
                <c:ptCount val="10"/>
                <c:pt idx="0">
                  <c:v>2.9385460585153985E-3</c:v>
                </c:pt>
                <c:pt idx="1">
                  <c:v>9.1212331534294006E-3</c:v>
                </c:pt>
                <c:pt idx="2">
                  <c:v>4.9464949809909587E-3</c:v>
                </c:pt>
                <c:pt idx="3">
                  <c:v>1.2833262545796075E-2</c:v>
                </c:pt>
                <c:pt idx="4">
                  <c:v>3.6571258878656379E-2</c:v>
                </c:pt>
                <c:pt idx="5">
                  <c:v>3.57528858870369E-2</c:v>
                </c:pt>
                <c:pt idx="6">
                  <c:v>5.4713586718186227E-2</c:v>
                </c:pt>
                <c:pt idx="7">
                  <c:v>9.0407770745064731E-2</c:v>
                </c:pt>
                <c:pt idx="8">
                  <c:v>0.11532843690758601</c:v>
                </c:pt>
                <c:pt idx="9">
                  <c:v>0.63738652412473762</c:v>
                </c:pt>
              </c:numCache>
            </c:numRef>
          </c:val>
        </c:ser>
        <c:gapWidth val="100"/>
        <c:axId val="48719360"/>
        <c:axId val="48717824"/>
      </c:barChart>
      <c:catAx>
        <c:axId val="48702208"/>
        <c:scaling>
          <c:orientation val="minMax"/>
        </c:scaling>
        <c:axPos val="l"/>
        <c:numFmt formatCode="General" sourceLinked="1"/>
        <c:majorTickMark val="none"/>
        <c:tickLblPos val="low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48703744"/>
        <c:crosses val="autoZero"/>
        <c:auto val="1"/>
        <c:lblAlgn val="ctr"/>
        <c:lblOffset val="1000"/>
      </c:catAx>
      <c:valAx>
        <c:axId val="48703744"/>
        <c:scaling>
          <c:orientation val="minMax"/>
          <c:max val="0.30000000000000021"/>
          <c:min val="-0.30000000000000021"/>
        </c:scaling>
        <c:delete val="1"/>
        <c:axPos val="b"/>
        <c:numFmt formatCode="0.00%" sourceLinked="1"/>
        <c:majorTickMark val="none"/>
        <c:tickLblPos val="none"/>
        <c:crossAx val="48702208"/>
        <c:crosses val="autoZero"/>
        <c:crossBetween val="between"/>
        <c:majorUnit val="1.0000000000000005E-2"/>
      </c:valAx>
      <c:valAx>
        <c:axId val="48717824"/>
        <c:scaling>
          <c:orientation val="maxMin"/>
          <c:max val="0.34000000000000008"/>
          <c:min val="-0.33000000000000035"/>
        </c:scaling>
        <c:delete val="1"/>
        <c:axPos val="t"/>
        <c:numFmt formatCode="0.00%" sourceLinked="1"/>
        <c:majorTickMark val="none"/>
        <c:tickLblPos val="none"/>
        <c:crossAx val="48719360"/>
        <c:crosses val="max"/>
        <c:crossBetween val="between"/>
        <c:majorUnit val="1.0000000000000005E-2"/>
      </c:valAx>
      <c:catAx>
        <c:axId val="48719360"/>
        <c:scaling>
          <c:orientation val="minMax"/>
        </c:scaling>
        <c:delete val="1"/>
        <c:axPos val="r"/>
        <c:numFmt formatCode="General" sourceLinked="1"/>
        <c:majorTickMark val="none"/>
        <c:tickLblPos val="none"/>
        <c:crossAx val="48717824"/>
        <c:crosses val="autoZero"/>
        <c:auto val="1"/>
        <c:lblAlgn val="ctr"/>
        <c:lblOffset val="100"/>
      </c:catAx>
      <c:spPr>
        <a:noFill/>
        <a:ln>
          <a:noFill/>
        </a:ln>
        <a:effectLst/>
      </c:spPr>
    </c:plotArea>
    <c:legend>
      <c:legendPos val="t"/>
      <c:layout>
        <c:manualLayout>
          <c:xMode val="edge"/>
          <c:yMode val="edge"/>
          <c:x val="0.36137064718439837"/>
          <c:y val="0.11266393029076978"/>
          <c:w val="0.27529589845278529"/>
          <c:h val="6.777153724455709E-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2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gap"/>
  </c:chart>
  <c:spPr>
    <a:noFill/>
    <a:ln>
      <a:noFill/>
    </a:ln>
    <a:effectLst/>
  </c:spPr>
  <c:txPr>
    <a:bodyPr/>
    <a:lstStyle/>
    <a:p>
      <a:pPr>
        <a:defRPr b="0"/>
      </a:pPr>
      <a:endParaRPr lang="zh-CN"/>
    </a:p>
  </c:txPr>
  <c:externalData r:id="rId2"/>
  <c:userShapes r:id="rId3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zh-CN"/>
  <c:clrMapOvr bg1="lt1" tx1="dk1" bg2="lt2" tx2="dk2" accent1="accent1" accent2="accent2" accent3="accent3" accent4="accent4" accent5="accent5" accent6="accent6" hlink="hlink" folHlink="folHlink"/>
  <c:chart>
    <c:title>
      <c:tx>
        <c:rich>
          <a:bodyPr rot="0" spcFirstLastPara="1" vertOverflow="ellipsis" vert="horz" wrap="square" anchor="ctr" anchorCtr="1"/>
          <a:lstStyle/>
          <a:p>
            <a:pPr>
              <a:defRPr sz="1600" b="0" i="0" u="none" strike="noStrike" kern="1200" spc="0" baseline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b="0" dirty="0" smtClean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b="0" dirty="0">
                <a:solidFill>
                  <a:schemeClr val="tx1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交易使用年限分析</a:t>
            </a:r>
          </a:p>
        </c:rich>
      </c:tx>
      <c:layout>
        <c:manualLayout>
          <c:xMode val="edge"/>
          <c:yMode val="edge"/>
          <c:x val="0.30566941497473998"/>
          <c:y val="0"/>
        </c:manualLayout>
      </c:layout>
      <c:spPr>
        <a:noFill/>
        <a:ln>
          <a:noFill/>
        </a:ln>
        <a:effectLst/>
      </c:spPr>
    </c:title>
    <c:plotArea>
      <c:layout/>
      <c:pieChart>
        <c:varyColors val="1"/>
        <c:ser>
          <c:idx val="0"/>
          <c:order val="0"/>
          <c:tx>
            <c:strRef>
              <c:f>Sheet1!$C$232</c:f>
              <c:strCache>
                <c:ptCount val="1"/>
                <c:pt idx="0">
                  <c:v>交易数量</c:v>
                </c:pt>
              </c:strCache>
            </c:strRef>
          </c:tx>
          <c:spPr>
            <a:ln>
              <a:noFill/>
            </a:ln>
          </c:spPr>
          <c:dPt>
            <c:idx val="0"/>
            <c:spPr>
              <a:solidFill>
                <a:schemeClr val="accent1"/>
              </a:solidFill>
              <a:ln w="19050">
                <a:noFill/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noFill/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noFill/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noFill/>
              </a:ln>
              <a:effectLst/>
            </c:spPr>
          </c:dPt>
          <c:dLbls>
            <c:dLbl>
              <c:idx val="0"/>
              <c:layout>
                <c:manualLayout>
                  <c:x val="2.984668501320893E-3"/>
                  <c:y val="2.7386606899771494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4F81BD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3.0110029805713992E-2"/>
                  <c:y val="-6.4269570198975778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C0504D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1.0689199034835662E-2"/>
                  <c:y val="-3.5134453116484232E-3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9BBB59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1.4294931757107313E-2"/>
                  <c:y val="4.1087251802886741E-2"/>
                </c:manualLayout>
              </c:layout>
              <c:spPr>
                <a:noFill/>
                <a:ln>
                  <a:noFill/>
                </a:ln>
                <a:effectLst/>
              </c:spPr>
              <c:txPr>
                <a:bodyPr rot="0" spcFirstLastPara="1" vertOverflow="ellipsis" vert="horz" wrap="square" lIns="38100" tIns="19050" rIns="38100" bIns="19050" anchor="ctr" anchorCtr="1">
                  <a:spAutoFit/>
                </a:bodyPr>
                <a:lstStyle/>
                <a:p>
                  <a:pPr>
                    <a:defRPr sz="1200" b="1" i="0" u="none" strike="noStrike" kern="1200" baseline="0">
                      <a:solidFill>
                        <a:srgbClr val="8064A2"/>
                      </a:solidFill>
                      <a:latin typeface="微软雅黑" panose="020B0503020204020204" pitchFamily="34" charset="-122"/>
                      <a:ea typeface="微软雅黑" panose="020B0503020204020204" pitchFamily="34" charset="-122"/>
                      <a:cs typeface="+mn-cs"/>
                    </a:defRPr>
                  </a:pPr>
                  <a:endParaRPr lang="zh-CN"/>
                </a:p>
              </c:txPr>
              <c:dLblPos val="bestFit"/>
              <c:showVal val="1"/>
              <c:showCatName val="1"/>
              <c:separator>
</c:separator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200" b="1" i="0" u="none" strike="noStrike" kern="1200" baseline="0">
                    <a:solidFill>
                      <a:schemeClr val="tx1">
                        <a:lumMod val="75000"/>
                        <a:lumOff val="2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Val val="1"/>
            <c:showCatName val="1"/>
            <c:separator>
</c:separator>
            <c:extLst>
              <c:ext xmlns:c15="http://schemas.microsoft.com/office/drawing/2012/chart" uri="{CE6537A1-D6FC-4f65-9D91-7224C49458BB}"/>
            </c:extLst>
          </c:dLbls>
          <c:cat>
            <c:strRef>
              <c:f>Sheet1!$B$233:$B$236</c:f>
              <c:strCache>
                <c:ptCount val="4"/>
                <c:pt idx="0">
                  <c:v>3年内</c:v>
                </c:pt>
                <c:pt idx="1">
                  <c:v>3-6年</c:v>
                </c:pt>
                <c:pt idx="2">
                  <c:v>6-10年</c:v>
                </c:pt>
                <c:pt idx="3">
                  <c:v>10年以上</c:v>
                </c:pt>
              </c:strCache>
            </c:strRef>
          </c:cat>
          <c:val>
            <c:numRef>
              <c:f>Sheet1!$C$233:$C$236</c:f>
              <c:numCache>
                <c:formatCode>0.00%</c:formatCode>
                <c:ptCount val="4"/>
                <c:pt idx="0">
                  <c:v>0.16863628784931525</c:v>
                </c:pt>
                <c:pt idx="1">
                  <c:v>0.5258386919588498</c:v>
                </c:pt>
                <c:pt idx="2">
                  <c:v>0.21167611358241056</c:v>
                </c:pt>
                <c:pt idx="3">
                  <c:v>9.384890660942459E-2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12911245699086726"/>
          <c:y val="0.15020443348320281"/>
          <c:w val="0.55621788009512441"/>
          <c:h val="0.69959113303359821"/>
        </c:manualLayout>
      </c:layout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比例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3"/>
            <c:spPr>
              <a:solidFill>
                <a:schemeClr val="accent4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4"/>
            <c:spPr>
              <a:solidFill>
                <a:schemeClr val="accent5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5"/>
            <c:spPr>
              <a:solidFill>
                <a:schemeClr val="accent6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6"/>
            <c:spPr>
              <a:solidFill>
                <a:schemeClr val="accent1">
                  <a:lumMod val="60000"/>
                </a:schemeClr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dLbl>
              <c:idx val="0"/>
              <c:layout>
                <c:manualLayout>
                  <c:x val="9.4791655004307598E-2"/>
                  <c:y val="-7.3913068782289898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1"/>
              <c:layout>
                <c:manualLayout>
                  <c:x val="8.3854156349964612E-2"/>
                  <c:y val="0.13043482726286451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2"/>
              <c:layout>
                <c:manualLayout>
                  <c:x val="-7.2916657695621468E-3"/>
                  <c:y val="0.11304351696114924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3"/>
              <c:layout>
                <c:manualLayout>
                  <c:x val="-0.10281826349937599"/>
                  <c:y val="-2.6086965452573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4"/>
              <c:layout>
                <c:manualLayout>
                  <c:x val="-9.1145822119526751E-2"/>
                  <c:y val="-5.2173930905146E-2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5"/>
              <c:layout>
                <c:manualLayout>
                  <c:x val="-5.4687493271715924E-2"/>
                  <c:y val="-0.10434786181029146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dLbl>
              <c:idx val="6"/>
              <c:layout>
                <c:manualLayout>
                  <c:x val="0"/>
                  <c:y val="-0.11304351696114948"/>
                </c:manualLayout>
              </c:layout>
              <c:showVal val="1"/>
              <c:extLst>
                <c:ext xmlns:c15="http://schemas.microsoft.com/office/drawing/2012/chart" uri="{CE6537A1-D6FC-4f65-9D91-7224C49458BB}">
                  <c15:layout/>
                </c:ext>
              </c:extLst>
            </c:dLbl>
            <c:numFmt formatCode="0.00%" sourceLinked="0"/>
            <c:spPr>
              <a:noFill/>
              <a:ln>
                <a:noFill/>
              </a:ln>
              <a:effectLst/>
            </c:spPr>
            <c:txPr>
              <a:bodyPr rot="0" spcFirstLastPara="1" vertOverflow="overflow" horzOverflow="overflow" vert="horz" wrap="square" lIns="38100" tIns="19050" rIns="38100" bIns="19050" anchor="b" anchorCtr="0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spPr xmlns:c15="http://schemas.microsoft.com/office/drawing/2012/chart">
                  <a:prstGeom prst="rect">
                    <a:avLst/>
                  </a:prstGeom>
                  <a:noFill/>
                  <a:ln>
                    <a:noFill/>
                  </a:ln>
                </c15:spPr>
              </c:ext>
            </c:extLst>
          </c:dLbls>
          <c:cat>
            <c:strRef>
              <c:f>Sheet1!$A$2:$A$8</c:f>
              <c:strCache>
                <c:ptCount val="7"/>
                <c:pt idx="0">
                  <c:v>3w及以下</c:v>
                </c:pt>
                <c:pt idx="1">
                  <c:v>3w-5w</c:v>
                </c:pt>
                <c:pt idx="2">
                  <c:v>5w-8w</c:v>
                </c:pt>
                <c:pt idx="3">
                  <c:v>8w-12w</c:v>
                </c:pt>
                <c:pt idx="4">
                  <c:v>12w-15w</c:v>
                </c:pt>
                <c:pt idx="5">
                  <c:v>15w-30w</c:v>
                </c:pt>
                <c:pt idx="6">
                  <c:v>30w以上</c:v>
                </c:pt>
              </c:strCache>
            </c:strRef>
          </c:cat>
          <c:val>
            <c:numRef>
              <c:f>Sheet1!$B$2:$B$8</c:f>
              <c:numCache>
                <c:formatCode>0.00%</c:formatCode>
                <c:ptCount val="7"/>
                <c:pt idx="0">
                  <c:v>0.32651541016170582</c:v>
                </c:pt>
                <c:pt idx="1">
                  <c:v>0.21977715012880605</c:v>
                </c:pt>
                <c:pt idx="2">
                  <c:v>0.18557372978677178</c:v>
                </c:pt>
                <c:pt idx="3">
                  <c:v>0.11254228871162986</c:v>
                </c:pt>
                <c:pt idx="4">
                  <c:v>4.3980260094975007E-2</c:v>
                </c:pt>
                <c:pt idx="5">
                  <c:v>7.6818026630249267E-2</c:v>
                </c:pt>
                <c:pt idx="6">
                  <c:v>3.4793134485862402E-2</c:v>
                </c:pt>
              </c:numCache>
            </c:numRef>
          </c:val>
        </c:ser>
        <c:firstSliceAng val="0"/>
        <c:holeSize val="67"/>
      </c:doughnut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75913415855341915"/>
          <c:y val="0.18859198513933145"/>
          <c:w val="0.22012510312529174"/>
          <c:h val="0.62281568737271065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197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26640484640124212"/>
          <c:y val="3.1377724690450998E-2"/>
          <c:w val="0.6596401242098282"/>
          <c:h val="0.93724455061909995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宝马5系</c:v>
                </c:pt>
                <c:pt idx="1">
                  <c:v>奥迪A6L</c:v>
                </c:pt>
                <c:pt idx="2">
                  <c:v>别克GL8</c:v>
                </c:pt>
                <c:pt idx="3">
                  <c:v>奥迪A4L</c:v>
                </c:pt>
                <c:pt idx="4">
                  <c:v>速腾</c:v>
                </c:pt>
                <c:pt idx="5">
                  <c:v>凯美瑞</c:v>
                </c:pt>
                <c:pt idx="6">
                  <c:v>迈腾</c:v>
                </c:pt>
                <c:pt idx="7">
                  <c:v>雅阁</c:v>
                </c:pt>
                <c:pt idx="8">
                  <c:v>宝马3系</c:v>
                </c:pt>
                <c:pt idx="9">
                  <c:v>途观</c:v>
                </c:pt>
              </c:strCache>
            </c:strRef>
          </c:cat>
          <c:val>
            <c:numRef>
              <c:f>Sheet1!$B$2:$B$11</c:f>
              <c:numCache>
                <c:formatCode>0.00%</c:formatCode>
                <c:ptCount val="10"/>
                <c:pt idx="0">
                  <c:v>3.6383156387927967E-2</c:v>
                </c:pt>
                <c:pt idx="1">
                  <c:v>3.6323511869259216E-2</c:v>
                </c:pt>
                <c:pt idx="2">
                  <c:v>1.9623046642013611E-2</c:v>
                </c:pt>
                <c:pt idx="3">
                  <c:v>1.9503757604676143E-2</c:v>
                </c:pt>
                <c:pt idx="4">
                  <c:v>1.8847667899320061E-2</c:v>
                </c:pt>
                <c:pt idx="5">
                  <c:v>1.8609089824645125E-2</c:v>
                </c:pt>
                <c:pt idx="6">
                  <c:v>1.8251222712632721E-2</c:v>
                </c:pt>
                <c:pt idx="7">
                  <c:v>1.8191578193963984E-2</c:v>
                </c:pt>
                <c:pt idx="8">
                  <c:v>1.7774066563282835E-2</c:v>
                </c:pt>
                <c:pt idx="9">
                  <c:v>1.622330907789574E-2</c:v>
                </c:pt>
              </c:numCache>
            </c:numRef>
          </c:val>
        </c:ser>
        <c:gapWidth val="102"/>
        <c:axId val="202246016"/>
        <c:axId val="202247552"/>
      </c:barChart>
      <c:catAx>
        <c:axId val="202246016"/>
        <c:scaling>
          <c:orientation val="maxMin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2247552"/>
        <c:crosses val="autoZero"/>
        <c:auto val="1"/>
        <c:lblAlgn val="ctr"/>
        <c:lblOffset val="100"/>
      </c:catAx>
      <c:valAx>
        <c:axId val="202247552"/>
        <c:scaling>
          <c:orientation val="minMax"/>
        </c:scaling>
        <c:delete val="1"/>
        <c:axPos val="t"/>
        <c:numFmt formatCode="0.00%" sourceLinked="1"/>
        <c:majorTickMark val="none"/>
        <c:tickLblPos val="none"/>
        <c:crossAx val="20224601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0.32730619940113131"/>
          <c:y val="3.1377724690450998E-2"/>
          <c:w val="0.5955234556947987"/>
          <c:h val="0.93724455061909995"/>
        </c:manualLayout>
      </c:layout>
      <c:barChart>
        <c:barDir val="bar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占比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197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showVal val="1"/>
            <c:extLst>
              <c:ext xmlns:c15="http://schemas.microsoft.com/office/drawing/2012/chart" uri="{CE6537A1-D6FC-4f65-9D91-7224C49458BB}">
                <c15:layout/>
                <c15:showLeaderLines val="1"/>
                <c15:leaderLines>
                  <c:spPr>
                    <a:ln w="9525" cap="flat" cmpd="sng" algn="ctr">
                      <a:solidFill>
                        <a:schemeClr val="tx1">
                          <a:lumMod val="35000"/>
                          <a:lumOff val="65000"/>
                        </a:schemeClr>
                      </a:solidFill>
                      <a:round/>
                    </a:ln>
                    <a:effectLst/>
                  </c:spPr>
                </c15:leaderLines>
              </c:ext>
            </c:extLst>
          </c:dLbls>
          <c:cat>
            <c:strRef>
              <c:f>Sheet1!$A$2:$A$11</c:f>
              <c:strCache>
                <c:ptCount val="10"/>
                <c:pt idx="0">
                  <c:v>五菱之光</c:v>
                </c:pt>
                <c:pt idx="1">
                  <c:v>捷达</c:v>
                </c:pt>
                <c:pt idx="2">
                  <c:v>凯越</c:v>
                </c:pt>
                <c:pt idx="3">
                  <c:v>雅阁</c:v>
                </c:pt>
                <c:pt idx="4">
                  <c:v>五菱荣光</c:v>
                </c:pt>
                <c:pt idx="5">
                  <c:v>宝来三厢</c:v>
                </c:pt>
                <c:pt idx="6">
                  <c:v>奥迪A6L</c:v>
                </c:pt>
                <c:pt idx="7">
                  <c:v>奇瑞QQ3两厢</c:v>
                </c:pt>
                <c:pt idx="8">
                  <c:v>桑塔纳</c:v>
                </c:pt>
                <c:pt idx="9">
                  <c:v>帕萨特</c:v>
                </c:pt>
              </c:strCache>
            </c:strRef>
          </c:cat>
          <c:val>
            <c:numRef>
              <c:f>Sheet1!$B$2:$B$11</c:f>
              <c:numCache>
                <c:formatCode>0.00%</c:formatCode>
                <c:ptCount val="10"/>
                <c:pt idx="0">
                  <c:v>3.038051404435858E-2</c:v>
                </c:pt>
                <c:pt idx="1">
                  <c:v>2.6857586605299553E-2</c:v>
                </c:pt>
                <c:pt idx="2">
                  <c:v>1.7898744246832216E-2</c:v>
                </c:pt>
                <c:pt idx="3">
                  <c:v>1.5720590185048403E-2</c:v>
                </c:pt>
                <c:pt idx="4">
                  <c:v>1.5114495141769421E-2</c:v>
                </c:pt>
                <c:pt idx="5">
                  <c:v>1.2671174498551062E-2</c:v>
                </c:pt>
                <c:pt idx="6">
                  <c:v>1.2481769797526384E-2</c:v>
                </c:pt>
                <c:pt idx="7">
                  <c:v>1.2235543686194292E-2</c:v>
                </c:pt>
                <c:pt idx="8">
                  <c:v>1.1970377104759743E-2</c:v>
                </c:pt>
                <c:pt idx="9">
                  <c:v>1.1042294069738817E-2</c:v>
                </c:pt>
              </c:numCache>
            </c:numRef>
          </c:val>
        </c:ser>
        <c:gapWidth val="102"/>
        <c:axId val="202320896"/>
        <c:axId val="202322688"/>
      </c:barChart>
      <c:catAx>
        <c:axId val="202320896"/>
        <c:scaling>
          <c:orientation val="maxMin"/>
        </c:scaling>
        <c:axPos val="l"/>
        <c:numFmt formatCode="General" sourceLinked="1"/>
        <c:maj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197" b="0" i="0" u="none" strike="noStrike" kern="1200" baseline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  <a:cs typeface="+mn-cs"/>
              </a:defRPr>
            </a:pPr>
            <a:endParaRPr lang="zh-CN"/>
          </a:p>
        </c:txPr>
        <c:crossAx val="202322688"/>
        <c:crosses val="autoZero"/>
        <c:auto val="1"/>
        <c:lblAlgn val="ctr"/>
        <c:lblOffset val="100"/>
      </c:catAx>
      <c:valAx>
        <c:axId val="202322688"/>
        <c:scaling>
          <c:orientation val="minMax"/>
        </c:scaling>
        <c:delete val="1"/>
        <c:axPos val="t"/>
        <c:numFmt formatCode="0.00%" sourceLinked="1"/>
        <c:majorTickMark val="none"/>
        <c:tickLblPos val="none"/>
        <c:crossAx val="20232089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zh-CN"/>
  <c:chart>
    <c:autoTitleDeleted val="1"/>
    <c:plotArea>
      <c:layout>
        <c:manualLayout>
          <c:layoutTarget val="inner"/>
          <c:xMode val="edge"/>
          <c:yMode val="edge"/>
          <c:x val="8.5822374297453735E-2"/>
          <c:y val="8.8099595658650831E-2"/>
          <c:w val="0.54446139258770654"/>
          <c:h val="0.84317939987231327"/>
        </c:manualLayout>
      </c:layout>
      <c:pie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销量占比</c:v>
                </c:pt>
              </c:strCache>
            </c:strRef>
          </c:tx>
          <c:dPt>
            <c:idx val="0"/>
            <c:spPr>
              <a:solidFill>
                <a:schemeClr val="accent1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1"/>
            <c:spPr>
              <a:solidFill>
                <a:schemeClr val="accent2"/>
              </a:solidFill>
              <a:ln w="19050">
                <a:solidFill>
                  <a:schemeClr val="lt1"/>
                </a:solidFill>
              </a:ln>
              <a:effectLst/>
            </c:spPr>
          </c:dPt>
          <c:dPt>
            <c:idx val="2"/>
            <c:spPr>
              <a:solidFill>
                <a:schemeClr val="accent3"/>
              </a:solidFill>
              <a:ln w="19050">
                <a:solidFill>
                  <a:schemeClr val="lt1"/>
                </a:solidFill>
              </a:ln>
              <a:effectLst/>
            </c:spPr>
          </c:dPt>
          <c:dLbls>
            <c:spPr>
              <a:noFill/>
              <a:ln>
                <a:noFill/>
              </a:ln>
              <a:effectLst/>
            </c:spPr>
            <c:txPr>
              <a:bodyPr rot="0" spcFirstLastPara="1" vertOverflow="ellipsis" vert="horz" wrap="square" lIns="38100" tIns="19050" rIns="38100" bIns="19050" anchor="ctr" anchorCtr="1">
                <a:spAutoFit/>
              </a:bodyPr>
              <a:lstStyle/>
              <a:p>
                <a:pPr>
                  <a:defRPr sz="1000" b="0" i="0" u="none" strike="noStrike" kern="1200" baseline="0">
                    <a:solidFill>
                      <a:schemeClr val="tx1">
                        <a:lumMod val="65000"/>
                        <a:lumOff val="35000"/>
                      </a:schemeClr>
                    </a:solidFill>
                    <a:latin typeface="微软雅黑" panose="020B0503020204020204" pitchFamily="34" charset="-122"/>
                    <a:ea typeface="微软雅黑" panose="020B0503020204020204" pitchFamily="34" charset="-122"/>
                    <a:cs typeface="+mn-cs"/>
                  </a:defRPr>
                </a:pPr>
                <a:endParaRPr lang="zh-CN"/>
              </a:p>
            </c:txPr>
            <c:dLblPos val="outEnd"/>
            <c:showVal val="1"/>
            <c:showLeaderLines val="1"/>
            <c:leaderLines>
              <c:spPr>
                <a:ln w="9525" cap="flat" cmpd="sng" algn="ctr">
                  <a:solidFill>
                    <a:schemeClr val="tx1">
                      <a:lumMod val="35000"/>
                      <a:lumOff val="65000"/>
                    </a:schemeClr>
                  </a:solidFill>
                  <a:round/>
                </a:ln>
                <a:effectLst/>
              </c:spPr>
            </c:leaderLines>
            <c:extLst>
              <c:ext xmlns:c15="http://schemas.microsoft.com/office/drawing/2012/chart" uri="{CE6537A1-D6FC-4f65-9D91-7224C49458BB}">
                <c15:layout/>
              </c:ext>
            </c:extLst>
          </c:dLbls>
          <c:cat>
            <c:strRef>
              <c:f>Sheet1!$A$2:$A$4</c:f>
              <c:strCache>
                <c:ptCount val="3"/>
                <c:pt idx="0">
                  <c:v>15日及以下</c:v>
                </c:pt>
                <c:pt idx="1">
                  <c:v>16日至30日</c:v>
                </c:pt>
                <c:pt idx="2">
                  <c:v>30日以上</c:v>
                </c:pt>
              </c:strCache>
            </c:strRef>
          </c:cat>
          <c:val>
            <c:numRef>
              <c:f>Sheet1!$B$2:$B$4</c:f>
              <c:numCache>
                <c:formatCode>0.00%</c:formatCode>
                <c:ptCount val="3"/>
                <c:pt idx="0">
                  <c:v>0.26954081327999063</c:v>
                </c:pt>
                <c:pt idx="1">
                  <c:v>0.17418045022989193</c:v>
                </c:pt>
                <c:pt idx="2">
                  <c:v>0.55627873649011794</c:v>
                </c:pt>
              </c:numCache>
            </c:numRef>
          </c:val>
        </c:ser>
        <c:firstSliceAng val="0"/>
      </c:pieChart>
      <c:spPr>
        <a:noFill/>
        <a:ln>
          <a:noFill/>
        </a:ln>
        <a:effectLst/>
      </c:spPr>
    </c:plotArea>
    <c:legend>
      <c:legendPos val="r"/>
      <c:layout>
        <c:manualLayout>
          <c:xMode val="edge"/>
          <c:yMode val="edge"/>
          <c:x val="0.67116928446771373"/>
          <c:y val="0.27475420302191961"/>
          <c:w val="0.29392670157068107"/>
          <c:h val="0.44824813790168122"/>
        </c:manualLayout>
      </c:layout>
      <c:spPr>
        <a:noFill/>
        <a:ln>
          <a:noFill/>
        </a:ln>
        <a:effectLst/>
      </c:spPr>
      <c:txPr>
        <a:bodyPr rot="0" spcFirstLastPara="1" vertOverflow="ellipsis" vert="horz" wrap="square" anchor="ctr" anchorCtr="1"/>
        <a:lstStyle/>
        <a:p>
          <a:pPr>
            <a:defRPr sz="1000" b="0" i="0" u="none" strike="noStrike" kern="1200" baseline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  <a:cs typeface="+mn-cs"/>
            </a:defRPr>
          </a:pPr>
          <a:endParaRPr lang="zh-CN"/>
        </a:p>
      </c:txPr>
    </c:legend>
    <c:plotVisOnly val="1"/>
    <c:dispBlanksAs val="zero"/>
  </c:chart>
  <c:spPr>
    <a:noFill/>
    <a:ln>
      <a:noFill/>
    </a:ln>
    <a:effectLst/>
  </c:spPr>
  <c:txPr>
    <a:bodyPr/>
    <a:lstStyle/>
    <a:p>
      <a:pPr>
        <a:defRPr/>
      </a:pPr>
      <a:endParaRPr lang="zh-CN"/>
    </a:p>
  </c:txPr>
  <c:externalData r:id="rId1"/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6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00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0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900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900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900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400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900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16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6.xml><?xml version="1.0" encoding="utf-8"?>
<cs:chartStyle xmlns:cs="http://schemas.microsoft.com/office/drawing/2012/chartStyle" xmlns:a="http://schemas.openxmlformats.org/drawingml/2006/main" id="25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  <cs:spPr>
      <a:ln w="19050">
        <a:solidFill>
          <a:schemeClr val="lt1"/>
        </a:solidFill>
      </a:ln>
    </cs:spPr>
  </cs:dataPoint>
  <cs:dataPoint3D>
    <cs:lnRef idx="0"/>
    <cs:fillRef idx="1">
      <cs:styleClr val="auto"/>
    </cs:fillRef>
    <cs:effectRef idx="0"/>
    <cs:fontRef idx="minor">
      <a:schemeClr val="tx1"/>
    </cs:fontRef>
    <cs:spPr>
      <a:ln w="25400">
        <a:solidFill>
          <a:schemeClr val="lt1"/>
        </a:solidFill>
      </a:ln>
    </cs:spPr>
  </cs:dataPoint3D>
  <cs:dataPointLine>
    <cs:lnRef idx="0">
      <cs:styleClr val="auto"/>
    </cs:lnRef>
    <cs:fillRef idx="0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0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diagrams/colors1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2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3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4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colors5.xml><?xml version="1.0" encoding="utf-8"?>
<dgm:colorsDef xmlns:dgm="http://schemas.openxmlformats.org/drawingml/2006/diagram" xmlns:a="http://schemas.openxmlformats.org/drawingml/2006/main" uniqueId="urn:microsoft.com/office/officeart/2005/8/colors/accent1_2">
  <dgm:title val=""/>
  <dgm:desc val=""/>
  <dgm:catLst>
    <dgm:cat type="accent1" pri="11200"/>
  </dgm:catLst>
  <dgm:styleLbl name="node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lignNode1">
    <dgm:fillClrLst meth="repeat">
      <a:schemeClr val="accent1"/>
    </dgm:fillClrLst>
    <dgm:linClrLst meth="repeat">
      <a:schemeClr val="accent1"/>
    </dgm:linClrLst>
    <dgm:effectClrLst/>
    <dgm:txLinClrLst/>
    <dgm:txFillClrLst/>
    <dgm:txEffectClrLst/>
  </dgm:styleLbl>
  <dgm:styleLbl name="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lnNode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vennNode1">
    <dgm:fillClrLst meth="repeat">
      <a:schemeClr val="accent1">
        <a:alpha val="50000"/>
      </a:schemeClr>
    </dgm:fillClrLst>
    <dgm:linClrLst meth="repeat">
      <a:schemeClr val="lt1"/>
    </dgm:linClrLst>
    <dgm:effectClrLst/>
    <dgm:txLinClrLst/>
    <dgm:txFillClrLst/>
    <dgm:txEffectClrLst/>
  </dgm:styleLbl>
  <dgm:styleLbl name="node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node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f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align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bgImgPlace1">
    <dgm:fillClrLst meth="repeat">
      <a:schemeClr val="accent1">
        <a:tint val="50000"/>
      </a:schemeClr>
    </dgm:fillClrLst>
    <dgm:linClrLst meth="repeat">
      <a:schemeClr val="lt1"/>
    </dgm:linClrLst>
    <dgm:effectClrLst/>
    <dgm:txLinClrLst/>
    <dgm:txFillClrLst meth="repeat">
      <a:schemeClr val="lt1"/>
    </dgm:txFillClrLst>
    <dgm:txEffectClrLst/>
  </dgm:styleLbl>
  <dgm:styleLbl name="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f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bgSib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/>
    <dgm:txEffectClrLst/>
  </dgm:styleLbl>
  <dgm:styleLbl name="sibTrans1D1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tx1"/>
    </dgm:txFillClrLst>
    <dgm:txEffectClrLst/>
  </dgm:styleLbl>
  <dgm:styleLbl name="callout">
    <dgm:fillClrLst meth="repeat">
      <a:schemeClr val="accent1"/>
    </dgm:fillClrLst>
    <dgm:linClrLst meth="repeat">
      <a:schemeClr val="accent1">
        <a:tint val="50000"/>
      </a:schemeClr>
    </dgm:linClrLst>
    <dgm:effectClrLst/>
    <dgm:txLinClrLst/>
    <dgm:txFillClrLst meth="repeat">
      <a:schemeClr val="tx1"/>
    </dgm:txFillClrLst>
    <dgm:txEffectClrLst/>
  </dgm:styleLbl>
  <dgm:styleLbl name="asst0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1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2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3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asst4">
    <dgm:fillClrLst meth="repeat">
      <a:schemeClr val="accent1"/>
    </dgm:fillClrLst>
    <dgm:linClrLst meth="repeat">
      <a:schemeClr val="lt1"/>
    </dgm:linClrLst>
    <dgm:effectClrLst/>
    <dgm:txLinClrLst/>
    <dgm:txFillClrLst/>
    <dgm:txEffectClrLst/>
  </dgm:styleLbl>
  <dgm:styleLbl name="parChTrans2D1">
    <dgm:fillClrLst meth="repeat">
      <a:schemeClr val="accent1">
        <a:tint val="60000"/>
      </a:schemeClr>
    </dgm:fillClrLst>
    <dgm:linClrLst meth="repeat">
      <a:schemeClr val="accent1">
        <a:tint val="60000"/>
      </a:schemeClr>
    </dgm:linClrLst>
    <dgm:effectClrLst/>
    <dgm:txLinClrLst/>
    <dgm:txFillClrLst meth="repeat">
      <a:schemeClr val="lt1"/>
    </dgm:txFillClrLst>
    <dgm:txEffectClrLst/>
  </dgm:styleLbl>
  <dgm:styleLbl name="parChTrans2D2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3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2D4">
    <dgm:fillClrLst meth="repeat">
      <a:schemeClr val="accent1"/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parChTrans1D1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2">
    <dgm:fillClrLst meth="repeat">
      <a:schemeClr val="accent1"/>
    </dgm:fillClrLst>
    <dgm:linClrLst meth="repeat">
      <a:schemeClr val="accent1">
        <a:shade val="60000"/>
      </a:schemeClr>
    </dgm:linClrLst>
    <dgm:effectClrLst/>
    <dgm:txLinClrLst/>
    <dgm:txFillClrLst meth="repeat">
      <a:schemeClr val="tx1"/>
    </dgm:txFillClrLst>
    <dgm:txEffectClrLst/>
  </dgm:styleLbl>
  <dgm:styleLbl name="parChTrans1D3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parChTrans1D4">
    <dgm:fillClrLst meth="repeat">
      <a:schemeClr val="accent1"/>
    </dgm:fillClrLst>
    <dgm:linClrLst meth="repeat">
      <a:schemeClr val="accent1">
        <a:shade val="80000"/>
      </a:schemeClr>
    </dgm:linClrLst>
    <dgm:effectClrLst/>
    <dgm:txLinClrLst/>
    <dgm:txFillClrLst meth="repeat">
      <a:schemeClr val="tx1"/>
    </dgm:txFillClrLst>
    <dgm:txEffectClrLst/>
  </dgm:styleLbl>
  <dgm:styleLbl name="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conF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align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trAlignAcc1">
    <dgm:fillClrLst meth="repeat">
      <a:schemeClr val="lt1">
        <a:alpha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Acc1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F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Align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solidBgAcc1">
    <dgm:fillClrLst meth="repeat">
      <a:schemeClr val="lt1"/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align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bgAccFollowNode1">
    <dgm:fillClrLst meth="repeat">
      <a:schemeClr val="accent1">
        <a:alpha val="90000"/>
        <a:tint val="40000"/>
      </a:schemeClr>
    </dgm:fillClrLst>
    <dgm:linClrLst meth="repeat">
      <a:schemeClr val="accent1">
        <a:alpha val="90000"/>
        <a:tint val="40000"/>
      </a:schemeClr>
    </dgm:linClrLst>
    <dgm:effectClrLst/>
    <dgm:txLinClrLst/>
    <dgm:txFillClrLst meth="repeat">
      <a:schemeClr val="dk1"/>
    </dgm:txFillClrLst>
    <dgm:txEffectClrLst/>
  </dgm:styleLbl>
  <dgm:styleLbl name="fgAcc0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2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3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fgAcc4">
    <dgm:fillClrLst meth="repeat">
      <a:schemeClr val="lt1">
        <a:alpha val="9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bgShp">
    <dgm:fillClrLst meth="repeat">
      <a:schemeClr val="accent1">
        <a:tint val="40000"/>
      </a:schemeClr>
    </dgm:fillClrLst>
    <dgm:linClrLst meth="repeat">
      <a:schemeClr val="accent1"/>
    </dgm:linClrLst>
    <dgm:effectClrLst/>
    <dgm:txLinClrLst/>
    <dgm:txFillClrLst meth="repeat">
      <a:schemeClr val="dk1"/>
    </dgm:txFillClrLst>
    <dgm:txEffectClrLst/>
  </dgm:styleLbl>
  <dgm:styleLbl name="dkBgShp">
    <dgm:fillClrLst meth="repeat">
      <a:schemeClr val="accent1">
        <a:shade val="8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trBgShp">
    <dgm:fillClrLst meth="repeat">
      <a:schemeClr val="accent1">
        <a:tint val="50000"/>
        <a:alpha val="40000"/>
      </a:schemeClr>
    </dgm:fillClrLst>
    <dgm:linClrLst meth="repeat">
      <a:schemeClr val="accent1"/>
    </dgm:linClrLst>
    <dgm:effectClrLst/>
    <dgm:txLinClrLst/>
    <dgm:txFillClrLst meth="repeat">
      <a:schemeClr val="lt1"/>
    </dgm:txFillClrLst>
    <dgm:txEffectClrLst/>
  </dgm:styleLbl>
  <dgm:styleLbl name="fgShp">
    <dgm:fillClrLst meth="repeat">
      <a:schemeClr val="accent1">
        <a:tint val="60000"/>
      </a:schemeClr>
    </dgm:fillClrLst>
    <dgm:linClrLst meth="repeat">
      <a:schemeClr val="lt1"/>
    </dgm:linClrLst>
    <dgm:effectClrLst/>
    <dgm:txLinClrLst/>
    <dgm:txFillClrLst meth="repeat">
      <a:schemeClr val="dk1"/>
    </dgm:txFillClrLst>
    <dgm:txEffectClrLst/>
  </dgm:styleLbl>
  <dgm:styleLbl name="revTx">
    <dgm:fillClrLst meth="repeat">
      <a:schemeClr val="lt1">
        <a:alpha val="0"/>
      </a:schemeClr>
    </dgm:fillClrLst>
    <dgm:linClrLst meth="repeat">
      <a:schemeClr val="dk1">
        <a:alpha val="0"/>
      </a:schemeClr>
    </dgm:linClrLst>
    <dgm:effectClrLst/>
    <dgm:txLinClrLst/>
    <dgm:txFillClrLst meth="repeat">
      <a:schemeClr val="tx1"/>
    </dgm:txFillClrLst>
    <dgm:txEffectClrLst/>
  </dgm:styleLbl>
</dgm:colorsDef>
</file>

<file path=ppt/diagrams/data1.xml><?xml version="1.0" encoding="utf-8"?>
<dgm:dataModel xmlns:dgm="http://schemas.openxmlformats.org/drawingml/2006/diagram" xmlns:a="http://schemas.openxmlformats.org/drawingml/2006/main">
  <dgm:ptLst>
    <dgm:pt modelId="{FA7A06C3-9B9C-4943-9C10-D72171014D2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77522B5-7191-4146-B6CE-E04273D13619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江苏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0E01A6-D50D-45FE-A3FA-3DCC4AFE2A92}" type="par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43454-504B-49AD-9A0B-5DB235BAE270}" type="sib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F5A92F-C113-40C3-8F95-DF0C142652C4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14.15%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9E1389-4DA7-4107-8AED-8C255C0181E9}" type="par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3D62A1-A750-48FB-8B81-0E931AC966B0}" type="sib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16F304-B896-4F90-9C5F-AB4170A2464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6DDA0A-4726-48BD-BFCC-6388F6BF2BA1}" type="par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F018D5-D55B-40D1-9023-2A3598C21FAB}" type="sib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C268B6-18D7-4F04-A4B5-65EC04A85F7E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12.26%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A0EF60-54D8-4AE2-9373-48E2155ADFA1}" type="par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51354E-341D-4D86-AE5C-B8E795A1284E}" type="sib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9FD7A3-8AEE-43C9-8685-6BCCA332708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福建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DED6D8A-C292-490C-8B34-2C205393EE13}" type="par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9F9FE-7A0D-4A39-B439-4DF7F4626C6C}" type="sib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9A84-EB33-4C6E-851D-F77693D395E2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7.55%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83C925-F3E5-49DB-A46B-2BDCE3DD1B0D}" type="par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103A8B-EE78-441A-9758-C19A51BE18F2}" type="sib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A14D98-A3A8-4B16-8BE6-73948ACA260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江西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CA4B9B-7F5E-4A1C-BD1A-B7D7CD76A37A}" type="par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CCB1-0507-4E67-AECC-B4E04151FE90}" type="sib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A5DF808-D4AE-4737-90FD-7FF82484E3D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安徽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E9A3BF0-30BA-40A8-ADAD-472A1F7D4A2B}" type="parTrans" cxnId="{3B7B2653-55F5-40A4-BE58-84DC1D37560B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C93DDE2-87A0-458D-B116-B3938B9C0440}" type="sibTrans" cxnId="{3B7B2653-55F5-40A4-BE58-84DC1D37560B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0076AB2-60A6-4628-B292-7E84397FDED1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11.32%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D345F-A437-4DB0-8192-9BF5E7FAC81E}" type="parTrans" cxnId="{C4BDD421-1FBF-456D-AC76-9A96650C874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9178D8F-7D4D-49E7-B6A3-63F322762020}" type="sibTrans" cxnId="{C4BDD421-1FBF-456D-AC76-9A96650C874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4FCC33B-9B0E-42E5-9030-219AE7AECC3D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10.38%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C6E7C71-A914-485C-9A4F-8AC92868CA66}" type="parTrans" cxnId="{7C06663E-32C0-47AD-A45A-FB7E9C3AA0C3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04090E54-2B43-45D3-9673-C85EEAAC0E3B}" type="sibTrans" cxnId="{7C06663E-32C0-47AD-A45A-FB7E9C3AA0C3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4370AD-19E2-4F6B-AB85-F32D3A5B7B9E}" type="pres">
      <dgm:prSet presAssocID="{FA7A06C3-9B9C-4943-9C10-D72171014D2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FB2808-AAFC-4D97-887F-3779979975C0}" type="pres">
      <dgm:prSet presAssocID="{FA7A06C3-9B9C-4943-9C10-D72171014D24}" presName="cycle" presStyleCnt="0"/>
      <dgm:spPr/>
    </dgm:pt>
    <dgm:pt modelId="{7D0277BF-C964-4D22-B5BB-6D99C40C7E15}" type="pres">
      <dgm:prSet presAssocID="{FA7A06C3-9B9C-4943-9C10-D72171014D24}" presName="centerShape" presStyleCnt="0"/>
      <dgm:spPr/>
    </dgm:pt>
    <dgm:pt modelId="{520D7201-8E13-49D1-919D-64B90E0B16FD}" type="pres">
      <dgm:prSet presAssocID="{FA7A06C3-9B9C-4943-9C10-D72171014D24}" presName="connSite" presStyleLbl="node1" presStyleIdx="0" presStyleCnt="6"/>
      <dgm:spPr/>
    </dgm:pt>
    <dgm:pt modelId="{98AE5B4B-2C6D-4C36-83DF-7C3182B7D292}" type="pres">
      <dgm:prSet presAssocID="{FA7A06C3-9B9C-4943-9C10-D72171014D24}" presName="visible" presStyleLbl="node1" presStyleIdx="0" presStyleCnt="6"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A72C591-9724-4095-A831-C421826EF975}" type="pres">
      <dgm:prSet presAssocID="{720E01A6-D50D-45FE-A3FA-3DCC4AFE2A92}" presName="Name25" presStyleLbl="parChTrans1D1" presStyleIdx="0" presStyleCnt="5"/>
      <dgm:spPr/>
      <dgm:t>
        <a:bodyPr/>
        <a:lstStyle/>
        <a:p>
          <a:endParaRPr lang="zh-CN" altLang="en-US"/>
        </a:p>
      </dgm:t>
    </dgm:pt>
    <dgm:pt modelId="{9651C876-0FDB-4BF8-B58C-457C507BEB0B}" type="pres">
      <dgm:prSet presAssocID="{777522B5-7191-4146-B6CE-E04273D13619}" presName="node" presStyleCnt="0"/>
      <dgm:spPr/>
    </dgm:pt>
    <dgm:pt modelId="{EFD51B71-7277-4837-90FA-1CDDF8C0C07D}" type="pres">
      <dgm:prSet presAssocID="{777522B5-7191-4146-B6CE-E04273D13619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4AEE05-33D4-402B-91DC-C916ECC79DE6}" type="pres">
      <dgm:prSet presAssocID="{777522B5-7191-4146-B6CE-E04273D13619}" presName="child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BBBBC3-2F5D-4A60-A5D9-97C06A6DD83D}" type="pres">
      <dgm:prSet presAssocID="{2D6DDA0A-4726-48BD-BFCC-6388F6BF2BA1}" presName="Name25" presStyleLbl="parChTrans1D1" presStyleIdx="1" presStyleCnt="5"/>
      <dgm:spPr/>
      <dgm:t>
        <a:bodyPr/>
        <a:lstStyle/>
        <a:p>
          <a:endParaRPr lang="zh-CN" altLang="en-US"/>
        </a:p>
      </dgm:t>
    </dgm:pt>
    <dgm:pt modelId="{0365C081-EBAD-4733-AD59-EEC65E712488}" type="pres">
      <dgm:prSet presAssocID="{4C16F304-B896-4F90-9C5F-AB4170A2464C}" presName="node" presStyleCnt="0"/>
      <dgm:spPr/>
    </dgm:pt>
    <dgm:pt modelId="{865E54A3-B4BE-4468-AC89-EB577B209FA0}" type="pres">
      <dgm:prSet presAssocID="{4C16F304-B896-4F90-9C5F-AB4170A2464C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7D5E9F-899F-43C6-8450-965A38D33E10}" type="pres">
      <dgm:prSet presAssocID="{4C16F304-B896-4F90-9C5F-AB4170A2464C}" presName="child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9B833AE-C094-4B21-A806-67163D234277}" type="pres">
      <dgm:prSet presAssocID="{1E9A3BF0-30BA-40A8-ADAD-472A1F7D4A2B}" presName="Name25" presStyleLbl="parChTrans1D1" presStyleIdx="2" presStyleCnt="5"/>
      <dgm:spPr/>
      <dgm:t>
        <a:bodyPr/>
        <a:lstStyle/>
        <a:p>
          <a:endParaRPr lang="zh-CN" altLang="en-US"/>
        </a:p>
      </dgm:t>
    </dgm:pt>
    <dgm:pt modelId="{493AF445-B26D-441D-8601-1C7EB166BA27}" type="pres">
      <dgm:prSet presAssocID="{3A5DF808-D4AE-4737-90FD-7FF82484E3DE}" presName="node" presStyleCnt="0"/>
      <dgm:spPr/>
    </dgm:pt>
    <dgm:pt modelId="{1B615263-8047-4425-A0CD-741EA4330FD7}" type="pres">
      <dgm:prSet presAssocID="{3A5DF808-D4AE-4737-90FD-7FF82484E3DE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7F101914-A9BF-4F11-AF53-59884DCB2029}" type="pres">
      <dgm:prSet presAssocID="{3A5DF808-D4AE-4737-90FD-7FF82484E3DE}" presName="child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3E85D6-EFCB-4E2C-8A6C-B78AE30C68C3}" type="pres">
      <dgm:prSet presAssocID="{CECA4B9B-7F5E-4A1C-BD1A-B7D7CD76A37A}" presName="Name25" presStyleLbl="parChTrans1D1" presStyleIdx="3" presStyleCnt="5"/>
      <dgm:spPr/>
      <dgm:t>
        <a:bodyPr/>
        <a:lstStyle/>
        <a:p>
          <a:endParaRPr lang="zh-CN" altLang="en-US"/>
        </a:p>
      </dgm:t>
    </dgm:pt>
    <dgm:pt modelId="{6EB30C24-E0BC-46CC-A8CC-BD35E8D8F516}" type="pres">
      <dgm:prSet presAssocID="{B0A14D98-A3A8-4B16-8BE6-73948ACA260E}" presName="node" presStyleCnt="0"/>
      <dgm:spPr/>
    </dgm:pt>
    <dgm:pt modelId="{8C9211B4-E3C9-41A5-BAF6-85AA8DC56757}" type="pres">
      <dgm:prSet presAssocID="{B0A14D98-A3A8-4B16-8BE6-73948ACA260E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01A94-E7AE-452D-BB84-DE60C745A4C3}" type="pres">
      <dgm:prSet presAssocID="{B0A14D98-A3A8-4B16-8BE6-73948ACA260E}" presName="child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26D56-E768-4819-9216-C4E927743A2B}" type="pres">
      <dgm:prSet presAssocID="{8DED6D8A-C292-490C-8B34-2C205393EE13}" presName="Name25" presStyleLbl="parChTrans1D1" presStyleIdx="4" presStyleCnt="5"/>
      <dgm:spPr/>
      <dgm:t>
        <a:bodyPr/>
        <a:lstStyle/>
        <a:p>
          <a:endParaRPr lang="zh-CN" altLang="en-US"/>
        </a:p>
      </dgm:t>
    </dgm:pt>
    <dgm:pt modelId="{449B1AEF-604E-4656-ACAF-2FA22576DCF6}" type="pres">
      <dgm:prSet presAssocID="{399FD7A3-8AEE-43C9-8685-6BCCA332708C}" presName="node" presStyleCnt="0"/>
      <dgm:spPr/>
    </dgm:pt>
    <dgm:pt modelId="{9668CE02-015F-4977-AFE0-6ADCE0C919A6}" type="pres">
      <dgm:prSet presAssocID="{399FD7A3-8AEE-43C9-8685-6BCCA332708C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4A86A1-B467-4CA1-9D8A-6362EC1901EF}" type="pres">
      <dgm:prSet presAssocID="{399FD7A3-8AEE-43C9-8685-6BCCA332708C}" presName="child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874E38-A74B-4412-917D-D0FAB13B1714}" srcId="{FA7A06C3-9B9C-4943-9C10-D72171014D24}" destId="{777522B5-7191-4146-B6CE-E04273D13619}" srcOrd="0" destOrd="0" parTransId="{720E01A6-D50D-45FE-A3FA-3DCC4AFE2A92}" sibTransId="{F2543454-504B-49AD-9A0B-5DB235BAE270}"/>
    <dgm:cxn modelId="{3329467B-1620-4C96-A59B-EE1C09E7E753}" type="presOf" srcId="{1E9A3BF0-30BA-40A8-ADAD-472A1F7D4A2B}" destId="{09B833AE-C094-4B21-A806-67163D234277}" srcOrd="0" destOrd="0" presId="urn:microsoft.com/office/officeart/2005/8/layout/radial2"/>
    <dgm:cxn modelId="{C4BDD421-1FBF-456D-AC76-9A96650C874C}" srcId="{3A5DF808-D4AE-4737-90FD-7FF82484E3DE}" destId="{60076AB2-60A6-4628-B292-7E84397FDED1}" srcOrd="0" destOrd="0" parTransId="{61CD345F-A437-4DB0-8192-9BF5E7FAC81E}" sibTransId="{79178D8F-7D4D-49E7-B6A3-63F322762020}"/>
    <dgm:cxn modelId="{609AB1F0-4452-47A2-B691-1E9B12616897}" type="presOf" srcId="{B17D9A84-EB33-4C6E-851D-F77693D395E2}" destId="{014A86A1-B467-4CA1-9D8A-6362EC1901EF}" srcOrd="0" destOrd="0" presId="urn:microsoft.com/office/officeart/2005/8/layout/radial2"/>
    <dgm:cxn modelId="{2F7A92D5-03DF-49E7-8EBF-225682D35963}" type="presOf" srcId="{FA7A06C3-9B9C-4943-9C10-D72171014D24}" destId="{F94370AD-19E2-4F6B-AB85-F32D3A5B7B9E}" srcOrd="0" destOrd="0" presId="urn:microsoft.com/office/officeart/2005/8/layout/radial2"/>
    <dgm:cxn modelId="{8CB9EB83-FA55-456B-B4FF-FE79E2359001}" type="presOf" srcId="{3A5DF808-D4AE-4737-90FD-7FF82484E3DE}" destId="{1B615263-8047-4425-A0CD-741EA4330FD7}" srcOrd="0" destOrd="0" presId="urn:microsoft.com/office/officeart/2005/8/layout/radial2"/>
    <dgm:cxn modelId="{3B7B2653-55F5-40A4-BE58-84DC1D37560B}" srcId="{FA7A06C3-9B9C-4943-9C10-D72171014D24}" destId="{3A5DF808-D4AE-4737-90FD-7FF82484E3DE}" srcOrd="2" destOrd="0" parTransId="{1E9A3BF0-30BA-40A8-ADAD-472A1F7D4A2B}" sibTransId="{6C93DDE2-87A0-458D-B116-B3938B9C0440}"/>
    <dgm:cxn modelId="{A486EB2F-543F-4AC9-A56B-ABE2934B917C}" srcId="{FA7A06C3-9B9C-4943-9C10-D72171014D24}" destId="{B0A14D98-A3A8-4B16-8BE6-73948ACA260E}" srcOrd="3" destOrd="0" parTransId="{CECA4B9B-7F5E-4A1C-BD1A-B7D7CD76A37A}" sibTransId="{6BE0CCB1-0507-4E67-AECC-B4E04151FE90}"/>
    <dgm:cxn modelId="{D05ED6B2-2BC4-4103-87D1-94AA356A5357}" srcId="{777522B5-7191-4146-B6CE-E04273D13619}" destId="{E8F5A92F-C113-40C3-8F95-DF0C142652C4}" srcOrd="0" destOrd="0" parTransId="{819E1389-4DA7-4107-8AED-8C255C0181E9}" sibTransId="{433D62A1-A750-48FB-8B81-0E931AC966B0}"/>
    <dgm:cxn modelId="{D1D0461A-1D8D-4495-80D3-0FD599EF1D18}" srcId="{FA7A06C3-9B9C-4943-9C10-D72171014D24}" destId="{4C16F304-B896-4F90-9C5F-AB4170A2464C}" srcOrd="1" destOrd="0" parTransId="{2D6DDA0A-4726-48BD-BFCC-6388F6BF2BA1}" sibTransId="{C1F018D5-D55B-40D1-9023-2A3598C21FAB}"/>
    <dgm:cxn modelId="{249A5DC9-CF3F-4DBA-B237-F0A24BBEA840}" type="presOf" srcId="{B4FCC33B-9B0E-42E5-9030-219AE7AECC3D}" destId="{C8F01A94-E7AE-452D-BB84-DE60C745A4C3}" srcOrd="0" destOrd="0" presId="urn:microsoft.com/office/officeart/2005/8/layout/radial2"/>
    <dgm:cxn modelId="{D7A2D939-8596-43B7-997D-B321CB717DC4}" type="presOf" srcId="{4C16F304-B896-4F90-9C5F-AB4170A2464C}" destId="{865E54A3-B4BE-4468-AC89-EB577B209FA0}" srcOrd="0" destOrd="0" presId="urn:microsoft.com/office/officeart/2005/8/layout/radial2"/>
    <dgm:cxn modelId="{CA5FA34F-FDF9-47A6-A34E-A45D6BA60BF4}" srcId="{FA7A06C3-9B9C-4943-9C10-D72171014D24}" destId="{399FD7A3-8AEE-43C9-8685-6BCCA332708C}" srcOrd="4" destOrd="0" parTransId="{8DED6D8A-C292-490C-8B34-2C205393EE13}" sibTransId="{61C9F9FE-7A0D-4A39-B439-4DF7F4626C6C}"/>
    <dgm:cxn modelId="{97528274-0C9A-4A93-B196-E63791B8D56B}" type="presOf" srcId="{CECA4B9B-7F5E-4A1C-BD1A-B7D7CD76A37A}" destId="{9F3E85D6-EFCB-4E2C-8A6C-B78AE30C68C3}" srcOrd="0" destOrd="0" presId="urn:microsoft.com/office/officeart/2005/8/layout/radial2"/>
    <dgm:cxn modelId="{67282ED9-D82D-42D1-BEE5-7E61016E3626}" type="presOf" srcId="{720E01A6-D50D-45FE-A3FA-3DCC4AFE2A92}" destId="{EA72C591-9724-4095-A831-C421826EF975}" srcOrd="0" destOrd="0" presId="urn:microsoft.com/office/officeart/2005/8/layout/radial2"/>
    <dgm:cxn modelId="{783C5BA5-8E88-4F23-ACBA-E5603C74CCDC}" type="presOf" srcId="{E8F5A92F-C113-40C3-8F95-DF0C142652C4}" destId="{974AEE05-33D4-402B-91DC-C916ECC79DE6}" srcOrd="0" destOrd="0" presId="urn:microsoft.com/office/officeart/2005/8/layout/radial2"/>
    <dgm:cxn modelId="{D7EE2576-941C-4E76-A311-B16543BF6F6C}" type="presOf" srcId="{B0A14D98-A3A8-4B16-8BE6-73948ACA260E}" destId="{8C9211B4-E3C9-41A5-BAF6-85AA8DC56757}" srcOrd="0" destOrd="0" presId="urn:microsoft.com/office/officeart/2005/8/layout/radial2"/>
    <dgm:cxn modelId="{1E49FD47-CCEB-4132-99DE-1ABCF4E85331}" type="presOf" srcId="{399FD7A3-8AEE-43C9-8685-6BCCA332708C}" destId="{9668CE02-015F-4977-AFE0-6ADCE0C919A6}" srcOrd="0" destOrd="0" presId="urn:microsoft.com/office/officeart/2005/8/layout/radial2"/>
    <dgm:cxn modelId="{033F4C3F-A473-4FA1-A43A-12E538A36EDD}" type="presOf" srcId="{777522B5-7191-4146-B6CE-E04273D13619}" destId="{EFD51B71-7277-4837-90FA-1CDDF8C0C07D}" srcOrd="0" destOrd="0" presId="urn:microsoft.com/office/officeart/2005/8/layout/radial2"/>
    <dgm:cxn modelId="{D8F8BBA9-F3A4-412D-8AD0-BB36EF08BB32}" type="presOf" srcId="{2D6DDA0A-4726-48BD-BFCC-6388F6BF2BA1}" destId="{DFBBBBC3-2F5D-4A60-A5D9-97C06A6DD83D}" srcOrd="0" destOrd="0" presId="urn:microsoft.com/office/officeart/2005/8/layout/radial2"/>
    <dgm:cxn modelId="{BD9BC6A0-E317-4B35-9B3A-EA97772B1898}" srcId="{399FD7A3-8AEE-43C9-8685-6BCCA332708C}" destId="{B17D9A84-EB33-4C6E-851D-F77693D395E2}" srcOrd="0" destOrd="0" parTransId="{5183C925-F3E5-49DB-A46B-2BDCE3DD1B0D}" sibTransId="{AB103A8B-EE78-441A-9758-C19A51BE18F2}"/>
    <dgm:cxn modelId="{4762136C-3A08-47AA-8F98-4E3A10D4799E}" type="presOf" srcId="{DEC268B6-18D7-4F04-A4B5-65EC04A85F7E}" destId="{347D5E9F-899F-43C6-8450-965A38D33E10}" srcOrd="0" destOrd="0" presId="urn:microsoft.com/office/officeart/2005/8/layout/radial2"/>
    <dgm:cxn modelId="{1CA74E21-FC10-45B3-98B7-0E180CAD693B}" type="presOf" srcId="{8DED6D8A-C292-490C-8B34-2C205393EE13}" destId="{35526D56-E768-4819-9216-C4E927743A2B}" srcOrd="0" destOrd="0" presId="urn:microsoft.com/office/officeart/2005/8/layout/radial2"/>
    <dgm:cxn modelId="{155372B1-2DF9-4764-8CAF-814D957425F4}" srcId="{4C16F304-B896-4F90-9C5F-AB4170A2464C}" destId="{DEC268B6-18D7-4F04-A4B5-65EC04A85F7E}" srcOrd="0" destOrd="0" parTransId="{22A0EF60-54D8-4AE2-9373-48E2155ADFA1}" sibTransId="{AB51354E-341D-4D86-AE5C-B8E795A1284E}"/>
    <dgm:cxn modelId="{7C06663E-32C0-47AD-A45A-FB7E9C3AA0C3}" srcId="{B0A14D98-A3A8-4B16-8BE6-73948ACA260E}" destId="{B4FCC33B-9B0E-42E5-9030-219AE7AECC3D}" srcOrd="0" destOrd="0" parTransId="{DC6E7C71-A914-485C-9A4F-8AC92868CA66}" sibTransId="{04090E54-2B43-45D3-9673-C85EEAAC0E3B}"/>
    <dgm:cxn modelId="{06B940CC-F41E-4A1F-B6D9-4BC3BB5798B0}" type="presOf" srcId="{60076AB2-60A6-4628-B292-7E84397FDED1}" destId="{7F101914-A9BF-4F11-AF53-59884DCB2029}" srcOrd="0" destOrd="0" presId="urn:microsoft.com/office/officeart/2005/8/layout/radial2"/>
    <dgm:cxn modelId="{855562ED-FC86-4657-AD10-9F79A8B5B50B}" type="presParOf" srcId="{F94370AD-19E2-4F6B-AB85-F32D3A5B7B9E}" destId="{A8FB2808-AAFC-4D97-887F-3779979975C0}" srcOrd="0" destOrd="0" presId="urn:microsoft.com/office/officeart/2005/8/layout/radial2"/>
    <dgm:cxn modelId="{17803C95-FE7C-45D9-B196-5720A88126E5}" type="presParOf" srcId="{A8FB2808-AAFC-4D97-887F-3779979975C0}" destId="{7D0277BF-C964-4D22-B5BB-6D99C40C7E15}" srcOrd="0" destOrd="0" presId="urn:microsoft.com/office/officeart/2005/8/layout/radial2"/>
    <dgm:cxn modelId="{78F78F41-60E2-4DD8-9995-A5A1B2583CD9}" type="presParOf" srcId="{7D0277BF-C964-4D22-B5BB-6D99C40C7E15}" destId="{520D7201-8E13-49D1-919D-64B90E0B16FD}" srcOrd="0" destOrd="0" presId="urn:microsoft.com/office/officeart/2005/8/layout/radial2"/>
    <dgm:cxn modelId="{2BA33BF7-1E63-4CEA-A420-6A1640C34C88}" type="presParOf" srcId="{7D0277BF-C964-4D22-B5BB-6D99C40C7E15}" destId="{98AE5B4B-2C6D-4C36-83DF-7C3182B7D292}" srcOrd="1" destOrd="0" presId="urn:microsoft.com/office/officeart/2005/8/layout/radial2"/>
    <dgm:cxn modelId="{7CF1B31A-7C58-49EB-9A36-4883683EC1B7}" type="presParOf" srcId="{A8FB2808-AAFC-4D97-887F-3779979975C0}" destId="{EA72C591-9724-4095-A831-C421826EF975}" srcOrd="1" destOrd="0" presId="urn:microsoft.com/office/officeart/2005/8/layout/radial2"/>
    <dgm:cxn modelId="{EB89FC2F-FD07-40D6-B5E5-2D18C0F808E0}" type="presParOf" srcId="{A8FB2808-AAFC-4D97-887F-3779979975C0}" destId="{9651C876-0FDB-4BF8-B58C-457C507BEB0B}" srcOrd="2" destOrd="0" presId="urn:microsoft.com/office/officeart/2005/8/layout/radial2"/>
    <dgm:cxn modelId="{AF810D14-C8CF-4655-80C5-FBBFA0A045CD}" type="presParOf" srcId="{9651C876-0FDB-4BF8-B58C-457C507BEB0B}" destId="{EFD51B71-7277-4837-90FA-1CDDF8C0C07D}" srcOrd="0" destOrd="0" presId="urn:microsoft.com/office/officeart/2005/8/layout/radial2"/>
    <dgm:cxn modelId="{D6319990-2199-4B12-82A1-7F2796AEFA57}" type="presParOf" srcId="{9651C876-0FDB-4BF8-B58C-457C507BEB0B}" destId="{974AEE05-33D4-402B-91DC-C916ECC79DE6}" srcOrd="1" destOrd="0" presId="urn:microsoft.com/office/officeart/2005/8/layout/radial2"/>
    <dgm:cxn modelId="{B03A9478-DD77-4B05-AD30-3FD81144F3EA}" type="presParOf" srcId="{A8FB2808-AAFC-4D97-887F-3779979975C0}" destId="{DFBBBBC3-2F5D-4A60-A5D9-97C06A6DD83D}" srcOrd="3" destOrd="0" presId="urn:microsoft.com/office/officeart/2005/8/layout/radial2"/>
    <dgm:cxn modelId="{3ED7DCD6-ED55-4CD5-BA3F-1134B83D5DB2}" type="presParOf" srcId="{A8FB2808-AAFC-4D97-887F-3779979975C0}" destId="{0365C081-EBAD-4733-AD59-EEC65E712488}" srcOrd="4" destOrd="0" presId="urn:microsoft.com/office/officeart/2005/8/layout/radial2"/>
    <dgm:cxn modelId="{21633259-5459-4619-BEC9-679AC5ED78DD}" type="presParOf" srcId="{0365C081-EBAD-4733-AD59-EEC65E712488}" destId="{865E54A3-B4BE-4468-AC89-EB577B209FA0}" srcOrd="0" destOrd="0" presId="urn:microsoft.com/office/officeart/2005/8/layout/radial2"/>
    <dgm:cxn modelId="{B8D9E6B8-BFFA-4AFE-A5EA-2CDD93CF14AA}" type="presParOf" srcId="{0365C081-EBAD-4733-AD59-EEC65E712488}" destId="{347D5E9F-899F-43C6-8450-965A38D33E10}" srcOrd="1" destOrd="0" presId="urn:microsoft.com/office/officeart/2005/8/layout/radial2"/>
    <dgm:cxn modelId="{9B907826-47DD-4B14-9D38-95F68AE37E50}" type="presParOf" srcId="{A8FB2808-AAFC-4D97-887F-3779979975C0}" destId="{09B833AE-C094-4B21-A806-67163D234277}" srcOrd="5" destOrd="0" presId="urn:microsoft.com/office/officeart/2005/8/layout/radial2"/>
    <dgm:cxn modelId="{5657CC82-E799-4CA2-A075-E623A071140C}" type="presParOf" srcId="{A8FB2808-AAFC-4D97-887F-3779979975C0}" destId="{493AF445-B26D-441D-8601-1C7EB166BA27}" srcOrd="6" destOrd="0" presId="urn:microsoft.com/office/officeart/2005/8/layout/radial2"/>
    <dgm:cxn modelId="{14167481-EBFF-49AA-82E5-5FA391AF80B0}" type="presParOf" srcId="{493AF445-B26D-441D-8601-1C7EB166BA27}" destId="{1B615263-8047-4425-A0CD-741EA4330FD7}" srcOrd="0" destOrd="0" presId="urn:microsoft.com/office/officeart/2005/8/layout/radial2"/>
    <dgm:cxn modelId="{12B1D887-07C3-49A0-87B3-4A168051AEF7}" type="presParOf" srcId="{493AF445-B26D-441D-8601-1C7EB166BA27}" destId="{7F101914-A9BF-4F11-AF53-59884DCB2029}" srcOrd="1" destOrd="0" presId="urn:microsoft.com/office/officeart/2005/8/layout/radial2"/>
    <dgm:cxn modelId="{E85CCDB1-346F-44F9-B027-B71FCE6241E1}" type="presParOf" srcId="{A8FB2808-AAFC-4D97-887F-3779979975C0}" destId="{9F3E85D6-EFCB-4E2C-8A6C-B78AE30C68C3}" srcOrd="7" destOrd="0" presId="urn:microsoft.com/office/officeart/2005/8/layout/radial2"/>
    <dgm:cxn modelId="{CC63854A-5BF0-4D8A-B8A0-27307FD3FAB4}" type="presParOf" srcId="{A8FB2808-AAFC-4D97-887F-3779979975C0}" destId="{6EB30C24-E0BC-46CC-A8CC-BD35E8D8F516}" srcOrd="8" destOrd="0" presId="urn:microsoft.com/office/officeart/2005/8/layout/radial2"/>
    <dgm:cxn modelId="{D2FCF9B5-5B45-4E08-A6B8-399BA8432DD7}" type="presParOf" srcId="{6EB30C24-E0BC-46CC-A8CC-BD35E8D8F516}" destId="{8C9211B4-E3C9-41A5-BAF6-85AA8DC56757}" srcOrd="0" destOrd="0" presId="urn:microsoft.com/office/officeart/2005/8/layout/radial2"/>
    <dgm:cxn modelId="{982413DD-644C-4DAA-9226-FE247308E4FD}" type="presParOf" srcId="{6EB30C24-E0BC-46CC-A8CC-BD35E8D8F516}" destId="{C8F01A94-E7AE-452D-BB84-DE60C745A4C3}" srcOrd="1" destOrd="0" presId="urn:microsoft.com/office/officeart/2005/8/layout/radial2"/>
    <dgm:cxn modelId="{99027A28-FB01-4378-AEC5-7C0365AF5317}" type="presParOf" srcId="{A8FB2808-AAFC-4D97-887F-3779979975C0}" destId="{35526D56-E768-4819-9216-C4E927743A2B}" srcOrd="9" destOrd="0" presId="urn:microsoft.com/office/officeart/2005/8/layout/radial2"/>
    <dgm:cxn modelId="{E27B4D88-C1EF-4CE6-B84D-F300DC51A468}" type="presParOf" srcId="{A8FB2808-AAFC-4D97-887F-3779979975C0}" destId="{449B1AEF-604E-4656-ACAF-2FA22576DCF6}" srcOrd="10" destOrd="0" presId="urn:microsoft.com/office/officeart/2005/8/layout/radial2"/>
    <dgm:cxn modelId="{1C657CE3-0B5C-4686-9710-3953487C4F3B}" type="presParOf" srcId="{449B1AEF-604E-4656-ACAF-2FA22576DCF6}" destId="{9668CE02-015F-4977-AFE0-6ADCE0C919A6}" srcOrd="0" destOrd="0" presId="urn:microsoft.com/office/officeart/2005/8/layout/radial2"/>
    <dgm:cxn modelId="{BEC664F9-E524-404E-AA5D-871BB3C340E1}" type="presParOf" srcId="{449B1AEF-604E-4656-ACAF-2FA22576DCF6}" destId="{014A86A1-B467-4CA1-9D8A-6362EC1901EF}" srcOrd="1" destOrd="0" presId="urn:microsoft.com/office/officeart/2005/8/layout/radial2"/>
  </dgm:cxnLst>
  <dgm:bg>
    <a:noFill/>
  </dgm:bg>
  <dgm:whole/>
  <dgm:extLst>
    <a:ext uri="http://schemas.microsoft.com/office/drawing/2008/diagram">
      <dsp:dataModelExt xmlns:dsp="http://schemas.microsoft.com/office/drawing/2008/diagram" xmlns="" relId="rId6" minVer="http://schemas.openxmlformats.org/drawingml/2006/diagram"/>
    </a:ext>
  </dgm:extLst>
</dgm:dataModel>
</file>

<file path=ppt/diagrams/data2.xml><?xml version="1.0" encoding="utf-8"?>
<dgm:dataModel xmlns:dgm="http://schemas.openxmlformats.org/drawingml/2006/diagram" xmlns:a="http://schemas.openxmlformats.org/drawingml/2006/main">
  <dgm:ptLst>
    <dgm:pt modelId="{FA7A06C3-9B9C-4943-9C10-D72171014D2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77522B5-7191-4146-B6CE-E04273D13619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黑龙江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0E01A6-D50D-45FE-A3FA-3DCC4AFE2A92}" type="par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43454-504B-49AD-9A0B-5DB235BAE270}" type="sib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F5A92F-C113-40C3-8F95-DF0C142652C4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25.89%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9E1389-4DA7-4107-8AED-8C255C0181E9}" type="par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3D62A1-A750-48FB-8B81-0E931AC966B0}" type="sib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16F304-B896-4F90-9C5F-AB4170A2464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内蒙古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6DDA0A-4726-48BD-BFCC-6388F6BF2BA1}" type="par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F018D5-D55B-40D1-9023-2A3598C21FAB}" type="sib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C268B6-18D7-4F04-A4B5-65EC04A85F7E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13.71%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A0EF60-54D8-4AE2-9373-48E2155ADFA1}" type="par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51354E-341D-4D86-AE5C-B8E795A1284E}" type="sib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9FD7A3-8AEE-43C9-8685-6BCCA332708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DED6D8A-C292-490C-8B34-2C205393EE13}" type="par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9F9FE-7A0D-4A39-B439-4DF7F4626C6C}" type="sib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9A84-EB33-4C6E-851D-F77693D395E2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6.09%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83C925-F3E5-49DB-A46B-2BDCE3DD1B0D}" type="par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103A8B-EE78-441A-9758-C19A51BE18F2}" type="sib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09E9A6-00DF-4088-9A07-18E3CFC6CF2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吉林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56CEFD-AC68-4391-B387-EE89D3A868CB}" type="par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90BDB-2F8E-4B52-9534-C683394E30B0}" type="sib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A14D98-A3A8-4B16-8BE6-73948ACA260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浙江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CA4B9B-7F5E-4A1C-BD1A-B7D7CD76A37A}" type="par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CCB1-0507-4E67-AECC-B4E04151FE90}" type="sib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006FCE2-3217-4390-B457-73E9912CA826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12.18%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9B89C23-5408-4798-89CB-11CDBE30F7B3}" type="parTrans" cxnId="{8A689802-A830-489F-85D6-D6E91BD0064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360F176-6DD5-46F5-92AE-ED43602AA26D}" type="sibTrans" cxnId="{8A689802-A830-489F-85D6-D6E91BD0064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0DEFF41-EC54-418F-9958-114B46853507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8.63%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85179F3-B606-4C53-9AF6-FABF9E009BA1}" type="parTrans" cxnId="{CBCA9BF1-C919-41B6-876E-34797E2CE37F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B5FEBD-B271-4FF5-B343-2C9B5F261D8E}" type="sibTrans" cxnId="{CBCA9BF1-C919-41B6-876E-34797E2CE37F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4370AD-19E2-4F6B-AB85-F32D3A5B7B9E}" type="pres">
      <dgm:prSet presAssocID="{FA7A06C3-9B9C-4943-9C10-D72171014D2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FB2808-AAFC-4D97-887F-3779979975C0}" type="pres">
      <dgm:prSet presAssocID="{FA7A06C3-9B9C-4943-9C10-D72171014D24}" presName="cycle" presStyleCnt="0"/>
      <dgm:spPr/>
    </dgm:pt>
    <dgm:pt modelId="{7D0277BF-C964-4D22-B5BB-6D99C40C7E15}" type="pres">
      <dgm:prSet presAssocID="{FA7A06C3-9B9C-4943-9C10-D72171014D24}" presName="centerShape" presStyleCnt="0"/>
      <dgm:spPr/>
    </dgm:pt>
    <dgm:pt modelId="{520D7201-8E13-49D1-919D-64B90E0B16FD}" type="pres">
      <dgm:prSet presAssocID="{FA7A06C3-9B9C-4943-9C10-D72171014D24}" presName="connSite" presStyleLbl="node1" presStyleIdx="0" presStyleCnt="6"/>
      <dgm:spPr/>
    </dgm:pt>
    <dgm:pt modelId="{98AE5B4B-2C6D-4C36-83DF-7C3182B7D292}" type="pres">
      <dgm:prSet presAssocID="{FA7A06C3-9B9C-4943-9C10-D72171014D24}" presName="visible" presStyleLbl="node1" presStyleIdx="0" presStyleCnt="6"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A72C591-9724-4095-A831-C421826EF975}" type="pres">
      <dgm:prSet presAssocID="{720E01A6-D50D-45FE-A3FA-3DCC4AFE2A92}" presName="Name25" presStyleLbl="parChTrans1D1" presStyleIdx="0" presStyleCnt="5"/>
      <dgm:spPr/>
      <dgm:t>
        <a:bodyPr/>
        <a:lstStyle/>
        <a:p>
          <a:endParaRPr lang="zh-CN" altLang="en-US"/>
        </a:p>
      </dgm:t>
    </dgm:pt>
    <dgm:pt modelId="{9651C876-0FDB-4BF8-B58C-457C507BEB0B}" type="pres">
      <dgm:prSet presAssocID="{777522B5-7191-4146-B6CE-E04273D13619}" presName="node" presStyleCnt="0"/>
      <dgm:spPr/>
    </dgm:pt>
    <dgm:pt modelId="{EFD51B71-7277-4837-90FA-1CDDF8C0C07D}" type="pres">
      <dgm:prSet presAssocID="{777522B5-7191-4146-B6CE-E04273D13619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4AEE05-33D4-402B-91DC-C916ECC79DE6}" type="pres">
      <dgm:prSet presAssocID="{777522B5-7191-4146-B6CE-E04273D13619}" presName="child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BBBBC3-2F5D-4A60-A5D9-97C06A6DD83D}" type="pres">
      <dgm:prSet presAssocID="{2D6DDA0A-4726-48BD-BFCC-6388F6BF2BA1}" presName="Name25" presStyleLbl="parChTrans1D1" presStyleIdx="1" presStyleCnt="5"/>
      <dgm:spPr/>
      <dgm:t>
        <a:bodyPr/>
        <a:lstStyle/>
        <a:p>
          <a:endParaRPr lang="zh-CN" altLang="en-US"/>
        </a:p>
      </dgm:t>
    </dgm:pt>
    <dgm:pt modelId="{0365C081-EBAD-4733-AD59-EEC65E712488}" type="pres">
      <dgm:prSet presAssocID="{4C16F304-B896-4F90-9C5F-AB4170A2464C}" presName="node" presStyleCnt="0"/>
      <dgm:spPr/>
    </dgm:pt>
    <dgm:pt modelId="{865E54A3-B4BE-4468-AC89-EB577B209FA0}" type="pres">
      <dgm:prSet presAssocID="{4C16F304-B896-4F90-9C5F-AB4170A2464C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7D5E9F-899F-43C6-8450-965A38D33E10}" type="pres">
      <dgm:prSet presAssocID="{4C16F304-B896-4F90-9C5F-AB4170A2464C}" presName="child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012BB2-BF79-4510-99E7-066A01BAA56A}" type="pres">
      <dgm:prSet presAssocID="{CF56CEFD-AC68-4391-B387-EE89D3A868CB}" presName="Name25" presStyleLbl="parChTrans1D1" presStyleIdx="2" presStyleCnt="5"/>
      <dgm:spPr/>
      <dgm:t>
        <a:bodyPr/>
        <a:lstStyle/>
        <a:p>
          <a:endParaRPr lang="zh-CN" altLang="en-US"/>
        </a:p>
      </dgm:t>
    </dgm:pt>
    <dgm:pt modelId="{AC8E1714-64B1-4EB0-AED0-2D4C844CC877}" type="pres">
      <dgm:prSet presAssocID="{FE09E9A6-00DF-4088-9A07-18E3CFC6CF2C}" presName="node" presStyleCnt="0"/>
      <dgm:spPr/>
    </dgm:pt>
    <dgm:pt modelId="{CC3A8EB3-DFAF-417F-9F88-2376FB398B20}" type="pres">
      <dgm:prSet presAssocID="{FE09E9A6-00DF-4088-9A07-18E3CFC6CF2C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EB474-3337-4AF1-8599-92D9CCED5CCD}" type="pres">
      <dgm:prSet presAssocID="{FE09E9A6-00DF-4088-9A07-18E3CFC6CF2C}" presName="child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3E85D6-EFCB-4E2C-8A6C-B78AE30C68C3}" type="pres">
      <dgm:prSet presAssocID="{CECA4B9B-7F5E-4A1C-BD1A-B7D7CD76A37A}" presName="Name25" presStyleLbl="parChTrans1D1" presStyleIdx="3" presStyleCnt="5"/>
      <dgm:spPr/>
      <dgm:t>
        <a:bodyPr/>
        <a:lstStyle/>
        <a:p>
          <a:endParaRPr lang="zh-CN" altLang="en-US"/>
        </a:p>
      </dgm:t>
    </dgm:pt>
    <dgm:pt modelId="{6EB30C24-E0BC-46CC-A8CC-BD35E8D8F516}" type="pres">
      <dgm:prSet presAssocID="{B0A14D98-A3A8-4B16-8BE6-73948ACA260E}" presName="node" presStyleCnt="0"/>
      <dgm:spPr/>
    </dgm:pt>
    <dgm:pt modelId="{8C9211B4-E3C9-41A5-BAF6-85AA8DC56757}" type="pres">
      <dgm:prSet presAssocID="{B0A14D98-A3A8-4B16-8BE6-73948ACA260E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01A94-E7AE-452D-BB84-DE60C745A4C3}" type="pres">
      <dgm:prSet presAssocID="{B0A14D98-A3A8-4B16-8BE6-73948ACA260E}" presName="child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26D56-E768-4819-9216-C4E927743A2B}" type="pres">
      <dgm:prSet presAssocID="{8DED6D8A-C292-490C-8B34-2C205393EE13}" presName="Name25" presStyleLbl="parChTrans1D1" presStyleIdx="4" presStyleCnt="5"/>
      <dgm:spPr/>
      <dgm:t>
        <a:bodyPr/>
        <a:lstStyle/>
        <a:p>
          <a:endParaRPr lang="zh-CN" altLang="en-US"/>
        </a:p>
      </dgm:t>
    </dgm:pt>
    <dgm:pt modelId="{449B1AEF-604E-4656-ACAF-2FA22576DCF6}" type="pres">
      <dgm:prSet presAssocID="{399FD7A3-8AEE-43C9-8685-6BCCA332708C}" presName="node" presStyleCnt="0"/>
      <dgm:spPr/>
    </dgm:pt>
    <dgm:pt modelId="{9668CE02-015F-4977-AFE0-6ADCE0C919A6}" type="pres">
      <dgm:prSet presAssocID="{399FD7A3-8AEE-43C9-8685-6BCCA332708C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4A86A1-B467-4CA1-9D8A-6362EC1901EF}" type="pres">
      <dgm:prSet presAssocID="{399FD7A3-8AEE-43C9-8685-6BCCA332708C}" presName="child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874E38-A74B-4412-917D-D0FAB13B1714}" srcId="{FA7A06C3-9B9C-4943-9C10-D72171014D24}" destId="{777522B5-7191-4146-B6CE-E04273D13619}" srcOrd="0" destOrd="0" parTransId="{720E01A6-D50D-45FE-A3FA-3DCC4AFE2A92}" sibTransId="{F2543454-504B-49AD-9A0B-5DB235BAE270}"/>
    <dgm:cxn modelId="{9CF9AD65-BCDE-4B51-99F0-ABE7F252CDE1}" type="presOf" srcId="{CECA4B9B-7F5E-4A1C-BD1A-B7D7CD76A37A}" destId="{9F3E85D6-EFCB-4E2C-8A6C-B78AE30C68C3}" srcOrd="0" destOrd="0" presId="urn:microsoft.com/office/officeart/2005/8/layout/radial2"/>
    <dgm:cxn modelId="{DDD33293-B3E7-4A23-A73D-D5B23163586A}" type="presOf" srcId="{B17D9A84-EB33-4C6E-851D-F77693D395E2}" destId="{014A86A1-B467-4CA1-9D8A-6362EC1901EF}" srcOrd="0" destOrd="0" presId="urn:microsoft.com/office/officeart/2005/8/layout/radial2"/>
    <dgm:cxn modelId="{DD0DE54C-7D65-442D-A2F2-E7598BF664D0}" type="presOf" srcId="{4C16F304-B896-4F90-9C5F-AB4170A2464C}" destId="{865E54A3-B4BE-4468-AC89-EB577B209FA0}" srcOrd="0" destOrd="0" presId="urn:microsoft.com/office/officeart/2005/8/layout/radial2"/>
    <dgm:cxn modelId="{648AC7A7-B5B1-4E4B-B2E3-EE23E88881FF}" type="presOf" srcId="{FE09E9A6-00DF-4088-9A07-18E3CFC6CF2C}" destId="{CC3A8EB3-DFAF-417F-9F88-2376FB398B20}" srcOrd="0" destOrd="0" presId="urn:microsoft.com/office/officeart/2005/8/layout/radial2"/>
    <dgm:cxn modelId="{A486EB2F-543F-4AC9-A56B-ABE2934B917C}" srcId="{FA7A06C3-9B9C-4943-9C10-D72171014D24}" destId="{B0A14D98-A3A8-4B16-8BE6-73948ACA260E}" srcOrd="3" destOrd="0" parTransId="{CECA4B9B-7F5E-4A1C-BD1A-B7D7CD76A37A}" sibTransId="{6BE0CCB1-0507-4E67-AECC-B4E04151FE90}"/>
    <dgm:cxn modelId="{0DBD4CC8-13B8-47B0-B7C3-37245540B4C4}" srcId="{FA7A06C3-9B9C-4943-9C10-D72171014D24}" destId="{FE09E9A6-00DF-4088-9A07-18E3CFC6CF2C}" srcOrd="2" destOrd="0" parTransId="{CF56CEFD-AC68-4391-B387-EE89D3A868CB}" sibTransId="{6FD90BDB-2F8E-4B52-9534-C683394E30B0}"/>
    <dgm:cxn modelId="{D05ED6B2-2BC4-4103-87D1-94AA356A5357}" srcId="{777522B5-7191-4146-B6CE-E04273D13619}" destId="{E8F5A92F-C113-40C3-8F95-DF0C142652C4}" srcOrd="0" destOrd="0" parTransId="{819E1389-4DA7-4107-8AED-8C255C0181E9}" sibTransId="{433D62A1-A750-48FB-8B81-0E931AC966B0}"/>
    <dgm:cxn modelId="{32DAD72D-FDD6-46F8-A149-A8C5BB9F0ED6}" type="presOf" srcId="{8DED6D8A-C292-490C-8B34-2C205393EE13}" destId="{35526D56-E768-4819-9216-C4E927743A2B}" srcOrd="0" destOrd="0" presId="urn:microsoft.com/office/officeart/2005/8/layout/radial2"/>
    <dgm:cxn modelId="{ABF93269-2C56-4DF1-A55B-C4B92E14F490}" type="presOf" srcId="{D0DEFF41-EC54-418F-9958-114B46853507}" destId="{C8F01A94-E7AE-452D-BB84-DE60C745A4C3}" srcOrd="0" destOrd="0" presId="urn:microsoft.com/office/officeart/2005/8/layout/radial2"/>
    <dgm:cxn modelId="{D1D0461A-1D8D-4495-80D3-0FD599EF1D18}" srcId="{FA7A06C3-9B9C-4943-9C10-D72171014D24}" destId="{4C16F304-B896-4F90-9C5F-AB4170A2464C}" srcOrd="1" destOrd="0" parTransId="{2D6DDA0A-4726-48BD-BFCC-6388F6BF2BA1}" sibTransId="{C1F018D5-D55B-40D1-9023-2A3598C21FAB}"/>
    <dgm:cxn modelId="{B3101896-88BA-4A21-98A2-7F2E3350533C}" type="presOf" srcId="{B0A14D98-A3A8-4B16-8BE6-73948ACA260E}" destId="{8C9211B4-E3C9-41A5-BAF6-85AA8DC56757}" srcOrd="0" destOrd="0" presId="urn:microsoft.com/office/officeart/2005/8/layout/radial2"/>
    <dgm:cxn modelId="{9237ED26-6E16-4CCC-98BF-49404C512BE9}" type="presOf" srcId="{CF56CEFD-AC68-4391-B387-EE89D3A868CB}" destId="{1D012BB2-BF79-4510-99E7-066A01BAA56A}" srcOrd="0" destOrd="0" presId="urn:microsoft.com/office/officeart/2005/8/layout/radial2"/>
    <dgm:cxn modelId="{CA5FA34F-FDF9-47A6-A34E-A45D6BA60BF4}" srcId="{FA7A06C3-9B9C-4943-9C10-D72171014D24}" destId="{399FD7A3-8AEE-43C9-8685-6BCCA332708C}" srcOrd="4" destOrd="0" parTransId="{8DED6D8A-C292-490C-8B34-2C205393EE13}" sibTransId="{61C9F9FE-7A0D-4A39-B439-4DF7F4626C6C}"/>
    <dgm:cxn modelId="{8A689802-A830-489F-85D6-D6E91BD00644}" srcId="{FE09E9A6-00DF-4088-9A07-18E3CFC6CF2C}" destId="{8006FCE2-3217-4390-B457-73E9912CA826}" srcOrd="0" destOrd="0" parTransId="{A9B89C23-5408-4798-89CB-11CDBE30F7B3}" sibTransId="{6360F176-6DD5-46F5-92AE-ED43602AA26D}"/>
    <dgm:cxn modelId="{CBCA9BF1-C919-41B6-876E-34797E2CE37F}" srcId="{B0A14D98-A3A8-4B16-8BE6-73948ACA260E}" destId="{D0DEFF41-EC54-418F-9958-114B46853507}" srcOrd="0" destOrd="0" parTransId="{C85179F3-B606-4C53-9AF6-FABF9E009BA1}" sibTransId="{E8B5FEBD-B271-4FF5-B343-2C9B5F261D8E}"/>
    <dgm:cxn modelId="{5EFBE894-D399-4EA4-9FC2-9EE11272AD78}" type="presOf" srcId="{399FD7A3-8AEE-43C9-8685-6BCCA332708C}" destId="{9668CE02-015F-4977-AFE0-6ADCE0C919A6}" srcOrd="0" destOrd="0" presId="urn:microsoft.com/office/officeart/2005/8/layout/radial2"/>
    <dgm:cxn modelId="{A11389E3-CACD-4109-9613-51D01856EA54}" type="presOf" srcId="{8006FCE2-3217-4390-B457-73E9912CA826}" destId="{44AEB474-3337-4AF1-8599-92D9CCED5CCD}" srcOrd="0" destOrd="0" presId="urn:microsoft.com/office/officeart/2005/8/layout/radial2"/>
    <dgm:cxn modelId="{91209DCB-5B79-48C7-924E-E9E952989FD8}" type="presOf" srcId="{FA7A06C3-9B9C-4943-9C10-D72171014D24}" destId="{F94370AD-19E2-4F6B-AB85-F32D3A5B7B9E}" srcOrd="0" destOrd="0" presId="urn:microsoft.com/office/officeart/2005/8/layout/radial2"/>
    <dgm:cxn modelId="{32AD3FA3-74D2-4170-8DB9-701534106DA4}" type="presOf" srcId="{777522B5-7191-4146-B6CE-E04273D13619}" destId="{EFD51B71-7277-4837-90FA-1CDDF8C0C07D}" srcOrd="0" destOrd="0" presId="urn:microsoft.com/office/officeart/2005/8/layout/radial2"/>
    <dgm:cxn modelId="{509CE14F-B19F-4863-A199-94DA8FAC1A37}" type="presOf" srcId="{2D6DDA0A-4726-48BD-BFCC-6388F6BF2BA1}" destId="{DFBBBBC3-2F5D-4A60-A5D9-97C06A6DD83D}" srcOrd="0" destOrd="0" presId="urn:microsoft.com/office/officeart/2005/8/layout/radial2"/>
    <dgm:cxn modelId="{BD9BC6A0-E317-4B35-9B3A-EA97772B1898}" srcId="{399FD7A3-8AEE-43C9-8685-6BCCA332708C}" destId="{B17D9A84-EB33-4C6E-851D-F77693D395E2}" srcOrd="0" destOrd="0" parTransId="{5183C925-F3E5-49DB-A46B-2BDCE3DD1B0D}" sibTransId="{AB103A8B-EE78-441A-9758-C19A51BE18F2}"/>
    <dgm:cxn modelId="{155372B1-2DF9-4764-8CAF-814D957425F4}" srcId="{4C16F304-B896-4F90-9C5F-AB4170A2464C}" destId="{DEC268B6-18D7-4F04-A4B5-65EC04A85F7E}" srcOrd="0" destOrd="0" parTransId="{22A0EF60-54D8-4AE2-9373-48E2155ADFA1}" sibTransId="{AB51354E-341D-4D86-AE5C-B8E795A1284E}"/>
    <dgm:cxn modelId="{FC2DF587-F725-4C9E-9EE1-FFD25DFCA3EF}" type="presOf" srcId="{E8F5A92F-C113-40C3-8F95-DF0C142652C4}" destId="{974AEE05-33D4-402B-91DC-C916ECC79DE6}" srcOrd="0" destOrd="0" presId="urn:microsoft.com/office/officeart/2005/8/layout/radial2"/>
    <dgm:cxn modelId="{75E67770-5D91-4B1D-B890-B23A17C15C53}" type="presOf" srcId="{720E01A6-D50D-45FE-A3FA-3DCC4AFE2A92}" destId="{EA72C591-9724-4095-A831-C421826EF975}" srcOrd="0" destOrd="0" presId="urn:microsoft.com/office/officeart/2005/8/layout/radial2"/>
    <dgm:cxn modelId="{2595DA73-D072-4ADB-AB55-47D257C69A12}" type="presOf" srcId="{DEC268B6-18D7-4F04-A4B5-65EC04A85F7E}" destId="{347D5E9F-899F-43C6-8450-965A38D33E10}" srcOrd="0" destOrd="0" presId="urn:microsoft.com/office/officeart/2005/8/layout/radial2"/>
    <dgm:cxn modelId="{BFDCDBF0-BC40-431E-B129-59E8744DAAF6}" type="presParOf" srcId="{F94370AD-19E2-4F6B-AB85-F32D3A5B7B9E}" destId="{A8FB2808-AAFC-4D97-887F-3779979975C0}" srcOrd="0" destOrd="0" presId="urn:microsoft.com/office/officeart/2005/8/layout/radial2"/>
    <dgm:cxn modelId="{1D8DC041-8C07-4D94-8052-4987A02C36A5}" type="presParOf" srcId="{A8FB2808-AAFC-4D97-887F-3779979975C0}" destId="{7D0277BF-C964-4D22-B5BB-6D99C40C7E15}" srcOrd="0" destOrd="0" presId="urn:microsoft.com/office/officeart/2005/8/layout/radial2"/>
    <dgm:cxn modelId="{1008D9E2-4B6E-4D09-815F-A416EE6A9281}" type="presParOf" srcId="{7D0277BF-C964-4D22-B5BB-6D99C40C7E15}" destId="{520D7201-8E13-49D1-919D-64B90E0B16FD}" srcOrd="0" destOrd="0" presId="urn:microsoft.com/office/officeart/2005/8/layout/radial2"/>
    <dgm:cxn modelId="{9782CFFD-7294-4953-BA55-49F29A2CC3E7}" type="presParOf" srcId="{7D0277BF-C964-4D22-B5BB-6D99C40C7E15}" destId="{98AE5B4B-2C6D-4C36-83DF-7C3182B7D292}" srcOrd="1" destOrd="0" presId="urn:microsoft.com/office/officeart/2005/8/layout/radial2"/>
    <dgm:cxn modelId="{BD0DA9E0-4372-4C81-A0C6-45C7A117DC0B}" type="presParOf" srcId="{A8FB2808-AAFC-4D97-887F-3779979975C0}" destId="{EA72C591-9724-4095-A831-C421826EF975}" srcOrd="1" destOrd="0" presId="urn:microsoft.com/office/officeart/2005/8/layout/radial2"/>
    <dgm:cxn modelId="{C5382BFC-7726-46CB-870E-E301ACA61053}" type="presParOf" srcId="{A8FB2808-AAFC-4D97-887F-3779979975C0}" destId="{9651C876-0FDB-4BF8-B58C-457C507BEB0B}" srcOrd="2" destOrd="0" presId="urn:microsoft.com/office/officeart/2005/8/layout/radial2"/>
    <dgm:cxn modelId="{0639AAB5-635B-4DA0-B9E8-FE8C2C07A8D3}" type="presParOf" srcId="{9651C876-0FDB-4BF8-B58C-457C507BEB0B}" destId="{EFD51B71-7277-4837-90FA-1CDDF8C0C07D}" srcOrd="0" destOrd="0" presId="urn:microsoft.com/office/officeart/2005/8/layout/radial2"/>
    <dgm:cxn modelId="{D6A73EE2-0B80-4C2D-BE6E-41799C71A538}" type="presParOf" srcId="{9651C876-0FDB-4BF8-B58C-457C507BEB0B}" destId="{974AEE05-33D4-402B-91DC-C916ECC79DE6}" srcOrd="1" destOrd="0" presId="urn:microsoft.com/office/officeart/2005/8/layout/radial2"/>
    <dgm:cxn modelId="{9B268D02-A353-420E-A672-48B6108F1631}" type="presParOf" srcId="{A8FB2808-AAFC-4D97-887F-3779979975C0}" destId="{DFBBBBC3-2F5D-4A60-A5D9-97C06A6DD83D}" srcOrd="3" destOrd="0" presId="urn:microsoft.com/office/officeart/2005/8/layout/radial2"/>
    <dgm:cxn modelId="{A2AB69A7-1589-4212-9135-820E4CDC7E4E}" type="presParOf" srcId="{A8FB2808-AAFC-4D97-887F-3779979975C0}" destId="{0365C081-EBAD-4733-AD59-EEC65E712488}" srcOrd="4" destOrd="0" presId="urn:microsoft.com/office/officeart/2005/8/layout/radial2"/>
    <dgm:cxn modelId="{F407E7C2-20C3-4774-9B3E-5D7EEBF8900D}" type="presParOf" srcId="{0365C081-EBAD-4733-AD59-EEC65E712488}" destId="{865E54A3-B4BE-4468-AC89-EB577B209FA0}" srcOrd="0" destOrd="0" presId="urn:microsoft.com/office/officeart/2005/8/layout/radial2"/>
    <dgm:cxn modelId="{8E83D1EC-6F19-4ED5-9990-DBCA0ED64E4C}" type="presParOf" srcId="{0365C081-EBAD-4733-AD59-EEC65E712488}" destId="{347D5E9F-899F-43C6-8450-965A38D33E10}" srcOrd="1" destOrd="0" presId="urn:microsoft.com/office/officeart/2005/8/layout/radial2"/>
    <dgm:cxn modelId="{95605B45-F2D6-417A-97E3-049369215595}" type="presParOf" srcId="{A8FB2808-AAFC-4D97-887F-3779979975C0}" destId="{1D012BB2-BF79-4510-99E7-066A01BAA56A}" srcOrd="5" destOrd="0" presId="urn:microsoft.com/office/officeart/2005/8/layout/radial2"/>
    <dgm:cxn modelId="{A815018A-73CD-4387-BED6-E1B7ECC13027}" type="presParOf" srcId="{A8FB2808-AAFC-4D97-887F-3779979975C0}" destId="{AC8E1714-64B1-4EB0-AED0-2D4C844CC877}" srcOrd="6" destOrd="0" presId="urn:microsoft.com/office/officeart/2005/8/layout/radial2"/>
    <dgm:cxn modelId="{BA9F4847-1534-4AA7-980F-934F43EC2FFC}" type="presParOf" srcId="{AC8E1714-64B1-4EB0-AED0-2D4C844CC877}" destId="{CC3A8EB3-DFAF-417F-9F88-2376FB398B20}" srcOrd="0" destOrd="0" presId="urn:microsoft.com/office/officeart/2005/8/layout/radial2"/>
    <dgm:cxn modelId="{DD596A2C-E3B0-4EE7-B968-BD9E8F318CB6}" type="presParOf" srcId="{AC8E1714-64B1-4EB0-AED0-2D4C844CC877}" destId="{44AEB474-3337-4AF1-8599-92D9CCED5CCD}" srcOrd="1" destOrd="0" presId="urn:microsoft.com/office/officeart/2005/8/layout/radial2"/>
    <dgm:cxn modelId="{4B5E99D1-9CC9-40B4-B06B-9953F4399EFD}" type="presParOf" srcId="{A8FB2808-AAFC-4D97-887F-3779979975C0}" destId="{9F3E85D6-EFCB-4E2C-8A6C-B78AE30C68C3}" srcOrd="7" destOrd="0" presId="urn:microsoft.com/office/officeart/2005/8/layout/radial2"/>
    <dgm:cxn modelId="{FF4012E6-0BB4-4279-AF66-F643497AC88B}" type="presParOf" srcId="{A8FB2808-AAFC-4D97-887F-3779979975C0}" destId="{6EB30C24-E0BC-46CC-A8CC-BD35E8D8F516}" srcOrd="8" destOrd="0" presId="urn:microsoft.com/office/officeart/2005/8/layout/radial2"/>
    <dgm:cxn modelId="{B68FB3D4-BC0D-4654-A540-212E38DCDDA7}" type="presParOf" srcId="{6EB30C24-E0BC-46CC-A8CC-BD35E8D8F516}" destId="{8C9211B4-E3C9-41A5-BAF6-85AA8DC56757}" srcOrd="0" destOrd="0" presId="urn:microsoft.com/office/officeart/2005/8/layout/radial2"/>
    <dgm:cxn modelId="{AA9EABC5-A650-4ACD-9825-8BC10E4CE484}" type="presParOf" srcId="{6EB30C24-E0BC-46CC-A8CC-BD35E8D8F516}" destId="{C8F01A94-E7AE-452D-BB84-DE60C745A4C3}" srcOrd="1" destOrd="0" presId="urn:microsoft.com/office/officeart/2005/8/layout/radial2"/>
    <dgm:cxn modelId="{EF4AFE7A-26D6-47A3-BEF8-8237856DEA3A}" type="presParOf" srcId="{A8FB2808-AAFC-4D97-887F-3779979975C0}" destId="{35526D56-E768-4819-9216-C4E927743A2B}" srcOrd="9" destOrd="0" presId="urn:microsoft.com/office/officeart/2005/8/layout/radial2"/>
    <dgm:cxn modelId="{79C971EA-1BB4-4950-A357-9FADF01F511D}" type="presParOf" srcId="{A8FB2808-AAFC-4D97-887F-3779979975C0}" destId="{449B1AEF-604E-4656-ACAF-2FA22576DCF6}" srcOrd="10" destOrd="0" presId="urn:microsoft.com/office/officeart/2005/8/layout/radial2"/>
    <dgm:cxn modelId="{1092F60D-90B7-4658-9863-42297222E58B}" type="presParOf" srcId="{449B1AEF-604E-4656-ACAF-2FA22576DCF6}" destId="{9668CE02-015F-4977-AFE0-6ADCE0C919A6}" srcOrd="0" destOrd="0" presId="urn:microsoft.com/office/officeart/2005/8/layout/radial2"/>
    <dgm:cxn modelId="{236BEA05-F4E0-4CA6-820E-3347C93F2CDC}" type="presParOf" srcId="{449B1AEF-604E-4656-ACAF-2FA22576DCF6}" destId="{014A86A1-B467-4CA1-9D8A-6362EC1901E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1" minVer="http://schemas.openxmlformats.org/drawingml/2006/diagram"/>
    </a:ext>
  </dgm:extLst>
</dgm:dataModel>
</file>

<file path=ppt/diagrams/data3.xml><?xml version="1.0" encoding="utf-8"?>
<dgm:dataModel xmlns:dgm="http://schemas.openxmlformats.org/drawingml/2006/diagram" xmlns:a="http://schemas.openxmlformats.org/drawingml/2006/main">
  <dgm:ptLst>
    <dgm:pt modelId="{FA7A06C3-9B9C-4943-9C10-D72171014D2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77522B5-7191-4146-B6CE-E04273D13619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广西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0E01A6-D50D-45FE-A3FA-3DCC4AFE2A92}" type="par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43454-504B-49AD-9A0B-5DB235BAE270}" type="sib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F5A92F-C113-40C3-8F95-DF0C142652C4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28.87%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9E1389-4DA7-4107-8AED-8C255C0181E9}" type="par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3D62A1-A750-48FB-8B81-0E931AC966B0}" type="sib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16F304-B896-4F90-9C5F-AB4170A2464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贵州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6DDA0A-4726-48BD-BFCC-6388F6BF2BA1}" type="par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F018D5-D55B-40D1-9023-2A3598C21FAB}" type="sib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C268B6-18D7-4F04-A4B5-65EC04A85F7E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24.74%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A0EF60-54D8-4AE2-9373-48E2155ADFA1}" type="par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51354E-341D-4D86-AE5C-B8E795A1284E}" type="sib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9FD7A3-8AEE-43C9-8685-6BCCA332708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DED6D8A-C292-490C-8B34-2C205393EE13}" type="par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9F9FE-7A0D-4A39-B439-4DF7F4626C6C}" type="sib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9A84-EB33-4C6E-851D-F77693D395E2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2.06%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83C925-F3E5-49DB-A46B-2BDCE3DD1B0D}" type="par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103A8B-EE78-441A-9758-C19A51BE18F2}" type="sib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09E9A6-00DF-4088-9A07-18E3CFC6CF2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四川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56CEFD-AC68-4391-B387-EE89D3A868CB}" type="par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90BDB-2F8E-4B52-9534-C683394E30B0}" type="sib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A14D98-A3A8-4B16-8BE6-73948ACA260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甘肃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CA4B9B-7F5E-4A1C-BD1A-B7D7CD76A37A}" type="par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CCB1-0507-4E67-AECC-B4E04151FE90}" type="sib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6B0BFC0-ABA5-485D-9A40-6C582F797830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20.62%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160A6B-2AD6-47F4-BC50-B1D89DBCADB0}" type="parTrans" cxnId="{274FED40-9409-42F1-B71A-899996CBC966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63F121-28E7-47EC-B322-9A425EA1705D}" type="sibTrans" cxnId="{274FED40-9409-42F1-B71A-899996CBC966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0B4B4EE-A958-4F10-94EA-6CFD1E6A3083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6.19%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B35BD28-C8AC-4C6B-8201-EDF218E7D107}" type="parTrans" cxnId="{35FCB1DB-932B-456A-9499-C6366092F3F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920E22EF-8FC6-44D9-B1F4-296BEA0A3129}" type="sibTrans" cxnId="{35FCB1DB-932B-456A-9499-C6366092F3F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4370AD-19E2-4F6B-AB85-F32D3A5B7B9E}" type="pres">
      <dgm:prSet presAssocID="{FA7A06C3-9B9C-4943-9C10-D72171014D2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FB2808-AAFC-4D97-887F-3779979975C0}" type="pres">
      <dgm:prSet presAssocID="{FA7A06C3-9B9C-4943-9C10-D72171014D24}" presName="cycle" presStyleCnt="0"/>
      <dgm:spPr/>
    </dgm:pt>
    <dgm:pt modelId="{7D0277BF-C964-4D22-B5BB-6D99C40C7E15}" type="pres">
      <dgm:prSet presAssocID="{FA7A06C3-9B9C-4943-9C10-D72171014D24}" presName="centerShape" presStyleCnt="0"/>
      <dgm:spPr/>
    </dgm:pt>
    <dgm:pt modelId="{520D7201-8E13-49D1-919D-64B90E0B16FD}" type="pres">
      <dgm:prSet presAssocID="{FA7A06C3-9B9C-4943-9C10-D72171014D24}" presName="connSite" presStyleLbl="node1" presStyleIdx="0" presStyleCnt="6"/>
      <dgm:spPr/>
    </dgm:pt>
    <dgm:pt modelId="{98AE5B4B-2C6D-4C36-83DF-7C3182B7D292}" type="pres">
      <dgm:prSet presAssocID="{FA7A06C3-9B9C-4943-9C10-D72171014D24}" presName="visible" presStyleLbl="node1" presStyleIdx="0" presStyleCnt="6"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A72C591-9724-4095-A831-C421826EF975}" type="pres">
      <dgm:prSet presAssocID="{720E01A6-D50D-45FE-A3FA-3DCC4AFE2A92}" presName="Name25" presStyleLbl="parChTrans1D1" presStyleIdx="0" presStyleCnt="5"/>
      <dgm:spPr/>
      <dgm:t>
        <a:bodyPr/>
        <a:lstStyle/>
        <a:p>
          <a:endParaRPr lang="zh-CN" altLang="en-US"/>
        </a:p>
      </dgm:t>
    </dgm:pt>
    <dgm:pt modelId="{9651C876-0FDB-4BF8-B58C-457C507BEB0B}" type="pres">
      <dgm:prSet presAssocID="{777522B5-7191-4146-B6CE-E04273D13619}" presName="node" presStyleCnt="0"/>
      <dgm:spPr/>
    </dgm:pt>
    <dgm:pt modelId="{EFD51B71-7277-4837-90FA-1CDDF8C0C07D}" type="pres">
      <dgm:prSet presAssocID="{777522B5-7191-4146-B6CE-E04273D13619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4AEE05-33D4-402B-91DC-C916ECC79DE6}" type="pres">
      <dgm:prSet presAssocID="{777522B5-7191-4146-B6CE-E04273D13619}" presName="child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BBBBC3-2F5D-4A60-A5D9-97C06A6DD83D}" type="pres">
      <dgm:prSet presAssocID="{2D6DDA0A-4726-48BD-BFCC-6388F6BF2BA1}" presName="Name25" presStyleLbl="parChTrans1D1" presStyleIdx="1" presStyleCnt="5"/>
      <dgm:spPr/>
      <dgm:t>
        <a:bodyPr/>
        <a:lstStyle/>
        <a:p>
          <a:endParaRPr lang="zh-CN" altLang="en-US"/>
        </a:p>
      </dgm:t>
    </dgm:pt>
    <dgm:pt modelId="{0365C081-EBAD-4733-AD59-EEC65E712488}" type="pres">
      <dgm:prSet presAssocID="{4C16F304-B896-4F90-9C5F-AB4170A2464C}" presName="node" presStyleCnt="0"/>
      <dgm:spPr/>
    </dgm:pt>
    <dgm:pt modelId="{865E54A3-B4BE-4468-AC89-EB577B209FA0}" type="pres">
      <dgm:prSet presAssocID="{4C16F304-B896-4F90-9C5F-AB4170A2464C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7D5E9F-899F-43C6-8450-965A38D33E10}" type="pres">
      <dgm:prSet presAssocID="{4C16F304-B896-4F90-9C5F-AB4170A2464C}" presName="child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012BB2-BF79-4510-99E7-066A01BAA56A}" type="pres">
      <dgm:prSet presAssocID="{CF56CEFD-AC68-4391-B387-EE89D3A868CB}" presName="Name25" presStyleLbl="parChTrans1D1" presStyleIdx="2" presStyleCnt="5"/>
      <dgm:spPr/>
      <dgm:t>
        <a:bodyPr/>
        <a:lstStyle/>
        <a:p>
          <a:endParaRPr lang="zh-CN" altLang="en-US"/>
        </a:p>
      </dgm:t>
    </dgm:pt>
    <dgm:pt modelId="{AC8E1714-64B1-4EB0-AED0-2D4C844CC877}" type="pres">
      <dgm:prSet presAssocID="{FE09E9A6-00DF-4088-9A07-18E3CFC6CF2C}" presName="node" presStyleCnt="0"/>
      <dgm:spPr/>
    </dgm:pt>
    <dgm:pt modelId="{CC3A8EB3-DFAF-417F-9F88-2376FB398B20}" type="pres">
      <dgm:prSet presAssocID="{FE09E9A6-00DF-4088-9A07-18E3CFC6CF2C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EB474-3337-4AF1-8599-92D9CCED5CCD}" type="pres">
      <dgm:prSet presAssocID="{FE09E9A6-00DF-4088-9A07-18E3CFC6CF2C}" presName="child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3E85D6-EFCB-4E2C-8A6C-B78AE30C68C3}" type="pres">
      <dgm:prSet presAssocID="{CECA4B9B-7F5E-4A1C-BD1A-B7D7CD76A37A}" presName="Name25" presStyleLbl="parChTrans1D1" presStyleIdx="3" presStyleCnt="5"/>
      <dgm:spPr/>
      <dgm:t>
        <a:bodyPr/>
        <a:lstStyle/>
        <a:p>
          <a:endParaRPr lang="zh-CN" altLang="en-US"/>
        </a:p>
      </dgm:t>
    </dgm:pt>
    <dgm:pt modelId="{6EB30C24-E0BC-46CC-A8CC-BD35E8D8F516}" type="pres">
      <dgm:prSet presAssocID="{B0A14D98-A3A8-4B16-8BE6-73948ACA260E}" presName="node" presStyleCnt="0"/>
      <dgm:spPr/>
    </dgm:pt>
    <dgm:pt modelId="{8C9211B4-E3C9-41A5-BAF6-85AA8DC56757}" type="pres">
      <dgm:prSet presAssocID="{B0A14D98-A3A8-4B16-8BE6-73948ACA260E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01A94-E7AE-452D-BB84-DE60C745A4C3}" type="pres">
      <dgm:prSet presAssocID="{B0A14D98-A3A8-4B16-8BE6-73948ACA260E}" presName="child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26D56-E768-4819-9216-C4E927743A2B}" type="pres">
      <dgm:prSet presAssocID="{8DED6D8A-C292-490C-8B34-2C205393EE13}" presName="Name25" presStyleLbl="parChTrans1D1" presStyleIdx="4" presStyleCnt="5"/>
      <dgm:spPr/>
      <dgm:t>
        <a:bodyPr/>
        <a:lstStyle/>
        <a:p>
          <a:endParaRPr lang="zh-CN" altLang="en-US"/>
        </a:p>
      </dgm:t>
    </dgm:pt>
    <dgm:pt modelId="{449B1AEF-604E-4656-ACAF-2FA22576DCF6}" type="pres">
      <dgm:prSet presAssocID="{399FD7A3-8AEE-43C9-8685-6BCCA332708C}" presName="node" presStyleCnt="0"/>
      <dgm:spPr/>
    </dgm:pt>
    <dgm:pt modelId="{9668CE02-015F-4977-AFE0-6ADCE0C919A6}" type="pres">
      <dgm:prSet presAssocID="{399FD7A3-8AEE-43C9-8685-6BCCA332708C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4A86A1-B467-4CA1-9D8A-6362EC1901EF}" type="pres">
      <dgm:prSet presAssocID="{399FD7A3-8AEE-43C9-8685-6BCCA332708C}" presName="child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874E38-A74B-4412-917D-D0FAB13B1714}" srcId="{FA7A06C3-9B9C-4943-9C10-D72171014D24}" destId="{777522B5-7191-4146-B6CE-E04273D13619}" srcOrd="0" destOrd="0" parTransId="{720E01A6-D50D-45FE-A3FA-3DCC4AFE2A92}" sibTransId="{F2543454-504B-49AD-9A0B-5DB235BAE270}"/>
    <dgm:cxn modelId="{D2F24CB6-92A0-435D-B3F1-2B85F17D3D8C}" type="presOf" srcId="{399FD7A3-8AEE-43C9-8685-6BCCA332708C}" destId="{9668CE02-015F-4977-AFE0-6ADCE0C919A6}" srcOrd="0" destOrd="0" presId="urn:microsoft.com/office/officeart/2005/8/layout/radial2"/>
    <dgm:cxn modelId="{C89108A1-1306-4E3B-9188-CFBCEDB49B05}" type="presOf" srcId="{40B4B4EE-A958-4F10-94EA-6CFD1E6A3083}" destId="{C8F01A94-E7AE-452D-BB84-DE60C745A4C3}" srcOrd="0" destOrd="0" presId="urn:microsoft.com/office/officeart/2005/8/layout/radial2"/>
    <dgm:cxn modelId="{274FED40-9409-42F1-B71A-899996CBC966}" srcId="{FE09E9A6-00DF-4088-9A07-18E3CFC6CF2C}" destId="{E6B0BFC0-ABA5-485D-9A40-6C582F797830}" srcOrd="0" destOrd="0" parTransId="{43160A6B-2AD6-47F4-BC50-B1D89DBCADB0}" sibTransId="{AB63F121-28E7-47EC-B322-9A425EA1705D}"/>
    <dgm:cxn modelId="{05BDF2E1-FEA2-4DC8-B01C-C77ADBE32E2C}" type="presOf" srcId="{FE09E9A6-00DF-4088-9A07-18E3CFC6CF2C}" destId="{CC3A8EB3-DFAF-417F-9F88-2376FB398B20}" srcOrd="0" destOrd="0" presId="urn:microsoft.com/office/officeart/2005/8/layout/radial2"/>
    <dgm:cxn modelId="{12140E0A-A3D4-4CD8-9C88-72A8B35AD975}" type="presOf" srcId="{E6B0BFC0-ABA5-485D-9A40-6C582F797830}" destId="{44AEB474-3337-4AF1-8599-92D9CCED5CCD}" srcOrd="0" destOrd="0" presId="urn:microsoft.com/office/officeart/2005/8/layout/radial2"/>
    <dgm:cxn modelId="{239130B8-7319-4154-84C8-DE3CA67BE905}" type="presOf" srcId="{4C16F304-B896-4F90-9C5F-AB4170A2464C}" destId="{865E54A3-B4BE-4468-AC89-EB577B209FA0}" srcOrd="0" destOrd="0" presId="urn:microsoft.com/office/officeart/2005/8/layout/radial2"/>
    <dgm:cxn modelId="{A486EB2F-543F-4AC9-A56B-ABE2934B917C}" srcId="{FA7A06C3-9B9C-4943-9C10-D72171014D24}" destId="{B0A14D98-A3A8-4B16-8BE6-73948ACA260E}" srcOrd="3" destOrd="0" parTransId="{CECA4B9B-7F5E-4A1C-BD1A-B7D7CD76A37A}" sibTransId="{6BE0CCB1-0507-4E67-AECC-B4E04151FE90}"/>
    <dgm:cxn modelId="{0DBD4CC8-13B8-47B0-B7C3-37245540B4C4}" srcId="{FA7A06C3-9B9C-4943-9C10-D72171014D24}" destId="{FE09E9A6-00DF-4088-9A07-18E3CFC6CF2C}" srcOrd="2" destOrd="0" parTransId="{CF56CEFD-AC68-4391-B387-EE89D3A868CB}" sibTransId="{6FD90BDB-2F8E-4B52-9534-C683394E30B0}"/>
    <dgm:cxn modelId="{D05ED6B2-2BC4-4103-87D1-94AA356A5357}" srcId="{777522B5-7191-4146-B6CE-E04273D13619}" destId="{E8F5A92F-C113-40C3-8F95-DF0C142652C4}" srcOrd="0" destOrd="0" parTransId="{819E1389-4DA7-4107-8AED-8C255C0181E9}" sibTransId="{433D62A1-A750-48FB-8B81-0E931AC966B0}"/>
    <dgm:cxn modelId="{1BA02D0E-C8F7-41A0-A1C3-2368F022C62F}" type="presOf" srcId="{8DED6D8A-C292-490C-8B34-2C205393EE13}" destId="{35526D56-E768-4819-9216-C4E927743A2B}" srcOrd="0" destOrd="0" presId="urn:microsoft.com/office/officeart/2005/8/layout/radial2"/>
    <dgm:cxn modelId="{9A39AD6C-E009-4CE9-A157-969C49E6AB78}" type="presOf" srcId="{2D6DDA0A-4726-48BD-BFCC-6388F6BF2BA1}" destId="{DFBBBBC3-2F5D-4A60-A5D9-97C06A6DD83D}" srcOrd="0" destOrd="0" presId="urn:microsoft.com/office/officeart/2005/8/layout/radial2"/>
    <dgm:cxn modelId="{D1D0461A-1D8D-4495-80D3-0FD599EF1D18}" srcId="{FA7A06C3-9B9C-4943-9C10-D72171014D24}" destId="{4C16F304-B896-4F90-9C5F-AB4170A2464C}" srcOrd="1" destOrd="0" parTransId="{2D6DDA0A-4726-48BD-BFCC-6388F6BF2BA1}" sibTransId="{C1F018D5-D55B-40D1-9023-2A3598C21FAB}"/>
    <dgm:cxn modelId="{2982F4EC-3E19-4EC2-811C-45666870348B}" type="presOf" srcId="{B0A14D98-A3A8-4B16-8BE6-73948ACA260E}" destId="{8C9211B4-E3C9-41A5-BAF6-85AA8DC56757}" srcOrd="0" destOrd="0" presId="urn:microsoft.com/office/officeart/2005/8/layout/radial2"/>
    <dgm:cxn modelId="{AED50C7A-7D23-443F-82C4-F0F76A547E34}" type="presOf" srcId="{CF56CEFD-AC68-4391-B387-EE89D3A868CB}" destId="{1D012BB2-BF79-4510-99E7-066A01BAA56A}" srcOrd="0" destOrd="0" presId="urn:microsoft.com/office/officeart/2005/8/layout/radial2"/>
    <dgm:cxn modelId="{CA5FA34F-FDF9-47A6-A34E-A45D6BA60BF4}" srcId="{FA7A06C3-9B9C-4943-9C10-D72171014D24}" destId="{399FD7A3-8AEE-43C9-8685-6BCCA332708C}" srcOrd="4" destOrd="0" parTransId="{8DED6D8A-C292-490C-8B34-2C205393EE13}" sibTransId="{61C9F9FE-7A0D-4A39-B439-4DF7F4626C6C}"/>
    <dgm:cxn modelId="{5AE85644-3C95-40AC-90FA-E53B3CF0AB47}" type="presOf" srcId="{777522B5-7191-4146-B6CE-E04273D13619}" destId="{EFD51B71-7277-4837-90FA-1CDDF8C0C07D}" srcOrd="0" destOrd="0" presId="urn:microsoft.com/office/officeart/2005/8/layout/radial2"/>
    <dgm:cxn modelId="{35FCB1DB-932B-456A-9499-C6366092F3F8}" srcId="{B0A14D98-A3A8-4B16-8BE6-73948ACA260E}" destId="{40B4B4EE-A958-4F10-94EA-6CFD1E6A3083}" srcOrd="0" destOrd="0" parTransId="{EB35BD28-C8AC-4C6B-8201-EDF218E7D107}" sibTransId="{920E22EF-8FC6-44D9-B1F4-296BEA0A3129}"/>
    <dgm:cxn modelId="{9F5679C1-E8F1-407A-BB52-EFC3CB6A09C0}" type="presOf" srcId="{CECA4B9B-7F5E-4A1C-BD1A-B7D7CD76A37A}" destId="{9F3E85D6-EFCB-4E2C-8A6C-B78AE30C68C3}" srcOrd="0" destOrd="0" presId="urn:microsoft.com/office/officeart/2005/8/layout/radial2"/>
    <dgm:cxn modelId="{B0F899B7-B0CF-4BA5-B554-72EC5848B221}" type="presOf" srcId="{E8F5A92F-C113-40C3-8F95-DF0C142652C4}" destId="{974AEE05-33D4-402B-91DC-C916ECC79DE6}" srcOrd="0" destOrd="0" presId="urn:microsoft.com/office/officeart/2005/8/layout/radial2"/>
    <dgm:cxn modelId="{BD9BC6A0-E317-4B35-9B3A-EA97772B1898}" srcId="{399FD7A3-8AEE-43C9-8685-6BCCA332708C}" destId="{B17D9A84-EB33-4C6E-851D-F77693D395E2}" srcOrd="0" destOrd="0" parTransId="{5183C925-F3E5-49DB-A46B-2BDCE3DD1B0D}" sibTransId="{AB103A8B-EE78-441A-9758-C19A51BE18F2}"/>
    <dgm:cxn modelId="{8B51EB5A-E1CE-4F8A-ADC5-57B3CA872AA0}" type="presOf" srcId="{720E01A6-D50D-45FE-A3FA-3DCC4AFE2A92}" destId="{EA72C591-9724-4095-A831-C421826EF975}" srcOrd="0" destOrd="0" presId="urn:microsoft.com/office/officeart/2005/8/layout/radial2"/>
    <dgm:cxn modelId="{155372B1-2DF9-4764-8CAF-814D957425F4}" srcId="{4C16F304-B896-4F90-9C5F-AB4170A2464C}" destId="{DEC268B6-18D7-4F04-A4B5-65EC04A85F7E}" srcOrd="0" destOrd="0" parTransId="{22A0EF60-54D8-4AE2-9373-48E2155ADFA1}" sibTransId="{AB51354E-341D-4D86-AE5C-B8E795A1284E}"/>
    <dgm:cxn modelId="{1831A947-14F9-4E1E-BDFF-9D562C70A42F}" type="presOf" srcId="{FA7A06C3-9B9C-4943-9C10-D72171014D24}" destId="{F94370AD-19E2-4F6B-AB85-F32D3A5B7B9E}" srcOrd="0" destOrd="0" presId="urn:microsoft.com/office/officeart/2005/8/layout/radial2"/>
    <dgm:cxn modelId="{E080A0EF-5CFA-4152-97DE-FF2E52F6D6E0}" type="presOf" srcId="{DEC268B6-18D7-4F04-A4B5-65EC04A85F7E}" destId="{347D5E9F-899F-43C6-8450-965A38D33E10}" srcOrd="0" destOrd="0" presId="urn:microsoft.com/office/officeart/2005/8/layout/radial2"/>
    <dgm:cxn modelId="{61CC18C0-B2DA-4668-AC3D-D56C301A464F}" type="presOf" srcId="{B17D9A84-EB33-4C6E-851D-F77693D395E2}" destId="{014A86A1-B467-4CA1-9D8A-6362EC1901EF}" srcOrd="0" destOrd="0" presId="urn:microsoft.com/office/officeart/2005/8/layout/radial2"/>
    <dgm:cxn modelId="{B9AC7156-4E5F-4A4A-AB6D-4A8A1119F6DE}" type="presParOf" srcId="{F94370AD-19E2-4F6B-AB85-F32D3A5B7B9E}" destId="{A8FB2808-AAFC-4D97-887F-3779979975C0}" srcOrd="0" destOrd="0" presId="urn:microsoft.com/office/officeart/2005/8/layout/radial2"/>
    <dgm:cxn modelId="{0A306AB5-9553-4C07-B188-E83FF845AD02}" type="presParOf" srcId="{A8FB2808-AAFC-4D97-887F-3779979975C0}" destId="{7D0277BF-C964-4D22-B5BB-6D99C40C7E15}" srcOrd="0" destOrd="0" presId="urn:microsoft.com/office/officeart/2005/8/layout/radial2"/>
    <dgm:cxn modelId="{078A25AB-7269-4634-BECE-F979D9C1830C}" type="presParOf" srcId="{7D0277BF-C964-4D22-B5BB-6D99C40C7E15}" destId="{520D7201-8E13-49D1-919D-64B90E0B16FD}" srcOrd="0" destOrd="0" presId="urn:microsoft.com/office/officeart/2005/8/layout/radial2"/>
    <dgm:cxn modelId="{6E532C15-18A0-490B-A1B8-93F0EFDEC6AF}" type="presParOf" srcId="{7D0277BF-C964-4D22-B5BB-6D99C40C7E15}" destId="{98AE5B4B-2C6D-4C36-83DF-7C3182B7D292}" srcOrd="1" destOrd="0" presId="urn:microsoft.com/office/officeart/2005/8/layout/radial2"/>
    <dgm:cxn modelId="{F90CFE68-253C-4B6E-A509-92F22AE91604}" type="presParOf" srcId="{A8FB2808-AAFC-4D97-887F-3779979975C0}" destId="{EA72C591-9724-4095-A831-C421826EF975}" srcOrd="1" destOrd="0" presId="urn:microsoft.com/office/officeart/2005/8/layout/radial2"/>
    <dgm:cxn modelId="{9DF9E738-4B6F-4FF2-B281-9B823F48ACFA}" type="presParOf" srcId="{A8FB2808-AAFC-4D97-887F-3779979975C0}" destId="{9651C876-0FDB-4BF8-B58C-457C507BEB0B}" srcOrd="2" destOrd="0" presId="urn:microsoft.com/office/officeart/2005/8/layout/radial2"/>
    <dgm:cxn modelId="{999D11C8-5B58-4DB3-B812-D9847B5D05AE}" type="presParOf" srcId="{9651C876-0FDB-4BF8-B58C-457C507BEB0B}" destId="{EFD51B71-7277-4837-90FA-1CDDF8C0C07D}" srcOrd="0" destOrd="0" presId="urn:microsoft.com/office/officeart/2005/8/layout/radial2"/>
    <dgm:cxn modelId="{5D434FA6-030D-46FB-AC44-A5A91EE2B7E2}" type="presParOf" srcId="{9651C876-0FDB-4BF8-B58C-457C507BEB0B}" destId="{974AEE05-33D4-402B-91DC-C916ECC79DE6}" srcOrd="1" destOrd="0" presId="urn:microsoft.com/office/officeart/2005/8/layout/radial2"/>
    <dgm:cxn modelId="{459BBE8C-B543-4DEC-8A77-3A893003FC6D}" type="presParOf" srcId="{A8FB2808-AAFC-4D97-887F-3779979975C0}" destId="{DFBBBBC3-2F5D-4A60-A5D9-97C06A6DD83D}" srcOrd="3" destOrd="0" presId="urn:microsoft.com/office/officeart/2005/8/layout/radial2"/>
    <dgm:cxn modelId="{62B7919D-4C88-4529-8553-5C13A7A1E34F}" type="presParOf" srcId="{A8FB2808-AAFC-4D97-887F-3779979975C0}" destId="{0365C081-EBAD-4733-AD59-EEC65E712488}" srcOrd="4" destOrd="0" presId="urn:microsoft.com/office/officeart/2005/8/layout/radial2"/>
    <dgm:cxn modelId="{381B8791-71AC-405B-AFA5-4D0973C130DA}" type="presParOf" srcId="{0365C081-EBAD-4733-AD59-EEC65E712488}" destId="{865E54A3-B4BE-4468-AC89-EB577B209FA0}" srcOrd="0" destOrd="0" presId="urn:microsoft.com/office/officeart/2005/8/layout/radial2"/>
    <dgm:cxn modelId="{75123B62-7638-41D3-BB7F-E50FEE04D4FC}" type="presParOf" srcId="{0365C081-EBAD-4733-AD59-EEC65E712488}" destId="{347D5E9F-899F-43C6-8450-965A38D33E10}" srcOrd="1" destOrd="0" presId="urn:microsoft.com/office/officeart/2005/8/layout/radial2"/>
    <dgm:cxn modelId="{1061CE5F-EF7E-47D5-A560-88E16A41A274}" type="presParOf" srcId="{A8FB2808-AAFC-4D97-887F-3779979975C0}" destId="{1D012BB2-BF79-4510-99E7-066A01BAA56A}" srcOrd="5" destOrd="0" presId="urn:microsoft.com/office/officeart/2005/8/layout/radial2"/>
    <dgm:cxn modelId="{3E68E7D4-8F3C-44AF-83E5-A52521209BA2}" type="presParOf" srcId="{A8FB2808-AAFC-4D97-887F-3779979975C0}" destId="{AC8E1714-64B1-4EB0-AED0-2D4C844CC877}" srcOrd="6" destOrd="0" presId="urn:microsoft.com/office/officeart/2005/8/layout/radial2"/>
    <dgm:cxn modelId="{D3A8FE65-15E6-4198-A80A-6899841BEE3D}" type="presParOf" srcId="{AC8E1714-64B1-4EB0-AED0-2D4C844CC877}" destId="{CC3A8EB3-DFAF-417F-9F88-2376FB398B20}" srcOrd="0" destOrd="0" presId="urn:microsoft.com/office/officeart/2005/8/layout/radial2"/>
    <dgm:cxn modelId="{19D8AE67-B2AF-44A3-AC5B-BA052AA2FB2F}" type="presParOf" srcId="{AC8E1714-64B1-4EB0-AED0-2D4C844CC877}" destId="{44AEB474-3337-4AF1-8599-92D9CCED5CCD}" srcOrd="1" destOrd="0" presId="urn:microsoft.com/office/officeart/2005/8/layout/radial2"/>
    <dgm:cxn modelId="{132B2201-E608-4EFA-BAC0-9D16E226AC59}" type="presParOf" srcId="{A8FB2808-AAFC-4D97-887F-3779979975C0}" destId="{9F3E85D6-EFCB-4E2C-8A6C-B78AE30C68C3}" srcOrd="7" destOrd="0" presId="urn:microsoft.com/office/officeart/2005/8/layout/radial2"/>
    <dgm:cxn modelId="{941F273B-A7AE-43B0-BACE-48BBEA677F80}" type="presParOf" srcId="{A8FB2808-AAFC-4D97-887F-3779979975C0}" destId="{6EB30C24-E0BC-46CC-A8CC-BD35E8D8F516}" srcOrd="8" destOrd="0" presId="urn:microsoft.com/office/officeart/2005/8/layout/radial2"/>
    <dgm:cxn modelId="{97D8C87E-58C6-421B-9723-3A231CA0E251}" type="presParOf" srcId="{6EB30C24-E0BC-46CC-A8CC-BD35E8D8F516}" destId="{8C9211B4-E3C9-41A5-BAF6-85AA8DC56757}" srcOrd="0" destOrd="0" presId="urn:microsoft.com/office/officeart/2005/8/layout/radial2"/>
    <dgm:cxn modelId="{D2A139C1-6384-48D1-9FA3-C66791D3CB4D}" type="presParOf" srcId="{6EB30C24-E0BC-46CC-A8CC-BD35E8D8F516}" destId="{C8F01A94-E7AE-452D-BB84-DE60C745A4C3}" srcOrd="1" destOrd="0" presId="urn:microsoft.com/office/officeart/2005/8/layout/radial2"/>
    <dgm:cxn modelId="{426B2138-B5FA-4249-9879-7D959455076E}" type="presParOf" srcId="{A8FB2808-AAFC-4D97-887F-3779979975C0}" destId="{35526D56-E768-4819-9216-C4E927743A2B}" srcOrd="9" destOrd="0" presId="urn:microsoft.com/office/officeart/2005/8/layout/radial2"/>
    <dgm:cxn modelId="{AF819032-DAC1-4790-B923-A8BABC237262}" type="presParOf" srcId="{A8FB2808-AAFC-4D97-887F-3779979975C0}" destId="{449B1AEF-604E-4656-ACAF-2FA22576DCF6}" srcOrd="10" destOrd="0" presId="urn:microsoft.com/office/officeart/2005/8/layout/radial2"/>
    <dgm:cxn modelId="{591F103A-BD8D-4D6D-ABA1-5D24E5B3FB38}" type="presParOf" srcId="{449B1AEF-604E-4656-ACAF-2FA22576DCF6}" destId="{9668CE02-015F-4977-AFE0-6ADCE0C919A6}" srcOrd="0" destOrd="0" presId="urn:microsoft.com/office/officeart/2005/8/layout/radial2"/>
    <dgm:cxn modelId="{4E85FCF1-15BD-4D60-BA20-B0BF6A4DE63F}" type="presParOf" srcId="{449B1AEF-604E-4656-ACAF-2FA22576DCF6}" destId="{014A86A1-B467-4CA1-9D8A-6362EC1901E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16" minVer="http://schemas.openxmlformats.org/drawingml/2006/diagram"/>
    </a:ext>
  </dgm:extLst>
</dgm:dataModel>
</file>

<file path=ppt/diagrams/data4.xml><?xml version="1.0" encoding="utf-8"?>
<dgm:dataModel xmlns:dgm="http://schemas.openxmlformats.org/drawingml/2006/diagram" xmlns:a="http://schemas.openxmlformats.org/drawingml/2006/main">
  <dgm:ptLst>
    <dgm:pt modelId="{FA7A06C3-9B9C-4943-9C10-D72171014D2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77522B5-7191-4146-B6CE-E04273D13619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安徽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0E01A6-D50D-45FE-A3FA-3DCC4AFE2A92}" type="par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43454-504B-49AD-9A0B-5DB235BAE270}" type="sib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F5A92F-C113-40C3-8F95-DF0C142652C4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41.56%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9E1389-4DA7-4107-8AED-8C255C0181E9}" type="par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3D62A1-A750-48FB-8B81-0E931AC966B0}" type="sib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16F304-B896-4F90-9C5F-AB4170A2464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6DDA0A-4726-48BD-BFCC-6388F6BF2BA1}" type="par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F018D5-D55B-40D1-9023-2A3598C21FAB}" type="sib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C268B6-18D7-4F04-A4B5-65EC04A85F7E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29.87%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A0EF60-54D8-4AE2-9373-48E2155ADFA1}" type="par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51354E-341D-4D86-AE5C-B8E795A1284E}" type="sib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9FD7A3-8AEE-43C9-8685-6BCCA332708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新疆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DED6D8A-C292-490C-8B34-2C205393EE13}" type="par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9F9FE-7A0D-4A39-B439-4DF7F4626C6C}" type="sib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9A84-EB33-4C6E-851D-F77693D395E2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3.90%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83C925-F3E5-49DB-A46B-2BDCE3DD1B0D}" type="par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103A8B-EE78-441A-9758-C19A51BE18F2}" type="sib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09E9A6-00DF-4088-9A07-18E3CFC6CF2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浙江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56CEFD-AC68-4391-B387-EE89D3A868CB}" type="par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90BDB-2F8E-4B52-9534-C683394E30B0}" type="sib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A14D98-A3A8-4B16-8BE6-73948ACA260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CA4B9B-7F5E-4A1C-BD1A-B7D7CD76A37A}" type="par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CCB1-0507-4E67-AECC-B4E04151FE90}" type="sib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C705F72-1F1B-4BCD-812E-F2C717A41295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7.79%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CEAAB4C-E9A5-4625-8739-0B09CE74BEBB}" type="parTrans" cxnId="{953CC26E-A625-460D-BAD8-262BC1CA0BEF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1BE816A-AD70-437C-908C-DDB54C0FFC9C}" type="sibTrans" cxnId="{953CC26E-A625-460D-BAD8-262BC1CA0BEF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3F11F6C-7471-4B8B-8AA7-78E9B13AE207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5.19%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11B137D-F537-4551-B462-388CE6FA6F35}" type="parTrans" cxnId="{8258EB5D-4B34-463A-8AA6-1D3A3002C0D5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20620F1-4446-4A9D-AEBF-9869CAC451C1}" type="sibTrans" cxnId="{8258EB5D-4B34-463A-8AA6-1D3A3002C0D5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4370AD-19E2-4F6B-AB85-F32D3A5B7B9E}" type="pres">
      <dgm:prSet presAssocID="{FA7A06C3-9B9C-4943-9C10-D72171014D2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FB2808-AAFC-4D97-887F-3779979975C0}" type="pres">
      <dgm:prSet presAssocID="{FA7A06C3-9B9C-4943-9C10-D72171014D24}" presName="cycle" presStyleCnt="0"/>
      <dgm:spPr/>
    </dgm:pt>
    <dgm:pt modelId="{7D0277BF-C964-4D22-B5BB-6D99C40C7E15}" type="pres">
      <dgm:prSet presAssocID="{FA7A06C3-9B9C-4943-9C10-D72171014D24}" presName="centerShape" presStyleCnt="0"/>
      <dgm:spPr/>
    </dgm:pt>
    <dgm:pt modelId="{520D7201-8E13-49D1-919D-64B90E0B16FD}" type="pres">
      <dgm:prSet presAssocID="{FA7A06C3-9B9C-4943-9C10-D72171014D24}" presName="connSite" presStyleLbl="node1" presStyleIdx="0" presStyleCnt="6"/>
      <dgm:spPr/>
    </dgm:pt>
    <dgm:pt modelId="{98AE5B4B-2C6D-4C36-83DF-7C3182B7D292}" type="pres">
      <dgm:prSet presAssocID="{FA7A06C3-9B9C-4943-9C10-D72171014D24}" presName="visible" presStyleLbl="node1" presStyleIdx="0" presStyleCnt="6"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A72C591-9724-4095-A831-C421826EF975}" type="pres">
      <dgm:prSet presAssocID="{720E01A6-D50D-45FE-A3FA-3DCC4AFE2A92}" presName="Name25" presStyleLbl="parChTrans1D1" presStyleIdx="0" presStyleCnt="5"/>
      <dgm:spPr/>
      <dgm:t>
        <a:bodyPr/>
        <a:lstStyle/>
        <a:p>
          <a:endParaRPr lang="zh-CN" altLang="en-US"/>
        </a:p>
      </dgm:t>
    </dgm:pt>
    <dgm:pt modelId="{9651C876-0FDB-4BF8-B58C-457C507BEB0B}" type="pres">
      <dgm:prSet presAssocID="{777522B5-7191-4146-B6CE-E04273D13619}" presName="node" presStyleCnt="0"/>
      <dgm:spPr/>
    </dgm:pt>
    <dgm:pt modelId="{EFD51B71-7277-4837-90FA-1CDDF8C0C07D}" type="pres">
      <dgm:prSet presAssocID="{777522B5-7191-4146-B6CE-E04273D13619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4AEE05-33D4-402B-91DC-C916ECC79DE6}" type="pres">
      <dgm:prSet presAssocID="{777522B5-7191-4146-B6CE-E04273D13619}" presName="child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BBBBC3-2F5D-4A60-A5D9-97C06A6DD83D}" type="pres">
      <dgm:prSet presAssocID="{2D6DDA0A-4726-48BD-BFCC-6388F6BF2BA1}" presName="Name25" presStyleLbl="parChTrans1D1" presStyleIdx="1" presStyleCnt="5"/>
      <dgm:spPr/>
      <dgm:t>
        <a:bodyPr/>
        <a:lstStyle/>
        <a:p>
          <a:endParaRPr lang="zh-CN" altLang="en-US"/>
        </a:p>
      </dgm:t>
    </dgm:pt>
    <dgm:pt modelId="{0365C081-EBAD-4733-AD59-EEC65E712488}" type="pres">
      <dgm:prSet presAssocID="{4C16F304-B896-4F90-9C5F-AB4170A2464C}" presName="node" presStyleCnt="0"/>
      <dgm:spPr/>
    </dgm:pt>
    <dgm:pt modelId="{865E54A3-B4BE-4468-AC89-EB577B209FA0}" type="pres">
      <dgm:prSet presAssocID="{4C16F304-B896-4F90-9C5F-AB4170A2464C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7D5E9F-899F-43C6-8450-965A38D33E10}" type="pres">
      <dgm:prSet presAssocID="{4C16F304-B896-4F90-9C5F-AB4170A2464C}" presName="child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012BB2-BF79-4510-99E7-066A01BAA56A}" type="pres">
      <dgm:prSet presAssocID="{CF56CEFD-AC68-4391-B387-EE89D3A868CB}" presName="Name25" presStyleLbl="parChTrans1D1" presStyleIdx="2" presStyleCnt="5"/>
      <dgm:spPr/>
      <dgm:t>
        <a:bodyPr/>
        <a:lstStyle/>
        <a:p>
          <a:endParaRPr lang="zh-CN" altLang="en-US"/>
        </a:p>
      </dgm:t>
    </dgm:pt>
    <dgm:pt modelId="{AC8E1714-64B1-4EB0-AED0-2D4C844CC877}" type="pres">
      <dgm:prSet presAssocID="{FE09E9A6-00DF-4088-9A07-18E3CFC6CF2C}" presName="node" presStyleCnt="0"/>
      <dgm:spPr/>
    </dgm:pt>
    <dgm:pt modelId="{CC3A8EB3-DFAF-417F-9F88-2376FB398B20}" type="pres">
      <dgm:prSet presAssocID="{FE09E9A6-00DF-4088-9A07-18E3CFC6CF2C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EB474-3337-4AF1-8599-92D9CCED5CCD}" type="pres">
      <dgm:prSet presAssocID="{FE09E9A6-00DF-4088-9A07-18E3CFC6CF2C}" presName="child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3E85D6-EFCB-4E2C-8A6C-B78AE30C68C3}" type="pres">
      <dgm:prSet presAssocID="{CECA4B9B-7F5E-4A1C-BD1A-B7D7CD76A37A}" presName="Name25" presStyleLbl="parChTrans1D1" presStyleIdx="3" presStyleCnt="5"/>
      <dgm:spPr/>
      <dgm:t>
        <a:bodyPr/>
        <a:lstStyle/>
        <a:p>
          <a:endParaRPr lang="zh-CN" altLang="en-US"/>
        </a:p>
      </dgm:t>
    </dgm:pt>
    <dgm:pt modelId="{6EB30C24-E0BC-46CC-A8CC-BD35E8D8F516}" type="pres">
      <dgm:prSet presAssocID="{B0A14D98-A3A8-4B16-8BE6-73948ACA260E}" presName="node" presStyleCnt="0"/>
      <dgm:spPr/>
    </dgm:pt>
    <dgm:pt modelId="{8C9211B4-E3C9-41A5-BAF6-85AA8DC56757}" type="pres">
      <dgm:prSet presAssocID="{B0A14D98-A3A8-4B16-8BE6-73948ACA260E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01A94-E7AE-452D-BB84-DE60C745A4C3}" type="pres">
      <dgm:prSet presAssocID="{B0A14D98-A3A8-4B16-8BE6-73948ACA260E}" presName="child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26D56-E768-4819-9216-C4E927743A2B}" type="pres">
      <dgm:prSet presAssocID="{8DED6D8A-C292-490C-8B34-2C205393EE13}" presName="Name25" presStyleLbl="parChTrans1D1" presStyleIdx="4" presStyleCnt="5"/>
      <dgm:spPr/>
      <dgm:t>
        <a:bodyPr/>
        <a:lstStyle/>
        <a:p>
          <a:endParaRPr lang="zh-CN" altLang="en-US"/>
        </a:p>
      </dgm:t>
    </dgm:pt>
    <dgm:pt modelId="{449B1AEF-604E-4656-ACAF-2FA22576DCF6}" type="pres">
      <dgm:prSet presAssocID="{399FD7A3-8AEE-43C9-8685-6BCCA332708C}" presName="node" presStyleCnt="0"/>
      <dgm:spPr/>
    </dgm:pt>
    <dgm:pt modelId="{9668CE02-015F-4977-AFE0-6ADCE0C919A6}" type="pres">
      <dgm:prSet presAssocID="{399FD7A3-8AEE-43C9-8685-6BCCA332708C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4A86A1-B467-4CA1-9D8A-6362EC1901EF}" type="pres">
      <dgm:prSet presAssocID="{399FD7A3-8AEE-43C9-8685-6BCCA332708C}" presName="child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874E38-A74B-4412-917D-D0FAB13B1714}" srcId="{FA7A06C3-9B9C-4943-9C10-D72171014D24}" destId="{777522B5-7191-4146-B6CE-E04273D13619}" srcOrd="0" destOrd="0" parTransId="{720E01A6-D50D-45FE-A3FA-3DCC4AFE2A92}" sibTransId="{F2543454-504B-49AD-9A0B-5DB235BAE270}"/>
    <dgm:cxn modelId="{B065E285-A05F-48AB-954F-0D7E80B7296B}" type="presOf" srcId="{CF56CEFD-AC68-4391-B387-EE89D3A868CB}" destId="{1D012BB2-BF79-4510-99E7-066A01BAA56A}" srcOrd="0" destOrd="0" presId="urn:microsoft.com/office/officeart/2005/8/layout/radial2"/>
    <dgm:cxn modelId="{DBFE6BE4-621E-4C50-8E90-AB3818FF37FA}" type="presOf" srcId="{A3F11F6C-7471-4B8B-8AA7-78E9B13AE207}" destId="{C8F01A94-E7AE-452D-BB84-DE60C745A4C3}" srcOrd="0" destOrd="0" presId="urn:microsoft.com/office/officeart/2005/8/layout/radial2"/>
    <dgm:cxn modelId="{840E3324-6FDA-4342-B026-6B07F8BCC414}" type="presOf" srcId="{B17D9A84-EB33-4C6E-851D-F77693D395E2}" destId="{014A86A1-B467-4CA1-9D8A-6362EC1901EF}" srcOrd="0" destOrd="0" presId="urn:microsoft.com/office/officeart/2005/8/layout/radial2"/>
    <dgm:cxn modelId="{602E99CC-C67A-4A35-A002-98DA60062A3B}" type="presOf" srcId="{399FD7A3-8AEE-43C9-8685-6BCCA332708C}" destId="{9668CE02-015F-4977-AFE0-6ADCE0C919A6}" srcOrd="0" destOrd="0" presId="urn:microsoft.com/office/officeart/2005/8/layout/radial2"/>
    <dgm:cxn modelId="{53166E93-A615-4BED-886C-DA594A895B2D}" type="presOf" srcId="{CECA4B9B-7F5E-4A1C-BD1A-B7D7CD76A37A}" destId="{9F3E85D6-EFCB-4E2C-8A6C-B78AE30C68C3}" srcOrd="0" destOrd="0" presId="urn:microsoft.com/office/officeart/2005/8/layout/radial2"/>
    <dgm:cxn modelId="{A23C0949-388E-42B5-929B-3FA4207A6CFB}" type="presOf" srcId="{DEC268B6-18D7-4F04-A4B5-65EC04A85F7E}" destId="{347D5E9F-899F-43C6-8450-965A38D33E10}" srcOrd="0" destOrd="0" presId="urn:microsoft.com/office/officeart/2005/8/layout/radial2"/>
    <dgm:cxn modelId="{57AF772F-53D2-42BF-B774-92598A869990}" type="presOf" srcId="{4C16F304-B896-4F90-9C5F-AB4170A2464C}" destId="{865E54A3-B4BE-4468-AC89-EB577B209FA0}" srcOrd="0" destOrd="0" presId="urn:microsoft.com/office/officeart/2005/8/layout/radial2"/>
    <dgm:cxn modelId="{A486EB2F-543F-4AC9-A56B-ABE2934B917C}" srcId="{FA7A06C3-9B9C-4943-9C10-D72171014D24}" destId="{B0A14D98-A3A8-4B16-8BE6-73948ACA260E}" srcOrd="3" destOrd="0" parTransId="{CECA4B9B-7F5E-4A1C-BD1A-B7D7CD76A37A}" sibTransId="{6BE0CCB1-0507-4E67-AECC-B4E04151FE90}"/>
    <dgm:cxn modelId="{0DBD4CC8-13B8-47B0-B7C3-37245540B4C4}" srcId="{FA7A06C3-9B9C-4943-9C10-D72171014D24}" destId="{FE09E9A6-00DF-4088-9A07-18E3CFC6CF2C}" srcOrd="2" destOrd="0" parTransId="{CF56CEFD-AC68-4391-B387-EE89D3A868CB}" sibTransId="{6FD90BDB-2F8E-4B52-9534-C683394E30B0}"/>
    <dgm:cxn modelId="{D05ED6B2-2BC4-4103-87D1-94AA356A5357}" srcId="{777522B5-7191-4146-B6CE-E04273D13619}" destId="{E8F5A92F-C113-40C3-8F95-DF0C142652C4}" srcOrd="0" destOrd="0" parTransId="{819E1389-4DA7-4107-8AED-8C255C0181E9}" sibTransId="{433D62A1-A750-48FB-8B81-0E931AC966B0}"/>
    <dgm:cxn modelId="{A8C00E08-8C4A-4FB4-9539-F7E017DAE7F9}" type="presOf" srcId="{E8F5A92F-C113-40C3-8F95-DF0C142652C4}" destId="{974AEE05-33D4-402B-91DC-C916ECC79DE6}" srcOrd="0" destOrd="0" presId="urn:microsoft.com/office/officeart/2005/8/layout/radial2"/>
    <dgm:cxn modelId="{B948388D-69A7-4BBC-914E-414CA9AEB015}" type="presOf" srcId="{2D6DDA0A-4726-48BD-BFCC-6388F6BF2BA1}" destId="{DFBBBBC3-2F5D-4A60-A5D9-97C06A6DD83D}" srcOrd="0" destOrd="0" presId="urn:microsoft.com/office/officeart/2005/8/layout/radial2"/>
    <dgm:cxn modelId="{512BE366-38C5-45DA-9058-802C584C8D60}" type="presOf" srcId="{FE09E9A6-00DF-4088-9A07-18E3CFC6CF2C}" destId="{CC3A8EB3-DFAF-417F-9F88-2376FB398B20}" srcOrd="0" destOrd="0" presId="urn:microsoft.com/office/officeart/2005/8/layout/radial2"/>
    <dgm:cxn modelId="{BC8046FA-222D-4274-BFC3-052FC1A3215A}" type="presOf" srcId="{FA7A06C3-9B9C-4943-9C10-D72171014D24}" destId="{F94370AD-19E2-4F6B-AB85-F32D3A5B7B9E}" srcOrd="0" destOrd="0" presId="urn:microsoft.com/office/officeart/2005/8/layout/radial2"/>
    <dgm:cxn modelId="{D1D0461A-1D8D-4495-80D3-0FD599EF1D18}" srcId="{FA7A06C3-9B9C-4943-9C10-D72171014D24}" destId="{4C16F304-B896-4F90-9C5F-AB4170A2464C}" srcOrd="1" destOrd="0" parTransId="{2D6DDA0A-4726-48BD-BFCC-6388F6BF2BA1}" sibTransId="{C1F018D5-D55B-40D1-9023-2A3598C21FAB}"/>
    <dgm:cxn modelId="{0575E9C0-FC4F-4A85-9986-3645A1FD7771}" type="presOf" srcId="{B0A14D98-A3A8-4B16-8BE6-73948ACA260E}" destId="{8C9211B4-E3C9-41A5-BAF6-85AA8DC56757}" srcOrd="0" destOrd="0" presId="urn:microsoft.com/office/officeart/2005/8/layout/radial2"/>
    <dgm:cxn modelId="{019A2510-E44A-48EC-9331-51A527738513}" type="presOf" srcId="{BC705F72-1F1B-4BCD-812E-F2C717A41295}" destId="{44AEB474-3337-4AF1-8599-92D9CCED5CCD}" srcOrd="0" destOrd="0" presId="urn:microsoft.com/office/officeart/2005/8/layout/radial2"/>
    <dgm:cxn modelId="{CA5FA34F-FDF9-47A6-A34E-A45D6BA60BF4}" srcId="{FA7A06C3-9B9C-4943-9C10-D72171014D24}" destId="{399FD7A3-8AEE-43C9-8685-6BCCA332708C}" srcOrd="4" destOrd="0" parTransId="{8DED6D8A-C292-490C-8B34-2C205393EE13}" sibTransId="{61C9F9FE-7A0D-4A39-B439-4DF7F4626C6C}"/>
    <dgm:cxn modelId="{1C5096E2-59F3-48C5-A37F-5E72BB1636E3}" type="presOf" srcId="{777522B5-7191-4146-B6CE-E04273D13619}" destId="{EFD51B71-7277-4837-90FA-1CDDF8C0C07D}" srcOrd="0" destOrd="0" presId="urn:microsoft.com/office/officeart/2005/8/layout/radial2"/>
    <dgm:cxn modelId="{F89B0BB2-6ADD-49CC-BABB-986DCA7C09AE}" type="presOf" srcId="{8DED6D8A-C292-490C-8B34-2C205393EE13}" destId="{35526D56-E768-4819-9216-C4E927743A2B}" srcOrd="0" destOrd="0" presId="urn:microsoft.com/office/officeart/2005/8/layout/radial2"/>
    <dgm:cxn modelId="{9B481D30-4D07-4742-97E3-93BE88948450}" type="presOf" srcId="{720E01A6-D50D-45FE-A3FA-3DCC4AFE2A92}" destId="{EA72C591-9724-4095-A831-C421826EF975}" srcOrd="0" destOrd="0" presId="urn:microsoft.com/office/officeart/2005/8/layout/radial2"/>
    <dgm:cxn modelId="{BD9BC6A0-E317-4B35-9B3A-EA97772B1898}" srcId="{399FD7A3-8AEE-43C9-8685-6BCCA332708C}" destId="{B17D9A84-EB33-4C6E-851D-F77693D395E2}" srcOrd="0" destOrd="0" parTransId="{5183C925-F3E5-49DB-A46B-2BDCE3DD1B0D}" sibTransId="{AB103A8B-EE78-441A-9758-C19A51BE18F2}"/>
    <dgm:cxn modelId="{953CC26E-A625-460D-BAD8-262BC1CA0BEF}" srcId="{FE09E9A6-00DF-4088-9A07-18E3CFC6CF2C}" destId="{BC705F72-1F1B-4BCD-812E-F2C717A41295}" srcOrd="0" destOrd="0" parTransId="{DCEAAB4C-E9A5-4625-8739-0B09CE74BEBB}" sibTransId="{21BE816A-AD70-437C-908C-DDB54C0FFC9C}"/>
    <dgm:cxn modelId="{155372B1-2DF9-4764-8CAF-814D957425F4}" srcId="{4C16F304-B896-4F90-9C5F-AB4170A2464C}" destId="{DEC268B6-18D7-4F04-A4B5-65EC04A85F7E}" srcOrd="0" destOrd="0" parTransId="{22A0EF60-54D8-4AE2-9373-48E2155ADFA1}" sibTransId="{AB51354E-341D-4D86-AE5C-B8E795A1284E}"/>
    <dgm:cxn modelId="{8258EB5D-4B34-463A-8AA6-1D3A3002C0D5}" srcId="{B0A14D98-A3A8-4B16-8BE6-73948ACA260E}" destId="{A3F11F6C-7471-4B8B-8AA7-78E9B13AE207}" srcOrd="0" destOrd="0" parTransId="{411B137D-F537-4551-B462-388CE6FA6F35}" sibTransId="{420620F1-4446-4A9D-AEBF-9869CAC451C1}"/>
    <dgm:cxn modelId="{03079B4F-A474-42C9-B5F9-E8248FCCC7E7}" type="presParOf" srcId="{F94370AD-19E2-4F6B-AB85-F32D3A5B7B9E}" destId="{A8FB2808-AAFC-4D97-887F-3779979975C0}" srcOrd="0" destOrd="0" presId="urn:microsoft.com/office/officeart/2005/8/layout/radial2"/>
    <dgm:cxn modelId="{37AF0B3D-A15C-4721-8AB2-2BEB6FEC249C}" type="presParOf" srcId="{A8FB2808-AAFC-4D97-887F-3779979975C0}" destId="{7D0277BF-C964-4D22-B5BB-6D99C40C7E15}" srcOrd="0" destOrd="0" presId="urn:microsoft.com/office/officeart/2005/8/layout/radial2"/>
    <dgm:cxn modelId="{81C4A58C-C99C-4E06-93CB-EB94EA6B72A8}" type="presParOf" srcId="{7D0277BF-C964-4D22-B5BB-6D99C40C7E15}" destId="{520D7201-8E13-49D1-919D-64B90E0B16FD}" srcOrd="0" destOrd="0" presId="urn:microsoft.com/office/officeart/2005/8/layout/radial2"/>
    <dgm:cxn modelId="{319A64B1-88FE-4B94-AA05-79AB68276946}" type="presParOf" srcId="{7D0277BF-C964-4D22-B5BB-6D99C40C7E15}" destId="{98AE5B4B-2C6D-4C36-83DF-7C3182B7D292}" srcOrd="1" destOrd="0" presId="urn:microsoft.com/office/officeart/2005/8/layout/radial2"/>
    <dgm:cxn modelId="{30B329D9-1AAE-4914-8C86-A97B4C3402E9}" type="presParOf" srcId="{A8FB2808-AAFC-4D97-887F-3779979975C0}" destId="{EA72C591-9724-4095-A831-C421826EF975}" srcOrd="1" destOrd="0" presId="urn:microsoft.com/office/officeart/2005/8/layout/radial2"/>
    <dgm:cxn modelId="{38844C4C-6C3B-456C-81FA-F63CAF5D13E6}" type="presParOf" srcId="{A8FB2808-AAFC-4D97-887F-3779979975C0}" destId="{9651C876-0FDB-4BF8-B58C-457C507BEB0B}" srcOrd="2" destOrd="0" presId="urn:microsoft.com/office/officeart/2005/8/layout/radial2"/>
    <dgm:cxn modelId="{5AB1AD83-2ED2-4E41-81FE-2FDA7B5248C6}" type="presParOf" srcId="{9651C876-0FDB-4BF8-B58C-457C507BEB0B}" destId="{EFD51B71-7277-4837-90FA-1CDDF8C0C07D}" srcOrd="0" destOrd="0" presId="urn:microsoft.com/office/officeart/2005/8/layout/radial2"/>
    <dgm:cxn modelId="{B661B55A-4984-4D52-B92D-D937E96C138A}" type="presParOf" srcId="{9651C876-0FDB-4BF8-B58C-457C507BEB0B}" destId="{974AEE05-33D4-402B-91DC-C916ECC79DE6}" srcOrd="1" destOrd="0" presId="urn:microsoft.com/office/officeart/2005/8/layout/radial2"/>
    <dgm:cxn modelId="{CEDF17C4-BCAE-45B4-AD9E-07488BBAAE01}" type="presParOf" srcId="{A8FB2808-AAFC-4D97-887F-3779979975C0}" destId="{DFBBBBC3-2F5D-4A60-A5D9-97C06A6DD83D}" srcOrd="3" destOrd="0" presId="urn:microsoft.com/office/officeart/2005/8/layout/radial2"/>
    <dgm:cxn modelId="{891F5200-1234-4470-9D3F-A1D5CDF3BFED}" type="presParOf" srcId="{A8FB2808-AAFC-4D97-887F-3779979975C0}" destId="{0365C081-EBAD-4733-AD59-EEC65E712488}" srcOrd="4" destOrd="0" presId="urn:microsoft.com/office/officeart/2005/8/layout/radial2"/>
    <dgm:cxn modelId="{AA2F32A5-09B9-4BF0-B418-CD81339B0006}" type="presParOf" srcId="{0365C081-EBAD-4733-AD59-EEC65E712488}" destId="{865E54A3-B4BE-4468-AC89-EB577B209FA0}" srcOrd="0" destOrd="0" presId="urn:microsoft.com/office/officeart/2005/8/layout/radial2"/>
    <dgm:cxn modelId="{C010CEFD-1CFE-4AD0-8D95-1C75D3082A43}" type="presParOf" srcId="{0365C081-EBAD-4733-AD59-EEC65E712488}" destId="{347D5E9F-899F-43C6-8450-965A38D33E10}" srcOrd="1" destOrd="0" presId="urn:microsoft.com/office/officeart/2005/8/layout/radial2"/>
    <dgm:cxn modelId="{EA3097D5-5D6A-4F0C-BC8E-95727E6F40D5}" type="presParOf" srcId="{A8FB2808-AAFC-4D97-887F-3779979975C0}" destId="{1D012BB2-BF79-4510-99E7-066A01BAA56A}" srcOrd="5" destOrd="0" presId="urn:microsoft.com/office/officeart/2005/8/layout/radial2"/>
    <dgm:cxn modelId="{2DAD2903-8906-40D9-BB07-E7EBD00BF936}" type="presParOf" srcId="{A8FB2808-AAFC-4D97-887F-3779979975C0}" destId="{AC8E1714-64B1-4EB0-AED0-2D4C844CC877}" srcOrd="6" destOrd="0" presId="urn:microsoft.com/office/officeart/2005/8/layout/radial2"/>
    <dgm:cxn modelId="{E9549D15-29FF-4047-A802-85717C467849}" type="presParOf" srcId="{AC8E1714-64B1-4EB0-AED0-2D4C844CC877}" destId="{CC3A8EB3-DFAF-417F-9F88-2376FB398B20}" srcOrd="0" destOrd="0" presId="urn:microsoft.com/office/officeart/2005/8/layout/radial2"/>
    <dgm:cxn modelId="{71DF43F5-0BB2-44E0-83F8-381B0770DC8D}" type="presParOf" srcId="{AC8E1714-64B1-4EB0-AED0-2D4C844CC877}" destId="{44AEB474-3337-4AF1-8599-92D9CCED5CCD}" srcOrd="1" destOrd="0" presId="urn:microsoft.com/office/officeart/2005/8/layout/radial2"/>
    <dgm:cxn modelId="{587C6F1C-BC17-4AA0-8849-119552AC7EAD}" type="presParOf" srcId="{A8FB2808-AAFC-4D97-887F-3779979975C0}" destId="{9F3E85D6-EFCB-4E2C-8A6C-B78AE30C68C3}" srcOrd="7" destOrd="0" presId="urn:microsoft.com/office/officeart/2005/8/layout/radial2"/>
    <dgm:cxn modelId="{06C402EB-CEA4-4DE4-9945-CFC2EED6CFCF}" type="presParOf" srcId="{A8FB2808-AAFC-4D97-887F-3779979975C0}" destId="{6EB30C24-E0BC-46CC-A8CC-BD35E8D8F516}" srcOrd="8" destOrd="0" presId="urn:microsoft.com/office/officeart/2005/8/layout/radial2"/>
    <dgm:cxn modelId="{F5B10966-F964-4F5E-9463-869B43112403}" type="presParOf" srcId="{6EB30C24-E0BC-46CC-A8CC-BD35E8D8F516}" destId="{8C9211B4-E3C9-41A5-BAF6-85AA8DC56757}" srcOrd="0" destOrd="0" presId="urn:microsoft.com/office/officeart/2005/8/layout/radial2"/>
    <dgm:cxn modelId="{418D46EC-D79E-4C36-AE26-4C9AE9BFDC24}" type="presParOf" srcId="{6EB30C24-E0BC-46CC-A8CC-BD35E8D8F516}" destId="{C8F01A94-E7AE-452D-BB84-DE60C745A4C3}" srcOrd="1" destOrd="0" presId="urn:microsoft.com/office/officeart/2005/8/layout/radial2"/>
    <dgm:cxn modelId="{0309A7FB-13A1-40EC-91F3-927A56BB9CAC}" type="presParOf" srcId="{A8FB2808-AAFC-4D97-887F-3779979975C0}" destId="{35526D56-E768-4819-9216-C4E927743A2B}" srcOrd="9" destOrd="0" presId="urn:microsoft.com/office/officeart/2005/8/layout/radial2"/>
    <dgm:cxn modelId="{927C0741-EAB9-4EA9-9588-493C328800BE}" type="presParOf" srcId="{A8FB2808-AAFC-4D97-887F-3779979975C0}" destId="{449B1AEF-604E-4656-ACAF-2FA22576DCF6}" srcOrd="10" destOrd="0" presId="urn:microsoft.com/office/officeart/2005/8/layout/radial2"/>
    <dgm:cxn modelId="{D31A5CC5-13AD-45AD-8914-97AA6ED9D9C5}" type="presParOf" srcId="{449B1AEF-604E-4656-ACAF-2FA22576DCF6}" destId="{9668CE02-015F-4977-AFE0-6ADCE0C919A6}" srcOrd="0" destOrd="0" presId="urn:microsoft.com/office/officeart/2005/8/layout/radial2"/>
    <dgm:cxn modelId="{E217DFA0-F49E-46A2-AE1B-248365F51BFD}" type="presParOf" srcId="{449B1AEF-604E-4656-ACAF-2FA22576DCF6}" destId="{014A86A1-B467-4CA1-9D8A-6362EC1901E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21" minVer="http://schemas.openxmlformats.org/drawingml/2006/diagram"/>
    </a:ext>
  </dgm:extLst>
</dgm:dataModel>
</file>

<file path=ppt/diagrams/data5.xml><?xml version="1.0" encoding="utf-8"?>
<dgm:dataModel xmlns:dgm="http://schemas.openxmlformats.org/drawingml/2006/diagram" xmlns:a="http://schemas.openxmlformats.org/drawingml/2006/main">
  <dgm:ptLst>
    <dgm:pt modelId="{FA7A06C3-9B9C-4943-9C10-D72171014D24}" type="doc">
      <dgm:prSet loTypeId="urn:microsoft.com/office/officeart/2005/8/layout/radial2" loCatId="relationship" qsTypeId="urn:microsoft.com/office/officeart/2005/8/quickstyle/simple1" qsCatId="simple" csTypeId="urn:microsoft.com/office/officeart/2005/8/colors/accent1_2" csCatId="accent1" phldr="1"/>
      <dgm:spPr/>
      <dgm:t>
        <a:bodyPr/>
        <a:lstStyle/>
        <a:p>
          <a:endParaRPr lang="zh-CN" altLang="en-US"/>
        </a:p>
      </dgm:t>
    </dgm:pt>
    <dgm:pt modelId="{777522B5-7191-4146-B6CE-E04273D13619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内蒙古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720E01A6-D50D-45FE-A3FA-3DCC4AFE2A92}" type="par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2543454-504B-49AD-9A0B-5DB235BAE270}" type="sibTrans" cxnId="{5F874E38-A74B-4412-917D-D0FAB13B171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8F5A92F-C113-40C3-8F95-DF0C142652C4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24.54%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19E1389-4DA7-4107-8AED-8C255C0181E9}" type="par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33D62A1-A750-48FB-8B81-0E931AC966B0}" type="sibTrans" cxnId="{D05ED6B2-2BC4-4103-87D1-94AA356A535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4C16F304-B896-4F90-9C5F-AB4170A2464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吉林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D6DDA0A-4726-48BD-BFCC-6388F6BF2BA1}" type="par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1F018D5-D55B-40D1-9023-2A3598C21FAB}" type="sibTrans" cxnId="{D1D0461A-1D8D-4495-80D3-0FD599EF1D1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DEC268B6-18D7-4F04-A4B5-65EC04A85F7E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18.34%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22A0EF60-54D8-4AE2-9373-48E2155ADFA1}" type="par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51354E-341D-4D86-AE5C-B8E795A1284E}" type="sibTrans" cxnId="{155372B1-2DF9-4764-8CAF-814D957425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99FD7A3-8AEE-43C9-8685-6BCCA332708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山西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8DED6D8A-C292-490C-8B34-2C205393EE13}" type="par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1C9F9FE-7A0D-4A39-B439-4DF7F4626C6C}" type="sibTrans" cxnId="{CA5FA34F-FDF9-47A6-A34E-A45D6BA60BF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7D9A84-EB33-4C6E-851D-F77693D395E2}">
      <dgm:prSet phldrT="[文本]"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5.99%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183C925-F3E5-49DB-A46B-2BDCE3DD1B0D}" type="par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B103A8B-EE78-441A-9758-C19A51BE18F2}" type="sibTrans" cxnId="{BD9BC6A0-E317-4B35-9B3A-EA97772B1898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E09E9A6-00DF-4088-9A07-18E3CFC6CF2C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F56CEFD-AC68-4391-B387-EE89D3A868CB}" type="par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FD90BDB-2F8E-4B52-9534-C683394E30B0}" type="sibTrans" cxnId="{0DBD4CC8-13B8-47B0-B7C3-37245540B4C4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0A14D98-A3A8-4B16-8BE6-73948ACA260E}">
      <dgm:prSet phldrT="[文本]" custT="1"/>
      <dgm:spPr>
        <a:solidFill>
          <a:schemeClr val="accent1">
            <a:lumMod val="40000"/>
            <a:lumOff val="60000"/>
          </a:schemeClr>
        </a:solidFill>
      </dgm:spPr>
      <dgm:t>
        <a:bodyPr/>
        <a:lstStyle/>
        <a:p>
          <a:r>
            <a:rPr lang="zh-CN" altLang="en-US" sz="10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辽宁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CECA4B9B-7F5E-4A1C-BD1A-B7D7CD76A37A}" type="par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6BE0CCB1-0507-4E67-AECC-B4E04151FE90}" type="sibTrans" cxnId="{A486EB2F-543F-4AC9-A56B-ABE2934B917C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EAC002DD-3DF0-46D3-B810-FFCA0F54DCF8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13.27%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3E28CB67-4011-40FF-829C-F1B458E02767}" type="parTrans" cxnId="{CEC074E7-6FFC-4ED9-AEBC-D92E796B7C09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18D181B6-3650-44FB-9CF6-89ABE3B56412}" type="sibTrans" cxnId="{CEC074E7-6FFC-4ED9-AEBC-D92E796B7C09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5F6FC48F-3E94-47FA-AD28-957269E4C1BA}">
      <dgm:prSet custT="1"/>
      <dgm:spPr/>
      <dgm:t>
        <a:bodyPr/>
        <a:lstStyle/>
        <a:p>
          <a:r>
            <a:rPr lang="en-US" altLang="zh-CN" sz="1000" b="0" i="0" u="none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13.14%</a:t>
          </a:r>
          <a:endParaRPr lang="zh-CN" altLang="en-US" sz="10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A2D5556B-C6CB-4634-9A7C-7266C658C985}" type="parTrans" cxnId="{98F8C708-8367-47AC-AC08-3FC111BC228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B1B4AB6E-0BA9-47BF-8513-76C2A86676C3}" type="sibTrans" cxnId="{98F8C708-8367-47AC-AC08-3FC111BC2287}">
      <dgm:prSet/>
      <dgm:spPr/>
      <dgm:t>
        <a:bodyPr/>
        <a:lstStyle/>
        <a:p>
          <a:endParaRPr lang="zh-CN" altLang="en-US" sz="100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gm:t>
    </dgm:pt>
    <dgm:pt modelId="{F94370AD-19E2-4F6B-AB85-F32D3A5B7B9E}" type="pres">
      <dgm:prSet presAssocID="{FA7A06C3-9B9C-4943-9C10-D72171014D24}" presName="composite" presStyleCnt="0">
        <dgm:presLayoutVars>
          <dgm:chMax val="5"/>
          <dgm:dir/>
          <dgm:animLvl val="ctr"/>
          <dgm:resizeHandles val="exact"/>
        </dgm:presLayoutVars>
      </dgm:prSet>
      <dgm:spPr/>
      <dgm:t>
        <a:bodyPr/>
        <a:lstStyle/>
        <a:p>
          <a:endParaRPr lang="zh-CN" altLang="en-US"/>
        </a:p>
      </dgm:t>
    </dgm:pt>
    <dgm:pt modelId="{A8FB2808-AAFC-4D97-887F-3779979975C0}" type="pres">
      <dgm:prSet presAssocID="{FA7A06C3-9B9C-4943-9C10-D72171014D24}" presName="cycle" presStyleCnt="0"/>
      <dgm:spPr/>
    </dgm:pt>
    <dgm:pt modelId="{7D0277BF-C964-4D22-B5BB-6D99C40C7E15}" type="pres">
      <dgm:prSet presAssocID="{FA7A06C3-9B9C-4943-9C10-D72171014D24}" presName="centerShape" presStyleCnt="0"/>
      <dgm:spPr/>
    </dgm:pt>
    <dgm:pt modelId="{520D7201-8E13-49D1-919D-64B90E0B16FD}" type="pres">
      <dgm:prSet presAssocID="{FA7A06C3-9B9C-4943-9C10-D72171014D24}" presName="connSite" presStyleLbl="node1" presStyleIdx="0" presStyleCnt="6"/>
      <dgm:spPr/>
    </dgm:pt>
    <dgm:pt modelId="{98AE5B4B-2C6D-4C36-83DF-7C3182B7D292}" type="pres">
      <dgm:prSet presAssocID="{FA7A06C3-9B9C-4943-9C10-D72171014D24}" presName="visible" presStyleLbl="node1" presStyleIdx="0" presStyleCnt="6"/>
      <dgm:spPr>
        <a:noFill/>
        <a:ln>
          <a:noFill/>
        </a:ln>
      </dgm:spPr>
      <dgm:t>
        <a:bodyPr/>
        <a:lstStyle/>
        <a:p>
          <a:endParaRPr lang="zh-CN" altLang="en-US"/>
        </a:p>
      </dgm:t>
    </dgm:pt>
    <dgm:pt modelId="{EA72C591-9724-4095-A831-C421826EF975}" type="pres">
      <dgm:prSet presAssocID="{720E01A6-D50D-45FE-A3FA-3DCC4AFE2A92}" presName="Name25" presStyleLbl="parChTrans1D1" presStyleIdx="0" presStyleCnt="5"/>
      <dgm:spPr/>
      <dgm:t>
        <a:bodyPr/>
        <a:lstStyle/>
        <a:p>
          <a:endParaRPr lang="zh-CN" altLang="en-US"/>
        </a:p>
      </dgm:t>
    </dgm:pt>
    <dgm:pt modelId="{9651C876-0FDB-4BF8-B58C-457C507BEB0B}" type="pres">
      <dgm:prSet presAssocID="{777522B5-7191-4146-B6CE-E04273D13619}" presName="node" presStyleCnt="0"/>
      <dgm:spPr/>
    </dgm:pt>
    <dgm:pt modelId="{EFD51B71-7277-4837-90FA-1CDDF8C0C07D}" type="pres">
      <dgm:prSet presAssocID="{777522B5-7191-4146-B6CE-E04273D13619}" presName="parentNode" presStyleLbl="node1" presStyleIdx="1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74AEE05-33D4-402B-91DC-C916ECC79DE6}" type="pres">
      <dgm:prSet presAssocID="{777522B5-7191-4146-B6CE-E04273D13619}" presName="childNode" presStyleLbl="revTx" presStyleIdx="0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DFBBBBC3-2F5D-4A60-A5D9-97C06A6DD83D}" type="pres">
      <dgm:prSet presAssocID="{2D6DDA0A-4726-48BD-BFCC-6388F6BF2BA1}" presName="Name25" presStyleLbl="parChTrans1D1" presStyleIdx="1" presStyleCnt="5"/>
      <dgm:spPr/>
      <dgm:t>
        <a:bodyPr/>
        <a:lstStyle/>
        <a:p>
          <a:endParaRPr lang="zh-CN" altLang="en-US"/>
        </a:p>
      </dgm:t>
    </dgm:pt>
    <dgm:pt modelId="{0365C081-EBAD-4733-AD59-EEC65E712488}" type="pres">
      <dgm:prSet presAssocID="{4C16F304-B896-4F90-9C5F-AB4170A2464C}" presName="node" presStyleCnt="0"/>
      <dgm:spPr/>
    </dgm:pt>
    <dgm:pt modelId="{865E54A3-B4BE-4468-AC89-EB577B209FA0}" type="pres">
      <dgm:prSet presAssocID="{4C16F304-B896-4F90-9C5F-AB4170A2464C}" presName="parentNode" presStyleLbl="node1" presStyleIdx="2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47D5E9F-899F-43C6-8450-965A38D33E10}" type="pres">
      <dgm:prSet presAssocID="{4C16F304-B896-4F90-9C5F-AB4170A2464C}" presName="childNode" presStyleLbl="revTx" presStyleIdx="1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1D012BB2-BF79-4510-99E7-066A01BAA56A}" type="pres">
      <dgm:prSet presAssocID="{CF56CEFD-AC68-4391-B387-EE89D3A868CB}" presName="Name25" presStyleLbl="parChTrans1D1" presStyleIdx="2" presStyleCnt="5"/>
      <dgm:spPr/>
      <dgm:t>
        <a:bodyPr/>
        <a:lstStyle/>
        <a:p>
          <a:endParaRPr lang="zh-CN" altLang="en-US"/>
        </a:p>
      </dgm:t>
    </dgm:pt>
    <dgm:pt modelId="{AC8E1714-64B1-4EB0-AED0-2D4C844CC877}" type="pres">
      <dgm:prSet presAssocID="{FE09E9A6-00DF-4088-9A07-18E3CFC6CF2C}" presName="node" presStyleCnt="0"/>
      <dgm:spPr/>
    </dgm:pt>
    <dgm:pt modelId="{CC3A8EB3-DFAF-417F-9F88-2376FB398B20}" type="pres">
      <dgm:prSet presAssocID="{FE09E9A6-00DF-4088-9A07-18E3CFC6CF2C}" presName="parentNode" presStyleLbl="node1" presStyleIdx="3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44AEB474-3337-4AF1-8599-92D9CCED5CCD}" type="pres">
      <dgm:prSet presAssocID="{FE09E9A6-00DF-4088-9A07-18E3CFC6CF2C}" presName="childNode" presStyleLbl="revTx" presStyleIdx="2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9F3E85D6-EFCB-4E2C-8A6C-B78AE30C68C3}" type="pres">
      <dgm:prSet presAssocID="{CECA4B9B-7F5E-4A1C-BD1A-B7D7CD76A37A}" presName="Name25" presStyleLbl="parChTrans1D1" presStyleIdx="3" presStyleCnt="5"/>
      <dgm:spPr/>
      <dgm:t>
        <a:bodyPr/>
        <a:lstStyle/>
        <a:p>
          <a:endParaRPr lang="zh-CN" altLang="en-US"/>
        </a:p>
      </dgm:t>
    </dgm:pt>
    <dgm:pt modelId="{6EB30C24-E0BC-46CC-A8CC-BD35E8D8F516}" type="pres">
      <dgm:prSet presAssocID="{B0A14D98-A3A8-4B16-8BE6-73948ACA260E}" presName="node" presStyleCnt="0"/>
      <dgm:spPr/>
    </dgm:pt>
    <dgm:pt modelId="{8C9211B4-E3C9-41A5-BAF6-85AA8DC56757}" type="pres">
      <dgm:prSet presAssocID="{B0A14D98-A3A8-4B16-8BE6-73948ACA260E}" presName="parentNode" presStyleLbl="node1" presStyleIdx="4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C8F01A94-E7AE-452D-BB84-DE60C745A4C3}" type="pres">
      <dgm:prSet presAssocID="{B0A14D98-A3A8-4B16-8BE6-73948ACA260E}" presName="childNode" presStyleLbl="revTx" presStyleIdx="3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35526D56-E768-4819-9216-C4E927743A2B}" type="pres">
      <dgm:prSet presAssocID="{8DED6D8A-C292-490C-8B34-2C205393EE13}" presName="Name25" presStyleLbl="parChTrans1D1" presStyleIdx="4" presStyleCnt="5"/>
      <dgm:spPr/>
      <dgm:t>
        <a:bodyPr/>
        <a:lstStyle/>
        <a:p>
          <a:endParaRPr lang="zh-CN" altLang="en-US"/>
        </a:p>
      </dgm:t>
    </dgm:pt>
    <dgm:pt modelId="{449B1AEF-604E-4656-ACAF-2FA22576DCF6}" type="pres">
      <dgm:prSet presAssocID="{399FD7A3-8AEE-43C9-8685-6BCCA332708C}" presName="node" presStyleCnt="0"/>
      <dgm:spPr/>
    </dgm:pt>
    <dgm:pt modelId="{9668CE02-015F-4977-AFE0-6ADCE0C919A6}" type="pres">
      <dgm:prSet presAssocID="{399FD7A3-8AEE-43C9-8685-6BCCA332708C}" presName="parentNode" presStyleLbl="node1" presStyleIdx="5" presStyleCnt="6">
        <dgm:presLayoutVars>
          <dgm:chMax val="1"/>
          <dgm:bulletEnabled val="1"/>
        </dgm:presLayoutVars>
      </dgm:prSet>
      <dgm:spPr/>
      <dgm:t>
        <a:bodyPr/>
        <a:lstStyle/>
        <a:p>
          <a:endParaRPr lang="zh-CN" altLang="en-US"/>
        </a:p>
      </dgm:t>
    </dgm:pt>
    <dgm:pt modelId="{014A86A1-B467-4CA1-9D8A-6362EC1901EF}" type="pres">
      <dgm:prSet presAssocID="{399FD7A3-8AEE-43C9-8685-6BCCA332708C}" presName="childNode" presStyleLbl="revTx" presStyleIdx="4" presStyleCnt="5">
        <dgm:presLayoutVars>
          <dgm:bulletEnabled val="1"/>
        </dgm:presLayoutVars>
      </dgm:prSet>
      <dgm:spPr/>
      <dgm:t>
        <a:bodyPr/>
        <a:lstStyle/>
        <a:p>
          <a:endParaRPr lang="zh-CN" altLang="en-US"/>
        </a:p>
      </dgm:t>
    </dgm:pt>
  </dgm:ptLst>
  <dgm:cxnLst>
    <dgm:cxn modelId="{5F874E38-A74B-4412-917D-D0FAB13B1714}" srcId="{FA7A06C3-9B9C-4943-9C10-D72171014D24}" destId="{777522B5-7191-4146-B6CE-E04273D13619}" srcOrd="0" destOrd="0" parTransId="{720E01A6-D50D-45FE-A3FA-3DCC4AFE2A92}" sibTransId="{F2543454-504B-49AD-9A0B-5DB235BAE270}"/>
    <dgm:cxn modelId="{1A9F3AB1-E124-4567-BE3D-2F90768CD11A}" type="presOf" srcId="{399FD7A3-8AEE-43C9-8685-6BCCA332708C}" destId="{9668CE02-015F-4977-AFE0-6ADCE0C919A6}" srcOrd="0" destOrd="0" presId="urn:microsoft.com/office/officeart/2005/8/layout/radial2"/>
    <dgm:cxn modelId="{B7BBD76D-19E8-4841-9DCC-540B7FBA6459}" type="presOf" srcId="{FE09E9A6-00DF-4088-9A07-18E3CFC6CF2C}" destId="{CC3A8EB3-DFAF-417F-9F88-2376FB398B20}" srcOrd="0" destOrd="0" presId="urn:microsoft.com/office/officeart/2005/8/layout/radial2"/>
    <dgm:cxn modelId="{98F8C708-8367-47AC-AC08-3FC111BC2287}" srcId="{B0A14D98-A3A8-4B16-8BE6-73948ACA260E}" destId="{5F6FC48F-3E94-47FA-AD28-957269E4C1BA}" srcOrd="0" destOrd="0" parTransId="{A2D5556B-C6CB-4634-9A7C-7266C658C985}" sibTransId="{B1B4AB6E-0BA9-47BF-8513-76C2A86676C3}"/>
    <dgm:cxn modelId="{CEC074E7-6FFC-4ED9-AEBC-D92E796B7C09}" srcId="{FE09E9A6-00DF-4088-9A07-18E3CFC6CF2C}" destId="{EAC002DD-3DF0-46D3-B810-FFCA0F54DCF8}" srcOrd="0" destOrd="0" parTransId="{3E28CB67-4011-40FF-829C-F1B458E02767}" sibTransId="{18D181B6-3650-44FB-9CF6-89ABE3B56412}"/>
    <dgm:cxn modelId="{E782E20C-EC0F-4435-BF7C-35E4E3B87D38}" type="presOf" srcId="{720E01A6-D50D-45FE-A3FA-3DCC4AFE2A92}" destId="{EA72C591-9724-4095-A831-C421826EF975}" srcOrd="0" destOrd="0" presId="urn:microsoft.com/office/officeart/2005/8/layout/radial2"/>
    <dgm:cxn modelId="{A486EB2F-543F-4AC9-A56B-ABE2934B917C}" srcId="{FA7A06C3-9B9C-4943-9C10-D72171014D24}" destId="{B0A14D98-A3A8-4B16-8BE6-73948ACA260E}" srcOrd="3" destOrd="0" parTransId="{CECA4B9B-7F5E-4A1C-BD1A-B7D7CD76A37A}" sibTransId="{6BE0CCB1-0507-4E67-AECC-B4E04151FE90}"/>
    <dgm:cxn modelId="{0DBD4CC8-13B8-47B0-B7C3-37245540B4C4}" srcId="{FA7A06C3-9B9C-4943-9C10-D72171014D24}" destId="{FE09E9A6-00DF-4088-9A07-18E3CFC6CF2C}" srcOrd="2" destOrd="0" parTransId="{CF56CEFD-AC68-4391-B387-EE89D3A868CB}" sibTransId="{6FD90BDB-2F8E-4B52-9534-C683394E30B0}"/>
    <dgm:cxn modelId="{60723DA1-79B4-446D-AA20-4E766B851824}" type="presOf" srcId="{5F6FC48F-3E94-47FA-AD28-957269E4C1BA}" destId="{C8F01A94-E7AE-452D-BB84-DE60C745A4C3}" srcOrd="0" destOrd="0" presId="urn:microsoft.com/office/officeart/2005/8/layout/radial2"/>
    <dgm:cxn modelId="{D05ED6B2-2BC4-4103-87D1-94AA356A5357}" srcId="{777522B5-7191-4146-B6CE-E04273D13619}" destId="{E8F5A92F-C113-40C3-8F95-DF0C142652C4}" srcOrd="0" destOrd="0" parTransId="{819E1389-4DA7-4107-8AED-8C255C0181E9}" sibTransId="{433D62A1-A750-48FB-8B81-0E931AC966B0}"/>
    <dgm:cxn modelId="{54A56221-EFCB-4BA1-9E42-B601DFC6BC76}" type="presOf" srcId="{4C16F304-B896-4F90-9C5F-AB4170A2464C}" destId="{865E54A3-B4BE-4468-AC89-EB577B209FA0}" srcOrd="0" destOrd="0" presId="urn:microsoft.com/office/officeart/2005/8/layout/radial2"/>
    <dgm:cxn modelId="{C1D3ED37-4BC8-448F-BDF1-63480C03CAD8}" type="presOf" srcId="{777522B5-7191-4146-B6CE-E04273D13619}" destId="{EFD51B71-7277-4837-90FA-1CDDF8C0C07D}" srcOrd="0" destOrd="0" presId="urn:microsoft.com/office/officeart/2005/8/layout/radial2"/>
    <dgm:cxn modelId="{D1D0461A-1D8D-4495-80D3-0FD599EF1D18}" srcId="{FA7A06C3-9B9C-4943-9C10-D72171014D24}" destId="{4C16F304-B896-4F90-9C5F-AB4170A2464C}" srcOrd="1" destOrd="0" parTransId="{2D6DDA0A-4726-48BD-BFCC-6388F6BF2BA1}" sibTransId="{C1F018D5-D55B-40D1-9023-2A3598C21FAB}"/>
    <dgm:cxn modelId="{752D532A-0A81-4E2B-B090-FD5C223E9B0E}" type="presOf" srcId="{DEC268B6-18D7-4F04-A4B5-65EC04A85F7E}" destId="{347D5E9F-899F-43C6-8450-965A38D33E10}" srcOrd="0" destOrd="0" presId="urn:microsoft.com/office/officeart/2005/8/layout/radial2"/>
    <dgm:cxn modelId="{9C0F042F-EE6D-4740-BD00-318F33E45914}" type="presOf" srcId="{2D6DDA0A-4726-48BD-BFCC-6388F6BF2BA1}" destId="{DFBBBBC3-2F5D-4A60-A5D9-97C06A6DD83D}" srcOrd="0" destOrd="0" presId="urn:microsoft.com/office/officeart/2005/8/layout/radial2"/>
    <dgm:cxn modelId="{10653123-161A-4C92-A4BA-5290E7B0A6A8}" type="presOf" srcId="{B17D9A84-EB33-4C6E-851D-F77693D395E2}" destId="{014A86A1-B467-4CA1-9D8A-6362EC1901EF}" srcOrd="0" destOrd="0" presId="urn:microsoft.com/office/officeart/2005/8/layout/radial2"/>
    <dgm:cxn modelId="{71DD5460-64F4-4970-838D-526D8C46B0F5}" type="presOf" srcId="{EAC002DD-3DF0-46D3-B810-FFCA0F54DCF8}" destId="{44AEB474-3337-4AF1-8599-92D9CCED5CCD}" srcOrd="0" destOrd="0" presId="urn:microsoft.com/office/officeart/2005/8/layout/radial2"/>
    <dgm:cxn modelId="{CA5FA34F-FDF9-47A6-A34E-A45D6BA60BF4}" srcId="{FA7A06C3-9B9C-4943-9C10-D72171014D24}" destId="{399FD7A3-8AEE-43C9-8685-6BCCA332708C}" srcOrd="4" destOrd="0" parTransId="{8DED6D8A-C292-490C-8B34-2C205393EE13}" sibTransId="{61C9F9FE-7A0D-4A39-B439-4DF7F4626C6C}"/>
    <dgm:cxn modelId="{994CE831-FB74-435E-9617-18E6DBA69215}" type="presOf" srcId="{E8F5A92F-C113-40C3-8F95-DF0C142652C4}" destId="{974AEE05-33D4-402B-91DC-C916ECC79DE6}" srcOrd="0" destOrd="0" presId="urn:microsoft.com/office/officeart/2005/8/layout/radial2"/>
    <dgm:cxn modelId="{0BA72B4C-0233-4BAA-8170-98709A30FFE8}" type="presOf" srcId="{8DED6D8A-C292-490C-8B34-2C205393EE13}" destId="{35526D56-E768-4819-9216-C4E927743A2B}" srcOrd="0" destOrd="0" presId="urn:microsoft.com/office/officeart/2005/8/layout/radial2"/>
    <dgm:cxn modelId="{1198682F-0BF0-4266-A372-327C247888A3}" type="presOf" srcId="{B0A14D98-A3A8-4B16-8BE6-73948ACA260E}" destId="{8C9211B4-E3C9-41A5-BAF6-85AA8DC56757}" srcOrd="0" destOrd="0" presId="urn:microsoft.com/office/officeart/2005/8/layout/radial2"/>
    <dgm:cxn modelId="{BD9BC6A0-E317-4B35-9B3A-EA97772B1898}" srcId="{399FD7A3-8AEE-43C9-8685-6BCCA332708C}" destId="{B17D9A84-EB33-4C6E-851D-F77693D395E2}" srcOrd="0" destOrd="0" parTransId="{5183C925-F3E5-49DB-A46B-2BDCE3DD1B0D}" sibTransId="{AB103A8B-EE78-441A-9758-C19A51BE18F2}"/>
    <dgm:cxn modelId="{ADE87ED3-8B26-434B-A2E3-CA2884819A82}" type="presOf" srcId="{CECA4B9B-7F5E-4A1C-BD1A-B7D7CD76A37A}" destId="{9F3E85D6-EFCB-4E2C-8A6C-B78AE30C68C3}" srcOrd="0" destOrd="0" presId="urn:microsoft.com/office/officeart/2005/8/layout/radial2"/>
    <dgm:cxn modelId="{155372B1-2DF9-4764-8CAF-814D957425F4}" srcId="{4C16F304-B896-4F90-9C5F-AB4170A2464C}" destId="{DEC268B6-18D7-4F04-A4B5-65EC04A85F7E}" srcOrd="0" destOrd="0" parTransId="{22A0EF60-54D8-4AE2-9373-48E2155ADFA1}" sibTransId="{AB51354E-341D-4D86-AE5C-B8E795A1284E}"/>
    <dgm:cxn modelId="{0831DE9B-9B88-475E-AD91-4D478AC263FD}" type="presOf" srcId="{CF56CEFD-AC68-4391-B387-EE89D3A868CB}" destId="{1D012BB2-BF79-4510-99E7-066A01BAA56A}" srcOrd="0" destOrd="0" presId="urn:microsoft.com/office/officeart/2005/8/layout/radial2"/>
    <dgm:cxn modelId="{35B4D09A-6AE5-4027-82DC-A23B277E3D56}" type="presOf" srcId="{FA7A06C3-9B9C-4943-9C10-D72171014D24}" destId="{F94370AD-19E2-4F6B-AB85-F32D3A5B7B9E}" srcOrd="0" destOrd="0" presId="urn:microsoft.com/office/officeart/2005/8/layout/radial2"/>
    <dgm:cxn modelId="{0C715826-F1BD-4C82-8E71-787CE0C4BD2A}" type="presParOf" srcId="{F94370AD-19E2-4F6B-AB85-F32D3A5B7B9E}" destId="{A8FB2808-AAFC-4D97-887F-3779979975C0}" srcOrd="0" destOrd="0" presId="urn:microsoft.com/office/officeart/2005/8/layout/radial2"/>
    <dgm:cxn modelId="{1753FA9D-C130-40A0-9391-29E29E1DEA81}" type="presParOf" srcId="{A8FB2808-AAFC-4D97-887F-3779979975C0}" destId="{7D0277BF-C964-4D22-B5BB-6D99C40C7E15}" srcOrd="0" destOrd="0" presId="urn:microsoft.com/office/officeart/2005/8/layout/radial2"/>
    <dgm:cxn modelId="{13C97E2C-E8A0-4AA7-9733-AE3FE68B1BC2}" type="presParOf" srcId="{7D0277BF-C964-4D22-B5BB-6D99C40C7E15}" destId="{520D7201-8E13-49D1-919D-64B90E0B16FD}" srcOrd="0" destOrd="0" presId="urn:microsoft.com/office/officeart/2005/8/layout/radial2"/>
    <dgm:cxn modelId="{FDBE25DF-8A23-4885-83F8-E5DA02D9979B}" type="presParOf" srcId="{7D0277BF-C964-4D22-B5BB-6D99C40C7E15}" destId="{98AE5B4B-2C6D-4C36-83DF-7C3182B7D292}" srcOrd="1" destOrd="0" presId="urn:microsoft.com/office/officeart/2005/8/layout/radial2"/>
    <dgm:cxn modelId="{355E7E46-E839-4DB0-B43B-CC8BB9B02AC4}" type="presParOf" srcId="{A8FB2808-AAFC-4D97-887F-3779979975C0}" destId="{EA72C591-9724-4095-A831-C421826EF975}" srcOrd="1" destOrd="0" presId="urn:microsoft.com/office/officeart/2005/8/layout/radial2"/>
    <dgm:cxn modelId="{57A96FA9-8BE9-49ED-BFB5-AB210F29DB3C}" type="presParOf" srcId="{A8FB2808-AAFC-4D97-887F-3779979975C0}" destId="{9651C876-0FDB-4BF8-B58C-457C507BEB0B}" srcOrd="2" destOrd="0" presId="urn:microsoft.com/office/officeart/2005/8/layout/radial2"/>
    <dgm:cxn modelId="{55C78901-9BBA-4BB7-A59E-A1CA36C427E4}" type="presParOf" srcId="{9651C876-0FDB-4BF8-B58C-457C507BEB0B}" destId="{EFD51B71-7277-4837-90FA-1CDDF8C0C07D}" srcOrd="0" destOrd="0" presId="urn:microsoft.com/office/officeart/2005/8/layout/radial2"/>
    <dgm:cxn modelId="{D2300B28-946D-4A31-B1B3-25D38FECB2CF}" type="presParOf" srcId="{9651C876-0FDB-4BF8-B58C-457C507BEB0B}" destId="{974AEE05-33D4-402B-91DC-C916ECC79DE6}" srcOrd="1" destOrd="0" presId="urn:microsoft.com/office/officeart/2005/8/layout/radial2"/>
    <dgm:cxn modelId="{05D8D5E0-8172-4D23-9FB7-66A13A2D5B8F}" type="presParOf" srcId="{A8FB2808-AAFC-4D97-887F-3779979975C0}" destId="{DFBBBBC3-2F5D-4A60-A5D9-97C06A6DD83D}" srcOrd="3" destOrd="0" presId="urn:microsoft.com/office/officeart/2005/8/layout/radial2"/>
    <dgm:cxn modelId="{080534BF-4DB0-42C5-A510-2F45B3E075F4}" type="presParOf" srcId="{A8FB2808-AAFC-4D97-887F-3779979975C0}" destId="{0365C081-EBAD-4733-AD59-EEC65E712488}" srcOrd="4" destOrd="0" presId="urn:microsoft.com/office/officeart/2005/8/layout/radial2"/>
    <dgm:cxn modelId="{8A9A2FF2-1851-44C4-B725-FD48DF2A3B6E}" type="presParOf" srcId="{0365C081-EBAD-4733-AD59-EEC65E712488}" destId="{865E54A3-B4BE-4468-AC89-EB577B209FA0}" srcOrd="0" destOrd="0" presId="urn:microsoft.com/office/officeart/2005/8/layout/radial2"/>
    <dgm:cxn modelId="{42A40581-42D0-4ADB-A969-6F4D45B25D75}" type="presParOf" srcId="{0365C081-EBAD-4733-AD59-EEC65E712488}" destId="{347D5E9F-899F-43C6-8450-965A38D33E10}" srcOrd="1" destOrd="0" presId="urn:microsoft.com/office/officeart/2005/8/layout/radial2"/>
    <dgm:cxn modelId="{B36B1661-B0E3-4E25-AA38-ED313BFE6CEF}" type="presParOf" srcId="{A8FB2808-AAFC-4D97-887F-3779979975C0}" destId="{1D012BB2-BF79-4510-99E7-066A01BAA56A}" srcOrd="5" destOrd="0" presId="urn:microsoft.com/office/officeart/2005/8/layout/radial2"/>
    <dgm:cxn modelId="{35859201-5834-47D0-97E0-4F3C0498E8D9}" type="presParOf" srcId="{A8FB2808-AAFC-4D97-887F-3779979975C0}" destId="{AC8E1714-64B1-4EB0-AED0-2D4C844CC877}" srcOrd="6" destOrd="0" presId="urn:microsoft.com/office/officeart/2005/8/layout/radial2"/>
    <dgm:cxn modelId="{B849CFAB-67C0-42FF-831D-A1FB207BD2B5}" type="presParOf" srcId="{AC8E1714-64B1-4EB0-AED0-2D4C844CC877}" destId="{CC3A8EB3-DFAF-417F-9F88-2376FB398B20}" srcOrd="0" destOrd="0" presId="urn:microsoft.com/office/officeart/2005/8/layout/radial2"/>
    <dgm:cxn modelId="{45248EC7-6AB0-410F-ABD9-9DA4378BFCF8}" type="presParOf" srcId="{AC8E1714-64B1-4EB0-AED0-2D4C844CC877}" destId="{44AEB474-3337-4AF1-8599-92D9CCED5CCD}" srcOrd="1" destOrd="0" presId="urn:microsoft.com/office/officeart/2005/8/layout/radial2"/>
    <dgm:cxn modelId="{2123E40F-1DC2-45BC-9550-DA5D0DB2CA0B}" type="presParOf" srcId="{A8FB2808-AAFC-4D97-887F-3779979975C0}" destId="{9F3E85D6-EFCB-4E2C-8A6C-B78AE30C68C3}" srcOrd="7" destOrd="0" presId="urn:microsoft.com/office/officeart/2005/8/layout/radial2"/>
    <dgm:cxn modelId="{B0BDE916-F906-469C-BCDA-69FDBDEA70F4}" type="presParOf" srcId="{A8FB2808-AAFC-4D97-887F-3779979975C0}" destId="{6EB30C24-E0BC-46CC-A8CC-BD35E8D8F516}" srcOrd="8" destOrd="0" presId="urn:microsoft.com/office/officeart/2005/8/layout/radial2"/>
    <dgm:cxn modelId="{D0C02E1F-233D-4DC4-BAEB-4C9FDB3F3FF1}" type="presParOf" srcId="{6EB30C24-E0BC-46CC-A8CC-BD35E8D8F516}" destId="{8C9211B4-E3C9-41A5-BAF6-85AA8DC56757}" srcOrd="0" destOrd="0" presId="urn:microsoft.com/office/officeart/2005/8/layout/radial2"/>
    <dgm:cxn modelId="{B3DB5EF0-C422-4169-98EE-27CCB6C41781}" type="presParOf" srcId="{6EB30C24-E0BC-46CC-A8CC-BD35E8D8F516}" destId="{C8F01A94-E7AE-452D-BB84-DE60C745A4C3}" srcOrd="1" destOrd="0" presId="urn:microsoft.com/office/officeart/2005/8/layout/radial2"/>
    <dgm:cxn modelId="{0FA1288A-D3A3-4ED3-B3F8-8ABDB88C9D50}" type="presParOf" srcId="{A8FB2808-AAFC-4D97-887F-3779979975C0}" destId="{35526D56-E768-4819-9216-C4E927743A2B}" srcOrd="9" destOrd="0" presId="urn:microsoft.com/office/officeart/2005/8/layout/radial2"/>
    <dgm:cxn modelId="{A949298F-18C8-4523-8493-91E3E6AA9882}" type="presParOf" srcId="{A8FB2808-AAFC-4D97-887F-3779979975C0}" destId="{449B1AEF-604E-4656-ACAF-2FA22576DCF6}" srcOrd="10" destOrd="0" presId="urn:microsoft.com/office/officeart/2005/8/layout/radial2"/>
    <dgm:cxn modelId="{27C983A7-4D21-4025-8AB6-9E01E3F25A56}" type="presParOf" srcId="{449B1AEF-604E-4656-ACAF-2FA22576DCF6}" destId="{9668CE02-015F-4977-AFE0-6ADCE0C919A6}" srcOrd="0" destOrd="0" presId="urn:microsoft.com/office/officeart/2005/8/layout/radial2"/>
    <dgm:cxn modelId="{B1238000-53D1-4D7F-933D-17C49BEED487}" type="presParOf" srcId="{449B1AEF-604E-4656-ACAF-2FA22576DCF6}" destId="{014A86A1-B467-4CA1-9D8A-6362EC1901EF}" srcOrd="1" destOrd="0" presId="urn:microsoft.com/office/officeart/2005/8/layout/radial2"/>
  </dgm:cxnLst>
  <dgm:bg/>
  <dgm:whole/>
  <dgm:extLst>
    <a:ext uri="http://schemas.microsoft.com/office/drawing/2008/diagram">
      <dsp:dataModelExt xmlns:dsp="http://schemas.microsoft.com/office/drawing/2008/diagram" xmlns="" relId="rId26" minVer="http://schemas.openxmlformats.org/drawingml/2006/diagram"/>
    </a:ext>
  </dgm:extLst>
</dgm:dataModel>
</file>

<file path=ppt/diagrams/drawing1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26D56-E768-4819-9216-C4E927743A2B}">
      <dsp:nvSpPr>
        <dsp:cNvPr id="0" name=""/>
        <dsp:cNvSpPr/>
      </dsp:nvSpPr>
      <dsp:spPr>
        <a:xfrm rot="3370045">
          <a:off x="1159541" y="1764924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E85D6-EFCB-4E2C-8A6C-B78AE30C68C3}">
      <dsp:nvSpPr>
        <dsp:cNvPr id="0" name=""/>
        <dsp:cNvSpPr/>
      </dsp:nvSpPr>
      <dsp:spPr>
        <a:xfrm rot="1739276">
          <a:off x="1360500" y="1511863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09B833AE-C094-4B21-A806-67163D234277}">
      <dsp:nvSpPr>
        <dsp:cNvPr id="0" name=""/>
        <dsp:cNvSpPr/>
      </dsp:nvSpPr>
      <dsp:spPr>
        <a:xfrm>
          <a:off x="1401243" y="1217975"/>
          <a:ext cx="652673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2673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BBC3-2F5D-4A60-A5D9-97C06A6DD83D}">
      <dsp:nvSpPr>
        <dsp:cNvPr id="0" name=""/>
        <dsp:cNvSpPr/>
      </dsp:nvSpPr>
      <dsp:spPr>
        <a:xfrm rot="19860724">
          <a:off x="1360500" y="924086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2C591-9724-4095-A831-C421826EF975}">
      <dsp:nvSpPr>
        <dsp:cNvPr id="0" name=""/>
        <dsp:cNvSpPr/>
      </dsp:nvSpPr>
      <dsp:spPr>
        <a:xfrm rot="18229955">
          <a:off x="1159541" y="671026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E5B4B-2C6D-4C36-83DF-7C3182B7D292}">
      <dsp:nvSpPr>
        <dsp:cNvPr id="0" name=""/>
        <dsp:cNvSpPr/>
      </dsp:nvSpPr>
      <dsp:spPr>
        <a:xfrm>
          <a:off x="803875" y="882578"/>
          <a:ext cx="702786" cy="702786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1B71-7277-4837-90FA-1CDDF8C0C07D}">
      <dsp:nvSpPr>
        <dsp:cNvPr id="0" name=""/>
        <dsp:cNvSpPr/>
      </dsp:nvSpPr>
      <dsp:spPr>
        <a:xfrm>
          <a:off x="1630152" y="77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江苏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77"/>
        <a:ext cx="421671" cy="421671"/>
      </dsp:txXfrm>
    </dsp:sp>
    <dsp:sp modelId="{974AEE05-33D4-402B-91DC-C916ECC79DE6}">
      <dsp:nvSpPr>
        <dsp:cNvPr id="0" name=""/>
        <dsp:cNvSpPr/>
      </dsp:nvSpPr>
      <dsp:spPr>
        <a:xfrm>
          <a:off x="2093991" y="77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14.15%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77"/>
        <a:ext cx="632507" cy="421671"/>
      </dsp:txXfrm>
    </dsp:sp>
    <dsp:sp modelId="{865E54A3-B4BE-4468-AC89-EB577B209FA0}">
      <dsp:nvSpPr>
        <dsp:cNvPr id="0" name=""/>
        <dsp:cNvSpPr/>
      </dsp:nvSpPr>
      <dsp:spPr>
        <a:xfrm>
          <a:off x="1943784" y="46946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469460"/>
        <a:ext cx="421671" cy="421671"/>
      </dsp:txXfrm>
    </dsp:sp>
    <dsp:sp modelId="{347D5E9F-899F-43C6-8450-965A38D33E10}">
      <dsp:nvSpPr>
        <dsp:cNvPr id="0" name=""/>
        <dsp:cNvSpPr/>
      </dsp:nvSpPr>
      <dsp:spPr>
        <a:xfrm>
          <a:off x="2407623" y="46946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12.26%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469460"/>
        <a:ext cx="632507" cy="421671"/>
      </dsp:txXfrm>
    </dsp:sp>
    <dsp:sp modelId="{1B615263-8047-4425-A0CD-741EA4330FD7}">
      <dsp:nvSpPr>
        <dsp:cNvPr id="0" name=""/>
        <dsp:cNvSpPr/>
      </dsp:nvSpPr>
      <dsp:spPr>
        <a:xfrm>
          <a:off x="2053917" y="1023135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安徽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3917" y="1023135"/>
        <a:ext cx="421671" cy="421671"/>
      </dsp:txXfrm>
    </dsp:sp>
    <dsp:sp modelId="{7F101914-A9BF-4F11-AF53-59884DCB2029}">
      <dsp:nvSpPr>
        <dsp:cNvPr id="0" name=""/>
        <dsp:cNvSpPr/>
      </dsp:nvSpPr>
      <dsp:spPr>
        <a:xfrm>
          <a:off x="2517756" y="1023135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11.32%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17756" y="1023135"/>
        <a:ext cx="632507" cy="421671"/>
      </dsp:txXfrm>
    </dsp:sp>
    <dsp:sp modelId="{8C9211B4-E3C9-41A5-BAF6-85AA8DC56757}">
      <dsp:nvSpPr>
        <dsp:cNvPr id="0" name=""/>
        <dsp:cNvSpPr/>
      </dsp:nvSpPr>
      <dsp:spPr>
        <a:xfrm>
          <a:off x="1943784" y="157681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江西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1576810"/>
        <a:ext cx="421671" cy="421671"/>
      </dsp:txXfrm>
    </dsp:sp>
    <dsp:sp modelId="{C8F01A94-E7AE-452D-BB84-DE60C745A4C3}">
      <dsp:nvSpPr>
        <dsp:cNvPr id="0" name=""/>
        <dsp:cNvSpPr/>
      </dsp:nvSpPr>
      <dsp:spPr>
        <a:xfrm>
          <a:off x="2407623" y="157681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10.38%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1576810"/>
        <a:ext cx="632507" cy="421671"/>
      </dsp:txXfrm>
    </dsp:sp>
    <dsp:sp modelId="{9668CE02-015F-4977-AFE0-6ADCE0C919A6}">
      <dsp:nvSpPr>
        <dsp:cNvPr id="0" name=""/>
        <dsp:cNvSpPr/>
      </dsp:nvSpPr>
      <dsp:spPr>
        <a:xfrm>
          <a:off x="1630152" y="2046193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福建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2046193"/>
        <a:ext cx="421671" cy="421671"/>
      </dsp:txXfrm>
    </dsp:sp>
    <dsp:sp modelId="{014A86A1-B467-4CA1-9D8A-6362EC1901EF}">
      <dsp:nvSpPr>
        <dsp:cNvPr id="0" name=""/>
        <dsp:cNvSpPr/>
      </dsp:nvSpPr>
      <dsp:spPr>
        <a:xfrm>
          <a:off x="2093991" y="2046193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7.55%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2046193"/>
        <a:ext cx="632507" cy="421671"/>
      </dsp:txXfrm>
    </dsp:sp>
  </dsp:spTree>
</dsp:drawing>
</file>

<file path=ppt/diagrams/drawing2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26D56-E768-4819-9216-C4E927743A2B}">
      <dsp:nvSpPr>
        <dsp:cNvPr id="0" name=""/>
        <dsp:cNvSpPr/>
      </dsp:nvSpPr>
      <dsp:spPr>
        <a:xfrm rot="3370045">
          <a:off x="1159541" y="1764924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E85D6-EFCB-4E2C-8A6C-B78AE30C68C3}">
      <dsp:nvSpPr>
        <dsp:cNvPr id="0" name=""/>
        <dsp:cNvSpPr/>
      </dsp:nvSpPr>
      <dsp:spPr>
        <a:xfrm rot="1739276">
          <a:off x="1360500" y="1511863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12BB2-BF79-4510-99E7-066A01BAA56A}">
      <dsp:nvSpPr>
        <dsp:cNvPr id="0" name=""/>
        <dsp:cNvSpPr/>
      </dsp:nvSpPr>
      <dsp:spPr>
        <a:xfrm>
          <a:off x="1401243" y="1217975"/>
          <a:ext cx="652673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2673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BBC3-2F5D-4A60-A5D9-97C06A6DD83D}">
      <dsp:nvSpPr>
        <dsp:cNvPr id="0" name=""/>
        <dsp:cNvSpPr/>
      </dsp:nvSpPr>
      <dsp:spPr>
        <a:xfrm rot="19860724">
          <a:off x="1360500" y="924086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2C591-9724-4095-A831-C421826EF975}">
      <dsp:nvSpPr>
        <dsp:cNvPr id="0" name=""/>
        <dsp:cNvSpPr/>
      </dsp:nvSpPr>
      <dsp:spPr>
        <a:xfrm rot="18229955">
          <a:off x="1159541" y="671026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E5B4B-2C6D-4C36-83DF-7C3182B7D292}">
      <dsp:nvSpPr>
        <dsp:cNvPr id="0" name=""/>
        <dsp:cNvSpPr/>
      </dsp:nvSpPr>
      <dsp:spPr>
        <a:xfrm>
          <a:off x="803875" y="882578"/>
          <a:ext cx="702786" cy="702786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1B71-7277-4837-90FA-1CDDF8C0C07D}">
      <dsp:nvSpPr>
        <dsp:cNvPr id="0" name=""/>
        <dsp:cNvSpPr/>
      </dsp:nvSpPr>
      <dsp:spPr>
        <a:xfrm>
          <a:off x="1630152" y="77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黑龙江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77"/>
        <a:ext cx="421671" cy="421671"/>
      </dsp:txXfrm>
    </dsp:sp>
    <dsp:sp modelId="{974AEE05-33D4-402B-91DC-C916ECC79DE6}">
      <dsp:nvSpPr>
        <dsp:cNvPr id="0" name=""/>
        <dsp:cNvSpPr/>
      </dsp:nvSpPr>
      <dsp:spPr>
        <a:xfrm>
          <a:off x="2093991" y="77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25.89%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77"/>
        <a:ext cx="632507" cy="421671"/>
      </dsp:txXfrm>
    </dsp:sp>
    <dsp:sp modelId="{865E54A3-B4BE-4468-AC89-EB577B209FA0}">
      <dsp:nvSpPr>
        <dsp:cNvPr id="0" name=""/>
        <dsp:cNvSpPr/>
      </dsp:nvSpPr>
      <dsp:spPr>
        <a:xfrm>
          <a:off x="1943784" y="46946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内蒙古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469460"/>
        <a:ext cx="421671" cy="421671"/>
      </dsp:txXfrm>
    </dsp:sp>
    <dsp:sp modelId="{347D5E9F-899F-43C6-8450-965A38D33E10}">
      <dsp:nvSpPr>
        <dsp:cNvPr id="0" name=""/>
        <dsp:cNvSpPr/>
      </dsp:nvSpPr>
      <dsp:spPr>
        <a:xfrm>
          <a:off x="2407623" y="46946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13.71%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469460"/>
        <a:ext cx="632507" cy="421671"/>
      </dsp:txXfrm>
    </dsp:sp>
    <dsp:sp modelId="{CC3A8EB3-DFAF-417F-9F88-2376FB398B20}">
      <dsp:nvSpPr>
        <dsp:cNvPr id="0" name=""/>
        <dsp:cNvSpPr/>
      </dsp:nvSpPr>
      <dsp:spPr>
        <a:xfrm>
          <a:off x="2053917" y="1023135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吉林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3917" y="1023135"/>
        <a:ext cx="421671" cy="421671"/>
      </dsp:txXfrm>
    </dsp:sp>
    <dsp:sp modelId="{44AEB474-3337-4AF1-8599-92D9CCED5CCD}">
      <dsp:nvSpPr>
        <dsp:cNvPr id="0" name=""/>
        <dsp:cNvSpPr/>
      </dsp:nvSpPr>
      <dsp:spPr>
        <a:xfrm>
          <a:off x="2517756" y="1023135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12.18%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17756" y="1023135"/>
        <a:ext cx="632507" cy="421671"/>
      </dsp:txXfrm>
    </dsp:sp>
    <dsp:sp modelId="{8C9211B4-E3C9-41A5-BAF6-85AA8DC56757}">
      <dsp:nvSpPr>
        <dsp:cNvPr id="0" name=""/>
        <dsp:cNvSpPr/>
      </dsp:nvSpPr>
      <dsp:spPr>
        <a:xfrm>
          <a:off x="1943784" y="157681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浙江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1576810"/>
        <a:ext cx="421671" cy="421671"/>
      </dsp:txXfrm>
    </dsp:sp>
    <dsp:sp modelId="{C8F01A94-E7AE-452D-BB84-DE60C745A4C3}">
      <dsp:nvSpPr>
        <dsp:cNvPr id="0" name=""/>
        <dsp:cNvSpPr/>
      </dsp:nvSpPr>
      <dsp:spPr>
        <a:xfrm>
          <a:off x="2407623" y="157681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8.63%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1576810"/>
        <a:ext cx="632507" cy="421671"/>
      </dsp:txXfrm>
    </dsp:sp>
    <dsp:sp modelId="{9668CE02-015F-4977-AFE0-6ADCE0C919A6}">
      <dsp:nvSpPr>
        <dsp:cNvPr id="0" name=""/>
        <dsp:cNvSpPr/>
      </dsp:nvSpPr>
      <dsp:spPr>
        <a:xfrm>
          <a:off x="1630152" y="2046193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2046193"/>
        <a:ext cx="421671" cy="421671"/>
      </dsp:txXfrm>
    </dsp:sp>
    <dsp:sp modelId="{014A86A1-B467-4CA1-9D8A-6362EC1901EF}">
      <dsp:nvSpPr>
        <dsp:cNvPr id="0" name=""/>
        <dsp:cNvSpPr/>
      </dsp:nvSpPr>
      <dsp:spPr>
        <a:xfrm>
          <a:off x="2093991" y="2046193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6.09%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2046193"/>
        <a:ext cx="632507" cy="421671"/>
      </dsp:txXfrm>
    </dsp:sp>
  </dsp:spTree>
</dsp:drawing>
</file>

<file path=ppt/diagrams/drawing3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26D56-E768-4819-9216-C4E927743A2B}">
      <dsp:nvSpPr>
        <dsp:cNvPr id="0" name=""/>
        <dsp:cNvSpPr/>
      </dsp:nvSpPr>
      <dsp:spPr>
        <a:xfrm rot="3370045">
          <a:off x="1159541" y="1764924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E85D6-EFCB-4E2C-8A6C-B78AE30C68C3}">
      <dsp:nvSpPr>
        <dsp:cNvPr id="0" name=""/>
        <dsp:cNvSpPr/>
      </dsp:nvSpPr>
      <dsp:spPr>
        <a:xfrm rot="1739276">
          <a:off x="1360500" y="1511863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12BB2-BF79-4510-99E7-066A01BAA56A}">
      <dsp:nvSpPr>
        <dsp:cNvPr id="0" name=""/>
        <dsp:cNvSpPr/>
      </dsp:nvSpPr>
      <dsp:spPr>
        <a:xfrm>
          <a:off x="1401243" y="1217975"/>
          <a:ext cx="652673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2673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BBC3-2F5D-4A60-A5D9-97C06A6DD83D}">
      <dsp:nvSpPr>
        <dsp:cNvPr id="0" name=""/>
        <dsp:cNvSpPr/>
      </dsp:nvSpPr>
      <dsp:spPr>
        <a:xfrm rot="19860724">
          <a:off x="1360500" y="924086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2C591-9724-4095-A831-C421826EF975}">
      <dsp:nvSpPr>
        <dsp:cNvPr id="0" name=""/>
        <dsp:cNvSpPr/>
      </dsp:nvSpPr>
      <dsp:spPr>
        <a:xfrm rot="18229955">
          <a:off x="1159541" y="671026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E5B4B-2C6D-4C36-83DF-7C3182B7D292}">
      <dsp:nvSpPr>
        <dsp:cNvPr id="0" name=""/>
        <dsp:cNvSpPr/>
      </dsp:nvSpPr>
      <dsp:spPr>
        <a:xfrm>
          <a:off x="803875" y="882578"/>
          <a:ext cx="702786" cy="702786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1B71-7277-4837-90FA-1CDDF8C0C07D}">
      <dsp:nvSpPr>
        <dsp:cNvPr id="0" name=""/>
        <dsp:cNvSpPr/>
      </dsp:nvSpPr>
      <dsp:spPr>
        <a:xfrm>
          <a:off x="1630152" y="77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广西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77"/>
        <a:ext cx="421671" cy="421671"/>
      </dsp:txXfrm>
    </dsp:sp>
    <dsp:sp modelId="{974AEE05-33D4-402B-91DC-C916ECC79DE6}">
      <dsp:nvSpPr>
        <dsp:cNvPr id="0" name=""/>
        <dsp:cNvSpPr/>
      </dsp:nvSpPr>
      <dsp:spPr>
        <a:xfrm>
          <a:off x="2093991" y="77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28.87%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77"/>
        <a:ext cx="632507" cy="421671"/>
      </dsp:txXfrm>
    </dsp:sp>
    <dsp:sp modelId="{865E54A3-B4BE-4468-AC89-EB577B209FA0}">
      <dsp:nvSpPr>
        <dsp:cNvPr id="0" name=""/>
        <dsp:cNvSpPr/>
      </dsp:nvSpPr>
      <dsp:spPr>
        <a:xfrm>
          <a:off x="1943784" y="46946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贵州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469460"/>
        <a:ext cx="421671" cy="421671"/>
      </dsp:txXfrm>
    </dsp:sp>
    <dsp:sp modelId="{347D5E9F-899F-43C6-8450-965A38D33E10}">
      <dsp:nvSpPr>
        <dsp:cNvPr id="0" name=""/>
        <dsp:cNvSpPr/>
      </dsp:nvSpPr>
      <dsp:spPr>
        <a:xfrm>
          <a:off x="2407623" y="46946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24.74%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469460"/>
        <a:ext cx="632507" cy="421671"/>
      </dsp:txXfrm>
    </dsp:sp>
    <dsp:sp modelId="{CC3A8EB3-DFAF-417F-9F88-2376FB398B20}">
      <dsp:nvSpPr>
        <dsp:cNvPr id="0" name=""/>
        <dsp:cNvSpPr/>
      </dsp:nvSpPr>
      <dsp:spPr>
        <a:xfrm>
          <a:off x="2053917" y="1023135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四川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3917" y="1023135"/>
        <a:ext cx="421671" cy="421671"/>
      </dsp:txXfrm>
    </dsp:sp>
    <dsp:sp modelId="{44AEB474-3337-4AF1-8599-92D9CCED5CCD}">
      <dsp:nvSpPr>
        <dsp:cNvPr id="0" name=""/>
        <dsp:cNvSpPr/>
      </dsp:nvSpPr>
      <dsp:spPr>
        <a:xfrm>
          <a:off x="2517756" y="1023135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20.62%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17756" y="1023135"/>
        <a:ext cx="632507" cy="421671"/>
      </dsp:txXfrm>
    </dsp:sp>
    <dsp:sp modelId="{8C9211B4-E3C9-41A5-BAF6-85AA8DC56757}">
      <dsp:nvSpPr>
        <dsp:cNvPr id="0" name=""/>
        <dsp:cNvSpPr/>
      </dsp:nvSpPr>
      <dsp:spPr>
        <a:xfrm>
          <a:off x="1943784" y="157681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甘肃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1576810"/>
        <a:ext cx="421671" cy="421671"/>
      </dsp:txXfrm>
    </dsp:sp>
    <dsp:sp modelId="{C8F01A94-E7AE-452D-BB84-DE60C745A4C3}">
      <dsp:nvSpPr>
        <dsp:cNvPr id="0" name=""/>
        <dsp:cNvSpPr/>
      </dsp:nvSpPr>
      <dsp:spPr>
        <a:xfrm>
          <a:off x="2407623" y="157681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6.19%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1576810"/>
        <a:ext cx="632507" cy="421671"/>
      </dsp:txXfrm>
    </dsp:sp>
    <dsp:sp modelId="{9668CE02-015F-4977-AFE0-6ADCE0C919A6}">
      <dsp:nvSpPr>
        <dsp:cNvPr id="0" name=""/>
        <dsp:cNvSpPr/>
      </dsp:nvSpPr>
      <dsp:spPr>
        <a:xfrm>
          <a:off x="1630152" y="2046193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2046193"/>
        <a:ext cx="421671" cy="421671"/>
      </dsp:txXfrm>
    </dsp:sp>
    <dsp:sp modelId="{014A86A1-B467-4CA1-9D8A-6362EC1901EF}">
      <dsp:nvSpPr>
        <dsp:cNvPr id="0" name=""/>
        <dsp:cNvSpPr/>
      </dsp:nvSpPr>
      <dsp:spPr>
        <a:xfrm>
          <a:off x="2093991" y="2046193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2.06%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2046193"/>
        <a:ext cx="632507" cy="421671"/>
      </dsp:txXfrm>
    </dsp:sp>
  </dsp:spTree>
</dsp:drawing>
</file>

<file path=ppt/diagrams/drawing4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26D56-E768-4819-9216-C4E927743A2B}">
      <dsp:nvSpPr>
        <dsp:cNvPr id="0" name=""/>
        <dsp:cNvSpPr/>
      </dsp:nvSpPr>
      <dsp:spPr>
        <a:xfrm rot="3370045">
          <a:off x="1159541" y="1764924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E85D6-EFCB-4E2C-8A6C-B78AE30C68C3}">
      <dsp:nvSpPr>
        <dsp:cNvPr id="0" name=""/>
        <dsp:cNvSpPr/>
      </dsp:nvSpPr>
      <dsp:spPr>
        <a:xfrm rot="1739276">
          <a:off x="1360500" y="1511863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12BB2-BF79-4510-99E7-066A01BAA56A}">
      <dsp:nvSpPr>
        <dsp:cNvPr id="0" name=""/>
        <dsp:cNvSpPr/>
      </dsp:nvSpPr>
      <dsp:spPr>
        <a:xfrm>
          <a:off x="1401243" y="1217975"/>
          <a:ext cx="652673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2673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BBC3-2F5D-4A60-A5D9-97C06A6DD83D}">
      <dsp:nvSpPr>
        <dsp:cNvPr id="0" name=""/>
        <dsp:cNvSpPr/>
      </dsp:nvSpPr>
      <dsp:spPr>
        <a:xfrm rot="19860724">
          <a:off x="1360500" y="924086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2C591-9724-4095-A831-C421826EF975}">
      <dsp:nvSpPr>
        <dsp:cNvPr id="0" name=""/>
        <dsp:cNvSpPr/>
      </dsp:nvSpPr>
      <dsp:spPr>
        <a:xfrm rot="18229955">
          <a:off x="1159541" y="671026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E5B4B-2C6D-4C36-83DF-7C3182B7D292}">
      <dsp:nvSpPr>
        <dsp:cNvPr id="0" name=""/>
        <dsp:cNvSpPr/>
      </dsp:nvSpPr>
      <dsp:spPr>
        <a:xfrm>
          <a:off x="803875" y="882578"/>
          <a:ext cx="702786" cy="702786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1B71-7277-4837-90FA-1CDDF8C0C07D}">
      <dsp:nvSpPr>
        <dsp:cNvPr id="0" name=""/>
        <dsp:cNvSpPr/>
      </dsp:nvSpPr>
      <dsp:spPr>
        <a:xfrm>
          <a:off x="1630152" y="77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安徽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77"/>
        <a:ext cx="421671" cy="421671"/>
      </dsp:txXfrm>
    </dsp:sp>
    <dsp:sp modelId="{974AEE05-33D4-402B-91DC-C916ECC79DE6}">
      <dsp:nvSpPr>
        <dsp:cNvPr id="0" name=""/>
        <dsp:cNvSpPr/>
      </dsp:nvSpPr>
      <dsp:spPr>
        <a:xfrm>
          <a:off x="2093991" y="77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41.56%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77"/>
        <a:ext cx="632507" cy="421671"/>
      </dsp:txXfrm>
    </dsp:sp>
    <dsp:sp modelId="{865E54A3-B4BE-4468-AC89-EB577B209FA0}">
      <dsp:nvSpPr>
        <dsp:cNvPr id="0" name=""/>
        <dsp:cNvSpPr/>
      </dsp:nvSpPr>
      <dsp:spPr>
        <a:xfrm>
          <a:off x="1943784" y="46946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469460"/>
        <a:ext cx="421671" cy="421671"/>
      </dsp:txXfrm>
    </dsp:sp>
    <dsp:sp modelId="{347D5E9F-899F-43C6-8450-965A38D33E10}">
      <dsp:nvSpPr>
        <dsp:cNvPr id="0" name=""/>
        <dsp:cNvSpPr/>
      </dsp:nvSpPr>
      <dsp:spPr>
        <a:xfrm>
          <a:off x="2407623" y="46946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29.87%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469460"/>
        <a:ext cx="632507" cy="421671"/>
      </dsp:txXfrm>
    </dsp:sp>
    <dsp:sp modelId="{CC3A8EB3-DFAF-417F-9F88-2376FB398B20}">
      <dsp:nvSpPr>
        <dsp:cNvPr id="0" name=""/>
        <dsp:cNvSpPr/>
      </dsp:nvSpPr>
      <dsp:spPr>
        <a:xfrm>
          <a:off x="2053917" y="1023135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浙江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3917" y="1023135"/>
        <a:ext cx="421671" cy="421671"/>
      </dsp:txXfrm>
    </dsp:sp>
    <dsp:sp modelId="{44AEB474-3337-4AF1-8599-92D9CCED5CCD}">
      <dsp:nvSpPr>
        <dsp:cNvPr id="0" name=""/>
        <dsp:cNvSpPr/>
      </dsp:nvSpPr>
      <dsp:spPr>
        <a:xfrm>
          <a:off x="2517756" y="1023135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7.79%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17756" y="1023135"/>
        <a:ext cx="632507" cy="421671"/>
      </dsp:txXfrm>
    </dsp:sp>
    <dsp:sp modelId="{8C9211B4-E3C9-41A5-BAF6-85AA8DC56757}">
      <dsp:nvSpPr>
        <dsp:cNvPr id="0" name=""/>
        <dsp:cNvSpPr/>
      </dsp:nvSpPr>
      <dsp:spPr>
        <a:xfrm>
          <a:off x="1943784" y="157681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广东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1576810"/>
        <a:ext cx="421671" cy="421671"/>
      </dsp:txXfrm>
    </dsp:sp>
    <dsp:sp modelId="{C8F01A94-E7AE-452D-BB84-DE60C745A4C3}">
      <dsp:nvSpPr>
        <dsp:cNvPr id="0" name=""/>
        <dsp:cNvSpPr/>
      </dsp:nvSpPr>
      <dsp:spPr>
        <a:xfrm>
          <a:off x="2407623" y="157681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5.19%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1576810"/>
        <a:ext cx="632507" cy="421671"/>
      </dsp:txXfrm>
    </dsp:sp>
    <dsp:sp modelId="{9668CE02-015F-4977-AFE0-6ADCE0C919A6}">
      <dsp:nvSpPr>
        <dsp:cNvPr id="0" name=""/>
        <dsp:cNvSpPr/>
      </dsp:nvSpPr>
      <dsp:spPr>
        <a:xfrm>
          <a:off x="1630152" y="2046193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新疆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2046193"/>
        <a:ext cx="421671" cy="421671"/>
      </dsp:txXfrm>
    </dsp:sp>
    <dsp:sp modelId="{014A86A1-B467-4CA1-9D8A-6362EC1901EF}">
      <dsp:nvSpPr>
        <dsp:cNvPr id="0" name=""/>
        <dsp:cNvSpPr/>
      </dsp:nvSpPr>
      <dsp:spPr>
        <a:xfrm>
          <a:off x="2093991" y="2046193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3.90%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2046193"/>
        <a:ext cx="632507" cy="421671"/>
      </dsp:txXfrm>
    </dsp:sp>
  </dsp:spTree>
</dsp:drawing>
</file>

<file path=ppt/diagrams/drawing5.xml><?xml version="1.0" encoding="utf-8"?>
<dsp:drawing xmlns:dgm="http://schemas.openxmlformats.org/drawingml/2006/diagram" xmlns:a="http://schemas.openxmlformats.org/drawingml/2006/main" xmlns:dsp="http://schemas.microsoft.com/office/drawing/2008/diagram">
  <dsp:spTree>
    <dsp:nvGrpSpPr>
      <dsp:cNvPr id="0" name=""/>
      <dsp:cNvGrpSpPr/>
    </dsp:nvGrpSpPr>
    <dsp:grpSpPr/>
    <dsp:sp modelId="{35526D56-E768-4819-9216-C4E927743A2B}">
      <dsp:nvSpPr>
        <dsp:cNvPr id="0" name=""/>
        <dsp:cNvSpPr/>
      </dsp:nvSpPr>
      <dsp:spPr>
        <a:xfrm rot="3370045">
          <a:off x="1159541" y="1764924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F3E85D6-EFCB-4E2C-8A6C-B78AE30C68C3}">
      <dsp:nvSpPr>
        <dsp:cNvPr id="0" name=""/>
        <dsp:cNvSpPr/>
      </dsp:nvSpPr>
      <dsp:spPr>
        <a:xfrm rot="1739276">
          <a:off x="1360500" y="1511863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1D012BB2-BF79-4510-99E7-066A01BAA56A}">
      <dsp:nvSpPr>
        <dsp:cNvPr id="0" name=""/>
        <dsp:cNvSpPr/>
      </dsp:nvSpPr>
      <dsp:spPr>
        <a:xfrm>
          <a:off x="1401243" y="1217975"/>
          <a:ext cx="652673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2673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DFBBBBC3-2F5D-4A60-A5D9-97C06A6DD83D}">
      <dsp:nvSpPr>
        <dsp:cNvPr id="0" name=""/>
        <dsp:cNvSpPr/>
      </dsp:nvSpPr>
      <dsp:spPr>
        <a:xfrm rot="19860724">
          <a:off x="1360500" y="924086"/>
          <a:ext cx="650439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650439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EA72C591-9724-4095-A831-C421826EF975}">
      <dsp:nvSpPr>
        <dsp:cNvPr id="0" name=""/>
        <dsp:cNvSpPr/>
      </dsp:nvSpPr>
      <dsp:spPr>
        <a:xfrm rot="18229955">
          <a:off x="1159541" y="671026"/>
          <a:ext cx="724655" cy="31992"/>
        </a:xfrm>
        <a:custGeom>
          <a:avLst/>
          <a:gdLst/>
          <a:ahLst/>
          <a:cxnLst/>
          <a:rect l="0" t="0" r="0" b="0"/>
          <a:pathLst>
            <a:path>
              <a:moveTo>
                <a:pt x="0" y="15996"/>
              </a:moveTo>
              <a:lnTo>
                <a:pt x="724655" y="15996"/>
              </a:lnTo>
            </a:path>
          </a:pathLst>
        </a:custGeom>
        <a:noFill/>
        <a:ln w="12700" cap="flat" cmpd="sng" algn="ctr">
          <a:solidFill>
            <a:schemeClr val="accent1">
              <a:shade val="60000"/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</dsp:sp>
    <dsp:sp modelId="{98AE5B4B-2C6D-4C36-83DF-7C3182B7D292}">
      <dsp:nvSpPr>
        <dsp:cNvPr id="0" name=""/>
        <dsp:cNvSpPr/>
      </dsp:nvSpPr>
      <dsp:spPr>
        <a:xfrm>
          <a:off x="803875" y="882578"/>
          <a:ext cx="702786" cy="702786"/>
        </a:xfrm>
        <a:prstGeom prst="ellipse">
          <a:avLst/>
        </a:prstGeom>
        <a:noFill/>
        <a:ln w="12700" cap="flat" cmpd="sng" algn="ctr">
          <a:noFill/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</dsp:sp>
    <dsp:sp modelId="{EFD51B71-7277-4837-90FA-1CDDF8C0C07D}">
      <dsp:nvSpPr>
        <dsp:cNvPr id="0" name=""/>
        <dsp:cNvSpPr/>
      </dsp:nvSpPr>
      <dsp:spPr>
        <a:xfrm>
          <a:off x="1630152" y="77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内蒙古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77"/>
        <a:ext cx="421671" cy="421671"/>
      </dsp:txXfrm>
    </dsp:sp>
    <dsp:sp modelId="{974AEE05-33D4-402B-91DC-C916ECC79DE6}">
      <dsp:nvSpPr>
        <dsp:cNvPr id="0" name=""/>
        <dsp:cNvSpPr/>
      </dsp:nvSpPr>
      <dsp:spPr>
        <a:xfrm>
          <a:off x="2093991" y="77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24.54%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77"/>
        <a:ext cx="632507" cy="421671"/>
      </dsp:txXfrm>
    </dsp:sp>
    <dsp:sp modelId="{865E54A3-B4BE-4468-AC89-EB577B209FA0}">
      <dsp:nvSpPr>
        <dsp:cNvPr id="0" name=""/>
        <dsp:cNvSpPr/>
      </dsp:nvSpPr>
      <dsp:spPr>
        <a:xfrm>
          <a:off x="1943784" y="46946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吉林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469460"/>
        <a:ext cx="421671" cy="421671"/>
      </dsp:txXfrm>
    </dsp:sp>
    <dsp:sp modelId="{347D5E9F-899F-43C6-8450-965A38D33E10}">
      <dsp:nvSpPr>
        <dsp:cNvPr id="0" name=""/>
        <dsp:cNvSpPr/>
      </dsp:nvSpPr>
      <dsp:spPr>
        <a:xfrm>
          <a:off x="2407623" y="46946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18.34%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469460"/>
        <a:ext cx="632507" cy="421671"/>
      </dsp:txXfrm>
    </dsp:sp>
    <dsp:sp modelId="{CC3A8EB3-DFAF-417F-9F88-2376FB398B20}">
      <dsp:nvSpPr>
        <dsp:cNvPr id="0" name=""/>
        <dsp:cNvSpPr/>
      </dsp:nvSpPr>
      <dsp:spPr>
        <a:xfrm>
          <a:off x="2053917" y="1023135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山东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53917" y="1023135"/>
        <a:ext cx="421671" cy="421671"/>
      </dsp:txXfrm>
    </dsp:sp>
    <dsp:sp modelId="{44AEB474-3337-4AF1-8599-92D9CCED5CCD}">
      <dsp:nvSpPr>
        <dsp:cNvPr id="0" name=""/>
        <dsp:cNvSpPr/>
      </dsp:nvSpPr>
      <dsp:spPr>
        <a:xfrm>
          <a:off x="2517756" y="1023135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13.27%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517756" y="1023135"/>
        <a:ext cx="632507" cy="421671"/>
      </dsp:txXfrm>
    </dsp:sp>
    <dsp:sp modelId="{8C9211B4-E3C9-41A5-BAF6-85AA8DC56757}">
      <dsp:nvSpPr>
        <dsp:cNvPr id="0" name=""/>
        <dsp:cNvSpPr/>
      </dsp:nvSpPr>
      <dsp:spPr>
        <a:xfrm>
          <a:off x="1943784" y="1576810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辽宁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943784" y="1576810"/>
        <a:ext cx="421671" cy="421671"/>
      </dsp:txXfrm>
    </dsp:sp>
    <dsp:sp modelId="{C8F01A94-E7AE-452D-BB84-DE60C745A4C3}">
      <dsp:nvSpPr>
        <dsp:cNvPr id="0" name=""/>
        <dsp:cNvSpPr/>
      </dsp:nvSpPr>
      <dsp:spPr>
        <a:xfrm>
          <a:off x="2407623" y="1576810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13.14%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407623" y="1576810"/>
        <a:ext cx="632507" cy="421671"/>
      </dsp:txXfrm>
    </dsp:sp>
    <dsp:sp modelId="{9668CE02-015F-4977-AFE0-6ADCE0C919A6}">
      <dsp:nvSpPr>
        <dsp:cNvPr id="0" name=""/>
        <dsp:cNvSpPr/>
      </dsp:nvSpPr>
      <dsp:spPr>
        <a:xfrm>
          <a:off x="1630152" y="2046193"/>
          <a:ext cx="421671" cy="421671"/>
        </a:xfrm>
        <a:prstGeom prst="ellipse">
          <a:avLst/>
        </a:prstGeom>
        <a:solidFill>
          <a:schemeClr val="accent1">
            <a:lumMod val="40000"/>
            <a:lumOff val="60000"/>
          </a:schemeClr>
        </a:solidFill>
        <a:ln w="12700" cap="flat" cmpd="sng" algn="ctr">
          <a:solidFill>
            <a:schemeClr val="lt1">
              <a:hueOff val="0"/>
              <a:satOff val="0"/>
              <a:lumOff val="0"/>
              <a:alphaOff val="0"/>
            </a:schemeClr>
          </a:solidFill>
          <a:prstDash val="solid"/>
          <a:miter lim="800000"/>
        </a:ln>
        <a:effectLst/>
      </dsp:spPr>
      <dsp:style>
        <a:lnRef idx="2">
          <a:scrgbClr r="0" g="0" b="0"/>
        </a:lnRef>
        <a:fillRef idx="1">
          <a:scrgbClr r="0" g="0" b="0"/>
        </a:fillRef>
        <a:effectRef idx="0">
          <a:scrgbClr r="0" g="0" b="0"/>
        </a:effectRef>
        <a:fontRef idx="minor">
          <a:schemeClr val="lt1"/>
        </a:fontRef>
      </dsp:style>
      <dsp:txBody>
        <a:bodyPr spcFirstLastPara="0" vert="horz" wrap="square" lIns="6350" tIns="6350" rIns="6350" bIns="6350" numCol="1" spcCol="1270" anchor="ctr" anchorCtr="0">
          <a:noAutofit/>
        </a:bodyPr>
        <a:lstStyle/>
        <a:p>
          <a:pPr lvl="0" algn="ctr" defTabSz="444500">
            <a:lnSpc>
              <a:spcPct val="90000"/>
            </a:lnSpc>
            <a:spcBef>
              <a:spcPct val="0"/>
            </a:spcBef>
            <a:spcAft>
              <a:spcPct val="35000"/>
            </a:spcAft>
          </a:pPr>
          <a:r>
            <a:rPr lang="zh-CN" altLang="en-US" sz="1000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山西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1630152" y="2046193"/>
        <a:ext cx="421671" cy="421671"/>
      </dsp:txXfrm>
    </dsp:sp>
    <dsp:sp modelId="{014A86A1-B467-4CA1-9D8A-6362EC1901EF}">
      <dsp:nvSpPr>
        <dsp:cNvPr id="0" name=""/>
        <dsp:cNvSpPr/>
      </dsp:nvSpPr>
      <dsp:spPr>
        <a:xfrm>
          <a:off x="2093991" y="2046193"/>
          <a:ext cx="632507" cy="421671"/>
        </a:xfrm>
        <a:prstGeom prst="rect">
          <a:avLst/>
        </a:prstGeom>
        <a:noFill/>
        <a:ln>
          <a:noFill/>
        </a:ln>
        <a:effectLst/>
      </dsp:spPr>
      <dsp:style>
        <a:lnRef idx="0">
          <a:scrgbClr r="0" g="0" b="0"/>
        </a:lnRef>
        <a:fillRef idx="0">
          <a:scrgbClr r="0" g="0" b="0"/>
        </a:fillRef>
        <a:effectRef idx="0">
          <a:scrgbClr r="0" g="0" b="0"/>
        </a:effectRef>
        <a:fontRef idx="minor"/>
      </dsp:style>
      <dsp:txBody>
        <a:bodyPr spcFirstLastPara="0" vert="horz" wrap="square" lIns="0" tIns="0" rIns="0" bIns="0" numCol="1" spcCol="1270" anchor="ctr" anchorCtr="0">
          <a:noAutofit/>
        </a:bodyPr>
        <a:lstStyle/>
        <a:p>
          <a:pPr marL="57150" lvl="1" indent="-57150" algn="l" defTabSz="444500">
            <a:lnSpc>
              <a:spcPct val="90000"/>
            </a:lnSpc>
            <a:spcBef>
              <a:spcPct val="0"/>
            </a:spcBef>
            <a:spcAft>
              <a:spcPct val="15000"/>
            </a:spcAft>
            <a:buChar char="••"/>
          </a:pPr>
          <a:r>
            <a:rPr lang="en-US" altLang="zh-CN" sz="1000" b="0" i="0" u="none" kern="1200" dirty="0" smtClean="0">
              <a:solidFill>
                <a:schemeClr val="tx1"/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5.99%</a:t>
          </a:r>
          <a:endParaRPr lang="zh-CN" altLang="en-US" sz="1000" kern="1200" dirty="0">
            <a:solidFill>
              <a:schemeClr val="tx1"/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dsp:txBody>
      <dsp:txXfrm>
        <a:off x="2093991" y="2046193"/>
        <a:ext cx="632507" cy="421671"/>
      </dsp:txXfrm>
    </dsp:sp>
  </dsp:spTree>
</dsp:drawing>
</file>

<file path=ppt/diagrams/layout1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2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3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4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layout5.xml><?xml version="1.0" encoding="utf-8"?>
<dgm:layoutDef xmlns:dgm="http://schemas.openxmlformats.org/drawingml/2006/diagram" xmlns:a="http://schemas.openxmlformats.org/drawingml/2006/main" uniqueId="urn:microsoft.com/office/officeart/2005/8/layout/radial2">
  <dgm:title val=""/>
  <dgm:desc val=""/>
  <dgm:catLst>
    <dgm:cat type="relationship" pri="20000"/>
    <dgm:cat type="convert" pri="9000"/>
  </dgm:catLst>
  <dgm:sampData>
    <dgm:dataModel>
      <dgm:ptLst>
        <dgm:pt modelId="0" type="doc"/>
        <dgm:pt modelId="1">
          <dgm:prSet phldr="1"/>
        </dgm:pt>
        <dgm:pt modelId="11">
          <dgm:prSet phldr="1"/>
        </dgm:pt>
        <dgm:pt modelId="12">
          <dgm:prSet phldr="1"/>
        </dgm:pt>
        <dgm:pt modelId="2">
          <dgm:prSet phldr="1"/>
        </dgm:pt>
        <dgm:pt modelId="21">
          <dgm:prSet phldr="1"/>
        </dgm:pt>
        <dgm:pt modelId="22">
          <dgm:prSet phldr="1"/>
        </dgm:pt>
        <dgm:pt modelId="3">
          <dgm:prSet phldr="1"/>
        </dgm:pt>
        <dgm:pt modelId="31">
          <dgm:prSet phldr="1"/>
        </dgm:pt>
        <dgm:pt modelId="32">
          <dgm:prSet phldr="1"/>
        </dgm:pt>
      </dgm:ptLst>
      <dgm:cxnLst>
        <dgm:cxn modelId="4" srcId="0" destId="1" srcOrd="0" destOrd="0"/>
        <dgm:cxn modelId="5" srcId="0" destId="2" srcOrd="1" destOrd="0"/>
        <dgm:cxn modelId="6" srcId="0" destId="3" srcOrd="2" destOrd="0"/>
        <dgm:cxn modelId="13" srcId="1" destId="11" srcOrd="0" destOrd="0"/>
        <dgm:cxn modelId="14" srcId="1" destId="12" srcOrd="1" destOrd="0"/>
        <dgm:cxn modelId="23" srcId="2" destId="21" srcOrd="0" destOrd="0"/>
        <dgm:cxn modelId="24" srcId="2" destId="22" srcOrd="1" destOrd="0"/>
        <dgm:cxn modelId="33" srcId="3" destId="31" srcOrd="0" destOrd="0"/>
        <dgm:cxn modelId="34" srcId="3" destId="32" srcOrd="1" destOrd="0"/>
      </dgm:cxnLst>
      <dgm:bg/>
      <dgm:whole/>
    </dgm:dataModel>
  </dgm:sampData>
  <dgm:styleData>
    <dgm:dataModel>
      <dgm:ptLst>
        <dgm:pt modelId="0" type="doc"/>
        <dgm:pt modelId="1"/>
        <dgm:pt modelId="2"/>
      </dgm:ptLst>
      <dgm:cxnLst>
        <dgm:cxn modelId="3" srcId="0" destId="1" srcOrd="0" destOrd="0"/>
        <dgm:cxn modelId="4" srcId="0" destId="2" srcOrd="1" destOrd="0"/>
      </dgm:cxnLst>
      <dgm:bg/>
      <dgm:whole/>
    </dgm:dataModel>
  </dgm:styleData>
  <dgm:clrData>
    <dgm:dataModel>
      <dgm:ptLst>
        <dgm:pt modelId="0" type="doc"/>
        <dgm:pt modelId="1"/>
        <dgm:pt modelId="2"/>
        <dgm:pt modelId="3"/>
        <dgm:pt modelId="4"/>
      </dgm:ptLst>
      <dgm:cxnLst>
        <dgm:cxn modelId="5" srcId="0" destId="1" srcOrd="0" destOrd="0"/>
        <dgm:cxn modelId="6" srcId="0" destId="2" srcOrd="1" destOrd="0"/>
        <dgm:cxn modelId="7" srcId="0" destId="3" srcOrd="2" destOrd="0"/>
        <dgm:cxn modelId="8" srcId="0" destId="4" srcOrd="3" destOrd="0"/>
      </dgm:cxnLst>
      <dgm:bg/>
      <dgm:whole/>
    </dgm:dataModel>
  </dgm:clrData>
  <dgm:layoutNode name="composite">
    <dgm:varLst>
      <dgm:chMax val="5"/>
      <dgm:dir/>
      <dgm:animLvl val="ctr"/>
      <dgm:resizeHandles val="exact"/>
    </dgm:varLst>
    <dgm:alg type="composite"/>
    <dgm:shape xmlns:r="http://schemas.openxmlformats.org/officeDocument/2006/relationships" r:blip="">
      <dgm:adjLst/>
    </dgm:shape>
    <dgm:presOf/>
    <dgm:constrLst>
      <dgm:constr type="w" for="ch" forName="cycle" refType="w"/>
      <dgm:constr type="h" for="ch" forName="cycle" refType="h"/>
    </dgm:constrLst>
    <dgm:ruleLst/>
    <dgm:layoutNode name="cycle">
      <dgm:choose name="Name0">
        <dgm:if name="Name1" func="var" arg="dir" op="equ" val="norm">
          <dgm:choose name="Name2">
            <dgm:if name="Name3" axis="ch" ptType="node" func="cnt" op="lte" val="1">
              <dgm:alg type="cycle">
                <dgm:param type="stAng" val="90"/>
                <dgm:param type="spanAng" val="360"/>
                <dgm:param type="ctrShpMap" val="fNode"/>
              </dgm:alg>
            </dgm:if>
            <dgm:if name="Name4" axis="ch" ptType="node" func="cnt" op="equ" val="2">
              <dgm:alg type="cycle">
                <dgm:param type="stAng" val="70"/>
                <dgm:param type="spanAng" val="40"/>
                <dgm:param type="ctrShpMap" val="fNode"/>
              </dgm:alg>
            </dgm:if>
            <dgm:if name="Name5" axis="ch" ptType="node" func="cnt" op="equ" val="3">
              <dgm:alg type="cycle">
                <dgm:param type="stAng" val="60"/>
                <dgm:param type="spanAng" val="60"/>
                <dgm:param type="ctrShpMap" val="fNode"/>
              </dgm:alg>
            </dgm:if>
            <dgm:else name="Name6">
              <dgm:alg type="cycle">
                <dgm:param type="stAng" val="45"/>
                <dgm:param type="spanAng" val="90"/>
                <dgm:param type="ctrShpMap" val="fNode"/>
              </dgm:alg>
            </dgm:else>
          </dgm:choose>
        </dgm:if>
        <dgm:else name="Name7">
          <dgm:choose name="Name8">
            <dgm:if name="Name9" axis="ch" ptType="node" func="cnt" op="lte" val="1">
              <dgm:alg type="cycle">
                <dgm:param type="stAng" val="-90"/>
                <dgm:param type="spanAng" val="-360"/>
                <dgm:param type="ctrShpMap" val="fNode"/>
              </dgm:alg>
            </dgm:if>
            <dgm:if name="Name10" axis="ch" ptType="node" func="cnt" op="equ" val="2">
              <dgm:alg type="cycle">
                <dgm:param type="stAng" val="-70"/>
                <dgm:param type="spanAng" val="-40"/>
                <dgm:param type="ctrShpMap" val="fNode"/>
              </dgm:alg>
            </dgm:if>
            <dgm:if name="Name11" axis="ch" ptType="node" func="cnt" op="equ" val="3">
              <dgm:alg type="cycle">
                <dgm:param type="stAng" val="-60"/>
                <dgm:param type="spanAng" val="-60"/>
                <dgm:param type="ctrShpMap" val="fNode"/>
              </dgm:alg>
            </dgm:if>
            <dgm:else name="Name12">
              <dgm:alg type="cycle">
                <dgm:param type="stAng" val="-45"/>
                <dgm:param type="spanAng" val="-90"/>
                <dgm:param type="ctrShpMap" val="fNode"/>
              </dgm:alg>
            </dgm:else>
          </dgm:choose>
        </dgm:else>
      </dgm:choose>
      <dgm:shape xmlns:r="http://schemas.openxmlformats.org/officeDocument/2006/relationships" r:blip="">
        <dgm:adjLst/>
      </dgm:shape>
      <dgm:presOf/>
      <dgm:constrLst>
        <dgm:constr type="sp" val="20"/>
        <dgm:constr type="w" for="ch" forName="centerShape" refType="w"/>
        <dgm:constr type="w" for="ch" forName="node" refType="w" refFor="ch" refForName="centerShape" fact="1.5"/>
        <dgm:constr type="sibSp" refType="w" refFor="ch" refForName="centerShape" op="equ" fact="0.08"/>
        <dgm:constr type="primFontSz" for="des" forName="parentNode" op="equ" val="65"/>
        <dgm:constr type="secFontSz" for="des" forName="childNode" op="equ" val="65"/>
      </dgm:constrLst>
      <dgm:ruleLst/>
      <dgm:choose name="Name13">
        <dgm:if name="Name14" axis="ch" ptType="node" hideLastTrans="0" func="cnt" op="gte" val="1">
          <dgm:layoutNode name="centerShape" styleLbl="node0">
            <dgm:alg type="composite"/>
            <dgm:shape xmlns:r="http://schemas.openxmlformats.org/officeDocument/2006/relationships" r:blip="">
              <dgm:adjLst/>
            </dgm:shape>
            <dgm:presOf axis="ch" ptType="node" cnt="1"/>
            <dgm:constrLst>
              <dgm:constr type="w" for="ch" forName="connSite" refType="w" fact="0.7"/>
              <dgm:constr type="h" for="ch" forName="connSite" refType="w" fact="0.7"/>
              <dgm:constr type="ctrX" for="ch" forName="connSite" refType="w" fact="0.5"/>
              <dgm:constr type="ctrY" for="ch" forName="connSite" refType="h" fact="0.5"/>
              <dgm:constr type="w" for="ch" forName="visible" refType="w"/>
              <dgm:constr type="h" for="ch" forName="visible" refType="w"/>
              <dgm:constr type="ctrX" for="ch" forName="visible" refType="w" fact="0.5"/>
              <dgm:constr type="ctrY" for="ch" forName="visible" refType="h" fact="0.5"/>
            </dgm:constrLst>
            <dgm:ruleLst/>
            <dgm:layoutNode name="connSite">
              <dgm:alg type="sp"/>
              <dgm:shape xmlns:r="http://schemas.openxmlformats.org/officeDocument/2006/relationships" type="ellipse" r:blip="" hideGeom="1">
                <dgm:adjLst/>
              </dgm:shape>
              <dgm:presOf/>
              <dgm:constrLst/>
              <dgm:ruleLst/>
            </dgm:layoutNode>
            <dgm:layoutNode name="visible">
              <dgm:alg type="sp"/>
              <dgm:shape xmlns:r="http://schemas.openxmlformats.org/officeDocument/2006/relationships" type="ellipse" r:blip="" blipPhldr="1">
                <dgm:adjLst/>
              </dgm:shape>
              <dgm:presOf/>
              <dgm:constrLst/>
              <dgm:ruleLst/>
            </dgm:layoutNode>
          </dgm:layoutNode>
        </dgm:if>
        <dgm:else name="Name15"/>
      </dgm:choose>
      <dgm:forEach name="Name16" axis="ch">
        <dgm:forEach name="Name17" axis="self" ptType="node">
          <dgm:layoutNode name="node">
            <dgm:alg type="composite"/>
            <dgm:shape xmlns:r="http://schemas.openxmlformats.org/officeDocument/2006/relationships" r:blip="">
              <dgm:adjLst/>
            </dgm:shape>
            <dgm:presOf/>
            <dgm:choose name="Name18">
              <dgm:if name="Name19" func="var" arg="dir" op="equ" val="norm">
                <dgm:constrLst>
                  <dgm:constr type="t" for="ch" forName="parentNode"/>
                  <dgm:constr type="l" for="ch" forName="parentNode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 refType="w" refFor="ch" refForName="parentNode" op="equ" fact="1.1"/>
                  <dgm:constr type="w" for="ch" forName="childNode" refType="w" fact="0.6"/>
                  <dgm:constr type="h" for="ch" forName="childNode" refType="h" refFor="ch" refForName="parentNode"/>
                </dgm:constrLst>
              </dgm:if>
              <dgm:else name="Name20">
                <dgm:constrLst>
                  <dgm:constr type="t" for="ch" forName="parentNode"/>
                  <dgm:constr type="r" for="ch" forName="parentNode" refType="w"/>
                  <dgm:constr type="w" for="ch" forName="parentNode" refType="w" fact="0.4"/>
                  <dgm:constr type="h" for="ch" forName="parentNode" refType="w" refFor="ch" refForName="parentNode" op="equ"/>
                  <dgm:constr type="ctrY" for="ch" forName="childNode" refType="h" refFor="ch" refForName="parentNode" fact="0.5"/>
                  <dgm:constr type="l" for="ch" forName="childNode"/>
                  <dgm:constr type="w" for="ch" forName="childNode" refType="w" fact="0.6"/>
                  <dgm:constr type="h" for="ch" forName="childNode" refType="h" refFor="ch" refForName="parentNode"/>
                </dgm:constrLst>
              </dgm:else>
            </dgm:choose>
            <dgm:ruleLst/>
            <dgm:layoutNode name="parentNode" styleLbl="node1">
              <dgm:varLst>
                <dgm:chMax val="1"/>
                <dgm:bulletEnabled val="1"/>
              </dgm:varLst>
              <dgm:alg type="tx"/>
              <dgm:shape xmlns:r="http://schemas.openxmlformats.org/officeDocument/2006/relationships" type="ellipse" r:blip="">
                <dgm:adjLst/>
              </dgm:shape>
              <dgm:presOf axis="self"/>
              <dgm:constrLst>
                <dgm:constr type="tMarg" refType="primFontSz" fact="0.05"/>
                <dgm:constr type="bMarg" refType="primFontSz" fact="0.05"/>
                <dgm:constr type="lMarg" refType="primFontSz" fact="0.05"/>
                <dgm:constr type="rMarg" refType="primFontSz" fact="0.05"/>
              </dgm:constrLst>
              <dgm:ruleLst>
                <dgm:rule type="primFontSz" val="5" fact="NaN" max="NaN"/>
              </dgm:ruleLst>
            </dgm:layoutNode>
            <dgm:layoutNode name="childNode" styleLbl="revTx" moveWith="parentNode">
              <dgm:varLst>
                <dgm:bulletEnabled val="1"/>
              </dgm:varLst>
              <dgm:alg type="tx">
                <dgm:param type="txAnchorVertCh" val="mid"/>
                <dgm:param type="stBulletLvl" val="1"/>
              </dgm:alg>
              <dgm:choose name="Name21">
                <dgm:if name="Name22" axis="ch" ptType="node" func="cnt" op="gte" val="1">
                  <dgm:shape xmlns:r="http://schemas.openxmlformats.org/officeDocument/2006/relationships" type="rect" r:blip="">
                    <dgm:adjLst/>
                  </dgm:shape>
                </dgm:if>
                <dgm:else name="Name23">
                  <dgm:shape xmlns:r="http://schemas.openxmlformats.org/officeDocument/2006/relationships" type="rect" r:blip="" hideGeom="1">
                    <dgm:adjLst/>
                  </dgm:shape>
                </dgm:else>
              </dgm:choose>
              <dgm:presOf axis="des" ptType="node"/>
              <dgm:constrLst>
                <dgm:constr type="tMarg"/>
                <dgm:constr type="bMarg"/>
                <dgm:constr type="lMarg"/>
                <dgm:constr type="rMarg"/>
              </dgm:constrLst>
              <dgm:ruleLst>
                <dgm:rule type="secFontSz" val="5" fact="NaN" max="NaN"/>
              </dgm:ruleLst>
            </dgm:layoutNode>
          </dgm:layoutNode>
        </dgm:forEach>
        <dgm:forEach name="Name24" axis="self" ptType="parTrans" cnt="1">
          <dgm:layoutNode name="Name25">
            <dgm:alg type="conn">
              <dgm:param type="dim" val="1D"/>
              <dgm:param type="endSty" val="noArr"/>
              <dgm:param type="begPts" val="auto"/>
              <dgm:param type="endPts" val="auto"/>
              <dgm:param type="srcNode" val="connSite"/>
              <dgm:param type="dstNode" val="parentNode"/>
            </dgm:alg>
            <dgm:shape xmlns:r="http://schemas.openxmlformats.org/officeDocument/2006/relationships" type="conn" r:blip="" zOrderOff="-99">
              <dgm:adjLst/>
            </dgm:shape>
            <dgm:presOf axis="self"/>
            <dgm:constrLst>
              <dgm:constr type="connDist"/>
              <dgm:constr type="w" val="1"/>
              <dgm:constr type="h" val="5"/>
              <dgm:constr type="begPad"/>
              <dgm:constr type="endPad"/>
            </dgm:constrLst>
            <dgm:ruleLst/>
          </dgm:layoutNode>
        </dgm:forEach>
      </dgm:forEach>
    </dgm:layoutNode>
  </dgm:layoutNode>
</dgm:layoutDef>
</file>

<file path=ppt/diagrams/quickStyle1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2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3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4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iagrams/quickStyle5.xml><?xml version="1.0" encoding="utf-8"?>
<dgm:styleDef xmlns:dgm="http://schemas.openxmlformats.org/drawingml/2006/diagram" xmlns:a="http://schemas.openxmlformats.org/drawingml/2006/main" uniqueId="urn:microsoft.com/office/officeart/2005/8/quickstyle/simple1">
  <dgm:title val=""/>
  <dgm:desc val=""/>
  <dgm:catLst>
    <dgm:cat type="simple" pri="10100"/>
  </dgm:catLst>
  <dgm:scene3d>
    <a:camera prst="orthographicFront"/>
    <a:lightRig rig="threePt" dir="t"/>
  </dgm:scene3d>
  <dgm:styleLbl name="node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l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ven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tx1"/>
      </a:fontRef>
    </dgm:style>
  </dgm:styleLbl>
  <dgm:styleLbl name="align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node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ImgPlac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f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bgSibTrans2D1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sibTrans1D1">
    <dgm:scene3d>
      <a:camera prst="orthographicFront"/>
      <a:lightRig rig="threePt" dir="t"/>
    </dgm:scene3d>
    <dgm:sp3d/>
    <dgm:txPr/>
    <dgm:style>
      <a:lnRef idx="1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callout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sst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asst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2D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>
        <a:schemeClr val="lt1"/>
      </a:fontRef>
    </dgm:style>
  </dgm:styleLbl>
  <dgm:styleLbl name="parChTrans1D1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2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3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parChTrans1D4">
    <dgm:scene3d>
      <a:camera prst="orthographicFront"/>
      <a:lightRig rig="threePt" dir="t"/>
    </dgm:scene3d>
    <dgm:sp3d/>
    <dgm:txPr/>
    <dgm:style>
      <a:lnRef idx="2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  <dgm:styleLbl name="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con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AlignAcc1">
    <dgm:scene3d>
      <a:camera prst="orthographicFront"/>
      <a:lightRig rig="threePt" dir="t"/>
    </dgm:scene3d>
    <dgm:sp3d/>
    <dgm:txPr/>
    <dgm:style>
      <a:lnRef idx="1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F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Align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solidBgAcc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align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AccFollowNode1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0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2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3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Acc4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dk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trBgShp">
    <dgm:scene3d>
      <a:camera prst="orthographicFront"/>
      <a:lightRig rig="threePt" dir="t"/>
    </dgm:scene3d>
    <dgm:sp3d/>
    <dgm:txPr/>
    <dgm:style>
      <a:lnRef idx="0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fgShp">
    <dgm:scene3d>
      <a:camera prst="orthographicFront"/>
      <a:lightRig rig="threePt" dir="t"/>
    </dgm:scene3d>
    <dgm:sp3d/>
    <dgm:txPr/>
    <dgm:style>
      <a:lnRef idx="2">
        <a:scrgbClr r="0" g="0" b="0"/>
      </a:lnRef>
      <a:fillRef idx="1">
        <a:scrgbClr r="0" g="0" b="0"/>
      </a:fillRef>
      <a:effectRef idx="0">
        <a:scrgbClr r="0" g="0" b="0"/>
      </a:effectRef>
      <a:fontRef idx="minor"/>
    </dgm:style>
  </dgm:styleLbl>
  <dgm:styleLbl name="revTx">
    <dgm:scene3d>
      <a:camera prst="orthographicFront"/>
      <a:lightRig rig="threePt" dir="t"/>
    </dgm:scene3d>
    <dgm:sp3d/>
    <dgm:txPr/>
    <dgm:style>
      <a:lnRef idx="0">
        <a:scrgbClr r="0" g="0" b="0"/>
      </a:lnRef>
      <a:fillRef idx="0">
        <a:scrgbClr r="0" g="0" b="0"/>
      </a:fillRef>
      <a:effectRef idx="0">
        <a:scrgbClr r="0" g="0" b="0"/>
      </a:effectRef>
      <a:fontRef idx="minor"/>
    </dgm:style>
  </dgm:styleLbl>
</dgm:styleDef>
</file>

<file path=ppt/drawings/drawing1.xml><?xml version="1.0" encoding="utf-8"?>
<c:userShapes xmlns:c="http://schemas.openxmlformats.org/drawingml/2006/chart">
  <cdr:relSizeAnchor xmlns:cdr="http://schemas.openxmlformats.org/drawingml/2006/chartDrawing">
    <cdr:from>
      <cdr:x>0.17483</cdr:x>
      <cdr:y>0.20754</cdr:y>
    </cdr:from>
    <cdr:to>
      <cdr:x>0.26364</cdr:x>
      <cdr:y>0.34452</cdr:y>
    </cdr:to>
    <cdr:sp macro="" textlink="">
      <cdr:nvSpPr>
        <cdr:cNvPr id="2" name="矩形 1"/>
        <cdr:cNvSpPr/>
      </cdr:nvSpPr>
      <cdr:spPr>
        <a:xfrm xmlns:a="http://schemas.openxmlformats.org/drawingml/2006/main">
          <a:off x="1641980" y="765111"/>
          <a:ext cx="834072" cy="504995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 vertOverflow="clip"/>
        <a:lstStyle xmlns:a="http://schemas.openxmlformats.org/drawingml/2006/main"/>
        <a:p xmlns:a="http://schemas.openxmlformats.org/drawingml/2006/main">
          <a:r>
            <a: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59.91</a:t>
          </a:r>
          <a:r>
            <a: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%</a:t>
          </a:r>
          <a:endParaRPr lang="zh-CN" sz="1000" b="1" dirty="0">
            <a:solidFill>
              <a:schemeClr val="tx1">
                <a:lumMod val="65000"/>
                <a:lumOff val="3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  <cdr:relSizeAnchor xmlns:cdr="http://schemas.openxmlformats.org/drawingml/2006/chartDrawing">
    <cdr:from>
      <cdr:x>0.90344</cdr:x>
      <cdr:y>0.21498</cdr:y>
    </cdr:from>
    <cdr:to>
      <cdr:x>0.99705</cdr:x>
      <cdr:y>0.35197</cdr:y>
    </cdr:to>
    <cdr:sp macro="" textlink="">
      <cdr:nvSpPr>
        <cdr:cNvPr id="3" name="矩形 2"/>
        <cdr:cNvSpPr/>
      </cdr:nvSpPr>
      <cdr:spPr>
        <a:xfrm xmlns:a="http://schemas.openxmlformats.org/drawingml/2006/main">
          <a:off x="5834387" y="679846"/>
          <a:ext cx="604514" cy="433204"/>
        </a:xfrm>
        <a:prstGeom xmlns:a="http://schemas.openxmlformats.org/drawingml/2006/main" prst="rect">
          <a:avLst/>
        </a:prstGeom>
        <a:noFill xmlns:a="http://schemas.openxmlformats.org/drawingml/2006/main"/>
        <a:ln xmlns:a="http://schemas.openxmlformats.org/drawingml/2006/main">
          <a:noFill/>
        </a:ln>
      </cdr:spPr>
      <cdr:style>
        <a:lnRef xmlns:a="http://schemas.openxmlformats.org/drawingml/2006/main" idx="2">
          <a:schemeClr val="accent1">
            <a:shade val="50000"/>
          </a:schemeClr>
        </a:lnRef>
        <a:fillRef xmlns:a="http://schemas.openxmlformats.org/drawingml/2006/main" idx="1">
          <a:schemeClr val="accent1"/>
        </a:fillRef>
        <a:effectRef xmlns:a="http://schemas.openxmlformats.org/drawingml/2006/main" idx="0">
          <a:schemeClr val="accent1"/>
        </a:effectRef>
        <a:fontRef xmlns:a="http://schemas.openxmlformats.org/drawingml/2006/main" idx="minor">
          <a:schemeClr val="lt1"/>
        </a:fontRef>
      </cdr:style>
      <cdr:txBody>
        <a:bodyPr xmlns:a="http://schemas.openxmlformats.org/drawingml/2006/main"/>
        <a:lstStyle xmlns:a="http://schemas.openxmlformats.org/drawingml/2006/main">
          <a:lvl1pPr marL="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1pPr>
          <a:lvl2pPr marL="457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2pPr>
          <a:lvl3pPr marL="914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3pPr>
          <a:lvl4pPr marL="1371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4pPr>
          <a:lvl5pPr marL="18288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5pPr>
          <a:lvl6pPr marL="22860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6pPr>
          <a:lvl7pPr marL="27432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7pPr>
          <a:lvl8pPr marL="32004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8pPr>
          <a:lvl9pPr marL="3657600" indent="0">
            <a:defRPr sz="1100">
              <a:solidFill>
                <a:schemeClr val="lt1"/>
              </a:solidFill>
              <a:latin typeface="+mn-lt"/>
              <a:ea typeface="+mn-ea"/>
              <a:cs typeface="+mn-cs"/>
            </a:defRPr>
          </a:lvl9pPr>
        </a:lstStyle>
        <a:p xmlns:a="http://schemas.openxmlformats.org/drawingml/2006/main">
          <a:r>
            <a:rPr lang="en-US" altLang="zh-CN" sz="1000" b="0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58.63</a:t>
          </a:r>
          <a:r>
            <a:rPr lang="en-US" altLang="zh-CN" sz="10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rPr>
            <a:t>%</a:t>
          </a:r>
          <a:endParaRPr lang="zh-CN" sz="1000" b="1" dirty="0">
            <a:solidFill>
              <a:schemeClr val="tx1">
                <a:lumMod val="65000"/>
                <a:lumOff val="35000"/>
              </a:schemeClr>
            </a:solidFill>
            <a:latin typeface="微软雅黑" panose="020B0503020204020204" pitchFamily="34" charset="-122"/>
            <a:ea typeface="微软雅黑" panose="020B0503020204020204" pitchFamily="34" charset="-122"/>
          </a:endParaRPr>
        </a:p>
      </cdr:txBody>
    </cdr:sp>
  </cdr:relSizeAnchor>
</c:userShape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1ACB4A3-05D1-4D2B-861A-2CD2CD795624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8E8CE20C-2E0A-4871-96AA-75239D003391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644583801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5603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r>
              <a:rPr lang="zh-CN" altLang="en-US" smtClean="0">
                <a:latin typeface="Arial" pitchFamily="34" charset="0"/>
              </a:rPr>
              <a:t>同比下降这次协会给的综述的表里没有</a:t>
            </a:r>
          </a:p>
        </p:txBody>
      </p:sp>
      <p:sp>
        <p:nvSpPr>
          <p:cNvPr id="25604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44F1232-B4BB-43C7-B2AE-409990ECDDAE}" type="slidenum">
              <a:rPr lang="en-US" altLang="zh-CN"/>
              <a:pPr/>
              <a:t>3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6398080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7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kumimoji="0" lang="zh-CN" altLang="en-US" smtClean="0"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21054863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幻灯片图像占位符 1"/>
          <p:cNvSpPr>
            <a:spLocks noGrp="1" noRot="1" noChangeAspect="1" noTextEdit="1"/>
          </p:cNvSpPr>
          <p:nvPr>
            <p:ph type="sldImg"/>
          </p:nvPr>
        </p:nvSpPr>
        <p:spPr>
          <a:ln/>
        </p:spPr>
      </p:sp>
      <p:sp>
        <p:nvSpPr>
          <p:cNvPr id="28675" name="备注占位符 2"/>
          <p:cNvSpPr>
            <a:spLocks noGrp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endParaRPr lang="zh-CN" altLang="en-US" smtClean="0">
              <a:latin typeface="Arial" pitchFamily="34" charset="0"/>
            </a:endParaRPr>
          </a:p>
        </p:txBody>
      </p:sp>
      <p:sp>
        <p:nvSpPr>
          <p:cNvPr id="28676" name="灯片编号占位符 3"/>
          <p:cNvSpPr>
            <a:spLocks noGrp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7612861A-ED6D-41EE-A8FB-81007DA82617}" type="slidenum">
              <a:rPr lang="en-US" altLang="zh-CN"/>
              <a:pPr/>
              <a:t>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401982431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7795A699-AB68-4A20-99FB-6F69DC266D45}" type="slidenum">
              <a:rPr lang="zh-CN" altLang="en-US" smtClean="0"/>
              <a:pPr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265613851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2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12"/>
          <p:cNvSpPr>
            <a:spLocks noChangeArrowheads="1"/>
          </p:cNvSpPr>
          <p:nvPr userDrawn="1"/>
        </p:nvSpPr>
        <p:spPr bwMode="auto">
          <a:xfrm>
            <a:off x="0" y="4322763"/>
            <a:ext cx="9144000" cy="2538412"/>
          </a:xfrm>
          <a:prstGeom prst="rect">
            <a:avLst/>
          </a:prstGeom>
          <a:gradFill rotWithShape="1">
            <a:gsLst>
              <a:gs pos="0">
                <a:srgbClr val="336699"/>
              </a:gs>
              <a:gs pos="100000">
                <a:schemeClr val="hlink">
                  <a:alpha val="20000"/>
                </a:schemeClr>
              </a:gs>
            </a:gsLst>
            <a:lin ang="5400000" scaled="1"/>
          </a:gradFill>
          <a:ln>
            <a:noFill/>
          </a:ln>
          <a:extLst/>
        </p:spPr>
        <p:txBody>
          <a:bodyPr wrap="none" anchor="ctr"/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>
              <a:defRPr/>
            </a:pPr>
            <a:endParaRPr lang="zh-CN" altLang="en-US" smtClean="0"/>
          </a:p>
        </p:txBody>
      </p:sp>
      <p:pic>
        <p:nvPicPr>
          <p:cNvPr id="5" name="Picture 22" descr="SC036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r="14438"/>
          <a:stretch>
            <a:fillRect/>
          </a:stretch>
        </p:blipFill>
        <p:spPr bwMode="auto">
          <a:xfrm>
            <a:off x="0" y="4343400"/>
            <a:ext cx="9144000" cy="252095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6626" name="Rectangle 27"/>
          <p:cNvSpPr>
            <a:spLocks noGrp="1" noChangeArrowheads="1"/>
          </p:cNvSpPr>
          <p:nvPr>
            <p:ph type="ctrTitle"/>
          </p:nvPr>
        </p:nvSpPr>
        <p:spPr>
          <a:xfrm>
            <a:off x="3136900" y="654050"/>
            <a:ext cx="5399088" cy="1079500"/>
          </a:xfrm>
          <a:prstGeom prst="rect">
            <a:avLst/>
          </a:prstGeom>
        </p:spPr>
        <p:txBody>
          <a:bodyPr/>
          <a:lstStyle>
            <a:lvl1pPr algn="r">
              <a:defRPr sz="3200" smtClean="0"/>
            </a:lvl1pPr>
          </a:lstStyle>
          <a:p>
            <a:r>
              <a:rPr lang="zh-CN" altLang="en-US" smtClean="0"/>
              <a:t>单击此处编辑母版标题样式</a:t>
            </a:r>
          </a:p>
        </p:txBody>
      </p:sp>
      <p:sp>
        <p:nvSpPr>
          <p:cNvPr id="26627" name="Rectangle 31"/>
          <p:cNvSpPr>
            <a:spLocks noGrp="1" noChangeArrowheads="1"/>
          </p:cNvSpPr>
          <p:nvPr>
            <p:ph type="subTitle" idx="1"/>
          </p:nvPr>
        </p:nvSpPr>
        <p:spPr>
          <a:xfrm>
            <a:off x="3135313" y="1733550"/>
            <a:ext cx="5400675" cy="600075"/>
          </a:xfrm>
          <a:prstGeom prst="rect">
            <a:avLst/>
          </a:prstGeom>
        </p:spPr>
        <p:txBody>
          <a:bodyPr/>
          <a:lstStyle>
            <a:lvl1pPr marL="0" indent="0" algn="r">
              <a:buFont typeface="Wingdings" pitchFamily="2" charset="2"/>
              <a:buNone/>
              <a:defRPr sz="1800" smtClean="0"/>
            </a:lvl1pPr>
          </a:lstStyle>
          <a:p>
            <a:r>
              <a:rPr lang="zh-CN" altLang="en-US" smtClean="0"/>
              <a:t>单击添加署名或公司信息</a:t>
            </a:r>
          </a:p>
        </p:txBody>
      </p:sp>
    </p:spTree>
    <p:extLst>
      <p:ext uri="{BB962C8B-B14F-4D97-AF65-F5344CB8AC3E}">
        <p14:creationId xmlns:p14="http://schemas.microsoft.com/office/powerpoint/2010/main" xmlns="" val="2941600066"/>
      </p:ext>
    </p:extLst>
  </p:cSld>
  <p:clrMapOvr>
    <a:masterClrMapping/>
  </p:clrMapOvr>
  <p:timing>
    <p:tnLst>
      <p:par>
        <p:cTn id="1" dur="indefinite" restart="never" nodeType="tmRoot"/>
      </p:par>
    </p:tnLst>
  </p:timing>
  <p:hf hdr="0" ftr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840537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4066ED-FFFC-4F07-A741-61EF77F90D44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0EF3F7-70DB-42FA-9FC6-E02CF104A645}" type="slidenum">
              <a:rPr lang="zh-CN" altLang="en-US" smtClean="0"/>
              <a:pPr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</p:spTree>
    <p:extLst>
      <p:ext uri="{BB962C8B-B14F-4D97-AF65-F5344CB8AC3E}">
        <p14:creationId xmlns:p14="http://schemas.microsoft.com/office/powerpoint/2010/main" xmlns="" val="33494722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7269820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34" descr="SC0363"/>
          <p:cNvPicPr>
            <a:picLocks noChangeAspect="1" noChangeArrowheads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r="47250" b="16121"/>
          <a:stretch>
            <a:fillRect/>
          </a:stretch>
        </p:blipFill>
        <p:spPr bwMode="auto">
          <a:xfrm>
            <a:off x="0" y="952500"/>
            <a:ext cx="9144000" cy="5905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96687903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7914162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7F4066ED-FFFC-4F07-A741-61EF77F90D44}" type="datetimeFigureOut">
              <a:rPr lang="zh-CN" altLang="en-US" smtClean="0"/>
              <a:pPr/>
              <a:t>2016/4/6</a:t>
            </a:fld>
            <a:endParaRPr lang="zh-CN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/>
          <a:lstStyle/>
          <a:p>
            <a:endParaRPr lang="zh-CN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/>
          <a:lstStyle/>
          <a:p>
            <a:fld id="{D20EF3F7-70DB-42FA-9FC6-E02CF104A645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323278170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9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186464599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9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矩形 6"/>
          <p:cNvSpPr/>
          <p:nvPr userDrawn="1"/>
        </p:nvSpPr>
        <p:spPr>
          <a:xfrm>
            <a:off x="0" y="983343"/>
            <a:ext cx="9144000" cy="72572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 sz="1800"/>
          </a:p>
        </p:txBody>
      </p:sp>
      <p:sp>
        <p:nvSpPr>
          <p:cNvPr id="8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8796488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Rectangle 10"/>
          <p:cNvSpPr>
            <a:spLocks noGrp="1" noChangeArrowheads="1"/>
          </p:cNvSpPr>
          <p:nvPr>
            <p:ph type="sldNum" sz="quarter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r>
              <a:rPr lang="de-DE" altLang="zh-CN"/>
              <a:t>Page </a:t>
            </a:r>
            <a:r>
              <a:rPr lang="de-DE" altLang="zh-CN">
                <a:sym typeface="MS UI Gothic"/>
              </a:rPr>
              <a:t></a:t>
            </a:r>
            <a:r>
              <a:rPr lang="de-DE" altLang="zh-CN"/>
              <a:t> </a:t>
            </a:r>
            <a:fld id="{C6C453BE-E72A-4831-8CCC-8D81A59F574C}" type="slidenum">
              <a:rPr lang="zh-CN" altLang="en-US"/>
              <a:pPr>
                <a:defRPr/>
              </a:pPr>
              <a:t>‹#›</a:t>
            </a:fld>
            <a:endParaRPr lang="en-US" altLang="zh-CN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  <a:p>
            <a:pPr lvl="3"/>
            <a:r>
              <a:rPr lang="zh-CN" altLang="en-US" dirty="0" smtClean="0"/>
              <a:t>四级</a:t>
            </a:r>
          </a:p>
          <a:p>
            <a:pPr lvl="4"/>
            <a:r>
              <a:rPr lang="zh-CN" altLang="en-US" dirty="0" smtClean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44BA847-3E69-40A8-A2E8-E4E4A6837040}" type="datetimeFigureOut">
              <a:rPr lang="zh-CN" altLang="en-US"/>
              <a:pPr>
                <a:defRPr/>
              </a:pPr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DD25900D-EFAB-4E42-9FB5-FF92E39DC838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52543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zh-CN" altLang="en-US" dirty="0" smtClean="0"/>
              <a:t>单击此处编辑母版文本样式</a:t>
            </a:r>
          </a:p>
          <a:p>
            <a:pPr lvl="1"/>
            <a:r>
              <a:rPr lang="zh-CN" altLang="en-US" dirty="0" smtClean="0"/>
              <a:t>二级</a:t>
            </a:r>
          </a:p>
          <a:p>
            <a:pPr lvl="2"/>
            <a:r>
              <a:rPr lang="zh-CN" altLang="en-US" dirty="0" smtClean="0"/>
              <a:t>三级</a:t>
            </a:r>
          </a:p>
          <a:p>
            <a:pPr lvl="3"/>
            <a:r>
              <a:rPr lang="zh-CN" altLang="en-US" dirty="0" smtClean="0"/>
              <a:t>四级</a:t>
            </a:r>
          </a:p>
          <a:p>
            <a:pPr lvl="4"/>
            <a:r>
              <a:rPr lang="zh-CN" altLang="en-US" dirty="0" smtClean="0"/>
              <a:t>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57434DD-6F25-4C48-B62F-D9366D070DFB}" type="datetimeFigureOut">
              <a:rPr lang="zh-CN" altLang="en-US"/>
              <a:pPr>
                <a:defRPr/>
              </a:pPr>
              <a:t>2016/4/6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6713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6" name="幻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 smtClean="0"/>
            </a:lvl1pPr>
          </a:lstStyle>
          <a:p>
            <a:pPr>
              <a:defRPr/>
            </a:pPr>
            <a:fld id="{BF9BE448-68F4-417C-ABD7-39060115F0F3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2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1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34" descr="SC036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b="16121"/>
          <a:stretch>
            <a:fillRect/>
          </a:stretch>
        </p:blipFill>
        <p:spPr bwMode="auto">
          <a:xfrm>
            <a:off x="0" y="0"/>
            <a:ext cx="9144000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3" name="Picture 35" descr="SC0363"/>
          <p:cNvPicPr>
            <a:picLocks noChangeAspect="1" noChangeArrowheads="1"/>
          </p:cNvPicPr>
          <p:nvPr userDrawn="1"/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l="14438" t="56235" r="15344" b="14987"/>
          <a:stretch>
            <a:fillRect/>
          </a:stretch>
        </p:blipFill>
        <p:spPr bwMode="auto">
          <a:xfrm>
            <a:off x="1639888" y="0"/>
            <a:ext cx="7504112" cy="10033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10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468313" y="6524625"/>
            <a:ext cx="1439862" cy="196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000" b="1"/>
            </a:lvl1pPr>
          </a:lstStyle>
          <a:p>
            <a:r>
              <a:rPr lang="de-DE" altLang="zh-CN"/>
              <a:t>Page </a:t>
            </a:r>
            <a:r>
              <a:rPr lang="de-DE" altLang="zh-CN">
                <a:sym typeface="MS UI Gothic" panose="020B0600070205080204" pitchFamily="34" charset="-128"/>
              </a:rPr>
              <a:t></a:t>
            </a:r>
            <a:r>
              <a:rPr lang="de-DE" altLang="zh-CN"/>
              <a:t> </a:t>
            </a:r>
            <a:fld id="{F4D3AD44-E125-45FD-81CC-0ED30E4764A4}" type="slidenum">
              <a:rPr lang="zh-CN" altLang="en-US"/>
              <a:pPr/>
              <a:t>‹#›</a:t>
            </a:fld>
            <a:endParaRPr lang="en-US" altLang="zh-CN"/>
          </a:p>
        </p:txBody>
      </p:sp>
      <p:pic>
        <p:nvPicPr>
          <p:cNvPr id="15" name="Picture 72" descr="协会LOGO矢量图"/>
          <p:cNvPicPr>
            <a:picLocks noChangeAspect="1" noChangeArrowheads="1"/>
          </p:cNvPicPr>
          <p:nvPr userDrawn="1"/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621463" y="6207125"/>
            <a:ext cx="519112" cy="5826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6" name="TextBox 9"/>
          <p:cNvSpPr txBox="1">
            <a:spLocks noChangeArrowheads="1"/>
          </p:cNvSpPr>
          <p:nvPr userDrawn="1"/>
        </p:nvSpPr>
        <p:spPr bwMode="auto">
          <a:xfrm>
            <a:off x="7099300" y="6313488"/>
            <a:ext cx="2032000" cy="369887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i="0" dirty="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中国汽车流通协会</a:t>
            </a:r>
          </a:p>
        </p:txBody>
      </p:sp>
      <p:sp>
        <p:nvSpPr>
          <p:cNvPr id="17" name="矩形 10"/>
          <p:cNvSpPr>
            <a:spLocks noChangeArrowheads="1"/>
          </p:cNvSpPr>
          <p:nvPr userDrawn="1"/>
        </p:nvSpPr>
        <p:spPr bwMode="auto">
          <a:xfrm>
            <a:off x="7013575" y="6557963"/>
            <a:ext cx="2155825" cy="276225"/>
          </a:xfrm>
          <a:prstGeom prst="rect">
            <a:avLst/>
          </a:prstGeom>
          <a:noFill/>
          <a:ln>
            <a:noFill/>
          </a:ln>
          <a:extLst/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>
              <a:defRPr/>
            </a:pPr>
            <a:r>
              <a:rPr lang="en-US" altLang="zh-CN" sz="1200" smtClean="0">
                <a:latin typeface="华文行楷" panose="02010800040101010101" pitchFamily="2" charset="-122"/>
                <a:ea typeface="华文行楷" panose="02010800040101010101" pitchFamily="2" charset="-122"/>
              </a:rPr>
              <a:t>China  Automobile Dealers  Association</a:t>
            </a:r>
            <a:endParaRPr lang="zh-CN" altLang="en-US" sz="1200" smtClean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0652121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2" r:id="rId1"/>
    <p:sldLayoutId id="2147483703" r:id="rId2"/>
    <p:sldLayoutId id="2147483690" r:id="rId3"/>
    <p:sldLayoutId id="2147483695" r:id="rId4"/>
    <p:sldLayoutId id="2147483696" r:id="rId5"/>
    <p:sldLayoutId id="2147483704" r:id="rId6"/>
    <p:sldLayoutId id="2147483705" r:id="rId7"/>
    <p:sldLayoutId id="2147483706" r:id="rId8"/>
    <p:sldLayoutId id="2147483708" r:id="rId9"/>
    <p:sldLayoutId id="2147483709" r:id="rId10"/>
    <p:sldLayoutId id="2147483710" r:id="rId11"/>
    <p:sldLayoutId id="2147483711" r:id="rId12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diagramLayout" Target="../diagrams/layout2.xml"/><Relationship Id="rId13" Type="http://schemas.openxmlformats.org/officeDocument/2006/relationships/diagramLayout" Target="../diagrams/layout3.xml"/><Relationship Id="rId18" Type="http://schemas.openxmlformats.org/officeDocument/2006/relationships/diagramLayout" Target="../diagrams/layout4.xml"/><Relationship Id="rId26" Type="http://schemas.microsoft.com/office/2007/relationships/diagramDrawing" Target="../diagrams/drawing5.xml"/><Relationship Id="rId3" Type="http://schemas.openxmlformats.org/officeDocument/2006/relationships/diagramLayout" Target="../diagrams/layout1.xml"/><Relationship Id="rId21" Type="http://schemas.microsoft.com/office/2007/relationships/diagramDrawing" Target="../diagrams/drawing4.xml"/><Relationship Id="rId7" Type="http://schemas.openxmlformats.org/officeDocument/2006/relationships/diagramData" Target="../diagrams/data2.xml"/><Relationship Id="rId12" Type="http://schemas.openxmlformats.org/officeDocument/2006/relationships/diagramData" Target="../diagrams/data3.xml"/><Relationship Id="rId17" Type="http://schemas.openxmlformats.org/officeDocument/2006/relationships/diagramData" Target="../diagrams/data4.xml"/><Relationship Id="rId25" Type="http://schemas.openxmlformats.org/officeDocument/2006/relationships/diagramColors" Target="../diagrams/colors5.xml"/><Relationship Id="rId2" Type="http://schemas.openxmlformats.org/officeDocument/2006/relationships/diagramData" Target="../diagrams/data1.xml"/><Relationship Id="rId16" Type="http://schemas.microsoft.com/office/2007/relationships/diagramDrawing" Target="../diagrams/drawing3.xml"/><Relationship Id="rId20" Type="http://schemas.openxmlformats.org/officeDocument/2006/relationships/diagramColors" Target="../diagrams/colors4.xml"/><Relationship Id="rId1" Type="http://schemas.openxmlformats.org/officeDocument/2006/relationships/slideLayout" Target="../slideLayouts/slideLayout12.xml"/><Relationship Id="rId6" Type="http://schemas.microsoft.com/office/2007/relationships/diagramDrawing" Target="../diagrams/drawing1.xml"/><Relationship Id="rId11" Type="http://schemas.microsoft.com/office/2007/relationships/diagramDrawing" Target="../diagrams/drawing2.xml"/><Relationship Id="rId24" Type="http://schemas.openxmlformats.org/officeDocument/2006/relationships/diagramQuickStyle" Target="../diagrams/quickStyle5.xml"/><Relationship Id="rId5" Type="http://schemas.openxmlformats.org/officeDocument/2006/relationships/diagramColors" Target="../diagrams/colors1.xml"/><Relationship Id="rId15" Type="http://schemas.openxmlformats.org/officeDocument/2006/relationships/diagramColors" Target="../diagrams/colors3.xml"/><Relationship Id="rId23" Type="http://schemas.openxmlformats.org/officeDocument/2006/relationships/diagramLayout" Target="../diagrams/layout5.xml"/><Relationship Id="rId10" Type="http://schemas.openxmlformats.org/officeDocument/2006/relationships/diagramColors" Target="../diagrams/colors2.xml"/><Relationship Id="rId19" Type="http://schemas.openxmlformats.org/officeDocument/2006/relationships/diagramQuickStyle" Target="../diagrams/quickStyle4.xml"/><Relationship Id="rId4" Type="http://schemas.openxmlformats.org/officeDocument/2006/relationships/diagramQuickStyle" Target="../diagrams/quickStyle1.xml"/><Relationship Id="rId9" Type="http://schemas.openxmlformats.org/officeDocument/2006/relationships/diagramQuickStyle" Target="../diagrams/quickStyle2.xml"/><Relationship Id="rId14" Type="http://schemas.openxmlformats.org/officeDocument/2006/relationships/diagramQuickStyle" Target="../diagrams/quickStyle3.xml"/><Relationship Id="rId22" Type="http://schemas.openxmlformats.org/officeDocument/2006/relationships/diagramData" Target="../diagrams/data5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chart" Target="../charts/chart6.xml"/><Relationship Id="rId1" Type="http://schemas.openxmlformats.org/officeDocument/2006/relationships/slideLayout" Target="../slideLayouts/slideLayout1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chart" Target="../charts/chart8.xml"/><Relationship Id="rId1" Type="http://schemas.openxmlformats.org/officeDocument/2006/relationships/slideLayout" Target="../slideLayouts/slideLayout1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5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10.xml"/><Relationship Id="rId1" Type="http://schemas.openxmlformats.org/officeDocument/2006/relationships/tags" Target="../tags/tag1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gif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1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72" descr="协会LOGO矢量图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206375" y="849313"/>
            <a:ext cx="714375" cy="80486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矩形 6"/>
          <p:cNvSpPr>
            <a:spLocks noChangeArrowheads="1"/>
          </p:cNvSpPr>
          <p:nvPr/>
        </p:nvSpPr>
        <p:spPr bwMode="auto">
          <a:xfrm>
            <a:off x="849313" y="1277938"/>
            <a:ext cx="3143250" cy="36988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en-US" altLang="zh-CN" dirty="0">
                <a:latin typeface="华文行楷" panose="02010800040101010101" pitchFamily="2" charset="-122"/>
                <a:ea typeface="华文行楷" panose="02010800040101010101" pitchFamily="2" charset="-122"/>
              </a:rPr>
              <a:t>China  Automobile Dealers  Association</a:t>
            </a:r>
            <a:endParaRPr lang="zh-CN" altLang="en-US" dirty="0">
              <a:latin typeface="华文行楷" panose="02010800040101010101" pitchFamily="2" charset="-122"/>
              <a:ea typeface="华文行楷" panose="02010800040101010101" pitchFamily="2" charset="-122"/>
            </a:endParaRPr>
          </a:p>
        </p:txBody>
      </p:sp>
      <p:sp>
        <p:nvSpPr>
          <p:cNvPr id="7" name="Rectangle 3"/>
          <p:cNvSpPr txBox="1">
            <a:spLocks noChangeArrowheads="1"/>
          </p:cNvSpPr>
          <p:nvPr/>
        </p:nvSpPr>
        <p:spPr bwMode="auto">
          <a:xfrm>
            <a:off x="865188" y="963613"/>
            <a:ext cx="3030537" cy="4572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/>
          <a:lstStyle>
            <a:lvl1pPr marL="342900" indent="-3429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algn="ctr" eaLnBrk="1" hangingPunct="1">
              <a:lnSpc>
                <a:spcPct val="80000"/>
              </a:lnSpc>
              <a:spcBef>
                <a:spcPct val="20000"/>
              </a:spcBef>
            </a:pPr>
            <a:r>
              <a:rPr lang="zh-CN" altLang="en-US" sz="2400" dirty="0">
                <a:latin typeface="华文新魏" panose="02010800040101010101" pitchFamily="2" charset="-122"/>
                <a:ea typeface="华文新魏" panose="02010800040101010101" pitchFamily="2" charset="-122"/>
              </a:rPr>
              <a:t>中国汽车流通协会</a:t>
            </a:r>
          </a:p>
        </p:txBody>
      </p:sp>
      <p:sp>
        <p:nvSpPr>
          <p:cNvPr id="8" name="矩形 7"/>
          <p:cNvSpPr/>
          <p:nvPr/>
        </p:nvSpPr>
        <p:spPr>
          <a:xfrm>
            <a:off x="1559285" y="2545759"/>
            <a:ext cx="6442789" cy="646331"/>
          </a:xfrm>
          <a:prstGeom prst="rect">
            <a:avLst/>
          </a:prstGeom>
          <a:noFill/>
          <a:effectLst/>
        </p:spPr>
        <p:txBody>
          <a:bodyPr wrap="none">
            <a:spAutoFit/>
          </a:bodyPr>
          <a:lstStyle/>
          <a:p>
            <a:pPr algn="ctr">
              <a:defRPr/>
            </a:pPr>
            <a:r>
              <a:rPr lang="en-US" altLang="zh-CN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2016</a:t>
            </a:r>
            <a:r>
              <a:rPr lang="zh-CN" altLang="en-US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年</a:t>
            </a:r>
            <a:r>
              <a:rPr lang="en-US" altLang="zh-CN" sz="3600" b="1" kern="10" dirty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2</a:t>
            </a:r>
            <a:r>
              <a:rPr lang="zh-CN" altLang="en-US" sz="3600" b="1" kern="10" dirty="0" smtClean="0">
                <a:effectLst>
                  <a:reflection blurRad="6350" stA="27000" endPos="60000" dist="60007" dir="5400000" sy="-100000" algn="bl" rotWithShape="0"/>
                </a:effectLst>
                <a:latin typeface="黑体"/>
                <a:ea typeface="黑体"/>
              </a:rPr>
              <a:t>月全国二手车市场分析</a:t>
            </a:r>
            <a:endParaRPr lang="zh-CN" altLang="en-US" sz="3600" b="1" dirty="0">
              <a:ln w="17780" cmpd="sng">
                <a:solidFill>
                  <a:srgbClr val="FFFFFF"/>
                </a:solidFill>
                <a:prstDash val="solid"/>
                <a:miter lim="800000"/>
              </a:ln>
              <a:gradFill rotWithShape="1">
                <a:gsLst>
                  <a:gs pos="0">
                    <a:srgbClr val="000000">
                      <a:tint val="92000"/>
                      <a:shade val="100000"/>
                      <a:satMod val="150000"/>
                    </a:srgbClr>
                  </a:gs>
                  <a:gs pos="49000">
                    <a:srgbClr val="000000">
                      <a:tint val="89000"/>
                      <a:shade val="90000"/>
                      <a:satMod val="150000"/>
                    </a:srgbClr>
                  </a:gs>
                  <a:gs pos="50000">
                    <a:srgbClr val="000000">
                      <a:tint val="100000"/>
                      <a:shade val="75000"/>
                      <a:satMod val="150000"/>
                    </a:srgbClr>
                  </a:gs>
                  <a:gs pos="95000">
                    <a:srgbClr val="000000">
                      <a:shade val="47000"/>
                      <a:satMod val="150000"/>
                    </a:srgbClr>
                  </a:gs>
                  <a:gs pos="100000">
                    <a:srgbClr val="000000">
                      <a:shade val="39000"/>
                      <a:satMod val="150000"/>
                    </a:srgbClr>
                  </a:gs>
                </a:gsLst>
                <a:lin ang="5400000"/>
              </a:gradFill>
              <a:effectLst>
                <a:reflection blurRad="6350" stA="27000" endPos="60000" dist="60007" dir="5400000" sy="-100000" algn="bl" rotWithShape="0"/>
              </a:effectLst>
              <a:latin typeface="Arial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396477886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66937" y="2609850"/>
            <a:ext cx="4810125" cy="482600"/>
            <a:chOff x="2305050" y="2692400"/>
            <a:chExt cx="4324350" cy="482600"/>
          </a:xfrm>
        </p:grpSpPr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第三部分：二手车流通性分析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1229" y="2687865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3789496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8600" y="381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月省市转籍情况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0"/>
            <a:ext cx="855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月全国的转籍比例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20.30%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，浙江省转籍比例最高，达到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40.30%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；而西藏地区转籍比例最低，为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0.43%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7" name="表格 6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591059776"/>
              </p:ext>
            </p:extLst>
          </p:nvPr>
        </p:nvGraphicFramePr>
        <p:xfrm>
          <a:off x="1101717" y="2928939"/>
          <a:ext cx="3340116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57271"/>
                <a:gridCol w="1882845"/>
              </a:tblGrid>
              <a:tr h="6528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转籍比例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浙江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40.30%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北京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36.50%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江苏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30.30%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辽宁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26.30%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重庆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22.55%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8" name="TextBox 7"/>
          <p:cNvSpPr txBox="1"/>
          <p:nvPr/>
        </p:nvSpPr>
        <p:spPr>
          <a:xfrm>
            <a:off x="1692275" y="2457451"/>
            <a:ext cx="215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 Light" pitchFamily="34" charset="-122"/>
                <a:ea typeface="微软雅黑 Light" pitchFamily="34" charset="-122"/>
              </a:rPr>
              <a:t>流通活跃区域</a:t>
            </a:r>
            <a:r>
              <a:rPr lang="en-US" altLang="zh-CN" b="1" dirty="0" smtClean="0">
                <a:latin typeface="微软雅黑 Light" pitchFamily="34" charset="-122"/>
                <a:ea typeface="微软雅黑 Light" pitchFamily="34" charset="-122"/>
              </a:rPr>
              <a:t>TOP5</a:t>
            </a:r>
            <a:endParaRPr lang="zh-CN" altLang="en-US" b="1" dirty="0">
              <a:latin typeface="微软雅黑 Light" pitchFamily="34" charset="-122"/>
              <a:ea typeface="微软雅黑 Light" pitchFamily="34" charset="-122"/>
            </a:endParaRPr>
          </a:p>
        </p:txBody>
      </p:sp>
      <p:graphicFrame>
        <p:nvGraphicFramePr>
          <p:cNvPr id="9" name="表格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xmlns="" val="3581901144"/>
              </p:ext>
            </p:extLst>
          </p:nvPr>
        </p:nvGraphicFramePr>
        <p:xfrm>
          <a:off x="4828393" y="2928939"/>
          <a:ext cx="3087663" cy="27432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347127"/>
                <a:gridCol w="1740536"/>
              </a:tblGrid>
              <a:tr h="65287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转籍比例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4180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青海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6.15%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云南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5.62%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河北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2.76%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陕西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0.75%</a:t>
                      </a:r>
                    </a:p>
                  </a:txBody>
                  <a:tcPr marL="9525" marR="9525" marT="9525" marB="0" anchor="ctr"/>
                </a:tc>
              </a:tr>
              <a:tr h="418066">
                <a:tc>
                  <a:txBody>
                    <a:bodyPr/>
                    <a:lstStyle/>
                    <a:p>
                      <a:pPr algn="ctr" fontAlgn="ctr"/>
                      <a:r>
                        <a:rPr lang="zh-CN" altLang="en-US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西藏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fontAlgn="ctr"/>
                      <a:r>
                        <a:rPr lang="en-US" altLang="zh-CN" sz="1600" b="0" i="0" u="none" strike="noStrike" dirty="0">
                          <a:solidFill>
                            <a:srgbClr val="000000"/>
                          </a:solidFill>
                          <a:effectLst/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0.43%</a:t>
                      </a:r>
                    </a:p>
                  </a:txBody>
                  <a:tcPr marL="9525" marR="9525" marT="9525" marB="0" anchor="ctr"/>
                </a:tc>
              </a:tr>
            </a:tbl>
          </a:graphicData>
        </a:graphic>
      </p:graphicFrame>
      <p:sp>
        <p:nvSpPr>
          <p:cNvPr id="10" name="TextBox 9"/>
          <p:cNvSpPr txBox="1"/>
          <p:nvPr/>
        </p:nvSpPr>
        <p:spPr>
          <a:xfrm>
            <a:off x="5292225" y="2457451"/>
            <a:ext cx="2160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b="1" dirty="0" smtClean="0">
                <a:latin typeface="微软雅黑 Light" pitchFamily="34" charset="-122"/>
                <a:ea typeface="微软雅黑 Light" pitchFamily="34" charset="-122"/>
              </a:rPr>
              <a:t>流通迟滞区域</a:t>
            </a:r>
            <a:r>
              <a:rPr lang="en-US" altLang="zh-CN" b="1" dirty="0" smtClean="0">
                <a:latin typeface="微软雅黑 Light" pitchFamily="34" charset="-122"/>
                <a:ea typeface="微软雅黑 Light" pitchFamily="34" charset="-122"/>
              </a:rPr>
              <a:t>TOP5</a:t>
            </a:r>
            <a:endParaRPr lang="zh-CN" altLang="en-US" b="1" dirty="0">
              <a:latin typeface="微软雅黑 Light" pitchFamily="34" charset="-122"/>
              <a:ea typeface="微软雅黑 Light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0933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6" name="图示 15"/>
          <p:cNvGraphicFramePr/>
          <p:nvPr>
            <p:extLst>
              <p:ext uri="{D42A27DB-BD31-4B8C-83A1-F6EECF244321}">
                <p14:modId xmlns:p14="http://schemas.microsoft.com/office/powerpoint/2010/main" xmlns="" val="523415104"/>
              </p:ext>
            </p:extLst>
          </p:nvPr>
        </p:nvGraphicFramePr>
        <p:xfrm>
          <a:off x="101599" y="1325559"/>
          <a:ext cx="3954139" cy="24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" r:lo="rId3" r:qs="rId4" r:cs="rId5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28600" y="381000"/>
            <a:ext cx="5664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月转籍车辆转出地分析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20" name="图示 19"/>
          <p:cNvGraphicFramePr/>
          <p:nvPr>
            <p:extLst>
              <p:ext uri="{D42A27DB-BD31-4B8C-83A1-F6EECF244321}">
                <p14:modId xmlns:p14="http://schemas.microsoft.com/office/powerpoint/2010/main" xmlns="" val="2986669414"/>
              </p:ext>
            </p:extLst>
          </p:nvPr>
        </p:nvGraphicFramePr>
        <p:xfrm>
          <a:off x="1155699" y="3654419"/>
          <a:ext cx="3954139" cy="24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7" r:lo="rId8" r:qs="rId9" r:cs="rId10"/>
          </a:graphicData>
        </a:graphic>
      </p:graphicFrame>
      <p:graphicFrame>
        <p:nvGraphicFramePr>
          <p:cNvPr id="21" name="图示 20"/>
          <p:cNvGraphicFramePr/>
          <p:nvPr>
            <p:extLst>
              <p:ext uri="{D42A27DB-BD31-4B8C-83A1-F6EECF244321}">
                <p14:modId xmlns:p14="http://schemas.microsoft.com/office/powerpoint/2010/main" xmlns="" val="3584212843"/>
              </p:ext>
            </p:extLst>
          </p:nvPr>
        </p:nvGraphicFramePr>
        <p:xfrm>
          <a:off x="4021461" y="3649659"/>
          <a:ext cx="3954139" cy="24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2" r:lo="rId13" r:qs="rId14" r:cs="rId15"/>
          </a:graphicData>
        </a:graphic>
      </p:graphicFrame>
      <p:graphicFrame>
        <p:nvGraphicFramePr>
          <p:cNvPr id="22" name="图示 21"/>
          <p:cNvGraphicFramePr/>
          <p:nvPr>
            <p:extLst>
              <p:ext uri="{D42A27DB-BD31-4B8C-83A1-F6EECF244321}">
                <p14:modId xmlns:p14="http://schemas.microsoft.com/office/powerpoint/2010/main" xmlns="" val="1058924234"/>
              </p:ext>
            </p:extLst>
          </p:nvPr>
        </p:nvGraphicFramePr>
        <p:xfrm>
          <a:off x="5099049" y="1325559"/>
          <a:ext cx="3954139" cy="24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17" r:lo="rId18" r:qs="rId19" r:cs="rId20"/>
          </a:graphicData>
        </a:graphic>
      </p:graphicFrame>
      <p:graphicFrame>
        <p:nvGraphicFramePr>
          <p:cNvPr id="23" name="图示 22"/>
          <p:cNvGraphicFramePr/>
          <p:nvPr>
            <p:extLst>
              <p:ext uri="{D42A27DB-BD31-4B8C-83A1-F6EECF244321}">
                <p14:modId xmlns:p14="http://schemas.microsoft.com/office/powerpoint/2010/main" xmlns="" val="2757405915"/>
              </p:ext>
            </p:extLst>
          </p:nvPr>
        </p:nvGraphicFramePr>
        <p:xfrm>
          <a:off x="2597149" y="1325559"/>
          <a:ext cx="3954139" cy="2467943"/>
        </p:xfrm>
        <a:graphic>
          <a:graphicData uri="http://schemas.openxmlformats.org/drawingml/2006/diagram">
            <dgm:relIds xmlns:dgm="http://schemas.openxmlformats.org/drawingml/2006/diagram" xmlns:r="http://schemas.openxmlformats.org/officeDocument/2006/relationships" r:dm="rId22" r:lo="rId23" r:qs="rId24" r:cs="rId25"/>
          </a:graphicData>
        </a:graphic>
      </p:graphicFrame>
      <p:sp>
        <p:nvSpPr>
          <p:cNvPr id="25" name="浙江"/>
          <p:cNvSpPr>
            <a:spLocks/>
          </p:cNvSpPr>
          <p:nvPr/>
        </p:nvSpPr>
        <p:spPr bwMode="auto">
          <a:xfrm>
            <a:off x="771338" y="2117493"/>
            <a:ext cx="756478" cy="865795"/>
          </a:xfrm>
          <a:custGeom>
            <a:avLst/>
            <a:gdLst>
              <a:gd name="T0" fmla="*/ 2147483646 w 1493"/>
              <a:gd name="T1" fmla="*/ 2147483646 h 1731"/>
              <a:gd name="T2" fmla="*/ 2147483646 w 1493"/>
              <a:gd name="T3" fmla="*/ 2147483646 h 1731"/>
              <a:gd name="T4" fmla="*/ 2147483646 w 1493"/>
              <a:gd name="T5" fmla="*/ 2147483646 h 1731"/>
              <a:gd name="T6" fmla="*/ 2147483646 w 1493"/>
              <a:gd name="T7" fmla="*/ 2147483646 h 1731"/>
              <a:gd name="T8" fmla="*/ 2147483646 w 1493"/>
              <a:gd name="T9" fmla="*/ 2147483646 h 1731"/>
              <a:gd name="T10" fmla="*/ 2147483646 w 1493"/>
              <a:gd name="T11" fmla="*/ 2147483646 h 1731"/>
              <a:gd name="T12" fmla="*/ 2147483646 w 1493"/>
              <a:gd name="T13" fmla="*/ 2147483646 h 1731"/>
              <a:gd name="T14" fmla="*/ 2147483646 w 1493"/>
              <a:gd name="T15" fmla="*/ 2147483646 h 1731"/>
              <a:gd name="T16" fmla="*/ 2147483646 w 1493"/>
              <a:gd name="T17" fmla="*/ 2147483646 h 1731"/>
              <a:gd name="T18" fmla="*/ 1717345308 w 1493"/>
              <a:gd name="T19" fmla="*/ 2147483646 h 1731"/>
              <a:gd name="T20" fmla="*/ 1462047339 w 1493"/>
              <a:gd name="T21" fmla="*/ 2147483646 h 1731"/>
              <a:gd name="T22" fmla="*/ 1098481343 w 1493"/>
              <a:gd name="T23" fmla="*/ 2147483646 h 1731"/>
              <a:gd name="T24" fmla="*/ 611119177 w 1493"/>
              <a:gd name="T25" fmla="*/ 2147483646 h 1731"/>
              <a:gd name="T26" fmla="*/ 77367785 w 1493"/>
              <a:gd name="T27" fmla="*/ 2147483646 h 1731"/>
              <a:gd name="T28" fmla="*/ 549240770 w 1493"/>
              <a:gd name="T29" fmla="*/ 2147483646 h 1731"/>
              <a:gd name="T30" fmla="*/ 1291861746 w 1493"/>
              <a:gd name="T31" fmla="*/ 2147483646 h 1731"/>
              <a:gd name="T32" fmla="*/ 1895236333 w 1493"/>
              <a:gd name="T33" fmla="*/ 2147483646 h 1731"/>
              <a:gd name="T34" fmla="*/ 2147483646 w 1493"/>
              <a:gd name="T35" fmla="*/ 2147483646 h 1731"/>
              <a:gd name="T36" fmla="*/ 2147483646 w 1493"/>
              <a:gd name="T37" fmla="*/ 2147483646 h 1731"/>
              <a:gd name="T38" fmla="*/ 2147483646 w 1493"/>
              <a:gd name="T39" fmla="*/ 2147483646 h 1731"/>
              <a:gd name="T40" fmla="*/ 2147483646 w 1493"/>
              <a:gd name="T41" fmla="*/ 2147483646 h 1731"/>
              <a:gd name="T42" fmla="*/ 2147483646 w 1493"/>
              <a:gd name="T43" fmla="*/ 1811210874 h 1731"/>
              <a:gd name="T44" fmla="*/ 2147483646 w 1493"/>
              <a:gd name="T45" fmla="*/ 1422528079 h 1731"/>
              <a:gd name="T46" fmla="*/ 2147483646 w 1493"/>
              <a:gd name="T47" fmla="*/ 77736480 h 1731"/>
              <a:gd name="T48" fmla="*/ 2147483646 w 1493"/>
              <a:gd name="T49" fmla="*/ 466419276 h 1731"/>
              <a:gd name="T50" fmla="*/ 2147483646 w 1493"/>
              <a:gd name="T51" fmla="*/ 994996555 h 1731"/>
              <a:gd name="T52" fmla="*/ 2147483646 w 1493"/>
              <a:gd name="T53" fmla="*/ 567465032 h 1731"/>
              <a:gd name="T54" fmla="*/ 2147483646 w 1493"/>
              <a:gd name="T55" fmla="*/ 489728552 h 1731"/>
              <a:gd name="T56" fmla="*/ 2147483646 w 1493"/>
              <a:gd name="T57" fmla="*/ 1212666741 h 1731"/>
              <a:gd name="T58" fmla="*/ 2147483646 w 1493"/>
              <a:gd name="T59" fmla="*/ 1912256630 h 1731"/>
              <a:gd name="T60" fmla="*/ 2147483646 w 1493"/>
              <a:gd name="T61" fmla="*/ 2147483646 h 1731"/>
              <a:gd name="T62" fmla="*/ 2147483646 w 1493"/>
              <a:gd name="T63" fmla="*/ 2147483646 h 1731"/>
              <a:gd name="T64" fmla="*/ 2147483646 w 1493"/>
              <a:gd name="T65" fmla="*/ 2147483646 h 1731"/>
              <a:gd name="T66" fmla="*/ 2147483646 w 1493"/>
              <a:gd name="T67" fmla="*/ 2147483646 h 1731"/>
              <a:gd name="T68" fmla="*/ 2147483646 w 1493"/>
              <a:gd name="T69" fmla="*/ 2147483646 h 1731"/>
              <a:gd name="T70" fmla="*/ 2147483646 w 1493"/>
              <a:gd name="T71" fmla="*/ 2147483646 h 1731"/>
              <a:gd name="T72" fmla="*/ 2147483646 w 1493"/>
              <a:gd name="T73" fmla="*/ 2147483646 h 1731"/>
              <a:gd name="T74" fmla="*/ 2147483646 w 1493"/>
              <a:gd name="T75" fmla="*/ 2147483646 h 1731"/>
              <a:gd name="T76" fmla="*/ 2147483646 w 1493"/>
              <a:gd name="T77" fmla="*/ 2147483646 h 1731"/>
              <a:gd name="T78" fmla="*/ 2147483646 w 1493"/>
              <a:gd name="T79" fmla="*/ 2147483646 h 1731"/>
              <a:gd name="T80" fmla="*/ 2147483646 w 1493"/>
              <a:gd name="T81" fmla="*/ 2147483646 h 1731"/>
              <a:gd name="T82" fmla="*/ 2147483646 w 1493"/>
              <a:gd name="T83" fmla="*/ 2147483646 h 1731"/>
              <a:gd name="T84" fmla="*/ 2147483646 w 1493"/>
              <a:gd name="T85" fmla="*/ 2147483646 h 1731"/>
              <a:gd name="T86" fmla="*/ 2147483646 w 1493"/>
              <a:gd name="T87" fmla="*/ 2147483646 h 1731"/>
              <a:gd name="T88" fmla="*/ 2147483646 w 1493"/>
              <a:gd name="T89" fmla="*/ 2147483646 h 1731"/>
              <a:gd name="T90" fmla="*/ 2147483646 w 1493"/>
              <a:gd name="T91" fmla="*/ 2147483646 h 1731"/>
              <a:gd name="T92" fmla="*/ 2147483646 w 1493"/>
              <a:gd name="T93" fmla="*/ 2147483646 h 1731"/>
              <a:gd name="T94" fmla="*/ 2147483646 w 1493"/>
              <a:gd name="T95" fmla="*/ 2147483646 h 1731"/>
              <a:gd name="T96" fmla="*/ 2147483646 w 1493"/>
              <a:gd name="T97" fmla="*/ 2147483646 h 1731"/>
              <a:gd name="T98" fmla="*/ 2147483646 w 1493"/>
              <a:gd name="T99" fmla="*/ 2147483646 h 1731"/>
              <a:gd name="T100" fmla="*/ 2147483646 w 1493"/>
              <a:gd name="T101" fmla="*/ 2147483646 h 1731"/>
              <a:gd name="T102" fmla="*/ 2147483646 w 1493"/>
              <a:gd name="T103" fmla="*/ 2147483646 h 1731"/>
              <a:gd name="T104" fmla="*/ 2147483646 w 1493"/>
              <a:gd name="T105" fmla="*/ 2147483646 h 1731"/>
              <a:gd name="T106" fmla="*/ 2147483646 w 1493"/>
              <a:gd name="T107" fmla="*/ 2147483646 h 1731"/>
              <a:gd name="T108" fmla="*/ 2147483646 w 1493"/>
              <a:gd name="T109" fmla="*/ 2147483646 h 1731"/>
              <a:gd name="T110" fmla="*/ 2147483646 w 1493"/>
              <a:gd name="T111" fmla="*/ 2147483646 h 1731"/>
              <a:gd name="T112" fmla="*/ 2147483646 w 1493"/>
              <a:gd name="T113" fmla="*/ 2147483646 h 1731"/>
              <a:gd name="T114" fmla="*/ 2147483646 w 1493"/>
              <a:gd name="T115" fmla="*/ 2147483646 h 1731"/>
              <a:gd name="T116" fmla="*/ 2147483646 w 1493"/>
              <a:gd name="T117" fmla="*/ 2147483646 h 1731"/>
              <a:gd name="T118" fmla="*/ 2147483646 w 1493"/>
              <a:gd name="T119" fmla="*/ 2147483646 h 1731"/>
              <a:gd name="T120" fmla="*/ 2147483646 w 1493"/>
              <a:gd name="T121" fmla="*/ 2147483646 h 1731"/>
              <a:gd name="T122" fmla="*/ 2147483646 w 1493"/>
              <a:gd name="T123" fmla="*/ 2147483646 h 1731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w 1493"/>
              <a:gd name="T187" fmla="*/ 0 h 1731"/>
              <a:gd name="T188" fmla="*/ 1493 w 1493"/>
              <a:gd name="T189" fmla="*/ 1731 h 1731"/>
            </a:gdLst>
            <a:ahLst/>
            <a:cxnLst>
              <a:cxn ang="T124">
                <a:pos x="T0" y="T1"/>
              </a:cxn>
              <a:cxn ang="T125">
                <a:pos x="T2" y="T3"/>
              </a:cxn>
              <a:cxn ang="T126">
                <a:pos x="T4" y="T5"/>
              </a:cxn>
              <a:cxn ang="T127">
                <a:pos x="T6" y="T7"/>
              </a:cxn>
              <a:cxn ang="T128">
                <a:pos x="T8" y="T9"/>
              </a:cxn>
              <a:cxn ang="T129">
                <a:pos x="T10" y="T11"/>
              </a:cxn>
              <a:cxn ang="T130">
                <a:pos x="T12" y="T13"/>
              </a:cxn>
              <a:cxn ang="T131">
                <a:pos x="T14" y="T15"/>
              </a:cxn>
              <a:cxn ang="T132">
                <a:pos x="T16" y="T17"/>
              </a:cxn>
              <a:cxn ang="T133">
                <a:pos x="T18" y="T19"/>
              </a:cxn>
              <a:cxn ang="T134">
                <a:pos x="T20" y="T21"/>
              </a:cxn>
              <a:cxn ang="T135">
                <a:pos x="T22" y="T23"/>
              </a:cxn>
              <a:cxn ang="T136">
                <a:pos x="T24" y="T25"/>
              </a:cxn>
              <a:cxn ang="T137">
                <a:pos x="T26" y="T27"/>
              </a:cxn>
              <a:cxn ang="T138">
                <a:pos x="T28" y="T29"/>
              </a:cxn>
              <a:cxn ang="T139">
                <a:pos x="T30" y="T31"/>
              </a:cxn>
              <a:cxn ang="T140">
                <a:pos x="T32" y="T33"/>
              </a:cxn>
              <a:cxn ang="T141">
                <a:pos x="T34" y="T35"/>
              </a:cxn>
              <a:cxn ang="T142">
                <a:pos x="T36" y="T37"/>
              </a:cxn>
              <a:cxn ang="T143">
                <a:pos x="T38" y="T39"/>
              </a:cxn>
              <a:cxn ang="T144">
                <a:pos x="T40" y="T41"/>
              </a:cxn>
              <a:cxn ang="T145">
                <a:pos x="T42" y="T43"/>
              </a:cxn>
              <a:cxn ang="T146">
                <a:pos x="T44" y="T45"/>
              </a:cxn>
              <a:cxn ang="T147">
                <a:pos x="T46" y="T47"/>
              </a:cxn>
              <a:cxn ang="T148">
                <a:pos x="T48" y="T49"/>
              </a:cxn>
              <a:cxn ang="T149">
                <a:pos x="T50" y="T51"/>
              </a:cxn>
              <a:cxn ang="T150">
                <a:pos x="T52" y="T53"/>
              </a:cxn>
              <a:cxn ang="T151">
                <a:pos x="T54" y="T55"/>
              </a:cxn>
              <a:cxn ang="T152">
                <a:pos x="T56" y="T57"/>
              </a:cxn>
              <a:cxn ang="T153">
                <a:pos x="T58" y="T59"/>
              </a:cxn>
              <a:cxn ang="T154">
                <a:pos x="T60" y="T61"/>
              </a:cxn>
              <a:cxn ang="T155">
                <a:pos x="T62" y="T63"/>
              </a:cxn>
              <a:cxn ang="T156">
                <a:pos x="T64" y="T65"/>
              </a:cxn>
              <a:cxn ang="T157">
                <a:pos x="T66" y="T67"/>
              </a:cxn>
              <a:cxn ang="T158">
                <a:pos x="T68" y="T69"/>
              </a:cxn>
              <a:cxn ang="T159">
                <a:pos x="T70" y="T71"/>
              </a:cxn>
              <a:cxn ang="T160">
                <a:pos x="T72" y="T73"/>
              </a:cxn>
              <a:cxn ang="T161">
                <a:pos x="T74" y="T75"/>
              </a:cxn>
              <a:cxn ang="T162">
                <a:pos x="T76" y="T77"/>
              </a:cxn>
              <a:cxn ang="T163">
                <a:pos x="T78" y="T79"/>
              </a:cxn>
              <a:cxn ang="T164">
                <a:pos x="T80" y="T81"/>
              </a:cxn>
              <a:cxn ang="T165">
                <a:pos x="T82" y="T83"/>
              </a:cxn>
              <a:cxn ang="T166">
                <a:pos x="T84" y="T85"/>
              </a:cxn>
              <a:cxn ang="T167">
                <a:pos x="T86" y="T87"/>
              </a:cxn>
              <a:cxn ang="T168">
                <a:pos x="T88" y="T89"/>
              </a:cxn>
              <a:cxn ang="T169">
                <a:pos x="T90" y="T91"/>
              </a:cxn>
              <a:cxn ang="T170">
                <a:pos x="T92" y="T93"/>
              </a:cxn>
              <a:cxn ang="T171">
                <a:pos x="T94" y="T95"/>
              </a:cxn>
              <a:cxn ang="T172">
                <a:pos x="T96" y="T97"/>
              </a:cxn>
              <a:cxn ang="T173">
                <a:pos x="T98" y="T99"/>
              </a:cxn>
              <a:cxn ang="T174">
                <a:pos x="T100" y="T101"/>
              </a:cxn>
              <a:cxn ang="T175">
                <a:pos x="T102" y="T103"/>
              </a:cxn>
              <a:cxn ang="T176">
                <a:pos x="T104" y="T105"/>
              </a:cxn>
              <a:cxn ang="T177">
                <a:pos x="T106" y="T107"/>
              </a:cxn>
              <a:cxn ang="T178">
                <a:pos x="T108" y="T109"/>
              </a:cxn>
              <a:cxn ang="T179">
                <a:pos x="T110" y="T111"/>
              </a:cxn>
              <a:cxn ang="T180">
                <a:pos x="T112" y="T113"/>
              </a:cxn>
              <a:cxn ang="T181">
                <a:pos x="T114" y="T115"/>
              </a:cxn>
              <a:cxn ang="T182">
                <a:pos x="T116" y="T117"/>
              </a:cxn>
              <a:cxn ang="T183">
                <a:pos x="T118" y="T119"/>
              </a:cxn>
              <a:cxn ang="T184">
                <a:pos x="T120" y="T121"/>
              </a:cxn>
              <a:cxn ang="T185">
                <a:pos x="T122" y="T123"/>
              </a:cxn>
            </a:cxnLst>
            <a:rect l="T186" t="T187" r="T188" b="T189"/>
            <a:pathLst>
              <a:path w="1493" h="1731">
                <a:moveTo>
                  <a:pt x="984" y="1731"/>
                </a:moveTo>
                <a:lnTo>
                  <a:pt x="980" y="1725"/>
                </a:lnTo>
                <a:lnTo>
                  <a:pt x="975" y="1721"/>
                </a:lnTo>
                <a:lnTo>
                  <a:pt x="971" y="1715"/>
                </a:lnTo>
                <a:lnTo>
                  <a:pt x="968" y="1710"/>
                </a:lnTo>
                <a:lnTo>
                  <a:pt x="963" y="1697"/>
                </a:lnTo>
                <a:lnTo>
                  <a:pt x="958" y="1681"/>
                </a:lnTo>
                <a:lnTo>
                  <a:pt x="954" y="1667"/>
                </a:lnTo>
                <a:lnTo>
                  <a:pt x="950" y="1656"/>
                </a:lnTo>
                <a:lnTo>
                  <a:pt x="946" y="1649"/>
                </a:lnTo>
                <a:lnTo>
                  <a:pt x="944" y="1642"/>
                </a:lnTo>
                <a:lnTo>
                  <a:pt x="942" y="1640"/>
                </a:lnTo>
                <a:lnTo>
                  <a:pt x="939" y="1637"/>
                </a:lnTo>
                <a:lnTo>
                  <a:pt x="936" y="1635"/>
                </a:lnTo>
                <a:lnTo>
                  <a:pt x="932" y="1634"/>
                </a:lnTo>
                <a:lnTo>
                  <a:pt x="924" y="1634"/>
                </a:lnTo>
                <a:lnTo>
                  <a:pt x="914" y="1631"/>
                </a:lnTo>
                <a:lnTo>
                  <a:pt x="905" y="1630"/>
                </a:lnTo>
                <a:lnTo>
                  <a:pt x="894" y="1626"/>
                </a:lnTo>
                <a:lnTo>
                  <a:pt x="888" y="1624"/>
                </a:lnTo>
                <a:lnTo>
                  <a:pt x="882" y="1623"/>
                </a:lnTo>
                <a:lnTo>
                  <a:pt x="876" y="1623"/>
                </a:lnTo>
                <a:lnTo>
                  <a:pt x="870" y="1624"/>
                </a:lnTo>
                <a:lnTo>
                  <a:pt x="866" y="1627"/>
                </a:lnTo>
                <a:lnTo>
                  <a:pt x="860" y="1630"/>
                </a:lnTo>
                <a:lnTo>
                  <a:pt x="856" y="1634"/>
                </a:lnTo>
                <a:lnTo>
                  <a:pt x="852" y="1639"/>
                </a:lnTo>
                <a:lnTo>
                  <a:pt x="845" y="1647"/>
                </a:lnTo>
                <a:lnTo>
                  <a:pt x="839" y="1653"/>
                </a:lnTo>
                <a:lnTo>
                  <a:pt x="836" y="1655"/>
                </a:lnTo>
                <a:lnTo>
                  <a:pt x="833" y="1656"/>
                </a:lnTo>
                <a:lnTo>
                  <a:pt x="831" y="1656"/>
                </a:lnTo>
                <a:lnTo>
                  <a:pt x="829" y="1655"/>
                </a:lnTo>
                <a:lnTo>
                  <a:pt x="825" y="1652"/>
                </a:lnTo>
                <a:lnTo>
                  <a:pt x="819" y="1648"/>
                </a:lnTo>
                <a:lnTo>
                  <a:pt x="817" y="1647"/>
                </a:lnTo>
                <a:lnTo>
                  <a:pt x="813" y="1646"/>
                </a:lnTo>
                <a:lnTo>
                  <a:pt x="810" y="1647"/>
                </a:lnTo>
                <a:lnTo>
                  <a:pt x="807" y="1649"/>
                </a:lnTo>
                <a:lnTo>
                  <a:pt x="801" y="1656"/>
                </a:lnTo>
                <a:lnTo>
                  <a:pt x="797" y="1664"/>
                </a:lnTo>
                <a:lnTo>
                  <a:pt x="793" y="1671"/>
                </a:lnTo>
                <a:lnTo>
                  <a:pt x="791" y="1675"/>
                </a:lnTo>
                <a:lnTo>
                  <a:pt x="787" y="1678"/>
                </a:lnTo>
                <a:lnTo>
                  <a:pt x="779" y="1679"/>
                </a:lnTo>
                <a:lnTo>
                  <a:pt x="769" y="1680"/>
                </a:lnTo>
                <a:lnTo>
                  <a:pt x="761" y="1680"/>
                </a:lnTo>
                <a:lnTo>
                  <a:pt x="750" y="1683"/>
                </a:lnTo>
                <a:lnTo>
                  <a:pt x="742" y="1686"/>
                </a:lnTo>
                <a:lnTo>
                  <a:pt x="737" y="1689"/>
                </a:lnTo>
                <a:lnTo>
                  <a:pt x="736" y="1689"/>
                </a:lnTo>
                <a:lnTo>
                  <a:pt x="736" y="1685"/>
                </a:lnTo>
                <a:lnTo>
                  <a:pt x="736" y="1679"/>
                </a:lnTo>
                <a:lnTo>
                  <a:pt x="731" y="1673"/>
                </a:lnTo>
                <a:lnTo>
                  <a:pt x="725" y="1666"/>
                </a:lnTo>
                <a:lnTo>
                  <a:pt x="716" y="1659"/>
                </a:lnTo>
                <a:lnTo>
                  <a:pt x="706" y="1653"/>
                </a:lnTo>
                <a:lnTo>
                  <a:pt x="705" y="1649"/>
                </a:lnTo>
                <a:lnTo>
                  <a:pt x="704" y="1646"/>
                </a:lnTo>
                <a:lnTo>
                  <a:pt x="703" y="1642"/>
                </a:lnTo>
                <a:lnTo>
                  <a:pt x="703" y="1637"/>
                </a:lnTo>
                <a:lnTo>
                  <a:pt x="704" y="1626"/>
                </a:lnTo>
                <a:lnTo>
                  <a:pt x="704" y="1615"/>
                </a:lnTo>
                <a:lnTo>
                  <a:pt x="704" y="1610"/>
                </a:lnTo>
                <a:lnTo>
                  <a:pt x="703" y="1607"/>
                </a:lnTo>
                <a:lnTo>
                  <a:pt x="702" y="1603"/>
                </a:lnTo>
                <a:lnTo>
                  <a:pt x="699" y="1599"/>
                </a:lnTo>
                <a:lnTo>
                  <a:pt x="696" y="1597"/>
                </a:lnTo>
                <a:lnTo>
                  <a:pt x="692" y="1596"/>
                </a:lnTo>
                <a:lnTo>
                  <a:pt x="687" y="1596"/>
                </a:lnTo>
                <a:lnTo>
                  <a:pt x="682" y="1595"/>
                </a:lnTo>
                <a:lnTo>
                  <a:pt x="681" y="1589"/>
                </a:lnTo>
                <a:lnTo>
                  <a:pt x="681" y="1577"/>
                </a:lnTo>
                <a:lnTo>
                  <a:pt x="675" y="1571"/>
                </a:lnTo>
                <a:lnTo>
                  <a:pt x="671" y="1567"/>
                </a:lnTo>
                <a:lnTo>
                  <a:pt x="669" y="1557"/>
                </a:lnTo>
                <a:lnTo>
                  <a:pt x="667" y="1541"/>
                </a:lnTo>
                <a:lnTo>
                  <a:pt x="666" y="1539"/>
                </a:lnTo>
                <a:lnTo>
                  <a:pt x="663" y="1536"/>
                </a:lnTo>
                <a:lnTo>
                  <a:pt x="662" y="1535"/>
                </a:lnTo>
                <a:lnTo>
                  <a:pt x="660" y="1534"/>
                </a:lnTo>
                <a:lnTo>
                  <a:pt x="654" y="1534"/>
                </a:lnTo>
                <a:lnTo>
                  <a:pt x="649" y="1534"/>
                </a:lnTo>
                <a:lnTo>
                  <a:pt x="646" y="1535"/>
                </a:lnTo>
                <a:lnTo>
                  <a:pt x="642" y="1538"/>
                </a:lnTo>
                <a:lnTo>
                  <a:pt x="637" y="1540"/>
                </a:lnTo>
                <a:lnTo>
                  <a:pt x="634" y="1542"/>
                </a:lnTo>
                <a:lnTo>
                  <a:pt x="629" y="1548"/>
                </a:lnTo>
                <a:lnTo>
                  <a:pt x="624" y="1555"/>
                </a:lnTo>
                <a:lnTo>
                  <a:pt x="622" y="1563"/>
                </a:lnTo>
                <a:lnTo>
                  <a:pt x="619" y="1571"/>
                </a:lnTo>
                <a:lnTo>
                  <a:pt x="616" y="1586"/>
                </a:lnTo>
                <a:lnTo>
                  <a:pt x="612" y="1598"/>
                </a:lnTo>
                <a:lnTo>
                  <a:pt x="611" y="1603"/>
                </a:lnTo>
                <a:lnTo>
                  <a:pt x="609" y="1607"/>
                </a:lnTo>
                <a:lnTo>
                  <a:pt x="606" y="1608"/>
                </a:lnTo>
                <a:lnTo>
                  <a:pt x="604" y="1609"/>
                </a:lnTo>
                <a:lnTo>
                  <a:pt x="602" y="1609"/>
                </a:lnTo>
                <a:lnTo>
                  <a:pt x="599" y="1608"/>
                </a:lnTo>
                <a:lnTo>
                  <a:pt x="596" y="1607"/>
                </a:lnTo>
                <a:lnTo>
                  <a:pt x="593" y="1604"/>
                </a:lnTo>
                <a:lnTo>
                  <a:pt x="590" y="1603"/>
                </a:lnTo>
                <a:lnTo>
                  <a:pt x="586" y="1604"/>
                </a:lnTo>
                <a:lnTo>
                  <a:pt x="581" y="1607"/>
                </a:lnTo>
                <a:lnTo>
                  <a:pt x="577" y="1610"/>
                </a:lnTo>
                <a:lnTo>
                  <a:pt x="567" y="1621"/>
                </a:lnTo>
                <a:lnTo>
                  <a:pt x="560" y="1631"/>
                </a:lnTo>
                <a:lnTo>
                  <a:pt x="554" y="1642"/>
                </a:lnTo>
                <a:lnTo>
                  <a:pt x="547" y="1652"/>
                </a:lnTo>
                <a:lnTo>
                  <a:pt x="542" y="1655"/>
                </a:lnTo>
                <a:lnTo>
                  <a:pt x="537" y="1659"/>
                </a:lnTo>
                <a:lnTo>
                  <a:pt x="533" y="1661"/>
                </a:lnTo>
                <a:lnTo>
                  <a:pt x="527" y="1664"/>
                </a:lnTo>
                <a:lnTo>
                  <a:pt x="515" y="1665"/>
                </a:lnTo>
                <a:lnTo>
                  <a:pt x="504" y="1666"/>
                </a:lnTo>
                <a:lnTo>
                  <a:pt x="499" y="1665"/>
                </a:lnTo>
                <a:lnTo>
                  <a:pt x="496" y="1664"/>
                </a:lnTo>
                <a:lnTo>
                  <a:pt x="493" y="1661"/>
                </a:lnTo>
                <a:lnTo>
                  <a:pt x="491" y="1659"/>
                </a:lnTo>
                <a:lnTo>
                  <a:pt x="491" y="1653"/>
                </a:lnTo>
                <a:lnTo>
                  <a:pt x="490" y="1649"/>
                </a:lnTo>
                <a:lnTo>
                  <a:pt x="488" y="1646"/>
                </a:lnTo>
                <a:lnTo>
                  <a:pt x="484" y="1642"/>
                </a:lnTo>
                <a:lnTo>
                  <a:pt x="480" y="1640"/>
                </a:lnTo>
                <a:lnTo>
                  <a:pt x="476" y="1639"/>
                </a:lnTo>
                <a:lnTo>
                  <a:pt x="469" y="1637"/>
                </a:lnTo>
                <a:lnTo>
                  <a:pt x="460" y="1637"/>
                </a:lnTo>
                <a:lnTo>
                  <a:pt x="444" y="1637"/>
                </a:lnTo>
                <a:lnTo>
                  <a:pt x="429" y="1640"/>
                </a:lnTo>
                <a:lnTo>
                  <a:pt x="416" y="1642"/>
                </a:lnTo>
                <a:lnTo>
                  <a:pt x="406" y="1645"/>
                </a:lnTo>
                <a:lnTo>
                  <a:pt x="401" y="1645"/>
                </a:lnTo>
                <a:lnTo>
                  <a:pt x="397" y="1645"/>
                </a:lnTo>
                <a:lnTo>
                  <a:pt x="392" y="1643"/>
                </a:lnTo>
                <a:lnTo>
                  <a:pt x="389" y="1640"/>
                </a:lnTo>
                <a:lnTo>
                  <a:pt x="385" y="1636"/>
                </a:lnTo>
                <a:lnTo>
                  <a:pt x="383" y="1633"/>
                </a:lnTo>
                <a:lnTo>
                  <a:pt x="382" y="1629"/>
                </a:lnTo>
                <a:lnTo>
                  <a:pt x="381" y="1626"/>
                </a:lnTo>
                <a:lnTo>
                  <a:pt x="382" y="1623"/>
                </a:lnTo>
                <a:lnTo>
                  <a:pt x="382" y="1620"/>
                </a:lnTo>
                <a:lnTo>
                  <a:pt x="384" y="1617"/>
                </a:lnTo>
                <a:lnTo>
                  <a:pt x="386" y="1615"/>
                </a:lnTo>
                <a:lnTo>
                  <a:pt x="391" y="1611"/>
                </a:lnTo>
                <a:lnTo>
                  <a:pt x="395" y="1608"/>
                </a:lnTo>
                <a:lnTo>
                  <a:pt x="395" y="1607"/>
                </a:lnTo>
                <a:lnTo>
                  <a:pt x="395" y="1604"/>
                </a:lnTo>
                <a:lnTo>
                  <a:pt x="395" y="1602"/>
                </a:lnTo>
                <a:lnTo>
                  <a:pt x="394" y="1598"/>
                </a:lnTo>
                <a:lnTo>
                  <a:pt x="390" y="1590"/>
                </a:lnTo>
                <a:lnTo>
                  <a:pt x="385" y="1579"/>
                </a:lnTo>
                <a:lnTo>
                  <a:pt x="381" y="1567"/>
                </a:lnTo>
                <a:lnTo>
                  <a:pt x="376" y="1553"/>
                </a:lnTo>
                <a:lnTo>
                  <a:pt x="371" y="1538"/>
                </a:lnTo>
                <a:lnTo>
                  <a:pt x="366" y="1521"/>
                </a:lnTo>
                <a:lnTo>
                  <a:pt x="362" y="1504"/>
                </a:lnTo>
                <a:lnTo>
                  <a:pt x="356" y="1490"/>
                </a:lnTo>
                <a:lnTo>
                  <a:pt x="348" y="1476"/>
                </a:lnTo>
                <a:lnTo>
                  <a:pt x="340" y="1465"/>
                </a:lnTo>
                <a:lnTo>
                  <a:pt x="332" y="1456"/>
                </a:lnTo>
                <a:lnTo>
                  <a:pt x="323" y="1447"/>
                </a:lnTo>
                <a:lnTo>
                  <a:pt x="319" y="1444"/>
                </a:lnTo>
                <a:lnTo>
                  <a:pt x="315" y="1439"/>
                </a:lnTo>
                <a:lnTo>
                  <a:pt x="312" y="1433"/>
                </a:lnTo>
                <a:lnTo>
                  <a:pt x="309" y="1428"/>
                </a:lnTo>
                <a:lnTo>
                  <a:pt x="307" y="1415"/>
                </a:lnTo>
                <a:lnTo>
                  <a:pt x="306" y="1404"/>
                </a:lnTo>
                <a:lnTo>
                  <a:pt x="306" y="1400"/>
                </a:lnTo>
                <a:lnTo>
                  <a:pt x="308" y="1395"/>
                </a:lnTo>
                <a:lnTo>
                  <a:pt x="310" y="1390"/>
                </a:lnTo>
                <a:lnTo>
                  <a:pt x="314" y="1387"/>
                </a:lnTo>
                <a:lnTo>
                  <a:pt x="322" y="1381"/>
                </a:lnTo>
                <a:lnTo>
                  <a:pt x="328" y="1374"/>
                </a:lnTo>
                <a:lnTo>
                  <a:pt x="331" y="1370"/>
                </a:lnTo>
                <a:lnTo>
                  <a:pt x="332" y="1365"/>
                </a:lnTo>
                <a:lnTo>
                  <a:pt x="331" y="1362"/>
                </a:lnTo>
                <a:lnTo>
                  <a:pt x="331" y="1358"/>
                </a:lnTo>
                <a:lnTo>
                  <a:pt x="327" y="1350"/>
                </a:lnTo>
                <a:lnTo>
                  <a:pt x="323" y="1344"/>
                </a:lnTo>
                <a:lnTo>
                  <a:pt x="321" y="1337"/>
                </a:lnTo>
                <a:lnTo>
                  <a:pt x="321" y="1328"/>
                </a:lnTo>
                <a:lnTo>
                  <a:pt x="321" y="1325"/>
                </a:lnTo>
                <a:lnTo>
                  <a:pt x="320" y="1320"/>
                </a:lnTo>
                <a:lnTo>
                  <a:pt x="319" y="1315"/>
                </a:lnTo>
                <a:lnTo>
                  <a:pt x="315" y="1309"/>
                </a:lnTo>
                <a:lnTo>
                  <a:pt x="312" y="1305"/>
                </a:lnTo>
                <a:lnTo>
                  <a:pt x="307" y="1301"/>
                </a:lnTo>
                <a:lnTo>
                  <a:pt x="303" y="1299"/>
                </a:lnTo>
                <a:lnTo>
                  <a:pt x="299" y="1296"/>
                </a:lnTo>
                <a:lnTo>
                  <a:pt x="294" y="1296"/>
                </a:lnTo>
                <a:lnTo>
                  <a:pt x="289" y="1297"/>
                </a:lnTo>
                <a:lnTo>
                  <a:pt x="284" y="1300"/>
                </a:lnTo>
                <a:lnTo>
                  <a:pt x="281" y="1305"/>
                </a:lnTo>
                <a:lnTo>
                  <a:pt x="272" y="1312"/>
                </a:lnTo>
                <a:lnTo>
                  <a:pt x="265" y="1317"/>
                </a:lnTo>
                <a:lnTo>
                  <a:pt x="263" y="1318"/>
                </a:lnTo>
                <a:lnTo>
                  <a:pt x="260" y="1318"/>
                </a:lnTo>
                <a:lnTo>
                  <a:pt x="258" y="1318"/>
                </a:lnTo>
                <a:lnTo>
                  <a:pt x="256" y="1317"/>
                </a:lnTo>
                <a:lnTo>
                  <a:pt x="253" y="1313"/>
                </a:lnTo>
                <a:lnTo>
                  <a:pt x="250" y="1309"/>
                </a:lnTo>
                <a:lnTo>
                  <a:pt x="247" y="1308"/>
                </a:lnTo>
                <a:lnTo>
                  <a:pt x="244" y="1307"/>
                </a:lnTo>
                <a:lnTo>
                  <a:pt x="240" y="1307"/>
                </a:lnTo>
                <a:lnTo>
                  <a:pt x="236" y="1308"/>
                </a:lnTo>
                <a:lnTo>
                  <a:pt x="231" y="1309"/>
                </a:lnTo>
                <a:lnTo>
                  <a:pt x="228" y="1312"/>
                </a:lnTo>
                <a:lnTo>
                  <a:pt x="226" y="1314"/>
                </a:lnTo>
                <a:lnTo>
                  <a:pt x="225" y="1318"/>
                </a:lnTo>
                <a:lnTo>
                  <a:pt x="222" y="1320"/>
                </a:lnTo>
                <a:lnTo>
                  <a:pt x="220" y="1322"/>
                </a:lnTo>
                <a:lnTo>
                  <a:pt x="215" y="1325"/>
                </a:lnTo>
                <a:lnTo>
                  <a:pt x="209" y="1326"/>
                </a:lnTo>
                <a:lnTo>
                  <a:pt x="202" y="1326"/>
                </a:lnTo>
                <a:lnTo>
                  <a:pt x="195" y="1325"/>
                </a:lnTo>
                <a:lnTo>
                  <a:pt x="190" y="1322"/>
                </a:lnTo>
                <a:lnTo>
                  <a:pt x="187" y="1320"/>
                </a:lnTo>
                <a:lnTo>
                  <a:pt x="183" y="1317"/>
                </a:lnTo>
                <a:lnTo>
                  <a:pt x="181" y="1314"/>
                </a:lnTo>
                <a:lnTo>
                  <a:pt x="182" y="1311"/>
                </a:lnTo>
                <a:lnTo>
                  <a:pt x="188" y="1305"/>
                </a:lnTo>
                <a:lnTo>
                  <a:pt x="190" y="1301"/>
                </a:lnTo>
                <a:lnTo>
                  <a:pt x="194" y="1297"/>
                </a:lnTo>
                <a:lnTo>
                  <a:pt x="195" y="1293"/>
                </a:lnTo>
                <a:lnTo>
                  <a:pt x="196" y="1288"/>
                </a:lnTo>
                <a:lnTo>
                  <a:pt x="197" y="1283"/>
                </a:lnTo>
                <a:lnTo>
                  <a:pt x="196" y="1277"/>
                </a:lnTo>
                <a:lnTo>
                  <a:pt x="196" y="1274"/>
                </a:lnTo>
                <a:lnTo>
                  <a:pt x="194" y="1269"/>
                </a:lnTo>
                <a:lnTo>
                  <a:pt x="192" y="1259"/>
                </a:lnTo>
                <a:lnTo>
                  <a:pt x="189" y="1250"/>
                </a:lnTo>
                <a:lnTo>
                  <a:pt x="188" y="1238"/>
                </a:lnTo>
                <a:lnTo>
                  <a:pt x="184" y="1225"/>
                </a:lnTo>
                <a:lnTo>
                  <a:pt x="183" y="1218"/>
                </a:lnTo>
                <a:lnTo>
                  <a:pt x="183" y="1212"/>
                </a:lnTo>
                <a:lnTo>
                  <a:pt x="182" y="1205"/>
                </a:lnTo>
                <a:lnTo>
                  <a:pt x="183" y="1199"/>
                </a:lnTo>
                <a:lnTo>
                  <a:pt x="187" y="1188"/>
                </a:lnTo>
                <a:lnTo>
                  <a:pt x="188" y="1177"/>
                </a:lnTo>
                <a:lnTo>
                  <a:pt x="188" y="1172"/>
                </a:lnTo>
                <a:lnTo>
                  <a:pt x="187" y="1167"/>
                </a:lnTo>
                <a:lnTo>
                  <a:pt x="184" y="1161"/>
                </a:lnTo>
                <a:lnTo>
                  <a:pt x="181" y="1155"/>
                </a:lnTo>
                <a:lnTo>
                  <a:pt x="171" y="1147"/>
                </a:lnTo>
                <a:lnTo>
                  <a:pt x="165" y="1139"/>
                </a:lnTo>
                <a:lnTo>
                  <a:pt x="163" y="1137"/>
                </a:lnTo>
                <a:lnTo>
                  <a:pt x="161" y="1132"/>
                </a:lnTo>
                <a:lnTo>
                  <a:pt x="158" y="1128"/>
                </a:lnTo>
                <a:lnTo>
                  <a:pt x="157" y="1122"/>
                </a:lnTo>
                <a:lnTo>
                  <a:pt x="152" y="1107"/>
                </a:lnTo>
                <a:lnTo>
                  <a:pt x="146" y="1093"/>
                </a:lnTo>
                <a:lnTo>
                  <a:pt x="142" y="1087"/>
                </a:lnTo>
                <a:lnTo>
                  <a:pt x="138" y="1081"/>
                </a:lnTo>
                <a:lnTo>
                  <a:pt x="133" y="1076"/>
                </a:lnTo>
                <a:lnTo>
                  <a:pt x="129" y="1073"/>
                </a:lnTo>
                <a:lnTo>
                  <a:pt x="119" y="1066"/>
                </a:lnTo>
                <a:lnTo>
                  <a:pt x="112" y="1057"/>
                </a:lnTo>
                <a:lnTo>
                  <a:pt x="107" y="1049"/>
                </a:lnTo>
                <a:lnTo>
                  <a:pt x="102" y="1042"/>
                </a:lnTo>
                <a:lnTo>
                  <a:pt x="100" y="1040"/>
                </a:lnTo>
                <a:lnTo>
                  <a:pt x="98" y="1037"/>
                </a:lnTo>
                <a:lnTo>
                  <a:pt x="95" y="1037"/>
                </a:lnTo>
                <a:lnTo>
                  <a:pt x="93" y="1036"/>
                </a:lnTo>
                <a:lnTo>
                  <a:pt x="89" y="1037"/>
                </a:lnTo>
                <a:lnTo>
                  <a:pt x="85" y="1040"/>
                </a:lnTo>
                <a:lnTo>
                  <a:pt x="82" y="1040"/>
                </a:lnTo>
                <a:lnTo>
                  <a:pt x="81" y="1040"/>
                </a:lnTo>
                <a:lnTo>
                  <a:pt x="80" y="1038"/>
                </a:lnTo>
                <a:lnTo>
                  <a:pt x="80" y="1036"/>
                </a:lnTo>
                <a:lnTo>
                  <a:pt x="80" y="1031"/>
                </a:lnTo>
                <a:lnTo>
                  <a:pt x="80" y="1025"/>
                </a:lnTo>
                <a:lnTo>
                  <a:pt x="80" y="1022"/>
                </a:lnTo>
                <a:lnTo>
                  <a:pt x="79" y="1019"/>
                </a:lnTo>
                <a:lnTo>
                  <a:pt x="76" y="1017"/>
                </a:lnTo>
                <a:lnTo>
                  <a:pt x="74" y="1016"/>
                </a:lnTo>
                <a:lnTo>
                  <a:pt x="68" y="1013"/>
                </a:lnTo>
                <a:lnTo>
                  <a:pt x="60" y="1011"/>
                </a:lnTo>
                <a:lnTo>
                  <a:pt x="54" y="1011"/>
                </a:lnTo>
                <a:lnTo>
                  <a:pt x="49" y="1010"/>
                </a:lnTo>
                <a:lnTo>
                  <a:pt x="43" y="1007"/>
                </a:lnTo>
                <a:lnTo>
                  <a:pt x="37" y="1005"/>
                </a:lnTo>
                <a:lnTo>
                  <a:pt x="31" y="1000"/>
                </a:lnTo>
                <a:lnTo>
                  <a:pt x="25" y="996"/>
                </a:lnTo>
                <a:lnTo>
                  <a:pt x="19" y="988"/>
                </a:lnTo>
                <a:lnTo>
                  <a:pt x="13" y="980"/>
                </a:lnTo>
                <a:lnTo>
                  <a:pt x="8" y="971"/>
                </a:lnTo>
                <a:lnTo>
                  <a:pt x="5" y="961"/>
                </a:lnTo>
                <a:lnTo>
                  <a:pt x="1" y="952"/>
                </a:lnTo>
                <a:lnTo>
                  <a:pt x="0" y="942"/>
                </a:lnTo>
                <a:lnTo>
                  <a:pt x="0" y="934"/>
                </a:lnTo>
                <a:lnTo>
                  <a:pt x="1" y="927"/>
                </a:lnTo>
                <a:lnTo>
                  <a:pt x="3" y="921"/>
                </a:lnTo>
                <a:lnTo>
                  <a:pt x="5" y="917"/>
                </a:lnTo>
                <a:lnTo>
                  <a:pt x="10" y="914"/>
                </a:lnTo>
                <a:lnTo>
                  <a:pt x="12" y="910"/>
                </a:lnTo>
                <a:lnTo>
                  <a:pt x="12" y="906"/>
                </a:lnTo>
                <a:lnTo>
                  <a:pt x="11" y="902"/>
                </a:lnTo>
                <a:lnTo>
                  <a:pt x="11" y="898"/>
                </a:lnTo>
                <a:lnTo>
                  <a:pt x="11" y="896"/>
                </a:lnTo>
                <a:lnTo>
                  <a:pt x="12" y="892"/>
                </a:lnTo>
                <a:lnTo>
                  <a:pt x="13" y="890"/>
                </a:lnTo>
                <a:lnTo>
                  <a:pt x="16" y="887"/>
                </a:lnTo>
                <a:lnTo>
                  <a:pt x="19" y="885"/>
                </a:lnTo>
                <a:lnTo>
                  <a:pt x="23" y="884"/>
                </a:lnTo>
                <a:lnTo>
                  <a:pt x="27" y="883"/>
                </a:lnTo>
                <a:lnTo>
                  <a:pt x="38" y="881"/>
                </a:lnTo>
                <a:lnTo>
                  <a:pt x="47" y="879"/>
                </a:lnTo>
                <a:lnTo>
                  <a:pt x="50" y="876"/>
                </a:lnTo>
                <a:lnTo>
                  <a:pt x="54" y="872"/>
                </a:lnTo>
                <a:lnTo>
                  <a:pt x="56" y="867"/>
                </a:lnTo>
                <a:lnTo>
                  <a:pt x="58" y="860"/>
                </a:lnTo>
                <a:lnTo>
                  <a:pt x="63" y="842"/>
                </a:lnTo>
                <a:lnTo>
                  <a:pt x="67" y="832"/>
                </a:lnTo>
                <a:lnTo>
                  <a:pt x="69" y="828"/>
                </a:lnTo>
                <a:lnTo>
                  <a:pt x="71" y="824"/>
                </a:lnTo>
                <a:lnTo>
                  <a:pt x="75" y="822"/>
                </a:lnTo>
                <a:lnTo>
                  <a:pt x="80" y="818"/>
                </a:lnTo>
                <a:lnTo>
                  <a:pt x="88" y="811"/>
                </a:lnTo>
                <a:lnTo>
                  <a:pt x="96" y="802"/>
                </a:lnTo>
                <a:lnTo>
                  <a:pt x="104" y="790"/>
                </a:lnTo>
                <a:lnTo>
                  <a:pt x="107" y="782"/>
                </a:lnTo>
                <a:lnTo>
                  <a:pt x="108" y="778"/>
                </a:lnTo>
                <a:lnTo>
                  <a:pt x="111" y="776"/>
                </a:lnTo>
                <a:lnTo>
                  <a:pt x="113" y="773"/>
                </a:lnTo>
                <a:lnTo>
                  <a:pt x="117" y="771"/>
                </a:lnTo>
                <a:lnTo>
                  <a:pt x="120" y="770"/>
                </a:lnTo>
                <a:lnTo>
                  <a:pt x="124" y="769"/>
                </a:lnTo>
                <a:lnTo>
                  <a:pt x="129" y="767"/>
                </a:lnTo>
                <a:lnTo>
                  <a:pt x="134" y="767"/>
                </a:lnTo>
                <a:lnTo>
                  <a:pt x="143" y="767"/>
                </a:lnTo>
                <a:lnTo>
                  <a:pt x="150" y="765"/>
                </a:lnTo>
                <a:lnTo>
                  <a:pt x="153" y="761"/>
                </a:lnTo>
                <a:lnTo>
                  <a:pt x="156" y="758"/>
                </a:lnTo>
                <a:lnTo>
                  <a:pt x="158" y="754"/>
                </a:lnTo>
                <a:lnTo>
                  <a:pt x="162" y="752"/>
                </a:lnTo>
                <a:lnTo>
                  <a:pt x="167" y="751"/>
                </a:lnTo>
                <a:lnTo>
                  <a:pt x="171" y="751"/>
                </a:lnTo>
                <a:lnTo>
                  <a:pt x="176" y="750"/>
                </a:lnTo>
                <a:lnTo>
                  <a:pt x="178" y="747"/>
                </a:lnTo>
                <a:lnTo>
                  <a:pt x="180" y="745"/>
                </a:lnTo>
                <a:lnTo>
                  <a:pt x="181" y="742"/>
                </a:lnTo>
                <a:lnTo>
                  <a:pt x="181" y="739"/>
                </a:lnTo>
                <a:lnTo>
                  <a:pt x="180" y="735"/>
                </a:lnTo>
                <a:lnTo>
                  <a:pt x="180" y="731"/>
                </a:lnTo>
                <a:lnTo>
                  <a:pt x="180" y="726"/>
                </a:lnTo>
                <a:lnTo>
                  <a:pt x="181" y="721"/>
                </a:lnTo>
                <a:lnTo>
                  <a:pt x="183" y="716"/>
                </a:lnTo>
                <a:lnTo>
                  <a:pt x="187" y="713"/>
                </a:lnTo>
                <a:lnTo>
                  <a:pt x="192" y="709"/>
                </a:lnTo>
                <a:lnTo>
                  <a:pt x="197" y="706"/>
                </a:lnTo>
                <a:lnTo>
                  <a:pt x="203" y="702"/>
                </a:lnTo>
                <a:lnTo>
                  <a:pt x="211" y="698"/>
                </a:lnTo>
                <a:lnTo>
                  <a:pt x="219" y="695"/>
                </a:lnTo>
                <a:lnTo>
                  <a:pt x="226" y="690"/>
                </a:lnTo>
                <a:lnTo>
                  <a:pt x="233" y="684"/>
                </a:lnTo>
                <a:lnTo>
                  <a:pt x="240" y="678"/>
                </a:lnTo>
                <a:lnTo>
                  <a:pt x="245" y="672"/>
                </a:lnTo>
                <a:lnTo>
                  <a:pt x="249" y="666"/>
                </a:lnTo>
                <a:lnTo>
                  <a:pt x="249" y="660"/>
                </a:lnTo>
                <a:lnTo>
                  <a:pt x="247" y="650"/>
                </a:lnTo>
                <a:lnTo>
                  <a:pt x="246" y="638"/>
                </a:lnTo>
                <a:lnTo>
                  <a:pt x="247" y="633"/>
                </a:lnTo>
                <a:lnTo>
                  <a:pt x="247" y="627"/>
                </a:lnTo>
                <a:lnTo>
                  <a:pt x="250" y="622"/>
                </a:lnTo>
                <a:lnTo>
                  <a:pt x="252" y="618"/>
                </a:lnTo>
                <a:lnTo>
                  <a:pt x="266" y="602"/>
                </a:lnTo>
                <a:lnTo>
                  <a:pt x="276" y="589"/>
                </a:lnTo>
                <a:lnTo>
                  <a:pt x="277" y="582"/>
                </a:lnTo>
                <a:lnTo>
                  <a:pt x="281" y="577"/>
                </a:lnTo>
                <a:lnTo>
                  <a:pt x="284" y="572"/>
                </a:lnTo>
                <a:lnTo>
                  <a:pt x="288" y="570"/>
                </a:lnTo>
                <a:lnTo>
                  <a:pt x="291" y="567"/>
                </a:lnTo>
                <a:lnTo>
                  <a:pt x="294" y="562"/>
                </a:lnTo>
                <a:lnTo>
                  <a:pt x="295" y="553"/>
                </a:lnTo>
                <a:lnTo>
                  <a:pt x="294" y="543"/>
                </a:lnTo>
                <a:lnTo>
                  <a:pt x="290" y="532"/>
                </a:lnTo>
                <a:lnTo>
                  <a:pt x="283" y="520"/>
                </a:lnTo>
                <a:lnTo>
                  <a:pt x="280" y="515"/>
                </a:lnTo>
                <a:lnTo>
                  <a:pt x="277" y="509"/>
                </a:lnTo>
                <a:lnTo>
                  <a:pt x="275" y="505"/>
                </a:lnTo>
                <a:lnTo>
                  <a:pt x="274" y="499"/>
                </a:lnTo>
                <a:lnTo>
                  <a:pt x="275" y="488"/>
                </a:lnTo>
                <a:lnTo>
                  <a:pt x="276" y="480"/>
                </a:lnTo>
                <a:lnTo>
                  <a:pt x="278" y="476"/>
                </a:lnTo>
                <a:lnTo>
                  <a:pt x="280" y="474"/>
                </a:lnTo>
                <a:lnTo>
                  <a:pt x="282" y="471"/>
                </a:lnTo>
                <a:lnTo>
                  <a:pt x="285" y="470"/>
                </a:lnTo>
                <a:lnTo>
                  <a:pt x="288" y="470"/>
                </a:lnTo>
                <a:lnTo>
                  <a:pt x="290" y="468"/>
                </a:lnTo>
                <a:lnTo>
                  <a:pt x="293" y="467"/>
                </a:lnTo>
                <a:lnTo>
                  <a:pt x="294" y="463"/>
                </a:lnTo>
                <a:lnTo>
                  <a:pt x="295" y="461"/>
                </a:lnTo>
                <a:lnTo>
                  <a:pt x="295" y="457"/>
                </a:lnTo>
                <a:lnTo>
                  <a:pt x="294" y="454"/>
                </a:lnTo>
                <a:lnTo>
                  <a:pt x="291" y="450"/>
                </a:lnTo>
                <a:lnTo>
                  <a:pt x="287" y="444"/>
                </a:lnTo>
                <a:lnTo>
                  <a:pt x="282" y="437"/>
                </a:lnTo>
                <a:lnTo>
                  <a:pt x="280" y="433"/>
                </a:lnTo>
                <a:lnTo>
                  <a:pt x="278" y="430"/>
                </a:lnTo>
                <a:lnTo>
                  <a:pt x="278" y="424"/>
                </a:lnTo>
                <a:lnTo>
                  <a:pt x="278" y="419"/>
                </a:lnTo>
                <a:lnTo>
                  <a:pt x="280" y="412"/>
                </a:lnTo>
                <a:lnTo>
                  <a:pt x="282" y="406"/>
                </a:lnTo>
                <a:lnTo>
                  <a:pt x="284" y="401"/>
                </a:lnTo>
                <a:lnTo>
                  <a:pt x="289" y="397"/>
                </a:lnTo>
                <a:lnTo>
                  <a:pt x="294" y="393"/>
                </a:lnTo>
                <a:lnTo>
                  <a:pt x="300" y="391"/>
                </a:lnTo>
                <a:lnTo>
                  <a:pt x="304" y="389"/>
                </a:lnTo>
                <a:lnTo>
                  <a:pt x="310" y="392"/>
                </a:lnTo>
                <a:lnTo>
                  <a:pt x="321" y="397"/>
                </a:lnTo>
                <a:lnTo>
                  <a:pt x="332" y="400"/>
                </a:lnTo>
                <a:lnTo>
                  <a:pt x="341" y="401"/>
                </a:lnTo>
                <a:lnTo>
                  <a:pt x="351" y="401"/>
                </a:lnTo>
                <a:lnTo>
                  <a:pt x="360" y="400"/>
                </a:lnTo>
                <a:lnTo>
                  <a:pt x="370" y="400"/>
                </a:lnTo>
                <a:lnTo>
                  <a:pt x="378" y="402"/>
                </a:lnTo>
                <a:lnTo>
                  <a:pt x="386" y="406"/>
                </a:lnTo>
                <a:lnTo>
                  <a:pt x="395" y="410"/>
                </a:lnTo>
                <a:lnTo>
                  <a:pt x="401" y="411"/>
                </a:lnTo>
                <a:lnTo>
                  <a:pt x="404" y="411"/>
                </a:lnTo>
                <a:lnTo>
                  <a:pt x="407" y="410"/>
                </a:lnTo>
                <a:lnTo>
                  <a:pt x="409" y="406"/>
                </a:lnTo>
                <a:lnTo>
                  <a:pt x="411" y="401"/>
                </a:lnTo>
                <a:lnTo>
                  <a:pt x="414" y="393"/>
                </a:lnTo>
                <a:lnTo>
                  <a:pt x="417" y="385"/>
                </a:lnTo>
                <a:lnTo>
                  <a:pt x="421" y="382"/>
                </a:lnTo>
                <a:lnTo>
                  <a:pt x="425" y="380"/>
                </a:lnTo>
                <a:lnTo>
                  <a:pt x="430" y="378"/>
                </a:lnTo>
                <a:lnTo>
                  <a:pt x="436" y="376"/>
                </a:lnTo>
                <a:lnTo>
                  <a:pt x="448" y="373"/>
                </a:lnTo>
                <a:lnTo>
                  <a:pt x="455" y="370"/>
                </a:lnTo>
                <a:lnTo>
                  <a:pt x="457" y="368"/>
                </a:lnTo>
                <a:lnTo>
                  <a:pt x="457" y="366"/>
                </a:lnTo>
                <a:lnTo>
                  <a:pt x="457" y="362"/>
                </a:lnTo>
                <a:lnTo>
                  <a:pt x="457" y="357"/>
                </a:lnTo>
                <a:lnTo>
                  <a:pt x="454" y="344"/>
                </a:lnTo>
                <a:lnTo>
                  <a:pt x="451" y="331"/>
                </a:lnTo>
                <a:lnTo>
                  <a:pt x="448" y="324"/>
                </a:lnTo>
                <a:lnTo>
                  <a:pt x="446" y="319"/>
                </a:lnTo>
                <a:lnTo>
                  <a:pt x="442" y="315"/>
                </a:lnTo>
                <a:lnTo>
                  <a:pt x="439" y="312"/>
                </a:lnTo>
                <a:lnTo>
                  <a:pt x="421" y="306"/>
                </a:lnTo>
                <a:lnTo>
                  <a:pt x="406" y="300"/>
                </a:lnTo>
                <a:lnTo>
                  <a:pt x="402" y="297"/>
                </a:lnTo>
                <a:lnTo>
                  <a:pt x="400" y="291"/>
                </a:lnTo>
                <a:lnTo>
                  <a:pt x="397" y="285"/>
                </a:lnTo>
                <a:lnTo>
                  <a:pt x="396" y="279"/>
                </a:lnTo>
                <a:lnTo>
                  <a:pt x="396" y="272"/>
                </a:lnTo>
                <a:lnTo>
                  <a:pt x="397" y="267"/>
                </a:lnTo>
                <a:lnTo>
                  <a:pt x="397" y="265"/>
                </a:lnTo>
                <a:lnTo>
                  <a:pt x="400" y="263"/>
                </a:lnTo>
                <a:lnTo>
                  <a:pt x="401" y="262"/>
                </a:lnTo>
                <a:lnTo>
                  <a:pt x="403" y="261"/>
                </a:lnTo>
                <a:lnTo>
                  <a:pt x="411" y="260"/>
                </a:lnTo>
                <a:lnTo>
                  <a:pt x="421" y="259"/>
                </a:lnTo>
                <a:lnTo>
                  <a:pt x="425" y="257"/>
                </a:lnTo>
                <a:lnTo>
                  <a:pt x="428" y="255"/>
                </a:lnTo>
                <a:lnTo>
                  <a:pt x="432" y="252"/>
                </a:lnTo>
                <a:lnTo>
                  <a:pt x="434" y="248"/>
                </a:lnTo>
                <a:lnTo>
                  <a:pt x="438" y="240"/>
                </a:lnTo>
                <a:lnTo>
                  <a:pt x="441" y="234"/>
                </a:lnTo>
                <a:lnTo>
                  <a:pt x="445" y="233"/>
                </a:lnTo>
                <a:lnTo>
                  <a:pt x="447" y="233"/>
                </a:lnTo>
                <a:lnTo>
                  <a:pt x="451" y="234"/>
                </a:lnTo>
                <a:lnTo>
                  <a:pt x="455" y="236"/>
                </a:lnTo>
                <a:lnTo>
                  <a:pt x="459" y="240"/>
                </a:lnTo>
                <a:lnTo>
                  <a:pt x="463" y="241"/>
                </a:lnTo>
                <a:lnTo>
                  <a:pt x="466" y="242"/>
                </a:lnTo>
                <a:lnTo>
                  <a:pt x="470" y="242"/>
                </a:lnTo>
                <a:lnTo>
                  <a:pt x="472" y="241"/>
                </a:lnTo>
                <a:lnTo>
                  <a:pt x="474" y="240"/>
                </a:lnTo>
                <a:lnTo>
                  <a:pt x="476" y="237"/>
                </a:lnTo>
                <a:lnTo>
                  <a:pt x="478" y="235"/>
                </a:lnTo>
                <a:lnTo>
                  <a:pt x="483" y="228"/>
                </a:lnTo>
                <a:lnTo>
                  <a:pt x="485" y="219"/>
                </a:lnTo>
                <a:lnTo>
                  <a:pt x="485" y="211"/>
                </a:lnTo>
                <a:lnTo>
                  <a:pt x="485" y="203"/>
                </a:lnTo>
                <a:lnTo>
                  <a:pt x="483" y="196"/>
                </a:lnTo>
                <a:lnTo>
                  <a:pt x="482" y="189"/>
                </a:lnTo>
                <a:lnTo>
                  <a:pt x="483" y="186"/>
                </a:lnTo>
                <a:lnTo>
                  <a:pt x="484" y="184"/>
                </a:lnTo>
                <a:lnTo>
                  <a:pt x="486" y="183"/>
                </a:lnTo>
                <a:lnTo>
                  <a:pt x="491" y="183"/>
                </a:lnTo>
                <a:lnTo>
                  <a:pt x="495" y="181"/>
                </a:lnTo>
                <a:lnTo>
                  <a:pt x="498" y="181"/>
                </a:lnTo>
                <a:lnTo>
                  <a:pt x="502" y="179"/>
                </a:lnTo>
                <a:lnTo>
                  <a:pt x="503" y="177"/>
                </a:lnTo>
                <a:lnTo>
                  <a:pt x="507" y="170"/>
                </a:lnTo>
                <a:lnTo>
                  <a:pt x="507" y="160"/>
                </a:lnTo>
                <a:lnTo>
                  <a:pt x="507" y="147"/>
                </a:lnTo>
                <a:lnTo>
                  <a:pt x="507" y="133"/>
                </a:lnTo>
                <a:lnTo>
                  <a:pt x="508" y="118"/>
                </a:lnTo>
                <a:lnTo>
                  <a:pt x="510" y="108"/>
                </a:lnTo>
                <a:lnTo>
                  <a:pt x="515" y="97"/>
                </a:lnTo>
                <a:lnTo>
                  <a:pt x="518" y="83"/>
                </a:lnTo>
                <a:lnTo>
                  <a:pt x="522" y="68"/>
                </a:lnTo>
                <a:lnTo>
                  <a:pt x="523" y="57"/>
                </a:lnTo>
                <a:lnTo>
                  <a:pt x="523" y="42"/>
                </a:lnTo>
                <a:lnTo>
                  <a:pt x="521" y="30"/>
                </a:lnTo>
                <a:lnTo>
                  <a:pt x="521" y="27"/>
                </a:lnTo>
                <a:lnTo>
                  <a:pt x="523" y="23"/>
                </a:lnTo>
                <a:lnTo>
                  <a:pt x="527" y="19"/>
                </a:lnTo>
                <a:lnTo>
                  <a:pt x="533" y="15"/>
                </a:lnTo>
                <a:lnTo>
                  <a:pt x="539" y="10"/>
                </a:lnTo>
                <a:lnTo>
                  <a:pt x="548" y="5"/>
                </a:lnTo>
                <a:lnTo>
                  <a:pt x="553" y="4"/>
                </a:lnTo>
                <a:lnTo>
                  <a:pt x="558" y="2"/>
                </a:lnTo>
                <a:lnTo>
                  <a:pt x="564" y="2"/>
                </a:lnTo>
                <a:lnTo>
                  <a:pt x="571" y="1"/>
                </a:lnTo>
                <a:lnTo>
                  <a:pt x="585" y="1"/>
                </a:lnTo>
                <a:lnTo>
                  <a:pt x="598" y="1"/>
                </a:lnTo>
                <a:lnTo>
                  <a:pt x="610" y="0"/>
                </a:lnTo>
                <a:lnTo>
                  <a:pt x="618" y="0"/>
                </a:lnTo>
                <a:lnTo>
                  <a:pt x="622" y="1"/>
                </a:lnTo>
                <a:lnTo>
                  <a:pt x="624" y="2"/>
                </a:lnTo>
                <a:lnTo>
                  <a:pt x="628" y="4"/>
                </a:lnTo>
                <a:lnTo>
                  <a:pt x="631" y="8"/>
                </a:lnTo>
                <a:lnTo>
                  <a:pt x="635" y="13"/>
                </a:lnTo>
                <a:lnTo>
                  <a:pt x="637" y="19"/>
                </a:lnTo>
                <a:lnTo>
                  <a:pt x="640" y="25"/>
                </a:lnTo>
                <a:lnTo>
                  <a:pt x="642" y="30"/>
                </a:lnTo>
                <a:lnTo>
                  <a:pt x="644" y="38"/>
                </a:lnTo>
                <a:lnTo>
                  <a:pt x="648" y="45"/>
                </a:lnTo>
                <a:lnTo>
                  <a:pt x="653" y="53"/>
                </a:lnTo>
                <a:lnTo>
                  <a:pt x="659" y="60"/>
                </a:lnTo>
                <a:lnTo>
                  <a:pt x="665" y="67"/>
                </a:lnTo>
                <a:lnTo>
                  <a:pt x="672" y="74"/>
                </a:lnTo>
                <a:lnTo>
                  <a:pt x="679" y="79"/>
                </a:lnTo>
                <a:lnTo>
                  <a:pt x="686" y="83"/>
                </a:lnTo>
                <a:lnTo>
                  <a:pt x="703" y="88"/>
                </a:lnTo>
                <a:lnTo>
                  <a:pt x="721" y="91"/>
                </a:lnTo>
                <a:lnTo>
                  <a:pt x="730" y="92"/>
                </a:lnTo>
                <a:lnTo>
                  <a:pt x="740" y="92"/>
                </a:lnTo>
                <a:lnTo>
                  <a:pt x="748" y="91"/>
                </a:lnTo>
                <a:lnTo>
                  <a:pt x="756" y="90"/>
                </a:lnTo>
                <a:lnTo>
                  <a:pt x="769" y="89"/>
                </a:lnTo>
                <a:lnTo>
                  <a:pt x="782" y="88"/>
                </a:lnTo>
                <a:lnTo>
                  <a:pt x="788" y="88"/>
                </a:lnTo>
                <a:lnTo>
                  <a:pt x="794" y="88"/>
                </a:lnTo>
                <a:lnTo>
                  <a:pt x="800" y="90"/>
                </a:lnTo>
                <a:lnTo>
                  <a:pt x="806" y="91"/>
                </a:lnTo>
                <a:lnTo>
                  <a:pt x="811" y="96"/>
                </a:lnTo>
                <a:lnTo>
                  <a:pt x="816" y="101"/>
                </a:lnTo>
                <a:lnTo>
                  <a:pt x="819" y="107"/>
                </a:lnTo>
                <a:lnTo>
                  <a:pt x="823" y="114"/>
                </a:lnTo>
                <a:lnTo>
                  <a:pt x="828" y="128"/>
                </a:lnTo>
                <a:lnTo>
                  <a:pt x="832" y="141"/>
                </a:lnTo>
                <a:lnTo>
                  <a:pt x="835" y="145"/>
                </a:lnTo>
                <a:lnTo>
                  <a:pt x="838" y="147"/>
                </a:lnTo>
                <a:lnTo>
                  <a:pt x="842" y="148"/>
                </a:lnTo>
                <a:lnTo>
                  <a:pt x="847" y="148"/>
                </a:lnTo>
                <a:lnTo>
                  <a:pt x="851" y="147"/>
                </a:lnTo>
                <a:lnTo>
                  <a:pt x="856" y="145"/>
                </a:lnTo>
                <a:lnTo>
                  <a:pt x="860" y="140"/>
                </a:lnTo>
                <a:lnTo>
                  <a:pt x="863" y="135"/>
                </a:lnTo>
                <a:lnTo>
                  <a:pt x="869" y="126"/>
                </a:lnTo>
                <a:lnTo>
                  <a:pt x="875" y="118"/>
                </a:lnTo>
                <a:lnTo>
                  <a:pt x="883" y="114"/>
                </a:lnTo>
                <a:lnTo>
                  <a:pt x="895" y="108"/>
                </a:lnTo>
                <a:lnTo>
                  <a:pt x="901" y="104"/>
                </a:lnTo>
                <a:lnTo>
                  <a:pt x="907" y="99"/>
                </a:lnTo>
                <a:lnTo>
                  <a:pt x="913" y="96"/>
                </a:lnTo>
                <a:lnTo>
                  <a:pt x="917" y="91"/>
                </a:lnTo>
                <a:lnTo>
                  <a:pt x="919" y="86"/>
                </a:lnTo>
                <a:lnTo>
                  <a:pt x="921" y="82"/>
                </a:lnTo>
                <a:lnTo>
                  <a:pt x="923" y="77"/>
                </a:lnTo>
                <a:lnTo>
                  <a:pt x="921" y="73"/>
                </a:lnTo>
                <a:lnTo>
                  <a:pt x="920" y="70"/>
                </a:lnTo>
                <a:lnTo>
                  <a:pt x="920" y="65"/>
                </a:lnTo>
                <a:lnTo>
                  <a:pt x="920" y="60"/>
                </a:lnTo>
                <a:lnTo>
                  <a:pt x="921" y="57"/>
                </a:lnTo>
                <a:lnTo>
                  <a:pt x="924" y="52"/>
                </a:lnTo>
                <a:lnTo>
                  <a:pt x="927" y="48"/>
                </a:lnTo>
                <a:lnTo>
                  <a:pt x="931" y="44"/>
                </a:lnTo>
                <a:lnTo>
                  <a:pt x="936" y="41"/>
                </a:lnTo>
                <a:lnTo>
                  <a:pt x="948" y="35"/>
                </a:lnTo>
                <a:lnTo>
                  <a:pt x="963" y="30"/>
                </a:lnTo>
                <a:lnTo>
                  <a:pt x="977" y="27"/>
                </a:lnTo>
                <a:lnTo>
                  <a:pt x="989" y="25"/>
                </a:lnTo>
                <a:lnTo>
                  <a:pt x="994" y="23"/>
                </a:lnTo>
                <a:lnTo>
                  <a:pt x="999" y="23"/>
                </a:lnTo>
                <a:lnTo>
                  <a:pt x="1003" y="25"/>
                </a:lnTo>
                <a:lnTo>
                  <a:pt x="1008" y="26"/>
                </a:lnTo>
                <a:lnTo>
                  <a:pt x="1012" y="29"/>
                </a:lnTo>
                <a:lnTo>
                  <a:pt x="1015" y="33"/>
                </a:lnTo>
                <a:lnTo>
                  <a:pt x="1018" y="39"/>
                </a:lnTo>
                <a:lnTo>
                  <a:pt x="1019" y="46"/>
                </a:lnTo>
                <a:lnTo>
                  <a:pt x="1020" y="63"/>
                </a:lnTo>
                <a:lnTo>
                  <a:pt x="1021" y="78"/>
                </a:lnTo>
                <a:lnTo>
                  <a:pt x="1021" y="86"/>
                </a:lnTo>
                <a:lnTo>
                  <a:pt x="1022" y="92"/>
                </a:lnTo>
                <a:lnTo>
                  <a:pt x="1024" y="98"/>
                </a:lnTo>
                <a:lnTo>
                  <a:pt x="1025" y="102"/>
                </a:lnTo>
                <a:lnTo>
                  <a:pt x="1028" y="105"/>
                </a:lnTo>
                <a:lnTo>
                  <a:pt x="1034" y="108"/>
                </a:lnTo>
                <a:lnTo>
                  <a:pt x="1040" y="111"/>
                </a:lnTo>
                <a:lnTo>
                  <a:pt x="1049" y="112"/>
                </a:lnTo>
                <a:lnTo>
                  <a:pt x="1058" y="115"/>
                </a:lnTo>
                <a:lnTo>
                  <a:pt x="1068" y="116"/>
                </a:lnTo>
                <a:lnTo>
                  <a:pt x="1076" y="116"/>
                </a:lnTo>
                <a:lnTo>
                  <a:pt x="1085" y="116"/>
                </a:lnTo>
                <a:lnTo>
                  <a:pt x="1094" y="116"/>
                </a:lnTo>
                <a:lnTo>
                  <a:pt x="1102" y="117"/>
                </a:lnTo>
                <a:lnTo>
                  <a:pt x="1108" y="120"/>
                </a:lnTo>
                <a:lnTo>
                  <a:pt x="1114" y="123"/>
                </a:lnTo>
                <a:lnTo>
                  <a:pt x="1120" y="136"/>
                </a:lnTo>
                <a:lnTo>
                  <a:pt x="1127" y="155"/>
                </a:lnTo>
                <a:lnTo>
                  <a:pt x="1127" y="156"/>
                </a:lnTo>
                <a:lnTo>
                  <a:pt x="1126" y="156"/>
                </a:lnTo>
                <a:lnTo>
                  <a:pt x="1115" y="161"/>
                </a:lnTo>
                <a:lnTo>
                  <a:pt x="1104" y="170"/>
                </a:lnTo>
                <a:lnTo>
                  <a:pt x="1100" y="174"/>
                </a:lnTo>
                <a:lnTo>
                  <a:pt x="1096" y="179"/>
                </a:lnTo>
                <a:lnTo>
                  <a:pt x="1094" y="183"/>
                </a:lnTo>
                <a:lnTo>
                  <a:pt x="1093" y="186"/>
                </a:lnTo>
                <a:lnTo>
                  <a:pt x="1091" y="193"/>
                </a:lnTo>
                <a:lnTo>
                  <a:pt x="1089" y="199"/>
                </a:lnTo>
                <a:lnTo>
                  <a:pt x="1087" y="202"/>
                </a:lnTo>
                <a:lnTo>
                  <a:pt x="1083" y="204"/>
                </a:lnTo>
                <a:lnTo>
                  <a:pt x="1080" y="205"/>
                </a:lnTo>
                <a:lnTo>
                  <a:pt x="1076" y="205"/>
                </a:lnTo>
                <a:lnTo>
                  <a:pt x="1065" y="206"/>
                </a:lnTo>
                <a:lnTo>
                  <a:pt x="1055" y="209"/>
                </a:lnTo>
                <a:lnTo>
                  <a:pt x="1049" y="211"/>
                </a:lnTo>
                <a:lnTo>
                  <a:pt x="1044" y="215"/>
                </a:lnTo>
                <a:lnTo>
                  <a:pt x="1038" y="218"/>
                </a:lnTo>
                <a:lnTo>
                  <a:pt x="1033" y="224"/>
                </a:lnTo>
                <a:lnTo>
                  <a:pt x="1030" y="230"/>
                </a:lnTo>
                <a:lnTo>
                  <a:pt x="1027" y="237"/>
                </a:lnTo>
                <a:lnTo>
                  <a:pt x="1026" y="246"/>
                </a:lnTo>
                <a:lnTo>
                  <a:pt x="1025" y="255"/>
                </a:lnTo>
                <a:lnTo>
                  <a:pt x="1025" y="272"/>
                </a:lnTo>
                <a:lnTo>
                  <a:pt x="1026" y="284"/>
                </a:lnTo>
                <a:lnTo>
                  <a:pt x="1025" y="288"/>
                </a:lnTo>
                <a:lnTo>
                  <a:pt x="1022" y="293"/>
                </a:lnTo>
                <a:lnTo>
                  <a:pt x="1019" y="298"/>
                </a:lnTo>
                <a:lnTo>
                  <a:pt x="1014" y="303"/>
                </a:lnTo>
                <a:lnTo>
                  <a:pt x="1002" y="311"/>
                </a:lnTo>
                <a:lnTo>
                  <a:pt x="989" y="319"/>
                </a:lnTo>
                <a:lnTo>
                  <a:pt x="983" y="323"/>
                </a:lnTo>
                <a:lnTo>
                  <a:pt x="977" y="325"/>
                </a:lnTo>
                <a:lnTo>
                  <a:pt x="971" y="328"/>
                </a:lnTo>
                <a:lnTo>
                  <a:pt x="967" y="329"/>
                </a:lnTo>
                <a:lnTo>
                  <a:pt x="962" y="329"/>
                </a:lnTo>
                <a:lnTo>
                  <a:pt x="957" y="328"/>
                </a:lnTo>
                <a:lnTo>
                  <a:pt x="952" y="325"/>
                </a:lnTo>
                <a:lnTo>
                  <a:pt x="948" y="322"/>
                </a:lnTo>
                <a:lnTo>
                  <a:pt x="940" y="316"/>
                </a:lnTo>
                <a:lnTo>
                  <a:pt x="931" y="312"/>
                </a:lnTo>
                <a:lnTo>
                  <a:pt x="919" y="310"/>
                </a:lnTo>
                <a:lnTo>
                  <a:pt x="907" y="309"/>
                </a:lnTo>
                <a:lnTo>
                  <a:pt x="893" y="310"/>
                </a:lnTo>
                <a:lnTo>
                  <a:pt x="879" y="311"/>
                </a:lnTo>
                <a:lnTo>
                  <a:pt x="866" y="312"/>
                </a:lnTo>
                <a:lnTo>
                  <a:pt x="852" y="317"/>
                </a:lnTo>
                <a:lnTo>
                  <a:pt x="847" y="319"/>
                </a:lnTo>
                <a:lnTo>
                  <a:pt x="841" y="323"/>
                </a:lnTo>
                <a:lnTo>
                  <a:pt x="835" y="326"/>
                </a:lnTo>
                <a:lnTo>
                  <a:pt x="830" y="331"/>
                </a:lnTo>
                <a:lnTo>
                  <a:pt x="823" y="342"/>
                </a:lnTo>
                <a:lnTo>
                  <a:pt x="817" y="353"/>
                </a:lnTo>
                <a:lnTo>
                  <a:pt x="813" y="359"/>
                </a:lnTo>
                <a:lnTo>
                  <a:pt x="808" y="364"/>
                </a:lnTo>
                <a:lnTo>
                  <a:pt x="801" y="370"/>
                </a:lnTo>
                <a:lnTo>
                  <a:pt x="792" y="376"/>
                </a:lnTo>
                <a:lnTo>
                  <a:pt x="784" y="381"/>
                </a:lnTo>
                <a:lnTo>
                  <a:pt x="780" y="385"/>
                </a:lnTo>
                <a:lnTo>
                  <a:pt x="780" y="386"/>
                </a:lnTo>
                <a:lnTo>
                  <a:pt x="781" y="386"/>
                </a:lnTo>
                <a:lnTo>
                  <a:pt x="782" y="387"/>
                </a:lnTo>
                <a:lnTo>
                  <a:pt x="793" y="385"/>
                </a:lnTo>
                <a:lnTo>
                  <a:pt x="805" y="381"/>
                </a:lnTo>
                <a:lnTo>
                  <a:pt x="814" y="375"/>
                </a:lnTo>
                <a:lnTo>
                  <a:pt x="826" y="366"/>
                </a:lnTo>
                <a:lnTo>
                  <a:pt x="836" y="355"/>
                </a:lnTo>
                <a:lnTo>
                  <a:pt x="841" y="348"/>
                </a:lnTo>
                <a:lnTo>
                  <a:pt x="845" y="342"/>
                </a:lnTo>
                <a:lnTo>
                  <a:pt x="851" y="337"/>
                </a:lnTo>
                <a:lnTo>
                  <a:pt x="856" y="335"/>
                </a:lnTo>
                <a:lnTo>
                  <a:pt x="860" y="334"/>
                </a:lnTo>
                <a:lnTo>
                  <a:pt x="864" y="332"/>
                </a:lnTo>
                <a:lnTo>
                  <a:pt x="869" y="334"/>
                </a:lnTo>
                <a:lnTo>
                  <a:pt x="879" y="335"/>
                </a:lnTo>
                <a:lnTo>
                  <a:pt x="888" y="337"/>
                </a:lnTo>
                <a:lnTo>
                  <a:pt x="898" y="339"/>
                </a:lnTo>
                <a:lnTo>
                  <a:pt x="904" y="343"/>
                </a:lnTo>
                <a:lnTo>
                  <a:pt x="906" y="345"/>
                </a:lnTo>
                <a:lnTo>
                  <a:pt x="907" y="349"/>
                </a:lnTo>
                <a:lnTo>
                  <a:pt x="908" y="354"/>
                </a:lnTo>
                <a:lnTo>
                  <a:pt x="908" y="359"/>
                </a:lnTo>
                <a:lnTo>
                  <a:pt x="907" y="370"/>
                </a:lnTo>
                <a:lnTo>
                  <a:pt x="906" y="385"/>
                </a:lnTo>
                <a:lnTo>
                  <a:pt x="907" y="392"/>
                </a:lnTo>
                <a:lnTo>
                  <a:pt x="908" y="398"/>
                </a:lnTo>
                <a:lnTo>
                  <a:pt x="912" y="404"/>
                </a:lnTo>
                <a:lnTo>
                  <a:pt x="917" y="407"/>
                </a:lnTo>
                <a:lnTo>
                  <a:pt x="921" y="412"/>
                </a:lnTo>
                <a:lnTo>
                  <a:pt x="927" y="414"/>
                </a:lnTo>
                <a:lnTo>
                  <a:pt x="933" y="417"/>
                </a:lnTo>
                <a:lnTo>
                  <a:pt x="939" y="419"/>
                </a:lnTo>
                <a:lnTo>
                  <a:pt x="952" y="422"/>
                </a:lnTo>
                <a:lnTo>
                  <a:pt x="965" y="424"/>
                </a:lnTo>
                <a:lnTo>
                  <a:pt x="973" y="424"/>
                </a:lnTo>
                <a:lnTo>
                  <a:pt x="978" y="423"/>
                </a:lnTo>
                <a:lnTo>
                  <a:pt x="983" y="422"/>
                </a:lnTo>
                <a:lnTo>
                  <a:pt x="987" y="419"/>
                </a:lnTo>
                <a:lnTo>
                  <a:pt x="995" y="414"/>
                </a:lnTo>
                <a:lnTo>
                  <a:pt x="1003" y="412"/>
                </a:lnTo>
                <a:lnTo>
                  <a:pt x="1012" y="411"/>
                </a:lnTo>
                <a:lnTo>
                  <a:pt x="1021" y="410"/>
                </a:lnTo>
                <a:lnTo>
                  <a:pt x="1026" y="407"/>
                </a:lnTo>
                <a:lnTo>
                  <a:pt x="1030" y="405"/>
                </a:lnTo>
                <a:lnTo>
                  <a:pt x="1033" y="401"/>
                </a:lnTo>
                <a:lnTo>
                  <a:pt x="1036" y="397"/>
                </a:lnTo>
                <a:lnTo>
                  <a:pt x="1040" y="388"/>
                </a:lnTo>
                <a:lnTo>
                  <a:pt x="1043" y="380"/>
                </a:lnTo>
                <a:lnTo>
                  <a:pt x="1044" y="376"/>
                </a:lnTo>
                <a:lnTo>
                  <a:pt x="1047" y="373"/>
                </a:lnTo>
                <a:lnTo>
                  <a:pt x="1052" y="369"/>
                </a:lnTo>
                <a:lnTo>
                  <a:pt x="1057" y="364"/>
                </a:lnTo>
                <a:lnTo>
                  <a:pt x="1070" y="356"/>
                </a:lnTo>
                <a:lnTo>
                  <a:pt x="1083" y="344"/>
                </a:lnTo>
                <a:lnTo>
                  <a:pt x="1090" y="338"/>
                </a:lnTo>
                <a:lnTo>
                  <a:pt x="1099" y="334"/>
                </a:lnTo>
                <a:lnTo>
                  <a:pt x="1107" y="329"/>
                </a:lnTo>
                <a:lnTo>
                  <a:pt x="1115" y="325"/>
                </a:lnTo>
                <a:lnTo>
                  <a:pt x="1124" y="322"/>
                </a:lnTo>
                <a:lnTo>
                  <a:pt x="1132" y="319"/>
                </a:lnTo>
                <a:lnTo>
                  <a:pt x="1139" y="318"/>
                </a:lnTo>
                <a:lnTo>
                  <a:pt x="1145" y="317"/>
                </a:lnTo>
                <a:lnTo>
                  <a:pt x="1159" y="319"/>
                </a:lnTo>
                <a:lnTo>
                  <a:pt x="1175" y="324"/>
                </a:lnTo>
                <a:lnTo>
                  <a:pt x="1191" y="330"/>
                </a:lnTo>
                <a:lnTo>
                  <a:pt x="1208" y="337"/>
                </a:lnTo>
                <a:lnTo>
                  <a:pt x="1215" y="341"/>
                </a:lnTo>
                <a:lnTo>
                  <a:pt x="1222" y="347"/>
                </a:lnTo>
                <a:lnTo>
                  <a:pt x="1228" y="354"/>
                </a:lnTo>
                <a:lnTo>
                  <a:pt x="1235" y="361"/>
                </a:lnTo>
                <a:lnTo>
                  <a:pt x="1250" y="379"/>
                </a:lnTo>
                <a:lnTo>
                  <a:pt x="1264" y="399"/>
                </a:lnTo>
                <a:lnTo>
                  <a:pt x="1271" y="407"/>
                </a:lnTo>
                <a:lnTo>
                  <a:pt x="1278" y="414"/>
                </a:lnTo>
                <a:lnTo>
                  <a:pt x="1286" y="423"/>
                </a:lnTo>
                <a:lnTo>
                  <a:pt x="1296" y="430"/>
                </a:lnTo>
                <a:lnTo>
                  <a:pt x="1307" y="437"/>
                </a:lnTo>
                <a:lnTo>
                  <a:pt x="1317" y="443"/>
                </a:lnTo>
                <a:lnTo>
                  <a:pt x="1329" y="449"/>
                </a:lnTo>
                <a:lnTo>
                  <a:pt x="1341" y="454"/>
                </a:lnTo>
                <a:lnTo>
                  <a:pt x="1358" y="458"/>
                </a:lnTo>
                <a:lnTo>
                  <a:pt x="1374" y="462"/>
                </a:lnTo>
                <a:lnTo>
                  <a:pt x="1391" y="463"/>
                </a:lnTo>
                <a:lnTo>
                  <a:pt x="1405" y="463"/>
                </a:lnTo>
                <a:lnTo>
                  <a:pt x="1415" y="465"/>
                </a:lnTo>
                <a:lnTo>
                  <a:pt x="1423" y="469"/>
                </a:lnTo>
                <a:lnTo>
                  <a:pt x="1430" y="474"/>
                </a:lnTo>
                <a:lnTo>
                  <a:pt x="1437" y="476"/>
                </a:lnTo>
                <a:lnTo>
                  <a:pt x="1444" y="476"/>
                </a:lnTo>
                <a:lnTo>
                  <a:pt x="1456" y="474"/>
                </a:lnTo>
                <a:lnTo>
                  <a:pt x="1469" y="470"/>
                </a:lnTo>
                <a:lnTo>
                  <a:pt x="1479" y="467"/>
                </a:lnTo>
                <a:lnTo>
                  <a:pt x="1483" y="467"/>
                </a:lnTo>
                <a:lnTo>
                  <a:pt x="1486" y="465"/>
                </a:lnTo>
                <a:lnTo>
                  <a:pt x="1488" y="467"/>
                </a:lnTo>
                <a:lnTo>
                  <a:pt x="1491" y="467"/>
                </a:lnTo>
                <a:lnTo>
                  <a:pt x="1492" y="468"/>
                </a:lnTo>
                <a:lnTo>
                  <a:pt x="1493" y="470"/>
                </a:lnTo>
                <a:lnTo>
                  <a:pt x="1493" y="473"/>
                </a:lnTo>
                <a:lnTo>
                  <a:pt x="1493" y="475"/>
                </a:lnTo>
                <a:lnTo>
                  <a:pt x="1490" y="481"/>
                </a:lnTo>
                <a:lnTo>
                  <a:pt x="1485" y="487"/>
                </a:lnTo>
                <a:lnTo>
                  <a:pt x="1477" y="492"/>
                </a:lnTo>
                <a:lnTo>
                  <a:pt x="1467" y="498"/>
                </a:lnTo>
                <a:lnTo>
                  <a:pt x="1455" y="502"/>
                </a:lnTo>
                <a:lnTo>
                  <a:pt x="1439" y="509"/>
                </a:lnTo>
                <a:lnTo>
                  <a:pt x="1431" y="513"/>
                </a:lnTo>
                <a:lnTo>
                  <a:pt x="1423" y="517"/>
                </a:lnTo>
                <a:lnTo>
                  <a:pt x="1416" y="521"/>
                </a:lnTo>
                <a:lnTo>
                  <a:pt x="1410" y="525"/>
                </a:lnTo>
                <a:lnTo>
                  <a:pt x="1405" y="530"/>
                </a:lnTo>
                <a:lnTo>
                  <a:pt x="1403" y="534"/>
                </a:lnTo>
                <a:lnTo>
                  <a:pt x="1400" y="538"/>
                </a:lnTo>
                <a:lnTo>
                  <a:pt x="1399" y="542"/>
                </a:lnTo>
                <a:lnTo>
                  <a:pt x="1398" y="547"/>
                </a:lnTo>
                <a:lnTo>
                  <a:pt x="1393" y="556"/>
                </a:lnTo>
                <a:lnTo>
                  <a:pt x="1390" y="561"/>
                </a:lnTo>
                <a:lnTo>
                  <a:pt x="1389" y="565"/>
                </a:lnTo>
                <a:lnTo>
                  <a:pt x="1390" y="569"/>
                </a:lnTo>
                <a:lnTo>
                  <a:pt x="1391" y="572"/>
                </a:lnTo>
                <a:lnTo>
                  <a:pt x="1395" y="576"/>
                </a:lnTo>
                <a:lnTo>
                  <a:pt x="1398" y="578"/>
                </a:lnTo>
                <a:lnTo>
                  <a:pt x="1403" y="582"/>
                </a:lnTo>
                <a:lnTo>
                  <a:pt x="1409" y="583"/>
                </a:lnTo>
                <a:lnTo>
                  <a:pt x="1431" y="589"/>
                </a:lnTo>
                <a:lnTo>
                  <a:pt x="1444" y="591"/>
                </a:lnTo>
                <a:lnTo>
                  <a:pt x="1448" y="593"/>
                </a:lnTo>
                <a:lnTo>
                  <a:pt x="1450" y="595"/>
                </a:lnTo>
                <a:lnTo>
                  <a:pt x="1450" y="599"/>
                </a:lnTo>
                <a:lnTo>
                  <a:pt x="1450" y="602"/>
                </a:lnTo>
                <a:lnTo>
                  <a:pt x="1444" y="610"/>
                </a:lnTo>
                <a:lnTo>
                  <a:pt x="1437" y="620"/>
                </a:lnTo>
                <a:lnTo>
                  <a:pt x="1434" y="624"/>
                </a:lnTo>
                <a:lnTo>
                  <a:pt x="1428" y="627"/>
                </a:lnTo>
                <a:lnTo>
                  <a:pt x="1423" y="628"/>
                </a:lnTo>
                <a:lnTo>
                  <a:pt x="1417" y="628"/>
                </a:lnTo>
                <a:lnTo>
                  <a:pt x="1405" y="627"/>
                </a:lnTo>
                <a:lnTo>
                  <a:pt x="1396" y="625"/>
                </a:lnTo>
                <a:lnTo>
                  <a:pt x="1385" y="622"/>
                </a:lnTo>
                <a:lnTo>
                  <a:pt x="1373" y="621"/>
                </a:lnTo>
                <a:lnTo>
                  <a:pt x="1360" y="621"/>
                </a:lnTo>
                <a:lnTo>
                  <a:pt x="1347" y="621"/>
                </a:lnTo>
                <a:lnTo>
                  <a:pt x="1339" y="622"/>
                </a:lnTo>
                <a:lnTo>
                  <a:pt x="1330" y="625"/>
                </a:lnTo>
                <a:lnTo>
                  <a:pt x="1323" y="627"/>
                </a:lnTo>
                <a:lnTo>
                  <a:pt x="1317" y="631"/>
                </a:lnTo>
                <a:lnTo>
                  <a:pt x="1315" y="635"/>
                </a:lnTo>
                <a:lnTo>
                  <a:pt x="1314" y="641"/>
                </a:lnTo>
                <a:lnTo>
                  <a:pt x="1314" y="644"/>
                </a:lnTo>
                <a:lnTo>
                  <a:pt x="1314" y="647"/>
                </a:lnTo>
                <a:lnTo>
                  <a:pt x="1316" y="650"/>
                </a:lnTo>
                <a:lnTo>
                  <a:pt x="1317" y="652"/>
                </a:lnTo>
                <a:lnTo>
                  <a:pt x="1320" y="654"/>
                </a:lnTo>
                <a:lnTo>
                  <a:pt x="1323" y="656"/>
                </a:lnTo>
                <a:lnTo>
                  <a:pt x="1326" y="657"/>
                </a:lnTo>
                <a:lnTo>
                  <a:pt x="1329" y="657"/>
                </a:lnTo>
                <a:lnTo>
                  <a:pt x="1337" y="656"/>
                </a:lnTo>
                <a:lnTo>
                  <a:pt x="1343" y="657"/>
                </a:lnTo>
                <a:lnTo>
                  <a:pt x="1351" y="658"/>
                </a:lnTo>
                <a:lnTo>
                  <a:pt x="1355" y="660"/>
                </a:lnTo>
                <a:lnTo>
                  <a:pt x="1360" y="664"/>
                </a:lnTo>
                <a:lnTo>
                  <a:pt x="1364" y="669"/>
                </a:lnTo>
                <a:lnTo>
                  <a:pt x="1366" y="671"/>
                </a:lnTo>
                <a:lnTo>
                  <a:pt x="1368" y="672"/>
                </a:lnTo>
                <a:lnTo>
                  <a:pt x="1371" y="672"/>
                </a:lnTo>
                <a:lnTo>
                  <a:pt x="1372" y="672"/>
                </a:lnTo>
                <a:lnTo>
                  <a:pt x="1378" y="666"/>
                </a:lnTo>
                <a:lnTo>
                  <a:pt x="1383" y="660"/>
                </a:lnTo>
                <a:lnTo>
                  <a:pt x="1389" y="656"/>
                </a:lnTo>
                <a:lnTo>
                  <a:pt x="1395" y="652"/>
                </a:lnTo>
                <a:lnTo>
                  <a:pt x="1402" y="650"/>
                </a:lnTo>
                <a:lnTo>
                  <a:pt x="1409" y="649"/>
                </a:lnTo>
                <a:lnTo>
                  <a:pt x="1417" y="647"/>
                </a:lnTo>
                <a:lnTo>
                  <a:pt x="1427" y="647"/>
                </a:lnTo>
                <a:lnTo>
                  <a:pt x="1436" y="649"/>
                </a:lnTo>
                <a:lnTo>
                  <a:pt x="1443" y="650"/>
                </a:lnTo>
                <a:lnTo>
                  <a:pt x="1447" y="652"/>
                </a:lnTo>
                <a:lnTo>
                  <a:pt x="1449" y="653"/>
                </a:lnTo>
                <a:lnTo>
                  <a:pt x="1450" y="656"/>
                </a:lnTo>
                <a:lnTo>
                  <a:pt x="1450" y="658"/>
                </a:lnTo>
                <a:lnTo>
                  <a:pt x="1450" y="664"/>
                </a:lnTo>
                <a:lnTo>
                  <a:pt x="1448" y="669"/>
                </a:lnTo>
                <a:lnTo>
                  <a:pt x="1443" y="675"/>
                </a:lnTo>
                <a:lnTo>
                  <a:pt x="1435" y="683"/>
                </a:lnTo>
                <a:lnTo>
                  <a:pt x="1431" y="687"/>
                </a:lnTo>
                <a:lnTo>
                  <a:pt x="1430" y="690"/>
                </a:lnTo>
                <a:lnTo>
                  <a:pt x="1429" y="694"/>
                </a:lnTo>
                <a:lnTo>
                  <a:pt x="1430" y="696"/>
                </a:lnTo>
                <a:lnTo>
                  <a:pt x="1435" y="702"/>
                </a:lnTo>
                <a:lnTo>
                  <a:pt x="1441" y="707"/>
                </a:lnTo>
                <a:lnTo>
                  <a:pt x="1447" y="710"/>
                </a:lnTo>
                <a:lnTo>
                  <a:pt x="1452" y="714"/>
                </a:lnTo>
                <a:lnTo>
                  <a:pt x="1453" y="715"/>
                </a:lnTo>
                <a:lnTo>
                  <a:pt x="1453" y="717"/>
                </a:lnTo>
                <a:lnTo>
                  <a:pt x="1452" y="720"/>
                </a:lnTo>
                <a:lnTo>
                  <a:pt x="1449" y="721"/>
                </a:lnTo>
                <a:lnTo>
                  <a:pt x="1444" y="727"/>
                </a:lnTo>
                <a:lnTo>
                  <a:pt x="1441" y="732"/>
                </a:lnTo>
                <a:lnTo>
                  <a:pt x="1441" y="736"/>
                </a:lnTo>
                <a:lnTo>
                  <a:pt x="1441" y="741"/>
                </a:lnTo>
                <a:lnTo>
                  <a:pt x="1442" y="745"/>
                </a:lnTo>
                <a:lnTo>
                  <a:pt x="1443" y="748"/>
                </a:lnTo>
                <a:lnTo>
                  <a:pt x="1448" y="748"/>
                </a:lnTo>
                <a:lnTo>
                  <a:pt x="1454" y="745"/>
                </a:lnTo>
                <a:lnTo>
                  <a:pt x="1459" y="742"/>
                </a:lnTo>
                <a:lnTo>
                  <a:pt x="1461" y="742"/>
                </a:lnTo>
                <a:lnTo>
                  <a:pt x="1463" y="742"/>
                </a:lnTo>
                <a:lnTo>
                  <a:pt x="1466" y="744"/>
                </a:lnTo>
                <a:lnTo>
                  <a:pt x="1466" y="745"/>
                </a:lnTo>
                <a:lnTo>
                  <a:pt x="1467" y="748"/>
                </a:lnTo>
                <a:lnTo>
                  <a:pt x="1466" y="753"/>
                </a:lnTo>
                <a:lnTo>
                  <a:pt x="1465" y="758"/>
                </a:lnTo>
                <a:lnTo>
                  <a:pt x="1463" y="763"/>
                </a:lnTo>
                <a:lnTo>
                  <a:pt x="1460" y="769"/>
                </a:lnTo>
                <a:lnTo>
                  <a:pt x="1456" y="773"/>
                </a:lnTo>
                <a:lnTo>
                  <a:pt x="1452" y="777"/>
                </a:lnTo>
                <a:lnTo>
                  <a:pt x="1442" y="784"/>
                </a:lnTo>
                <a:lnTo>
                  <a:pt x="1434" y="789"/>
                </a:lnTo>
                <a:lnTo>
                  <a:pt x="1425" y="792"/>
                </a:lnTo>
                <a:lnTo>
                  <a:pt x="1418" y="792"/>
                </a:lnTo>
                <a:lnTo>
                  <a:pt x="1416" y="792"/>
                </a:lnTo>
                <a:lnTo>
                  <a:pt x="1414" y="791"/>
                </a:lnTo>
                <a:lnTo>
                  <a:pt x="1411" y="789"/>
                </a:lnTo>
                <a:lnTo>
                  <a:pt x="1410" y="786"/>
                </a:lnTo>
                <a:lnTo>
                  <a:pt x="1408" y="778"/>
                </a:lnTo>
                <a:lnTo>
                  <a:pt x="1406" y="765"/>
                </a:lnTo>
                <a:lnTo>
                  <a:pt x="1405" y="753"/>
                </a:lnTo>
                <a:lnTo>
                  <a:pt x="1405" y="742"/>
                </a:lnTo>
                <a:lnTo>
                  <a:pt x="1405" y="733"/>
                </a:lnTo>
                <a:lnTo>
                  <a:pt x="1405" y="726"/>
                </a:lnTo>
                <a:lnTo>
                  <a:pt x="1404" y="721"/>
                </a:lnTo>
                <a:lnTo>
                  <a:pt x="1403" y="717"/>
                </a:lnTo>
                <a:lnTo>
                  <a:pt x="1398" y="714"/>
                </a:lnTo>
                <a:lnTo>
                  <a:pt x="1391" y="713"/>
                </a:lnTo>
                <a:lnTo>
                  <a:pt x="1385" y="712"/>
                </a:lnTo>
                <a:lnTo>
                  <a:pt x="1383" y="713"/>
                </a:lnTo>
                <a:lnTo>
                  <a:pt x="1381" y="716"/>
                </a:lnTo>
                <a:lnTo>
                  <a:pt x="1384" y="723"/>
                </a:lnTo>
                <a:lnTo>
                  <a:pt x="1385" y="735"/>
                </a:lnTo>
                <a:lnTo>
                  <a:pt x="1385" y="751"/>
                </a:lnTo>
                <a:lnTo>
                  <a:pt x="1385" y="766"/>
                </a:lnTo>
                <a:lnTo>
                  <a:pt x="1385" y="779"/>
                </a:lnTo>
                <a:lnTo>
                  <a:pt x="1385" y="783"/>
                </a:lnTo>
                <a:lnTo>
                  <a:pt x="1383" y="785"/>
                </a:lnTo>
                <a:lnTo>
                  <a:pt x="1380" y="788"/>
                </a:lnTo>
                <a:lnTo>
                  <a:pt x="1377" y="789"/>
                </a:lnTo>
                <a:lnTo>
                  <a:pt x="1370" y="790"/>
                </a:lnTo>
                <a:lnTo>
                  <a:pt x="1361" y="792"/>
                </a:lnTo>
                <a:lnTo>
                  <a:pt x="1353" y="795"/>
                </a:lnTo>
                <a:lnTo>
                  <a:pt x="1345" y="795"/>
                </a:lnTo>
                <a:lnTo>
                  <a:pt x="1337" y="792"/>
                </a:lnTo>
                <a:lnTo>
                  <a:pt x="1333" y="790"/>
                </a:lnTo>
                <a:lnTo>
                  <a:pt x="1330" y="785"/>
                </a:lnTo>
                <a:lnTo>
                  <a:pt x="1328" y="779"/>
                </a:lnTo>
                <a:lnTo>
                  <a:pt x="1327" y="773"/>
                </a:lnTo>
                <a:lnTo>
                  <a:pt x="1326" y="765"/>
                </a:lnTo>
                <a:lnTo>
                  <a:pt x="1324" y="759"/>
                </a:lnTo>
                <a:lnTo>
                  <a:pt x="1322" y="755"/>
                </a:lnTo>
                <a:lnTo>
                  <a:pt x="1320" y="754"/>
                </a:lnTo>
                <a:lnTo>
                  <a:pt x="1318" y="754"/>
                </a:lnTo>
                <a:lnTo>
                  <a:pt x="1317" y="755"/>
                </a:lnTo>
                <a:lnTo>
                  <a:pt x="1316" y="758"/>
                </a:lnTo>
                <a:lnTo>
                  <a:pt x="1311" y="763"/>
                </a:lnTo>
                <a:lnTo>
                  <a:pt x="1304" y="766"/>
                </a:lnTo>
                <a:lnTo>
                  <a:pt x="1297" y="779"/>
                </a:lnTo>
                <a:lnTo>
                  <a:pt x="1286" y="803"/>
                </a:lnTo>
                <a:lnTo>
                  <a:pt x="1276" y="827"/>
                </a:lnTo>
                <a:lnTo>
                  <a:pt x="1271" y="838"/>
                </a:lnTo>
                <a:lnTo>
                  <a:pt x="1271" y="840"/>
                </a:lnTo>
                <a:lnTo>
                  <a:pt x="1273" y="841"/>
                </a:lnTo>
                <a:lnTo>
                  <a:pt x="1276" y="842"/>
                </a:lnTo>
                <a:lnTo>
                  <a:pt x="1279" y="842"/>
                </a:lnTo>
                <a:lnTo>
                  <a:pt x="1289" y="841"/>
                </a:lnTo>
                <a:lnTo>
                  <a:pt x="1298" y="839"/>
                </a:lnTo>
                <a:lnTo>
                  <a:pt x="1305" y="835"/>
                </a:lnTo>
                <a:lnTo>
                  <a:pt x="1313" y="834"/>
                </a:lnTo>
                <a:lnTo>
                  <a:pt x="1321" y="833"/>
                </a:lnTo>
                <a:lnTo>
                  <a:pt x="1332" y="834"/>
                </a:lnTo>
                <a:lnTo>
                  <a:pt x="1334" y="835"/>
                </a:lnTo>
                <a:lnTo>
                  <a:pt x="1336" y="836"/>
                </a:lnTo>
                <a:lnTo>
                  <a:pt x="1337" y="840"/>
                </a:lnTo>
                <a:lnTo>
                  <a:pt x="1339" y="842"/>
                </a:lnTo>
                <a:lnTo>
                  <a:pt x="1341" y="849"/>
                </a:lnTo>
                <a:lnTo>
                  <a:pt x="1345" y="854"/>
                </a:lnTo>
                <a:lnTo>
                  <a:pt x="1348" y="858"/>
                </a:lnTo>
                <a:lnTo>
                  <a:pt x="1353" y="860"/>
                </a:lnTo>
                <a:lnTo>
                  <a:pt x="1357" y="860"/>
                </a:lnTo>
                <a:lnTo>
                  <a:pt x="1360" y="861"/>
                </a:lnTo>
                <a:lnTo>
                  <a:pt x="1365" y="862"/>
                </a:lnTo>
                <a:lnTo>
                  <a:pt x="1368" y="866"/>
                </a:lnTo>
                <a:lnTo>
                  <a:pt x="1372" y="872"/>
                </a:lnTo>
                <a:lnTo>
                  <a:pt x="1374" y="880"/>
                </a:lnTo>
                <a:lnTo>
                  <a:pt x="1376" y="890"/>
                </a:lnTo>
                <a:lnTo>
                  <a:pt x="1376" y="902"/>
                </a:lnTo>
                <a:lnTo>
                  <a:pt x="1374" y="906"/>
                </a:lnTo>
                <a:lnTo>
                  <a:pt x="1373" y="910"/>
                </a:lnTo>
                <a:lnTo>
                  <a:pt x="1372" y="912"/>
                </a:lnTo>
                <a:lnTo>
                  <a:pt x="1370" y="914"/>
                </a:lnTo>
                <a:lnTo>
                  <a:pt x="1367" y="914"/>
                </a:lnTo>
                <a:lnTo>
                  <a:pt x="1364" y="914"/>
                </a:lnTo>
                <a:lnTo>
                  <a:pt x="1358" y="911"/>
                </a:lnTo>
                <a:lnTo>
                  <a:pt x="1352" y="909"/>
                </a:lnTo>
                <a:lnTo>
                  <a:pt x="1346" y="905"/>
                </a:lnTo>
                <a:lnTo>
                  <a:pt x="1339" y="903"/>
                </a:lnTo>
                <a:lnTo>
                  <a:pt x="1330" y="901"/>
                </a:lnTo>
                <a:lnTo>
                  <a:pt x="1322" y="899"/>
                </a:lnTo>
                <a:lnTo>
                  <a:pt x="1315" y="899"/>
                </a:lnTo>
                <a:lnTo>
                  <a:pt x="1309" y="902"/>
                </a:lnTo>
                <a:lnTo>
                  <a:pt x="1308" y="903"/>
                </a:lnTo>
                <a:lnTo>
                  <a:pt x="1305" y="905"/>
                </a:lnTo>
                <a:lnTo>
                  <a:pt x="1305" y="908"/>
                </a:lnTo>
                <a:lnTo>
                  <a:pt x="1305" y="911"/>
                </a:lnTo>
                <a:lnTo>
                  <a:pt x="1307" y="914"/>
                </a:lnTo>
                <a:lnTo>
                  <a:pt x="1308" y="916"/>
                </a:lnTo>
                <a:lnTo>
                  <a:pt x="1310" y="918"/>
                </a:lnTo>
                <a:lnTo>
                  <a:pt x="1314" y="921"/>
                </a:lnTo>
                <a:lnTo>
                  <a:pt x="1321" y="924"/>
                </a:lnTo>
                <a:lnTo>
                  <a:pt x="1330" y="928"/>
                </a:lnTo>
                <a:lnTo>
                  <a:pt x="1348" y="934"/>
                </a:lnTo>
                <a:lnTo>
                  <a:pt x="1361" y="940"/>
                </a:lnTo>
                <a:lnTo>
                  <a:pt x="1365" y="943"/>
                </a:lnTo>
                <a:lnTo>
                  <a:pt x="1367" y="947"/>
                </a:lnTo>
                <a:lnTo>
                  <a:pt x="1370" y="950"/>
                </a:lnTo>
                <a:lnTo>
                  <a:pt x="1371" y="955"/>
                </a:lnTo>
                <a:lnTo>
                  <a:pt x="1372" y="960"/>
                </a:lnTo>
                <a:lnTo>
                  <a:pt x="1371" y="965"/>
                </a:lnTo>
                <a:lnTo>
                  <a:pt x="1370" y="971"/>
                </a:lnTo>
                <a:lnTo>
                  <a:pt x="1367" y="977"/>
                </a:lnTo>
                <a:lnTo>
                  <a:pt x="1360" y="987"/>
                </a:lnTo>
                <a:lnTo>
                  <a:pt x="1354" y="993"/>
                </a:lnTo>
                <a:lnTo>
                  <a:pt x="1348" y="998"/>
                </a:lnTo>
                <a:lnTo>
                  <a:pt x="1343" y="1002"/>
                </a:lnTo>
                <a:lnTo>
                  <a:pt x="1340" y="1004"/>
                </a:lnTo>
                <a:lnTo>
                  <a:pt x="1335" y="1006"/>
                </a:lnTo>
                <a:lnTo>
                  <a:pt x="1330" y="1007"/>
                </a:lnTo>
                <a:lnTo>
                  <a:pt x="1326" y="1009"/>
                </a:lnTo>
                <a:lnTo>
                  <a:pt x="1315" y="1011"/>
                </a:lnTo>
                <a:lnTo>
                  <a:pt x="1304" y="1012"/>
                </a:lnTo>
                <a:lnTo>
                  <a:pt x="1299" y="1015"/>
                </a:lnTo>
                <a:lnTo>
                  <a:pt x="1297" y="1017"/>
                </a:lnTo>
                <a:lnTo>
                  <a:pt x="1297" y="1021"/>
                </a:lnTo>
                <a:lnTo>
                  <a:pt x="1298" y="1025"/>
                </a:lnTo>
                <a:lnTo>
                  <a:pt x="1302" y="1035"/>
                </a:lnTo>
                <a:lnTo>
                  <a:pt x="1308" y="1043"/>
                </a:lnTo>
                <a:lnTo>
                  <a:pt x="1315" y="1053"/>
                </a:lnTo>
                <a:lnTo>
                  <a:pt x="1324" y="1063"/>
                </a:lnTo>
                <a:lnTo>
                  <a:pt x="1336" y="1073"/>
                </a:lnTo>
                <a:lnTo>
                  <a:pt x="1345" y="1079"/>
                </a:lnTo>
                <a:lnTo>
                  <a:pt x="1353" y="1081"/>
                </a:lnTo>
                <a:lnTo>
                  <a:pt x="1360" y="1085"/>
                </a:lnTo>
                <a:lnTo>
                  <a:pt x="1364" y="1087"/>
                </a:lnTo>
                <a:lnTo>
                  <a:pt x="1365" y="1088"/>
                </a:lnTo>
                <a:lnTo>
                  <a:pt x="1365" y="1089"/>
                </a:lnTo>
                <a:lnTo>
                  <a:pt x="1364" y="1092"/>
                </a:lnTo>
                <a:lnTo>
                  <a:pt x="1360" y="1097"/>
                </a:lnTo>
                <a:lnTo>
                  <a:pt x="1358" y="1104"/>
                </a:lnTo>
                <a:lnTo>
                  <a:pt x="1355" y="1113"/>
                </a:lnTo>
                <a:lnTo>
                  <a:pt x="1354" y="1124"/>
                </a:lnTo>
                <a:lnTo>
                  <a:pt x="1355" y="1130"/>
                </a:lnTo>
                <a:lnTo>
                  <a:pt x="1358" y="1136"/>
                </a:lnTo>
                <a:lnTo>
                  <a:pt x="1361" y="1141"/>
                </a:lnTo>
                <a:lnTo>
                  <a:pt x="1366" y="1147"/>
                </a:lnTo>
                <a:lnTo>
                  <a:pt x="1376" y="1155"/>
                </a:lnTo>
                <a:lnTo>
                  <a:pt x="1381" y="1161"/>
                </a:lnTo>
                <a:lnTo>
                  <a:pt x="1385" y="1167"/>
                </a:lnTo>
                <a:lnTo>
                  <a:pt x="1390" y="1174"/>
                </a:lnTo>
                <a:lnTo>
                  <a:pt x="1392" y="1182"/>
                </a:lnTo>
                <a:lnTo>
                  <a:pt x="1393" y="1191"/>
                </a:lnTo>
                <a:lnTo>
                  <a:pt x="1393" y="1194"/>
                </a:lnTo>
                <a:lnTo>
                  <a:pt x="1392" y="1198"/>
                </a:lnTo>
                <a:lnTo>
                  <a:pt x="1391" y="1200"/>
                </a:lnTo>
                <a:lnTo>
                  <a:pt x="1389" y="1202"/>
                </a:lnTo>
                <a:lnTo>
                  <a:pt x="1383" y="1205"/>
                </a:lnTo>
                <a:lnTo>
                  <a:pt x="1378" y="1205"/>
                </a:lnTo>
                <a:lnTo>
                  <a:pt x="1372" y="1204"/>
                </a:lnTo>
                <a:lnTo>
                  <a:pt x="1366" y="1199"/>
                </a:lnTo>
                <a:lnTo>
                  <a:pt x="1360" y="1194"/>
                </a:lnTo>
                <a:lnTo>
                  <a:pt x="1355" y="1189"/>
                </a:lnTo>
                <a:lnTo>
                  <a:pt x="1351" y="1185"/>
                </a:lnTo>
                <a:lnTo>
                  <a:pt x="1345" y="1181"/>
                </a:lnTo>
                <a:lnTo>
                  <a:pt x="1341" y="1180"/>
                </a:lnTo>
                <a:lnTo>
                  <a:pt x="1337" y="1179"/>
                </a:lnTo>
                <a:lnTo>
                  <a:pt x="1333" y="1177"/>
                </a:lnTo>
                <a:lnTo>
                  <a:pt x="1328" y="1177"/>
                </a:lnTo>
                <a:lnTo>
                  <a:pt x="1322" y="1179"/>
                </a:lnTo>
                <a:lnTo>
                  <a:pt x="1318" y="1180"/>
                </a:lnTo>
                <a:lnTo>
                  <a:pt x="1316" y="1181"/>
                </a:lnTo>
                <a:lnTo>
                  <a:pt x="1314" y="1183"/>
                </a:lnTo>
                <a:lnTo>
                  <a:pt x="1311" y="1191"/>
                </a:lnTo>
                <a:lnTo>
                  <a:pt x="1310" y="1200"/>
                </a:lnTo>
                <a:lnTo>
                  <a:pt x="1309" y="1206"/>
                </a:lnTo>
                <a:lnTo>
                  <a:pt x="1308" y="1211"/>
                </a:lnTo>
                <a:lnTo>
                  <a:pt x="1307" y="1215"/>
                </a:lnTo>
                <a:lnTo>
                  <a:pt x="1304" y="1219"/>
                </a:lnTo>
                <a:lnTo>
                  <a:pt x="1302" y="1223"/>
                </a:lnTo>
                <a:lnTo>
                  <a:pt x="1298" y="1225"/>
                </a:lnTo>
                <a:lnTo>
                  <a:pt x="1296" y="1227"/>
                </a:lnTo>
                <a:lnTo>
                  <a:pt x="1292" y="1229"/>
                </a:lnTo>
                <a:lnTo>
                  <a:pt x="1290" y="1230"/>
                </a:lnTo>
                <a:lnTo>
                  <a:pt x="1289" y="1232"/>
                </a:lnTo>
                <a:lnTo>
                  <a:pt x="1290" y="1236"/>
                </a:lnTo>
                <a:lnTo>
                  <a:pt x="1292" y="1239"/>
                </a:lnTo>
                <a:lnTo>
                  <a:pt x="1295" y="1243"/>
                </a:lnTo>
                <a:lnTo>
                  <a:pt x="1296" y="1248"/>
                </a:lnTo>
                <a:lnTo>
                  <a:pt x="1297" y="1252"/>
                </a:lnTo>
                <a:lnTo>
                  <a:pt x="1298" y="1258"/>
                </a:lnTo>
                <a:lnTo>
                  <a:pt x="1297" y="1262"/>
                </a:lnTo>
                <a:lnTo>
                  <a:pt x="1295" y="1265"/>
                </a:lnTo>
                <a:lnTo>
                  <a:pt x="1291" y="1268"/>
                </a:lnTo>
                <a:lnTo>
                  <a:pt x="1288" y="1269"/>
                </a:lnTo>
                <a:lnTo>
                  <a:pt x="1284" y="1269"/>
                </a:lnTo>
                <a:lnTo>
                  <a:pt x="1280" y="1268"/>
                </a:lnTo>
                <a:lnTo>
                  <a:pt x="1277" y="1265"/>
                </a:lnTo>
                <a:lnTo>
                  <a:pt x="1276" y="1262"/>
                </a:lnTo>
                <a:lnTo>
                  <a:pt x="1273" y="1259"/>
                </a:lnTo>
                <a:lnTo>
                  <a:pt x="1271" y="1256"/>
                </a:lnTo>
                <a:lnTo>
                  <a:pt x="1269" y="1255"/>
                </a:lnTo>
                <a:lnTo>
                  <a:pt x="1266" y="1252"/>
                </a:lnTo>
                <a:lnTo>
                  <a:pt x="1264" y="1252"/>
                </a:lnTo>
                <a:lnTo>
                  <a:pt x="1261" y="1252"/>
                </a:lnTo>
                <a:lnTo>
                  <a:pt x="1259" y="1254"/>
                </a:lnTo>
                <a:lnTo>
                  <a:pt x="1257" y="1255"/>
                </a:lnTo>
                <a:lnTo>
                  <a:pt x="1254" y="1257"/>
                </a:lnTo>
                <a:lnTo>
                  <a:pt x="1253" y="1259"/>
                </a:lnTo>
                <a:lnTo>
                  <a:pt x="1252" y="1263"/>
                </a:lnTo>
                <a:lnTo>
                  <a:pt x="1251" y="1267"/>
                </a:lnTo>
                <a:lnTo>
                  <a:pt x="1251" y="1270"/>
                </a:lnTo>
                <a:lnTo>
                  <a:pt x="1252" y="1273"/>
                </a:lnTo>
                <a:lnTo>
                  <a:pt x="1253" y="1275"/>
                </a:lnTo>
                <a:lnTo>
                  <a:pt x="1255" y="1277"/>
                </a:lnTo>
                <a:lnTo>
                  <a:pt x="1259" y="1280"/>
                </a:lnTo>
                <a:lnTo>
                  <a:pt x="1261" y="1283"/>
                </a:lnTo>
                <a:lnTo>
                  <a:pt x="1261" y="1287"/>
                </a:lnTo>
                <a:lnTo>
                  <a:pt x="1261" y="1293"/>
                </a:lnTo>
                <a:lnTo>
                  <a:pt x="1261" y="1295"/>
                </a:lnTo>
                <a:lnTo>
                  <a:pt x="1260" y="1297"/>
                </a:lnTo>
                <a:lnTo>
                  <a:pt x="1259" y="1299"/>
                </a:lnTo>
                <a:lnTo>
                  <a:pt x="1257" y="1301"/>
                </a:lnTo>
                <a:lnTo>
                  <a:pt x="1251" y="1303"/>
                </a:lnTo>
                <a:lnTo>
                  <a:pt x="1244" y="1305"/>
                </a:lnTo>
                <a:lnTo>
                  <a:pt x="1238" y="1305"/>
                </a:lnTo>
                <a:lnTo>
                  <a:pt x="1233" y="1307"/>
                </a:lnTo>
                <a:lnTo>
                  <a:pt x="1229" y="1309"/>
                </a:lnTo>
                <a:lnTo>
                  <a:pt x="1223" y="1313"/>
                </a:lnTo>
                <a:lnTo>
                  <a:pt x="1220" y="1315"/>
                </a:lnTo>
                <a:lnTo>
                  <a:pt x="1216" y="1317"/>
                </a:lnTo>
                <a:lnTo>
                  <a:pt x="1214" y="1317"/>
                </a:lnTo>
                <a:lnTo>
                  <a:pt x="1210" y="1315"/>
                </a:lnTo>
                <a:lnTo>
                  <a:pt x="1207" y="1313"/>
                </a:lnTo>
                <a:lnTo>
                  <a:pt x="1203" y="1308"/>
                </a:lnTo>
                <a:lnTo>
                  <a:pt x="1201" y="1300"/>
                </a:lnTo>
                <a:lnTo>
                  <a:pt x="1198" y="1289"/>
                </a:lnTo>
                <a:lnTo>
                  <a:pt x="1200" y="1284"/>
                </a:lnTo>
                <a:lnTo>
                  <a:pt x="1202" y="1280"/>
                </a:lnTo>
                <a:lnTo>
                  <a:pt x="1206" y="1275"/>
                </a:lnTo>
                <a:lnTo>
                  <a:pt x="1211" y="1273"/>
                </a:lnTo>
                <a:lnTo>
                  <a:pt x="1215" y="1271"/>
                </a:lnTo>
                <a:lnTo>
                  <a:pt x="1217" y="1270"/>
                </a:lnTo>
                <a:lnTo>
                  <a:pt x="1220" y="1268"/>
                </a:lnTo>
                <a:lnTo>
                  <a:pt x="1222" y="1264"/>
                </a:lnTo>
                <a:lnTo>
                  <a:pt x="1226" y="1258"/>
                </a:lnTo>
                <a:lnTo>
                  <a:pt x="1229" y="1250"/>
                </a:lnTo>
                <a:lnTo>
                  <a:pt x="1239" y="1240"/>
                </a:lnTo>
                <a:lnTo>
                  <a:pt x="1250" y="1232"/>
                </a:lnTo>
                <a:lnTo>
                  <a:pt x="1251" y="1225"/>
                </a:lnTo>
                <a:lnTo>
                  <a:pt x="1250" y="1218"/>
                </a:lnTo>
                <a:lnTo>
                  <a:pt x="1248" y="1212"/>
                </a:lnTo>
                <a:lnTo>
                  <a:pt x="1248" y="1206"/>
                </a:lnTo>
                <a:lnTo>
                  <a:pt x="1247" y="1198"/>
                </a:lnTo>
                <a:lnTo>
                  <a:pt x="1247" y="1189"/>
                </a:lnTo>
                <a:lnTo>
                  <a:pt x="1245" y="1183"/>
                </a:lnTo>
                <a:lnTo>
                  <a:pt x="1242" y="1179"/>
                </a:lnTo>
                <a:lnTo>
                  <a:pt x="1234" y="1175"/>
                </a:lnTo>
                <a:lnTo>
                  <a:pt x="1222" y="1170"/>
                </a:lnTo>
                <a:lnTo>
                  <a:pt x="1220" y="1170"/>
                </a:lnTo>
                <a:lnTo>
                  <a:pt x="1217" y="1172"/>
                </a:lnTo>
                <a:lnTo>
                  <a:pt x="1213" y="1175"/>
                </a:lnTo>
                <a:lnTo>
                  <a:pt x="1209" y="1177"/>
                </a:lnTo>
                <a:lnTo>
                  <a:pt x="1202" y="1185"/>
                </a:lnTo>
                <a:lnTo>
                  <a:pt x="1198" y="1191"/>
                </a:lnTo>
                <a:lnTo>
                  <a:pt x="1195" y="1194"/>
                </a:lnTo>
                <a:lnTo>
                  <a:pt x="1190" y="1196"/>
                </a:lnTo>
                <a:lnTo>
                  <a:pt x="1185" y="1198"/>
                </a:lnTo>
                <a:lnTo>
                  <a:pt x="1178" y="1198"/>
                </a:lnTo>
                <a:lnTo>
                  <a:pt x="1172" y="1199"/>
                </a:lnTo>
                <a:lnTo>
                  <a:pt x="1167" y="1200"/>
                </a:lnTo>
                <a:lnTo>
                  <a:pt x="1163" y="1202"/>
                </a:lnTo>
                <a:lnTo>
                  <a:pt x="1162" y="1205"/>
                </a:lnTo>
                <a:lnTo>
                  <a:pt x="1162" y="1208"/>
                </a:lnTo>
                <a:lnTo>
                  <a:pt x="1162" y="1212"/>
                </a:lnTo>
                <a:lnTo>
                  <a:pt x="1164" y="1213"/>
                </a:lnTo>
                <a:lnTo>
                  <a:pt x="1165" y="1215"/>
                </a:lnTo>
                <a:lnTo>
                  <a:pt x="1171" y="1218"/>
                </a:lnTo>
                <a:lnTo>
                  <a:pt x="1178" y="1219"/>
                </a:lnTo>
                <a:lnTo>
                  <a:pt x="1183" y="1221"/>
                </a:lnTo>
                <a:lnTo>
                  <a:pt x="1187" y="1224"/>
                </a:lnTo>
                <a:lnTo>
                  <a:pt x="1189" y="1226"/>
                </a:lnTo>
                <a:lnTo>
                  <a:pt x="1192" y="1230"/>
                </a:lnTo>
                <a:lnTo>
                  <a:pt x="1195" y="1233"/>
                </a:lnTo>
                <a:lnTo>
                  <a:pt x="1196" y="1238"/>
                </a:lnTo>
                <a:lnTo>
                  <a:pt x="1196" y="1242"/>
                </a:lnTo>
                <a:lnTo>
                  <a:pt x="1196" y="1246"/>
                </a:lnTo>
                <a:lnTo>
                  <a:pt x="1195" y="1250"/>
                </a:lnTo>
                <a:lnTo>
                  <a:pt x="1192" y="1255"/>
                </a:lnTo>
                <a:lnTo>
                  <a:pt x="1190" y="1258"/>
                </a:lnTo>
                <a:lnTo>
                  <a:pt x="1187" y="1263"/>
                </a:lnTo>
                <a:lnTo>
                  <a:pt x="1178" y="1270"/>
                </a:lnTo>
                <a:lnTo>
                  <a:pt x="1169" y="1275"/>
                </a:lnTo>
                <a:lnTo>
                  <a:pt x="1165" y="1277"/>
                </a:lnTo>
                <a:lnTo>
                  <a:pt x="1162" y="1281"/>
                </a:lnTo>
                <a:lnTo>
                  <a:pt x="1159" y="1284"/>
                </a:lnTo>
                <a:lnTo>
                  <a:pt x="1157" y="1289"/>
                </a:lnTo>
                <a:lnTo>
                  <a:pt x="1156" y="1297"/>
                </a:lnTo>
                <a:lnTo>
                  <a:pt x="1156" y="1305"/>
                </a:lnTo>
                <a:lnTo>
                  <a:pt x="1157" y="1313"/>
                </a:lnTo>
                <a:lnTo>
                  <a:pt x="1157" y="1322"/>
                </a:lnTo>
                <a:lnTo>
                  <a:pt x="1156" y="1332"/>
                </a:lnTo>
                <a:lnTo>
                  <a:pt x="1153" y="1341"/>
                </a:lnTo>
                <a:lnTo>
                  <a:pt x="1151" y="1345"/>
                </a:lnTo>
                <a:lnTo>
                  <a:pt x="1148" y="1349"/>
                </a:lnTo>
                <a:lnTo>
                  <a:pt x="1145" y="1350"/>
                </a:lnTo>
                <a:lnTo>
                  <a:pt x="1143" y="1351"/>
                </a:lnTo>
                <a:lnTo>
                  <a:pt x="1139" y="1351"/>
                </a:lnTo>
                <a:lnTo>
                  <a:pt x="1135" y="1350"/>
                </a:lnTo>
                <a:lnTo>
                  <a:pt x="1132" y="1349"/>
                </a:lnTo>
                <a:lnTo>
                  <a:pt x="1128" y="1346"/>
                </a:lnTo>
                <a:lnTo>
                  <a:pt x="1126" y="1344"/>
                </a:lnTo>
                <a:lnTo>
                  <a:pt x="1122" y="1343"/>
                </a:lnTo>
                <a:lnTo>
                  <a:pt x="1118" y="1341"/>
                </a:lnTo>
                <a:lnTo>
                  <a:pt x="1114" y="1343"/>
                </a:lnTo>
                <a:lnTo>
                  <a:pt x="1104" y="1344"/>
                </a:lnTo>
                <a:lnTo>
                  <a:pt x="1096" y="1346"/>
                </a:lnTo>
                <a:lnTo>
                  <a:pt x="1088" y="1346"/>
                </a:lnTo>
                <a:lnTo>
                  <a:pt x="1078" y="1345"/>
                </a:lnTo>
                <a:lnTo>
                  <a:pt x="1070" y="1343"/>
                </a:lnTo>
                <a:lnTo>
                  <a:pt x="1061" y="1339"/>
                </a:lnTo>
                <a:lnTo>
                  <a:pt x="1056" y="1338"/>
                </a:lnTo>
                <a:lnTo>
                  <a:pt x="1052" y="1337"/>
                </a:lnTo>
                <a:lnTo>
                  <a:pt x="1050" y="1337"/>
                </a:lnTo>
                <a:lnTo>
                  <a:pt x="1047" y="1339"/>
                </a:lnTo>
                <a:lnTo>
                  <a:pt x="1046" y="1340"/>
                </a:lnTo>
                <a:lnTo>
                  <a:pt x="1046" y="1343"/>
                </a:lnTo>
                <a:lnTo>
                  <a:pt x="1047" y="1345"/>
                </a:lnTo>
                <a:lnTo>
                  <a:pt x="1049" y="1349"/>
                </a:lnTo>
                <a:lnTo>
                  <a:pt x="1056" y="1355"/>
                </a:lnTo>
                <a:lnTo>
                  <a:pt x="1064" y="1362"/>
                </a:lnTo>
                <a:lnTo>
                  <a:pt x="1069" y="1365"/>
                </a:lnTo>
                <a:lnTo>
                  <a:pt x="1074" y="1368"/>
                </a:lnTo>
                <a:lnTo>
                  <a:pt x="1078" y="1369"/>
                </a:lnTo>
                <a:lnTo>
                  <a:pt x="1082" y="1370"/>
                </a:lnTo>
                <a:lnTo>
                  <a:pt x="1089" y="1371"/>
                </a:lnTo>
                <a:lnTo>
                  <a:pt x="1097" y="1374"/>
                </a:lnTo>
                <a:lnTo>
                  <a:pt x="1101" y="1375"/>
                </a:lnTo>
                <a:lnTo>
                  <a:pt x="1103" y="1378"/>
                </a:lnTo>
                <a:lnTo>
                  <a:pt x="1107" y="1381"/>
                </a:lnTo>
                <a:lnTo>
                  <a:pt x="1109" y="1384"/>
                </a:lnTo>
                <a:lnTo>
                  <a:pt x="1109" y="1388"/>
                </a:lnTo>
                <a:lnTo>
                  <a:pt x="1109" y="1391"/>
                </a:lnTo>
                <a:lnTo>
                  <a:pt x="1109" y="1396"/>
                </a:lnTo>
                <a:lnTo>
                  <a:pt x="1108" y="1400"/>
                </a:lnTo>
                <a:lnTo>
                  <a:pt x="1104" y="1409"/>
                </a:lnTo>
                <a:lnTo>
                  <a:pt x="1101" y="1418"/>
                </a:lnTo>
                <a:lnTo>
                  <a:pt x="1094" y="1434"/>
                </a:lnTo>
                <a:lnTo>
                  <a:pt x="1087" y="1448"/>
                </a:lnTo>
                <a:lnTo>
                  <a:pt x="1082" y="1456"/>
                </a:lnTo>
                <a:lnTo>
                  <a:pt x="1078" y="1462"/>
                </a:lnTo>
                <a:lnTo>
                  <a:pt x="1074" y="1466"/>
                </a:lnTo>
                <a:lnTo>
                  <a:pt x="1069" y="1470"/>
                </a:lnTo>
                <a:lnTo>
                  <a:pt x="1059" y="1475"/>
                </a:lnTo>
                <a:lnTo>
                  <a:pt x="1053" y="1478"/>
                </a:lnTo>
                <a:lnTo>
                  <a:pt x="1052" y="1481"/>
                </a:lnTo>
                <a:lnTo>
                  <a:pt x="1051" y="1486"/>
                </a:lnTo>
                <a:lnTo>
                  <a:pt x="1050" y="1497"/>
                </a:lnTo>
                <a:lnTo>
                  <a:pt x="1050" y="1511"/>
                </a:lnTo>
                <a:lnTo>
                  <a:pt x="1050" y="1516"/>
                </a:lnTo>
                <a:lnTo>
                  <a:pt x="1049" y="1521"/>
                </a:lnTo>
                <a:lnTo>
                  <a:pt x="1046" y="1525"/>
                </a:lnTo>
                <a:lnTo>
                  <a:pt x="1044" y="1527"/>
                </a:lnTo>
                <a:lnTo>
                  <a:pt x="1037" y="1530"/>
                </a:lnTo>
                <a:lnTo>
                  <a:pt x="1028" y="1532"/>
                </a:lnTo>
                <a:lnTo>
                  <a:pt x="1025" y="1533"/>
                </a:lnTo>
                <a:lnTo>
                  <a:pt x="1022" y="1535"/>
                </a:lnTo>
                <a:lnTo>
                  <a:pt x="1021" y="1536"/>
                </a:lnTo>
                <a:lnTo>
                  <a:pt x="1020" y="1539"/>
                </a:lnTo>
                <a:lnTo>
                  <a:pt x="1020" y="1545"/>
                </a:lnTo>
                <a:lnTo>
                  <a:pt x="1021" y="1551"/>
                </a:lnTo>
                <a:lnTo>
                  <a:pt x="1025" y="1555"/>
                </a:lnTo>
                <a:lnTo>
                  <a:pt x="1028" y="1561"/>
                </a:lnTo>
                <a:lnTo>
                  <a:pt x="1033" y="1565"/>
                </a:lnTo>
                <a:lnTo>
                  <a:pt x="1038" y="1567"/>
                </a:lnTo>
                <a:lnTo>
                  <a:pt x="1047" y="1570"/>
                </a:lnTo>
                <a:lnTo>
                  <a:pt x="1057" y="1574"/>
                </a:lnTo>
                <a:lnTo>
                  <a:pt x="1061" y="1578"/>
                </a:lnTo>
                <a:lnTo>
                  <a:pt x="1062" y="1580"/>
                </a:lnTo>
                <a:lnTo>
                  <a:pt x="1063" y="1583"/>
                </a:lnTo>
                <a:lnTo>
                  <a:pt x="1063" y="1586"/>
                </a:lnTo>
                <a:lnTo>
                  <a:pt x="1059" y="1591"/>
                </a:lnTo>
                <a:lnTo>
                  <a:pt x="1056" y="1597"/>
                </a:lnTo>
                <a:lnTo>
                  <a:pt x="1055" y="1604"/>
                </a:lnTo>
                <a:lnTo>
                  <a:pt x="1053" y="1612"/>
                </a:lnTo>
                <a:lnTo>
                  <a:pt x="1055" y="1621"/>
                </a:lnTo>
                <a:lnTo>
                  <a:pt x="1055" y="1628"/>
                </a:lnTo>
                <a:lnTo>
                  <a:pt x="1055" y="1630"/>
                </a:lnTo>
                <a:lnTo>
                  <a:pt x="1053" y="1633"/>
                </a:lnTo>
                <a:lnTo>
                  <a:pt x="1052" y="1634"/>
                </a:lnTo>
                <a:lnTo>
                  <a:pt x="1050" y="1635"/>
                </a:lnTo>
                <a:lnTo>
                  <a:pt x="1045" y="1634"/>
                </a:lnTo>
                <a:lnTo>
                  <a:pt x="1039" y="1631"/>
                </a:lnTo>
                <a:lnTo>
                  <a:pt x="1032" y="1628"/>
                </a:lnTo>
                <a:lnTo>
                  <a:pt x="1025" y="1624"/>
                </a:lnTo>
                <a:lnTo>
                  <a:pt x="1021" y="1623"/>
                </a:lnTo>
                <a:lnTo>
                  <a:pt x="1018" y="1623"/>
                </a:lnTo>
                <a:lnTo>
                  <a:pt x="1017" y="1626"/>
                </a:lnTo>
                <a:lnTo>
                  <a:pt x="1015" y="1629"/>
                </a:lnTo>
                <a:lnTo>
                  <a:pt x="1013" y="1637"/>
                </a:lnTo>
                <a:lnTo>
                  <a:pt x="1012" y="1643"/>
                </a:lnTo>
                <a:lnTo>
                  <a:pt x="1011" y="1647"/>
                </a:lnTo>
                <a:lnTo>
                  <a:pt x="1009" y="1652"/>
                </a:lnTo>
                <a:lnTo>
                  <a:pt x="1011" y="1653"/>
                </a:lnTo>
                <a:lnTo>
                  <a:pt x="1011" y="1655"/>
                </a:lnTo>
                <a:lnTo>
                  <a:pt x="1012" y="1656"/>
                </a:lnTo>
                <a:lnTo>
                  <a:pt x="1014" y="1656"/>
                </a:lnTo>
                <a:lnTo>
                  <a:pt x="1017" y="1658"/>
                </a:lnTo>
                <a:lnTo>
                  <a:pt x="1019" y="1659"/>
                </a:lnTo>
                <a:lnTo>
                  <a:pt x="1020" y="1661"/>
                </a:lnTo>
                <a:lnTo>
                  <a:pt x="1020" y="1664"/>
                </a:lnTo>
                <a:lnTo>
                  <a:pt x="1020" y="1667"/>
                </a:lnTo>
                <a:lnTo>
                  <a:pt x="1018" y="1671"/>
                </a:lnTo>
                <a:lnTo>
                  <a:pt x="1015" y="1674"/>
                </a:lnTo>
                <a:lnTo>
                  <a:pt x="1013" y="1678"/>
                </a:lnTo>
                <a:lnTo>
                  <a:pt x="1011" y="1683"/>
                </a:lnTo>
                <a:lnTo>
                  <a:pt x="1011" y="1689"/>
                </a:lnTo>
                <a:lnTo>
                  <a:pt x="1011" y="1696"/>
                </a:lnTo>
                <a:lnTo>
                  <a:pt x="1009" y="1704"/>
                </a:lnTo>
                <a:lnTo>
                  <a:pt x="1008" y="1712"/>
                </a:lnTo>
                <a:lnTo>
                  <a:pt x="1006" y="1717"/>
                </a:lnTo>
                <a:lnTo>
                  <a:pt x="1002" y="1722"/>
                </a:lnTo>
                <a:lnTo>
                  <a:pt x="998" y="1724"/>
                </a:lnTo>
                <a:lnTo>
                  <a:pt x="995" y="1724"/>
                </a:lnTo>
                <a:lnTo>
                  <a:pt x="993" y="1724"/>
                </a:lnTo>
                <a:lnTo>
                  <a:pt x="992" y="1723"/>
                </a:lnTo>
                <a:lnTo>
                  <a:pt x="989" y="1721"/>
                </a:lnTo>
                <a:lnTo>
                  <a:pt x="988" y="1715"/>
                </a:lnTo>
                <a:lnTo>
                  <a:pt x="988" y="1711"/>
                </a:lnTo>
                <a:lnTo>
                  <a:pt x="988" y="1709"/>
                </a:lnTo>
                <a:lnTo>
                  <a:pt x="987" y="1709"/>
                </a:lnTo>
                <a:lnTo>
                  <a:pt x="986" y="1710"/>
                </a:lnTo>
                <a:lnTo>
                  <a:pt x="984" y="1718"/>
                </a:lnTo>
                <a:lnTo>
                  <a:pt x="984" y="1731"/>
                </a:lnTo>
                <a:close/>
              </a:path>
            </a:pathLst>
          </a:custGeom>
          <a:solidFill>
            <a:srgbClr val="C6D8F5"/>
          </a:solidFill>
          <a:ln w="31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浙江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6" name="北京"/>
          <p:cNvSpPr>
            <a:spLocks/>
          </p:cNvSpPr>
          <p:nvPr/>
        </p:nvSpPr>
        <p:spPr bwMode="auto">
          <a:xfrm>
            <a:off x="3285310" y="2117493"/>
            <a:ext cx="750356" cy="865796"/>
          </a:xfrm>
          <a:custGeom>
            <a:avLst/>
            <a:gdLst>
              <a:gd name="T0" fmla="*/ 1955697307 w 636"/>
              <a:gd name="T1" fmla="*/ 2147483646 h 711"/>
              <a:gd name="T2" fmla="*/ 2081164546 w 636"/>
              <a:gd name="T3" fmla="*/ 2147483646 h 711"/>
              <a:gd name="T4" fmla="*/ 2147483646 w 636"/>
              <a:gd name="T5" fmla="*/ 2147483646 h 711"/>
              <a:gd name="T6" fmla="*/ 2147483646 w 636"/>
              <a:gd name="T7" fmla="*/ 2147483646 h 711"/>
              <a:gd name="T8" fmla="*/ 2147483646 w 636"/>
              <a:gd name="T9" fmla="*/ 2147483646 h 711"/>
              <a:gd name="T10" fmla="*/ 2147483646 w 636"/>
              <a:gd name="T11" fmla="*/ 2147483646 h 711"/>
              <a:gd name="T12" fmla="*/ 2147483646 w 636"/>
              <a:gd name="T13" fmla="*/ 2147483646 h 711"/>
              <a:gd name="T14" fmla="*/ 2147483646 w 636"/>
              <a:gd name="T15" fmla="*/ 2147483646 h 711"/>
              <a:gd name="T16" fmla="*/ 2147483646 w 636"/>
              <a:gd name="T17" fmla="*/ 2147483646 h 711"/>
              <a:gd name="T18" fmla="*/ 2147483646 w 636"/>
              <a:gd name="T19" fmla="*/ 2147483646 h 711"/>
              <a:gd name="T20" fmla="*/ 2147483646 w 636"/>
              <a:gd name="T21" fmla="*/ 2147483646 h 711"/>
              <a:gd name="T22" fmla="*/ 2147483646 w 636"/>
              <a:gd name="T23" fmla="*/ 2147483646 h 711"/>
              <a:gd name="T24" fmla="*/ 2147483646 w 636"/>
              <a:gd name="T25" fmla="*/ 2147483646 h 711"/>
              <a:gd name="T26" fmla="*/ 2147483646 w 636"/>
              <a:gd name="T27" fmla="*/ 2147483646 h 711"/>
              <a:gd name="T28" fmla="*/ 2147483646 w 636"/>
              <a:gd name="T29" fmla="*/ 2147483646 h 711"/>
              <a:gd name="T30" fmla="*/ 2147483646 w 636"/>
              <a:gd name="T31" fmla="*/ 2147483646 h 711"/>
              <a:gd name="T32" fmla="*/ 2147483646 w 636"/>
              <a:gd name="T33" fmla="*/ 2147483646 h 711"/>
              <a:gd name="T34" fmla="*/ 2147483646 w 636"/>
              <a:gd name="T35" fmla="*/ 2147483646 h 711"/>
              <a:gd name="T36" fmla="*/ 2147483646 w 636"/>
              <a:gd name="T37" fmla="*/ 2147483646 h 711"/>
              <a:gd name="T38" fmla="*/ 2147483646 w 636"/>
              <a:gd name="T39" fmla="*/ 2147483646 h 711"/>
              <a:gd name="T40" fmla="*/ 2147483646 w 636"/>
              <a:gd name="T41" fmla="*/ 2012369658 h 711"/>
              <a:gd name="T42" fmla="*/ 2147483646 w 636"/>
              <a:gd name="T43" fmla="*/ 2044835641 h 711"/>
              <a:gd name="T44" fmla="*/ 2147483646 w 636"/>
              <a:gd name="T45" fmla="*/ 1785188160 h 711"/>
              <a:gd name="T46" fmla="*/ 2147483646 w 636"/>
              <a:gd name="T47" fmla="*/ 1614781690 h 711"/>
              <a:gd name="T48" fmla="*/ 2147483646 w 636"/>
              <a:gd name="T49" fmla="*/ 1574199161 h 711"/>
              <a:gd name="T50" fmla="*/ 2147483646 w 636"/>
              <a:gd name="T51" fmla="*/ 1306435134 h 711"/>
              <a:gd name="T52" fmla="*/ 2147483646 w 636"/>
              <a:gd name="T53" fmla="*/ 1192844285 h 711"/>
              <a:gd name="T54" fmla="*/ 2147483646 w 636"/>
              <a:gd name="T55" fmla="*/ 1152261756 h 711"/>
              <a:gd name="T56" fmla="*/ 2147483646 w 636"/>
              <a:gd name="T57" fmla="*/ 754633598 h 711"/>
              <a:gd name="T58" fmla="*/ 2147483646 w 636"/>
              <a:gd name="T59" fmla="*/ 397628158 h 711"/>
              <a:gd name="T60" fmla="*/ 2147483646 w 636"/>
              <a:gd name="T61" fmla="*/ 24349437 h 711"/>
              <a:gd name="T62" fmla="*/ 2147483646 w 636"/>
              <a:gd name="T63" fmla="*/ 24349437 h 711"/>
              <a:gd name="T64" fmla="*/ 2147483646 w 636"/>
              <a:gd name="T65" fmla="*/ 227221889 h 711"/>
              <a:gd name="T66" fmla="*/ 2147483646 w 636"/>
              <a:gd name="T67" fmla="*/ 275880573 h 711"/>
              <a:gd name="T68" fmla="*/ 2147483646 w 636"/>
              <a:gd name="T69" fmla="*/ 413820859 h 711"/>
              <a:gd name="T70" fmla="*/ 2125438213 w 636"/>
              <a:gd name="T71" fmla="*/ 511219008 h 711"/>
              <a:gd name="T72" fmla="*/ 1963051071 w 636"/>
              <a:gd name="T73" fmla="*/ 584227128 h 711"/>
              <a:gd name="T74" fmla="*/ 2147483646 w 636"/>
              <a:gd name="T75" fmla="*/ 876381184 h 711"/>
              <a:gd name="T76" fmla="*/ 2147483646 w 636"/>
              <a:gd name="T77" fmla="*/ 1046747062 h 711"/>
              <a:gd name="T78" fmla="*/ 1859758437 w 636"/>
              <a:gd name="T79" fmla="*/ 1127912320 h 711"/>
              <a:gd name="T80" fmla="*/ 1719545899 w 636"/>
              <a:gd name="T81" fmla="*/ 1062980153 h 711"/>
              <a:gd name="T82" fmla="*/ 1594078660 w 636"/>
              <a:gd name="T83" fmla="*/ 1403792892 h 711"/>
              <a:gd name="T84" fmla="*/ 1298870515 w 636"/>
              <a:gd name="T85" fmla="*/ 1760838522 h 711"/>
              <a:gd name="T86" fmla="*/ 1062719107 w 636"/>
              <a:gd name="T87" fmla="*/ 1695906557 h 711"/>
              <a:gd name="T88" fmla="*/ 782294031 w 636"/>
              <a:gd name="T89" fmla="*/ 1842003579 h 711"/>
              <a:gd name="T90" fmla="*/ 664180556 w 636"/>
              <a:gd name="T91" fmla="*/ 2147483646 h 711"/>
              <a:gd name="T92" fmla="*/ 1011053904 w 636"/>
              <a:gd name="T93" fmla="*/ 2147483646 h 711"/>
              <a:gd name="T94" fmla="*/ 1070110641 w 636"/>
              <a:gd name="T95" fmla="*/ 2147483646 h 711"/>
              <a:gd name="T96" fmla="*/ 848704532 w 636"/>
              <a:gd name="T97" fmla="*/ 2147483646 h 711"/>
              <a:gd name="T98" fmla="*/ 464949052 w 636"/>
              <a:gd name="T99" fmla="*/ 2147483646 h 711"/>
              <a:gd name="T100" fmla="*/ 0 w 636"/>
              <a:gd name="T101" fmla="*/ 2147483646 h 711"/>
              <a:gd name="T102" fmla="*/ 73802036 w 636"/>
              <a:gd name="T103" fmla="*/ 2147483646 h 711"/>
              <a:gd name="T104" fmla="*/ 287816610 w 636"/>
              <a:gd name="T105" fmla="*/ 2147483646 h 711"/>
              <a:gd name="T106" fmla="*/ 125467239 w 636"/>
              <a:gd name="T107" fmla="*/ 2147483646 h 711"/>
              <a:gd name="T108" fmla="*/ 184486206 w 636"/>
              <a:gd name="T109" fmla="*/ 2147483646 h 711"/>
              <a:gd name="T110" fmla="*/ 273071311 w 636"/>
              <a:gd name="T111" fmla="*/ 2147483646 h 711"/>
              <a:gd name="T112" fmla="*/ 472302816 w 636"/>
              <a:gd name="T113" fmla="*/ 2147483646 h 711"/>
              <a:gd name="T114" fmla="*/ 686317390 w 636"/>
              <a:gd name="T115" fmla="*/ 2147483646 h 711"/>
              <a:gd name="T116" fmla="*/ 870841366 w 636"/>
              <a:gd name="T117" fmla="*/ 2147483646 h 711"/>
              <a:gd name="T118" fmla="*/ 1158657977 w 636"/>
              <a:gd name="T119" fmla="*/ 2147483646 h 711"/>
              <a:gd name="T120" fmla="*/ 1483356720 w 636"/>
              <a:gd name="T121" fmla="*/ 2147483646 h 711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636"/>
              <a:gd name="T184" fmla="*/ 0 h 711"/>
              <a:gd name="T185" fmla="*/ 636 w 636"/>
              <a:gd name="T186" fmla="*/ 711 h 711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636" h="711">
                <a:moveTo>
                  <a:pt x="237" y="646"/>
                </a:moveTo>
                <a:lnTo>
                  <a:pt x="245" y="646"/>
                </a:lnTo>
                <a:lnTo>
                  <a:pt x="252" y="646"/>
                </a:lnTo>
                <a:lnTo>
                  <a:pt x="257" y="646"/>
                </a:lnTo>
                <a:lnTo>
                  <a:pt x="262" y="648"/>
                </a:lnTo>
                <a:lnTo>
                  <a:pt x="265" y="650"/>
                </a:lnTo>
                <a:lnTo>
                  <a:pt x="268" y="655"/>
                </a:lnTo>
                <a:lnTo>
                  <a:pt x="270" y="659"/>
                </a:lnTo>
                <a:lnTo>
                  <a:pt x="272" y="668"/>
                </a:lnTo>
                <a:lnTo>
                  <a:pt x="275" y="678"/>
                </a:lnTo>
                <a:lnTo>
                  <a:pt x="279" y="689"/>
                </a:lnTo>
                <a:lnTo>
                  <a:pt x="282" y="694"/>
                </a:lnTo>
                <a:lnTo>
                  <a:pt x="285" y="699"/>
                </a:lnTo>
                <a:lnTo>
                  <a:pt x="289" y="703"/>
                </a:lnTo>
                <a:lnTo>
                  <a:pt x="291" y="706"/>
                </a:lnTo>
                <a:lnTo>
                  <a:pt x="296" y="708"/>
                </a:lnTo>
                <a:lnTo>
                  <a:pt x="300" y="709"/>
                </a:lnTo>
                <a:lnTo>
                  <a:pt x="304" y="711"/>
                </a:lnTo>
                <a:lnTo>
                  <a:pt x="308" y="711"/>
                </a:lnTo>
                <a:lnTo>
                  <a:pt x="312" y="711"/>
                </a:lnTo>
                <a:lnTo>
                  <a:pt x="315" y="708"/>
                </a:lnTo>
                <a:lnTo>
                  <a:pt x="319" y="707"/>
                </a:lnTo>
                <a:lnTo>
                  <a:pt x="321" y="703"/>
                </a:lnTo>
                <a:lnTo>
                  <a:pt x="325" y="696"/>
                </a:lnTo>
                <a:lnTo>
                  <a:pt x="331" y="689"/>
                </a:lnTo>
                <a:lnTo>
                  <a:pt x="337" y="681"/>
                </a:lnTo>
                <a:lnTo>
                  <a:pt x="344" y="675"/>
                </a:lnTo>
                <a:lnTo>
                  <a:pt x="354" y="664"/>
                </a:lnTo>
                <a:lnTo>
                  <a:pt x="364" y="655"/>
                </a:lnTo>
                <a:lnTo>
                  <a:pt x="372" y="646"/>
                </a:lnTo>
                <a:lnTo>
                  <a:pt x="379" y="639"/>
                </a:lnTo>
                <a:lnTo>
                  <a:pt x="383" y="637"/>
                </a:lnTo>
                <a:lnTo>
                  <a:pt x="386" y="635"/>
                </a:lnTo>
                <a:lnTo>
                  <a:pt x="390" y="633"/>
                </a:lnTo>
                <a:lnTo>
                  <a:pt x="394" y="633"/>
                </a:lnTo>
                <a:lnTo>
                  <a:pt x="401" y="633"/>
                </a:lnTo>
                <a:lnTo>
                  <a:pt x="409" y="636"/>
                </a:lnTo>
                <a:lnTo>
                  <a:pt x="413" y="637"/>
                </a:lnTo>
                <a:lnTo>
                  <a:pt x="416" y="637"/>
                </a:lnTo>
                <a:lnTo>
                  <a:pt x="420" y="636"/>
                </a:lnTo>
                <a:lnTo>
                  <a:pt x="422" y="636"/>
                </a:lnTo>
                <a:lnTo>
                  <a:pt x="428" y="631"/>
                </a:lnTo>
                <a:lnTo>
                  <a:pt x="434" y="625"/>
                </a:lnTo>
                <a:lnTo>
                  <a:pt x="436" y="623"/>
                </a:lnTo>
                <a:lnTo>
                  <a:pt x="439" y="621"/>
                </a:lnTo>
                <a:lnTo>
                  <a:pt x="441" y="621"/>
                </a:lnTo>
                <a:lnTo>
                  <a:pt x="444" y="621"/>
                </a:lnTo>
                <a:lnTo>
                  <a:pt x="448" y="625"/>
                </a:lnTo>
                <a:lnTo>
                  <a:pt x="453" y="631"/>
                </a:lnTo>
                <a:lnTo>
                  <a:pt x="457" y="632"/>
                </a:lnTo>
                <a:lnTo>
                  <a:pt x="460" y="633"/>
                </a:lnTo>
                <a:lnTo>
                  <a:pt x="464" y="632"/>
                </a:lnTo>
                <a:lnTo>
                  <a:pt x="467" y="630"/>
                </a:lnTo>
                <a:lnTo>
                  <a:pt x="471" y="626"/>
                </a:lnTo>
                <a:lnTo>
                  <a:pt x="474" y="621"/>
                </a:lnTo>
                <a:lnTo>
                  <a:pt x="477" y="615"/>
                </a:lnTo>
                <a:lnTo>
                  <a:pt x="478" y="608"/>
                </a:lnTo>
                <a:lnTo>
                  <a:pt x="479" y="593"/>
                </a:lnTo>
                <a:lnTo>
                  <a:pt x="482" y="580"/>
                </a:lnTo>
                <a:lnTo>
                  <a:pt x="486" y="568"/>
                </a:lnTo>
                <a:lnTo>
                  <a:pt x="492" y="556"/>
                </a:lnTo>
                <a:lnTo>
                  <a:pt x="499" y="547"/>
                </a:lnTo>
                <a:lnTo>
                  <a:pt x="503" y="542"/>
                </a:lnTo>
                <a:lnTo>
                  <a:pt x="503" y="539"/>
                </a:lnTo>
                <a:lnTo>
                  <a:pt x="501" y="537"/>
                </a:lnTo>
                <a:lnTo>
                  <a:pt x="496" y="535"/>
                </a:lnTo>
                <a:lnTo>
                  <a:pt x="489" y="532"/>
                </a:lnTo>
                <a:lnTo>
                  <a:pt x="478" y="528"/>
                </a:lnTo>
                <a:lnTo>
                  <a:pt x="467" y="524"/>
                </a:lnTo>
                <a:lnTo>
                  <a:pt x="458" y="519"/>
                </a:lnTo>
                <a:lnTo>
                  <a:pt x="449" y="516"/>
                </a:lnTo>
                <a:lnTo>
                  <a:pt x="446" y="513"/>
                </a:lnTo>
                <a:lnTo>
                  <a:pt x="442" y="509"/>
                </a:lnTo>
                <a:lnTo>
                  <a:pt x="440" y="504"/>
                </a:lnTo>
                <a:lnTo>
                  <a:pt x="438" y="499"/>
                </a:lnTo>
                <a:lnTo>
                  <a:pt x="435" y="488"/>
                </a:lnTo>
                <a:lnTo>
                  <a:pt x="435" y="479"/>
                </a:lnTo>
                <a:lnTo>
                  <a:pt x="435" y="469"/>
                </a:lnTo>
                <a:lnTo>
                  <a:pt x="434" y="460"/>
                </a:lnTo>
                <a:lnTo>
                  <a:pt x="434" y="455"/>
                </a:lnTo>
                <a:lnTo>
                  <a:pt x="435" y="450"/>
                </a:lnTo>
                <a:lnTo>
                  <a:pt x="436" y="447"/>
                </a:lnTo>
                <a:lnTo>
                  <a:pt x="440" y="444"/>
                </a:lnTo>
                <a:lnTo>
                  <a:pt x="446" y="441"/>
                </a:lnTo>
                <a:lnTo>
                  <a:pt x="454" y="436"/>
                </a:lnTo>
                <a:lnTo>
                  <a:pt x="460" y="435"/>
                </a:lnTo>
                <a:lnTo>
                  <a:pt x="465" y="434"/>
                </a:lnTo>
                <a:lnTo>
                  <a:pt x="472" y="434"/>
                </a:lnTo>
                <a:lnTo>
                  <a:pt x="480" y="435"/>
                </a:lnTo>
                <a:lnTo>
                  <a:pt x="496" y="436"/>
                </a:lnTo>
                <a:lnTo>
                  <a:pt x="510" y="435"/>
                </a:lnTo>
                <a:lnTo>
                  <a:pt x="523" y="432"/>
                </a:lnTo>
                <a:lnTo>
                  <a:pt x="534" y="428"/>
                </a:lnTo>
                <a:lnTo>
                  <a:pt x="546" y="423"/>
                </a:lnTo>
                <a:lnTo>
                  <a:pt x="559" y="419"/>
                </a:lnTo>
                <a:lnTo>
                  <a:pt x="572" y="416"/>
                </a:lnTo>
                <a:lnTo>
                  <a:pt x="583" y="410"/>
                </a:lnTo>
                <a:lnTo>
                  <a:pt x="589" y="404"/>
                </a:lnTo>
                <a:lnTo>
                  <a:pt x="592" y="397"/>
                </a:lnTo>
                <a:lnTo>
                  <a:pt x="593" y="394"/>
                </a:lnTo>
                <a:lnTo>
                  <a:pt x="596" y="392"/>
                </a:lnTo>
                <a:lnTo>
                  <a:pt x="599" y="391"/>
                </a:lnTo>
                <a:lnTo>
                  <a:pt x="604" y="390"/>
                </a:lnTo>
                <a:lnTo>
                  <a:pt x="612" y="388"/>
                </a:lnTo>
                <a:lnTo>
                  <a:pt x="617" y="386"/>
                </a:lnTo>
                <a:lnTo>
                  <a:pt x="619" y="381"/>
                </a:lnTo>
                <a:lnTo>
                  <a:pt x="619" y="374"/>
                </a:lnTo>
                <a:lnTo>
                  <a:pt x="619" y="366"/>
                </a:lnTo>
                <a:lnTo>
                  <a:pt x="619" y="358"/>
                </a:lnTo>
                <a:lnTo>
                  <a:pt x="617" y="348"/>
                </a:lnTo>
                <a:lnTo>
                  <a:pt x="615" y="341"/>
                </a:lnTo>
                <a:lnTo>
                  <a:pt x="614" y="334"/>
                </a:lnTo>
                <a:lnTo>
                  <a:pt x="611" y="330"/>
                </a:lnTo>
                <a:lnTo>
                  <a:pt x="602" y="320"/>
                </a:lnTo>
                <a:lnTo>
                  <a:pt x="592" y="306"/>
                </a:lnTo>
                <a:lnTo>
                  <a:pt x="589" y="299"/>
                </a:lnTo>
                <a:lnTo>
                  <a:pt x="586" y="293"/>
                </a:lnTo>
                <a:lnTo>
                  <a:pt x="584" y="287"/>
                </a:lnTo>
                <a:lnTo>
                  <a:pt x="583" y="281"/>
                </a:lnTo>
                <a:lnTo>
                  <a:pt x="594" y="270"/>
                </a:lnTo>
                <a:lnTo>
                  <a:pt x="606" y="260"/>
                </a:lnTo>
                <a:lnTo>
                  <a:pt x="606" y="257"/>
                </a:lnTo>
                <a:lnTo>
                  <a:pt x="605" y="254"/>
                </a:lnTo>
                <a:lnTo>
                  <a:pt x="603" y="252"/>
                </a:lnTo>
                <a:lnTo>
                  <a:pt x="600" y="249"/>
                </a:lnTo>
                <a:lnTo>
                  <a:pt x="597" y="248"/>
                </a:lnTo>
                <a:lnTo>
                  <a:pt x="593" y="248"/>
                </a:lnTo>
                <a:lnTo>
                  <a:pt x="589" y="249"/>
                </a:lnTo>
                <a:lnTo>
                  <a:pt x="585" y="252"/>
                </a:lnTo>
                <a:lnTo>
                  <a:pt x="580" y="253"/>
                </a:lnTo>
                <a:lnTo>
                  <a:pt x="577" y="253"/>
                </a:lnTo>
                <a:lnTo>
                  <a:pt x="574" y="252"/>
                </a:lnTo>
                <a:lnTo>
                  <a:pt x="572" y="248"/>
                </a:lnTo>
                <a:lnTo>
                  <a:pt x="570" y="245"/>
                </a:lnTo>
                <a:lnTo>
                  <a:pt x="568" y="239"/>
                </a:lnTo>
                <a:lnTo>
                  <a:pt x="568" y="233"/>
                </a:lnTo>
                <a:lnTo>
                  <a:pt x="568" y="227"/>
                </a:lnTo>
                <a:lnTo>
                  <a:pt x="570" y="220"/>
                </a:lnTo>
                <a:lnTo>
                  <a:pt x="573" y="215"/>
                </a:lnTo>
                <a:lnTo>
                  <a:pt x="575" y="210"/>
                </a:lnTo>
                <a:lnTo>
                  <a:pt x="579" y="205"/>
                </a:lnTo>
                <a:lnTo>
                  <a:pt x="584" y="203"/>
                </a:lnTo>
                <a:lnTo>
                  <a:pt x="589" y="201"/>
                </a:lnTo>
                <a:lnTo>
                  <a:pt x="592" y="199"/>
                </a:lnTo>
                <a:lnTo>
                  <a:pt x="597" y="198"/>
                </a:lnTo>
                <a:lnTo>
                  <a:pt x="606" y="198"/>
                </a:lnTo>
                <a:lnTo>
                  <a:pt x="615" y="198"/>
                </a:lnTo>
                <a:lnTo>
                  <a:pt x="619" y="197"/>
                </a:lnTo>
                <a:lnTo>
                  <a:pt x="623" y="196"/>
                </a:lnTo>
                <a:lnTo>
                  <a:pt x="627" y="194"/>
                </a:lnTo>
                <a:lnTo>
                  <a:pt x="629" y="191"/>
                </a:lnTo>
                <a:lnTo>
                  <a:pt x="633" y="184"/>
                </a:lnTo>
                <a:lnTo>
                  <a:pt x="635" y="177"/>
                </a:lnTo>
                <a:lnTo>
                  <a:pt x="636" y="171"/>
                </a:lnTo>
                <a:lnTo>
                  <a:pt x="635" y="165"/>
                </a:lnTo>
                <a:lnTo>
                  <a:pt x="633" y="161"/>
                </a:lnTo>
                <a:lnTo>
                  <a:pt x="629" y="158"/>
                </a:lnTo>
                <a:lnTo>
                  <a:pt x="623" y="154"/>
                </a:lnTo>
                <a:lnTo>
                  <a:pt x="615" y="152"/>
                </a:lnTo>
                <a:lnTo>
                  <a:pt x="592" y="148"/>
                </a:lnTo>
                <a:lnTo>
                  <a:pt x="567" y="147"/>
                </a:lnTo>
                <a:lnTo>
                  <a:pt x="545" y="147"/>
                </a:lnTo>
                <a:lnTo>
                  <a:pt x="530" y="147"/>
                </a:lnTo>
                <a:lnTo>
                  <a:pt x="518" y="150"/>
                </a:lnTo>
                <a:lnTo>
                  <a:pt x="508" y="151"/>
                </a:lnTo>
                <a:lnTo>
                  <a:pt x="498" y="150"/>
                </a:lnTo>
                <a:lnTo>
                  <a:pt x="486" y="147"/>
                </a:lnTo>
                <a:lnTo>
                  <a:pt x="474" y="142"/>
                </a:lnTo>
                <a:lnTo>
                  <a:pt x="464" y="135"/>
                </a:lnTo>
                <a:lnTo>
                  <a:pt x="454" y="127"/>
                </a:lnTo>
                <a:lnTo>
                  <a:pt x="448" y="117"/>
                </a:lnTo>
                <a:lnTo>
                  <a:pt x="442" y="109"/>
                </a:lnTo>
                <a:lnTo>
                  <a:pt x="436" y="101"/>
                </a:lnTo>
                <a:lnTo>
                  <a:pt x="429" y="93"/>
                </a:lnTo>
                <a:lnTo>
                  <a:pt x="422" y="87"/>
                </a:lnTo>
                <a:lnTo>
                  <a:pt x="413" y="79"/>
                </a:lnTo>
                <a:lnTo>
                  <a:pt x="404" y="73"/>
                </a:lnTo>
                <a:lnTo>
                  <a:pt x="396" y="66"/>
                </a:lnTo>
                <a:lnTo>
                  <a:pt x="388" y="58"/>
                </a:lnTo>
                <a:lnTo>
                  <a:pt x="382" y="49"/>
                </a:lnTo>
                <a:lnTo>
                  <a:pt x="377" y="40"/>
                </a:lnTo>
                <a:lnTo>
                  <a:pt x="373" y="31"/>
                </a:lnTo>
                <a:lnTo>
                  <a:pt x="371" y="21"/>
                </a:lnTo>
                <a:lnTo>
                  <a:pt x="370" y="13"/>
                </a:lnTo>
                <a:lnTo>
                  <a:pt x="367" y="6"/>
                </a:lnTo>
                <a:lnTo>
                  <a:pt x="366" y="3"/>
                </a:lnTo>
                <a:lnTo>
                  <a:pt x="364" y="1"/>
                </a:lnTo>
                <a:lnTo>
                  <a:pt x="361" y="0"/>
                </a:lnTo>
                <a:lnTo>
                  <a:pt x="359" y="0"/>
                </a:lnTo>
                <a:lnTo>
                  <a:pt x="357" y="0"/>
                </a:lnTo>
                <a:lnTo>
                  <a:pt x="354" y="1"/>
                </a:lnTo>
                <a:lnTo>
                  <a:pt x="353" y="3"/>
                </a:lnTo>
                <a:lnTo>
                  <a:pt x="352" y="6"/>
                </a:lnTo>
                <a:lnTo>
                  <a:pt x="350" y="10"/>
                </a:lnTo>
                <a:lnTo>
                  <a:pt x="348" y="16"/>
                </a:lnTo>
                <a:lnTo>
                  <a:pt x="346" y="22"/>
                </a:lnTo>
                <a:lnTo>
                  <a:pt x="342" y="27"/>
                </a:lnTo>
                <a:lnTo>
                  <a:pt x="340" y="28"/>
                </a:lnTo>
                <a:lnTo>
                  <a:pt x="337" y="30"/>
                </a:lnTo>
                <a:lnTo>
                  <a:pt x="332" y="31"/>
                </a:lnTo>
                <a:lnTo>
                  <a:pt x="325" y="31"/>
                </a:lnTo>
                <a:lnTo>
                  <a:pt x="318" y="32"/>
                </a:lnTo>
                <a:lnTo>
                  <a:pt x="313" y="32"/>
                </a:lnTo>
                <a:lnTo>
                  <a:pt x="308" y="34"/>
                </a:lnTo>
                <a:lnTo>
                  <a:pt x="304" y="35"/>
                </a:lnTo>
                <a:lnTo>
                  <a:pt x="303" y="38"/>
                </a:lnTo>
                <a:lnTo>
                  <a:pt x="301" y="40"/>
                </a:lnTo>
                <a:lnTo>
                  <a:pt x="301" y="44"/>
                </a:lnTo>
                <a:lnTo>
                  <a:pt x="301" y="47"/>
                </a:lnTo>
                <a:lnTo>
                  <a:pt x="300" y="51"/>
                </a:lnTo>
                <a:lnTo>
                  <a:pt x="300" y="53"/>
                </a:lnTo>
                <a:lnTo>
                  <a:pt x="297" y="57"/>
                </a:lnTo>
                <a:lnTo>
                  <a:pt x="296" y="59"/>
                </a:lnTo>
                <a:lnTo>
                  <a:pt x="294" y="62"/>
                </a:lnTo>
                <a:lnTo>
                  <a:pt x="290" y="63"/>
                </a:lnTo>
                <a:lnTo>
                  <a:pt x="288" y="63"/>
                </a:lnTo>
                <a:lnTo>
                  <a:pt x="284" y="63"/>
                </a:lnTo>
                <a:lnTo>
                  <a:pt x="276" y="63"/>
                </a:lnTo>
                <a:lnTo>
                  <a:pt x="270" y="65"/>
                </a:lnTo>
                <a:lnTo>
                  <a:pt x="269" y="68"/>
                </a:lnTo>
                <a:lnTo>
                  <a:pt x="266" y="70"/>
                </a:lnTo>
                <a:lnTo>
                  <a:pt x="266" y="72"/>
                </a:lnTo>
                <a:lnTo>
                  <a:pt x="268" y="76"/>
                </a:lnTo>
                <a:lnTo>
                  <a:pt x="272" y="84"/>
                </a:lnTo>
                <a:lnTo>
                  <a:pt x="279" y="93"/>
                </a:lnTo>
                <a:lnTo>
                  <a:pt x="287" y="101"/>
                </a:lnTo>
                <a:lnTo>
                  <a:pt x="295" y="106"/>
                </a:lnTo>
                <a:lnTo>
                  <a:pt x="298" y="108"/>
                </a:lnTo>
                <a:lnTo>
                  <a:pt x="301" y="112"/>
                </a:lnTo>
                <a:lnTo>
                  <a:pt x="303" y="116"/>
                </a:lnTo>
                <a:lnTo>
                  <a:pt x="304" y="120"/>
                </a:lnTo>
                <a:lnTo>
                  <a:pt x="306" y="123"/>
                </a:lnTo>
                <a:lnTo>
                  <a:pt x="304" y="127"/>
                </a:lnTo>
                <a:lnTo>
                  <a:pt x="302" y="129"/>
                </a:lnTo>
                <a:lnTo>
                  <a:pt x="300" y="131"/>
                </a:lnTo>
                <a:lnTo>
                  <a:pt x="282" y="132"/>
                </a:lnTo>
                <a:lnTo>
                  <a:pt x="268" y="136"/>
                </a:lnTo>
                <a:lnTo>
                  <a:pt x="262" y="138"/>
                </a:lnTo>
                <a:lnTo>
                  <a:pt x="255" y="139"/>
                </a:lnTo>
                <a:lnTo>
                  <a:pt x="252" y="139"/>
                </a:lnTo>
                <a:lnTo>
                  <a:pt x="249" y="138"/>
                </a:lnTo>
                <a:lnTo>
                  <a:pt x="245" y="136"/>
                </a:lnTo>
                <a:lnTo>
                  <a:pt x="243" y="134"/>
                </a:lnTo>
                <a:lnTo>
                  <a:pt x="238" y="129"/>
                </a:lnTo>
                <a:lnTo>
                  <a:pt x="234" y="128"/>
                </a:lnTo>
                <a:lnTo>
                  <a:pt x="233" y="131"/>
                </a:lnTo>
                <a:lnTo>
                  <a:pt x="232" y="138"/>
                </a:lnTo>
                <a:lnTo>
                  <a:pt x="232" y="146"/>
                </a:lnTo>
                <a:lnTo>
                  <a:pt x="230" y="153"/>
                </a:lnTo>
                <a:lnTo>
                  <a:pt x="227" y="159"/>
                </a:lnTo>
                <a:lnTo>
                  <a:pt x="222" y="165"/>
                </a:lnTo>
                <a:lnTo>
                  <a:pt x="216" y="173"/>
                </a:lnTo>
                <a:lnTo>
                  <a:pt x="212" y="183"/>
                </a:lnTo>
                <a:lnTo>
                  <a:pt x="205" y="194"/>
                </a:lnTo>
                <a:lnTo>
                  <a:pt x="194" y="205"/>
                </a:lnTo>
                <a:lnTo>
                  <a:pt x="187" y="211"/>
                </a:lnTo>
                <a:lnTo>
                  <a:pt x="181" y="215"/>
                </a:lnTo>
                <a:lnTo>
                  <a:pt x="176" y="217"/>
                </a:lnTo>
                <a:lnTo>
                  <a:pt x="170" y="219"/>
                </a:lnTo>
                <a:lnTo>
                  <a:pt x="165" y="219"/>
                </a:lnTo>
                <a:lnTo>
                  <a:pt x="161" y="217"/>
                </a:lnTo>
                <a:lnTo>
                  <a:pt x="156" y="215"/>
                </a:lnTo>
                <a:lnTo>
                  <a:pt x="150" y="211"/>
                </a:lnTo>
                <a:lnTo>
                  <a:pt x="144" y="209"/>
                </a:lnTo>
                <a:lnTo>
                  <a:pt x="138" y="209"/>
                </a:lnTo>
                <a:lnTo>
                  <a:pt x="132" y="210"/>
                </a:lnTo>
                <a:lnTo>
                  <a:pt x="125" y="213"/>
                </a:lnTo>
                <a:lnTo>
                  <a:pt x="118" y="216"/>
                </a:lnTo>
                <a:lnTo>
                  <a:pt x="112" y="221"/>
                </a:lnTo>
                <a:lnTo>
                  <a:pt x="106" y="227"/>
                </a:lnTo>
                <a:lnTo>
                  <a:pt x="101" y="232"/>
                </a:lnTo>
                <a:lnTo>
                  <a:pt x="98" y="239"/>
                </a:lnTo>
                <a:lnTo>
                  <a:pt x="94" y="246"/>
                </a:lnTo>
                <a:lnTo>
                  <a:pt x="93" y="254"/>
                </a:lnTo>
                <a:lnTo>
                  <a:pt x="92" y="262"/>
                </a:lnTo>
                <a:lnTo>
                  <a:pt x="90" y="271"/>
                </a:lnTo>
                <a:lnTo>
                  <a:pt x="92" y="278"/>
                </a:lnTo>
                <a:lnTo>
                  <a:pt x="94" y="285"/>
                </a:lnTo>
                <a:lnTo>
                  <a:pt x="99" y="290"/>
                </a:lnTo>
                <a:lnTo>
                  <a:pt x="112" y="301"/>
                </a:lnTo>
                <a:lnTo>
                  <a:pt x="130" y="312"/>
                </a:lnTo>
                <a:lnTo>
                  <a:pt x="137" y="318"/>
                </a:lnTo>
                <a:lnTo>
                  <a:pt x="142" y="323"/>
                </a:lnTo>
                <a:lnTo>
                  <a:pt x="145" y="328"/>
                </a:lnTo>
                <a:lnTo>
                  <a:pt x="148" y="337"/>
                </a:lnTo>
                <a:lnTo>
                  <a:pt x="149" y="349"/>
                </a:lnTo>
                <a:lnTo>
                  <a:pt x="148" y="362"/>
                </a:lnTo>
                <a:lnTo>
                  <a:pt x="145" y="374"/>
                </a:lnTo>
                <a:lnTo>
                  <a:pt x="142" y="386"/>
                </a:lnTo>
                <a:lnTo>
                  <a:pt x="137" y="396"/>
                </a:lnTo>
                <a:lnTo>
                  <a:pt x="132" y="404"/>
                </a:lnTo>
                <a:lnTo>
                  <a:pt x="126" y="409"/>
                </a:lnTo>
                <a:lnTo>
                  <a:pt x="121" y="413"/>
                </a:lnTo>
                <a:lnTo>
                  <a:pt x="115" y="416"/>
                </a:lnTo>
                <a:lnTo>
                  <a:pt x="111" y="417"/>
                </a:lnTo>
                <a:lnTo>
                  <a:pt x="104" y="417"/>
                </a:lnTo>
                <a:lnTo>
                  <a:pt x="95" y="418"/>
                </a:lnTo>
                <a:lnTo>
                  <a:pt x="87" y="421"/>
                </a:lnTo>
                <a:lnTo>
                  <a:pt x="76" y="424"/>
                </a:lnTo>
                <a:lnTo>
                  <a:pt x="63" y="432"/>
                </a:lnTo>
                <a:lnTo>
                  <a:pt x="44" y="443"/>
                </a:lnTo>
                <a:lnTo>
                  <a:pt x="26" y="456"/>
                </a:lnTo>
                <a:lnTo>
                  <a:pt x="11" y="466"/>
                </a:lnTo>
                <a:lnTo>
                  <a:pt x="6" y="470"/>
                </a:lnTo>
                <a:lnTo>
                  <a:pt x="2" y="475"/>
                </a:lnTo>
                <a:lnTo>
                  <a:pt x="0" y="481"/>
                </a:lnTo>
                <a:lnTo>
                  <a:pt x="0" y="486"/>
                </a:lnTo>
                <a:lnTo>
                  <a:pt x="0" y="492"/>
                </a:lnTo>
                <a:lnTo>
                  <a:pt x="0" y="497"/>
                </a:lnTo>
                <a:lnTo>
                  <a:pt x="1" y="501"/>
                </a:lnTo>
                <a:lnTo>
                  <a:pt x="4" y="506"/>
                </a:lnTo>
                <a:lnTo>
                  <a:pt x="10" y="516"/>
                </a:lnTo>
                <a:lnTo>
                  <a:pt x="19" y="528"/>
                </a:lnTo>
                <a:lnTo>
                  <a:pt x="29" y="539"/>
                </a:lnTo>
                <a:lnTo>
                  <a:pt x="35" y="549"/>
                </a:lnTo>
                <a:lnTo>
                  <a:pt x="38" y="557"/>
                </a:lnTo>
                <a:lnTo>
                  <a:pt x="41" y="563"/>
                </a:lnTo>
                <a:lnTo>
                  <a:pt x="39" y="566"/>
                </a:lnTo>
                <a:lnTo>
                  <a:pt x="39" y="567"/>
                </a:lnTo>
                <a:lnTo>
                  <a:pt x="37" y="569"/>
                </a:lnTo>
                <a:lnTo>
                  <a:pt x="33" y="569"/>
                </a:lnTo>
                <a:lnTo>
                  <a:pt x="25" y="570"/>
                </a:lnTo>
                <a:lnTo>
                  <a:pt x="19" y="574"/>
                </a:lnTo>
                <a:lnTo>
                  <a:pt x="17" y="575"/>
                </a:lnTo>
                <a:lnTo>
                  <a:pt x="14" y="577"/>
                </a:lnTo>
                <a:lnTo>
                  <a:pt x="13" y="581"/>
                </a:lnTo>
                <a:lnTo>
                  <a:pt x="13" y="585"/>
                </a:lnTo>
                <a:lnTo>
                  <a:pt x="17" y="593"/>
                </a:lnTo>
                <a:lnTo>
                  <a:pt x="22" y="602"/>
                </a:lnTo>
                <a:lnTo>
                  <a:pt x="25" y="607"/>
                </a:lnTo>
                <a:lnTo>
                  <a:pt x="29" y="611"/>
                </a:lnTo>
                <a:lnTo>
                  <a:pt x="30" y="615"/>
                </a:lnTo>
                <a:lnTo>
                  <a:pt x="31" y="620"/>
                </a:lnTo>
                <a:lnTo>
                  <a:pt x="33" y="631"/>
                </a:lnTo>
                <a:lnTo>
                  <a:pt x="35" y="642"/>
                </a:lnTo>
                <a:lnTo>
                  <a:pt x="37" y="646"/>
                </a:lnTo>
                <a:lnTo>
                  <a:pt x="39" y="651"/>
                </a:lnTo>
                <a:lnTo>
                  <a:pt x="42" y="655"/>
                </a:lnTo>
                <a:lnTo>
                  <a:pt x="45" y="658"/>
                </a:lnTo>
                <a:lnTo>
                  <a:pt x="50" y="659"/>
                </a:lnTo>
                <a:lnTo>
                  <a:pt x="57" y="661"/>
                </a:lnTo>
                <a:lnTo>
                  <a:pt x="64" y="662"/>
                </a:lnTo>
                <a:lnTo>
                  <a:pt x="71" y="662"/>
                </a:lnTo>
                <a:lnTo>
                  <a:pt x="79" y="661"/>
                </a:lnTo>
                <a:lnTo>
                  <a:pt x="86" y="659"/>
                </a:lnTo>
                <a:lnTo>
                  <a:pt x="88" y="661"/>
                </a:lnTo>
                <a:lnTo>
                  <a:pt x="90" y="662"/>
                </a:lnTo>
                <a:lnTo>
                  <a:pt x="93" y="663"/>
                </a:lnTo>
                <a:lnTo>
                  <a:pt x="95" y="667"/>
                </a:lnTo>
                <a:lnTo>
                  <a:pt x="99" y="671"/>
                </a:lnTo>
                <a:lnTo>
                  <a:pt x="102" y="677"/>
                </a:lnTo>
                <a:lnTo>
                  <a:pt x="107" y="682"/>
                </a:lnTo>
                <a:lnTo>
                  <a:pt x="112" y="687"/>
                </a:lnTo>
                <a:lnTo>
                  <a:pt x="118" y="689"/>
                </a:lnTo>
                <a:lnTo>
                  <a:pt x="123" y="689"/>
                </a:lnTo>
                <a:lnTo>
                  <a:pt x="128" y="689"/>
                </a:lnTo>
                <a:lnTo>
                  <a:pt x="134" y="688"/>
                </a:lnTo>
                <a:lnTo>
                  <a:pt x="144" y="683"/>
                </a:lnTo>
                <a:lnTo>
                  <a:pt x="150" y="680"/>
                </a:lnTo>
                <a:lnTo>
                  <a:pt x="157" y="675"/>
                </a:lnTo>
                <a:lnTo>
                  <a:pt x="163" y="669"/>
                </a:lnTo>
                <a:lnTo>
                  <a:pt x="171" y="663"/>
                </a:lnTo>
                <a:lnTo>
                  <a:pt x="180" y="657"/>
                </a:lnTo>
                <a:lnTo>
                  <a:pt x="187" y="654"/>
                </a:lnTo>
                <a:lnTo>
                  <a:pt x="194" y="650"/>
                </a:lnTo>
                <a:lnTo>
                  <a:pt x="201" y="649"/>
                </a:lnTo>
                <a:lnTo>
                  <a:pt x="213" y="648"/>
                </a:lnTo>
                <a:lnTo>
                  <a:pt x="225" y="646"/>
                </a:lnTo>
                <a:lnTo>
                  <a:pt x="237" y="646"/>
                </a:lnTo>
                <a:close/>
              </a:path>
            </a:pathLst>
          </a:custGeom>
          <a:solidFill>
            <a:srgbClr val="C6D8F5"/>
          </a:solidFill>
          <a:ln w="31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北京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7" name="重庆"/>
          <p:cNvSpPr>
            <a:spLocks/>
          </p:cNvSpPr>
          <p:nvPr/>
        </p:nvSpPr>
        <p:spPr bwMode="auto">
          <a:xfrm>
            <a:off x="4655835" y="4447164"/>
            <a:ext cx="882839" cy="865794"/>
          </a:xfrm>
          <a:custGeom>
            <a:avLst/>
            <a:gdLst>
              <a:gd name="T0" fmla="*/ 2147483646 w 1775"/>
              <a:gd name="T1" fmla="*/ 2147483646 h 1753"/>
              <a:gd name="T2" fmla="*/ 2147483646 w 1775"/>
              <a:gd name="T3" fmla="*/ 2147483646 h 1753"/>
              <a:gd name="T4" fmla="*/ 2147483646 w 1775"/>
              <a:gd name="T5" fmla="*/ 2147483646 h 1753"/>
              <a:gd name="T6" fmla="*/ 2147483646 w 1775"/>
              <a:gd name="T7" fmla="*/ 2147483646 h 1753"/>
              <a:gd name="T8" fmla="*/ 2147483646 w 1775"/>
              <a:gd name="T9" fmla="*/ 2147483646 h 1753"/>
              <a:gd name="T10" fmla="*/ 2147483646 w 1775"/>
              <a:gd name="T11" fmla="*/ 2147483646 h 1753"/>
              <a:gd name="T12" fmla="*/ 2147483646 w 1775"/>
              <a:gd name="T13" fmla="*/ 2147483646 h 1753"/>
              <a:gd name="T14" fmla="*/ 2147483646 w 1775"/>
              <a:gd name="T15" fmla="*/ 2147483646 h 1753"/>
              <a:gd name="T16" fmla="*/ 1581091127 w 1775"/>
              <a:gd name="T17" fmla="*/ 2147483646 h 1753"/>
              <a:gd name="T18" fmla="*/ 900118467 w 1775"/>
              <a:gd name="T19" fmla="*/ 2147483646 h 1753"/>
              <a:gd name="T20" fmla="*/ 579224882 w 1775"/>
              <a:gd name="T21" fmla="*/ 2147483646 h 1753"/>
              <a:gd name="T22" fmla="*/ 140893559 w 1775"/>
              <a:gd name="T23" fmla="*/ 2147483646 h 1753"/>
              <a:gd name="T24" fmla="*/ 720118441 w 1775"/>
              <a:gd name="T25" fmla="*/ 2147483646 h 1753"/>
              <a:gd name="T26" fmla="*/ 1142759804 w 1775"/>
              <a:gd name="T27" fmla="*/ 2147483646 h 1753"/>
              <a:gd name="T28" fmla="*/ 853167118 w 1775"/>
              <a:gd name="T29" fmla="*/ 2147483646 h 1753"/>
              <a:gd name="T30" fmla="*/ 1197556232 w 1775"/>
              <a:gd name="T31" fmla="*/ 2147483646 h 1753"/>
              <a:gd name="T32" fmla="*/ 2105519581 w 1775"/>
              <a:gd name="T33" fmla="*/ 2147483646 h 1753"/>
              <a:gd name="T34" fmla="*/ 2147483646 w 1775"/>
              <a:gd name="T35" fmla="*/ 2147483646 h 1753"/>
              <a:gd name="T36" fmla="*/ 2147483646 w 1775"/>
              <a:gd name="T37" fmla="*/ 2147483646 h 1753"/>
              <a:gd name="T38" fmla="*/ 2147483646 w 1775"/>
              <a:gd name="T39" fmla="*/ 2147483646 h 1753"/>
              <a:gd name="T40" fmla="*/ 2147483646 w 1775"/>
              <a:gd name="T41" fmla="*/ 2147483646 h 1753"/>
              <a:gd name="T42" fmla="*/ 2147483646 w 1775"/>
              <a:gd name="T43" fmla="*/ 2147483646 h 1753"/>
              <a:gd name="T44" fmla="*/ 2147483646 w 1775"/>
              <a:gd name="T45" fmla="*/ 2147483646 h 1753"/>
              <a:gd name="T46" fmla="*/ 2147483646 w 1775"/>
              <a:gd name="T47" fmla="*/ 2147483646 h 1753"/>
              <a:gd name="T48" fmla="*/ 2147483646 w 1775"/>
              <a:gd name="T49" fmla="*/ 2147483646 h 1753"/>
              <a:gd name="T50" fmla="*/ 2147483646 w 1775"/>
              <a:gd name="T51" fmla="*/ 2147483646 h 1753"/>
              <a:gd name="T52" fmla="*/ 2147483646 w 1775"/>
              <a:gd name="T53" fmla="*/ 2147483646 h 1753"/>
              <a:gd name="T54" fmla="*/ 2147483646 w 1775"/>
              <a:gd name="T55" fmla="*/ 1713921784 h 1753"/>
              <a:gd name="T56" fmla="*/ 2147483646 w 1775"/>
              <a:gd name="T57" fmla="*/ 1242415310 h 1753"/>
              <a:gd name="T58" fmla="*/ 2147483646 w 1775"/>
              <a:gd name="T59" fmla="*/ 389204214 h 1753"/>
              <a:gd name="T60" fmla="*/ 2147483646 w 1775"/>
              <a:gd name="T61" fmla="*/ 254482658 h 1753"/>
              <a:gd name="T62" fmla="*/ 2147483646 w 1775"/>
              <a:gd name="T63" fmla="*/ 1549278926 h 1753"/>
              <a:gd name="T64" fmla="*/ 2147483646 w 1775"/>
              <a:gd name="T65" fmla="*/ 1669001689 h 1753"/>
              <a:gd name="T66" fmla="*/ 2147483646 w 1775"/>
              <a:gd name="T67" fmla="*/ 2147483646 h 1753"/>
              <a:gd name="T68" fmla="*/ 2147483646 w 1775"/>
              <a:gd name="T69" fmla="*/ 2147483646 h 1753"/>
              <a:gd name="T70" fmla="*/ 2147483646 w 1775"/>
              <a:gd name="T71" fmla="*/ 2147483646 h 1753"/>
              <a:gd name="T72" fmla="*/ 2147483646 w 1775"/>
              <a:gd name="T73" fmla="*/ 2147483646 h 1753"/>
              <a:gd name="T74" fmla="*/ 2147483646 w 1775"/>
              <a:gd name="T75" fmla="*/ 2147483646 h 1753"/>
              <a:gd name="T76" fmla="*/ 2147483646 w 1775"/>
              <a:gd name="T77" fmla="*/ 2147483646 h 1753"/>
              <a:gd name="T78" fmla="*/ 2147483646 w 1775"/>
              <a:gd name="T79" fmla="*/ 2147483646 h 1753"/>
              <a:gd name="T80" fmla="*/ 2147483646 w 1775"/>
              <a:gd name="T81" fmla="*/ 2147483646 h 1753"/>
              <a:gd name="T82" fmla="*/ 2147483646 w 1775"/>
              <a:gd name="T83" fmla="*/ 2147483646 h 1753"/>
              <a:gd name="T84" fmla="*/ 2147483646 w 1775"/>
              <a:gd name="T85" fmla="*/ 2147483646 h 1753"/>
              <a:gd name="T86" fmla="*/ 2147483646 w 1775"/>
              <a:gd name="T87" fmla="*/ 2147483646 h 1753"/>
              <a:gd name="T88" fmla="*/ 2147483646 w 1775"/>
              <a:gd name="T89" fmla="*/ 2147483646 h 1753"/>
              <a:gd name="T90" fmla="*/ 2147483646 w 1775"/>
              <a:gd name="T91" fmla="*/ 2147483646 h 1753"/>
              <a:gd name="T92" fmla="*/ 2147483646 w 1775"/>
              <a:gd name="T93" fmla="*/ 2147483646 h 1753"/>
              <a:gd name="T94" fmla="*/ 2147483646 w 1775"/>
              <a:gd name="T95" fmla="*/ 2147483646 h 1753"/>
              <a:gd name="T96" fmla="*/ 2147483646 w 1775"/>
              <a:gd name="T97" fmla="*/ 2147483646 h 1753"/>
              <a:gd name="T98" fmla="*/ 2147483646 w 1775"/>
              <a:gd name="T99" fmla="*/ 2147483646 h 1753"/>
              <a:gd name="T100" fmla="*/ 2147483646 w 1775"/>
              <a:gd name="T101" fmla="*/ 2147483646 h 1753"/>
              <a:gd name="T102" fmla="*/ 2147483646 w 1775"/>
              <a:gd name="T103" fmla="*/ 2147483646 h 1753"/>
              <a:gd name="T104" fmla="*/ 2147483646 w 1775"/>
              <a:gd name="T105" fmla="*/ 2147483646 h 1753"/>
              <a:gd name="T106" fmla="*/ 2147483646 w 1775"/>
              <a:gd name="T107" fmla="*/ 2147483646 h 1753"/>
              <a:gd name="T108" fmla="*/ 2147483646 w 1775"/>
              <a:gd name="T109" fmla="*/ 2147483646 h 1753"/>
              <a:gd name="T110" fmla="*/ 2147483646 w 1775"/>
              <a:gd name="T111" fmla="*/ 2147483646 h 1753"/>
              <a:gd name="T112" fmla="*/ 2147483646 w 1775"/>
              <a:gd name="T113" fmla="*/ 2147483646 h 1753"/>
              <a:gd name="T114" fmla="*/ 2147483646 w 1775"/>
              <a:gd name="T115" fmla="*/ 2147483646 h 1753"/>
              <a:gd name="T116" fmla="*/ 2147483646 w 1775"/>
              <a:gd name="T117" fmla="*/ 2147483646 h 1753"/>
              <a:gd name="T118" fmla="*/ 2147483646 w 1775"/>
              <a:gd name="T119" fmla="*/ 2147483646 h 1753"/>
              <a:gd name="T120" fmla="*/ 2147483646 w 1775"/>
              <a:gd name="T121" fmla="*/ 2147483646 h 175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1775"/>
              <a:gd name="T184" fmla="*/ 0 h 1753"/>
              <a:gd name="T185" fmla="*/ 1775 w 1775"/>
              <a:gd name="T186" fmla="*/ 1753 h 175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1775" h="1753">
                <a:moveTo>
                  <a:pt x="692" y="1479"/>
                </a:moveTo>
                <a:lnTo>
                  <a:pt x="687" y="1479"/>
                </a:lnTo>
                <a:lnTo>
                  <a:pt x="682" y="1479"/>
                </a:lnTo>
                <a:lnTo>
                  <a:pt x="680" y="1477"/>
                </a:lnTo>
                <a:lnTo>
                  <a:pt x="679" y="1475"/>
                </a:lnTo>
                <a:lnTo>
                  <a:pt x="678" y="1474"/>
                </a:lnTo>
                <a:lnTo>
                  <a:pt x="677" y="1471"/>
                </a:lnTo>
                <a:lnTo>
                  <a:pt x="674" y="1467"/>
                </a:lnTo>
                <a:lnTo>
                  <a:pt x="672" y="1460"/>
                </a:lnTo>
                <a:lnTo>
                  <a:pt x="667" y="1454"/>
                </a:lnTo>
                <a:lnTo>
                  <a:pt x="660" y="1448"/>
                </a:lnTo>
                <a:lnTo>
                  <a:pt x="653" y="1443"/>
                </a:lnTo>
                <a:lnTo>
                  <a:pt x="643" y="1441"/>
                </a:lnTo>
                <a:lnTo>
                  <a:pt x="634" y="1438"/>
                </a:lnTo>
                <a:lnTo>
                  <a:pt x="624" y="1437"/>
                </a:lnTo>
                <a:lnTo>
                  <a:pt x="617" y="1436"/>
                </a:lnTo>
                <a:lnTo>
                  <a:pt x="610" y="1435"/>
                </a:lnTo>
                <a:lnTo>
                  <a:pt x="605" y="1433"/>
                </a:lnTo>
                <a:lnTo>
                  <a:pt x="599" y="1433"/>
                </a:lnTo>
                <a:lnTo>
                  <a:pt x="595" y="1433"/>
                </a:lnTo>
                <a:lnTo>
                  <a:pt x="590" y="1435"/>
                </a:lnTo>
                <a:lnTo>
                  <a:pt x="587" y="1437"/>
                </a:lnTo>
                <a:lnTo>
                  <a:pt x="584" y="1441"/>
                </a:lnTo>
                <a:lnTo>
                  <a:pt x="583" y="1445"/>
                </a:lnTo>
                <a:lnTo>
                  <a:pt x="581" y="1450"/>
                </a:lnTo>
                <a:lnTo>
                  <a:pt x="581" y="1460"/>
                </a:lnTo>
                <a:lnTo>
                  <a:pt x="583" y="1469"/>
                </a:lnTo>
                <a:lnTo>
                  <a:pt x="583" y="1475"/>
                </a:lnTo>
                <a:lnTo>
                  <a:pt x="580" y="1479"/>
                </a:lnTo>
                <a:lnTo>
                  <a:pt x="578" y="1479"/>
                </a:lnTo>
                <a:lnTo>
                  <a:pt x="577" y="1479"/>
                </a:lnTo>
                <a:lnTo>
                  <a:pt x="574" y="1477"/>
                </a:lnTo>
                <a:lnTo>
                  <a:pt x="571" y="1475"/>
                </a:lnTo>
                <a:lnTo>
                  <a:pt x="566" y="1470"/>
                </a:lnTo>
                <a:lnTo>
                  <a:pt x="561" y="1466"/>
                </a:lnTo>
                <a:lnTo>
                  <a:pt x="556" y="1463"/>
                </a:lnTo>
                <a:lnTo>
                  <a:pt x="552" y="1463"/>
                </a:lnTo>
                <a:lnTo>
                  <a:pt x="551" y="1464"/>
                </a:lnTo>
                <a:lnTo>
                  <a:pt x="548" y="1464"/>
                </a:lnTo>
                <a:lnTo>
                  <a:pt x="546" y="1466"/>
                </a:lnTo>
                <a:lnTo>
                  <a:pt x="542" y="1468"/>
                </a:lnTo>
                <a:lnTo>
                  <a:pt x="535" y="1475"/>
                </a:lnTo>
                <a:lnTo>
                  <a:pt x="528" y="1485"/>
                </a:lnTo>
                <a:lnTo>
                  <a:pt x="523" y="1492"/>
                </a:lnTo>
                <a:lnTo>
                  <a:pt x="515" y="1502"/>
                </a:lnTo>
                <a:lnTo>
                  <a:pt x="509" y="1512"/>
                </a:lnTo>
                <a:lnTo>
                  <a:pt x="504" y="1521"/>
                </a:lnTo>
                <a:lnTo>
                  <a:pt x="503" y="1527"/>
                </a:lnTo>
                <a:lnTo>
                  <a:pt x="502" y="1533"/>
                </a:lnTo>
                <a:lnTo>
                  <a:pt x="501" y="1536"/>
                </a:lnTo>
                <a:lnTo>
                  <a:pt x="501" y="1542"/>
                </a:lnTo>
                <a:lnTo>
                  <a:pt x="502" y="1546"/>
                </a:lnTo>
                <a:lnTo>
                  <a:pt x="503" y="1551"/>
                </a:lnTo>
                <a:lnTo>
                  <a:pt x="504" y="1557"/>
                </a:lnTo>
                <a:lnTo>
                  <a:pt x="507" y="1563"/>
                </a:lnTo>
                <a:lnTo>
                  <a:pt x="507" y="1567"/>
                </a:lnTo>
                <a:lnTo>
                  <a:pt x="507" y="1570"/>
                </a:lnTo>
                <a:lnTo>
                  <a:pt x="505" y="1577"/>
                </a:lnTo>
                <a:lnTo>
                  <a:pt x="502" y="1583"/>
                </a:lnTo>
                <a:lnTo>
                  <a:pt x="501" y="1586"/>
                </a:lnTo>
                <a:lnTo>
                  <a:pt x="499" y="1588"/>
                </a:lnTo>
                <a:lnTo>
                  <a:pt x="496" y="1592"/>
                </a:lnTo>
                <a:lnTo>
                  <a:pt x="493" y="1595"/>
                </a:lnTo>
                <a:lnTo>
                  <a:pt x="488" y="1601"/>
                </a:lnTo>
                <a:lnTo>
                  <a:pt x="482" y="1605"/>
                </a:lnTo>
                <a:lnTo>
                  <a:pt x="479" y="1603"/>
                </a:lnTo>
                <a:lnTo>
                  <a:pt x="477" y="1602"/>
                </a:lnTo>
                <a:lnTo>
                  <a:pt x="476" y="1601"/>
                </a:lnTo>
                <a:lnTo>
                  <a:pt x="474" y="1600"/>
                </a:lnTo>
                <a:lnTo>
                  <a:pt x="473" y="1599"/>
                </a:lnTo>
                <a:lnTo>
                  <a:pt x="472" y="1599"/>
                </a:lnTo>
                <a:lnTo>
                  <a:pt x="468" y="1596"/>
                </a:lnTo>
                <a:lnTo>
                  <a:pt x="459" y="1593"/>
                </a:lnTo>
                <a:lnTo>
                  <a:pt x="454" y="1592"/>
                </a:lnTo>
                <a:lnTo>
                  <a:pt x="448" y="1592"/>
                </a:lnTo>
                <a:lnTo>
                  <a:pt x="446" y="1592"/>
                </a:lnTo>
                <a:lnTo>
                  <a:pt x="444" y="1590"/>
                </a:lnTo>
                <a:lnTo>
                  <a:pt x="440" y="1589"/>
                </a:lnTo>
                <a:lnTo>
                  <a:pt x="438" y="1584"/>
                </a:lnTo>
                <a:lnTo>
                  <a:pt x="438" y="1581"/>
                </a:lnTo>
                <a:lnTo>
                  <a:pt x="438" y="1576"/>
                </a:lnTo>
                <a:lnTo>
                  <a:pt x="439" y="1571"/>
                </a:lnTo>
                <a:lnTo>
                  <a:pt x="441" y="1565"/>
                </a:lnTo>
                <a:lnTo>
                  <a:pt x="446" y="1555"/>
                </a:lnTo>
                <a:lnTo>
                  <a:pt x="451" y="1543"/>
                </a:lnTo>
                <a:lnTo>
                  <a:pt x="453" y="1536"/>
                </a:lnTo>
                <a:lnTo>
                  <a:pt x="457" y="1527"/>
                </a:lnTo>
                <a:lnTo>
                  <a:pt x="458" y="1521"/>
                </a:lnTo>
                <a:lnTo>
                  <a:pt x="457" y="1518"/>
                </a:lnTo>
                <a:lnTo>
                  <a:pt x="455" y="1512"/>
                </a:lnTo>
                <a:lnTo>
                  <a:pt x="453" y="1508"/>
                </a:lnTo>
                <a:lnTo>
                  <a:pt x="451" y="1506"/>
                </a:lnTo>
                <a:lnTo>
                  <a:pt x="448" y="1505"/>
                </a:lnTo>
                <a:lnTo>
                  <a:pt x="436" y="1500"/>
                </a:lnTo>
                <a:lnTo>
                  <a:pt x="423" y="1494"/>
                </a:lnTo>
                <a:lnTo>
                  <a:pt x="421" y="1487"/>
                </a:lnTo>
                <a:lnTo>
                  <a:pt x="421" y="1479"/>
                </a:lnTo>
                <a:lnTo>
                  <a:pt x="421" y="1475"/>
                </a:lnTo>
                <a:lnTo>
                  <a:pt x="420" y="1473"/>
                </a:lnTo>
                <a:lnTo>
                  <a:pt x="420" y="1467"/>
                </a:lnTo>
                <a:lnTo>
                  <a:pt x="417" y="1463"/>
                </a:lnTo>
                <a:lnTo>
                  <a:pt x="416" y="1458"/>
                </a:lnTo>
                <a:lnTo>
                  <a:pt x="414" y="1455"/>
                </a:lnTo>
                <a:lnTo>
                  <a:pt x="409" y="1449"/>
                </a:lnTo>
                <a:lnTo>
                  <a:pt x="403" y="1443"/>
                </a:lnTo>
                <a:lnTo>
                  <a:pt x="398" y="1438"/>
                </a:lnTo>
                <a:lnTo>
                  <a:pt x="392" y="1435"/>
                </a:lnTo>
                <a:lnTo>
                  <a:pt x="389" y="1433"/>
                </a:lnTo>
                <a:lnTo>
                  <a:pt x="385" y="1433"/>
                </a:lnTo>
                <a:lnTo>
                  <a:pt x="384" y="1435"/>
                </a:lnTo>
                <a:lnTo>
                  <a:pt x="382" y="1436"/>
                </a:lnTo>
                <a:lnTo>
                  <a:pt x="381" y="1439"/>
                </a:lnTo>
                <a:lnTo>
                  <a:pt x="381" y="1444"/>
                </a:lnTo>
                <a:lnTo>
                  <a:pt x="383" y="1451"/>
                </a:lnTo>
                <a:lnTo>
                  <a:pt x="386" y="1457"/>
                </a:lnTo>
                <a:lnTo>
                  <a:pt x="392" y="1468"/>
                </a:lnTo>
                <a:lnTo>
                  <a:pt x="400" y="1479"/>
                </a:lnTo>
                <a:lnTo>
                  <a:pt x="405" y="1489"/>
                </a:lnTo>
                <a:lnTo>
                  <a:pt x="410" y="1501"/>
                </a:lnTo>
                <a:lnTo>
                  <a:pt x="411" y="1505"/>
                </a:lnTo>
                <a:lnTo>
                  <a:pt x="411" y="1510"/>
                </a:lnTo>
                <a:lnTo>
                  <a:pt x="410" y="1514"/>
                </a:lnTo>
                <a:lnTo>
                  <a:pt x="410" y="1519"/>
                </a:lnTo>
                <a:lnTo>
                  <a:pt x="408" y="1524"/>
                </a:lnTo>
                <a:lnTo>
                  <a:pt x="405" y="1527"/>
                </a:lnTo>
                <a:lnTo>
                  <a:pt x="403" y="1531"/>
                </a:lnTo>
                <a:lnTo>
                  <a:pt x="402" y="1533"/>
                </a:lnTo>
                <a:lnTo>
                  <a:pt x="401" y="1539"/>
                </a:lnTo>
                <a:lnTo>
                  <a:pt x="400" y="1552"/>
                </a:lnTo>
                <a:lnTo>
                  <a:pt x="400" y="1559"/>
                </a:lnTo>
                <a:lnTo>
                  <a:pt x="398" y="1565"/>
                </a:lnTo>
                <a:lnTo>
                  <a:pt x="398" y="1570"/>
                </a:lnTo>
                <a:lnTo>
                  <a:pt x="396" y="1574"/>
                </a:lnTo>
                <a:lnTo>
                  <a:pt x="394" y="1574"/>
                </a:lnTo>
                <a:lnTo>
                  <a:pt x="391" y="1574"/>
                </a:lnTo>
                <a:lnTo>
                  <a:pt x="386" y="1570"/>
                </a:lnTo>
                <a:lnTo>
                  <a:pt x="381" y="1567"/>
                </a:lnTo>
                <a:lnTo>
                  <a:pt x="376" y="1563"/>
                </a:lnTo>
                <a:lnTo>
                  <a:pt x="372" y="1561"/>
                </a:lnTo>
                <a:lnTo>
                  <a:pt x="366" y="1557"/>
                </a:lnTo>
                <a:lnTo>
                  <a:pt x="364" y="1555"/>
                </a:lnTo>
                <a:lnTo>
                  <a:pt x="362" y="1555"/>
                </a:lnTo>
                <a:lnTo>
                  <a:pt x="359" y="1553"/>
                </a:lnTo>
                <a:lnTo>
                  <a:pt x="357" y="1553"/>
                </a:lnTo>
                <a:lnTo>
                  <a:pt x="354" y="1552"/>
                </a:lnTo>
                <a:lnTo>
                  <a:pt x="351" y="1550"/>
                </a:lnTo>
                <a:lnTo>
                  <a:pt x="348" y="1546"/>
                </a:lnTo>
                <a:lnTo>
                  <a:pt x="339" y="1534"/>
                </a:lnTo>
                <a:lnTo>
                  <a:pt x="327" y="1521"/>
                </a:lnTo>
                <a:lnTo>
                  <a:pt x="318" y="1510"/>
                </a:lnTo>
                <a:lnTo>
                  <a:pt x="312" y="1498"/>
                </a:lnTo>
                <a:lnTo>
                  <a:pt x="310" y="1493"/>
                </a:lnTo>
                <a:lnTo>
                  <a:pt x="310" y="1487"/>
                </a:lnTo>
                <a:lnTo>
                  <a:pt x="312" y="1483"/>
                </a:lnTo>
                <a:lnTo>
                  <a:pt x="313" y="1480"/>
                </a:lnTo>
                <a:lnTo>
                  <a:pt x="313" y="1479"/>
                </a:lnTo>
                <a:lnTo>
                  <a:pt x="313" y="1476"/>
                </a:lnTo>
                <a:lnTo>
                  <a:pt x="314" y="1473"/>
                </a:lnTo>
                <a:lnTo>
                  <a:pt x="314" y="1471"/>
                </a:lnTo>
                <a:lnTo>
                  <a:pt x="313" y="1467"/>
                </a:lnTo>
                <a:lnTo>
                  <a:pt x="313" y="1463"/>
                </a:lnTo>
                <a:lnTo>
                  <a:pt x="310" y="1455"/>
                </a:lnTo>
                <a:lnTo>
                  <a:pt x="304" y="1444"/>
                </a:lnTo>
                <a:lnTo>
                  <a:pt x="297" y="1433"/>
                </a:lnTo>
                <a:lnTo>
                  <a:pt x="288" y="1422"/>
                </a:lnTo>
                <a:lnTo>
                  <a:pt x="284" y="1418"/>
                </a:lnTo>
                <a:lnTo>
                  <a:pt x="279" y="1413"/>
                </a:lnTo>
                <a:lnTo>
                  <a:pt x="276" y="1410"/>
                </a:lnTo>
                <a:lnTo>
                  <a:pt x="270" y="1407"/>
                </a:lnTo>
                <a:lnTo>
                  <a:pt x="263" y="1405"/>
                </a:lnTo>
                <a:lnTo>
                  <a:pt x="255" y="1404"/>
                </a:lnTo>
                <a:lnTo>
                  <a:pt x="245" y="1404"/>
                </a:lnTo>
                <a:lnTo>
                  <a:pt x="236" y="1404"/>
                </a:lnTo>
                <a:lnTo>
                  <a:pt x="226" y="1404"/>
                </a:lnTo>
                <a:lnTo>
                  <a:pt x="216" y="1403"/>
                </a:lnTo>
                <a:lnTo>
                  <a:pt x="213" y="1400"/>
                </a:lnTo>
                <a:lnTo>
                  <a:pt x="211" y="1397"/>
                </a:lnTo>
                <a:lnTo>
                  <a:pt x="209" y="1393"/>
                </a:lnTo>
                <a:lnTo>
                  <a:pt x="207" y="1389"/>
                </a:lnTo>
                <a:lnTo>
                  <a:pt x="202" y="1382"/>
                </a:lnTo>
                <a:lnTo>
                  <a:pt x="197" y="1376"/>
                </a:lnTo>
                <a:lnTo>
                  <a:pt x="195" y="1374"/>
                </a:lnTo>
                <a:lnTo>
                  <a:pt x="192" y="1373"/>
                </a:lnTo>
                <a:lnTo>
                  <a:pt x="187" y="1373"/>
                </a:lnTo>
                <a:lnTo>
                  <a:pt x="182" y="1372"/>
                </a:lnTo>
                <a:lnTo>
                  <a:pt x="176" y="1370"/>
                </a:lnTo>
                <a:lnTo>
                  <a:pt x="171" y="1366"/>
                </a:lnTo>
                <a:lnTo>
                  <a:pt x="163" y="1356"/>
                </a:lnTo>
                <a:lnTo>
                  <a:pt x="152" y="1347"/>
                </a:lnTo>
                <a:lnTo>
                  <a:pt x="144" y="1344"/>
                </a:lnTo>
                <a:lnTo>
                  <a:pt x="136" y="1342"/>
                </a:lnTo>
                <a:lnTo>
                  <a:pt x="129" y="1342"/>
                </a:lnTo>
                <a:lnTo>
                  <a:pt x="123" y="1340"/>
                </a:lnTo>
                <a:lnTo>
                  <a:pt x="120" y="1338"/>
                </a:lnTo>
                <a:lnTo>
                  <a:pt x="118" y="1336"/>
                </a:lnTo>
                <a:lnTo>
                  <a:pt x="115" y="1330"/>
                </a:lnTo>
                <a:lnTo>
                  <a:pt x="114" y="1322"/>
                </a:lnTo>
                <a:lnTo>
                  <a:pt x="114" y="1310"/>
                </a:lnTo>
                <a:lnTo>
                  <a:pt x="114" y="1299"/>
                </a:lnTo>
                <a:lnTo>
                  <a:pt x="115" y="1292"/>
                </a:lnTo>
                <a:lnTo>
                  <a:pt x="117" y="1284"/>
                </a:lnTo>
                <a:lnTo>
                  <a:pt x="118" y="1275"/>
                </a:lnTo>
                <a:lnTo>
                  <a:pt x="118" y="1267"/>
                </a:lnTo>
                <a:lnTo>
                  <a:pt x="118" y="1261"/>
                </a:lnTo>
                <a:lnTo>
                  <a:pt x="117" y="1255"/>
                </a:lnTo>
                <a:lnTo>
                  <a:pt x="115" y="1248"/>
                </a:lnTo>
                <a:lnTo>
                  <a:pt x="114" y="1241"/>
                </a:lnTo>
                <a:lnTo>
                  <a:pt x="115" y="1235"/>
                </a:lnTo>
                <a:lnTo>
                  <a:pt x="117" y="1231"/>
                </a:lnTo>
                <a:lnTo>
                  <a:pt x="117" y="1227"/>
                </a:lnTo>
                <a:lnTo>
                  <a:pt x="118" y="1223"/>
                </a:lnTo>
                <a:lnTo>
                  <a:pt x="118" y="1218"/>
                </a:lnTo>
                <a:lnTo>
                  <a:pt x="117" y="1216"/>
                </a:lnTo>
                <a:lnTo>
                  <a:pt x="114" y="1215"/>
                </a:lnTo>
                <a:lnTo>
                  <a:pt x="111" y="1214"/>
                </a:lnTo>
                <a:lnTo>
                  <a:pt x="107" y="1214"/>
                </a:lnTo>
                <a:lnTo>
                  <a:pt x="104" y="1215"/>
                </a:lnTo>
                <a:lnTo>
                  <a:pt x="95" y="1216"/>
                </a:lnTo>
                <a:lnTo>
                  <a:pt x="86" y="1218"/>
                </a:lnTo>
                <a:lnTo>
                  <a:pt x="74" y="1221"/>
                </a:lnTo>
                <a:lnTo>
                  <a:pt x="61" y="1224"/>
                </a:lnTo>
                <a:lnTo>
                  <a:pt x="52" y="1227"/>
                </a:lnTo>
                <a:lnTo>
                  <a:pt x="45" y="1229"/>
                </a:lnTo>
                <a:lnTo>
                  <a:pt x="41" y="1229"/>
                </a:lnTo>
                <a:lnTo>
                  <a:pt x="37" y="1229"/>
                </a:lnTo>
                <a:lnTo>
                  <a:pt x="35" y="1228"/>
                </a:lnTo>
                <a:lnTo>
                  <a:pt x="33" y="1227"/>
                </a:lnTo>
                <a:lnTo>
                  <a:pt x="32" y="1225"/>
                </a:lnTo>
                <a:lnTo>
                  <a:pt x="32" y="1223"/>
                </a:lnTo>
                <a:lnTo>
                  <a:pt x="32" y="1215"/>
                </a:lnTo>
                <a:lnTo>
                  <a:pt x="33" y="1205"/>
                </a:lnTo>
                <a:lnTo>
                  <a:pt x="36" y="1195"/>
                </a:lnTo>
                <a:lnTo>
                  <a:pt x="37" y="1183"/>
                </a:lnTo>
                <a:lnTo>
                  <a:pt x="36" y="1173"/>
                </a:lnTo>
                <a:lnTo>
                  <a:pt x="36" y="1164"/>
                </a:lnTo>
                <a:lnTo>
                  <a:pt x="35" y="1154"/>
                </a:lnTo>
                <a:lnTo>
                  <a:pt x="33" y="1145"/>
                </a:lnTo>
                <a:lnTo>
                  <a:pt x="32" y="1139"/>
                </a:lnTo>
                <a:lnTo>
                  <a:pt x="26" y="1133"/>
                </a:lnTo>
                <a:lnTo>
                  <a:pt x="18" y="1127"/>
                </a:lnTo>
                <a:lnTo>
                  <a:pt x="10" y="1120"/>
                </a:lnTo>
                <a:lnTo>
                  <a:pt x="6" y="1115"/>
                </a:lnTo>
                <a:lnTo>
                  <a:pt x="3" y="1109"/>
                </a:lnTo>
                <a:lnTo>
                  <a:pt x="1" y="1103"/>
                </a:lnTo>
                <a:lnTo>
                  <a:pt x="0" y="1098"/>
                </a:lnTo>
                <a:lnTo>
                  <a:pt x="1" y="1091"/>
                </a:lnTo>
                <a:lnTo>
                  <a:pt x="4" y="1083"/>
                </a:lnTo>
                <a:lnTo>
                  <a:pt x="7" y="1076"/>
                </a:lnTo>
                <a:lnTo>
                  <a:pt x="13" y="1069"/>
                </a:lnTo>
                <a:lnTo>
                  <a:pt x="23" y="1059"/>
                </a:lnTo>
                <a:lnTo>
                  <a:pt x="32" y="1052"/>
                </a:lnTo>
                <a:lnTo>
                  <a:pt x="42" y="1045"/>
                </a:lnTo>
                <a:lnTo>
                  <a:pt x="49" y="1039"/>
                </a:lnTo>
                <a:lnTo>
                  <a:pt x="58" y="1027"/>
                </a:lnTo>
                <a:lnTo>
                  <a:pt x="67" y="1014"/>
                </a:lnTo>
                <a:lnTo>
                  <a:pt x="71" y="1007"/>
                </a:lnTo>
                <a:lnTo>
                  <a:pt x="76" y="1001"/>
                </a:lnTo>
                <a:lnTo>
                  <a:pt x="82" y="995"/>
                </a:lnTo>
                <a:lnTo>
                  <a:pt x="88" y="990"/>
                </a:lnTo>
                <a:lnTo>
                  <a:pt x="92" y="988"/>
                </a:lnTo>
                <a:lnTo>
                  <a:pt x="98" y="985"/>
                </a:lnTo>
                <a:lnTo>
                  <a:pt x="102" y="984"/>
                </a:lnTo>
                <a:lnTo>
                  <a:pt x="108" y="983"/>
                </a:lnTo>
                <a:lnTo>
                  <a:pt x="118" y="982"/>
                </a:lnTo>
                <a:lnTo>
                  <a:pt x="127" y="978"/>
                </a:lnTo>
                <a:lnTo>
                  <a:pt x="131" y="977"/>
                </a:lnTo>
                <a:lnTo>
                  <a:pt x="133" y="975"/>
                </a:lnTo>
                <a:lnTo>
                  <a:pt x="139" y="966"/>
                </a:lnTo>
                <a:lnTo>
                  <a:pt x="145" y="958"/>
                </a:lnTo>
                <a:lnTo>
                  <a:pt x="151" y="953"/>
                </a:lnTo>
                <a:lnTo>
                  <a:pt x="156" y="947"/>
                </a:lnTo>
                <a:lnTo>
                  <a:pt x="159" y="943"/>
                </a:lnTo>
                <a:lnTo>
                  <a:pt x="163" y="938"/>
                </a:lnTo>
                <a:lnTo>
                  <a:pt x="164" y="934"/>
                </a:lnTo>
                <a:lnTo>
                  <a:pt x="165" y="929"/>
                </a:lnTo>
                <a:lnTo>
                  <a:pt x="165" y="926"/>
                </a:lnTo>
                <a:lnTo>
                  <a:pt x="163" y="922"/>
                </a:lnTo>
                <a:lnTo>
                  <a:pt x="161" y="918"/>
                </a:lnTo>
                <a:lnTo>
                  <a:pt x="156" y="914"/>
                </a:lnTo>
                <a:lnTo>
                  <a:pt x="146" y="910"/>
                </a:lnTo>
                <a:lnTo>
                  <a:pt x="137" y="907"/>
                </a:lnTo>
                <a:lnTo>
                  <a:pt x="129" y="902"/>
                </a:lnTo>
                <a:lnTo>
                  <a:pt x="120" y="897"/>
                </a:lnTo>
                <a:lnTo>
                  <a:pt x="111" y="893"/>
                </a:lnTo>
                <a:lnTo>
                  <a:pt x="104" y="887"/>
                </a:lnTo>
                <a:lnTo>
                  <a:pt x="96" y="882"/>
                </a:lnTo>
                <a:lnTo>
                  <a:pt x="89" y="876"/>
                </a:lnTo>
                <a:lnTo>
                  <a:pt x="87" y="872"/>
                </a:lnTo>
                <a:lnTo>
                  <a:pt x="85" y="870"/>
                </a:lnTo>
                <a:lnTo>
                  <a:pt x="83" y="866"/>
                </a:lnTo>
                <a:lnTo>
                  <a:pt x="83" y="863"/>
                </a:lnTo>
                <a:lnTo>
                  <a:pt x="85" y="861"/>
                </a:lnTo>
                <a:lnTo>
                  <a:pt x="87" y="857"/>
                </a:lnTo>
                <a:lnTo>
                  <a:pt x="89" y="855"/>
                </a:lnTo>
                <a:lnTo>
                  <a:pt x="93" y="852"/>
                </a:lnTo>
                <a:lnTo>
                  <a:pt x="99" y="850"/>
                </a:lnTo>
                <a:lnTo>
                  <a:pt x="104" y="849"/>
                </a:lnTo>
                <a:lnTo>
                  <a:pt x="106" y="847"/>
                </a:lnTo>
                <a:lnTo>
                  <a:pt x="107" y="846"/>
                </a:lnTo>
                <a:lnTo>
                  <a:pt x="109" y="843"/>
                </a:lnTo>
                <a:lnTo>
                  <a:pt x="111" y="838"/>
                </a:lnTo>
                <a:lnTo>
                  <a:pt x="112" y="832"/>
                </a:lnTo>
                <a:lnTo>
                  <a:pt x="113" y="826"/>
                </a:lnTo>
                <a:lnTo>
                  <a:pt x="114" y="823"/>
                </a:lnTo>
                <a:lnTo>
                  <a:pt x="115" y="820"/>
                </a:lnTo>
                <a:lnTo>
                  <a:pt x="118" y="817"/>
                </a:lnTo>
                <a:lnTo>
                  <a:pt x="120" y="814"/>
                </a:lnTo>
                <a:lnTo>
                  <a:pt x="131" y="807"/>
                </a:lnTo>
                <a:lnTo>
                  <a:pt x="140" y="800"/>
                </a:lnTo>
                <a:lnTo>
                  <a:pt x="145" y="796"/>
                </a:lnTo>
                <a:lnTo>
                  <a:pt x="150" y="792"/>
                </a:lnTo>
                <a:lnTo>
                  <a:pt x="152" y="788"/>
                </a:lnTo>
                <a:lnTo>
                  <a:pt x="155" y="783"/>
                </a:lnTo>
                <a:lnTo>
                  <a:pt x="156" y="781"/>
                </a:lnTo>
                <a:lnTo>
                  <a:pt x="156" y="777"/>
                </a:lnTo>
                <a:lnTo>
                  <a:pt x="155" y="774"/>
                </a:lnTo>
                <a:lnTo>
                  <a:pt x="155" y="770"/>
                </a:lnTo>
                <a:lnTo>
                  <a:pt x="153" y="764"/>
                </a:lnTo>
                <a:lnTo>
                  <a:pt x="153" y="760"/>
                </a:lnTo>
                <a:lnTo>
                  <a:pt x="153" y="754"/>
                </a:lnTo>
                <a:lnTo>
                  <a:pt x="156" y="749"/>
                </a:lnTo>
                <a:lnTo>
                  <a:pt x="161" y="744"/>
                </a:lnTo>
                <a:lnTo>
                  <a:pt x="168" y="742"/>
                </a:lnTo>
                <a:lnTo>
                  <a:pt x="175" y="740"/>
                </a:lnTo>
                <a:lnTo>
                  <a:pt x="182" y="742"/>
                </a:lnTo>
                <a:lnTo>
                  <a:pt x="187" y="744"/>
                </a:lnTo>
                <a:lnTo>
                  <a:pt x="192" y="748"/>
                </a:lnTo>
                <a:lnTo>
                  <a:pt x="195" y="752"/>
                </a:lnTo>
                <a:lnTo>
                  <a:pt x="200" y="755"/>
                </a:lnTo>
                <a:lnTo>
                  <a:pt x="202" y="756"/>
                </a:lnTo>
                <a:lnTo>
                  <a:pt x="205" y="757"/>
                </a:lnTo>
                <a:lnTo>
                  <a:pt x="209" y="760"/>
                </a:lnTo>
                <a:lnTo>
                  <a:pt x="214" y="760"/>
                </a:lnTo>
                <a:lnTo>
                  <a:pt x="225" y="761"/>
                </a:lnTo>
                <a:lnTo>
                  <a:pt x="236" y="762"/>
                </a:lnTo>
                <a:lnTo>
                  <a:pt x="245" y="762"/>
                </a:lnTo>
                <a:lnTo>
                  <a:pt x="253" y="762"/>
                </a:lnTo>
                <a:lnTo>
                  <a:pt x="259" y="763"/>
                </a:lnTo>
                <a:lnTo>
                  <a:pt x="264" y="765"/>
                </a:lnTo>
                <a:lnTo>
                  <a:pt x="269" y="767"/>
                </a:lnTo>
                <a:lnTo>
                  <a:pt x="271" y="768"/>
                </a:lnTo>
                <a:lnTo>
                  <a:pt x="284" y="777"/>
                </a:lnTo>
                <a:lnTo>
                  <a:pt x="299" y="787"/>
                </a:lnTo>
                <a:lnTo>
                  <a:pt x="303" y="792"/>
                </a:lnTo>
                <a:lnTo>
                  <a:pt x="307" y="796"/>
                </a:lnTo>
                <a:lnTo>
                  <a:pt x="309" y="802"/>
                </a:lnTo>
                <a:lnTo>
                  <a:pt x="310" y="808"/>
                </a:lnTo>
                <a:lnTo>
                  <a:pt x="312" y="815"/>
                </a:lnTo>
                <a:lnTo>
                  <a:pt x="312" y="821"/>
                </a:lnTo>
                <a:lnTo>
                  <a:pt x="312" y="827"/>
                </a:lnTo>
                <a:lnTo>
                  <a:pt x="313" y="832"/>
                </a:lnTo>
                <a:lnTo>
                  <a:pt x="315" y="837"/>
                </a:lnTo>
                <a:lnTo>
                  <a:pt x="318" y="840"/>
                </a:lnTo>
                <a:lnTo>
                  <a:pt x="320" y="842"/>
                </a:lnTo>
                <a:lnTo>
                  <a:pt x="323" y="842"/>
                </a:lnTo>
                <a:lnTo>
                  <a:pt x="332" y="839"/>
                </a:lnTo>
                <a:lnTo>
                  <a:pt x="340" y="836"/>
                </a:lnTo>
                <a:lnTo>
                  <a:pt x="354" y="832"/>
                </a:lnTo>
                <a:lnTo>
                  <a:pt x="370" y="827"/>
                </a:lnTo>
                <a:lnTo>
                  <a:pt x="383" y="825"/>
                </a:lnTo>
                <a:lnTo>
                  <a:pt x="395" y="823"/>
                </a:lnTo>
                <a:lnTo>
                  <a:pt x="408" y="820"/>
                </a:lnTo>
                <a:lnTo>
                  <a:pt x="420" y="820"/>
                </a:lnTo>
                <a:lnTo>
                  <a:pt x="425" y="819"/>
                </a:lnTo>
                <a:lnTo>
                  <a:pt x="428" y="818"/>
                </a:lnTo>
                <a:lnTo>
                  <a:pt x="433" y="814"/>
                </a:lnTo>
                <a:lnTo>
                  <a:pt x="436" y="811"/>
                </a:lnTo>
                <a:lnTo>
                  <a:pt x="442" y="807"/>
                </a:lnTo>
                <a:lnTo>
                  <a:pt x="446" y="806"/>
                </a:lnTo>
                <a:lnTo>
                  <a:pt x="452" y="805"/>
                </a:lnTo>
                <a:lnTo>
                  <a:pt x="457" y="806"/>
                </a:lnTo>
                <a:lnTo>
                  <a:pt x="461" y="808"/>
                </a:lnTo>
                <a:lnTo>
                  <a:pt x="466" y="812"/>
                </a:lnTo>
                <a:lnTo>
                  <a:pt x="471" y="820"/>
                </a:lnTo>
                <a:lnTo>
                  <a:pt x="476" y="828"/>
                </a:lnTo>
                <a:lnTo>
                  <a:pt x="479" y="838"/>
                </a:lnTo>
                <a:lnTo>
                  <a:pt x="483" y="849"/>
                </a:lnTo>
                <a:lnTo>
                  <a:pt x="488" y="864"/>
                </a:lnTo>
                <a:lnTo>
                  <a:pt x="492" y="878"/>
                </a:lnTo>
                <a:lnTo>
                  <a:pt x="495" y="888"/>
                </a:lnTo>
                <a:lnTo>
                  <a:pt x="497" y="895"/>
                </a:lnTo>
                <a:lnTo>
                  <a:pt x="501" y="899"/>
                </a:lnTo>
                <a:lnTo>
                  <a:pt x="504" y="901"/>
                </a:lnTo>
                <a:lnTo>
                  <a:pt x="521" y="907"/>
                </a:lnTo>
                <a:lnTo>
                  <a:pt x="537" y="912"/>
                </a:lnTo>
                <a:lnTo>
                  <a:pt x="553" y="914"/>
                </a:lnTo>
                <a:lnTo>
                  <a:pt x="567" y="915"/>
                </a:lnTo>
                <a:lnTo>
                  <a:pt x="581" y="914"/>
                </a:lnTo>
                <a:lnTo>
                  <a:pt x="590" y="913"/>
                </a:lnTo>
                <a:lnTo>
                  <a:pt x="597" y="910"/>
                </a:lnTo>
                <a:lnTo>
                  <a:pt x="603" y="906"/>
                </a:lnTo>
                <a:lnTo>
                  <a:pt x="609" y="901"/>
                </a:lnTo>
                <a:lnTo>
                  <a:pt x="614" y="897"/>
                </a:lnTo>
                <a:lnTo>
                  <a:pt x="623" y="896"/>
                </a:lnTo>
                <a:lnTo>
                  <a:pt x="633" y="895"/>
                </a:lnTo>
                <a:lnTo>
                  <a:pt x="636" y="891"/>
                </a:lnTo>
                <a:lnTo>
                  <a:pt x="640" y="887"/>
                </a:lnTo>
                <a:lnTo>
                  <a:pt x="643" y="877"/>
                </a:lnTo>
                <a:lnTo>
                  <a:pt x="647" y="870"/>
                </a:lnTo>
                <a:lnTo>
                  <a:pt x="652" y="868"/>
                </a:lnTo>
                <a:lnTo>
                  <a:pt x="656" y="868"/>
                </a:lnTo>
                <a:lnTo>
                  <a:pt x="659" y="868"/>
                </a:lnTo>
                <a:lnTo>
                  <a:pt x="662" y="866"/>
                </a:lnTo>
                <a:lnTo>
                  <a:pt x="667" y="865"/>
                </a:lnTo>
                <a:lnTo>
                  <a:pt x="669" y="864"/>
                </a:lnTo>
                <a:lnTo>
                  <a:pt x="675" y="861"/>
                </a:lnTo>
                <a:lnTo>
                  <a:pt x="681" y="857"/>
                </a:lnTo>
                <a:lnTo>
                  <a:pt x="682" y="853"/>
                </a:lnTo>
                <a:lnTo>
                  <a:pt x="685" y="851"/>
                </a:lnTo>
                <a:lnTo>
                  <a:pt x="687" y="846"/>
                </a:lnTo>
                <a:lnTo>
                  <a:pt x="688" y="842"/>
                </a:lnTo>
                <a:lnTo>
                  <a:pt x="690" y="832"/>
                </a:lnTo>
                <a:lnTo>
                  <a:pt x="692" y="821"/>
                </a:lnTo>
                <a:lnTo>
                  <a:pt x="694" y="817"/>
                </a:lnTo>
                <a:lnTo>
                  <a:pt x="697" y="811"/>
                </a:lnTo>
                <a:lnTo>
                  <a:pt x="701" y="805"/>
                </a:lnTo>
                <a:lnTo>
                  <a:pt x="706" y="800"/>
                </a:lnTo>
                <a:lnTo>
                  <a:pt x="715" y="789"/>
                </a:lnTo>
                <a:lnTo>
                  <a:pt x="723" y="776"/>
                </a:lnTo>
                <a:lnTo>
                  <a:pt x="726" y="770"/>
                </a:lnTo>
                <a:lnTo>
                  <a:pt x="730" y="763"/>
                </a:lnTo>
                <a:lnTo>
                  <a:pt x="738" y="750"/>
                </a:lnTo>
                <a:lnTo>
                  <a:pt x="748" y="737"/>
                </a:lnTo>
                <a:lnTo>
                  <a:pt x="756" y="725"/>
                </a:lnTo>
                <a:lnTo>
                  <a:pt x="766" y="714"/>
                </a:lnTo>
                <a:lnTo>
                  <a:pt x="773" y="705"/>
                </a:lnTo>
                <a:lnTo>
                  <a:pt x="780" y="693"/>
                </a:lnTo>
                <a:lnTo>
                  <a:pt x="785" y="685"/>
                </a:lnTo>
                <a:lnTo>
                  <a:pt x="788" y="678"/>
                </a:lnTo>
                <a:lnTo>
                  <a:pt x="788" y="672"/>
                </a:lnTo>
                <a:lnTo>
                  <a:pt x="788" y="667"/>
                </a:lnTo>
                <a:lnTo>
                  <a:pt x="787" y="661"/>
                </a:lnTo>
                <a:lnTo>
                  <a:pt x="785" y="655"/>
                </a:lnTo>
                <a:lnTo>
                  <a:pt x="781" y="649"/>
                </a:lnTo>
                <a:lnTo>
                  <a:pt x="779" y="645"/>
                </a:lnTo>
                <a:lnTo>
                  <a:pt x="778" y="644"/>
                </a:lnTo>
                <a:lnTo>
                  <a:pt x="776" y="642"/>
                </a:lnTo>
                <a:lnTo>
                  <a:pt x="773" y="635"/>
                </a:lnTo>
                <a:lnTo>
                  <a:pt x="772" y="628"/>
                </a:lnTo>
                <a:lnTo>
                  <a:pt x="772" y="624"/>
                </a:lnTo>
                <a:lnTo>
                  <a:pt x="773" y="620"/>
                </a:lnTo>
                <a:lnTo>
                  <a:pt x="774" y="619"/>
                </a:lnTo>
                <a:lnTo>
                  <a:pt x="776" y="618"/>
                </a:lnTo>
                <a:lnTo>
                  <a:pt x="779" y="617"/>
                </a:lnTo>
                <a:lnTo>
                  <a:pt x="781" y="615"/>
                </a:lnTo>
                <a:lnTo>
                  <a:pt x="784" y="612"/>
                </a:lnTo>
                <a:lnTo>
                  <a:pt x="786" y="609"/>
                </a:lnTo>
                <a:lnTo>
                  <a:pt x="787" y="605"/>
                </a:lnTo>
                <a:lnTo>
                  <a:pt x="787" y="601"/>
                </a:lnTo>
                <a:lnTo>
                  <a:pt x="787" y="599"/>
                </a:lnTo>
                <a:lnTo>
                  <a:pt x="787" y="597"/>
                </a:lnTo>
                <a:lnTo>
                  <a:pt x="787" y="593"/>
                </a:lnTo>
                <a:lnTo>
                  <a:pt x="787" y="590"/>
                </a:lnTo>
                <a:lnTo>
                  <a:pt x="786" y="579"/>
                </a:lnTo>
                <a:lnTo>
                  <a:pt x="786" y="571"/>
                </a:lnTo>
                <a:lnTo>
                  <a:pt x="786" y="567"/>
                </a:lnTo>
                <a:lnTo>
                  <a:pt x="787" y="565"/>
                </a:lnTo>
                <a:lnTo>
                  <a:pt x="788" y="562"/>
                </a:lnTo>
                <a:lnTo>
                  <a:pt x="791" y="561"/>
                </a:lnTo>
                <a:lnTo>
                  <a:pt x="793" y="560"/>
                </a:lnTo>
                <a:lnTo>
                  <a:pt x="797" y="559"/>
                </a:lnTo>
                <a:lnTo>
                  <a:pt x="800" y="560"/>
                </a:lnTo>
                <a:lnTo>
                  <a:pt x="805" y="561"/>
                </a:lnTo>
                <a:lnTo>
                  <a:pt x="808" y="563"/>
                </a:lnTo>
                <a:lnTo>
                  <a:pt x="812" y="567"/>
                </a:lnTo>
                <a:lnTo>
                  <a:pt x="820" y="573"/>
                </a:lnTo>
                <a:lnTo>
                  <a:pt x="826" y="578"/>
                </a:lnTo>
                <a:lnTo>
                  <a:pt x="830" y="579"/>
                </a:lnTo>
                <a:lnTo>
                  <a:pt x="832" y="580"/>
                </a:lnTo>
                <a:lnTo>
                  <a:pt x="833" y="581"/>
                </a:lnTo>
                <a:lnTo>
                  <a:pt x="835" y="581"/>
                </a:lnTo>
                <a:lnTo>
                  <a:pt x="838" y="581"/>
                </a:lnTo>
                <a:lnTo>
                  <a:pt x="841" y="580"/>
                </a:lnTo>
                <a:lnTo>
                  <a:pt x="844" y="578"/>
                </a:lnTo>
                <a:lnTo>
                  <a:pt x="848" y="575"/>
                </a:lnTo>
                <a:lnTo>
                  <a:pt x="854" y="568"/>
                </a:lnTo>
                <a:lnTo>
                  <a:pt x="860" y="562"/>
                </a:lnTo>
                <a:lnTo>
                  <a:pt x="862" y="561"/>
                </a:lnTo>
                <a:lnTo>
                  <a:pt x="863" y="561"/>
                </a:lnTo>
                <a:lnTo>
                  <a:pt x="866" y="561"/>
                </a:lnTo>
                <a:lnTo>
                  <a:pt x="868" y="563"/>
                </a:lnTo>
                <a:lnTo>
                  <a:pt x="871" y="574"/>
                </a:lnTo>
                <a:lnTo>
                  <a:pt x="876" y="588"/>
                </a:lnTo>
                <a:lnTo>
                  <a:pt x="880" y="592"/>
                </a:lnTo>
                <a:lnTo>
                  <a:pt x="883" y="595"/>
                </a:lnTo>
                <a:lnTo>
                  <a:pt x="887" y="598"/>
                </a:lnTo>
                <a:lnTo>
                  <a:pt x="892" y="599"/>
                </a:lnTo>
                <a:lnTo>
                  <a:pt x="896" y="600"/>
                </a:lnTo>
                <a:lnTo>
                  <a:pt x="902" y="601"/>
                </a:lnTo>
                <a:lnTo>
                  <a:pt x="907" y="601"/>
                </a:lnTo>
                <a:lnTo>
                  <a:pt x="913" y="600"/>
                </a:lnTo>
                <a:lnTo>
                  <a:pt x="918" y="599"/>
                </a:lnTo>
                <a:lnTo>
                  <a:pt x="923" y="597"/>
                </a:lnTo>
                <a:lnTo>
                  <a:pt x="925" y="593"/>
                </a:lnTo>
                <a:lnTo>
                  <a:pt x="927" y="588"/>
                </a:lnTo>
                <a:lnTo>
                  <a:pt x="929" y="579"/>
                </a:lnTo>
                <a:lnTo>
                  <a:pt x="930" y="568"/>
                </a:lnTo>
                <a:lnTo>
                  <a:pt x="931" y="562"/>
                </a:lnTo>
                <a:lnTo>
                  <a:pt x="932" y="556"/>
                </a:lnTo>
                <a:lnTo>
                  <a:pt x="933" y="550"/>
                </a:lnTo>
                <a:lnTo>
                  <a:pt x="937" y="544"/>
                </a:lnTo>
                <a:lnTo>
                  <a:pt x="940" y="538"/>
                </a:lnTo>
                <a:lnTo>
                  <a:pt x="944" y="534"/>
                </a:lnTo>
                <a:lnTo>
                  <a:pt x="950" y="529"/>
                </a:lnTo>
                <a:lnTo>
                  <a:pt x="956" y="525"/>
                </a:lnTo>
                <a:lnTo>
                  <a:pt x="961" y="522"/>
                </a:lnTo>
                <a:lnTo>
                  <a:pt x="967" y="518"/>
                </a:lnTo>
                <a:lnTo>
                  <a:pt x="970" y="516"/>
                </a:lnTo>
                <a:lnTo>
                  <a:pt x="973" y="513"/>
                </a:lnTo>
                <a:lnTo>
                  <a:pt x="976" y="509"/>
                </a:lnTo>
                <a:lnTo>
                  <a:pt x="980" y="504"/>
                </a:lnTo>
                <a:lnTo>
                  <a:pt x="983" y="499"/>
                </a:lnTo>
                <a:lnTo>
                  <a:pt x="984" y="493"/>
                </a:lnTo>
                <a:lnTo>
                  <a:pt x="982" y="484"/>
                </a:lnTo>
                <a:lnTo>
                  <a:pt x="977" y="473"/>
                </a:lnTo>
                <a:lnTo>
                  <a:pt x="977" y="472"/>
                </a:lnTo>
                <a:lnTo>
                  <a:pt x="977" y="471"/>
                </a:lnTo>
                <a:lnTo>
                  <a:pt x="978" y="466"/>
                </a:lnTo>
                <a:lnTo>
                  <a:pt x="982" y="461"/>
                </a:lnTo>
                <a:lnTo>
                  <a:pt x="986" y="458"/>
                </a:lnTo>
                <a:lnTo>
                  <a:pt x="990" y="455"/>
                </a:lnTo>
                <a:lnTo>
                  <a:pt x="999" y="448"/>
                </a:lnTo>
                <a:lnTo>
                  <a:pt x="1005" y="442"/>
                </a:lnTo>
                <a:lnTo>
                  <a:pt x="1006" y="440"/>
                </a:lnTo>
                <a:lnTo>
                  <a:pt x="1007" y="437"/>
                </a:lnTo>
                <a:lnTo>
                  <a:pt x="1008" y="435"/>
                </a:lnTo>
                <a:lnTo>
                  <a:pt x="1008" y="433"/>
                </a:lnTo>
                <a:lnTo>
                  <a:pt x="1006" y="428"/>
                </a:lnTo>
                <a:lnTo>
                  <a:pt x="1002" y="422"/>
                </a:lnTo>
                <a:lnTo>
                  <a:pt x="1000" y="417"/>
                </a:lnTo>
                <a:lnTo>
                  <a:pt x="1000" y="412"/>
                </a:lnTo>
                <a:lnTo>
                  <a:pt x="1001" y="409"/>
                </a:lnTo>
                <a:lnTo>
                  <a:pt x="1003" y="405"/>
                </a:lnTo>
                <a:lnTo>
                  <a:pt x="1006" y="403"/>
                </a:lnTo>
                <a:lnTo>
                  <a:pt x="1008" y="401"/>
                </a:lnTo>
                <a:lnTo>
                  <a:pt x="1017" y="391"/>
                </a:lnTo>
                <a:lnTo>
                  <a:pt x="1025" y="383"/>
                </a:lnTo>
                <a:lnTo>
                  <a:pt x="1032" y="373"/>
                </a:lnTo>
                <a:lnTo>
                  <a:pt x="1039" y="364"/>
                </a:lnTo>
                <a:lnTo>
                  <a:pt x="1045" y="353"/>
                </a:lnTo>
                <a:lnTo>
                  <a:pt x="1049" y="345"/>
                </a:lnTo>
                <a:lnTo>
                  <a:pt x="1052" y="334"/>
                </a:lnTo>
                <a:lnTo>
                  <a:pt x="1058" y="321"/>
                </a:lnTo>
                <a:lnTo>
                  <a:pt x="1062" y="313"/>
                </a:lnTo>
                <a:lnTo>
                  <a:pt x="1066" y="307"/>
                </a:lnTo>
                <a:lnTo>
                  <a:pt x="1071" y="302"/>
                </a:lnTo>
                <a:lnTo>
                  <a:pt x="1077" y="297"/>
                </a:lnTo>
                <a:lnTo>
                  <a:pt x="1082" y="292"/>
                </a:lnTo>
                <a:lnTo>
                  <a:pt x="1087" y="288"/>
                </a:lnTo>
                <a:lnTo>
                  <a:pt x="1091" y="281"/>
                </a:lnTo>
                <a:lnTo>
                  <a:pt x="1095" y="273"/>
                </a:lnTo>
                <a:lnTo>
                  <a:pt x="1099" y="266"/>
                </a:lnTo>
                <a:lnTo>
                  <a:pt x="1102" y="260"/>
                </a:lnTo>
                <a:lnTo>
                  <a:pt x="1104" y="257"/>
                </a:lnTo>
                <a:lnTo>
                  <a:pt x="1108" y="253"/>
                </a:lnTo>
                <a:lnTo>
                  <a:pt x="1119" y="248"/>
                </a:lnTo>
                <a:lnTo>
                  <a:pt x="1134" y="244"/>
                </a:lnTo>
                <a:lnTo>
                  <a:pt x="1146" y="240"/>
                </a:lnTo>
                <a:lnTo>
                  <a:pt x="1162" y="233"/>
                </a:lnTo>
                <a:lnTo>
                  <a:pt x="1166" y="229"/>
                </a:lnTo>
                <a:lnTo>
                  <a:pt x="1169" y="226"/>
                </a:lnTo>
                <a:lnTo>
                  <a:pt x="1171" y="223"/>
                </a:lnTo>
                <a:lnTo>
                  <a:pt x="1172" y="220"/>
                </a:lnTo>
                <a:lnTo>
                  <a:pt x="1175" y="215"/>
                </a:lnTo>
                <a:lnTo>
                  <a:pt x="1177" y="209"/>
                </a:lnTo>
                <a:lnTo>
                  <a:pt x="1178" y="196"/>
                </a:lnTo>
                <a:lnTo>
                  <a:pt x="1179" y="184"/>
                </a:lnTo>
                <a:lnTo>
                  <a:pt x="1178" y="181"/>
                </a:lnTo>
                <a:lnTo>
                  <a:pt x="1176" y="178"/>
                </a:lnTo>
                <a:lnTo>
                  <a:pt x="1173" y="178"/>
                </a:lnTo>
                <a:lnTo>
                  <a:pt x="1170" y="178"/>
                </a:lnTo>
                <a:lnTo>
                  <a:pt x="1164" y="179"/>
                </a:lnTo>
                <a:lnTo>
                  <a:pt x="1157" y="181"/>
                </a:lnTo>
                <a:lnTo>
                  <a:pt x="1153" y="181"/>
                </a:lnTo>
                <a:lnTo>
                  <a:pt x="1150" y="181"/>
                </a:lnTo>
                <a:lnTo>
                  <a:pt x="1147" y="181"/>
                </a:lnTo>
                <a:lnTo>
                  <a:pt x="1146" y="178"/>
                </a:lnTo>
                <a:lnTo>
                  <a:pt x="1145" y="176"/>
                </a:lnTo>
                <a:lnTo>
                  <a:pt x="1144" y="174"/>
                </a:lnTo>
                <a:lnTo>
                  <a:pt x="1140" y="166"/>
                </a:lnTo>
                <a:lnTo>
                  <a:pt x="1135" y="160"/>
                </a:lnTo>
                <a:lnTo>
                  <a:pt x="1129" y="155"/>
                </a:lnTo>
                <a:lnTo>
                  <a:pt x="1122" y="149"/>
                </a:lnTo>
                <a:lnTo>
                  <a:pt x="1113" y="140"/>
                </a:lnTo>
                <a:lnTo>
                  <a:pt x="1103" y="133"/>
                </a:lnTo>
                <a:lnTo>
                  <a:pt x="1090" y="124"/>
                </a:lnTo>
                <a:lnTo>
                  <a:pt x="1081" y="114"/>
                </a:lnTo>
                <a:lnTo>
                  <a:pt x="1077" y="109"/>
                </a:lnTo>
                <a:lnTo>
                  <a:pt x="1075" y="105"/>
                </a:lnTo>
                <a:lnTo>
                  <a:pt x="1072" y="100"/>
                </a:lnTo>
                <a:lnTo>
                  <a:pt x="1071" y="94"/>
                </a:lnTo>
                <a:lnTo>
                  <a:pt x="1071" y="89"/>
                </a:lnTo>
                <a:lnTo>
                  <a:pt x="1072" y="83"/>
                </a:lnTo>
                <a:lnTo>
                  <a:pt x="1075" y="77"/>
                </a:lnTo>
                <a:lnTo>
                  <a:pt x="1078" y="71"/>
                </a:lnTo>
                <a:lnTo>
                  <a:pt x="1082" y="65"/>
                </a:lnTo>
                <a:lnTo>
                  <a:pt x="1085" y="61"/>
                </a:lnTo>
                <a:lnTo>
                  <a:pt x="1090" y="57"/>
                </a:lnTo>
                <a:lnTo>
                  <a:pt x="1095" y="53"/>
                </a:lnTo>
                <a:lnTo>
                  <a:pt x="1103" y="52"/>
                </a:lnTo>
                <a:lnTo>
                  <a:pt x="1114" y="52"/>
                </a:lnTo>
                <a:lnTo>
                  <a:pt x="1120" y="51"/>
                </a:lnTo>
                <a:lnTo>
                  <a:pt x="1125" y="50"/>
                </a:lnTo>
                <a:lnTo>
                  <a:pt x="1131" y="48"/>
                </a:lnTo>
                <a:lnTo>
                  <a:pt x="1135" y="44"/>
                </a:lnTo>
                <a:lnTo>
                  <a:pt x="1144" y="36"/>
                </a:lnTo>
                <a:lnTo>
                  <a:pt x="1151" y="26"/>
                </a:lnTo>
                <a:lnTo>
                  <a:pt x="1152" y="25"/>
                </a:lnTo>
                <a:lnTo>
                  <a:pt x="1152" y="23"/>
                </a:lnTo>
                <a:lnTo>
                  <a:pt x="1153" y="12"/>
                </a:lnTo>
                <a:lnTo>
                  <a:pt x="1154" y="2"/>
                </a:lnTo>
                <a:lnTo>
                  <a:pt x="1154" y="1"/>
                </a:lnTo>
                <a:lnTo>
                  <a:pt x="1157" y="0"/>
                </a:lnTo>
                <a:lnTo>
                  <a:pt x="1165" y="1"/>
                </a:lnTo>
                <a:lnTo>
                  <a:pt x="1179" y="4"/>
                </a:lnTo>
                <a:lnTo>
                  <a:pt x="1196" y="8"/>
                </a:lnTo>
                <a:lnTo>
                  <a:pt x="1211" y="15"/>
                </a:lnTo>
                <a:lnTo>
                  <a:pt x="1220" y="20"/>
                </a:lnTo>
                <a:lnTo>
                  <a:pt x="1230" y="26"/>
                </a:lnTo>
                <a:lnTo>
                  <a:pt x="1244" y="34"/>
                </a:lnTo>
                <a:lnTo>
                  <a:pt x="1257" y="42"/>
                </a:lnTo>
                <a:lnTo>
                  <a:pt x="1270" y="51"/>
                </a:lnTo>
                <a:lnTo>
                  <a:pt x="1280" y="59"/>
                </a:lnTo>
                <a:lnTo>
                  <a:pt x="1290" y="68"/>
                </a:lnTo>
                <a:lnTo>
                  <a:pt x="1298" y="74"/>
                </a:lnTo>
                <a:lnTo>
                  <a:pt x="1309" y="78"/>
                </a:lnTo>
                <a:lnTo>
                  <a:pt x="1322" y="83"/>
                </a:lnTo>
                <a:lnTo>
                  <a:pt x="1335" y="88"/>
                </a:lnTo>
                <a:lnTo>
                  <a:pt x="1346" y="93"/>
                </a:lnTo>
                <a:lnTo>
                  <a:pt x="1358" y="100"/>
                </a:lnTo>
                <a:lnTo>
                  <a:pt x="1373" y="113"/>
                </a:lnTo>
                <a:lnTo>
                  <a:pt x="1390" y="128"/>
                </a:lnTo>
                <a:lnTo>
                  <a:pt x="1404" y="143"/>
                </a:lnTo>
                <a:lnTo>
                  <a:pt x="1416" y="156"/>
                </a:lnTo>
                <a:lnTo>
                  <a:pt x="1425" y="168"/>
                </a:lnTo>
                <a:lnTo>
                  <a:pt x="1434" y="179"/>
                </a:lnTo>
                <a:lnTo>
                  <a:pt x="1441" y="193"/>
                </a:lnTo>
                <a:lnTo>
                  <a:pt x="1443" y="197"/>
                </a:lnTo>
                <a:lnTo>
                  <a:pt x="1447" y="202"/>
                </a:lnTo>
                <a:lnTo>
                  <a:pt x="1449" y="207"/>
                </a:lnTo>
                <a:lnTo>
                  <a:pt x="1453" y="209"/>
                </a:lnTo>
                <a:lnTo>
                  <a:pt x="1458" y="212"/>
                </a:lnTo>
                <a:lnTo>
                  <a:pt x="1465" y="213"/>
                </a:lnTo>
                <a:lnTo>
                  <a:pt x="1472" y="214"/>
                </a:lnTo>
                <a:lnTo>
                  <a:pt x="1481" y="215"/>
                </a:lnTo>
                <a:lnTo>
                  <a:pt x="1493" y="214"/>
                </a:lnTo>
                <a:lnTo>
                  <a:pt x="1506" y="214"/>
                </a:lnTo>
                <a:lnTo>
                  <a:pt x="1518" y="212"/>
                </a:lnTo>
                <a:lnTo>
                  <a:pt x="1529" y="209"/>
                </a:lnTo>
                <a:lnTo>
                  <a:pt x="1540" y="207"/>
                </a:lnTo>
                <a:lnTo>
                  <a:pt x="1548" y="204"/>
                </a:lnTo>
                <a:lnTo>
                  <a:pt x="1555" y="203"/>
                </a:lnTo>
                <a:lnTo>
                  <a:pt x="1566" y="204"/>
                </a:lnTo>
                <a:lnTo>
                  <a:pt x="1578" y="207"/>
                </a:lnTo>
                <a:lnTo>
                  <a:pt x="1588" y="210"/>
                </a:lnTo>
                <a:lnTo>
                  <a:pt x="1593" y="212"/>
                </a:lnTo>
                <a:lnTo>
                  <a:pt x="1598" y="214"/>
                </a:lnTo>
                <a:lnTo>
                  <a:pt x="1601" y="216"/>
                </a:lnTo>
                <a:lnTo>
                  <a:pt x="1604" y="219"/>
                </a:lnTo>
                <a:lnTo>
                  <a:pt x="1605" y="223"/>
                </a:lnTo>
                <a:lnTo>
                  <a:pt x="1607" y="232"/>
                </a:lnTo>
                <a:lnTo>
                  <a:pt x="1607" y="240"/>
                </a:lnTo>
                <a:lnTo>
                  <a:pt x="1609" y="251"/>
                </a:lnTo>
                <a:lnTo>
                  <a:pt x="1609" y="260"/>
                </a:lnTo>
                <a:lnTo>
                  <a:pt x="1610" y="270"/>
                </a:lnTo>
                <a:lnTo>
                  <a:pt x="1611" y="277"/>
                </a:lnTo>
                <a:lnTo>
                  <a:pt x="1613" y="282"/>
                </a:lnTo>
                <a:lnTo>
                  <a:pt x="1617" y="284"/>
                </a:lnTo>
                <a:lnTo>
                  <a:pt x="1620" y="285"/>
                </a:lnTo>
                <a:lnTo>
                  <a:pt x="1626" y="288"/>
                </a:lnTo>
                <a:lnTo>
                  <a:pt x="1632" y="289"/>
                </a:lnTo>
                <a:lnTo>
                  <a:pt x="1643" y="290"/>
                </a:lnTo>
                <a:lnTo>
                  <a:pt x="1651" y="290"/>
                </a:lnTo>
                <a:lnTo>
                  <a:pt x="1657" y="290"/>
                </a:lnTo>
                <a:lnTo>
                  <a:pt x="1664" y="291"/>
                </a:lnTo>
                <a:lnTo>
                  <a:pt x="1673" y="292"/>
                </a:lnTo>
                <a:lnTo>
                  <a:pt x="1680" y="296"/>
                </a:lnTo>
                <a:lnTo>
                  <a:pt x="1696" y="310"/>
                </a:lnTo>
                <a:lnTo>
                  <a:pt x="1714" y="328"/>
                </a:lnTo>
                <a:lnTo>
                  <a:pt x="1717" y="330"/>
                </a:lnTo>
                <a:lnTo>
                  <a:pt x="1720" y="333"/>
                </a:lnTo>
                <a:lnTo>
                  <a:pt x="1723" y="334"/>
                </a:lnTo>
                <a:lnTo>
                  <a:pt x="1726" y="334"/>
                </a:lnTo>
                <a:lnTo>
                  <a:pt x="1735" y="334"/>
                </a:lnTo>
                <a:lnTo>
                  <a:pt x="1744" y="333"/>
                </a:lnTo>
                <a:lnTo>
                  <a:pt x="1749" y="333"/>
                </a:lnTo>
                <a:lnTo>
                  <a:pt x="1754" y="335"/>
                </a:lnTo>
                <a:lnTo>
                  <a:pt x="1758" y="339"/>
                </a:lnTo>
                <a:lnTo>
                  <a:pt x="1762" y="344"/>
                </a:lnTo>
                <a:lnTo>
                  <a:pt x="1765" y="349"/>
                </a:lnTo>
                <a:lnTo>
                  <a:pt x="1768" y="357"/>
                </a:lnTo>
                <a:lnTo>
                  <a:pt x="1770" y="364"/>
                </a:lnTo>
                <a:lnTo>
                  <a:pt x="1773" y="372"/>
                </a:lnTo>
                <a:lnTo>
                  <a:pt x="1775" y="395"/>
                </a:lnTo>
                <a:lnTo>
                  <a:pt x="1775" y="420"/>
                </a:lnTo>
                <a:lnTo>
                  <a:pt x="1774" y="431"/>
                </a:lnTo>
                <a:lnTo>
                  <a:pt x="1773" y="442"/>
                </a:lnTo>
                <a:lnTo>
                  <a:pt x="1770" y="452"/>
                </a:lnTo>
                <a:lnTo>
                  <a:pt x="1767" y="460"/>
                </a:lnTo>
                <a:lnTo>
                  <a:pt x="1763" y="466"/>
                </a:lnTo>
                <a:lnTo>
                  <a:pt x="1761" y="472"/>
                </a:lnTo>
                <a:lnTo>
                  <a:pt x="1761" y="478"/>
                </a:lnTo>
                <a:lnTo>
                  <a:pt x="1761" y="484"/>
                </a:lnTo>
                <a:lnTo>
                  <a:pt x="1762" y="496"/>
                </a:lnTo>
                <a:lnTo>
                  <a:pt x="1765" y="505"/>
                </a:lnTo>
                <a:lnTo>
                  <a:pt x="1768" y="515"/>
                </a:lnTo>
                <a:lnTo>
                  <a:pt x="1769" y="527"/>
                </a:lnTo>
                <a:lnTo>
                  <a:pt x="1769" y="538"/>
                </a:lnTo>
                <a:lnTo>
                  <a:pt x="1765" y="550"/>
                </a:lnTo>
                <a:lnTo>
                  <a:pt x="1761" y="562"/>
                </a:lnTo>
                <a:lnTo>
                  <a:pt x="1754" y="574"/>
                </a:lnTo>
                <a:lnTo>
                  <a:pt x="1750" y="580"/>
                </a:lnTo>
                <a:lnTo>
                  <a:pt x="1745" y="585"/>
                </a:lnTo>
                <a:lnTo>
                  <a:pt x="1740" y="590"/>
                </a:lnTo>
                <a:lnTo>
                  <a:pt x="1735" y="593"/>
                </a:lnTo>
                <a:lnTo>
                  <a:pt x="1730" y="595"/>
                </a:lnTo>
                <a:lnTo>
                  <a:pt x="1726" y="598"/>
                </a:lnTo>
                <a:lnTo>
                  <a:pt x="1721" y="598"/>
                </a:lnTo>
                <a:lnTo>
                  <a:pt x="1718" y="598"/>
                </a:lnTo>
                <a:lnTo>
                  <a:pt x="1714" y="597"/>
                </a:lnTo>
                <a:lnTo>
                  <a:pt x="1711" y="594"/>
                </a:lnTo>
                <a:lnTo>
                  <a:pt x="1707" y="591"/>
                </a:lnTo>
                <a:lnTo>
                  <a:pt x="1702" y="586"/>
                </a:lnTo>
                <a:lnTo>
                  <a:pt x="1696" y="582"/>
                </a:lnTo>
                <a:lnTo>
                  <a:pt x="1689" y="579"/>
                </a:lnTo>
                <a:lnTo>
                  <a:pt x="1681" y="576"/>
                </a:lnTo>
                <a:lnTo>
                  <a:pt x="1673" y="576"/>
                </a:lnTo>
                <a:lnTo>
                  <a:pt x="1662" y="576"/>
                </a:lnTo>
                <a:lnTo>
                  <a:pt x="1652" y="578"/>
                </a:lnTo>
                <a:lnTo>
                  <a:pt x="1642" y="580"/>
                </a:lnTo>
                <a:lnTo>
                  <a:pt x="1631" y="585"/>
                </a:lnTo>
                <a:lnTo>
                  <a:pt x="1622" y="590"/>
                </a:lnTo>
                <a:lnTo>
                  <a:pt x="1613" y="595"/>
                </a:lnTo>
                <a:lnTo>
                  <a:pt x="1605" y="603"/>
                </a:lnTo>
                <a:lnTo>
                  <a:pt x="1598" y="610"/>
                </a:lnTo>
                <a:lnTo>
                  <a:pt x="1586" y="624"/>
                </a:lnTo>
                <a:lnTo>
                  <a:pt x="1579" y="636"/>
                </a:lnTo>
                <a:lnTo>
                  <a:pt x="1573" y="645"/>
                </a:lnTo>
                <a:lnTo>
                  <a:pt x="1566" y="654"/>
                </a:lnTo>
                <a:lnTo>
                  <a:pt x="1562" y="656"/>
                </a:lnTo>
                <a:lnTo>
                  <a:pt x="1559" y="660"/>
                </a:lnTo>
                <a:lnTo>
                  <a:pt x="1555" y="661"/>
                </a:lnTo>
                <a:lnTo>
                  <a:pt x="1551" y="662"/>
                </a:lnTo>
                <a:lnTo>
                  <a:pt x="1544" y="663"/>
                </a:lnTo>
                <a:lnTo>
                  <a:pt x="1537" y="667"/>
                </a:lnTo>
                <a:lnTo>
                  <a:pt x="1529" y="672"/>
                </a:lnTo>
                <a:lnTo>
                  <a:pt x="1519" y="679"/>
                </a:lnTo>
                <a:lnTo>
                  <a:pt x="1509" y="691"/>
                </a:lnTo>
                <a:lnTo>
                  <a:pt x="1499" y="702"/>
                </a:lnTo>
                <a:lnTo>
                  <a:pt x="1491" y="716"/>
                </a:lnTo>
                <a:lnTo>
                  <a:pt x="1487" y="727"/>
                </a:lnTo>
                <a:lnTo>
                  <a:pt x="1485" y="732"/>
                </a:lnTo>
                <a:lnTo>
                  <a:pt x="1484" y="736"/>
                </a:lnTo>
                <a:lnTo>
                  <a:pt x="1481" y="738"/>
                </a:lnTo>
                <a:lnTo>
                  <a:pt x="1479" y="740"/>
                </a:lnTo>
                <a:lnTo>
                  <a:pt x="1478" y="740"/>
                </a:lnTo>
                <a:lnTo>
                  <a:pt x="1475" y="740"/>
                </a:lnTo>
                <a:lnTo>
                  <a:pt x="1473" y="739"/>
                </a:lnTo>
                <a:lnTo>
                  <a:pt x="1472" y="737"/>
                </a:lnTo>
                <a:lnTo>
                  <a:pt x="1469" y="732"/>
                </a:lnTo>
                <a:lnTo>
                  <a:pt x="1467" y="724"/>
                </a:lnTo>
                <a:lnTo>
                  <a:pt x="1465" y="716"/>
                </a:lnTo>
                <a:lnTo>
                  <a:pt x="1465" y="706"/>
                </a:lnTo>
                <a:lnTo>
                  <a:pt x="1463" y="698"/>
                </a:lnTo>
                <a:lnTo>
                  <a:pt x="1461" y="692"/>
                </a:lnTo>
                <a:lnTo>
                  <a:pt x="1460" y="689"/>
                </a:lnTo>
                <a:lnTo>
                  <a:pt x="1458" y="688"/>
                </a:lnTo>
                <a:lnTo>
                  <a:pt x="1455" y="687"/>
                </a:lnTo>
                <a:lnTo>
                  <a:pt x="1453" y="687"/>
                </a:lnTo>
                <a:lnTo>
                  <a:pt x="1447" y="688"/>
                </a:lnTo>
                <a:lnTo>
                  <a:pt x="1441" y="691"/>
                </a:lnTo>
                <a:lnTo>
                  <a:pt x="1435" y="697"/>
                </a:lnTo>
                <a:lnTo>
                  <a:pt x="1428" y="704"/>
                </a:lnTo>
                <a:lnTo>
                  <a:pt x="1419" y="711"/>
                </a:lnTo>
                <a:lnTo>
                  <a:pt x="1412" y="717"/>
                </a:lnTo>
                <a:lnTo>
                  <a:pt x="1408" y="719"/>
                </a:lnTo>
                <a:lnTo>
                  <a:pt x="1404" y="720"/>
                </a:lnTo>
                <a:lnTo>
                  <a:pt x="1400" y="720"/>
                </a:lnTo>
                <a:lnTo>
                  <a:pt x="1396" y="719"/>
                </a:lnTo>
                <a:lnTo>
                  <a:pt x="1392" y="718"/>
                </a:lnTo>
                <a:lnTo>
                  <a:pt x="1389" y="716"/>
                </a:lnTo>
                <a:lnTo>
                  <a:pt x="1386" y="713"/>
                </a:lnTo>
                <a:lnTo>
                  <a:pt x="1384" y="710"/>
                </a:lnTo>
                <a:lnTo>
                  <a:pt x="1379" y="701"/>
                </a:lnTo>
                <a:lnTo>
                  <a:pt x="1373" y="688"/>
                </a:lnTo>
                <a:lnTo>
                  <a:pt x="1371" y="682"/>
                </a:lnTo>
                <a:lnTo>
                  <a:pt x="1366" y="678"/>
                </a:lnTo>
                <a:lnTo>
                  <a:pt x="1361" y="674"/>
                </a:lnTo>
                <a:lnTo>
                  <a:pt x="1356" y="672"/>
                </a:lnTo>
                <a:lnTo>
                  <a:pt x="1352" y="670"/>
                </a:lnTo>
                <a:lnTo>
                  <a:pt x="1347" y="670"/>
                </a:lnTo>
                <a:lnTo>
                  <a:pt x="1342" y="670"/>
                </a:lnTo>
                <a:lnTo>
                  <a:pt x="1337" y="672"/>
                </a:lnTo>
                <a:lnTo>
                  <a:pt x="1333" y="675"/>
                </a:lnTo>
                <a:lnTo>
                  <a:pt x="1328" y="679"/>
                </a:lnTo>
                <a:lnTo>
                  <a:pt x="1322" y="685"/>
                </a:lnTo>
                <a:lnTo>
                  <a:pt x="1317" y="691"/>
                </a:lnTo>
                <a:lnTo>
                  <a:pt x="1305" y="706"/>
                </a:lnTo>
                <a:lnTo>
                  <a:pt x="1295" y="720"/>
                </a:lnTo>
                <a:lnTo>
                  <a:pt x="1289" y="727"/>
                </a:lnTo>
                <a:lnTo>
                  <a:pt x="1283" y="732"/>
                </a:lnTo>
                <a:lnTo>
                  <a:pt x="1278" y="737"/>
                </a:lnTo>
                <a:lnTo>
                  <a:pt x="1273" y="739"/>
                </a:lnTo>
                <a:lnTo>
                  <a:pt x="1269" y="742"/>
                </a:lnTo>
                <a:lnTo>
                  <a:pt x="1264" y="742"/>
                </a:lnTo>
                <a:lnTo>
                  <a:pt x="1259" y="742"/>
                </a:lnTo>
                <a:lnTo>
                  <a:pt x="1255" y="742"/>
                </a:lnTo>
                <a:lnTo>
                  <a:pt x="1252" y="740"/>
                </a:lnTo>
                <a:lnTo>
                  <a:pt x="1247" y="738"/>
                </a:lnTo>
                <a:lnTo>
                  <a:pt x="1244" y="735"/>
                </a:lnTo>
                <a:lnTo>
                  <a:pt x="1240" y="731"/>
                </a:lnTo>
                <a:lnTo>
                  <a:pt x="1233" y="724"/>
                </a:lnTo>
                <a:lnTo>
                  <a:pt x="1228" y="716"/>
                </a:lnTo>
                <a:lnTo>
                  <a:pt x="1223" y="708"/>
                </a:lnTo>
                <a:lnTo>
                  <a:pt x="1219" y="702"/>
                </a:lnTo>
                <a:lnTo>
                  <a:pt x="1216" y="700"/>
                </a:lnTo>
                <a:lnTo>
                  <a:pt x="1214" y="699"/>
                </a:lnTo>
                <a:lnTo>
                  <a:pt x="1213" y="699"/>
                </a:lnTo>
                <a:lnTo>
                  <a:pt x="1210" y="701"/>
                </a:lnTo>
                <a:lnTo>
                  <a:pt x="1207" y="708"/>
                </a:lnTo>
                <a:lnTo>
                  <a:pt x="1204" y="718"/>
                </a:lnTo>
                <a:lnTo>
                  <a:pt x="1202" y="727"/>
                </a:lnTo>
                <a:lnTo>
                  <a:pt x="1197" y="738"/>
                </a:lnTo>
                <a:lnTo>
                  <a:pt x="1195" y="743"/>
                </a:lnTo>
                <a:lnTo>
                  <a:pt x="1192" y="745"/>
                </a:lnTo>
                <a:lnTo>
                  <a:pt x="1189" y="746"/>
                </a:lnTo>
                <a:lnTo>
                  <a:pt x="1184" y="748"/>
                </a:lnTo>
                <a:lnTo>
                  <a:pt x="1175" y="746"/>
                </a:lnTo>
                <a:lnTo>
                  <a:pt x="1162" y="743"/>
                </a:lnTo>
                <a:lnTo>
                  <a:pt x="1154" y="743"/>
                </a:lnTo>
                <a:lnTo>
                  <a:pt x="1148" y="744"/>
                </a:lnTo>
                <a:lnTo>
                  <a:pt x="1143" y="746"/>
                </a:lnTo>
                <a:lnTo>
                  <a:pt x="1138" y="751"/>
                </a:lnTo>
                <a:lnTo>
                  <a:pt x="1128" y="761"/>
                </a:lnTo>
                <a:lnTo>
                  <a:pt x="1122" y="771"/>
                </a:lnTo>
                <a:lnTo>
                  <a:pt x="1118" y="780"/>
                </a:lnTo>
                <a:lnTo>
                  <a:pt x="1116" y="786"/>
                </a:lnTo>
                <a:lnTo>
                  <a:pt x="1116" y="789"/>
                </a:lnTo>
                <a:lnTo>
                  <a:pt x="1118" y="792"/>
                </a:lnTo>
                <a:lnTo>
                  <a:pt x="1120" y="794"/>
                </a:lnTo>
                <a:lnTo>
                  <a:pt x="1123" y="798"/>
                </a:lnTo>
                <a:lnTo>
                  <a:pt x="1132" y="803"/>
                </a:lnTo>
                <a:lnTo>
                  <a:pt x="1143" y="811"/>
                </a:lnTo>
                <a:lnTo>
                  <a:pt x="1153" y="819"/>
                </a:lnTo>
                <a:lnTo>
                  <a:pt x="1163" y="828"/>
                </a:lnTo>
                <a:lnTo>
                  <a:pt x="1167" y="833"/>
                </a:lnTo>
                <a:lnTo>
                  <a:pt x="1170" y="839"/>
                </a:lnTo>
                <a:lnTo>
                  <a:pt x="1172" y="844"/>
                </a:lnTo>
                <a:lnTo>
                  <a:pt x="1175" y="849"/>
                </a:lnTo>
                <a:lnTo>
                  <a:pt x="1176" y="861"/>
                </a:lnTo>
                <a:lnTo>
                  <a:pt x="1177" y="878"/>
                </a:lnTo>
                <a:lnTo>
                  <a:pt x="1177" y="888"/>
                </a:lnTo>
                <a:lnTo>
                  <a:pt x="1176" y="894"/>
                </a:lnTo>
                <a:lnTo>
                  <a:pt x="1175" y="900"/>
                </a:lnTo>
                <a:lnTo>
                  <a:pt x="1173" y="903"/>
                </a:lnTo>
                <a:lnTo>
                  <a:pt x="1170" y="909"/>
                </a:lnTo>
                <a:lnTo>
                  <a:pt x="1165" y="918"/>
                </a:lnTo>
                <a:lnTo>
                  <a:pt x="1163" y="921"/>
                </a:lnTo>
                <a:lnTo>
                  <a:pt x="1163" y="925"/>
                </a:lnTo>
                <a:lnTo>
                  <a:pt x="1164" y="927"/>
                </a:lnTo>
                <a:lnTo>
                  <a:pt x="1165" y="929"/>
                </a:lnTo>
                <a:lnTo>
                  <a:pt x="1169" y="937"/>
                </a:lnTo>
                <a:lnTo>
                  <a:pt x="1172" y="947"/>
                </a:lnTo>
                <a:lnTo>
                  <a:pt x="1173" y="954"/>
                </a:lnTo>
                <a:lnTo>
                  <a:pt x="1173" y="962"/>
                </a:lnTo>
                <a:lnTo>
                  <a:pt x="1172" y="970"/>
                </a:lnTo>
                <a:lnTo>
                  <a:pt x="1171" y="977"/>
                </a:lnTo>
                <a:lnTo>
                  <a:pt x="1169" y="984"/>
                </a:lnTo>
                <a:lnTo>
                  <a:pt x="1166" y="991"/>
                </a:lnTo>
                <a:lnTo>
                  <a:pt x="1163" y="997"/>
                </a:lnTo>
                <a:lnTo>
                  <a:pt x="1158" y="1001"/>
                </a:lnTo>
                <a:lnTo>
                  <a:pt x="1153" y="1004"/>
                </a:lnTo>
                <a:lnTo>
                  <a:pt x="1147" y="1008"/>
                </a:lnTo>
                <a:lnTo>
                  <a:pt x="1140" y="1010"/>
                </a:lnTo>
                <a:lnTo>
                  <a:pt x="1134" y="1013"/>
                </a:lnTo>
                <a:lnTo>
                  <a:pt x="1122" y="1015"/>
                </a:lnTo>
                <a:lnTo>
                  <a:pt x="1113" y="1019"/>
                </a:lnTo>
                <a:lnTo>
                  <a:pt x="1112" y="1021"/>
                </a:lnTo>
                <a:lnTo>
                  <a:pt x="1109" y="1022"/>
                </a:lnTo>
                <a:lnTo>
                  <a:pt x="1109" y="1025"/>
                </a:lnTo>
                <a:lnTo>
                  <a:pt x="1109" y="1027"/>
                </a:lnTo>
                <a:lnTo>
                  <a:pt x="1110" y="1032"/>
                </a:lnTo>
                <a:lnTo>
                  <a:pt x="1115" y="1035"/>
                </a:lnTo>
                <a:lnTo>
                  <a:pt x="1120" y="1040"/>
                </a:lnTo>
                <a:lnTo>
                  <a:pt x="1126" y="1045"/>
                </a:lnTo>
                <a:lnTo>
                  <a:pt x="1129" y="1052"/>
                </a:lnTo>
                <a:lnTo>
                  <a:pt x="1134" y="1061"/>
                </a:lnTo>
                <a:lnTo>
                  <a:pt x="1138" y="1071"/>
                </a:lnTo>
                <a:lnTo>
                  <a:pt x="1141" y="1079"/>
                </a:lnTo>
                <a:lnTo>
                  <a:pt x="1144" y="1082"/>
                </a:lnTo>
                <a:lnTo>
                  <a:pt x="1146" y="1084"/>
                </a:lnTo>
                <a:lnTo>
                  <a:pt x="1148" y="1085"/>
                </a:lnTo>
                <a:lnTo>
                  <a:pt x="1151" y="1086"/>
                </a:lnTo>
                <a:lnTo>
                  <a:pt x="1154" y="1085"/>
                </a:lnTo>
                <a:lnTo>
                  <a:pt x="1159" y="1084"/>
                </a:lnTo>
                <a:lnTo>
                  <a:pt x="1163" y="1080"/>
                </a:lnTo>
                <a:lnTo>
                  <a:pt x="1167" y="1073"/>
                </a:lnTo>
                <a:lnTo>
                  <a:pt x="1171" y="1063"/>
                </a:lnTo>
                <a:lnTo>
                  <a:pt x="1176" y="1051"/>
                </a:lnTo>
                <a:lnTo>
                  <a:pt x="1182" y="1040"/>
                </a:lnTo>
                <a:lnTo>
                  <a:pt x="1187" y="1032"/>
                </a:lnTo>
                <a:lnTo>
                  <a:pt x="1194" y="1027"/>
                </a:lnTo>
                <a:lnTo>
                  <a:pt x="1202" y="1025"/>
                </a:lnTo>
                <a:lnTo>
                  <a:pt x="1206" y="1023"/>
                </a:lnTo>
                <a:lnTo>
                  <a:pt x="1208" y="1023"/>
                </a:lnTo>
                <a:lnTo>
                  <a:pt x="1211" y="1025"/>
                </a:lnTo>
                <a:lnTo>
                  <a:pt x="1213" y="1026"/>
                </a:lnTo>
                <a:lnTo>
                  <a:pt x="1215" y="1032"/>
                </a:lnTo>
                <a:lnTo>
                  <a:pt x="1215" y="1041"/>
                </a:lnTo>
                <a:lnTo>
                  <a:pt x="1215" y="1054"/>
                </a:lnTo>
                <a:lnTo>
                  <a:pt x="1215" y="1069"/>
                </a:lnTo>
                <a:lnTo>
                  <a:pt x="1216" y="1077"/>
                </a:lnTo>
                <a:lnTo>
                  <a:pt x="1219" y="1083"/>
                </a:lnTo>
                <a:lnTo>
                  <a:pt x="1222" y="1088"/>
                </a:lnTo>
                <a:lnTo>
                  <a:pt x="1227" y="1092"/>
                </a:lnTo>
                <a:lnTo>
                  <a:pt x="1236" y="1099"/>
                </a:lnTo>
                <a:lnTo>
                  <a:pt x="1247" y="1103"/>
                </a:lnTo>
                <a:lnTo>
                  <a:pt x="1257" y="1105"/>
                </a:lnTo>
                <a:lnTo>
                  <a:pt x="1266" y="1109"/>
                </a:lnTo>
                <a:lnTo>
                  <a:pt x="1271" y="1110"/>
                </a:lnTo>
                <a:lnTo>
                  <a:pt x="1274" y="1113"/>
                </a:lnTo>
                <a:lnTo>
                  <a:pt x="1278" y="1115"/>
                </a:lnTo>
                <a:lnTo>
                  <a:pt x="1282" y="1118"/>
                </a:lnTo>
                <a:lnTo>
                  <a:pt x="1288" y="1129"/>
                </a:lnTo>
                <a:lnTo>
                  <a:pt x="1295" y="1145"/>
                </a:lnTo>
                <a:lnTo>
                  <a:pt x="1297" y="1153"/>
                </a:lnTo>
                <a:lnTo>
                  <a:pt x="1298" y="1161"/>
                </a:lnTo>
                <a:lnTo>
                  <a:pt x="1298" y="1168"/>
                </a:lnTo>
                <a:lnTo>
                  <a:pt x="1297" y="1174"/>
                </a:lnTo>
                <a:lnTo>
                  <a:pt x="1295" y="1179"/>
                </a:lnTo>
                <a:lnTo>
                  <a:pt x="1293" y="1184"/>
                </a:lnTo>
                <a:lnTo>
                  <a:pt x="1293" y="1187"/>
                </a:lnTo>
                <a:lnTo>
                  <a:pt x="1295" y="1192"/>
                </a:lnTo>
                <a:lnTo>
                  <a:pt x="1298" y="1199"/>
                </a:lnTo>
                <a:lnTo>
                  <a:pt x="1304" y="1206"/>
                </a:lnTo>
                <a:lnTo>
                  <a:pt x="1307" y="1210"/>
                </a:lnTo>
                <a:lnTo>
                  <a:pt x="1308" y="1214"/>
                </a:lnTo>
                <a:lnTo>
                  <a:pt x="1309" y="1217"/>
                </a:lnTo>
                <a:lnTo>
                  <a:pt x="1310" y="1221"/>
                </a:lnTo>
                <a:lnTo>
                  <a:pt x="1309" y="1230"/>
                </a:lnTo>
                <a:lnTo>
                  <a:pt x="1308" y="1241"/>
                </a:lnTo>
                <a:lnTo>
                  <a:pt x="1307" y="1246"/>
                </a:lnTo>
                <a:lnTo>
                  <a:pt x="1308" y="1249"/>
                </a:lnTo>
                <a:lnTo>
                  <a:pt x="1310" y="1252"/>
                </a:lnTo>
                <a:lnTo>
                  <a:pt x="1313" y="1254"/>
                </a:lnTo>
                <a:lnTo>
                  <a:pt x="1315" y="1254"/>
                </a:lnTo>
                <a:lnTo>
                  <a:pt x="1318" y="1254"/>
                </a:lnTo>
                <a:lnTo>
                  <a:pt x="1322" y="1253"/>
                </a:lnTo>
                <a:lnTo>
                  <a:pt x="1326" y="1252"/>
                </a:lnTo>
                <a:lnTo>
                  <a:pt x="1333" y="1247"/>
                </a:lnTo>
                <a:lnTo>
                  <a:pt x="1340" y="1242"/>
                </a:lnTo>
                <a:lnTo>
                  <a:pt x="1347" y="1235"/>
                </a:lnTo>
                <a:lnTo>
                  <a:pt x="1352" y="1229"/>
                </a:lnTo>
                <a:lnTo>
                  <a:pt x="1356" y="1223"/>
                </a:lnTo>
                <a:lnTo>
                  <a:pt x="1360" y="1220"/>
                </a:lnTo>
                <a:lnTo>
                  <a:pt x="1361" y="1220"/>
                </a:lnTo>
                <a:lnTo>
                  <a:pt x="1364" y="1221"/>
                </a:lnTo>
                <a:lnTo>
                  <a:pt x="1366" y="1222"/>
                </a:lnTo>
                <a:lnTo>
                  <a:pt x="1368" y="1224"/>
                </a:lnTo>
                <a:lnTo>
                  <a:pt x="1372" y="1229"/>
                </a:lnTo>
                <a:lnTo>
                  <a:pt x="1374" y="1234"/>
                </a:lnTo>
                <a:lnTo>
                  <a:pt x="1376" y="1239"/>
                </a:lnTo>
                <a:lnTo>
                  <a:pt x="1378" y="1244"/>
                </a:lnTo>
                <a:lnTo>
                  <a:pt x="1380" y="1259"/>
                </a:lnTo>
                <a:lnTo>
                  <a:pt x="1381" y="1274"/>
                </a:lnTo>
                <a:lnTo>
                  <a:pt x="1383" y="1291"/>
                </a:lnTo>
                <a:lnTo>
                  <a:pt x="1385" y="1305"/>
                </a:lnTo>
                <a:lnTo>
                  <a:pt x="1386" y="1311"/>
                </a:lnTo>
                <a:lnTo>
                  <a:pt x="1390" y="1317"/>
                </a:lnTo>
                <a:lnTo>
                  <a:pt x="1393" y="1323"/>
                </a:lnTo>
                <a:lnTo>
                  <a:pt x="1398" y="1328"/>
                </a:lnTo>
                <a:lnTo>
                  <a:pt x="1409" y="1336"/>
                </a:lnTo>
                <a:lnTo>
                  <a:pt x="1418" y="1340"/>
                </a:lnTo>
                <a:lnTo>
                  <a:pt x="1424" y="1343"/>
                </a:lnTo>
                <a:lnTo>
                  <a:pt x="1428" y="1345"/>
                </a:lnTo>
                <a:lnTo>
                  <a:pt x="1431" y="1349"/>
                </a:lnTo>
                <a:lnTo>
                  <a:pt x="1434" y="1354"/>
                </a:lnTo>
                <a:lnTo>
                  <a:pt x="1442" y="1362"/>
                </a:lnTo>
                <a:lnTo>
                  <a:pt x="1450" y="1370"/>
                </a:lnTo>
                <a:lnTo>
                  <a:pt x="1453" y="1374"/>
                </a:lnTo>
                <a:lnTo>
                  <a:pt x="1454" y="1379"/>
                </a:lnTo>
                <a:lnTo>
                  <a:pt x="1454" y="1384"/>
                </a:lnTo>
                <a:lnTo>
                  <a:pt x="1453" y="1388"/>
                </a:lnTo>
                <a:lnTo>
                  <a:pt x="1447" y="1399"/>
                </a:lnTo>
                <a:lnTo>
                  <a:pt x="1441" y="1410"/>
                </a:lnTo>
                <a:lnTo>
                  <a:pt x="1435" y="1422"/>
                </a:lnTo>
                <a:lnTo>
                  <a:pt x="1431" y="1435"/>
                </a:lnTo>
                <a:lnTo>
                  <a:pt x="1429" y="1449"/>
                </a:lnTo>
                <a:lnTo>
                  <a:pt x="1428" y="1461"/>
                </a:lnTo>
                <a:lnTo>
                  <a:pt x="1429" y="1467"/>
                </a:lnTo>
                <a:lnTo>
                  <a:pt x="1430" y="1473"/>
                </a:lnTo>
                <a:lnTo>
                  <a:pt x="1431" y="1480"/>
                </a:lnTo>
                <a:lnTo>
                  <a:pt x="1434" y="1486"/>
                </a:lnTo>
                <a:lnTo>
                  <a:pt x="1440" y="1496"/>
                </a:lnTo>
                <a:lnTo>
                  <a:pt x="1446" y="1505"/>
                </a:lnTo>
                <a:lnTo>
                  <a:pt x="1448" y="1508"/>
                </a:lnTo>
                <a:lnTo>
                  <a:pt x="1449" y="1511"/>
                </a:lnTo>
                <a:lnTo>
                  <a:pt x="1450" y="1514"/>
                </a:lnTo>
                <a:lnTo>
                  <a:pt x="1450" y="1517"/>
                </a:lnTo>
                <a:lnTo>
                  <a:pt x="1449" y="1519"/>
                </a:lnTo>
                <a:lnTo>
                  <a:pt x="1448" y="1521"/>
                </a:lnTo>
                <a:lnTo>
                  <a:pt x="1446" y="1524"/>
                </a:lnTo>
                <a:lnTo>
                  <a:pt x="1442" y="1526"/>
                </a:lnTo>
                <a:lnTo>
                  <a:pt x="1440" y="1527"/>
                </a:lnTo>
                <a:lnTo>
                  <a:pt x="1439" y="1531"/>
                </a:lnTo>
                <a:lnTo>
                  <a:pt x="1437" y="1533"/>
                </a:lnTo>
                <a:lnTo>
                  <a:pt x="1436" y="1537"/>
                </a:lnTo>
                <a:lnTo>
                  <a:pt x="1435" y="1539"/>
                </a:lnTo>
                <a:lnTo>
                  <a:pt x="1434" y="1542"/>
                </a:lnTo>
                <a:lnTo>
                  <a:pt x="1431" y="1543"/>
                </a:lnTo>
                <a:lnTo>
                  <a:pt x="1428" y="1544"/>
                </a:lnTo>
                <a:lnTo>
                  <a:pt x="1419" y="1545"/>
                </a:lnTo>
                <a:lnTo>
                  <a:pt x="1415" y="1549"/>
                </a:lnTo>
                <a:lnTo>
                  <a:pt x="1412" y="1551"/>
                </a:lnTo>
                <a:lnTo>
                  <a:pt x="1411" y="1553"/>
                </a:lnTo>
                <a:lnTo>
                  <a:pt x="1411" y="1557"/>
                </a:lnTo>
                <a:lnTo>
                  <a:pt x="1411" y="1559"/>
                </a:lnTo>
                <a:lnTo>
                  <a:pt x="1414" y="1563"/>
                </a:lnTo>
                <a:lnTo>
                  <a:pt x="1417" y="1564"/>
                </a:lnTo>
                <a:lnTo>
                  <a:pt x="1421" y="1565"/>
                </a:lnTo>
                <a:lnTo>
                  <a:pt x="1424" y="1565"/>
                </a:lnTo>
                <a:lnTo>
                  <a:pt x="1428" y="1567"/>
                </a:lnTo>
                <a:lnTo>
                  <a:pt x="1430" y="1568"/>
                </a:lnTo>
                <a:lnTo>
                  <a:pt x="1433" y="1570"/>
                </a:lnTo>
                <a:lnTo>
                  <a:pt x="1434" y="1574"/>
                </a:lnTo>
                <a:lnTo>
                  <a:pt x="1435" y="1587"/>
                </a:lnTo>
                <a:lnTo>
                  <a:pt x="1436" y="1607"/>
                </a:lnTo>
                <a:lnTo>
                  <a:pt x="1436" y="1612"/>
                </a:lnTo>
                <a:lnTo>
                  <a:pt x="1436" y="1615"/>
                </a:lnTo>
                <a:lnTo>
                  <a:pt x="1435" y="1616"/>
                </a:lnTo>
                <a:lnTo>
                  <a:pt x="1434" y="1618"/>
                </a:lnTo>
                <a:lnTo>
                  <a:pt x="1421" y="1624"/>
                </a:lnTo>
                <a:lnTo>
                  <a:pt x="1408" y="1631"/>
                </a:lnTo>
                <a:lnTo>
                  <a:pt x="1405" y="1636"/>
                </a:lnTo>
                <a:lnTo>
                  <a:pt x="1403" y="1640"/>
                </a:lnTo>
                <a:lnTo>
                  <a:pt x="1400" y="1647"/>
                </a:lnTo>
                <a:lnTo>
                  <a:pt x="1399" y="1655"/>
                </a:lnTo>
                <a:lnTo>
                  <a:pt x="1396" y="1669"/>
                </a:lnTo>
                <a:lnTo>
                  <a:pt x="1391" y="1682"/>
                </a:lnTo>
                <a:lnTo>
                  <a:pt x="1385" y="1694"/>
                </a:lnTo>
                <a:lnTo>
                  <a:pt x="1380" y="1707"/>
                </a:lnTo>
                <a:lnTo>
                  <a:pt x="1379" y="1714"/>
                </a:lnTo>
                <a:lnTo>
                  <a:pt x="1378" y="1721"/>
                </a:lnTo>
                <a:lnTo>
                  <a:pt x="1378" y="1728"/>
                </a:lnTo>
                <a:lnTo>
                  <a:pt x="1378" y="1734"/>
                </a:lnTo>
                <a:lnTo>
                  <a:pt x="1378" y="1740"/>
                </a:lnTo>
                <a:lnTo>
                  <a:pt x="1377" y="1745"/>
                </a:lnTo>
                <a:lnTo>
                  <a:pt x="1373" y="1747"/>
                </a:lnTo>
                <a:lnTo>
                  <a:pt x="1370" y="1748"/>
                </a:lnTo>
                <a:lnTo>
                  <a:pt x="1359" y="1750"/>
                </a:lnTo>
                <a:lnTo>
                  <a:pt x="1349" y="1751"/>
                </a:lnTo>
                <a:lnTo>
                  <a:pt x="1339" y="1752"/>
                </a:lnTo>
                <a:lnTo>
                  <a:pt x="1328" y="1753"/>
                </a:lnTo>
                <a:lnTo>
                  <a:pt x="1323" y="1753"/>
                </a:lnTo>
                <a:lnTo>
                  <a:pt x="1318" y="1752"/>
                </a:lnTo>
                <a:lnTo>
                  <a:pt x="1315" y="1750"/>
                </a:lnTo>
                <a:lnTo>
                  <a:pt x="1313" y="1747"/>
                </a:lnTo>
                <a:lnTo>
                  <a:pt x="1309" y="1740"/>
                </a:lnTo>
                <a:lnTo>
                  <a:pt x="1305" y="1734"/>
                </a:lnTo>
                <a:lnTo>
                  <a:pt x="1302" y="1732"/>
                </a:lnTo>
                <a:lnTo>
                  <a:pt x="1298" y="1731"/>
                </a:lnTo>
                <a:lnTo>
                  <a:pt x="1292" y="1729"/>
                </a:lnTo>
                <a:lnTo>
                  <a:pt x="1286" y="1728"/>
                </a:lnTo>
                <a:lnTo>
                  <a:pt x="1279" y="1728"/>
                </a:lnTo>
                <a:lnTo>
                  <a:pt x="1273" y="1729"/>
                </a:lnTo>
                <a:lnTo>
                  <a:pt x="1269" y="1731"/>
                </a:lnTo>
                <a:lnTo>
                  <a:pt x="1263" y="1733"/>
                </a:lnTo>
                <a:lnTo>
                  <a:pt x="1254" y="1738"/>
                </a:lnTo>
                <a:lnTo>
                  <a:pt x="1247" y="1739"/>
                </a:lnTo>
                <a:lnTo>
                  <a:pt x="1245" y="1738"/>
                </a:lnTo>
                <a:lnTo>
                  <a:pt x="1244" y="1737"/>
                </a:lnTo>
                <a:lnTo>
                  <a:pt x="1242" y="1734"/>
                </a:lnTo>
                <a:lnTo>
                  <a:pt x="1241" y="1731"/>
                </a:lnTo>
                <a:lnTo>
                  <a:pt x="1241" y="1722"/>
                </a:lnTo>
                <a:lnTo>
                  <a:pt x="1242" y="1712"/>
                </a:lnTo>
                <a:lnTo>
                  <a:pt x="1245" y="1700"/>
                </a:lnTo>
                <a:lnTo>
                  <a:pt x="1248" y="1687"/>
                </a:lnTo>
                <a:lnTo>
                  <a:pt x="1250" y="1671"/>
                </a:lnTo>
                <a:lnTo>
                  <a:pt x="1251" y="1651"/>
                </a:lnTo>
                <a:lnTo>
                  <a:pt x="1250" y="1641"/>
                </a:lnTo>
                <a:lnTo>
                  <a:pt x="1247" y="1632"/>
                </a:lnTo>
                <a:lnTo>
                  <a:pt x="1244" y="1626"/>
                </a:lnTo>
                <a:lnTo>
                  <a:pt x="1240" y="1620"/>
                </a:lnTo>
                <a:lnTo>
                  <a:pt x="1235" y="1618"/>
                </a:lnTo>
                <a:lnTo>
                  <a:pt x="1230" y="1616"/>
                </a:lnTo>
                <a:lnTo>
                  <a:pt x="1226" y="1616"/>
                </a:lnTo>
                <a:lnTo>
                  <a:pt x="1221" y="1619"/>
                </a:lnTo>
                <a:lnTo>
                  <a:pt x="1217" y="1624"/>
                </a:lnTo>
                <a:lnTo>
                  <a:pt x="1216" y="1628"/>
                </a:lnTo>
                <a:lnTo>
                  <a:pt x="1215" y="1634"/>
                </a:lnTo>
                <a:lnTo>
                  <a:pt x="1216" y="1640"/>
                </a:lnTo>
                <a:lnTo>
                  <a:pt x="1219" y="1653"/>
                </a:lnTo>
                <a:lnTo>
                  <a:pt x="1222" y="1665"/>
                </a:lnTo>
                <a:lnTo>
                  <a:pt x="1222" y="1671"/>
                </a:lnTo>
                <a:lnTo>
                  <a:pt x="1220" y="1676"/>
                </a:lnTo>
                <a:lnTo>
                  <a:pt x="1216" y="1681"/>
                </a:lnTo>
                <a:lnTo>
                  <a:pt x="1211" y="1684"/>
                </a:lnTo>
                <a:lnTo>
                  <a:pt x="1206" y="1688"/>
                </a:lnTo>
                <a:lnTo>
                  <a:pt x="1201" y="1690"/>
                </a:lnTo>
                <a:lnTo>
                  <a:pt x="1195" y="1691"/>
                </a:lnTo>
                <a:lnTo>
                  <a:pt x="1190" y="1690"/>
                </a:lnTo>
                <a:lnTo>
                  <a:pt x="1185" y="1689"/>
                </a:lnTo>
                <a:lnTo>
                  <a:pt x="1182" y="1687"/>
                </a:lnTo>
                <a:lnTo>
                  <a:pt x="1179" y="1684"/>
                </a:lnTo>
                <a:lnTo>
                  <a:pt x="1178" y="1681"/>
                </a:lnTo>
                <a:lnTo>
                  <a:pt x="1177" y="1677"/>
                </a:lnTo>
                <a:lnTo>
                  <a:pt x="1177" y="1672"/>
                </a:lnTo>
                <a:lnTo>
                  <a:pt x="1178" y="1668"/>
                </a:lnTo>
                <a:lnTo>
                  <a:pt x="1179" y="1662"/>
                </a:lnTo>
                <a:lnTo>
                  <a:pt x="1183" y="1652"/>
                </a:lnTo>
                <a:lnTo>
                  <a:pt x="1184" y="1643"/>
                </a:lnTo>
                <a:lnTo>
                  <a:pt x="1183" y="1633"/>
                </a:lnTo>
                <a:lnTo>
                  <a:pt x="1178" y="1620"/>
                </a:lnTo>
                <a:lnTo>
                  <a:pt x="1177" y="1612"/>
                </a:lnTo>
                <a:lnTo>
                  <a:pt x="1176" y="1605"/>
                </a:lnTo>
                <a:lnTo>
                  <a:pt x="1176" y="1599"/>
                </a:lnTo>
                <a:lnTo>
                  <a:pt x="1177" y="1593"/>
                </a:lnTo>
                <a:lnTo>
                  <a:pt x="1181" y="1583"/>
                </a:lnTo>
                <a:lnTo>
                  <a:pt x="1185" y="1574"/>
                </a:lnTo>
                <a:lnTo>
                  <a:pt x="1189" y="1563"/>
                </a:lnTo>
                <a:lnTo>
                  <a:pt x="1190" y="1552"/>
                </a:lnTo>
                <a:lnTo>
                  <a:pt x="1189" y="1548"/>
                </a:lnTo>
                <a:lnTo>
                  <a:pt x="1188" y="1544"/>
                </a:lnTo>
                <a:lnTo>
                  <a:pt x="1184" y="1543"/>
                </a:lnTo>
                <a:lnTo>
                  <a:pt x="1178" y="1542"/>
                </a:lnTo>
                <a:lnTo>
                  <a:pt x="1166" y="1543"/>
                </a:lnTo>
                <a:lnTo>
                  <a:pt x="1154" y="1546"/>
                </a:lnTo>
                <a:lnTo>
                  <a:pt x="1146" y="1550"/>
                </a:lnTo>
                <a:lnTo>
                  <a:pt x="1141" y="1552"/>
                </a:lnTo>
                <a:lnTo>
                  <a:pt x="1137" y="1552"/>
                </a:lnTo>
                <a:lnTo>
                  <a:pt x="1129" y="1549"/>
                </a:lnTo>
                <a:lnTo>
                  <a:pt x="1120" y="1545"/>
                </a:lnTo>
                <a:lnTo>
                  <a:pt x="1114" y="1543"/>
                </a:lnTo>
                <a:lnTo>
                  <a:pt x="1112" y="1542"/>
                </a:lnTo>
                <a:lnTo>
                  <a:pt x="1110" y="1539"/>
                </a:lnTo>
                <a:lnTo>
                  <a:pt x="1109" y="1537"/>
                </a:lnTo>
                <a:lnTo>
                  <a:pt x="1108" y="1533"/>
                </a:lnTo>
                <a:lnTo>
                  <a:pt x="1103" y="1517"/>
                </a:lnTo>
                <a:lnTo>
                  <a:pt x="1101" y="1500"/>
                </a:lnTo>
                <a:lnTo>
                  <a:pt x="1102" y="1488"/>
                </a:lnTo>
                <a:lnTo>
                  <a:pt x="1102" y="1470"/>
                </a:lnTo>
                <a:lnTo>
                  <a:pt x="1100" y="1455"/>
                </a:lnTo>
                <a:lnTo>
                  <a:pt x="1096" y="1435"/>
                </a:lnTo>
                <a:lnTo>
                  <a:pt x="1091" y="1412"/>
                </a:lnTo>
                <a:lnTo>
                  <a:pt x="1085" y="1392"/>
                </a:lnTo>
                <a:lnTo>
                  <a:pt x="1081" y="1378"/>
                </a:lnTo>
                <a:lnTo>
                  <a:pt x="1078" y="1370"/>
                </a:lnTo>
                <a:lnTo>
                  <a:pt x="1076" y="1369"/>
                </a:lnTo>
                <a:lnTo>
                  <a:pt x="1075" y="1369"/>
                </a:lnTo>
                <a:lnTo>
                  <a:pt x="1071" y="1372"/>
                </a:lnTo>
                <a:lnTo>
                  <a:pt x="1068" y="1374"/>
                </a:lnTo>
                <a:lnTo>
                  <a:pt x="1063" y="1376"/>
                </a:lnTo>
                <a:lnTo>
                  <a:pt x="1059" y="1379"/>
                </a:lnTo>
                <a:lnTo>
                  <a:pt x="1055" y="1382"/>
                </a:lnTo>
                <a:lnTo>
                  <a:pt x="1051" y="1382"/>
                </a:lnTo>
                <a:lnTo>
                  <a:pt x="1049" y="1380"/>
                </a:lnTo>
                <a:lnTo>
                  <a:pt x="1045" y="1378"/>
                </a:lnTo>
                <a:lnTo>
                  <a:pt x="1039" y="1372"/>
                </a:lnTo>
                <a:lnTo>
                  <a:pt x="1032" y="1367"/>
                </a:lnTo>
                <a:lnTo>
                  <a:pt x="1022" y="1362"/>
                </a:lnTo>
                <a:lnTo>
                  <a:pt x="1011" y="1359"/>
                </a:lnTo>
                <a:lnTo>
                  <a:pt x="1002" y="1359"/>
                </a:lnTo>
                <a:lnTo>
                  <a:pt x="994" y="1360"/>
                </a:lnTo>
                <a:lnTo>
                  <a:pt x="984" y="1362"/>
                </a:lnTo>
                <a:lnTo>
                  <a:pt x="975" y="1366"/>
                </a:lnTo>
                <a:lnTo>
                  <a:pt x="957" y="1374"/>
                </a:lnTo>
                <a:lnTo>
                  <a:pt x="943" y="1384"/>
                </a:lnTo>
                <a:lnTo>
                  <a:pt x="936" y="1387"/>
                </a:lnTo>
                <a:lnTo>
                  <a:pt x="929" y="1389"/>
                </a:lnTo>
                <a:lnTo>
                  <a:pt x="921" y="1391"/>
                </a:lnTo>
                <a:lnTo>
                  <a:pt x="915" y="1389"/>
                </a:lnTo>
                <a:lnTo>
                  <a:pt x="908" y="1389"/>
                </a:lnTo>
                <a:lnTo>
                  <a:pt x="904" y="1387"/>
                </a:lnTo>
                <a:lnTo>
                  <a:pt x="899" y="1384"/>
                </a:lnTo>
                <a:lnTo>
                  <a:pt x="895" y="1380"/>
                </a:lnTo>
                <a:lnTo>
                  <a:pt x="892" y="1369"/>
                </a:lnTo>
                <a:lnTo>
                  <a:pt x="889" y="1354"/>
                </a:lnTo>
                <a:lnTo>
                  <a:pt x="887" y="1338"/>
                </a:lnTo>
                <a:lnTo>
                  <a:pt x="886" y="1322"/>
                </a:lnTo>
                <a:lnTo>
                  <a:pt x="885" y="1315"/>
                </a:lnTo>
                <a:lnTo>
                  <a:pt x="882" y="1311"/>
                </a:lnTo>
                <a:lnTo>
                  <a:pt x="880" y="1309"/>
                </a:lnTo>
                <a:lnTo>
                  <a:pt x="876" y="1307"/>
                </a:lnTo>
                <a:lnTo>
                  <a:pt x="873" y="1307"/>
                </a:lnTo>
                <a:lnTo>
                  <a:pt x="869" y="1309"/>
                </a:lnTo>
                <a:lnTo>
                  <a:pt x="866" y="1311"/>
                </a:lnTo>
                <a:lnTo>
                  <a:pt x="862" y="1313"/>
                </a:lnTo>
                <a:lnTo>
                  <a:pt x="856" y="1318"/>
                </a:lnTo>
                <a:lnTo>
                  <a:pt x="850" y="1321"/>
                </a:lnTo>
                <a:lnTo>
                  <a:pt x="842" y="1322"/>
                </a:lnTo>
                <a:lnTo>
                  <a:pt x="832" y="1322"/>
                </a:lnTo>
                <a:lnTo>
                  <a:pt x="823" y="1321"/>
                </a:lnTo>
                <a:lnTo>
                  <a:pt x="816" y="1318"/>
                </a:lnTo>
                <a:lnTo>
                  <a:pt x="811" y="1313"/>
                </a:lnTo>
                <a:lnTo>
                  <a:pt x="807" y="1307"/>
                </a:lnTo>
                <a:lnTo>
                  <a:pt x="805" y="1305"/>
                </a:lnTo>
                <a:lnTo>
                  <a:pt x="803" y="1303"/>
                </a:lnTo>
                <a:lnTo>
                  <a:pt x="800" y="1302"/>
                </a:lnTo>
                <a:lnTo>
                  <a:pt x="798" y="1300"/>
                </a:lnTo>
                <a:lnTo>
                  <a:pt x="792" y="1302"/>
                </a:lnTo>
                <a:lnTo>
                  <a:pt x="784" y="1306"/>
                </a:lnTo>
                <a:lnTo>
                  <a:pt x="773" y="1312"/>
                </a:lnTo>
                <a:lnTo>
                  <a:pt x="762" y="1318"/>
                </a:lnTo>
                <a:lnTo>
                  <a:pt x="753" y="1325"/>
                </a:lnTo>
                <a:lnTo>
                  <a:pt x="743" y="1331"/>
                </a:lnTo>
                <a:lnTo>
                  <a:pt x="736" y="1336"/>
                </a:lnTo>
                <a:lnTo>
                  <a:pt x="732" y="1342"/>
                </a:lnTo>
                <a:lnTo>
                  <a:pt x="731" y="1344"/>
                </a:lnTo>
                <a:lnTo>
                  <a:pt x="731" y="1347"/>
                </a:lnTo>
                <a:lnTo>
                  <a:pt x="732" y="1350"/>
                </a:lnTo>
                <a:lnTo>
                  <a:pt x="734" y="1354"/>
                </a:lnTo>
                <a:lnTo>
                  <a:pt x="736" y="1367"/>
                </a:lnTo>
                <a:lnTo>
                  <a:pt x="738" y="1384"/>
                </a:lnTo>
                <a:lnTo>
                  <a:pt x="740" y="1388"/>
                </a:lnTo>
                <a:lnTo>
                  <a:pt x="741" y="1392"/>
                </a:lnTo>
                <a:lnTo>
                  <a:pt x="743" y="1395"/>
                </a:lnTo>
                <a:lnTo>
                  <a:pt x="747" y="1399"/>
                </a:lnTo>
                <a:lnTo>
                  <a:pt x="753" y="1406"/>
                </a:lnTo>
                <a:lnTo>
                  <a:pt x="761" y="1413"/>
                </a:lnTo>
                <a:lnTo>
                  <a:pt x="764" y="1418"/>
                </a:lnTo>
                <a:lnTo>
                  <a:pt x="766" y="1422"/>
                </a:lnTo>
                <a:lnTo>
                  <a:pt x="767" y="1425"/>
                </a:lnTo>
                <a:lnTo>
                  <a:pt x="764" y="1429"/>
                </a:lnTo>
                <a:lnTo>
                  <a:pt x="762" y="1432"/>
                </a:lnTo>
                <a:lnTo>
                  <a:pt x="759" y="1436"/>
                </a:lnTo>
                <a:lnTo>
                  <a:pt x="754" y="1439"/>
                </a:lnTo>
                <a:lnTo>
                  <a:pt x="748" y="1442"/>
                </a:lnTo>
                <a:lnTo>
                  <a:pt x="735" y="1449"/>
                </a:lnTo>
                <a:lnTo>
                  <a:pt x="723" y="1456"/>
                </a:lnTo>
                <a:lnTo>
                  <a:pt x="711" y="1464"/>
                </a:lnTo>
                <a:lnTo>
                  <a:pt x="700" y="1473"/>
                </a:lnTo>
                <a:lnTo>
                  <a:pt x="696" y="1476"/>
                </a:lnTo>
                <a:lnTo>
                  <a:pt x="692" y="1479"/>
                </a:lnTo>
                <a:close/>
              </a:path>
            </a:pathLst>
          </a:custGeom>
          <a:solidFill>
            <a:srgbClr val="C6D8F5"/>
          </a:solidFill>
          <a:ln w="31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重庆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8" name="辽宁"/>
          <p:cNvSpPr>
            <a:spLocks noEditPoints="1"/>
          </p:cNvSpPr>
          <p:nvPr/>
        </p:nvSpPr>
        <p:spPr bwMode="auto">
          <a:xfrm>
            <a:off x="1790074" y="4447164"/>
            <a:ext cx="881777" cy="865795"/>
          </a:xfrm>
          <a:custGeom>
            <a:avLst/>
            <a:gdLst>
              <a:gd name="T0" fmla="*/ 2147018942 w 2212"/>
              <a:gd name="T1" fmla="*/ 2147483646 h 2187"/>
              <a:gd name="T2" fmla="*/ 1135686105 w 2212"/>
              <a:gd name="T3" fmla="*/ 2147483646 h 2187"/>
              <a:gd name="T4" fmla="*/ 66313580 w 2212"/>
              <a:gd name="T5" fmla="*/ 2147483646 h 2187"/>
              <a:gd name="T6" fmla="*/ 215529202 w 2212"/>
              <a:gd name="T7" fmla="*/ 2147483646 h 2187"/>
              <a:gd name="T8" fmla="*/ 853843323 w 2212"/>
              <a:gd name="T9" fmla="*/ 2147483646 h 2187"/>
              <a:gd name="T10" fmla="*/ 1276587156 w 2212"/>
              <a:gd name="T11" fmla="*/ 2147483646 h 2187"/>
              <a:gd name="T12" fmla="*/ 953293150 w 2212"/>
              <a:gd name="T13" fmla="*/ 2147483646 h 2187"/>
              <a:gd name="T14" fmla="*/ 696312724 w 2212"/>
              <a:gd name="T15" fmla="*/ 2147483646 h 2187"/>
              <a:gd name="T16" fmla="*/ 1815410365 w 2212"/>
              <a:gd name="T17" fmla="*/ 2147483646 h 2187"/>
              <a:gd name="T18" fmla="*/ 2147483646 w 2212"/>
              <a:gd name="T19" fmla="*/ 2147483646 h 2187"/>
              <a:gd name="T20" fmla="*/ 2147483646 w 2212"/>
              <a:gd name="T21" fmla="*/ 2147483646 h 2187"/>
              <a:gd name="T22" fmla="*/ 2147483646 w 2212"/>
              <a:gd name="T23" fmla="*/ 2147483646 h 2187"/>
              <a:gd name="T24" fmla="*/ 2147483646 w 2212"/>
              <a:gd name="T25" fmla="*/ 2147483646 h 2187"/>
              <a:gd name="T26" fmla="*/ 2147483646 w 2212"/>
              <a:gd name="T27" fmla="*/ 2147483646 h 2187"/>
              <a:gd name="T28" fmla="*/ 2147483646 w 2212"/>
              <a:gd name="T29" fmla="*/ 2147483646 h 2187"/>
              <a:gd name="T30" fmla="*/ 2147483646 w 2212"/>
              <a:gd name="T31" fmla="*/ 2147483646 h 2187"/>
              <a:gd name="T32" fmla="*/ 2147483646 w 2212"/>
              <a:gd name="T33" fmla="*/ 2147483646 h 2187"/>
              <a:gd name="T34" fmla="*/ 2147483646 w 2212"/>
              <a:gd name="T35" fmla="*/ 1696683686 h 2187"/>
              <a:gd name="T36" fmla="*/ 2147483646 w 2212"/>
              <a:gd name="T37" fmla="*/ 0 h 2187"/>
              <a:gd name="T38" fmla="*/ 2147483646 w 2212"/>
              <a:gd name="T39" fmla="*/ 755865447 h 2187"/>
              <a:gd name="T40" fmla="*/ 2147483646 w 2212"/>
              <a:gd name="T41" fmla="*/ 1584138638 h 2187"/>
              <a:gd name="T42" fmla="*/ 2147483646 w 2212"/>
              <a:gd name="T43" fmla="*/ 1897731227 h 2187"/>
              <a:gd name="T44" fmla="*/ 2147483646 w 2212"/>
              <a:gd name="T45" fmla="*/ 1455458570 h 2187"/>
              <a:gd name="T46" fmla="*/ 2147483646 w 2212"/>
              <a:gd name="T47" fmla="*/ 2147483646 h 2187"/>
              <a:gd name="T48" fmla="*/ 2147483646 w 2212"/>
              <a:gd name="T49" fmla="*/ 2147483646 h 2187"/>
              <a:gd name="T50" fmla="*/ 2147483646 w 2212"/>
              <a:gd name="T51" fmla="*/ 2147483646 h 2187"/>
              <a:gd name="T52" fmla="*/ 2147483646 w 2212"/>
              <a:gd name="T53" fmla="*/ 2147483646 h 2187"/>
              <a:gd name="T54" fmla="*/ 2147483646 w 2212"/>
              <a:gd name="T55" fmla="*/ 2147483646 h 2187"/>
              <a:gd name="T56" fmla="*/ 2147483646 w 2212"/>
              <a:gd name="T57" fmla="*/ 2147483646 h 2187"/>
              <a:gd name="T58" fmla="*/ 2147483646 w 2212"/>
              <a:gd name="T59" fmla="*/ 2147483646 h 2187"/>
              <a:gd name="T60" fmla="*/ 2147483646 w 2212"/>
              <a:gd name="T61" fmla="*/ 2147483646 h 2187"/>
              <a:gd name="T62" fmla="*/ 2147483646 w 2212"/>
              <a:gd name="T63" fmla="*/ 2147483646 h 2187"/>
              <a:gd name="T64" fmla="*/ 2147483646 w 2212"/>
              <a:gd name="T65" fmla="*/ 2147483646 h 2187"/>
              <a:gd name="T66" fmla="*/ 2147483646 w 2212"/>
              <a:gd name="T67" fmla="*/ 2147483646 h 2187"/>
              <a:gd name="T68" fmla="*/ 2147483646 w 2212"/>
              <a:gd name="T69" fmla="*/ 2147483646 h 2187"/>
              <a:gd name="T70" fmla="*/ 2147483646 w 2212"/>
              <a:gd name="T71" fmla="*/ 2147483646 h 2187"/>
              <a:gd name="T72" fmla="*/ 2147483646 w 2212"/>
              <a:gd name="T73" fmla="*/ 2147483646 h 2187"/>
              <a:gd name="T74" fmla="*/ 2147483646 w 2212"/>
              <a:gd name="T75" fmla="*/ 2147483646 h 2187"/>
              <a:gd name="T76" fmla="*/ 2147483646 w 2212"/>
              <a:gd name="T77" fmla="*/ 2147483646 h 2187"/>
              <a:gd name="T78" fmla="*/ 2147483646 w 2212"/>
              <a:gd name="T79" fmla="*/ 2147483646 h 2187"/>
              <a:gd name="T80" fmla="*/ 2147483646 w 2212"/>
              <a:gd name="T81" fmla="*/ 2147483646 h 2187"/>
              <a:gd name="T82" fmla="*/ 2147483646 w 2212"/>
              <a:gd name="T83" fmla="*/ 2147483646 h 2187"/>
              <a:gd name="T84" fmla="*/ 2147483646 w 2212"/>
              <a:gd name="T85" fmla="*/ 2147483646 h 2187"/>
              <a:gd name="T86" fmla="*/ 2147483646 w 2212"/>
              <a:gd name="T87" fmla="*/ 2147483646 h 2187"/>
              <a:gd name="T88" fmla="*/ 2147483646 w 2212"/>
              <a:gd name="T89" fmla="*/ 2147483646 h 2187"/>
              <a:gd name="T90" fmla="*/ 2147483646 w 2212"/>
              <a:gd name="T91" fmla="*/ 2147483646 h 2187"/>
              <a:gd name="T92" fmla="*/ 2147483646 w 2212"/>
              <a:gd name="T93" fmla="*/ 2147483646 h 2187"/>
              <a:gd name="T94" fmla="*/ 2147483646 w 2212"/>
              <a:gd name="T95" fmla="*/ 2147483646 h 2187"/>
              <a:gd name="T96" fmla="*/ 2147483646 w 2212"/>
              <a:gd name="T97" fmla="*/ 2147483646 h 2187"/>
              <a:gd name="T98" fmla="*/ 2147483646 w 2212"/>
              <a:gd name="T99" fmla="*/ 2147483646 h 2187"/>
              <a:gd name="T100" fmla="*/ 2147483646 w 2212"/>
              <a:gd name="T101" fmla="*/ 2147483646 h 2187"/>
              <a:gd name="T102" fmla="*/ 2147483646 w 2212"/>
              <a:gd name="T103" fmla="*/ 2147483646 h 2187"/>
              <a:gd name="T104" fmla="*/ 2147483646 w 2212"/>
              <a:gd name="T105" fmla="*/ 2147483646 h 2187"/>
              <a:gd name="T106" fmla="*/ 2147483646 w 2212"/>
              <a:gd name="T107" fmla="*/ 2147483646 h 2187"/>
              <a:gd name="T108" fmla="*/ 2147483646 w 2212"/>
              <a:gd name="T109" fmla="*/ 2147483646 h 2187"/>
              <a:gd name="T110" fmla="*/ 2147483646 w 2212"/>
              <a:gd name="T111" fmla="*/ 2147483646 h 2187"/>
              <a:gd name="T112" fmla="*/ 2147483646 w 2212"/>
              <a:gd name="T113" fmla="*/ 2147483646 h 2187"/>
              <a:gd name="T114" fmla="*/ 2147483646 w 2212"/>
              <a:gd name="T115" fmla="*/ 2147483646 h 2187"/>
              <a:gd name="T116" fmla="*/ 2147483646 w 2212"/>
              <a:gd name="T117" fmla="*/ 2147483646 h 2187"/>
              <a:gd name="T118" fmla="*/ 2147483646 w 2212"/>
              <a:gd name="T119" fmla="*/ 2147483646 h 2187"/>
              <a:gd name="T120" fmla="*/ 2147483646 w 2212"/>
              <a:gd name="T121" fmla="*/ 2147483646 h 2187"/>
              <a:gd name="T122" fmla="*/ 2147483646 w 2212"/>
              <a:gd name="T123" fmla="*/ 2147483646 h 2187"/>
              <a:gd name="T124" fmla="*/ 2147483646 w 2212"/>
              <a:gd name="T125" fmla="*/ 2147483646 h 2187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60000 65536"/>
              <a:gd name="T184" fmla="*/ 0 60000 65536"/>
              <a:gd name="T185" fmla="*/ 0 60000 65536"/>
              <a:gd name="T186" fmla="*/ 0 60000 65536"/>
              <a:gd name="T187" fmla="*/ 0 60000 65536"/>
              <a:gd name="T188" fmla="*/ 0 60000 65536"/>
              <a:gd name="T189" fmla="*/ 0 w 2212"/>
              <a:gd name="T190" fmla="*/ 0 h 2187"/>
              <a:gd name="T191" fmla="*/ 2212 w 2212"/>
              <a:gd name="T192" fmla="*/ 2187 h 2187"/>
            </a:gdLst>
            <a:ahLst/>
            <a:cxnLst>
              <a:cxn ang="T126">
                <a:pos x="T0" y="T1"/>
              </a:cxn>
              <a:cxn ang="T127">
                <a:pos x="T2" y="T3"/>
              </a:cxn>
              <a:cxn ang="T128">
                <a:pos x="T4" y="T5"/>
              </a:cxn>
              <a:cxn ang="T129">
                <a:pos x="T6" y="T7"/>
              </a:cxn>
              <a:cxn ang="T130">
                <a:pos x="T8" y="T9"/>
              </a:cxn>
              <a:cxn ang="T131">
                <a:pos x="T10" y="T11"/>
              </a:cxn>
              <a:cxn ang="T132">
                <a:pos x="T12" y="T13"/>
              </a:cxn>
              <a:cxn ang="T133">
                <a:pos x="T14" y="T15"/>
              </a:cxn>
              <a:cxn ang="T134">
                <a:pos x="T16" y="T17"/>
              </a:cxn>
              <a:cxn ang="T135">
                <a:pos x="T18" y="T19"/>
              </a:cxn>
              <a:cxn ang="T136">
                <a:pos x="T20" y="T21"/>
              </a:cxn>
              <a:cxn ang="T137">
                <a:pos x="T22" y="T23"/>
              </a:cxn>
              <a:cxn ang="T138">
                <a:pos x="T24" y="T25"/>
              </a:cxn>
              <a:cxn ang="T139">
                <a:pos x="T26" y="T27"/>
              </a:cxn>
              <a:cxn ang="T140">
                <a:pos x="T28" y="T29"/>
              </a:cxn>
              <a:cxn ang="T141">
                <a:pos x="T30" y="T31"/>
              </a:cxn>
              <a:cxn ang="T142">
                <a:pos x="T32" y="T33"/>
              </a:cxn>
              <a:cxn ang="T143">
                <a:pos x="T34" y="T35"/>
              </a:cxn>
              <a:cxn ang="T144">
                <a:pos x="T36" y="T37"/>
              </a:cxn>
              <a:cxn ang="T145">
                <a:pos x="T38" y="T39"/>
              </a:cxn>
              <a:cxn ang="T146">
                <a:pos x="T40" y="T41"/>
              </a:cxn>
              <a:cxn ang="T147">
                <a:pos x="T42" y="T43"/>
              </a:cxn>
              <a:cxn ang="T148">
                <a:pos x="T44" y="T45"/>
              </a:cxn>
              <a:cxn ang="T149">
                <a:pos x="T46" y="T47"/>
              </a:cxn>
              <a:cxn ang="T150">
                <a:pos x="T48" y="T49"/>
              </a:cxn>
              <a:cxn ang="T151">
                <a:pos x="T50" y="T51"/>
              </a:cxn>
              <a:cxn ang="T152">
                <a:pos x="T52" y="T53"/>
              </a:cxn>
              <a:cxn ang="T153">
                <a:pos x="T54" y="T55"/>
              </a:cxn>
              <a:cxn ang="T154">
                <a:pos x="T56" y="T57"/>
              </a:cxn>
              <a:cxn ang="T155">
                <a:pos x="T58" y="T59"/>
              </a:cxn>
              <a:cxn ang="T156">
                <a:pos x="T60" y="T61"/>
              </a:cxn>
              <a:cxn ang="T157">
                <a:pos x="T62" y="T63"/>
              </a:cxn>
              <a:cxn ang="T158">
                <a:pos x="T64" y="T65"/>
              </a:cxn>
              <a:cxn ang="T159">
                <a:pos x="T66" y="T67"/>
              </a:cxn>
              <a:cxn ang="T160">
                <a:pos x="T68" y="T69"/>
              </a:cxn>
              <a:cxn ang="T161">
                <a:pos x="T70" y="T71"/>
              </a:cxn>
              <a:cxn ang="T162">
                <a:pos x="T72" y="T73"/>
              </a:cxn>
              <a:cxn ang="T163">
                <a:pos x="T74" y="T75"/>
              </a:cxn>
              <a:cxn ang="T164">
                <a:pos x="T76" y="T77"/>
              </a:cxn>
              <a:cxn ang="T165">
                <a:pos x="T78" y="T79"/>
              </a:cxn>
              <a:cxn ang="T166">
                <a:pos x="T80" y="T81"/>
              </a:cxn>
              <a:cxn ang="T167">
                <a:pos x="T82" y="T83"/>
              </a:cxn>
              <a:cxn ang="T168">
                <a:pos x="T84" y="T85"/>
              </a:cxn>
              <a:cxn ang="T169">
                <a:pos x="T86" y="T87"/>
              </a:cxn>
              <a:cxn ang="T170">
                <a:pos x="T88" y="T89"/>
              </a:cxn>
              <a:cxn ang="T171">
                <a:pos x="T90" y="T91"/>
              </a:cxn>
              <a:cxn ang="T172">
                <a:pos x="T92" y="T93"/>
              </a:cxn>
              <a:cxn ang="T173">
                <a:pos x="T94" y="T95"/>
              </a:cxn>
              <a:cxn ang="T174">
                <a:pos x="T96" y="T97"/>
              </a:cxn>
              <a:cxn ang="T175">
                <a:pos x="T98" y="T99"/>
              </a:cxn>
              <a:cxn ang="T176">
                <a:pos x="T100" y="T101"/>
              </a:cxn>
              <a:cxn ang="T177">
                <a:pos x="T102" y="T103"/>
              </a:cxn>
              <a:cxn ang="T178">
                <a:pos x="T104" y="T105"/>
              </a:cxn>
              <a:cxn ang="T179">
                <a:pos x="T106" y="T107"/>
              </a:cxn>
              <a:cxn ang="T180">
                <a:pos x="T108" y="T109"/>
              </a:cxn>
              <a:cxn ang="T181">
                <a:pos x="T110" y="T111"/>
              </a:cxn>
              <a:cxn ang="T182">
                <a:pos x="T112" y="T113"/>
              </a:cxn>
              <a:cxn ang="T183">
                <a:pos x="T114" y="T115"/>
              </a:cxn>
              <a:cxn ang="T184">
                <a:pos x="T116" y="T117"/>
              </a:cxn>
              <a:cxn ang="T185">
                <a:pos x="T118" y="T119"/>
              </a:cxn>
              <a:cxn ang="T186">
                <a:pos x="T120" y="T121"/>
              </a:cxn>
              <a:cxn ang="T187">
                <a:pos x="T122" y="T123"/>
              </a:cxn>
              <a:cxn ang="T188">
                <a:pos x="T124" y="T125"/>
              </a:cxn>
            </a:cxnLst>
            <a:rect l="T189" t="T190" r="T191" b="T192"/>
            <a:pathLst>
              <a:path w="2212" h="2187">
                <a:moveTo>
                  <a:pt x="372" y="1668"/>
                </a:moveTo>
                <a:lnTo>
                  <a:pt x="368" y="1659"/>
                </a:lnTo>
                <a:lnTo>
                  <a:pt x="365" y="1648"/>
                </a:lnTo>
                <a:lnTo>
                  <a:pt x="364" y="1642"/>
                </a:lnTo>
                <a:lnTo>
                  <a:pt x="362" y="1638"/>
                </a:lnTo>
                <a:lnTo>
                  <a:pt x="360" y="1635"/>
                </a:lnTo>
                <a:lnTo>
                  <a:pt x="358" y="1635"/>
                </a:lnTo>
                <a:lnTo>
                  <a:pt x="348" y="1635"/>
                </a:lnTo>
                <a:lnTo>
                  <a:pt x="340" y="1635"/>
                </a:lnTo>
                <a:lnTo>
                  <a:pt x="336" y="1634"/>
                </a:lnTo>
                <a:lnTo>
                  <a:pt x="334" y="1632"/>
                </a:lnTo>
                <a:lnTo>
                  <a:pt x="332" y="1629"/>
                </a:lnTo>
                <a:lnTo>
                  <a:pt x="330" y="1624"/>
                </a:lnTo>
                <a:lnTo>
                  <a:pt x="327" y="1612"/>
                </a:lnTo>
                <a:lnTo>
                  <a:pt x="322" y="1602"/>
                </a:lnTo>
                <a:lnTo>
                  <a:pt x="319" y="1597"/>
                </a:lnTo>
                <a:lnTo>
                  <a:pt x="315" y="1592"/>
                </a:lnTo>
                <a:lnTo>
                  <a:pt x="311" y="1587"/>
                </a:lnTo>
                <a:lnTo>
                  <a:pt x="307" y="1584"/>
                </a:lnTo>
                <a:lnTo>
                  <a:pt x="289" y="1572"/>
                </a:lnTo>
                <a:lnTo>
                  <a:pt x="275" y="1560"/>
                </a:lnTo>
                <a:lnTo>
                  <a:pt x="269" y="1554"/>
                </a:lnTo>
                <a:lnTo>
                  <a:pt x="264" y="1546"/>
                </a:lnTo>
                <a:lnTo>
                  <a:pt x="259" y="1537"/>
                </a:lnTo>
                <a:lnTo>
                  <a:pt x="258" y="1528"/>
                </a:lnTo>
                <a:lnTo>
                  <a:pt x="258" y="1514"/>
                </a:lnTo>
                <a:lnTo>
                  <a:pt x="260" y="1497"/>
                </a:lnTo>
                <a:lnTo>
                  <a:pt x="260" y="1490"/>
                </a:lnTo>
                <a:lnTo>
                  <a:pt x="259" y="1481"/>
                </a:lnTo>
                <a:lnTo>
                  <a:pt x="257" y="1473"/>
                </a:lnTo>
                <a:lnTo>
                  <a:pt x="253" y="1464"/>
                </a:lnTo>
                <a:lnTo>
                  <a:pt x="251" y="1460"/>
                </a:lnTo>
                <a:lnTo>
                  <a:pt x="247" y="1457"/>
                </a:lnTo>
                <a:lnTo>
                  <a:pt x="244" y="1454"/>
                </a:lnTo>
                <a:lnTo>
                  <a:pt x="240" y="1452"/>
                </a:lnTo>
                <a:lnTo>
                  <a:pt x="232" y="1448"/>
                </a:lnTo>
                <a:lnTo>
                  <a:pt x="222" y="1447"/>
                </a:lnTo>
                <a:lnTo>
                  <a:pt x="213" y="1447"/>
                </a:lnTo>
                <a:lnTo>
                  <a:pt x="204" y="1448"/>
                </a:lnTo>
                <a:lnTo>
                  <a:pt x="196" y="1451"/>
                </a:lnTo>
                <a:lnTo>
                  <a:pt x="189" y="1453"/>
                </a:lnTo>
                <a:lnTo>
                  <a:pt x="177" y="1459"/>
                </a:lnTo>
                <a:lnTo>
                  <a:pt x="166" y="1461"/>
                </a:lnTo>
                <a:lnTo>
                  <a:pt x="162" y="1461"/>
                </a:lnTo>
                <a:lnTo>
                  <a:pt x="156" y="1461"/>
                </a:lnTo>
                <a:lnTo>
                  <a:pt x="150" y="1459"/>
                </a:lnTo>
                <a:lnTo>
                  <a:pt x="144" y="1457"/>
                </a:lnTo>
                <a:lnTo>
                  <a:pt x="137" y="1452"/>
                </a:lnTo>
                <a:lnTo>
                  <a:pt x="131" y="1448"/>
                </a:lnTo>
                <a:lnTo>
                  <a:pt x="124" y="1442"/>
                </a:lnTo>
                <a:lnTo>
                  <a:pt x="118" y="1437"/>
                </a:lnTo>
                <a:lnTo>
                  <a:pt x="113" y="1432"/>
                </a:lnTo>
                <a:lnTo>
                  <a:pt x="109" y="1426"/>
                </a:lnTo>
                <a:lnTo>
                  <a:pt x="107" y="1420"/>
                </a:lnTo>
                <a:lnTo>
                  <a:pt x="106" y="1414"/>
                </a:lnTo>
                <a:lnTo>
                  <a:pt x="106" y="1405"/>
                </a:lnTo>
                <a:lnTo>
                  <a:pt x="105" y="1401"/>
                </a:lnTo>
                <a:lnTo>
                  <a:pt x="103" y="1399"/>
                </a:lnTo>
                <a:lnTo>
                  <a:pt x="101" y="1399"/>
                </a:lnTo>
                <a:lnTo>
                  <a:pt x="97" y="1401"/>
                </a:lnTo>
                <a:lnTo>
                  <a:pt x="94" y="1402"/>
                </a:lnTo>
                <a:lnTo>
                  <a:pt x="86" y="1407"/>
                </a:lnTo>
                <a:lnTo>
                  <a:pt x="78" y="1408"/>
                </a:lnTo>
                <a:lnTo>
                  <a:pt x="74" y="1408"/>
                </a:lnTo>
                <a:lnTo>
                  <a:pt x="69" y="1407"/>
                </a:lnTo>
                <a:lnTo>
                  <a:pt x="63" y="1404"/>
                </a:lnTo>
                <a:lnTo>
                  <a:pt x="56" y="1399"/>
                </a:lnTo>
                <a:lnTo>
                  <a:pt x="42" y="1389"/>
                </a:lnTo>
                <a:lnTo>
                  <a:pt x="26" y="1374"/>
                </a:lnTo>
                <a:lnTo>
                  <a:pt x="19" y="1367"/>
                </a:lnTo>
                <a:lnTo>
                  <a:pt x="13" y="1360"/>
                </a:lnTo>
                <a:lnTo>
                  <a:pt x="8" y="1353"/>
                </a:lnTo>
                <a:lnTo>
                  <a:pt x="6" y="1347"/>
                </a:lnTo>
                <a:lnTo>
                  <a:pt x="2" y="1335"/>
                </a:lnTo>
                <a:lnTo>
                  <a:pt x="0" y="1323"/>
                </a:lnTo>
                <a:lnTo>
                  <a:pt x="0" y="1317"/>
                </a:lnTo>
                <a:lnTo>
                  <a:pt x="2" y="1311"/>
                </a:lnTo>
                <a:lnTo>
                  <a:pt x="6" y="1306"/>
                </a:lnTo>
                <a:lnTo>
                  <a:pt x="11" y="1300"/>
                </a:lnTo>
                <a:lnTo>
                  <a:pt x="15" y="1296"/>
                </a:lnTo>
                <a:lnTo>
                  <a:pt x="23" y="1292"/>
                </a:lnTo>
                <a:lnTo>
                  <a:pt x="30" y="1291"/>
                </a:lnTo>
                <a:lnTo>
                  <a:pt x="38" y="1290"/>
                </a:lnTo>
                <a:lnTo>
                  <a:pt x="44" y="1288"/>
                </a:lnTo>
                <a:lnTo>
                  <a:pt x="50" y="1287"/>
                </a:lnTo>
                <a:lnTo>
                  <a:pt x="52" y="1285"/>
                </a:lnTo>
                <a:lnTo>
                  <a:pt x="53" y="1284"/>
                </a:lnTo>
                <a:lnTo>
                  <a:pt x="55" y="1282"/>
                </a:lnTo>
                <a:lnTo>
                  <a:pt x="56" y="1281"/>
                </a:lnTo>
                <a:lnTo>
                  <a:pt x="55" y="1276"/>
                </a:lnTo>
                <a:lnTo>
                  <a:pt x="53" y="1272"/>
                </a:lnTo>
                <a:lnTo>
                  <a:pt x="51" y="1269"/>
                </a:lnTo>
                <a:lnTo>
                  <a:pt x="49" y="1265"/>
                </a:lnTo>
                <a:lnTo>
                  <a:pt x="42" y="1259"/>
                </a:lnTo>
                <a:lnTo>
                  <a:pt x="34" y="1254"/>
                </a:lnTo>
                <a:lnTo>
                  <a:pt x="26" y="1249"/>
                </a:lnTo>
                <a:lnTo>
                  <a:pt x="19" y="1243"/>
                </a:lnTo>
                <a:lnTo>
                  <a:pt x="17" y="1239"/>
                </a:lnTo>
                <a:lnTo>
                  <a:pt x="14" y="1237"/>
                </a:lnTo>
                <a:lnTo>
                  <a:pt x="13" y="1233"/>
                </a:lnTo>
                <a:lnTo>
                  <a:pt x="13" y="1229"/>
                </a:lnTo>
                <a:lnTo>
                  <a:pt x="13" y="1226"/>
                </a:lnTo>
                <a:lnTo>
                  <a:pt x="15" y="1225"/>
                </a:lnTo>
                <a:lnTo>
                  <a:pt x="18" y="1222"/>
                </a:lnTo>
                <a:lnTo>
                  <a:pt x="20" y="1221"/>
                </a:lnTo>
                <a:lnTo>
                  <a:pt x="27" y="1220"/>
                </a:lnTo>
                <a:lnTo>
                  <a:pt x="37" y="1219"/>
                </a:lnTo>
                <a:lnTo>
                  <a:pt x="46" y="1219"/>
                </a:lnTo>
                <a:lnTo>
                  <a:pt x="55" y="1219"/>
                </a:lnTo>
                <a:lnTo>
                  <a:pt x="63" y="1218"/>
                </a:lnTo>
                <a:lnTo>
                  <a:pt x="68" y="1215"/>
                </a:lnTo>
                <a:lnTo>
                  <a:pt x="72" y="1212"/>
                </a:lnTo>
                <a:lnTo>
                  <a:pt x="76" y="1206"/>
                </a:lnTo>
                <a:lnTo>
                  <a:pt x="80" y="1197"/>
                </a:lnTo>
                <a:lnTo>
                  <a:pt x="83" y="1189"/>
                </a:lnTo>
                <a:lnTo>
                  <a:pt x="90" y="1171"/>
                </a:lnTo>
                <a:lnTo>
                  <a:pt x="95" y="1157"/>
                </a:lnTo>
                <a:lnTo>
                  <a:pt x="99" y="1146"/>
                </a:lnTo>
                <a:lnTo>
                  <a:pt x="101" y="1138"/>
                </a:lnTo>
                <a:lnTo>
                  <a:pt x="103" y="1131"/>
                </a:lnTo>
                <a:lnTo>
                  <a:pt x="105" y="1125"/>
                </a:lnTo>
                <a:lnTo>
                  <a:pt x="107" y="1123"/>
                </a:lnTo>
                <a:lnTo>
                  <a:pt x="109" y="1120"/>
                </a:lnTo>
                <a:lnTo>
                  <a:pt x="115" y="1117"/>
                </a:lnTo>
                <a:lnTo>
                  <a:pt x="127" y="1111"/>
                </a:lnTo>
                <a:lnTo>
                  <a:pt x="132" y="1107"/>
                </a:lnTo>
                <a:lnTo>
                  <a:pt x="135" y="1103"/>
                </a:lnTo>
                <a:lnTo>
                  <a:pt x="138" y="1100"/>
                </a:lnTo>
                <a:lnTo>
                  <a:pt x="139" y="1096"/>
                </a:lnTo>
                <a:lnTo>
                  <a:pt x="140" y="1093"/>
                </a:lnTo>
                <a:lnTo>
                  <a:pt x="139" y="1089"/>
                </a:lnTo>
                <a:lnTo>
                  <a:pt x="138" y="1086"/>
                </a:lnTo>
                <a:lnTo>
                  <a:pt x="135" y="1082"/>
                </a:lnTo>
                <a:lnTo>
                  <a:pt x="134" y="1079"/>
                </a:lnTo>
                <a:lnTo>
                  <a:pt x="133" y="1076"/>
                </a:lnTo>
                <a:lnTo>
                  <a:pt x="133" y="1073"/>
                </a:lnTo>
                <a:lnTo>
                  <a:pt x="134" y="1070"/>
                </a:lnTo>
                <a:lnTo>
                  <a:pt x="139" y="1065"/>
                </a:lnTo>
                <a:lnTo>
                  <a:pt x="145" y="1060"/>
                </a:lnTo>
                <a:lnTo>
                  <a:pt x="149" y="1056"/>
                </a:lnTo>
                <a:lnTo>
                  <a:pt x="152" y="1051"/>
                </a:lnTo>
                <a:lnTo>
                  <a:pt x="154" y="1046"/>
                </a:lnTo>
                <a:lnTo>
                  <a:pt x="154" y="1042"/>
                </a:lnTo>
                <a:lnTo>
                  <a:pt x="154" y="1037"/>
                </a:lnTo>
                <a:lnTo>
                  <a:pt x="152" y="1032"/>
                </a:lnTo>
                <a:lnTo>
                  <a:pt x="147" y="1027"/>
                </a:lnTo>
                <a:lnTo>
                  <a:pt x="141" y="1023"/>
                </a:lnTo>
                <a:lnTo>
                  <a:pt x="134" y="1019"/>
                </a:lnTo>
                <a:lnTo>
                  <a:pt x="132" y="1016"/>
                </a:lnTo>
                <a:lnTo>
                  <a:pt x="131" y="1011"/>
                </a:lnTo>
                <a:lnTo>
                  <a:pt x="132" y="1007"/>
                </a:lnTo>
                <a:lnTo>
                  <a:pt x="139" y="1000"/>
                </a:lnTo>
                <a:lnTo>
                  <a:pt x="149" y="993"/>
                </a:lnTo>
                <a:lnTo>
                  <a:pt x="152" y="991"/>
                </a:lnTo>
                <a:lnTo>
                  <a:pt x="153" y="986"/>
                </a:lnTo>
                <a:lnTo>
                  <a:pt x="152" y="981"/>
                </a:lnTo>
                <a:lnTo>
                  <a:pt x="151" y="976"/>
                </a:lnTo>
                <a:lnTo>
                  <a:pt x="147" y="972"/>
                </a:lnTo>
                <a:lnTo>
                  <a:pt x="143" y="966"/>
                </a:lnTo>
                <a:lnTo>
                  <a:pt x="138" y="961"/>
                </a:lnTo>
                <a:lnTo>
                  <a:pt x="131" y="957"/>
                </a:lnTo>
                <a:lnTo>
                  <a:pt x="120" y="953"/>
                </a:lnTo>
                <a:lnTo>
                  <a:pt x="115" y="951"/>
                </a:lnTo>
                <a:lnTo>
                  <a:pt x="114" y="949"/>
                </a:lnTo>
                <a:lnTo>
                  <a:pt x="114" y="947"/>
                </a:lnTo>
                <a:lnTo>
                  <a:pt x="114" y="942"/>
                </a:lnTo>
                <a:lnTo>
                  <a:pt x="114" y="934"/>
                </a:lnTo>
                <a:lnTo>
                  <a:pt x="115" y="918"/>
                </a:lnTo>
                <a:lnTo>
                  <a:pt x="114" y="907"/>
                </a:lnTo>
                <a:lnTo>
                  <a:pt x="115" y="897"/>
                </a:lnTo>
                <a:lnTo>
                  <a:pt x="119" y="886"/>
                </a:lnTo>
                <a:lnTo>
                  <a:pt x="120" y="881"/>
                </a:lnTo>
                <a:lnTo>
                  <a:pt x="120" y="875"/>
                </a:lnTo>
                <a:lnTo>
                  <a:pt x="120" y="869"/>
                </a:lnTo>
                <a:lnTo>
                  <a:pt x="119" y="863"/>
                </a:lnTo>
                <a:lnTo>
                  <a:pt x="118" y="852"/>
                </a:lnTo>
                <a:lnTo>
                  <a:pt x="118" y="838"/>
                </a:lnTo>
                <a:lnTo>
                  <a:pt x="119" y="825"/>
                </a:lnTo>
                <a:lnTo>
                  <a:pt x="121" y="811"/>
                </a:lnTo>
                <a:lnTo>
                  <a:pt x="122" y="805"/>
                </a:lnTo>
                <a:lnTo>
                  <a:pt x="124" y="798"/>
                </a:lnTo>
                <a:lnTo>
                  <a:pt x="124" y="792"/>
                </a:lnTo>
                <a:lnTo>
                  <a:pt x="122" y="786"/>
                </a:lnTo>
                <a:lnTo>
                  <a:pt x="119" y="775"/>
                </a:lnTo>
                <a:lnTo>
                  <a:pt x="114" y="765"/>
                </a:lnTo>
                <a:lnTo>
                  <a:pt x="108" y="755"/>
                </a:lnTo>
                <a:lnTo>
                  <a:pt x="101" y="748"/>
                </a:lnTo>
                <a:lnTo>
                  <a:pt x="94" y="741"/>
                </a:lnTo>
                <a:lnTo>
                  <a:pt x="89" y="735"/>
                </a:lnTo>
                <a:lnTo>
                  <a:pt x="87" y="733"/>
                </a:lnTo>
                <a:lnTo>
                  <a:pt x="86" y="730"/>
                </a:lnTo>
                <a:lnTo>
                  <a:pt x="84" y="727"/>
                </a:lnTo>
                <a:lnTo>
                  <a:pt x="84" y="722"/>
                </a:lnTo>
                <a:lnTo>
                  <a:pt x="86" y="718"/>
                </a:lnTo>
                <a:lnTo>
                  <a:pt x="88" y="714"/>
                </a:lnTo>
                <a:lnTo>
                  <a:pt x="93" y="709"/>
                </a:lnTo>
                <a:lnTo>
                  <a:pt x="97" y="703"/>
                </a:lnTo>
                <a:lnTo>
                  <a:pt x="108" y="693"/>
                </a:lnTo>
                <a:lnTo>
                  <a:pt x="121" y="682"/>
                </a:lnTo>
                <a:lnTo>
                  <a:pt x="134" y="670"/>
                </a:lnTo>
                <a:lnTo>
                  <a:pt x="146" y="657"/>
                </a:lnTo>
                <a:lnTo>
                  <a:pt x="153" y="646"/>
                </a:lnTo>
                <a:lnTo>
                  <a:pt x="157" y="639"/>
                </a:lnTo>
                <a:lnTo>
                  <a:pt x="159" y="639"/>
                </a:lnTo>
                <a:lnTo>
                  <a:pt x="160" y="640"/>
                </a:lnTo>
                <a:lnTo>
                  <a:pt x="163" y="645"/>
                </a:lnTo>
                <a:lnTo>
                  <a:pt x="166" y="652"/>
                </a:lnTo>
                <a:lnTo>
                  <a:pt x="172" y="667"/>
                </a:lnTo>
                <a:lnTo>
                  <a:pt x="179" y="682"/>
                </a:lnTo>
                <a:lnTo>
                  <a:pt x="183" y="687"/>
                </a:lnTo>
                <a:lnTo>
                  <a:pt x="188" y="693"/>
                </a:lnTo>
                <a:lnTo>
                  <a:pt x="194" y="697"/>
                </a:lnTo>
                <a:lnTo>
                  <a:pt x="200" y="699"/>
                </a:lnTo>
                <a:lnTo>
                  <a:pt x="206" y="702"/>
                </a:lnTo>
                <a:lnTo>
                  <a:pt x="212" y="703"/>
                </a:lnTo>
                <a:lnTo>
                  <a:pt x="219" y="704"/>
                </a:lnTo>
                <a:lnTo>
                  <a:pt x="226" y="704"/>
                </a:lnTo>
                <a:lnTo>
                  <a:pt x="239" y="704"/>
                </a:lnTo>
                <a:lnTo>
                  <a:pt x="251" y="705"/>
                </a:lnTo>
                <a:lnTo>
                  <a:pt x="256" y="708"/>
                </a:lnTo>
                <a:lnTo>
                  <a:pt x="260" y="710"/>
                </a:lnTo>
                <a:lnTo>
                  <a:pt x="263" y="714"/>
                </a:lnTo>
                <a:lnTo>
                  <a:pt x="265" y="718"/>
                </a:lnTo>
                <a:lnTo>
                  <a:pt x="267" y="730"/>
                </a:lnTo>
                <a:lnTo>
                  <a:pt x="270" y="742"/>
                </a:lnTo>
                <a:lnTo>
                  <a:pt x="272" y="754"/>
                </a:lnTo>
                <a:lnTo>
                  <a:pt x="278" y="766"/>
                </a:lnTo>
                <a:lnTo>
                  <a:pt x="286" y="780"/>
                </a:lnTo>
                <a:lnTo>
                  <a:pt x="296" y="794"/>
                </a:lnTo>
                <a:lnTo>
                  <a:pt x="305" y="811"/>
                </a:lnTo>
                <a:lnTo>
                  <a:pt x="315" y="828"/>
                </a:lnTo>
                <a:lnTo>
                  <a:pt x="324" y="843"/>
                </a:lnTo>
                <a:lnTo>
                  <a:pt x="332" y="856"/>
                </a:lnTo>
                <a:lnTo>
                  <a:pt x="334" y="862"/>
                </a:lnTo>
                <a:lnTo>
                  <a:pt x="336" y="869"/>
                </a:lnTo>
                <a:lnTo>
                  <a:pt x="338" y="875"/>
                </a:lnTo>
                <a:lnTo>
                  <a:pt x="339" y="882"/>
                </a:lnTo>
                <a:lnTo>
                  <a:pt x="339" y="895"/>
                </a:lnTo>
                <a:lnTo>
                  <a:pt x="339" y="905"/>
                </a:lnTo>
                <a:lnTo>
                  <a:pt x="340" y="910"/>
                </a:lnTo>
                <a:lnTo>
                  <a:pt x="341" y="912"/>
                </a:lnTo>
                <a:lnTo>
                  <a:pt x="343" y="915"/>
                </a:lnTo>
                <a:lnTo>
                  <a:pt x="347" y="917"/>
                </a:lnTo>
                <a:lnTo>
                  <a:pt x="355" y="919"/>
                </a:lnTo>
                <a:lnTo>
                  <a:pt x="365" y="920"/>
                </a:lnTo>
                <a:lnTo>
                  <a:pt x="368" y="919"/>
                </a:lnTo>
                <a:lnTo>
                  <a:pt x="372" y="918"/>
                </a:lnTo>
                <a:lnTo>
                  <a:pt x="374" y="915"/>
                </a:lnTo>
                <a:lnTo>
                  <a:pt x="376" y="911"/>
                </a:lnTo>
                <a:lnTo>
                  <a:pt x="374" y="899"/>
                </a:lnTo>
                <a:lnTo>
                  <a:pt x="374" y="887"/>
                </a:lnTo>
                <a:lnTo>
                  <a:pt x="376" y="880"/>
                </a:lnTo>
                <a:lnTo>
                  <a:pt x="378" y="873"/>
                </a:lnTo>
                <a:lnTo>
                  <a:pt x="382" y="866"/>
                </a:lnTo>
                <a:lnTo>
                  <a:pt x="386" y="859"/>
                </a:lnTo>
                <a:lnTo>
                  <a:pt x="397" y="846"/>
                </a:lnTo>
                <a:lnTo>
                  <a:pt x="404" y="832"/>
                </a:lnTo>
                <a:lnTo>
                  <a:pt x="410" y="821"/>
                </a:lnTo>
                <a:lnTo>
                  <a:pt x="415" y="811"/>
                </a:lnTo>
                <a:lnTo>
                  <a:pt x="420" y="803"/>
                </a:lnTo>
                <a:lnTo>
                  <a:pt x="426" y="797"/>
                </a:lnTo>
                <a:lnTo>
                  <a:pt x="433" y="793"/>
                </a:lnTo>
                <a:lnTo>
                  <a:pt x="440" y="791"/>
                </a:lnTo>
                <a:lnTo>
                  <a:pt x="449" y="787"/>
                </a:lnTo>
                <a:lnTo>
                  <a:pt x="459" y="781"/>
                </a:lnTo>
                <a:lnTo>
                  <a:pt x="464" y="777"/>
                </a:lnTo>
                <a:lnTo>
                  <a:pt x="468" y="773"/>
                </a:lnTo>
                <a:lnTo>
                  <a:pt x="471" y="768"/>
                </a:lnTo>
                <a:lnTo>
                  <a:pt x="472" y="764"/>
                </a:lnTo>
                <a:lnTo>
                  <a:pt x="471" y="753"/>
                </a:lnTo>
                <a:lnTo>
                  <a:pt x="469" y="741"/>
                </a:lnTo>
                <a:lnTo>
                  <a:pt x="469" y="735"/>
                </a:lnTo>
                <a:lnTo>
                  <a:pt x="471" y="730"/>
                </a:lnTo>
                <a:lnTo>
                  <a:pt x="472" y="724"/>
                </a:lnTo>
                <a:lnTo>
                  <a:pt x="477" y="721"/>
                </a:lnTo>
                <a:lnTo>
                  <a:pt x="492" y="711"/>
                </a:lnTo>
                <a:lnTo>
                  <a:pt x="513" y="699"/>
                </a:lnTo>
                <a:lnTo>
                  <a:pt x="536" y="689"/>
                </a:lnTo>
                <a:lnTo>
                  <a:pt x="552" y="680"/>
                </a:lnTo>
                <a:lnTo>
                  <a:pt x="560" y="676"/>
                </a:lnTo>
                <a:lnTo>
                  <a:pt x="571" y="668"/>
                </a:lnTo>
                <a:lnTo>
                  <a:pt x="582" y="659"/>
                </a:lnTo>
                <a:lnTo>
                  <a:pt x="593" y="649"/>
                </a:lnTo>
                <a:lnTo>
                  <a:pt x="603" y="642"/>
                </a:lnTo>
                <a:lnTo>
                  <a:pt x="609" y="640"/>
                </a:lnTo>
                <a:lnTo>
                  <a:pt x="613" y="642"/>
                </a:lnTo>
                <a:lnTo>
                  <a:pt x="619" y="647"/>
                </a:lnTo>
                <a:lnTo>
                  <a:pt x="623" y="652"/>
                </a:lnTo>
                <a:lnTo>
                  <a:pt x="626" y="654"/>
                </a:lnTo>
                <a:lnTo>
                  <a:pt x="630" y="655"/>
                </a:lnTo>
                <a:lnTo>
                  <a:pt x="632" y="655"/>
                </a:lnTo>
                <a:lnTo>
                  <a:pt x="639" y="651"/>
                </a:lnTo>
                <a:lnTo>
                  <a:pt x="648" y="642"/>
                </a:lnTo>
                <a:lnTo>
                  <a:pt x="663" y="628"/>
                </a:lnTo>
                <a:lnTo>
                  <a:pt x="678" y="613"/>
                </a:lnTo>
                <a:lnTo>
                  <a:pt x="689" y="600"/>
                </a:lnTo>
                <a:lnTo>
                  <a:pt x="705" y="581"/>
                </a:lnTo>
                <a:lnTo>
                  <a:pt x="720" y="561"/>
                </a:lnTo>
                <a:lnTo>
                  <a:pt x="735" y="545"/>
                </a:lnTo>
                <a:lnTo>
                  <a:pt x="742" y="539"/>
                </a:lnTo>
                <a:lnTo>
                  <a:pt x="748" y="535"/>
                </a:lnTo>
                <a:lnTo>
                  <a:pt x="754" y="533"/>
                </a:lnTo>
                <a:lnTo>
                  <a:pt x="758" y="532"/>
                </a:lnTo>
                <a:lnTo>
                  <a:pt x="769" y="531"/>
                </a:lnTo>
                <a:lnTo>
                  <a:pt x="779" y="528"/>
                </a:lnTo>
                <a:lnTo>
                  <a:pt x="787" y="526"/>
                </a:lnTo>
                <a:lnTo>
                  <a:pt x="795" y="523"/>
                </a:lnTo>
                <a:lnTo>
                  <a:pt x="800" y="522"/>
                </a:lnTo>
                <a:lnTo>
                  <a:pt x="805" y="522"/>
                </a:lnTo>
                <a:lnTo>
                  <a:pt x="807" y="525"/>
                </a:lnTo>
                <a:lnTo>
                  <a:pt x="811" y="528"/>
                </a:lnTo>
                <a:lnTo>
                  <a:pt x="820" y="538"/>
                </a:lnTo>
                <a:lnTo>
                  <a:pt x="831" y="548"/>
                </a:lnTo>
                <a:lnTo>
                  <a:pt x="833" y="551"/>
                </a:lnTo>
                <a:lnTo>
                  <a:pt x="837" y="552"/>
                </a:lnTo>
                <a:lnTo>
                  <a:pt x="839" y="553"/>
                </a:lnTo>
                <a:lnTo>
                  <a:pt x="842" y="552"/>
                </a:lnTo>
                <a:lnTo>
                  <a:pt x="845" y="548"/>
                </a:lnTo>
                <a:lnTo>
                  <a:pt x="848" y="542"/>
                </a:lnTo>
                <a:lnTo>
                  <a:pt x="855" y="531"/>
                </a:lnTo>
                <a:lnTo>
                  <a:pt x="862" y="516"/>
                </a:lnTo>
                <a:lnTo>
                  <a:pt x="869" y="508"/>
                </a:lnTo>
                <a:lnTo>
                  <a:pt x="880" y="497"/>
                </a:lnTo>
                <a:lnTo>
                  <a:pt x="884" y="490"/>
                </a:lnTo>
                <a:lnTo>
                  <a:pt x="889" y="484"/>
                </a:lnTo>
                <a:lnTo>
                  <a:pt x="894" y="478"/>
                </a:lnTo>
                <a:lnTo>
                  <a:pt x="896" y="474"/>
                </a:lnTo>
                <a:lnTo>
                  <a:pt x="900" y="462"/>
                </a:lnTo>
                <a:lnTo>
                  <a:pt x="903" y="449"/>
                </a:lnTo>
                <a:lnTo>
                  <a:pt x="907" y="436"/>
                </a:lnTo>
                <a:lnTo>
                  <a:pt x="912" y="426"/>
                </a:lnTo>
                <a:lnTo>
                  <a:pt x="913" y="424"/>
                </a:lnTo>
                <a:lnTo>
                  <a:pt x="915" y="421"/>
                </a:lnTo>
                <a:lnTo>
                  <a:pt x="919" y="419"/>
                </a:lnTo>
                <a:lnTo>
                  <a:pt x="922" y="418"/>
                </a:lnTo>
                <a:lnTo>
                  <a:pt x="931" y="415"/>
                </a:lnTo>
                <a:lnTo>
                  <a:pt x="941" y="415"/>
                </a:lnTo>
                <a:lnTo>
                  <a:pt x="951" y="416"/>
                </a:lnTo>
                <a:lnTo>
                  <a:pt x="959" y="418"/>
                </a:lnTo>
                <a:lnTo>
                  <a:pt x="966" y="416"/>
                </a:lnTo>
                <a:lnTo>
                  <a:pt x="970" y="415"/>
                </a:lnTo>
                <a:lnTo>
                  <a:pt x="974" y="412"/>
                </a:lnTo>
                <a:lnTo>
                  <a:pt x="976" y="409"/>
                </a:lnTo>
                <a:lnTo>
                  <a:pt x="978" y="407"/>
                </a:lnTo>
                <a:lnTo>
                  <a:pt x="981" y="405"/>
                </a:lnTo>
                <a:lnTo>
                  <a:pt x="984" y="406"/>
                </a:lnTo>
                <a:lnTo>
                  <a:pt x="989" y="408"/>
                </a:lnTo>
                <a:lnTo>
                  <a:pt x="994" y="412"/>
                </a:lnTo>
                <a:lnTo>
                  <a:pt x="1000" y="415"/>
                </a:lnTo>
                <a:lnTo>
                  <a:pt x="1004" y="416"/>
                </a:lnTo>
                <a:lnTo>
                  <a:pt x="1010" y="418"/>
                </a:lnTo>
                <a:lnTo>
                  <a:pt x="1016" y="419"/>
                </a:lnTo>
                <a:lnTo>
                  <a:pt x="1022" y="419"/>
                </a:lnTo>
                <a:lnTo>
                  <a:pt x="1028" y="418"/>
                </a:lnTo>
                <a:lnTo>
                  <a:pt x="1033" y="415"/>
                </a:lnTo>
                <a:lnTo>
                  <a:pt x="1039" y="413"/>
                </a:lnTo>
                <a:lnTo>
                  <a:pt x="1044" y="408"/>
                </a:lnTo>
                <a:lnTo>
                  <a:pt x="1047" y="403"/>
                </a:lnTo>
                <a:lnTo>
                  <a:pt x="1050" y="397"/>
                </a:lnTo>
                <a:lnTo>
                  <a:pt x="1051" y="392"/>
                </a:lnTo>
                <a:lnTo>
                  <a:pt x="1052" y="386"/>
                </a:lnTo>
                <a:lnTo>
                  <a:pt x="1051" y="381"/>
                </a:lnTo>
                <a:lnTo>
                  <a:pt x="1047" y="377"/>
                </a:lnTo>
                <a:lnTo>
                  <a:pt x="1038" y="374"/>
                </a:lnTo>
                <a:lnTo>
                  <a:pt x="1028" y="369"/>
                </a:lnTo>
                <a:lnTo>
                  <a:pt x="1025" y="368"/>
                </a:lnTo>
                <a:lnTo>
                  <a:pt x="1021" y="364"/>
                </a:lnTo>
                <a:lnTo>
                  <a:pt x="1019" y="362"/>
                </a:lnTo>
                <a:lnTo>
                  <a:pt x="1018" y="358"/>
                </a:lnTo>
                <a:lnTo>
                  <a:pt x="1018" y="355"/>
                </a:lnTo>
                <a:lnTo>
                  <a:pt x="1020" y="351"/>
                </a:lnTo>
                <a:lnTo>
                  <a:pt x="1022" y="348"/>
                </a:lnTo>
                <a:lnTo>
                  <a:pt x="1027" y="345"/>
                </a:lnTo>
                <a:lnTo>
                  <a:pt x="1033" y="343"/>
                </a:lnTo>
                <a:lnTo>
                  <a:pt x="1039" y="340"/>
                </a:lnTo>
                <a:lnTo>
                  <a:pt x="1047" y="340"/>
                </a:lnTo>
                <a:lnTo>
                  <a:pt x="1056" y="340"/>
                </a:lnTo>
                <a:lnTo>
                  <a:pt x="1069" y="344"/>
                </a:lnTo>
                <a:lnTo>
                  <a:pt x="1078" y="348"/>
                </a:lnTo>
                <a:lnTo>
                  <a:pt x="1084" y="351"/>
                </a:lnTo>
                <a:lnTo>
                  <a:pt x="1092" y="356"/>
                </a:lnTo>
                <a:lnTo>
                  <a:pt x="1101" y="359"/>
                </a:lnTo>
                <a:lnTo>
                  <a:pt x="1110" y="362"/>
                </a:lnTo>
                <a:lnTo>
                  <a:pt x="1120" y="362"/>
                </a:lnTo>
                <a:lnTo>
                  <a:pt x="1127" y="362"/>
                </a:lnTo>
                <a:lnTo>
                  <a:pt x="1133" y="362"/>
                </a:lnTo>
                <a:lnTo>
                  <a:pt x="1141" y="363"/>
                </a:lnTo>
                <a:lnTo>
                  <a:pt x="1149" y="365"/>
                </a:lnTo>
                <a:lnTo>
                  <a:pt x="1159" y="370"/>
                </a:lnTo>
                <a:lnTo>
                  <a:pt x="1163" y="373"/>
                </a:lnTo>
                <a:lnTo>
                  <a:pt x="1166" y="374"/>
                </a:lnTo>
                <a:lnTo>
                  <a:pt x="1170" y="375"/>
                </a:lnTo>
                <a:lnTo>
                  <a:pt x="1173" y="375"/>
                </a:lnTo>
                <a:lnTo>
                  <a:pt x="1176" y="375"/>
                </a:lnTo>
                <a:lnTo>
                  <a:pt x="1177" y="373"/>
                </a:lnTo>
                <a:lnTo>
                  <a:pt x="1178" y="371"/>
                </a:lnTo>
                <a:lnTo>
                  <a:pt x="1179" y="369"/>
                </a:lnTo>
                <a:lnTo>
                  <a:pt x="1183" y="362"/>
                </a:lnTo>
                <a:lnTo>
                  <a:pt x="1190" y="350"/>
                </a:lnTo>
                <a:lnTo>
                  <a:pt x="1193" y="345"/>
                </a:lnTo>
                <a:lnTo>
                  <a:pt x="1197" y="340"/>
                </a:lnTo>
                <a:lnTo>
                  <a:pt x="1202" y="338"/>
                </a:lnTo>
                <a:lnTo>
                  <a:pt x="1204" y="337"/>
                </a:lnTo>
                <a:lnTo>
                  <a:pt x="1217" y="340"/>
                </a:lnTo>
                <a:lnTo>
                  <a:pt x="1227" y="342"/>
                </a:lnTo>
                <a:lnTo>
                  <a:pt x="1235" y="342"/>
                </a:lnTo>
                <a:lnTo>
                  <a:pt x="1242" y="339"/>
                </a:lnTo>
                <a:lnTo>
                  <a:pt x="1258" y="331"/>
                </a:lnTo>
                <a:lnTo>
                  <a:pt x="1274" y="324"/>
                </a:lnTo>
                <a:lnTo>
                  <a:pt x="1286" y="319"/>
                </a:lnTo>
                <a:lnTo>
                  <a:pt x="1293" y="313"/>
                </a:lnTo>
                <a:lnTo>
                  <a:pt x="1294" y="311"/>
                </a:lnTo>
                <a:lnTo>
                  <a:pt x="1296" y="308"/>
                </a:lnTo>
                <a:lnTo>
                  <a:pt x="1294" y="307"/>
                </a:lnTo>
                <a:lnTo>
                  <a:pt x="1292" y="305"/>
                </a:lnTo>
                <a:lnTo>
                  <a:pt x="1284" y="300"/>
                </a:lnTo>
                <a:lnTo>
                  <a:pt x="1277" y="293"/>
                </a:lnTo>
                <a:lnTo>
                  <a:pt x="1273" y="288"/>
                </a:lnTo>
                <a:lnTo>
                  <a:pt x="1272" y="283"/>
                </a:lnTo>
                <a:lnTo>
                  <a:pt x="1271" y="277"/>
                </a:lnTo>
                <a:lnTo>
                  <a:pt x="1273" y="271"/>
                </a:lnTo>
                <a:lnTo>
                  <a:pt x="1275" y="266"/>
                </a:lnTo>
                <a:lnTo>
                  <a:pt x="1279" y="260"/>
                </a:lnTo>
                <a:lnTo>
                  <a:pt x="1284" y="252"/>
                </a:lnTo>
                <a:lnTo>
                  <a:pt x="1289" y="247"/>
                </a:lnTo>
                <a:lnTo>
                  <a:pt x="1294" y="241"/>
                </a:lnTo>
                <a:lnTo>
                  <a:pt x="1300" y="236"/>
                </a:lnTo>
                <a:lnTo>
                  <a:pt x="1306" y="231"/>
                </a:lnTo>
                <a:lnTo>
                  <a:pt x="1312" y="228"/>
                </a:lnTo>
                <a:lnTo>
                  <a:pt x="1324" y="222"/>
                </a:lnTo>
                <a:lnTo>
                  <a:pt x="1336" y="214"/>
                </a:lnTo>
                <a:lnTo>
                  <a:pt x="1343" y="211"/>
                </a:lnTo>
                <a:lnTo>
                  <a:pt x="1350" y="208"/>
                </a:lnTo>
                <a:lnTo>
                  <a:pt x="1359" y="207"/>
                </a:lnTo>
                <a:lnTo>
                  <a:pt x="1366" y="207"/>
                </a:lnTo>
                <a:lnTo>
                  <a:pt x="1369" y="210"/>
                </a:lnTo>
                <a:lnTo>
                  <a:pt x="1375" y="214"/>
                </a:lnTo>
                <a:lnTo>
                  <a:pt x="1379" y="216"/>
                </a:lnTo>
                <a:lnTo>
                  <a:pt x="1381" y="216"/>
                </a:lnTo>
                <a:lnTo>
                  <a:pt x="1385" y="216"/>
                </a:lnTo>
                <a:lnTo>
                  <a:pt x="1387" y="213"/>
                </a:lnTo>
                <a:lnTo>
                  <a:pt x="1392" y="207"/>
                </a:lnTo>
                <a:lnTo>
                  <a:pt x="1396" y="199"/>
                </a:lnTo>
                <a:lnTo>
                  <a:pt x="1398" y="191"/>
                </a:lnTo>
                <a:lnTo>
                  <a:pt x="1400" y="180"/>
                </a:lnTo>
                <a:lnTo>
                  <a:pt x="1400" y="168"/>
                </a:lnTo>
                <a:lnTo>
                  <a:pt x="1401" y="155"/>
                </a:lnTo>
                <a:lnTo>
                  <a:pt x="1403" y="130"/>
                </a:lnTo>
                <a:lnTo>
                  <a:pt x="1404" y="109"/>
                </a:lnTo>
                <a:lnTo>
                  <a:pt x="1407" y="87"/>
                </a:lnTo>
                <a:lnTo>
                  <a:pt x="1407" y="66"/>
                </a:lnTo>
                <a:lnTo>
                  <a:pt x="1410" y="44"/>
                </a:lnTo>
                <a:lnTo>
                  <a:pt x="1413" y="22"/>
                </a:lnTo>
                <a:lnTo>
                  <a:pt x="1416" y="10"/>
                </a:lnTo>
                <a:lnTo>
                  <a:pt x="1419" y="2"/>
                </a:lnTo>
                <a:lnTo>
                  <a:pt x="1422" y="0"/>
                </a:lnTo>
                <a:lnTo>
                  <a:pt x="1425" y="0"/>
                </a:lnTo>
                <a:lnTo>
                  <a:pt x="1429" y="2"/>
                </a:lnTo>
                <a:lnTo>
                  <a:pt x="1432" y="3"/>
                </a:lnTo>
                <a:lnTo>
                  <a:pt x="1438" y="4"/>
                </a:lnTo>
                <a:lnTo>
                  <a:pt x="1443" y="6"/>
                </a:lnTo>
                <a:lnTo>
                  <a:pt x="1449" y="10"/>
                </a:lnTo>
                <a:lnTo>
                  <a:pt x="1451" y="15"/>
                </a:lnTo>
                <a:lnTo>
                  <a:pt x="1456" y="25"/>
                </a:lnTo>
                <a:lnTo>
                  <a:pt x="1462" y="36"/>
                </a:lnTo>
                <a:lnTo>
                  <a:pt x="1466" y="42"/>
                </a:lnTo>
                <a:lnTo>
                  <a:pt x="1469" y="47"/>
                </a:lnTo>
                <a:lnTo>
                  <a:pt x="1474" y="50"/>
                </a:lnTo>
                <a:lnTo>
                  <a:pt x="1479" y="54"/>
                </a:lnTo>
                <a:lnTo>
                  <a:pt x="1491" y="62"/>
                </a:lnTo>
                <a:lnTo>
                  <a:pt x="1507" y="69"/>
                </a:lnTo>
                <a:lnTo>
                  <a:pt x="1525" y="78"/>
                </a:lnTo>
                <a:lnTo>
                  <a:pt x="1539" y="82"/>
                </a:lnTo>
                <a:lnTo>
                  <a:pt x="1550" y="86"/>
                </a:lnTo>
                <a:lnTo>
                  <a:pt x="1561" y="87"/>
                </a:lnTo>
                <a:lnTo>
                  <a:pt x="1571" y="90"/>
                </a:lnTo>
                <a:lnTo>
                  <a:pt x="1582" y="90"/>
                </a:lnTo>
                <a:lnTo>
                  <a:pt x="1592" y="91"/>
                </a:lnTo>
                <a:lnTo>
                  <a:pt x="1599" y="93"/>
                </a:lnTo>
                <a:lnTo>
                  <a:pt x="1601" y="94"/>
                </a:lnTo>
                <a:lnTo>
                  <a:pt x="1604" y="97"/>
                </a:lnTo>
                <a:lnTo>
                  <a:pt x="1605" y="100"/>
                </a:lnTo>
                <a:lnTo>
                  <a:pt x="1606" y="104"/>
                </a:lnTo>
                <a:lnTo>
                  <a:pt x="1608" y="113"/>
                </a:lnTo>
                <a:lnTo>
                  <a:pt x="1614" y="123"/>
                </a:lnTo>
                <a:lnTo>
                  <a:pt x="1618" y="129"/>
                </a:lnTo>
                <a:lnTo>
                  <a:pt x="1623" y="134"/>
                </a:lnTo>
                <a:lnTo>
                  <a:pt x="1627" y="137"/>
                </a:lnTo>
                <a:lnTo>
                  <a:pt x="1633" y="142"/>
                </a:lnTo>
                <a:lnTo>
                  <a:pt x="1638" y="145"/>
                </a:lnTo>
                <a:lnTo>
                  <a:pt x="1642" y="148"/>
                </a:lnTo>
                <a:lnTo>
                  <a:pt x="1644" y="151"/>
                </a:lnTo>
                <a:lnTo>
                  <a:pt x="1646" y="154"/>
                </a:lnTo>
                <a:lnTo>
                  <a:pt x="1646" y="157"/>
                </a:lnTo>
                <a:lnTo>
                  <a:pt x="1646" y="160"/>
                </a:lnTo>
                <a:lnTo>
                  <a:pt x="1646" y="162"/>
                </a:lnTo>
                <a:lnTo>
                  <a:pt x="1645" y="166"/>
                </a:lnTo>
                <a:lnTo>
                  <a:pt x="1642" y="173"/>
                </a:lnTo>
                <a:lnTo>
                  <a:pt x="1638" y="179"/>
                </a:lnTo>
                <a:lnTo>
                  <a:pt x="1637" y="186"/>
                </a:lnTo>
                <a:lnTo>
                  <a:pt x="1636" y="191"/>
                </a:lnTo>
                <a:lnTo>
                  <a:pt x="1636" y="193"/>
                </a:lnTo>
                <a:lnTo>
                  <a:pt x="1637" y="195"/>
                </a:lnTo>
                <a:lnTo>
                  <a:pt x="1638" y="197"/>
                </a:lnTo>
                <a:lnTo>
                  <a:pt x="1639" y="198"/>
                </a:lnTo>
                <a:lnTo>
                  <a:pt x="1645" y="200"/>
                </a:lnTo>
                <a:lnTo>
                  <a:pt x="1651" y="200"/>
                </a:lnTo>
                <a:lnTo>
                  <a:pt x="1655" y="201"/>
                </a:lnTo>
                <a:lnTo>
                  <a:pt x="1656" y="203"/>
                </a:lnTo>
                <a:lnTo>
                  <a:pt x="1657" y="204"/>
                </a:lnTo>
                <a:lnTo>
                  <a:pt x="1658" y="206"/>
                </a:lnTo>
                <a:lnTo>
                  <a:pt x="1656" y="210"/>
                </a:lnTo>
                <a:lnTo>
                  <a:pt x="1653" y="214"/>
                </a:lnTo>
                <a:lnTo>
                  <a:pt x="1650" y="219"/>
                </a:lnTo>
                <a:lnTo>
                  <a:pt x="1648" y="228"/>
                </a:lnTo>
                <a:lnTo>
                  <a:pt x="1648" y="231"/>
                </a:lnTo>
                <a:lnTo>
                  <a:pt x="1649" y="235"/>
                </a:lnTo>
                <a:lnTo>
                  <a:pt x="1650" y="239"/>
                </a:lnTo>
                <a:lnTo>
                  <a:pt x="1653" y="243"/>
                </a:lnTo>
                <a:lnTo>
                  <a:pt x="1658" y="245"/>
                </a:lnTo>
                <a:lnTo>
                  <a:pt x="1662" y="248"/>
                </a:lnTo>
                <a:lnTo>
                  <a:pt x="1665" y="250"/>
                </a:lnTo>
                <a:lnTo>
                  <a:pt x="1670" y="251"/>
                </a:lnTo>
                <a:lnTo>
                  <a:pt x="1674" y="251"/>
                </a:lnTo>
                <a:lnTo>
                  <a:pt x="1678" y="250"/>
                </a:lnTo>
                <a:lnTo>
                  <a:pt x="1682" y="248"/>
                </a:lnTo>
                <a:lnTo>
                  <a:pt x="1687" y="245"/>
                </a:lnTo>
                <a:lnTo>
                  <a:pt x="1695" y="236"/>
                </a:lnTo>
                <a:lnTo>
                  <a:pt x="1703" y="226"/>
                </a:lnTo>
                <a:lnTo>
                  <a:pt x="1711" y="216"/>
                </a:lnTo>
                <a:lnTo>
                  <a:pt x="1718" y="204"/>
                </a:lnTo>
                <a:lnTo>
                  <a:pt x="1725" y="188"/>
                </a:lnTo>
                <a:lnTo>
                  <a:pt x="1733" y="169"/>
                </a:lnTo>
                <a:lnTo>
                  <a:pt x="1743" y="150"/>
                </a:lnTo>
                <a:lnTo>
                  <a:pt x="1750" y="136"/>
                </a:lnTo>
                <a:lnTo>
                  <a:pt x="1755" y="130"/>
                </a:lnTo>
                <a:lnTo>
                  <a:pt x="1759" y="125"/>
                </a:lnTo>
                <a:lnTo>
                  <a:pt x="1764" y="122"/>
                </a:lnTo>
                <a:lnTo>
                  <a:pt x="1770" y="119"/>
                </a:lnTo>
                <a:lnTo>
                  <a:pt x="1776" y="118"/>
                </a:lnTo>
                <a:lnTo>
                  <a:pt x="1782" y="119"/>
                </a:lnTo>
                <a:lnTo>
                  <a:pt x="1784" y="121"/>
                </a:lnTo>
                <a:lnTo>
                  <a:pt x="1787" y="123"/>
                </a:lnTo>
                <a:lnTo>
                  <a:pt x="1789" y="126"/>
                </a:lnTo>
                <a:lnTo>
                  <a:pt x="1789" y="130"/>
                </a:lnTo>
                <a:lnTo>
                  <a:pt x="1787" y="147"/>
                </a:lnTo>
                <a:lnTo>
                  <a:pt x="1785" y="163"/>
                </a:lnTo>
                <a:lnTo>
                  <a:pt x="1787" y="167"/>
                </a:lnTo>
                <a:lnTo>
                  <a:pt x="1788" y="170"/>
                </a:lnTo>
                <a:lnTo>
                  <a:pt x="1789" y="173"/>
                </a:lnTo>
                <a:lnTo>
                  <a:pt x="1793" y="176"/>
                </a:lnTo>
                <a:lnTo>
                  <a:pt x="1797" y="181"/>
                </a:lnTo>
                <a:lnTo>
                  <a:pt x="1802" y="187"/>
                </a:lnTo>
                <a:lnTo>
                  <a:pt x="1803" y="189"/>
                </a:lnTo>
                <a:lnTo>
                  <a:pt x="1804" y="193"/>
                </a:lnTo>
                <a:lnTo>
                  <a:pt x="1806" y="198"/>
                </a:lnTo>
                <a:lnTo>
                  <a:pt x="1806" y="203"/>
                </a:lnTo>
                <a:lnTo>
                  <a:pt x="1803" y="211"/>
                </a:lnTo>
                <a:lnTo>
                  <a:pt x="1801" y="218"/>
                </a:lnTo>
                <a:lnTo>
                  <a:pt x="1800" y="222"/>
                </a:lnTo>
                <a:lnTo>
                  <a:pt x="1800" y="225"/>
                </a:lnTo>
                <a:lnTo>
                  <a:pt x="1801" y="229"/>
                </a:lnTo>
                <a:lnTo>
                  <a:pt x="1803" y="233"/>
                </a:lnTo>
                <a:lnTo>
                  <a:pt x="1810" y="242"/>
                </a:lnTo>
                <a:lnTo>
                  <a:pt x="1820" y="251"/>
                </a:lnTo>
                <a:lnTo>
                  <a:pt x="1825" y="256"/>
                </a:lnTo>
                <a:lnTo>
                  <a:pt x="1829" y="262"/>
                </a:lnTo>
                <a:lnTo>
                  <a:pt x="1834" y="268"/>
                </a:lnTo>
                <a:lnTo>
                  <a:pt x="1837" y="276"/>
                </a:lnTo>
                <a:lnTo>
                  <a:pt x="1840" y="291"/>
                </a:lnTo>
                <a:lnTo>
                  <a:pt x="1842" y="302"/>
                </a:lnTo>
                <a:lnTo>
                  <a:pt x="1844" y="307"/>
                </a:lnTo>
                <a:lnTo>
                  <a:pt x="1846" y="311"/>
                </a:lnTo>
                <a:lnTo>
                  <a:pt x="1847" y="314"/>
                </a:lnTo>
                <a:lnTo>
                  <a:pt x="1851" y="317"/>
                </a:lnTo>
                <a:lnTo>
                  <a:pt x="1854" y="319"/>
                </a:lnTo>
                <a:lnTo>
                  <a:pt x="1858" y="320"/>
                </a:lnTo>
                <a:lnTo>
                  <a:pt x="1862" y="320"/>
                </a:lnTo>
                <a:lnTo>
                  <a:pt x="1864" y="320"/>
                </a:lnTo>
                <a:lnTo>
                  <a:pt x="1871" y="319"/>
                </a:lnTo>
                <a:lnTo>
                  <a:pt x="1878" y="319"/>
                </a:lnTo>
                <a:lnTo>
                  <a:pt x="1882" y="319"/>
                </a:lnTo>
                <a:lnTo>
                  <a:pt x="1885" y="320"/>
                </a:lnTo>
                <a:lnTo>
                  <a:pt x="1888" y="321"/>
                </a:lnTo>
                <a:lnTo>
                  <a:pt x="1890" y="325"/>
                </a:lnTo>
                <a:lnTo>
                  <a:pt x="1892" y="329"/>
                </a:lnTo>
                <a:lnTo>
                  <a:pt x="1894" y="332"/>
                </a:lnTo>
                <a:lnTo>
                  <a:pt x="1895" y="337"/>
                </a:lnTo>
                <a:lnTo>
                  <a:pt x="1896" y="342"/>
                </a:lnTo>
                <a:lnTo>
                  <a:pt x="1896" y="352"/>
                </a:lnTo>
                <a:lnTo>
                  <a:pt x="1898" y="363"/>
                </a:lnTo>
                <a:lnTo>
                  <a:pt x="1900" y="368"/>
                </a:lnTo>
                <a:lnTo>
                  <a:pt x="1901" y="373"/>
                </a:lnTo>
                <a:lnTo>
                  <a:pt x="1904" y="377"/>
                </a:lnTo>
                <a:lnTo>
                  <a:pt x="1908" y="382"/>
                </a:lnTo>
                <a:lnTo>
                  <a:pt x="1916" y="392"/>
                </a:lnTo>
                <a:lnTo>
                  <a:pt x="1925" y="401"/>
                </a:lnTo>
                <a:lnTo>
                  <a:pt x="1927" y="406"/>
                </a:lnTo>
                <a:lnTo>
                  <a:pt x="1929" y="411"/>
                </a:lnTo>
                <a:lnTo>
                  <a:pt x="1930" y="415"/>
                </a:lnTo>
                <a:lnTo>
                  <a:pt x="1932" y="420"/>
                </a:lnTo>
                <a:lnTo>
                  <a:pt x="1932" y="431"/>
                </a:lnTo>
                <a:lnTo>
                  <a:pt x="1932" y="439"/>
                </a:lnTo>
                <a:lnTo>
                  <a:pt x="1933" y="441"/>
                </a:lnTo>
                <a:lnTo>
                  <a:pt x="1935" y="445"/>
                </a:lnTo>
                <a:lnTo>
                  <a:pt x="1938" y="446"/>
                </a:lnTo>
                <a:lnTo>
                  <a:pt x="1942" y="446"/>
                </a:lnTo>
                <a:lnTo>
                  <a:pt x="1952" y="447"/>
                </a:lnTo>
                <a:lnTo>
                  <a:pt x="1961" y="450"/>
                </a:lnTo>
                <a:lnTo>
                  <a:pt x="1965" y="452"/>
                </a:lnTo>
                <a:lnTo>
                  <a:pt x="1969" y="457"/>
                </a:lnTo>
                <a:lnTo>
                  <a:pt x="1972" y="462"/>
                </a:lnTo>
                <a:lnTo>
                  <a:pt x="1974" y="469"/>
                </a:lnTo>
                <a:lnTo>
                  <a:pt x="1980" y="482"/>
                </a:lnTo>
                <a:lnTo>
                  <a:pt x="1985" y="493"/>
                </a:lnTo>
                <a:lnTo>
                  <a:pt x="1989" y="501"/>
                </a:lnTo>
                <a:lnTo>
                  <a:pt x="1991" y="509"/>
                </a:lnTo>
                <a:lnTo>
                  <a:pt x="1992" y="516"/>
                </a:lnTo>
                <a:lnTo>
                  <a:pt x="1995" y="521"/>
                </a:lnTo>
                <a:lnTo>
                  <a:pt x="1996" y="521"/>
                </a:lnTo>
                <a:lnTo>
                  <a:pt x="1997" y="520"/>
                </a:lnTo>
                <a:lnTo>
                  <a:pt x="1999" y="516"/>
                </a:lnTo>
                <a:lnTo>
                  <a:pt x="2001" y="513"/>
                </a:lnTo>
                <a:lnTo>
                  <a:pt x="2003" y="508"/>
                </a:lnTo>
                <a:lnTo>
                  <a:pt x="2005" y="504"/>
                </a:lnTo>
                <a:lnTo>
                  <a:pt x="2008" y="502"/>
                </a:lnTo>
                <a:lnTo>
                  <a:pt x="2011" y="501"/>
                </a:lnTo>
                <a:lnTo>
                  <a:pt x="2018" y="501"/>
                </a:lnTo>
                <a:lnTo>
                  <a:pt x="2028" y="503"/>
                </a:lnTo>
                <a:lnTo>
                  <a:pt x="2033" y="504"/>
                </a:lnTo>
                <a:lnTo>
                  <a:pt x="2036" y="507"/>
                </a:lnTo>
                <a:lnTo>
                  <a:pt x="2040" y="509"/>
                </a:lnTo>
                <a:lnTo>
                  <a:pt x="2042" y="512"/>
                </a:lnTo>
                <a:lnTo>
                  <a:pt x="2043" y="514"/>
                </a:lnTo>
                <a:lnTo>
                  <a:pt x="2043" y="518"/>
                </a:lnTo>
                <a:lnTo>
                  <a:pt x="2042" y="521"/>
                </a:lnTo>
                <a:lnTo>
                  <a:pt x="2040" y="525"/>
                </a:lnTo>
                <a:lnTo>
                  <a:pt x="2033" y="537"/>
                </a:lnTo>
                <a:lnTo>
                  <a:pt x="2023" y="551"/>
                </a:lnTo>
                <a:lnTo>
                  <a:pt x="2014" y="564"/>
                </a:lnTo>
                <a:lnTo>
                  <a:pt x="2008" y="575"/>
                </a:lnTo>
                <a:lnTo>
                  <a:pt x="2004" y="582"/>
                </a:lnTo>
                <a:lnTo>
                  <a:pt x="1999" y="590"/>
                </a:lnTo>
                <a:lnTo>
                  <a:pt x="1998" y="594"/>
                </a:lnTo>
                <a:lnTo>
                  <a:pt x="1998" y="598"/>
                </a:lnTo>
                <a:lnTo>
                  <a:pt x="1998" y="603"/>
                </a:lnTo>
                <a:lnTo>
                  <a:pt x="1998" y="609"/>
                </a:lnTo>
                <a:lnTo>
                  <a:pt x="2001" y="622"/>
                </a:lnTo>
                <a:lnTo>
                  <a:pt x="2002" y="635"/>
                </a:lnTo>
                <a:lnTo>
                  <a:pt x="2003" y="647"/>
                </a:lnTo>
                <a:lnTo>
                  <a:pt x="2004" y="657"/>
                </a:lnTo>
                <a:lnTo>
                  <a:pt x="2012" y="668"/>
                </a:lnTo>
                <a:lnTo>
                  <a:pt x="2022" y="686"/>
                </a:lnTo>
                <a:lnTo>
                  <a:pt x="2023" y="698"/>
                </a:lnTo>
                <a:lnTo>
                  <a:pt x="2024" y="710"/>
                </a:lnTo>
                <a:lnTo>
                  <a:pt x="2027" y="714"/>
                </a:lnTo>
                <a:lnTo>
                  <a:pt x="2029" y="715"/>
                </a:lnTo>
                <a:lnTo>
                  <a:pt x="2033" y="714"/>
                </a:lnTo>
                <a:lnTo>
                  <a:pt x="2039" y="709"/>
                </a:lnTo>
                <a:lnTo>
                  <a:pt x="2046" y="704"/>
                </a:lnTo>
                <a:lnTo>
                  <a:pt x="2052" y="701"/>
                </a:lnTo>
                <a:lnTo>
                  <a:pt x="2056" y="698"/>
                </a:lnTo>
                <a:lnTo>
                  <a:pt x="2061" y="699"/>
                </a:lnTo>
                <a:lnTo>
                  <a:pt x="2065" y="701"/>
                </a:lnTo>
                <a:lnTo>
                  <a:pt x="2068" y="703"/>
                </a:lnTo>
                <a:lnTo>
                  <a:pt x="2070" y="708"/>
                </a:lnTo>
                <a:lnTo>
                  <a:pt x="2070" y="712"/>
                </a:lnTo>
                <a:lnTo>
                  <a:pt x="2070" y="726"/>
                </a:lnTo>
                <a:lnTo>
                  <a:pt x="2070" y="740"/>
                </a:lnTo>
                <a:lnTo>
                  <a:pt x="2071" y="746"/>
                </a:lnTo>
                <a:lnTo>
                  <a:pt x="2073" y="753"/>
                </a:lnTo>
                <a:lnTo>
                  <a:pt x="2075" y="758"/>
                </a:lnTo>
                <a:lnTo>
                  <a:pt x="2078" y="764"/>
                </a:lnTo>
                <a:lnTo>
                  <a:pt x="2084" y="773"/>
                </a:lnTo>
                <a:lnTo>
                  <a:pt x="2092" y="785"/>
                </a:lnTo>
                <a:lnTo>
                  <a:pt x="2099" y="798"/>
                </a:lnTo>
                <a:lnTo>
                  <a:pt x="2108" y="813"/>
                </a:lnTo>
                <a:lnTo>
                  <a:pt x="2116" y="830"/>
                </a:lnTo>
                <a:lnTo>
                  <a:pt x="2125" y="848"/>
                </a:lnTo>
                <a:lnTo>
                  <a:pt x="2135" y="866"/>
                </a:lnTo>
                <a:lnTo>
                  <a:pt x="2143" y="879"/>
                </a:lnTo>
                <a:lnTo>
                  <a:pt x="2153" y="876"/>
                </a:lnTo>
                <a:lnTo>
                  <a:pt x="2161" y="874"/>
                </a:lnTo>
                <a:lnTo>
                  <a:pt x="2165" y="881"/>
                </a:lnTo>
                <a:lnTo>
                  <a:pt x="2166" y="887"/>
                </a:lnTo>
                <a:lnTo>
                  <a:pt x="2167" y="890"/>
                </a:lnTo>
                <a:lnTo>
                  <a:pt x="2168" y="891"/>
                </a:lnTo>
                <a:lnTo>
                  <a:pt x="2171" y="891"/>
                </a:lnTo>
                <a:lnTo>
                  <a:pt x="2175" y="890"/>
                </a:lnTo>
                <a:lnTo>
                  <a:pt x="2181" y="888"/>
                </a:lnTo>
                <a:lnTo>
                  <a:pt x="2186" y="887"/>
                </a:lnTo>
                <a:lnTo>
                  <a:pt x="2188" y="887"/>
                </a:lnTo>
                <a:lnTo>
                  <a:pt x="2190" y="887"/>
                </a:lnTo>
                <a:lnTo>
                  <a:pt x="2191" y="888"/>
                </a:lnTo>
                <a:lnTo>
                  <a:pt x="2192" y="890"/>
                </a:lnTo>
                <a:lnTo>
                  <a:pt x="2191" y="907"/>
                </a:lnTo>
                <a:lnTo>
                  <a:pt x="2190" y="920"/>
                </a:lnTo>
                <a:lnTo>
                  <a:pt x="2200" y="923"/>
                </a:lnTo>
                <a:lnTo>
                  <a:pt x="2211" y="926"/>
                </a:lnTo>
                <a:lnTo>
                  <a:pt x="2212" y="928"/>
                </a:lnTo>
                <a:lnTo>
                  <a:pt x="2211" y="929"/>
                </a:lnTo>
                <a:lnTo>
                  <a:pt x="2210" y="930"/>
                </a:lnTo>
                <a:lnTo>
                  <a:pt x="2209" y="932"/>
                </a:lnTo>
                <a:lnTo>
                  <a:pt x="2203" y="936"/>
                </a:lnTo>
                <a:lnTo>
                  <a:pt x="2198" y="939"/>
                </a:lnTo>
                <a:lnTo>
                  <a:pt x="2194" y="942"/>
                </a:lnTo>
                <a:lnTo>
                  <a:pt x="2192" y="945"/>
                </a:lnTo>
                <a:lnTo>
                  <a:pt x="2190" y="949"/>
                </a:lnTo>
                <a:lnTo>
                  <a:pt x="2188" y="954"/>
                </a:lnTo>
                <a:lnTo>
                  <a:pt x="2190" y="962"/>
                </a:lnTo>
                <a:lnTo>
                  <a:pt x="2191" y="970"/>
                </a:lnTo>
                <a:lnTo>
                  <a:pt x="2192" y="979"/>
                </a:lnTo>
                <a:lnTo>
                  <a:pt x="2193" y="985"/>
                </a:lnTo>
                <a:lnTo>
                  <a:pt x="2193" y="988"/>
                </a:lnTo>
                <a:lnTo>
                  <a:pt x="2192" y="992"/>
                </a:lnTo>
                <a:lnTo>
                  <a:pt x="2190" y="995"/>
                </a:lnTo>
                <a:lnTo>
                  <a:pt x="2187" y="999"/>
                </a:lnTo>
                <a:lnTo>
                  <a:pt x="2177" y="1011"/>
                </a:lnTo>
                <a:lnTo>
                  <a:pt x="2163" y="1025"/>
                </a:lnTo>
                <a:lnTo>
                  <a:pt x="2156" y="1031"/>
                </a:lnTo>
                <a:lnTo>
                  <a:pt x="2152" y="1036"/>
                </a:lnTo>
                <a:lnTo>
                  <a:pt x="2150" y="1038"/>
                </a:lnTo>
                <a:lnTo>
                  <a:pt x="2149" y="1041"/>
                </a:lnTo>
                <a:lnTo>
                  <a:pt x="2149" y="1042"/>
                </a:lnTo>
                <a:lnTo>
                  <a:pt x="2150" y="1044"/>
                </a:lnTo>
                <a:lnTo>
                  <a:pt x="2153" y="1045"/>
                </a:lnTo>
                <a:lnTo>
                  <a:pt x="2155" y="1046"/>
                </a:lnTo>
                <a:lnTo>
                  <a:pt x="2158" y="1046"/>
                </a:lnTo>
                <a:lnTo>
                  <a:pt x="2161" y="1046"/>
                </a:lnTo>
                <a:lnTo>
                  <a:pt x="2167" y="1045"/>
                </a:lnTo>
                <a:lnTo>
                  <a:pt x="2174" y="1043"/>
                </a:lnTo>
                <a:lnTo>
                  <a:pt x="2181" y="1041"/>
                </a:lnTo>
                <a:lnTo>
                  <a:pt x="2192" y="1041"/>
                </a:lnTo>
                <a:lnTo>
                  <a:pt x="2199" y="1043"/>
                </a:lnTo>
                <a:lnTo>
                  <a:pt x="2204" y="1044"/>
                </a:lnTo>
                <a:lnTo>
                  <a:pt x="2205" y="1046"/>
                </a:lnTo>
                <a:lnTo>
                  <a:pt x="2205" y="1049"/>
                </a:lnTo>
                <a:lnTo>
                  <a:pt x="2201" y="1055"/>
                </a:lnTo>
                <a:lnTo>
                  <a:pt x="2197" y="1062"/>
                </a:lnTo>
                <a:lnTo>
                  <a:pt x="2193" y="1069"/>
                </a:lnTo>
                <a:lnTo>
                  <a:pt x="2191" y="1077"/>
                </a:lnTo>
                <a:lnTo>
                  <a:pt x="2190" y="1084"/>
                </a:lnTo>
                <a:lnTo>
                  <a:pt x="2188" y="1092"/>
                </a:lnTo>
                <a:lnTo>
                  <a:pt x="2188" y="1096"/>
                </a:lnTo>
                <a:lnTo>
                  <a:pt x="2187" y="1100"/>
                </a:lnTo>
                <a:lnTo>
                  <a:pt x="2184" y="1102"/>
                </a:lnTo>
                <a:lnTo>
                  <a:pt x="2181" y="1105"/>
                </a:lnTo>
                <a:lnTo>
                  <a:pt x="2173" y="1107"/>
                </a:lnTo>
                <a:lnTo>
                  <a:pt x="2165" y="1107"/>
                </a:lnTo>
                <a:lnTo>
                  <a:pt x="2160" y="1108"/>
                </a:lnTo>
                <a:lnTo>
                  <a:pt x="2158" y="1109"/>
                </a:lnTo>
                <a:lnTo>
                  <a:pt x="2155" y="1115"/>
                </a:lnTo>
                <a:lnTo>
                  <a:pt x="2149" y="1127"/>
                </a:lnTo>
                <a:lnTo>
                  <a:pt x="2136" y="1142"/>
                </a:lnTo>
                <a:lnTo>
                  <a:pt x="2124" y="1155"/>
                </a:lnTo>
                <a:lnTo>
                  <a:pt x="2119" y="1161"/>
                </a:lnTo>
                <a:lnTo>
                  <a:pt x="2115" y="1165"/>
                </a:lnTo>
                <a:lnTo>
                  <a:pt x="2106" y="1168"/>
                </a:lnTo>
                <a:lnTo>
                  <a:pt x="2095" y="1170"/>
                </a:lnTo>
                <a:lnTo>
                  <a:pt x="2087" y="1172"/>
                </a:lnTo>
                <a:lnTo>
                  <a:pt x="2081" y="1175"/>
                </a:lnTo>
                <a:lnTo>
                  <a:pt x="2075" y="1177"/>
                </a:lnTo>
                <a:lnTo>
                  <a:pt x="2071" y="1181"/>
                </a:lnTo>
                <a:lnTo>
                  <a:pt x="2062" y="1188"/>
                </a:lnTo>
                <a:lnTo>
                  <a:pt x="2054" y="1194"/>
                </a:lnTo>
                <a:lnTo>
                  <a:pt x="2047" y="1200"/>
                </a:lnTo>
                <a:lnTo>
                  <a:pt x="2040" y="1206"/>
                </a:lnTo>
                <a:lnTo>
                  <a:pt x="2033" y="1210"/>
                </a:lnTo>
                <a:lnTo>
                  <a:pt x="2022" y="1214"/>
                </a:lnTo>
                <a:lnTo>
                  <a:pt x="2012" y="1220"/>
                </a:lnTo>
                <a:lnTo>
                  <a:pt x="2005" y="1226"/>
                </a:lnTo>
                <a:lnTo>
                  <a:pt x="2003" y="1228"/>
                </a:lnTo>
                <a:lnTo>
                  <a:pt x="2001" y="1232"/>
                </a:lnTo>
                <a:lnTo>
                  <a:pt x="1999" y="1235"/>
                </a:lnTo>
                <a:lnTo>
                  <a:pt x="1998" y="1238"/>
                </a:lnTo>
                <a:lnTo>
                  <a:pt x="1997" y="1244"/>
                </a:lnTo>
                <a:lnTo>
                  <a:pt x="1995" y="1250"/>
                </a:lnTo>
                <a:lnTo>
                  <a:pt x="1992" y="1254"/>
                </a:lnTo>
                <a:lnTo>
                  <a:pt x="1989" y="1258"/>
                </a:lnTo>
                <a:lnTo>
                  <a:pt x="1979" y="1265"/>
                </a:lnTo>
                <a:lnTo>
                  <a:pt x="1970" y="1272"/>
                </a:lnTo>
                <a:lnTo>
                  <a:pt x="1958" y="1281"/>
                </a:lnTo>
                <a:lnTo>
                  <a:pt x="1945" y="1290"/>
                </a:lnTo>
                <a:lnTo>
                  <a:pt x="1933" y="1298"/>
                </a:lnTo>
                <a:lnTo>
                  <a:pt x="1923" y="1308"/>
                </a:lnTo>
                <a:lnTo>
                  <a:pt x="1916" y="1317"/>
                </a:lnTo>
                <a:lnTo>
                  <a:pt x="1910" y="1329"/>
                </a:lnTo>
                <a:lnTo>
                  <a:pt x="1902" y="1341"/>
                </a:lnTo>
                <a:lnTo>
                  <a:pt x="1892" y="1353"/>
                </a:lnTo>
                <a:lnTo>
                  <a:pt x="1878" y="1369"/>
                </a:lnTo>
                <a:lnTo>
                  <a:pt x="1862" y="1389"/>
                </a:lnTo>
                <a:lnTo>
                  <a:pt x="1844" y="1409"/>
                </a:lnTo>
                <a:lnTo>
                  <a:pt x="1827" y="1426"/>
                </a:lnTo>
                <a:lnTo>
                  <a:pt x="1821" y="1430"/>
                </a:lnTo>
                <a:lnTo>
                  <a:pt x="1818" y="1436"/>
                </a:lnTo>
                <a:lnTo>
                  <a:pt x="1815" y="1441"/>
                </a:lnTo>
                <a:lnTo>
                  <a:pt x="1814" y="1445"/>
                </a:lnTo>
                <a:lnTo>
                  <a:pt x="1813" y="1446"/>
                </a:lnTo>
                <a:lnTo>
                  <a:pt x="1812" y="1448"/>
                </a:lnTo>
                <a:lnTo>
                  <a:pt x="1809" y="1457"/>
                </a:lnTo>
                <a:lnTo>
                  <a:pt x="1808" y="1466"/>
                </a:lnTo>
                <a:lnTo>
                  <a:pt x="1807" y="1477"/>
                </a:lnTo>
                <a:lnTo>
                  <a:pt x="1807" y="1485"/>
                </a:lnTo>
                <a:lnTo>
                  <a:pt x="1800" y="1500"/>
                </a:lnTo>
                <a:lnTo>
                  <a:pt x="1790" y="1520"/>
                </a:lnTo>
                <a:lnTo>
                  <a:pt x="1785" y="1529"/>
                </a:lnTo>
                <a:lnTo>
                  <a:pt x="1782" y="1537"/>
                </a:lnTo>
                <a:lnTo>
                  <a:pt x="1776" y="1544"/>
                </a:lnTo>
                <a:lnTo>
                  <a:pt x="1769" y="1554"/>
                </a:lnTo>
                <a:lnTo>
                  <a:pt x="1763" y="1563"/>
                </a:lnTo>
                <a:lnTo>
                  <a:pt x="1757" y="1571"/>
                </a:lnTo>
                <a:lnTo>
                  <a:pt x="1751" y="1575"/>
                </a:lnTo>
                <a:lnTo>
                  <a:pt x="1745" y="1580"/>
                </a:lnTo>
                <a:lnTo>
                  <a:pt x="1740" y="1582"/>
                </a:lnTo>
                <a:lnTo>
                  <a:pt x="1736" y="1585"/>
                </a:lnTo>
                <a:lnTo>
                  <a:pt x="1732" y="1586"/>
                </a:lnTo>
                <a:lnTo>
                  <a:pt x="1727" y="1586"/>
                </a:lnTo>
                <a:lnTo>
                  <a:pt x="1708" y="1582"/>
                </a:lnTo>
                <a:lnTo>
                  <a:pt x="1682" y="1578"/>
                </a:lnTo>
                <a:lnTo>
                  <a:pt x="1676" y="1579"/>
                </a:lnTo>
                <a:lnTo>
                  <a:pt x="1671" y="1580"/>
                </a:lnTo>
                <a:lnTo>
                  <a:pt x="1667" y="1582"/>
                </a:lnTo>
                <a:lnTo>
                  <a:pt x="1662" y="1586"/>
                </a:lnTo>
                <a:lnTo>
                  <a:pt x="1657" y="1588"/>
                </a:lnTo>
                <a:lnTo>
                  <a:pt x="1651" y="1592"/>
                </a:lnTo>
                <a:lnTo>
                  <a:pt x="1645" y="1594"/>
                </a:lnTo>
                <a:lnTo>
                  <a:pt x="1639" y="1596"/>
                </a:lnTo>
                <a:lnTo>
                  <a:pt x="1633" y="1596"/>
                </a:lnTo>
                <a:lnTo>
                  <a:pt x="1627" y="1594"/>
                </a:lnTo>
                <a:lnTo>
                  <a:pt x="1620" y="1593"/>
                </a:lnTo>
                <a:lnTo>
                  <a:pt x="1615" y="1592"/>
                </a:lnTo>
                <a:lnTo>
                  <a:pt x="1609" y="1590"/>
                </a:lnTo>
                <a:lnTo>
                  <a:pt x="1604" y="1590"/>
                </a:lnTo>
                <a:lnTo>
                  <a:pt x="1598" y="1590"/>
                </a:lnTo>
                <a:lnTo>
                  <a:pt x="1592" y="1591"/>
                </a:lnTo>
                <a:lnTo>
                  <a:pt x="1585" y="1594"/>
                </a:lnTo>
                <a:lnTo>
                  <a:pt x="1577" y="1600"/>
                </a:lnTo>
                <a:lnTo>
                  <a:pt x="1570" y="1607"/>
                </a:lnTo>
                <a:lnTo>
                  <a:pt x="1562" y="1615"/>
                </a:lnTo>
                <a:lnTo>
                  <a:pt x="1548" y="1630"/>
                </a:lnTo>
                <a:lnTo>
                  <a:pt x="1536" y="1641"/>
                </a:lnTo>
                <a:lnTo>
                  <a:pt x="1479" y="1678"/>
                </a:lnTo>
                <a:lnTo>
                  <a:pt x="1466" y="1687"/>
                </a:lnTo>
                <a:lnTo>
                  <a:pt x="1456" y="1694"/>
                </a:lnTo>
                <a:lnTo>
                  <a:pt x="1450" y="1697"/>
                </a:lnTo>
                <a:lnTo>
                  <a:pt x="1442" y="1698"/>
                </a:lnTo>
                <a:lnTo>
                  <a:pt x="1431" y="1697"/>
                </a:lnTo>
                <a:lnTo>
                  <a:pt x="1417" y="1695"/>
                </a:lnTo>
                <a:lnTo>
                  <a:pt x="1410" y="1694"/>
                </a:lnTo>
                <a:lnTo>
                  <a:pt x="1405" y="1695"/>
                </a:lnTo>
                <a:lnTo>
                  <a:pt x="1401" y="1697"/>
                </a:lnTo>
                <a:lnTo>
                  <a:pt x="1398" y="1699"/>
                </a:lnTo>
                <a:lnTo>
                  <a:pt x="1394" y="1706"/>
                </a:lnTo>
                <a:lnTo>
                  <a:pt x="1391" y="1717"/>
                </a:lnTo>
                <a:lnTo>
                  <a:pt x="1390" y="1720"/>
                </a:lnTo>
                <a:lnTo>
                  <a:pt x="1387" y="1723"/>
                </a:lnTo>
                <a:lnTo>
                  <a:pt x="1385" y="1725"/>
                </a:lnTo>
                <a:lnTo>
                  <a:pt x="1381" y="1728"/>
                </a:lnTo>
                <a:lnTo>
                  <a:pt x="1374" y="1731"/>
                </a:lnTo>
                <a:lnTo>
                  <a:pt x="1365" y="1736"/>
                </a:lnTo>
                <a:lnTo>
                  <a:pt x="1355" y="1739"/>
                </a:lnTo>
                <a:lnTo>
                  <a:pt x="1347" y="1743"/>
                </a:lnTo>
                <a:lnTo>
                  <a:pt x="1340" y="1748"/>
                </a:lnTo>
                <a:lnTo>
                  <a:pt x="1334" y="1752"/>
                </a:lnTo>
                <a:lnTo>
                  <a:pt x="1322" y="1767"/>
                </a:lnTo>
                <a:lnTo>
                  <a:pt x="1304" y="1786"/>
                </a:lnTo>
                <a:lnTo>
                  <a:pt x="1286" y="1804"/>
                </a:lnTo>
                <a:lnTo>
                  <a:pt x="1272" y="1817"/>
                </a:lnTo>
                <a:lnTo>
                  <a:pt x="1259" y="1824"/>
                </a:lnTo>
                <a:lnTo>
                  <a:pt x="1247" y="1829"/>
                </a:lnTo>
                <a:lnTo>
                  <a:pt x="1234" y="1833"/>
                </a:lnTo>
                <a:lnTo>
                  <a:pt x="1222" y="1838"/>
                </a:lnTo>
                <a:lnTo>
                  <a:pt x="1216" y="1843"/>
                </a:lnTo>
                <a:lnTo>
                  <a:pt x="1210" y="1850"/>
                </a:lnTo>
                <a:lnTo>
                  <a:pt x="1204" y="1858"/>
                </a:lnTo>
                <a:lnTo>
                  <a:pt x="1198" y="1868"/>
                </a:lnTo>
                <a:lnTo>
                  <a:pt x="1189" y="1886"/>
                </a:lnTo>
                <a:lnTo>
                  <a:pt x="1180" y="1897"/>
                </a:lnTo>
                <a:lnTo>
                  <a:pt x="1174" y="1905"/>
                </a:lnTo>
                <a:lnTo>
                  <a:pt x="1168" y="1911"/>
                </a:lnTo>
                <a:lnTo>
                  <a:pt x="1163" y="1914"/>
                </a:lnTo>
                <a:lnTo>
                  <a:pt x="1158" y="1918"/>
                </a:lnTo>
                <a:lnTo>
                  <a:pt x="1154" y="1920"/>
                </a:lnTo>
                <a:lnTo>
                  <a:pt x="1148" y="1924"/>
                </a:lnTo>
                <a:lnTo>
                  <a:pt x="1141" y="1931"/>
                </a:lnTo>
                <a:lnTo>
                  <a:pt x="1135" y="1939"/>
                </a:lnTo>
                <a:lnTo>
                  <a:pt x="1130" y="1949"/>
                </a:lnTo>
                <a:lnTo>
                  <a:pt x="1129" y="1956"/>
                </a:lnTo>
                <a:lnTo>
                  <a:pt x="1129" y="1957"/>
                </a:lnTo>
                <a:lnTo>
                  <a:pt x="1130" y="1959"/>
                </a:lnTo>
                <a:lnTo>
                  <a:pt x="1132" y="1959"/>
                </a:lnTo>
                <a:lnTo>
                  <a:pt x="1134" y="1959"/>
                </a:lnTo>
                <a:lnTo>
                  <a:pt x="1140" y="1959"/>
                </a:lnTo>
                <a:lnTo>
                  <a:pt x="1145" y="1960"/>
                </a:lnTo>
                <a:lnTo>
                  <a:pt x="1147" y="1962"/>
                </a:lnTo>
                <a:lnTo>
                  <a:pt x="1148" y="1964"/>
                </a:lnTo>
                <a:lnTo>
                  <a:pt x="1148" y="1965"/>
                </a:lnTo>
                <a:lnTo>
                  <a:pt x="1147" y="1968"/>
                </a:lnTo>
                <a:lnTo>
                  <a:pt x="1144" y="1972"/>
                </a:lnTo>
                <a:lnTo>
                  <a:pt x="1138" y="1977"/>
                </a:lnTo>
                <a:lnTo>
                  <a:pt x="1134" y="1978"/>
                </a:lnTo>
                <a:lnTo>
                  <a:pt x="1130" y="1978"/>
                </a:lnTo>
                <a:lnTo>
                  <a:pt x="1127" y="1979"/>
                </a:lnTo>
                <a:lnTo>
                  <a:pt x="1122" y="1978"/>
                </a:lnTo>
                <a:lnTo>
                  <a:pt x="1117" y="1978"/>
                </a:lnTo>
                <a:lnTo>
                  <a:pt x="1115" y="1978"/>
                </a:lnTo>
                <a:lnTo>
                  <a:pt x="1113" y="1979"/>
                </a:lnTo>
                <a:lnTo>
                  <a:pt x="1113" y="1981"/>
                </a:lnTo>
                <a:lnTo>
                  <a:pt x="1113" y="1985"/>
                </a:lnTo>
                <a:lnTo>
                  <a:pt x="1114" y="1990"/>
                </a:lnTo>
                <a:lnTo>
                  <a:pt x="1115" y="1994"/>
                </a:lnTo>
                <a:lnTo>
                  <a:pt x="1116" y="1997"/>
                </a:lnTo>
                <a:lnTo>
                  <a:pt x="1115" y="2002"/>
                </a:lnTo>
                <a:lnTo>
                  <a:pt x="1114" y="2006"/>
                </a:lnTo>
                <a:lnTo>
                  <a:pt x="1110" y="2013"/>
                </a:lnTo>
                <a:lnTo>
                  <a:pt x="1105" y="2020"/>
                </a:lnTo>
                <a:lnTo>
                  <a:pt x="1098" y="2025"/>
                </a:lnTo>
                <a:lnTo>
                  <a:pt x="1091" y="2028"/>
                </a:lnTo>
                <a:lnTo>
                  <a:pt x="1088" y="2029"/>
                </a:lnTo>
                <a:lnTo>
                  <a:pt x="1083" y="2031"/>
                </a:lnTo>
                <a:lnTo>
                  <a:pt x="1079" y="2031"/>
                </a:lnTo>
                <a:lnTo>
                  <a:pt x="1077" y="2029"/>
                </a:lnTo>
                <a:lnTo>
                  <a:pt x="1073" y="2029"/>
                </a:lnTo>
                <a:lnTo>
                  <a:pt x="1070" y="2028"/>
                </a:lnTo>
                <a:lnTo>
                  <a:pt x="1067" y="2029"/>
                </a:lnTo>
                <a:lnTo>
                  <a:pt x="1066" y="2031"/>
                </a:lnTo>
                <a:lnTo>
                  <a:pt x="1065" y="2032"/>
                </a:lnTo>
                <a:lnTo>
                  <a:pt x="1066" y="2034"/>
                </a:lnTo>
                <a:lnTo>
                  <a:pt x="1069" y="2037"/>
                </a:lnTo>
                <a:lnTo>
                  <a:pt x="1072" y="2039"/>
                </a:lnTo>
                <a:lnTo>
                  <a:pt x="1076" y="2042"/>
                </a:lnTo>
                <a:lnTo>
                  <a:pt x="1079" y="2047"/>
                </a:lnTo>
                <a:lnTo>
                  <a:pt x="1081" y="2052"/>
                </a:lnTo>
                <a:lnTo>
                  <a:pt x="1081" y="2057"/>
                </a:lnTo>
                <a:lnTo>
                  <a:pt x="1081" y="2060"/>
                </a:lnTo>
                <a:lnTo>
                  <a:pt x="1078" y="2064"/>
                </a:lnTo>
                <a:lnTo>
                  <a:pt x="1076" y="2065"/>
                </a:lnTo>
                <a:lnTo>
                  <a:pt x="1071" y="2066"/>
                </a:lnTo>
                <a:lnTo>
                  <a:pt x="1066" y="2064"/>
                </a:lnTo>
                <a:lnTo>
                  <a:pt x="1061" y="2061"/>
                </a:lnTo>
                <a:lnTo>
                  <a:pt x="1057" y="2059"/>
                </a:lnTo>
                <a:lnTo>
                  <a:pt x="1052" y="2054"/>
                </a:lnTo>
                <a:lnTo>
                  <a:pt x="1044" y="2045"/>
                </a:lnTo>
                <a:lnTo>
                  <a:pt x="1037" y="2035"/>
                </a:lnTo>
                <a:lnTo>
                  <a:pt x="1033" y="2031"/>
                </a:lnTo>
                <a:lnTo>
                  <a:pt x="1029" y="2027"/>
                </a:lnTo>
                <a:lnTo>
                  <a:pt x="1027" y="2026"/>
                </a:lnTo>
                <a:lnTo>
                  <a:pt x="1023" y="2025"/>
                </a:lnTo>
                <a:lnTo>
                  <a:pt x="1021" y="2025"/>
                </a:lnTo>
                <a:lnTo>
                  <a:pt x="1020" y="2026"/>
                </a:lnTo>
                <a:lnTo>
                  <a:pt x="1019" y="2027"/>
                </a:lnTo>
                <a:lnTo>
                  <a:pt x="1018" y="2029"/>
                </a:lnTo>
                <a:lnTo>
                  <a:pt x="1018" y="2035"/>
                </a:lnTo>
                <a:lnTo>
                  <a:pt x="1016" y="2040"/>
                </a:lnTo>
                <a:lnTo>
                  <a:pt x="1015" y="2042"/>
                </a:lnTo>
                <a:lnTo>
                  <a:pt x="1014" y="2044"/>
                </a:lnTo>
                <a:lnTo>
                  <a:pt x="1012" y="2045"/>
                </a:lnTo>
                <a:lnTo>
                  <a:pt x="1008" y="2045"/>
                </a:lnTo>
                <a:lnTo>
                  <a:pt x="1002" y="2046"/>
                </a:lnTo>
                <a:lnTo>
                  <a:pt x="995" y="2048"/>
                </a:lnTo>
                <a:lnTo>
                  <a:pt x="993" y="2050"/>
                </a:lnTo>
                <a:lnTo>
                  <a:pt x="989" y="2052"/>
                </a:lnTo>
                <a:lnTo>
                  <a:pt x="988" y="2056"/>
                </a:lnTo>
                <a:lnTo>
                  <a:pt x="987" y="2059"/>
                </a:lnTo>
                <a:lnTo>
                  <a:pt x="987" y="2063"/>
                </a:lnTo>
                <a:lnTo>
                  <a:pt x="988" y="2066"/>
                </a:lnTo>
                <a:lnTo>
                  <a:pt x="990" y="2069"/>
                </a:lnTo>
                <a:lnTo>
                  <a:pt x="993" y="2072"/>
                </a:lnTo>
                <a:lnTo>
                  <a:pt x="1000" y="2076"/>
                </a:lnTo>
                <a:lnTo>
                  <a:pt x="1008" y="2079"/>
                </a:lnTo>
                <a:lnTo>
                  <a:pt x="1014" y="2084"/>
                </a:lnTo>
                <a:lnTo>
                  <a:pt x="1020" y="2090"/>
                </a:lnTo>
                <a:lnTo>
                  <a:pt x="1022" y="2094"/>
                </a:lnTo>
                <a:lnTo>
                  <a:pt x="1023" y="2097"/>
                </a:lnTo>
                <a:lnTo>
                  <a:pt x="1023" y="2100"/>
                </a:lnTo>
                <a:lnTo>
                  <a:pt x="1023" y="2102"/>
                </a:lnTo>
                <a:lnTo>
                  <a:pt x="1021" y="2103"/>
                </a:lnTo>
                <a:lnTo>
                  <a:pt x="1018" y="2104"/>
                </a:lnTo>
                <a:lnTo>
                  <a:pt x="1014" y="2105"/>
                </a:lnTo>
                <a:lnTo>
                  <a:pt x="1008" y="2105"/>
                </a:lnTo>
                <a:lnTo>
                  <a:pt x="997" y="2105"/>
                </a:lnTo>
                <a:lnTo>
                  <a:pt x="985" y="2105"/>
                </a:lnTo>
                <a:lnTo>
                  <a:pt x="979" y="2105"/>
                </a:lnTo>
                <a:lnTo>
                  <a:pt x="975" y="2107"/>
                </a:lnTo>
                <a:lnTo>
                  <a:pt x="971" y="2108"/>
                </a:lnTo>
                <a:lnTo>
                  <a:pt x="969" y="2110"/>
                </a:lnTo>
                <a:lnTo>
                  <a:pt x="964" y="2116"/>
                </a:lnTo>
                <a:lnTo>
                  <a:pt x="960" y="2123"/>
                </a:lnTo>
                <a:lnTo>
                  <a:pt x="957" y="2128"/>
                </a:lnTo>
                <a:lnTo>
                  <a:pt x="952" y="2133"/>
                </a:lnTo>
                <a:lnTo>
                  <a:pt x="945" y="2134"/>
                </a:lnTo>
                <a:lnTo>
                  <a:pt x="934" y="2135"/>
                </a:lnTo>
                <a:lnTo>
                  <a:pt x="924" y="2135"/>
                </a:lnTo>
                <a:lnTo>
                  <a:pt x="915" y="2136"/>
                </a:lnTo>
                <a:lnTo>
                  <a:pt x="908" y="2139"/>
                </a:lnTo>
                <a:lnTo>
                  <a:pt x="903" y="2142"/>
                </a:lnTo>
                <a:lnTo>
                  <a:pt x="897" y="2147"/>
                </a:lnTo>
                <a:lnTo>
                  <a:pt x="891" y="2151"/>
                </a:lnTo>
                <a:lnTo>
                  <a:pt x="884" y="2153"/>
                </a:lnTo>
                <a:lnTo>
                  <a:pt x="877" y="2153"/>
                </a:lnTo>
                <a:lnTo>
                  <a:pt x="872" y="2153"/>
                </a:lnTo>
                <a:lnTo>
                  <a:pt x="870" y="2154"/>
                </a:lnTo>
                <a:lnTo>
                  <a:pt x="867" y="2157"/>
                </a:lnTo>
                <a:lnTo>
                  <a:pt x="864" y="2160"/>
                </a:lnTo>
                <a:lnTo>
                  <a:pt x="861" y="2167"/>
                </a:lnTo>
                <a:lnTo>
                  <a:pt x="859" y="2174"/>
                </a:lnTo>
                <a:lnTo>
                  <a:pt x="857" y="2182"/>
                </a:lnTo>
                <a:lnTo>
                  <a:pt x="853" y="2185"/>
                </a:lnTo>
                <a:lnTo>
                  <a:pt x="852" y="2186"/>
                </a:lnTo>
                <a:lnTo>
                  <a:pt x="850" y="2187"/>
                </a:lnTo>
                <a:lnTo>
                  <a:pt x="846" y="2187"/>
                </a:lnTo>
                <a:lnTo>
                  <a:pt x="844" y="2186"/>
                </a:lnTo>
                <a:lnTo>
                  <a:pt x="840" y="2185"/>
                </a:lnTo>
                <a:lnTo>
                  <a:pt x="838" y="2183"/>
                </a:lnTo>
                <a:lnTo>
                  <a:pt x="837" y="2179"/>
                </a:lnTo>
                <a:lnTo>
                  <a:pt x="834" y="2176"/>
                </a:lnTo>
                <a:lnTo>
                  <a:pt x="833" y="2165"/>
                </a:lnTo>
                <a:lnTo>
                  <a:pt x="832" y="2153"/>
                </a:lnTo>
                <a:lnTo>
                  <a:pt x="832" y="2146"/>
                </a:lnTo>
                <a:lnTo>
                  <a:pt x="830" y="2140"/>
                </a:lnTo>
                <a:lnTo>
                  <a:pt x="827" y="2134"/>
                </a:lnTo>
                <a:lnTo>
                  <a:pt x="825" y="2129"/>
                </a:lnTo>
                <a:lnTo>
                  <a:pt x="819" y="2120"/>
                </a:lnTo>
                <a:lnTo>
                  <a:pt x="817" y="2114"/>
                </a:lnTo>
                <a:lnTo>
                  <a:pt x="817" y="2109"/>
                </a:lnTo>
                <a:lnTo>
                  <a:pt x="818" y="2103"/>
                </a:lnTo>
                <a:lnTo>
                  <a:pt x="819" y="2100"/>
                </a:lnTo>
                <a:lnTo>
                  <a:pt x="821" y="2097"/>
                </a:lnTo>
                <a:lnTo>
                  <a:pt x="825" y="2096"/>
                </a:lnTo>
                <a:lnTo>
                  <a:pt x="830" y="2095"/>
                </a:lnTo>
                <a:lnTo>
                  <a:pt x="843" y="2094"/>
                </a:lnTo>
                <a:lnTo>
                  <a:pt x="857" y="2091"/>
                </a:lnTo>
                <a:lnTo>
                  <a:pt x="871" y="2088"/>
                </a:lnTo>
                <a:lnTo>
                  <a:pt x="883" y="2083"/>
                </a:lnTo>
                <a:lnTo>
                  <a:pt x="887" y="2079"/>
                </a:lnTo>
                <a:lnTo>
                  <a:pt x="889" y="2076"/>
                </a:lnTo>
                <a:lnTo>
                  <a:pt x="890" y="2072"/>
                </a:lnTo>
                <a:lnTo>
                  <a:pt x="891" y="2069"/>
                </a:lnTo>
                <a:lnTo>
                  <a:pt x="890" y="2059"/>
                </a:lnTo>
                <a:lnTo>
                  <a:pt x="889" y="2050"/>
                </a:lnTo>
                <a:lnTo>
                  <a:pt x="890" y="2046"/>
                </a:lnTo>
                <a:lnTo>
                  <a:pt x="891" y="2042"/>
                </a:lnTo>
                <a:lnTo>
                  <a:pt x="894" y="2040"/>
                </a:lnTo>
                <a:lnTo>
                  <a:pt x="896" y="2038"/>
                </a:lnTo>
                <a:lnTo>
                  <a:pt x="900" y="2037"/>
                </a:lnTo>
                <a:lnTo>
                  <a:pt x="903" y="2037"/>
                </a:lnTo>
                <a:lnTo>
                  <a:pt x="907" y="2038"/>
                </a:lnTo>
                <a:lnTo>
                  <a:pt x="909" y="2039"/>
                </a:lnTo>
                <a:lnTo>
                  <a:pt x="915" y="2042"/>
                </a:lnTo>
                <a:lnTo>
                  <a:pt x="921" y="2045"/>
                </a:lnTo>
                <a:lnTo>
                  <a:pt x="928" y="2046"/>
                </a:lnTo>
                <a:lnTo>
                  <a:pt x="938" y="2044"/>
                </a:lnTo>
                <a:lnTo>
                  <a:pt x="944" y="2041"/>
                </a:lnTo>
                <a:lnTo>
                  <a:pt x="951" y="2038"/>
                </a:lnTo>
                <a:lnTo>
                  <a:pt x="958" y="2033"/>
                </a:lnTo>
                <a:lnTo>
                  <a:pt x="966" y="2027"/>
                </a:lnTo>
                <a:lnTo>
                  <a:pt x="975" y="2020"/>
                </a:lnTo>
                <a:lnTo>
                  <a:pt x="981" y="2013"/>
                </a:lnTo>
                <a:lnTo>
                  <a:pt x="987" y="2006"/>
                </a:lnTo>
                <a:lnTo>
                  <a:pt x="990" y="2000"/>
                </a:lnTo>
                <a:lnTo>
                  <a:pt x="993" y="1993"/>
                </a:lnTo>
                <a:lnTo>
                  <a:pt x="993" y="1988"/>
                </a:lnTo>
                <a:lnTo>
                  <a:pt x="993" y="1983"/>
                </a:lnTo>
                <a:lnTo>
                  <a:pt x="990" y="1979"/>
                </a:lnTo>
                <a:lnTo>
                  <a:pt x="988" y="1977"/>
                </a:lnTo>
                <a:lnTo>
                  <a:pt x="984" y="1975"/>
                </a:lnTo>
                <a:lnTo>
                  <a:pt x="979" y="1974"/>
                </a:lnTo>
                <a:lnTo>
                  <a:pt x="976" y="1974"/>
                </a:lnTo>
                <a:lnTo>
                  <a:pt x="968" y="1974"/>
                </a:lnTo>
                <a:lnTo>
                  <a:pt x="960" y="1972"/>
                </a:lnTo>
                <a:lnTo>
                  <a:pt x="958" y="1971"/>
                </a:lnTo>
                <a:lnTo>
                  <a:pt x="957" y="1970"/>
                </a:lnTo>
                <a:lnTo>
                  <a:pt x="956" y="1968"/>
                </a:lnTo>
                <a:lnTo>
                  <a:pt x="956" y="1965"/>
                </a:lnTo>
                <a:lnTo>
                  <a:pt x="958" y="1962"/>
                </a:lnTo>
                <a:lnTo>
                  <a:pt x="963" y="1957"/>
                </a:lnTo>
                <a:lnTo>
                  <a:pt x="966" y="1955"/>
                </a:lnTo>
                <a:lnTo>
                  <a:pt x="971" y="1952"/>
                </a:lnTo>
                <a:lnTo>
                  <a:pt x="974" y="1950"/>
                </a:lnTo>
                <a:lnTo>
                  <a:pt x="975" y="1946"/>
                </a:lnTo>
                <a:lnTo>
                  <a:pt x="974" y="1945"/>
                </a:lnTo>
                <a:lnTo>
                  <a:pt x="972" y="1944"/>
                </a:lnTo>
                <a:lnTo>
                  <a:pt x="969" y="1941"/>
                </a:lnTo>
                <a:lnTo>
                  <a:pt x="965" y="1940"/>
                </a:lnTo>
                <a:lnTo>
                  <a:pt x="960" y="1939"/>
                </a:lnTo>
                <a:lnTo>
                  <a:pt x="959" y="1938"/>
                </a:lnTo>
                <a:lnTo>
                  <a:pt x="959" y="1936"/>
                </a:lnTo>
                <a:lnTo>
                  <a:pt x="960" y="1933"/>
                </a:lnTo>
                <a:lnTo>
                  <a:pt x="964" y="1932"/>
                </a:lnTo>
                <a:lnTo>
                  <a:pt x="968" y="1930"/>
                </a:lnTo>
                <a:lnTo>
                  <a:pt x="972" y="1928"/>
                </a:lnTo>
                <a:lnTo>
                  <a:pt x="978" y="1928"/>
                </a:lnTo>
                <a:lnTo>
                  <a:pt x="983" y="1927"/>
                </a:lnTo>
                <a:lnTo>
                  <a:pt x="988" y="1926"/>
                </a:lnTo>
                <a:lnTo>
                  <a:pt x="991" y="1925"/>
                </a:lnTo>
                <a:lnTo>
                  <a:pt x="995" y="1922"/>
                </a:lnTo>
                <a:lnTo>
                  <a:pt x="998" y="1918"/>
                </a:lnTo>
                <a:lnTo>
                  <a:pt x="1001" y="1912"/>
                </a:lnTo>
                <a:lnTo>
                  <a:pt x="1001" y="1907"/>
                </a:lnTo>
                <a:lnTo>
                  <a:pt x="1003" y="1902"/>
                </a:lnTo>
                <a:lnTo>
                  <a:pt x="1009" y="1899"/>
                </a:lnTo>
                <a:lnTo>
                  <a:pt x="1019" y="1894"/>
                </a:lnTo>
                <a:lnTo>
                  <a:pt x="1031" y="1890"/>
                </a:lnTo>
                <a:lnTo>
                  <a:pt x="1042" y="1886"/>
                </a:lnTo>
                <a:lnTo>
                  <a:pt x="1054" y="1882"/>
                </a:lnTo>
                <a:lnTo>
                  <a:pt x="1064" y="1880"/>
                </a:lnTo>
                <a:lnTo>
                  <a:pt x="1069" y="1878"/>
                </a:lnTo>
                <a:lnTo>
                  <a:pt x="1072" y="1876"/>
                </a:lnTo>
                <a:lnTo>
                  <a:pt x="1075" y="1873"/>
                </a:lnTo>
                <a:lnTo>
                  <a:pt x="1077" y="1870"/>
                </a:lnTo>
                <a:lnTo>
                  <a:pt x="1078" y="1867"/>
                </a:lnTo>
                <a:lnTo>
                  <a:pt x="1077" y="1864"/>
                </a:lnTo>
                <a:lnTo>
                  <a:pt x="1076" y="1862"/>
                </a:lnTo>
                <a:lnTo>
                  <a:pt x="1073" y="1859"/>
                </a:lnTo>
                <a:lnTo>
                  <a:pt x="1065" y="1858"/>
                </a:lnTo>
                <a:lnTo>
                  <a:pt x="1052" y="1858"/>
                </a:lnTo>
                <a:lnTo>
                  <a:pt x="1037" y="1859"/>
                </a:lnTo>
                <a:lnTo>
                  <a:pt x="1023" y="1862"/>
                </a:lnTo>
                <a:lnTo>
                  <a:pt x="1012" y="1867"/>
                </a:lnTo>
                <a:lnTo>
                  <a:pt x="998" y="1875"/>
                </a:lnTo>
                <a:lnTo>
                  <a:pt x="985" y="1882"/>
                </a:lnTo>
                <a:lnTo>
                  <a:pt x="975" y="1890"/>
                </a:lnTo>
                <a:lnTo>
                  <a:pt x="970" y="1893"/>
                </a:lnTo>
                <a:lnTo>
                  <a:pt x="964" y="1895"/>
                </a:lnTo>
                <a:lnTo>
                  <a:pt x="958" y="1897"/>
                </a:lnTo>
                <a:lnTo>
                  <a:pt x="952" y="1899"/>
                </a:lnTo>
                <a:lnTo>
                  <a:pt x="945" y="1899"/>
                </a:lnTo>
                <a:lnTo>
                  <a:pt x="940" y="1897"/>
                </a:lnTo>
                <a:lnTo>
                  <a:pt x="935" y="1897"/>
                </a:lnTo>
                <a:lnTo>
                  <a:pt x="932" y="1895"/>
                </a:lnTo>
                <a:lnTo>
                  <a:pt x="926" y="1889"/>
                </a:lnTo>
                <a:lnTo>
                  <a:pt x="919" y="1880"/>
                </a:lnTo>
                <a:lnTo>
                  <a:pt x="913" y="1867"/>
                </a:lnTo>
                <a:lnTo>
                  <a:pt x="909" y="1853"/>
                </a:lnTo>
                <a:lnTo>
                  <a:pt x="908" y="1848"/>
                </a:lnTo>
                <a:lnTo>
                  <a:pt x="909" y="1843"/>
                </a:lnTo>
                <a:lnTo>
                  <a:pt x="911" y="1839"/>
                </a:lnTo>
                <a:lnTo>
                  <a:pt x="914" y="1837"/>
                </a:lnTo>
                <a:lnTo>
                  <a:pt x="920" y="1833"/>
                </a:lnTo>
                <a:lnTo>
                  <a:pt x="925" y="1830"/>
                </a:lnTo>
                <a:lnTo>
                  <a:pt x="926" y="1826"/>
                </a:lnTo>
                <a:lnTo>
                  <a:pt x="927" y="1821"/>
                </a:lnTo>
                <a:lnTo>
                  <a:pt x="927" y="1814"/>
                </a:lnTo>
                <a:lnTo>
                  <a:pt x="927" y="1806"/>
                </a:lnTo>
                <a:lnTo>
                  <a:pt x="926" y="1788"/>
                </a:lnTo>
                <a:lnTo>
                  <a:pt x="925" y="1773"/>
                </a:lnTo>
                <a:lnTo>
                  <a:pt x="924" y="1766"/>
                </a:lnTo>
                <a:lnTo>
                  <a:pt x="922" y="1760"/>
                </a:lnTo>
                <a:lnTo>
                  <a:pt x="920" y="1756"/>
                </a:lnTo>
                <a:lnTo>
                  <a:pt x="916" y="1751"/>
                </a:lnTo>
                <a:lnTo>
                  <a:pt x="911" y="1745"/>
                </a:lnTo>
                <a:lnTo>
                  <a:pt x="903" y="1739"/>
                </a:lnTo>
                <a:lnTo>
                  <a:pt x="901" y="1735"/>
                </a:lnTo>
                <a:lnTo>
                  <a:pt x="899" y="1730"/>
                </a:lnTo>
                <a:lnTo>
                  <a:pt x="897" y="1723"/>
                </a:lnTo>
                <a:lnTo>
                  <a:pt x="897" y="1716"/>
                </a:lnTo>
                <a:lnTo>
                  <a:pt x="899" y="1708"/>
                </a:lnTo>
                <a:lnTo>
                  <a:pt x="900" y="1701"/>
                </a:lnTo>
                <a:lnTo>
                  <a:pt x="902" y="1694"/>
                </a:lnTo>
                <a:lnTo>
                  <a:pt x="905" y="1687"/>
                </a:lnTo>
                <a:lnTo>
                  <a:pt x="907" y="1682"/>
                </a:lnTo>
                <a:lnTo>
                  <a:pt x="911" y="1679"/>
                </a:lnTo>
                <a:lnTo>
                  <a:pt x="915" y="1675"/>
                </a:lnTo>
                <a:lnTo>
                  <a:pt x="921" y="1672"/>
                </a:lnTo>
                <a:lnTo>
                  <a:pt x="932" y="1666"/>
                </a:lnTo>
                <a:lnTo>
                  <a:pt x="943" y="1661"/>
                </a:lnTo>
                <a:lnTo>
                  <a:pt x="960" y="1648"/>
                </a:lnTo>
                <a:lnTo>
                  <a:pt x="977" y="1637"/>
                </a:lnTo>
                <a:lnTo>
                  <a:pt x="982" y="1635"/>
                </a:lnTo>
                <a:lnTo>
                  <a:pt x="987" y="1630"/>
                </a:lnTo>
                <a:lnTo>
                  <a:pt x="993" y="1625"/>
                </a:lnTo>
                <a:lnTo>
                  <a:pt x="996" y="1619"/>
                </a:lnTo>
                <a:lnTo>
                  <a:pt x="1001" y="1613"/>
                </a:lnTo>
                <a:lnTo>
                  <a:pt x="1003" y="1609"/>
                </a:lnTo>
                <a:lnTo>
                  <a:pt x="1003" y="1603"/>
                </a:lnTo>
                <a:lnTo>
                  <a:pt x="1002" y="1599"/>
                </a:lnTo>
                <a:lnTo>
                  <a:pt x="1001" y="1596"/>
                </a:lnTo>
                <a:lnTo>
                  <a:pt x="1000" y="1592"/>
                </a:lnTo>
                <a:lnTo>
                  <a:pt x="1000" y="1590"/>
                </a:lnTo>
                <a:lnTo>
                  <a:pt x="1001" y="1588"/>
                </a:lnTo>
                <a:lnTo>
                  <a:pt x="1004" y="1585"/>
                </a:lnTo>
                <a:lnTo>
                  <a:pt x="1010" y="1582"/>
                </a:lnTo>
                <a:lnTo>
                  <a:pt x="1015" y="1578"/>
                </a:lnTo>
                <a:lnTo>
                  <a:pt x="1021" y="1571"/>
                </a:lnTo>
                <a:lnTo>
                  <a:pt x="1025" y="1562"/>
                </a:lnTo>
                <a:lnTo>
                  <a:pt x="1029" y="1554"/>
                </a:lnTo>
                <a:lnTo>
                  <a:pt x="1034" y="1548"/>
                </a:lnTo>
                <a:lnTo>
                  <a:pt x="1039" y="1542"/>
                </a:lnTo>
                <a:lnTo>
                  <a:pt x="1041" y="1539"/>
                </a:lnTo>
                <a:lnTo>
                  <a:pt x="1042" y="1535"/>
                </a:lnTo>
                <a:lnTo>
                  <a:pt x="1044" y="1531"/>
                </a:lnTo>
                <a:lnTo>
                  <a:pt x="1044" y="1527"/>
                </a:lnTo>
                <a:lnTo>
                  <a:pt x="1044" y="1523"/>
                </a:lnTo>
                <a:lnTo>
                  <a:pt x="1045" y="1518"/>
                </a:lnTo>
                <a:lnTo>
                  <a:pt x="1047" y="1516"/>
                </a:lnTo>
                <a:lnTo>
                  <a:pt x="1048" y="1512"/>
                </a:lnTo>
                <a:lnTo>
                  <a:pt x="1056" y="1508"/>
                </a:lnTo>
                <a:lnTo>
                  <a:pt x="1063" y="1503"/>
                </a:lnTo>
                <a:lnTo>
                  <a:pt x="1066" y="1499"/>
                </a:lnTo>
                <a:lnTo>
                  <a:pt x="1070" y="1496"/>
                </a:lnTo>
                <a:lnTo>
                  <a:pt x="1072" y="1491"/>
                </a:lnTo>
                <a:lnTo>
                  <a:pt x="1073" y="1486"/>
                </a:lnTo>
                <a:lnTo>
                  <a:pt x="1075" y="1476"/>
                </a:lnTo>
                <a:lnTo>
                  <a:pt x="1073" y="1466"/>
                </a:lnTo>
                <a:lnTo>
                  <a:pt x="1073" y="1461"/>
                </a:lnTo>
                <a:lnTo>
                  <a:pt x="1073" y="1458"/>
                </a:lnTo>
                <a:lnTo>
                  <a:pt x="1073" y="1454"/>
                </a:lnTo>
                <a:lnTo>
                  <a:pt x="1076" y="1449"/>
                </a:lnTo>
                <a:lnTo>
                  <a:pt x="1082" y="1440"/>
                </a:lnTo>
                <a:lnTo>
                  <a:pt x="1091" y="1427"/>
                </a:lnTo>
                <a:lnTo>
                  <a:pt x="1103" y="1413"/>
                </a:lnTo>
                <a:lnTo>
                  <a:pt x="1110" y="1398"/>
                </a:lnTo>
                <a:lnTo>
                  <a:pt x="1113" y="1392"/>
                </a:lnTo>
                <a:lnTo>
                  <a:pt x="1114" y="1386"/>
                </a:lnTo>
                <a:lnTo>
                  <a:pt x="1115" y="1380"/>
                </a:lnTo>
                <a:lnTo>
                  <a:pt x="1115" y="1374"/>
                </a:lnTo>
                <a:lnTo>
                  <a:pt x="1113" y="1367"/>
                </a:lnTo>
                <a:lnTo>
                  <a:pt x="1110" y="1361"/>
                </a:lnTo>
                <a:lnTo>
                  <a:pt x="1105" y="1354"/>
                </a:lnTo>
                <a:lnTo>
                  <a:pt x="1101" y="1348"/>
                </a:lnTo>
                <a:lnTo>
                  <a:pt x="1089" y="1335"/>
                </a:lnTo>
                <a:lnTo>
                  <a:pt x="1079" y="1325"/>
                </a:lnTo>
                <a:lnTo>
                  <a:pt x="1070" y="1314"/>
                </a:lnTo>
                <a:lnTo>
                  <a:pt x="1059" y="1302"/>
                </a:lnTo>
                <a:lnTo>
                  <a:pt x="1050" y="1291"/>
                </a:lnTo>
                <a:lnTo>
                  <a:pt x="1042" y="1283"/>
                </a:lnTo>
                <a:lnTo>
                  <a:pt x="1028" y="1272"/>
                </a:lnTo>
                <a:lnTo>
                  <a:pt x="1009" y="1259"/>
                </a:lnTo>
                <a:lnTo>
                  <a:pt x="1006" y="1257"/>
                </a:lnTo>
                <a:lnTo>
                  <a:pt x="1003" y="1253"/>
                </a:lnTo>
                <a:lnTo>
                  <a:pt x="1002" y="1250"/>
                </a:lnTo>
                <a:lnTo>
                  <a:pt x="1001" y="1247"/>
                </a:lnTo>
                <a:lnTo>
                  <a:pt x="1001" y="1239"/>
                </a:lnTo>
                <a:lnTo>
                  <a:pt x="1002" y="1231"/>
                </a:lnTo>
                <a:lnTo>
                  <a:pt x="1002" y="1222"/>
                </a:lnTo>
                <a:lnTo>
                  <a:pt x="1001" y="1214"/>
                </a:lnTo>
                <a:lnTo>
                  <a:pt x="998" y="1207"/>
                </a:lnTo>
                <a:lnTo>
                  <a:pt x="994" y="1199"/>
                </a:lnTo>
                <a:lnTo>
                  <a:pt x="987" y="1188"/>
                </a:lnTo>
                <a:lnTo>
                  <a:pt x="978" y="1174"/>
                </a:lnTo>
                <a:lnTo>
                  <a:pt x="969" y="1159"/>
                </a:lnTo>
                <a:lnTo>
                  <a:pt x="963" y="1149"/>
                </a:lnTo>
                <a:lnTo>
                  <a:pt x="960" y="1146"/>
                </a:lnTo>
                <a:lnTo>
                  <a:pt x="959" y="1145"/>
                </a:lnTo>
                <a:lnTo>
                  <a:pt x="957" y="1145"/>
                </a:lnTo>
                <a:lnTo>
                  <a:pt x="954" y="1146"/>
                </a:lnTo>
                <a:lnTo>
                  <a:pt x="953" y="1150"/>
                </a:lnTo>
                <a:lnTo>
                  <a:pt x="952" y="1152"/>
                </a:lnTo>
                <a:lnTo>
                  <a:pt x="951" y="1157"/>
                </a:lnTo>
                <a:lnTo>
                  <a:pt x="951" y="1162"/>
                </a:lnTo>
                <a:lnTo>
                  <a:pt x="950" y="1165"/>
                </a:lnTo>
                <a:lnTo>
                  <a:pt x="950" y="1168"/>
                </a:lnTo>
                <a:lnTo>
                  <a:pt x="949" y="1168"/>
                </a:lnTo>
                <a:lnTo>
                  <a:pt x="947" y="1168"/>
                </a:lnTo>
                <a:lnTo>
                  <a:pt x="945" y="1163"/>
                </a:lnTo>
                <a:lnTo>
                  <a:pt x="940" y="1157"/>
                </a:lnTo>
                <a:lnTo>
                  <a:pt x="938" y="1153"/>
                </a:lnTo>
                <a:lnTo>
                  <a:pt x="935" y="1151"/>
                </a:lnTo>
                <a:lnTo>
                  <a:pt x="932" y="1151"/>
                </a:lnTo>
                <a:lnTo>
                  <a:pt x="930" y="1151"/>
                </a:lnTo>
                <a:lnTo>
                  <a:pt x="927" y="1151"/>
                </a:lnTo>
                <a:lnTo>
                  <a:pt x="925" y="1153"/>
                </a:lnTo>
                <a:lnTo>
                  <a:pt x="922" y="1156"/>
                </a:lnTo>
                <a:lnTo>
                  <a:pt x="921" y="1159"/>
                </a:lnTo>
                <a:lnTo>
                  <a:pt x="924" y="1177"/>
                </a:lnTo>
                <a:lnTo>
                  <a:pt x="928" y="1194"/>
                </a:lnTo>
                <a:lnTo>
                  <a:pt x="927" y="1201"/>
                </a:lnTo>
                <a:lnTo>
                  <a:pt x="924" y="1207"/>
                </a:lnTo>
                <a:lnTo>
                  <a:pt x="918" y="1214"/>
                </a:lnTo>
                <a:lnTo>
                  <a:pt x="911" y="1220"/>
                </a:lnTo>
                <a:lnTo>
                  <a:pt x="907" y="1222"/>
                </a:lnTo>
                <a:lnTo>
                  <a:pt x="905" y="1225"/>
                </a:lnTo>
                <a:lnTo>
                  <a:pt x="901" y="1225"/>
                </a:lnTo>
                <a:lnTo>
                  <a:pt x="900" y="1224"/>
                </a:lnTo>
                <a:lnTo>
                  <a:pt x="896" y="1221"/>
                </a:lnTo>
                <a:lnTo>
                  <a:pt x="891" y="1216"/>
                </a:lnTo>
                <a:lnTo>
                  <a:pt x="889" y="1214"/>
                </a:lnTo>
                <a:lnTo>
                  <a:pt x="887" y="1214"/>
                </a:lnTo>
                <a:lnTo>
                  <a:pt x="886" y="1215"/>
                </a:lnTo>
                <a:lnTo>
                  <a:pt x="883" y="1216"/>
                </a:lnTo>
                <a:lnTo>
                  <a:pt x="881" y="1219"/>
                </a:lnTo>
                <a:lnTo>
                  <a:pt x="878" y="1220"/>
                </a:lnTo>
                <a:lnTo>
                  <a:pt x="876" y="1221"/>
                </a:lnTo>
                <a:lnTo>
                  <a:pt x="872" y="1221"/>
                </a:lnTo>
                <a:lnTo>
                  <a:pt x="867" y="1219"/>
                </a:lnTo>
                <a:lnTo>
                  <a:pt x="861" y="1220"/>
                </a:lnTo>
                <a:lnTo>
                  <a:pt x="855" y="1224"/>
                </a:lnTo>
                <a:lnTo>
                  <a:pt x="849" y="1228"/>
                </a:lnTo>
                <a:lnTo>
                  <a:pt x="844" y="1229"/>
                </a:lnTo>
                <a:lnTo>
                  <a:pt x="838" y="1231"/>
                </a:lnTo>
                <a:lnTo>
                  <a:pt x="832" y="1229"/>
                </a:lnTo>
                <a:lnTo>
                  <a:pt x="825" y="1227"/>
                </a:lnTo>
                <a:lnTo>
                  <a:pt x="811" y="1222"/>
                </a:lnTo>
                <a:lnTo>
                  <a:pt x="800" y="1215"/>
                </a:lnTo>
                <a:lnTo>
                  <a:pt x="792" y="1210"/>
                </a:lnTo>
                <a:lnTo>
                  <a:pt x="786" y="1207"/>
                </a:lnTo>
                <a:lnTo>
                  <a:pt x="783" y="1207"/>
                </a:lnTo>
                <a:lnTo>
                  <a:pt x="782" y="1207"/>
                </a:lnTo>
                <a:lnTo>
                  <a:pt x="781" y="1209"/>
                </a:lnTo>
                <a:lnTo>
                  <a:pt x="781" y="1213"/>
                </a:lnTo>
                <a:lnTo>
                  <a:pt x="780" y="1218"/>
                </a:lnTo>
                <a:lnTo>
                  <a:pt x="777" y="1220"/>
                </a:lnTo>
                <a:lnTo>
                  <a:pt x="775" y="1222"/>
                </a:lnTo>
                <a:lnTo>
                  <a:pt x="773" y="1224"/>
                </a:lnTo>
                <a:lnTo>
                  <a:pt x="765" y="1224"/>
                </a:lnTo>
                <a:lnTo>
                  <a:pt x="761" y="1221"/>
                </a:lnTo>
                <a:lnTo>
                  <a:pt x="756" y="1219"/>
                </a:lnTo>
                <a:lnTo>
                  <a:pt x="751" y="1216"/>
                </a:lnTo>
                <a:lnTo>
                  <a:pt x="749" y="1216"/>
                </a:lnTo>
                <a:lnTo>
                  <a:pt x="746" y="1219"/>
                </a:lnTo>
                <a:lnTo>
                  <a:pt x="744" y="1221"/>
                </a:lnTo>
                <a:lnTo>
                  <a:pt x="741" y="1225"/>
                </a:lnTo>
                <a:lnTo>
                  <a:pt x="729" y="1239"/>
                </a:lnTo>
                <a:lnTo>
                  <a:pt x="710" y="1259"/>
                </a:lnTo>
                <a:lnTo>
                  <a:pt x="688" y="1278"/>
                </a:lnTo>
                <a:lnTo>
                  <a:pt x="674" y="1289"/>
                </a:lnTo>
                <a:lnTo>
                  <a:pt x="666" y="1294"/>
                </a:lnTo>
                <a:lnTo>
                  <a:pt x="658" y="1297"/>
                </a:lnTo>
                <a:lnTo>
                  <a:pt x="656" y="1300"/>
                </a:lnTo>
                <a:lnTo>
                  <a:pt x="655" y="1301"/>
                </a:lnTo>
                <a:lnTo>
                  <a:pt x="654" y="1303"/>
                </a:lnTo>
                <a:lnTo>
                  <a:pt x="655" y="1306"/>
                </a:lnTo>
                <a:lnTo>
                  <a:pt x="672" y="1315"/>
                </a:lnTo>
                <a:lnTo>
                  <a:pt x="686" y="1326"/>
                </a:lnTo>
                <a:lnTo>
                  <a:pt x="686" y="1329"/>
                </a:lnTo>
                <a:lnTo>
                  <a:pt x="685" y="1332"/>
                </a:lnTo>
                <a:lnTo>
                  <a:pt x="683" y="1334"/>
                </a:lnTo>
                <a:lnTo>
                  <a:pt x="681" y="1335"/>
                </a:lnTo>
                <a:lnTo>
                  <a:pt x="679" y="1336"/>
                </a:lnTo>
                <a:lnTo>
                  <a:pt x="674" y="1338"/>
                </a:lnTo>
                <a:lnTo>
                  <a:pt x="669" y="1338"/>
                </a:lnTo>
                <a:lnTo>
                  <a:pt x="664" y="1336"/>
                </a:lnTo>
                <a:lnTo>
                  <a:pt x="653" y="1336"/>
                </a:lnTo>
                <a:lnTo>
                  <a:pt x="644" y="1338"/>
                </a:lnTo>
                <a:lnTo>
                  <a:pt x="641" y="1339"/>
                </a:lnTo>
                <a:lnTo>
                  <a:pt x="638" y="1341"/>
                </a:lnTo>
                <a:lnTo>
                  <a:pt x="636" y="1344"/>
                </a:lnTo>
                <a:lnTo>
                  <a:pt x="635" y="1347"/>
                </a:lnTo>
                <a:lnTo>
                  <a:pt x="632" y="1359"/>
                </a:lnTo>
                <a:lnTo>
                  <a:pt x="629" y="1374"/>
                </a:lnTo>
                <a:lnTo>
                  <a:pt x="626" y="1383"/>
                </a:lnTo>
                <a:lnTo>
                  <a:pt x="624" y="1390"/>
                </a:lnTo>
                <a:lnTo>
                  <a:pt x="622" y="1397"/>
                </a:lnTo>
                <a:lnTo>
                  <a:pt x="618" y="1401"/>
                </a:lnTo>
                <a:lnTo>
                  <a:pt x="612" y="1409"/>
                </a:lnTo>
                <a:lnTo>
                  <a:pt x="605" y="1421"/>
                </a:lnTo>
                <a:lnTo>
                  <a:pt x="600" y="1426"/>
                </a:lnTo>
                <a:lnTo>
                  <a:pt x="597" y="1432"/>
                </a:lnTo>
                <a:lnTo>
                  <a:pt x="592" y="1435"/>
                </a:lnTo>
                <a:lnTo>
                  <a:pt x="588" y="1437"/>
                </a:lnTo>
                <a:lnTo>
                  <a:pt x="585" y="1441"/>
                </a:lnTo>
                <a:lnTo>
                  <a:pt x="581" y="1445"/>
                </a:lnTo>
                <a:lnTo>
                  <a:pt x="579" y="1448"/>
                </a:lnTo>
                <a:lnTo>
                  <a:pt x="576" y="1453"/>
                </a:lnTo>
                <a:lnTo>
                  <a:pt x="572" y="1464"/>
                </a:lnTo>
                <a:lnTo>
                  <a:pt x="566" y="1472"/>
                </a:lnTo>
                <a:lnTo>
                  <a:pt x="563" y="1477"/>
                </a:lnTo>
                <a:lnTo>
                  <a:pt x="562" y="1487"/>
                </a:lnTo>
                <a:lnTo>
                  <a:pt x="562" y="1499"/>
                </a:lnTo>
                <a:lnTo>
                  <a:pt x="561" y="1512"/>
                </a:lnTo>
                <a:lnTo>
                  <a:pt x="557" y="1525"/>
                </a:lnTo>
                <a:lnTo>
                  <a:pt x="554" y="1536"/>
                </a:lnTo>
                <a:lnTo>
                  <a:pt x="550" y="1544"/>
                </a:lnTo>
                <a:lnTo>
                  <a:pt x="549" y="1548"/>
                </a:lnTo>
                <a:lnTo>
                  <a:pt x="547" y="1554"/>
                </a:lnTo>
                <a:lnTo>
                  <a:pt x="543" y="1559"/>
                </a:lnTo>
                <a:lnTo>
                  <a:pt x="540" y="1562"/>
                </a:lnTo>
                <a:lnTo>
                  <a:pt x="534" y="1566"/>
                </a:lnTo>
                <a:lnTo>
                  <a:pt x="521" y="1571"/>
                </a:lnTo>
                <a:lnTo>
                  <a:pt x="505" y="1575"/>
                </a:lnTo>
                <a:lnTo>
                  <a:pt x="496" y="1579"/>
                </a:lnTo>
                <a:lnTo>
                  <a:pt x="487" y="1584"/>
                </a:lnTo>
                <a:lnTo>
                  <a:pt x="479" y="1588"/>
                </a:lnTo>
                <a:lnTo>
                  <a:pt x="471" y="1594"/>
                </a:lnTo>
                <a:lnTo>
                  <a:pt x="455" y="1609"/>
                </a:lnTo>
                <a:lnTo>
                  <a:pt x="441" y="1622"/>
                </a:lnTo>
                <a:lnTo>
                  <a:pt x="435" y="1629"/>
                </a:lnTo>
                <a:lnTo>
                  <a:pt x="429" y="1634"/>
                </a:lnTo>
                <a:lnTo>
                  <a:pt x="424" y="1637"/>
                </a:lnTo>
                <a:lnTo>
                  <a:pt x="420" y="1641"/>
                </a:lnTo>
                <a:lnTo>
                  <a:pt x="408" y="1644"/>
                </a:lnTo>
                <a:lnTo>
                  <a:pt x="395" y="1647"/>
                </a:lnTo>
                <a:lnTo>
                  <a:pt x="390" y="1648"/>
                </a:lnTo>
                <a:lnTo>
                  <a:pt x="386" y="1649"/>
                </a:lnTo>
                <a:lnTo>
                  <a:pt x="384" y="1650"/>
                </a:lnTo>
                <a:lnTo>
                  <a:pt x="383" y="1653"/>
                </a:lnTo>
                <a:lnTo>
                  <a:pt x="380" y="1659"/>
                </a:lnTo>
                <a:lnTo>
                  <a:pt x="372" y="1668"/>
                </a:lnTo>
                <a:close/>
                <a:moveTo>
                  <a:pt x="858" y="1792"/>
                </a:moveTo>
                <a:lnTo>
                  <a:pt x="865" y="1792"/>
                </a:lnTo>
                <a:lnTo>
                  <a:pt x="871" y="1791"/>
                </a:lnTo>
                <a:lnTo>
                  <a:pt x="878" y="1788"/>
                </a:lnTo>
                <a:lnTo>
                  <a:pt x="886" y="1783"/>
                </a:lnTo>
                <a:lnTo>
                  <a:pt x="893" y="1777"/>
                </a:lnTo>
                <a:lnTo>
                  <a:pt x="899" y="1774"/>
                </a:lnTo>
                <a:lnTo>
                  <a:pt x="905" y="1773"/>
                </a:lnTo>
                <a:lnTo>
                  <a:pt x="908" y="1773"/>
                </a:lnTo>
                <a:lnTo>
                  <a:pt x="909" y="1774"/>
                </a:lnTo>
                <a:lnTo>
                  <a:pt x="911" y="1775"/>
                </a:lnTo>
                <a:lnTo>
                  <a:pt x="911" y="1779"/>
                </a:lnTo>
                <a:lnTo>
                  <a:pt x="911" y="1781"/>
                </a:lnTo>
                <a:lnTo>
                  <a:pt x="911" y="1788"/>
                </a:lnTo>
                <a:lnTo>
                  <a:pt x="909" y="1796"/>
                </a:lnTo>
                <a:lnTo>
                  <a:pt x="909" y="1804"/>
                </a:lnTo>
                <a:lnTo>
                  <a:pt x="909" y="1812"/>
                </a:lnTo>
                <a:lnTo>
                  <a:pt x="908" y="1819"/>
                </a:lnTo>
                <a:lnTo>
                  <a:pt x="906" y="1825"/>
                </a:lnTo>
                <a:lnTo>
                  <a:pt x="902" y="1830"/>
                </a:lnTo>
                <a:lnTo>
                  <a:pt x="896" y="1832"/>
                </a:lnTo>
                <a:lnTo>
                  <a:pt x="889" y="1833"/>
                </a:lnTo>
                <a:lnTo>
                  <a:pt x="881" y="1832"/>
                </a:lnTo>
                <a:lnTo>
                  <a:pt x="874" y="1832"/>
                </a:lnTo>
                <a:lnTo>
                  <a:pt x="868" y="1832"/>
                </a:lnTo>
                <a:lnTo>
                  <a:pt x="861" y="1833"/>
                </a:lnTo>
                <a:lnTo>
                  <a:pt x="853" y="1837"/>
                </a:lnTo>
                <a:lnTo>
                  <a:pt x="850" y="1838"/>
                </a:lnTo>
                <a:lnTo>
                  <a:pt x="846" y="1839"/>
                </a:lnTo>
                <a:lnTo>
                  <a:pt x="844" y="1839"/>
                </a:lnTo>
                <a:lnTo>
                  <a:pt x="840" y="1838"/>
                </a:lnTo>
                <a:lnTo>
                  <a:pt x="839" y="1837"/>
                </a:lnTo>
                <a:lnTo>
                  <a:pt x="837" y="1836"/>
                </a:lnTo>
                <a:lnTo>
                  <a:pt x="836" y="1833"/>
                </a:lnTo>
                <a:lnTo>
                  <a:pt x="834" y="1831"/>
                </a:lnTo>
                <a:lnTo>
                  <a:pt x="834" y="1826"/>
                </a:lnTo>
                <a:lnTo>
                  <a:pt x="836" y="1820"/>
                </a:lnTo>
                <a:lnTo>
                  <a:pt x="838" y="1813"/>
                </a:lnTo>
                <a:lnTo>
                  <a:pt x="842" y="1807"/>
                </a:lnTo>
                <a:lnTo>
                  <a:pt x="845" y="1801"/>
                </a:lnTo>
                <a:lnTo>
                  <a:pt x="850" y="1796"/>
                </a:lnTo>
                <a:lnTo>
                  <a:pt x="855" y="1793"/>
                </a:lnTo>
                <a:lnTo>
                  <a:pt x="858" y="1792"/>
                </a:lnTo>
                <a:close/>
                <a:moveTo>
                  <a:pt x="877" y="1851"/>
                </a:moveTo>
                <a:lnTo>
                  <a:pt x="882" y="1851"/>
                </a:lnTo>
                <a:lnTo>
                  <a:pt x="886" y="1852"/>
                </a:lnTo>
                <a:lnTo>
                  <a:pt x="888" y="1855"/>
                </a:lnTo>
                <a:lnTo>
                  <a:pt x="890" y="1857"/>
                </a:lnTo>
                <a:lnTo>
                  <a:pt x="894" y="1863"/>
                </a:lnTo>
                <a:lnTo>
                  <a:pt x="896" y="1870"/>
                </a:lnTo>
                <a:lnTo>
                  <a:pt x="897" y="1878"/>
                </a:lnTo>
                <a:lnTo>
                  <a:pt x="899" y="1886"/>
                </a:lnTo>
                <a:lnTo>
                  <a:pt x="897" y="1889"/>
                </a:lnTo>
                <a:lnTo>
                  <a:pt x="896" y="1892"/>
                </a:lnTo>
                <a:lnTo>
                  <a:pt x="894" y="1894"/>
                </a:lnTo>
                <a:lnTo>
                  <a:pt x="890" y="1895"/>
                </a:lnTo>
                <a:lnTo>
                  <a:pt x="883" y="1896"/>
                </a:lnTo>
                <a:lnTo>
                  <a:pt x="876" y="1894"/>
                </a:lnTo>
                <a:lnTo>
                  <a:pt x="874" y="1893"/>
                </a:lnTo>
                <a:lnTo>
                  <a:pt x="871" y="1890"/>
                </a:lnTo>
                <a:lnTo>
                  <a:pt x="870" y="1888"/>
                </a:lnTo>
                <a:lnTo>
                  <a:pt x="870" y="1886"/>
                </a:lnTo>
                <a:lnTo>
                  <a:pt x="872" y="1878"/>
                </a:lnTo>
                <a:lnTo>
                  <a:pt x="875" y="1873"/>
                </a:lnTo>
                <a:lnTo>
                  <a:pt x="876" y="1870"/>
                </a:lnTo>
                <a:lnTo>
                  <a:pt x="876" y="1868"/>
                </a:lnTo>
                <a:lnTo>
                  <a:pt x="876" y="1867"/>
                </a:lnTo>
                <a:lnTo>
                  <a:pt x="875" y="1865"/>
                </a:lnTo>
                <a:lnTo>
                  <a:pt x="870" y="1867"/>
                </a:lnTo>
                <a:lnTo>
                  <a:pt x="865" y="1871"/>
                </a:lnTo>
                <a:lnTo>
                  <a:pt x="861" y="1876"/>
                </a:lnTo>
                <a:lnTo>
                  <a:pt x="857" y="1882"/>
                </a:lnTo>
                <a:lnTo>
                  <a:pt x="855" y="1888"/>
                </a:lnTo>
                <a:lnTo>
                  <a:pt x="852" y="1893"/>
                </a:lnTo>
                <a:lnTo>
                  <a:pt x="850" y="1896"/>
                </a:lnTo>
                <a:lnTo>
                  <a:pt x="845" y="1899"/>
                </a:lnTo>
                <a:lnTo>
                  <a:pt x="844" y="1899"/>
                </a:lnTo>
                <a:lnTo>
                  <a:pt x="843" y="1896"/>
                </a:lnTo>
                <a:lnTo>
                  <a:pt x="842" y="1894"/>
                </a:lnTo>
                <a:lnTo>
                  <a:pt x="842" y="1889"/>
                </a:lnTo>
                <a:lnTo>
                  <a:pt x="842" y="1881"/>
                </a:lnTo>
                <a:lnTo>
                  <a:pt x="844" y="1871"/>
                </a:lnTo>
                <a:lnTo>
                  <a:pt x="846" y="1868"/>
                </a:lnTo>
                <a:lnTo>
                  <a:pt x="850" y="1863"/>
                </a:lnTo>
                <a:lnTo>
                  <a:pt x="853" y="1859"/>
                </a:lnTo>
                <a:lnTo>
                  <a:pt x="858" y="1857"/>
                </a:lnTo>
                <a:lnTo>
                  <a:pt x="863" y="1853"/>
                </a:lnTo>
                <a:lnTo>
                  <a:pt x="868" y="1852"/>
                </a:lnTo>
                <a:lnTo>
                  <a:pt x="872" y="1851"/>
                </a:lnTo>
                <a:lnTo>
                  <a:pt x="877" y="1851"/>
                </a:lnTo>
                <a:close/>
                <a:moveTo>
                  <a:pt x="1209" y="1939"/>
                </a:moveTo>
                <a:lnTo>
                  <a:pt x="1211" y="1937"/>
                </a:lnTo>
                <a:lnTo>
                  <a:pt x="1215" y="1934"/>
                </a:lnTo>
                <a:lnTo>
                  <a:pt x="1218" y="1932"/>
                </a:lnTo>
                <a:lnTo>
                  <a:pt x="1222" y="1931"/>
                </a:lnTo>
                <a:lnTo>
                  <a:pt x="1224" y="1932"/>
                </a:lnTo>
                <a:lnTo>
                  <a:pt x="1226" y="1933"/>
                </a:lnTo>
                <a:lnTo>
                  <a:pt x="1228" y="1934"/>
                </a:lnTo>
                <a:lnTo>
                  <a:pt x="1229" y="1937"/>
                </a:lnTo>
                <a:lnTo>
                  <a:pt x="1229" y="1939"/>
                </a:lnTo>
                <a:lnTo>
                  <a:pt x="1229" y="1943"/>
                </a:lnTo>
                <a:lnTo>
                  <a:pt x="1229" y="1945"/>
                </a:lnTo>
                <a:lnTo>
                  <a:pt x="1228" y="1947"/>
                </a:lnTo>
                <a:lnTo>
                  <a:pt x="1223" y="1952"/>
                </a:lnTo>
                <a:lnTo>
                  <a:pt x="1218" y="1956"/>
                </a:lnTo>
                <a:lnTo>
                  <a:pt x="1212" y="1957"/>
                </a:lnTo>
                <a:lnTo>
                  <a:pt x="1205" y="1958"/>
                </a:lnTo>
                <a:lnTo>
                  <a:pt x="1203" y="1958"/>
                </a:lnTo>
                <a:lnTo>
                  <a:pt x="1201" y="1957"/>
                </a:lnTo>
                <a:lnTo>
                  <a:pt x="1198" y="1956"/>
                </a:lnTo>
                <a:lnTo>
                  <a:pt x="1197" y="1953"/>
                </a:lnTo>
                <a:lnTo>
                  <a:pt x="1196" y="1951"/>
                </a:lnTo>
                <a:lnTo>
                  <a:pt x="1196" y="1949"/>
                </a:lnTo>
                <a:lnTo>
                  <a:pt x="1197" y="1947"/>
                </a:lnTo>
                <a:lnTo>
                  <a:pt x="1198" y="1945"/>
                </a:lnTo>
                <a:lnTo>
                  <a:pt x="1205" y="1943"/>
                </a:lnTo>
                <a:lnTo>
                  <a:pt x="1209" y="1939"/>
                </a:lnTo>
                <a:close/>
                <a:moveTo>
                  <a:pt x="1337" y="1991"/>
                </a:moveTo>
                <a:lnTo>
                  <a:pt x="1337" y="1989"/>
                </a:lnTo>
                <a:lnTo>
                  <a:pt x="1338" y="1988"/>
                </a:lnTo>
                <a:lnTo>
                  <a:pt x="1340" y="1987"/>
                </a:lnTo>
                <a:lnTo>
                  <a:pt x="1341" y="1987"/>
                </a:lnTo>
                <a:lnTo>
                  <a:pt x="1346" y="1988"/>
                </a:lnTo>
                <a:lnTo>
                  <a:pt x="1350" y="1990"/>
                </a:lnTo>
                <a:lnTo>
                  <a:pt x="1355" y="1996"/>
                </a:lnTo>
                <a:lnTo>
                  <a:pt x="1357" y="2001"/>
                </a:lnTo>
                <a:lnTo>
                  <a:pt x="1357" y="2004"/>
                </a:lnTo>
                <a:lnTo>
                  <a:pt x="1356" y="2008"/>
                </a:lnTo>
                <a:lnTo>
                  <a:pt x="1354" y="2009"/>
                </a:lnTo>
                <a:lnTo>
                  <a:pt x="1352" y="2008"/>
                </a:lnTo>
                <a:lnTo>
                  <a:pt x="1349" y="2006"/>
                </a:lnTo>
                <a:lnTo>
                  <a:pt x="1346" y="2003"/>
                </a:lnTo>
                <a:lnTo>
                  <a:pt x="1341" y="1996"/>
                </a:lnTo>
                <a:lnTo>
                  <a:pt x="1337" y="1991"/>
                </a:lnTo>
                <a:close/>
              </a:path>
            </a:pathLst>
          </a:custGeom>
          <a:solidFill>
            <a:srgbClr val="C6D8F5"/>
          </a:solidFill>
          <a:ln w="31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辽宁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3" name="江苏"/>
          <p:cNvSpPr>
            <a:spLocks/>
          </p:cNvSpPr>
          <p:nvPr/>
        </p:nvSpPr>
        <p:spPr bwMode="auto">
          <a:xfrm>
            <a:off x="5641978" y="2117492"/>
            <a:ext cx="996769" cy="865794"/>
          </a:xfrm>
          <a:custGeom>
            <a:avLst/>
            <a:gdLst>
              <a:gd name="T0" fmla="*/ 2147483646 w 2079"/>
              <a:gd name="T1" fmla="*/ 2147483646 h 1843"/>
              <a:gd name="T2" fmla="*/ 2147483646 w 2079"/>
              <a:gd name="T3" fmla="*/ 2147483646 h 1843"/>
              <a:gd name="T4" fmla="*/ 2147483646 w 2079"/>
              <a:gd name="T5" fmla="*/ 2147483646 h 1843"/>
              <a:gd name="T6" fmla="*/ 2147483646 w 2079"/>
              <a:gd name="T7" fmla="*/ 2147483646 h 1843"/>
              <a:gd name="T8" fmla="*/ 2147483646 w 2079"/>
              <a:gd name="T9" fmla="*/ 2147483646 h 1843"/>
              <a:gd name="T10" fmla="*/ 2147483646 w 2079"/>
              <a:gd name="T11" fmla="*/ 2147483646 h 1843"/>
              <a:gd name="T12" fmla="*/ 2147483646 w 2079"/>
              <a:gd name="T13" fmla="*/ 2147483646 h 1843"/>
              <a:gd name="T14" fmla="*/ 2147483646 w 2079"/>
              <a:gd name="T15" fmla="*/ 2147483646 h 1843"/>
              <a:gd name="T16" fmla="*/ 2147483646 w 2079"/>
              <a:gd name="T17" fmla="*/ 2147483646 h 1843"/>
              <a:gd name="T18" fmla="*/ 2147483646 w 2079"/>
              <a:gd name="T19" fmla="*/ 2147483646 h 1843"/>
              <a:gd name="T20" fmla="*/ 2147483646 w 2079"/>
              <a:gd name="T21" fmla="*/ 2147483646 h 1843"/>
              <a:gd name="T22" fmla="*/ 2147483646 w 2079"/>
              <a:gd name="T23" fmla="*/ 2147483646 h 1843"/>
              <a:gd name="T24" fmla="*/ 2147483646 w 2079"/>
              <a:gd name="T25" fmla="*/ 2147483646 h 1843"/>
              <a:gd name="T26" fmla="*/ 2147483646 w 2079"/>
              <a:gd name="T27" fmla="*/ 2147483646 h 1843"/>
              <a:gd name="T28" fmla="*/ 2147483646 w 2079"/>
              <a:gd name="T29" fmla="*/ 2147483646 h 1843"/>
              <a:gd name="T30" fmla="*/ 2147483646 w 2079"/>
              <a:gd name="T31" fmla="*/ 2067915600 h 1843"/>
              <a:gd name="T32" fmla="*/ 2147483646 w 2079"/>
              <a:gd name="T33" fmla="*/ 1870978664 h 1843"/>
              <a:gd name="T34" fmla="*/ 2147483646 w 2079"/>
              <a:gd name="T35" fmla="*/ 1961848735 h 1843"/>
              <a:gd name="T36" fmla="*/ 2147483646 w 2079"/>
              <a:gd name="T37" fmla="*/ 1113507851 h 1843"/>
              <a:gd name="T38" fmla="*/ 2147483646 w 2079"/>
              <a:gd name="T39" fmla="*/ 401472269 h 1843"/>
              <a:gd name="T40" fmla="*/ 2147483646 w 2079"/>
              <a:gd name="T41" fmla="*/ 257530076 h 1843"/>
              <a:gd name="T42" fmla="*/ 2147483646 w 2079"/>
              <a:gd name="T43" fmla="*/ 1416472962 h 1843"/>
              <a:gd name="T44" fmla="*/ 2147483646 w 2079"/>
              <a:gd name="T45" fmla="*/ 1969447132 h 1843"/>
              <a:gd name="T46" fmla="*/ 2147483646 w 2079"/>
              <a:gd name="T47" fmla="*/ 2147483646 h 1843"/>
              <a:gd name="T48" fmla="*/ 2147483646 w 2079"/>
              <a:gd name="T49" fmla="*/ 1742194183 h 1843"/>
              <a:gd name="T50" fmla="*/ 2147483646 w 2079"/>
              <a:gd name="T51" fmla="*/ 2147483646 h 1843"/>
              <a:gd name="T52" fmla="*/ 2147483646 w 2079"/>
              <a:gd name="T53" fmla="*/ 2147483646 h 1843"/>
              <a:gd name="T54" fmla="*/ 1812098295 w 2079"/>
              <a:gd name="T55" fmla="*/ 1552816955 h 1843"/>
              <a:gd name="T56" fmla="*/ 519915766 w 2079"/>
              <a:gd name="T57" fmla="*/ 106028176 h 1843"/>
              <a:gd name="T58" fmla="*/ 718746008 w 2079"/>
              <a:gd name="T59" fmla="*/ 1105909650 h 1843"/>
              <a:gd name="T60" fmla="*/ 7645794 w 2079"/>
              <a:gd name="T61" fmla="*/ 2143666452 h 1843"/>
              <a:gd name="T62" fmla="*/ 1162203637 w 2079"/>
              <a:gd name="T63" fmla="*/ 2147483646 h 1843"/>
              <a:gd name="T64" fmla="*/ 1835035874 w 2079"/>
              <a:gd name="T65" fmla="*/ 2147483646 h 1843"/>
              <a:gd name="T66" fmla="*/ 2147483646 w 2079"/>
              <a:gd name="T67" fmla="*/ 2147483646 h 1843"/>
              <a:gd name="T68" fmla="*/ 2147483646 w 2079"/>
              <a:gd name="T69" fmla="*/ 2147483646 h 1843"/>
              <a:gd name="T70" fmla="*/ 2147483646 w 2079"/>
              <a:gd name="T71" fmla="*/ 2147483646 h 1843"/>
              <a:gd name="T72" fmla="*/ 2147483646 w 2079"/>
              <a:gd name="T73" fmla="*/ 2147483646 h 1843"/>
              <a:gd name="T74" fmla="*/ 2147483646 w 2079"/>
              <a:gd name="T75" fmla="*/ 2147483646 h 1843"/>
              <a:gd name="T76" fmla="*/ 2147483646 w 2079"/>
              <a:gd name="T77" fmla="*/ 2147483646 h 1843"/>
              <a:gd name="T78" fmla="*/ 2147483646 w 2079"/>
              <a:gd name="T79" fmla="*/ 2147483646 h 1843"/>
              <a:gd name="T80" fmla="*/ 2147483646 w 2079"/>
              <a:gd name="T81" fmla="*/ 2147483646 h 1843"/>
              <a:gd name="T82" fmla="*/ 2147483646 w 2079"/>
              <a:gd name="T83" fmla="*/ 2147483646 h 1843"/>
              <a:gd name="T84" fmla="*/ 2147483646 w 2079"/>
              <a:gd name="T85" fmla="*/ 2147483646 h 1843"/>
              <a:gd name="T86" fmla="*/ 2147483646 w 2079"/>
              <a:gd name="T87" fmla="*/ 2147483646 h 1843"/>
              <a:gd name="T88" fmla="*/ 2147483646 w 2079"/>
              <a:gd name="T89" fmla="*/ 2147483646 h 1843"/>
              <a:gd name="T90" fmla="*/ 2147483646 w 2079"/>
              <a:gd name="T91" fmla="*/ 2147483646 h 1843"/>
              <a:gd name="T92" fmla="*/ 2147483646 w 2079"/>
              <a:gd name="T93" fmla="*/ 2147483646 h 1843"/>
              <a:gd name="T94" fmla="*/ 2147483646 w 2079"/>
              <a:gd name="T95" fmla="*/ 2147483646 h 1843"/>
              <a:gd name="T96" fmla="*/ 2147483646 w 2079"/>
              <a:gd name="T97" fmla="*/ 2147483646 h 1843"/>
              <a:gd name="T98" fmla="*/ 2147483646 w 2079"/>
              <a:gd name="T99" fmla="*/ 2147483646 h 1843"/>
              <a:gd name="T100" fmla="*/ 2147483646 w 2079"/>
              <a:gd name="T101" fmla="*/ 2147483646 h 1843"/>
              <a:gd name="T102" fmla="*/ 2147483646 w 2079"/>
              <a:gd name="T103" fmla="*/ 2147483646 h 1843"/>
              <a:gd name="T104" fmla="*/ 2147483646 w 2079"/>
              <a:gd name="T105" fmla="*/ 2147483646 h 1843"/>
              <a:gd name="T106" fmla="*/ 2147483646 w 2079"/>
              <a:gd name="T107" fmla="*/ 2147483646 h 1843"/>
              <a:gd name="T108" fmla="*/ 2147483646 w 2079"/>
              <a:gd name="T109" fmla="*/ 2147483646 h 1843"/>
              <a:gd name="T110" fmla="*/ 2147483646 w 2079"/>
              <a:gd name="T111" fmla="*/ 2147483646 h 1843"/>
              <a:gd name="T112" fmla="*/ 2147483646 w 2079"/>
              <a:gd name="T113" fmla="*/ 2147483646 h 1843"/>
              <a:gd name="T114" fmla="*/ 2147483646 w 2079"/>
              <a:gd name="T115" fmla="*/ 2147483646 h 1843"/>
              <a:gd name="T116" fmla="*/ 2147483646 w 2079"/>
              <a:gd name="T117" fmla="*/ 2147483646 h 1843"/>
              <a:gd name="T118" fmla="*/ 2147483646 w 2079"/>
              <a:gd name="T119" fmla="*/ 2147483646 h 1843"/>
              <a:gd name="T120" fmla="*/ 2147483646 w 2079"/>
              <a:gd name="T121" fmla="*/ 2147483646 h 1843"/>
              <a:gd name="T122" fmla="*/ 0 60000 65536"/>
              <a:gd name="T123" fmla="*/ 0 60000 65536"/>
              <a:gd name="T124" fmla="*/ 0 60000 65536"/>
              <a:gd name="T125" fmla="*/ 0 60000 65536"/>
              <a:gd name="T126" fmla="*/ 0 60000 65536"/>
              <a:gd name="T127" fmla="*/ 0 60000 65536"/>
              <a:gd name="T128" fmla="*/ 0 60000 65536"/>
              <a:gd name="T129" fmla="*/ 0 60000 65536"/>
              <a:gd name="T130" fmla="*/ 0 60000 65536"/>
              <a:gd name="T131" fmla="*/ 0 60000 65536"/>
              <a:gd name="T132" fmla="*/ 0 60000 65536"/>
              <a:gd name="T133" fmla="*/ 0 60000 65536"/>
              <a:gd name="T134" fmla="*/ 0 60000 65536"/>
              <a:gd name="T135" fmla="*/ 0 60000 65536"/>
              <a:gd name="T136" fmla="*/ 0 60000 65536"/>
              <a:gd name="T137" fmla="*/ 0 60000 65536"/>
              <a:gd name="T138" fmla="*/ 0 60000 65536"/>
              <a:gd name="T139" fmla="*/ 0 60000 65536"/>
              <a:gd name="T140" fmla="*/ 0 60000 65536"/>
              <a:gd name="T141" fmla="*/ 0 60000 65536"/>
              <a:gd name="T142" fmla="*/ 0 60000 65536"/>
              <a:gd name="T143" fmla="*/ 0 60000 65536"/>
              <a:gd name="T144" fmla="*/ 0 60000 65536"/>
              <a:gd name="T145" fmla="*/ 0 60000 65536"/>
              <a:gd name="T146" fmla="*/ 0 60000 65536"/>
              <a:gd name="T147" fmla="*/ 0 60000 65536"/>
              <a:gd name="T148" fmla="*/ 0 60000 65536"/>
              <a:gd name="T149" fmla="*/ 0 60000 65536"/>
              <a:gd name="T150" fmla="*/ 0 60000 65536"/>
              <a:gd name="T151" fmla="*/ 0 60000 65536"/>
              <a:gd name="T152" fmla="*/ 0 60000 65536"/>
              <a:gd name="T153" fmla="*/ 0 60000 65536"/>
              <a:gd name="T154" fmla="*/ 0 60000 65536"/>
              <a:gd name="T155" fmla="*/ 0 60000 65536"/>
              <a:gd name="T156" fmla="*/ 0 60000 65536"/>
              <a:gd name="T157" fmla="*/ 0 60000 65536"/>
              <a:gd name="T158" fmla="*/ 0 60000 65536"/>
              <a:gd name="T159" fmla="*/ 0 60000 65536"/>
              <a:gd name="T160" fmla="*/ 0 60000 65536"/>
              <a:gd name="T161" fmla="*/ 0 60000 65536"/>
              <a:gd name="T162" fmla="*/ 0 60000 65536"/>
              <a:gd name="T163" fmla="*/ 0 60000 65536"/>
              <a:gd name="T164" fmla="*/ 0 60000 65536"/>
              <a:gd name="T165" fmla="*/ 0 60000 65536"/>
              <a:gd name="T166" fmla="*/ 0 60000 65536"/>
              <a:gd name="T167" fmla="*/ 0 60000 65536"/>
              <a:gd name="T168" fmla="*/ 0 60000 65536"/>
              <a:gd name="T169" fmla="*/ 0 60000 65536"/>
              <a:gd name="T170" fmla="*/ 0 60000 65536"/>
              <a:gd name="T171" fmla="*/ 0 60000 65536"/>
              <a:gd name="T172" fmla="*/ 0 60000 65536"/>
              <a:gd name="T173" fmla="*/ 0 60000 65536"/>
              <a:gd name="T174" fmla="*/ 0 60000 65536"/>
              <a:gd name="T175" fmla="*/ 0 60000 65536"/>
              <a:gd name="T176" fmla="*/ 0 60000 65536"/>
              <a:gd name="T177" fmla="*/ 0 60000 65536"/>
              <a:gd name="T178" fmla="*/ 0 60000 65536"/>
              <a:gd name="T179" fmla="*/ 0 60000 65536"/>
              <a:gd name="T180" fmla="*/ 0 60000 65536"/>
              <a:gd name="T181" fmla="*/ 0 60000 65536"/>
              <a:gd name="T182" fmla="*/ 0 60000 65536"/>
              <a:gd name="T183" fmla="*/ 0 w 2079"/>
              <a:gd name="T184" fmla="*/ 0 h 1843"/>
              <a:gd name="T185" fmla="*/ 2079 w 2079"/>
              <a:gd name="T186" fmla="*/ 1843 h 1843"/>
            </a:gdLst>
            <a:ahLst/>
            <a:cxnLst>
              <a:cxn ang="T122">
                <a:pos x="T0" y="T1"/>
              </a:cxn>
              <a:cxn ang="T123">
                <a:pos x="T2" y="T3"/>
              </a:cxn>
              <a:cxn ang="T124">
                <a:pos x="T4" y="T5"/>
              </a:cxn>
              <a:cxn ang="T125">
                <a:pos x="T6" y="T7"/>
              </a:cxn>
              <a:cxn ang="T126">
                <a:pos x="T8" y="T9"/>
              </a:cxn>
              <a:cxn ang="T127">
                <a:pos x="T10" y="T11"/>
              </a:cxn>
              <a:cxn ang="T128">
                <a:pos x="T12" y="T13"/>
              </a:cxn>
              <a:cxn ang="T129">
                <a:pos x="T14" y="T15"/>
              </a:cxn>
              <a:cxn ang="T130">
                <a:pos x="T16" y="T17"/>
              </a:cxn>
              <a:cxn ang="T131">
                <a:pos x="T18" y="T19"/>
              </a:cxn>
              <a:cxn ang="T132">
                <a:pos x="T20" y="T21"/>
              </a:cxn>
              <a:cxn ang="T133">
                <a:pos x="T22" y="T23"/>
              </a:cxn>
              <a:cxn ang="T134">
                <a:pos x="T24" y="T25"/>
              </a:cxn>
              <a:cxn ang="T135">
                <a:pos x="T26" y="T27"/>
              </a:cxn>
              <a:cxn ang="T136">
                <a:pos x="T28" y="T29"/>
              </a:cxn>
              <a:cxn ang="T137">
                <a:pos x="T30" y="T31"/>
              </a:cxn>
              <a:cxn ang="T138">
                <a:pos x="T32" y="T33"/>
              </a:cxn>
              <a:cxn ang="T139">
                <a:pos x="T34" y="T35"/>
              </a:cxn>
              <a:cxn ang="T140">
                <a:pos x="T36" y="T37"/>
              </a:cxn>
              <a:cxn ang="T141">
                <a:pos x="T38" y="T39"/>
              </a:cxn>
              <a:cxn ang="T142">
                <a:pos x="T40" y="T41"/>
              </a:cxn>
              <a:cxn ang="T143">
                <a:pos x="T42" y="T43"/>
              </a:cxn>
              <a:cxn ang="T144">
                <a:pos x="T44" y="T45"/>
              </a:cxn>
              <a:cxn ang="T145">
                <a:pos x="T46" y="T47"/>
              </a:cxn>
              <a:cxn ang="T146">
                <a:pos x="T48" y="T49"/>
              </a:cxn>
              <a:cxn ang="T147">
                <a:pos x="T50" y="T51"/>
              </a:cxn>
              <a:cxn ang="T148">
                <a:pos x="T52" y="T53"/>
              </a:cxn>
              <a:cxn ang="T149">
                <a:pos x="T54" y="T55"/>
              </a:cxn>
              <a:cxn ang="T150">
                <a:pos x="T56" y="T57"/>
              </a:cxn>
              <a:cxn ang="T151">
                <a:pos x="T58" y="T59"/>
              </a:cxn>
              <a:cxn ang="T152">
                <a:pos x="T60" y="T61"/>
              </a:cxn>
              <a:cxn ang="T153">
                <a:pos x="T62" y="T63"/>
              </a:cxn>
              <a:cxn ang="T154">
                <a:pos x="T64" y="T65"/>
              </a:cxn>
              <a:cxn ang="T155">
                <a:pos x="T66" y="T67"/>
              </a:cxn>
              <a:cxn ang="T156">
                <a:pos x="T68" y="T69"/>
              </a:cxn>
              <a:cxn ang="T157">
                <a:pos x="T70" y="T71"/>
              </a:cxn>
              <a:cxn ang="T158">
                <a:pos x="T72" y="T73"/>
              </a:cxn>
              <a:cxn ang="T159">
                <a:pos x="T74" y="T75"/>
              </a:cxn>
              <a:cxn ang="T160">
                <a:pos x="T76" y="T77"/>
              </a:cxn>
              <a:cxn ang="T161">
                <a:pos x="T78" y="T79"/>
              </a:cxn>
              <a:cxn ang="T162">
                <a:pos x="T80" y="T81"/>
              </a:cxn>
              <a:cxn ang="T163">
                <a:pos x="T82" y="T83"/>
              </a:cxn>
              <a:cxn ang="T164">
                <a:pos x="T84" y="T85"/>
              </a:cxn>
              <a:cxn ang="T165">
                <a:pos x="T86" y="T87"/>
              </a:cxn>
              <a:cxn ang="T166">
                <a:pos x="T88" y="T89"/>
              </a:cxn>
              <a:cxn ang="T167">
                <a:pos x="T90" y="T91"/>
              </a:cxn>
              <a:cxn ang="T168">
                <a:pos x="T92" y="T93"/>
              </a:cxn>
              <a:cxn ang="T169">
                <a:pos x="T94" y="T95"/>
              </a:cxn>
              <a:cxn ang="T170">
                <a:pos x="T96" y="T97"/>
              </a:cxn>
              <a:cxn ang="T171">
                <a:pos x="T98" y="T99"/>
              </a:cxn>
              <a:cxn ang="T172">
                <a:pos x="T100" y="T101"/>
              </a:cxn>
              <a:cxn ang="T173">
                <a:pos x="T102" y="T103"/>
              </a:cxn>
              <a:cxn ang="T174">
                <a:pos x="T104" y="T105"/>
              </a:cxn>
              <a:cxn ang="T175">
                <a:pos x="T106" y="T107"/>
              </a:cxn>
              <a:cxn ang="T176">
                <a:pos x="T108" y="T109"/>
              </a:cxn>
              <a:cxn ang="T177">
                <a:pos x="T110" y="T111"/>
              </a:cxn>
              <a:cxn ang="T178">
                <a:pos x="T112" y="T113"/>
              </a:cxn>
              <a:cxn ang="T179">
                <a:pos x="T114" y="T115"/>
              </a:cxn>
              <a:cxn ang="T180">
                <a:pos x="T116" y="T117"/>
              </a:cxn>
              <a:cxn ang="T181">
                <a:pos x="T118" y="T119"/>
              </a:cxn>
              <a:cxn ang="T182">
                <a:pos x="T120" y="T121"/>
              </a:cxn>
            </a:cxnLst>
            <a:rect l="T183" t="T184" r="T185" b="T186"/>
            <a:pathLst>
              <a:path w="2079" h="1843">
                <a:moveTo>
                  <a:pt x="1868" y="1488"/>
                </a:moveTo>
                <a:lnTo>
                  <a:pt x="1867" y="1478"/>
                </a:lnTo>
                <a:lnTo>
                  <a:pt x="1864" y="1470"/>
                </a:lnTo>
                <a:lnTo>
                  <a:pt x="1861" y="1466"/>
                </a:lnTo>
                <a:lnTo>
                  <a:pt x="1857" y="1460"/>
                </a:lnTo>
                <a:lnTo>
                  <a:pt x="1850" y="1456"/>
                </a:lnTo>
                <a:lnTo>
                  <a:pt x="1842" y="1449"/>
                </a:lnTo>
                <a:lnTo>
                  <a:pt x="1823" y="1435"/>
                </a:lnTo>
                <a:lnTo>
                  <a:pt x="1802" y="1424"/>
                </a:lnTo>
                <a:lnTo>
                  <a:pt x="1785" y="1413"/>
                </a:lnTo>
                <a:lnTo>
                  <a:pt x="1772" y="1406"/>
                </a:lnTo>
                <a:lnTo>
                  <a:pt x="1760" y="1402"/>
                </a:lnTo>
                <a:lnTo>
                  <a:pt x="1749" y="1400"/>
                </a:lnTo>
                <a:lnTo>
                  <a:pt x="1743" y="1399"/>
                </a:lnTo>
                <a:lnTo>
                  <a:pt x="1737" y="1399"/>
                </a:lnTo>
                <a:lnTo>
                  <a:pt x="1731" y="1399"/>
                </a:lnTo>
                <a:lnTo>
                  <a:pt x="1725" y="1400"/>
                </a:lnTo>
                <a:lnTo>
                  <a:pt x="1714" y="1402"/>
                </a:lnTo>
                <a:lnTo>
                  <a:pt x="1706" y="1401"/>
                </a:lnTo>
                <a:lnTo>
                  <a:pt x="1699" y="1399"/>
                </a:lnTo>
                <a:lnTo>
                  <a:pt x="1693" y="1394"/>
                </a:lnTo>
                <a:lnTo>
                  <a:pt x="1686" y="1389"/>
                </a:lnTo>
                <a:lnTo>
                  <a:pt x="1679" y="1386"/>
                </a:lnTo>
                <a:lnTo>
                  <a:pt x="1672" y="1382"/>
                </a:lnTo>
                <a:lnTo>
                  <a:pt x="1666" y="1380"/>
                </a:lnTo>
                <a:lnTo>
                  <a:pt x="1663" y="1378"/>
                </a:lnTo>
                <a:lnTo>
                  <a:pt x="1662" y="1377"/>
                </a:lnTo>
                <a:lnTo>
                  <a:pt x="1662" y="1376"/>
                </a:lnTo>
                <a:lnTo>
                  <a:pt x="1662" y="1375"/>
                </a:lnTo>
                <a:lnTo>
                  <a:pt x="1666" y="1372"/>
                </a:lnTo>
                <a:lnTo>
                  <a:pt x="1673" y="1371"/>
                </a:lnTo>
                <a:lnTo>
                  <a:pt x="1676" y="1370"/>
                </a:lnTo>
                <a:lnTo>
                  <a:pt x="1680" y="1369"/>
                </a:lnTo>
                <a:lnTo>
                  <a:pt x="1681" y="1367"/>
                </a:lnTo>
                <a:lnTo>
                  <a:pt x="1681" y="1364"/>
                </a:lnTo>
                <a:lnTo>
                  <a:pt x="1680" y="1357"/>
                </a:lnTo>
                <a:lnTo>
                  <a:pt x="1675" y="1347"/>
                </a:lnTo>
                <a:lnTo>
                  <a:pt x="1667" y="1336"/>
                </a:lnTo>
                <a:lnTo>
                  <a:pt x="1657" y="1323"/>
                </a:lnTo>
                <a:lnTo>
                  <a:pt x="1653" y="1318"/>
                </a:lnTo>
                <a:lnTo>
                  <a:pt x="1647" y="1312"/>
                </a:lnTo>
                <a:lnTo>
                  <a:pt x="1642" y="1308"/>
                </a:lnTo>
                <a:lnTo>
                  <a:pt x="1636" y="1305"/>
                </a:lnTo>
                <a:lnTo>
                  <a:pt x="1630" y="1304"/>
                </a:lnTo>
                <a:lnTo>
                  <a:pt x="1622" y="1304"/>
                </a:lnTo>
                <a:lnTo>
                  <a:pt x="1612" y="1304"/>
                </a:lnTo>
                <a:lnTo>
                  <a:pt x="1602" y="1305"/>
                </a:lnTo>
                <a:lnTo>
                  <a:pt x="1580" y="1307"/>
                </a:lnTo>
                <a:lnTo>
                  <a:pt x="1566" y="1308"/>
                </a:lnTo>
                <a:lnTo>
                  <a:pt x="1556" y="1308"/>
                </a:lnTo>
                <a:lnTo>
                  <a:pt x="1549" y="1308"/>
                </a:lnTo>
                <a:lnTo>
                  <a:pt x="1547" y="1309"/>
                </a:lnTo>
                <a:lnTo>
                  <a:pt x="1544" y="1311"/>
                </a:lnTo>
                <a:lnTo>
                  <a:pt x="1543" y="1313"/>
                </a:lnTo>
                <a:lnTo>
                  <a:pt x="1543" y="1317"/>
                </a:lnTo>
                <a:lnTo>
                  <a:pt x="1543" y="1324"/>
                </a:lnTo>
                <a:lnTo>
                  <a:pt x="1541" y="1328"/>
                </a:lnTo>
                <a:lnTo>
                  <a:pt x="1540" y="1331"/>
                </a:lnTo>
                <a:lnTo>
                  <a:pt x="1537" y="1333"/>
                </a:lnTo>
                <a:lnTo>
                  <a:pt x="1534" y="1336"/>
                </a:lnTo>
                <a:lnTo>
                  <a:pt x="1530" y="1337"/>
                </a:lnTo>
                <a:lnTo>
                  <a:pt x="1523" y="1339"/>
                </a:lnTo>
                <a:lnTo>
                  <a:pt x="1514" y="1343"/>
                </a:lnTo>
                <a:lnTo>
                  <a:pt x="1509" y="1344"/>
                </a:lnTo>
                <a:lnTo>
                  <a:pt x="1504" y="1344"/>
                </a:lnTo>
                <a:lnTo>
                  <a:pt x="1498" y="1344"/>
                </a:lnTo>
                <a:lnTo>
                  <a:pt x="1493" y="1343"/>
                </a:lnTo>
                <a:lnTo>
                  <a:pt x="1493" y="1340"/>
                </a:lnTo>
                <a:lnTo>
                  <a:pt x="1493" y="1338"/>
                </a:lnTo>
                <a:lnTo>
                  <a:pt x="1495" y="1334"/>
                </a:lnTo>
                <a:lnTo>
                  <a:pt x="1497" y="1332"/>
                </a:lnTo>
                <a:lnTo>
                  <a:pt x="1502" y="1326"/>
                </a:lnTo>
                <a:lnTo>
                  <a:pt x="1508" y="1320"/>
                </a:lnTo>
                <a:lnTo>
                  <a:pt x="1519" y="1307"/>
                </a:lnTo>
                <a:lnTo>
                  <a:pt x="1533" y="1295"/>
                </a:lnTo>
                <a:lnTo>
                  <a:pt x="1547" y="1283"/>
                </a:lnTo>
                <a:lnTo>
                  <a:pt x="1559" y="1276"/>
                </a:lnTo>
                <a:lnTo>
                  <a:pt x="1565" y="1275"/>
                </a:lnTo>
                <a:lnTo>
                  <a:pt x="1572" y="1274"/>
                </a:lnTo>
                <a:lnTo>
                  <a:pt x="1579" y="1274"/>
                </a:lnTo>
                <a:lnTo>
                  <a:pt x="1588" y="1274"/>
                </a:lnTo>
                <a:lnTo>
                  <a:pt x="1598" y="1275"/>
                </a:lnTo>
                <a:lnTo>
                  <a:pt x="1606" y="1276"/>
                </a:lnTo>
                <a:lnTo>
                  <a:pt x="1616" y="1279"/>
                </a:lnTo>
                <a:lnTo>
                  <a:pt x="1624" y="1282"/>
                </a:lnTo>
                <a:lnTo>
                  <a:pt x="1640" y="1287"/>
                </a:lnTo>
                <a:lnTo>
                  <a:pt x="1656" y="1293"/>
                </a:lnTo>
                <a:lnTo>
                  <a:pt x="1670" y="1299"/>
                </a:lnTo>
                <a:lnTo>
                  <a:pt x="1682" y="1305"/>
                </a:lnTo>
                <a:lnTo>
                  <a:pt x="1691" y="1313"/>
                </a:lnTo>
                <a:lnTo>
                  <a:pt x="1698" y="1324"/>
                </a:lnTo>
                <a:lnTo>
                  <a:pt x="1701" y="1328"/>
                </a:lnTo>
                <a:lnTo>
                  <a:pt x="1704" y="1334"/>
                </a:lnTo>
                <a:lnTo>
                  <a:pt x="1704" y="1339"/>
                </a:lnTo>
                <a:lnTo>
                  <a:pt x="1704" y="1344"/>
                </a:lnTo>
                <a:lnTo>
                  <a:pt x="1700" y="1353"/>
                </a:lnTo>
                <a:lnTo>
                  <a:pt x="1695" y="1363"/>
                </a:lnTo>
                <a:lnTo>
                  <a:pt x="1694" y="1367"/>
                </a:lnTo>
                <a:lnTo>
                  <a:pt x="1694" y="1370"/>
                </a:lnTo>
                <a:lnTo>
                  <a:pt x="1695" y="1372"/>
                </a:lnTo>
                <a:lnTo>
                  <a:pt x="1699" y="1374"/>
                </a:lnTo>
                <a:lnTo>
                  <a:pt x="1713" y="1372"/>
                </a:lnTo>
                <a:lnTo>
                  <a:pt x="1732" y="1368"/>
                </a:lnTo>
                <a:lnTo>
                  <a:pt x="1743" y="1367"/>
                </a:lnTo>
                <a:lnTo>
                  <a:pt x="1752" y="1365"/>
                </a:lnTo>
                <a:lnTo>
                  <a:pt x="1756" y="1365"/>
                </a:lnTo>
                <a:lnTo>
                  <a:pt x="1761" y="1365"/>
                </a:lnTo>
                <a:lnTo>
                  <a:pt x="1764" y="1367"/>
                </a:lnTo>
                <a:lnTo>
                  <a:pt x="1767" y="1369"/>
                </a:lnTo>
                <a:lnTo>
                  <a:pt x="1775" y="1375"/>
                </a:lnTo>
                <a:lnTo>
                  <a:pt x="1782" y="1378"/>
                </a:lnTo>
                <a:lnTo>
                  <a:pt x="1785" y="1380"/>
                </a:lnTo>
                <a:lnTo>
                  <a:pt x="1787" y="1378"/>
                </a:lnTo>
                <a:lnTo>
                  <a:pt x="1789" y="1377"/>
                </a:lnTo>
                <a:lnTo>
                  <a:pt x="1793" y="1374"/>
                </a:lnTo>
                <a:lnTo>
                  <a:pt x="1800" y="1367"/>
                </a:lnTo>
                <a:lnTo>
                  <a:pt x="1808" y="1358"/>
                </a:lnTo>
                <a:lnTo>
                  <a:pt x="1818" y="1351"/>
                </a:lnTo>
                <a:lnTo>
                  <a:pt x="1830" y="1345"/>
                </a:lnTo>
                <a:lnTo>
                  <a:pt x="1837" y="1343"/>
                </a:lnTo>
                <a:lnTo>
                  <a:pt x="1846" y="1342"/>
                </a:lnTo>
                <a:lnTo>
                  <a:pt x="1856" y="1340"/>
                </a:lnTo>
                <a:lnTo>
                  <a:pt x="1865" y="1340"/>
                </a:lnTo>
                <a:lnTo>
                  <a:pt x="1876" y="1340"/>
                </a:lnTo>
                <a:lnTo>
                  <a:pt x="1886" y="1342"/>
                </a:lnTo>
                <a:lnTo>
                  <a:pt x="1895" y="1343"/>
                </a:lnTo>
                <a:lnTo>
                  <a:pt x="1902" y="1345"/>
                </a:lnTo>
                <a:lnTo>
                  <a:pt x="1914" y="1350"/>
                </a:lnTo>
                <a:lnTo>
                  <a:pt x="1922" y="1355"/>
                </a:lnTo>
                <a:lnTo>
                  <a:pt x="1932" y="1359"/>
                </a:lnTo>
                <a:lnTo>
                  <a:pt x="1944" y="1363"/>
                </a:lnTo>
                <a:lnTo>
                  <a:pt x="1959" y="1368"/>
                </a:lnTo>
                <a:lnTo>
                  <a:pt x="1976" y="1374"/>
                </a:lnTo>
                <a:lnTo>
                  <a:pt x="1993" y="1381"/>
                </a:lnTo>
                <a:lnTo>
                  <a:pt x="2008" y="1388"/>
                </a:lnTo>
                <a:lnTo>
                  <a:pt x="2025" y="1394"/>
                </a:lnTo>
                <a:lnTo>
                  <a:pt x="2043" y="1399"/>
                </a:lnTo>
                <a:lnTo>
                  <a:pt x="2052" y="1401"/>
                </a:lnTo>
                <a:lnTo>
                  <a:pt x="2059" y="1401"/>
                </a:lnTo>
                <a:lnTo>
                  <a:pt x="2066" y="1401"/>
                </a:lnTo>
                <a:lnTo>
                  <a:pt x="2072" y="1400"/>
                </a:lnTo>
                <a:lnTo>
                  <a:pt x="2076" y="1397"/>
                </a:lnTo>
                <a:lnTo>
                  <a:pt x="2078" y="1394"/>
                </a:lnTo>
                <a:lnTo>
                  <a:pt x="2079" y="1390"/>
                </a:lnTo>
                <a:lnTo>
                  <a:pt x="2079" y="1386"/>
                </a:lnTo>
                <a:lnTo>
                  <a:pt x="2078" y="1376"/>
                </a:lnTo>
                <a:lnTo>
                  <a:pt x="2076" y="1367"/>
                </a:lnTo>
                <a:lnTo>
                  <a:pt x="2072" y="1355"/>
                </a:lnTo>
                <a:lnTo>
                  <a:pt x="2069" y="1339"/>
                </a:lnTo>
                <a:lnTo>
                  <a:pt x="2068" y="1332"/>
                </a:lnTo>
                <a:lnTo>
                  <a:pt x="2065" y="1325"/>
                </a:lnTo>
                <a:lnTo>
                  <a:pt x="2062" y="1319"/>
                </a:lnTo>
                <a:lnTo>
                  <a:pt x="2058" y="1315"/>
                </a:lnTo>
                <a:lnTo>
                  <a:pt x="2054" y="1312"/>
                </a:lnTo>
                <a:lnTo>
                  <a:pt x="2052" y="1307"/>
                </a:lnTo>
                <a:lnTo>
                  <a:pt x="2050" y="1302"/>
                </a:lnTo>
                <a:lnTo>
                  <a:pt x="2047" y="1296"/>
                </a:lnTo>
                <a:lnTo>
                  <a:pt x="2043" y="1287"/>
                </a:lnTo>
                <a:lnTo>
                  <a:pt x="2037" y="1277"/>
                </a:lnTo>
                <a:lnTo>
                  <a:pt x="2026" y="1268"/>
                </a:lnTo>
                <a:lnTo>
                  <a:pt x="2010" y="1258"/>
                </a:lnTo>
                <a:lnTo>
                  <a:pt x="1995" y="1249"/>
                </a:lnTo>
                <a:lnTo>
                  <a:pt x="1980" y="1241"/>
                </a:lnTo>
                <a:lnTo>
                  <a:pt x="1968" y="1235"/>
                </a:lnTo>
                <a:lnTo>
                  <a:pt x="1955" y="1230"/>
                </a:lnTo>
                <a:lnTo>
                  <a:pt x="1947" y="1229"/>
                </a:lnTo>
                <a:lnTo>
                  <a:pt x="1940" y="1227"/>
                </a:lnTo>
                <a:lnTo>
                  <a:pt x="1932" y="1226"/>
                </a:lnTo>
                <a:lnTo>
                  <a:pt x="1924" y="1226"/>
                </a:lnTo>
                <a:lnTo>
                  <a:pt x="1909" y="1227"/>
                </a:lnTo>
                <a:lnTo>
                  <a:pt x="1900" y="1227"/>
                </a:lnTo>
                <a:lnTo>
                  <a:pt x="1898" y="1226"/>
                </a:lnTo>
                <a:lnTo>
                  <a:pt x="1895" y="1225"/>
                </a:lnTo>
                <a:lnTo>
                  <a:pt x="1894" y="1223"/>
                </a:lnTo>
                <a:lnTo>
                  <a:pt x="1893" y="1218"/>
                </a:lnTo>
                <a:lnTo>
                  <a:pt x="1892" y="1210"/>
                </a:lnTo>
                <a:lnTo>
                  <a:pt x="1890" y="1202"/>
                </a:lnTo>
                <a:lnTo>
                  <a:pt x="1888" y="1200"/>
                </a:lnTo>
                <a:lnTo>
                  <a:pt x="1886" y="1199"/>
                </a:lnTo>
                <a:lnTo>
                  <a:pt x="1882" y="1198"/>
                </a:lnTo>
                <a:lnTo>
                  <a:pt x="1878" y="1199"/>
                </a:lnTo>
                <a:lnTo>
                  <a:pt x="1874" y="1200"/>
                </a:lnTo>
                <a:lnTo>
                  <a:pt x="1869" y="1200"/>
                </a:lnTo>
                <a:lnTo>
                  <a:pt x="1865" y="1199"/>
                </a:lnTo>
                <a:lnTo>
                  <a:pt x="1863" y="1198"/>
                </a:lnTo>
                <a:lnTo>
                  <a:pt x="1861" y="1195"/>
                </a:lnTo>
                <a:lnTo>
                  <a:pt x="1859" y="1192"/>
                </a:lnTo>
                <a:lnTo>
                  <a:pt x="1859" y="1187"/>
                </a:lnTo>
                <a:lnTo>
                  <a:pt x="1861" y="1182"/>
                </a:lnTo>
                <a:lnTo>
                  <a:pt x="1862" y="1172"/>
                </a:lnTo>
                <a:lnTo>
                  <a:pt x="1861" y="1161"/>
                </a:lnTo>
                <a:lnTo>
                  <a:pt x="1859" y="1148"/>
                </a:lnTo>
                <a:lnTo>
                  <a:pt x="1859" y="1135"/>
                </a:lnTo>
                <a:lnTo>
                  <a:pt x="1859" y="1123"/>
                </a:lnTo>
                <a:lnTo>
                  <a:pt x="1859" y="1113"/>
                </a:lnTo>
                <a:lnTo>
                  <a:pt x="1858" y="1110"/>
                </a:lnTo>
                <a:lnTo>
                  <a:pt x="1856" y="1105"/>
                </a:lnTo>
                <a:lnTo>
                  <a:pt x="1852" y="1101"/>
                </a:lnTo>
                <a:lnTo>
                  <a:pt x="1846" y="1098"/>
                </a:lnTo>
                <a:lnTo>
                  <a:pt x="1830" y="1091"/>
                </a:lnTo>
                <a:lnTo>
                  <a:pt x="1806" y="1084"/>
                </a:lnTo>
                <a:lnTo>
                  <a:pt x="1785" y="1078"/>
                </a:lnTo>
                <a:lnTo>
                  <a:pt x="1769" y="1074"/>
                </a:lnTo>
                <a:lnTo>
                  <a:pt x="1757" y="1072"/>
                </a:lnTo>
                <a:lnTo>
                  <a:pt x="1741" y="1068"/>
                </a:lnTo>
                <a:lnTo>
                  <a:pt x="1732" y="1066"/>
                </a:lnTo>
                <a:lnTo>
                  <a:pt x="1725" y="1063"/>
                </a:lnTo>
                <a:lnTo>
                  <a:pt x="1718" y="1061"/>
                </a:lnTo>
                <a:lnTo>
                  <a:pt x="1713" y="1057"/>
                </a:lnTo>
                <a:lnTo>
                  <a:pt x="1700" y="1050"/>
                </a:lnTo>
                <a:lnTo>
                  <a:pt x="1687" y="1043"/>
                </a:lnTo>
                <a:lnTo>
                  <a:pt x="1675" y="1037"/>
                </a:lnTo>
                <a:lnTo>
                  <a:pt x="1666" y="1030"/>
                </a:lnTo>
                <a:lnTo>
                  <a:pt x="1662" y="1025"/>
                </a:lnTo>
                <a:lnTo>
                  <a:pt x="1662" y="1021"/>
                </a:lnTo>
                <a:lnTo>
                  <a:pt x="1662" y="1015"/>
                </a:lnTo>
                <a:lnTo>
                  <a:pt x="1663" y="1009"/>
                </a:lnTo>
                <a:lnTo>
                  <a:pt x="1666" y="996"/>
                </a:lnTo>
                <a:lnTo>
                  <a:pt x="1667" y="984"/>
                </a:lnTo>
                <a:lnTo>
                  <a:pt x="1665" y="975"/>
                </a:lnTo>
                <a:lnTo>
                  <a:pt x="1663" y="972"/>
                </a:lnTo>
                <a:lnTo>
                  <a:pt x="1661" y="971"/>
                </a:lnTo>
                <a:lnTo>
                  <a:pt x="1656" y="970"/>
                </a:lnTo>
                <a:lnTo>
                  <a:pt x="1655" y="968"/>
                </a:lnTo>
                <a:lnTo>
                  <a:pt x="1653" y="966"/>
                </a:lnTo>
                <a:lnTo>
                  <a:pt x="1651" y="961"/>
                </a:lnTo>
                <a:lnTo>
                  <a:pt x="1650" y="956"/>
                </a:lnTo>
                <a:lnTo>
                  <a:pt x="1650" y="952"/>
                </a:lnTo>
                <a:lnTo>
                  <a:pt x="1651" y="947"/>
                </a:lnTo>
                <a:lnTo>
                  <a:pt x="1653" y="943"/>
                </a:lnTo>
                <a:lnTo>
                  <a:pt x="1655" y="941"/>
                </a:lnTo>
                <a:lnTo>
                  <a:pt x="1661" y="937"/>
                </a:lnTo>
                <a:lnTo>
                  <a:pt x="1667" y="934"/>
                </a:lnTo>
                <a:lnTo>
                  <a:pt x="1669" y="931"/>
                </a:lnTo>
                <a:lnTo>
                  <a:pt x="1672" y="928"/>
                </a:lnTo>
                <a:lnTo>
                  <a:pt x="1673" y="924"/>
                </a:lnTo>
                <a:lnTo>
                  <a:pt x="1673" y="920"/>
                </a:lnTo>
                <a:lnTo>
                  <a:pt x="1670" y="912"/>
                </a:lnTo>
                <a:lnTo>
                  <a:pt x="1669" y="904"/>
                </a:lnTo>
                <a:lnTo>
                  <a:pt x="1666" y="898"/>
                </a:lnTo>
                <a:lnTo>
                  <a:pt x="1660" y="891"/>
                </a:lnTo>
                <a:lnTo>
                  <a:pt x="1656" y="886"/>
                </a:lnTo>
                <a:lnTo>
                  <a:pt x="1655" y="882"/>
                </a:lnTo>
                <a:lnTo>
                  <a:pt x="1654" y="876"/>
                </a:lnTo>
                <a:lnTo>
                  <a:pt x="1653" y="870"/>
                </a:lnTo>
                <a:lnTo>
                  <a:pt x="1653" y="858"/>
                </a:lnTo>
                <a:lnTo>
                  <a:pt x="1653" y="848"/>
                </a:lnTo>
                <a:lnTo>
                  <a:pt x="1650" y="845"/>
                </a:lnTo>
                <a:lnTo>
                  <a:pt x="1646" y="841"/>
                </a:lnTo>
                <a:lnTo>
                  <a:pt x="1637" y="836"/>
                </a:lnTo>
                <a:lnTo>
                  <a:pt x="1629" y="830"/>
                </a:lnTo>
                <a:lnTo>
                  <a:pt x="1611" y="822"/>
                </a:lnTo>
                <a:lnTo>
                  <a:pt x="1602" y="817"/>
                </a:lnTo>
                <a:lnTo>
                  <a:pt x="1598" y="815"/>
                </a:lnTo>
                <a:lnTo>
                  <a:pt x="1596" y="811"/>
                </a:lnTo>
                <a:lnTo>
                  <a:pt x="1593" y="808"/>
                </a:lnTo>
                <a:lnTo>
                  <a:pt x="1591" y="804"/>
                </a:lnTo>
                <a:lnTo>
                  <a:pt x="1590" y="795"/>
                </a:lnTo>
                <a:lnTo>
                  <a:pt x="1588" y="786"/>
                </a:lnTo>
                <a:lnTo>
                  <a:pt x="1588" y="769"/>
                </a:lnTo>
                <a:lnTo>
                  <a:pt x="1587" y="758"/>
                </a:lnTo>
                <a:lnTo>
                  <a:pt x="1584" y="752"/>
                </a:lnTo>
                <a:lnTo>
                  <a:pt x="1581" y="750"/>
                </a:lnTo>
                <a:lnTo>
                  <a:pt x="1577" y="748"/>
                </a:lnTo>
                <a:lnTo>
                  <a:pt x="1571" y="748"/>
                </a:lnTo>
                <a:lnTo>
                  <a:pt x="1567" y="748"/>
                </a:lnTo>
                <a:lnTo>
                  <a:pt x="1563" y="747"/>
                </a:lnTo>
                <a:lnTo>
                  <a:pt x="1561" y="746"/>
                </a:lnTo>
                <a:lnTo>
                  <a:pt x="1559" y="744"/>
                </a:lnTo>
                <a:lnTo>
                  <a:pt x="1556" y="740"/>
                </a:lnTo>
                <a:lnTo>
                  <a:pt x="1554" y="735"/>
                </a:lnTo>
                <a:lnTo>
                  <a:pt x="1553" y="731"/>
                </a:lnTo>
                <a:lnTo>
                  <a:pt x="1552" y="723"/>
                </a:lnTo>
                <a:lnTo>
                  <a:pt x="1548" y="706"/>
                </a:lnTo>
                <a:lnTo>
                  <a:pt x="1542" y="684"/>
                </a:lnTo>
                <a:lnTo>
                  <a:pt x="1536" y="664"/>
                </a:lnTo>
                <a:lnTo>
                  <a:pt x="1531" y="646"/>
                </a:lnTo>
                <a:lnTo>
                  <a:pt x="1525" y="632"/>
                </a:lnTo>
                <a:lnTo>
                  <a:pt x="1514" y="606"/>
                </a:lnTo>
                <a:lnTo>
                  <a:pt x="1502" y="581"/>
                </a:lnTo>
                <a:lnTo>
                  <a:pt x="1493" y="565"/>
                </a:lnTo>
                <a:lnTo>
                  <a:pt x="1489" y="556"/>
                </a:lnTo>
                <a:lnTo>
                  <a:pt x="1485" y="545"/>
                </a:lnTo>
                <a:lnTo>
                  <a:pt x="1484" y="540"/>
                </a:lnTo>
                <a:lnTo>
                  <a:pt x="1481" y="537"/>
                </a:lnTo>
                <a:lnTo>
                  <a:pt x="1479" y="533"/>
                </a:lnTo>
                <a:lnTo>
                  <a:pt x="1476" y="533"/>
                </a:lnTo>
                <a:lnTo>
                  <a:pt x="1472" y="532"/>
                </a:lnTo>
                <a:lnTo>
                  <a:pt x="1471" y="531"/>
                </a:lnTo>
                <a:lnTo>
                  <a:pt x="1471" y="527"/>
                </a:lnTo>
                <a:lnTo>
                  <a:pt x="1473" y="521"/>
                </a:lnTo>
                <a:lnTo>
                  <a:pt x="1474" y="519"/>
                </a:lnTo>
                <a:lnTo>
                  <a:pt x="1474" y="515"/>
                </a:lnTo>
                <a:lnTo>
                  <a:pt x="1474" y="513"/>
                </a:lnTo>
                <a:lnTo>
                  <a:pt x="1473" y="510"/>
                </a:lnTo>
                <a:lnTo>
                  <a:pt x="1470" y="505"/>
                </a:lnTo>
                <a:lnTo>
                  <a:pt x="1466" y="498"/>
                </a:lnTo>
                <a:lnTo>
                  <a:pt x="1460" y="487"/>
                </a:lnTo>
                <a:lnTo>
                  <a:pt x="1452" y="470"/>
                </a:lnTo>
                <a:lnTo>
                  <a:pt x="1443" y="452"/>
                </a:lnTo>
                <a:lnTo>
                  <a:pt x="1436" y="438"/>
                </a:lnTo>
                <a:lnTo>
                  <a:pt x="1428" y="425"/>
                </a:lnTo>
                <a:lnTo>
                  <a:pt x="1418" y="409"/>
                </a:lnTo>
                <a:lnTo>
                  <a:pt x="1410" y="391"/>
                </a:lnTo>
                <a:lnTo>
                  <a:pt x="1405" y="376"/>
                </a:lnTo>
                <a:lnTo>
                  <a:pt x="1402" y="363"/>
                </a:lnTo>
                <a:lnTo>
                  <a:pt x="1398" y="348"/>
                </a:lnTo>
                <a:lnTo>
                  <a:pt x="1392" y="334"/>
                </a:lnTo>
                <a:lnTo>
                  <a:pt x="1386" y="322"/>
                </a:lnTo>
                <a:lnTo>
                  <a:pt x="1383" y="316"/>
                </a:lnTo>
                <a:lnTo>
                  <a:pt x="1377" y="312"/>
                </a:lnTo>
                <a:lnTo>
                  <a:pt x="1371" y="307"/>
                </a:lnTo>
                <a:lnTo>
                  <a:pt x="1364" y="303"/>
                </a:lnTo>
                <a:lnTo>
                  <a:pt x="1348" y="296"/>
                </a:lnTo>
                <a:lnTo>
                  <a:pt x="1335" y="291"/>
                </a:lnTo>
                <a:lnTo>
                  <a:pt x="1325" y="288"/>
                </a:lnTo>
                <a:lnTo>
                  <a:pt x="1316" y="286"/>
                </a:lnTo>
                <a:lnTo>
                  <a:pt x="1309" y="284"/>
                </a:lnTo>
                <a:lnTo>
                  <a:pt x="1301" y="279"/>
                </a:lnTo>
                <a:lnTo>
                  <a:pt x="1291" y="273"/>
                </a:lnTo>
                <a:lnTo>
                  <a:pt x="1282" y="268"/>
                </a:lnTo>
                <a:lnTo>
                  <a:pt x="1272" y="265"/>
                </a:lnTo>
                <a:lnTo>
                  <a:pt x="1264" y="263"/>
                </a:lnTo>
                <a:lnTo>
                  <a:pt x="1254" y="260"/>
                </a:lnTo>
                <a:lnTo>
                  <a:pt x="1243" y="256"/>
                </a:lnTo>
                <a:lnTo>
                  <a:pt x="1237" y="254"/>
                </a:lnTo>
                <a:lnTo>
                  <a:pt x="1231" y="254"/>
                </a:lnTo>
                <a:lnTo>
                  <a:pt x="1226" y="253"/>
                </a:lnTo>
                <a:lnTo>
                  <a:pt x="1221" y="254"/>
                </a:lnTo>
                <a:lnTo>
                  <a:pt x="1213" y="258"/>
                </a:lnTo>
                <a:lnTo>
                  <a:pt x="1206" y="259"/>
                </a:lnTo>
                <a:lnTo>
                  <a:pt x="1201" y="260"/>
                </a:lnTo>
                <a:lnTo>
                  <a:pt x="1196" y="259"/>
                </a:lnTo>
                <a:lnTo>
                  <a:pt x="1194" y="258"/>
                </a:lnTo>
                <a:lnTo>
                  <a:pt x="1193" y="256"/>
                </a:lnTo>
                <a:lnTo>
                  <a:pt x="1193" y="254"/>
                </a:lnTo>
                <a:lnTo>
                  <a:pt x="1193" y="253"/>
                </a:lnTo>
                <a:lnTo>
                  <a:pt x="1195" y="249"/>
                </a:lnTo>
                <a:lnTo>
                  <a:pt x="1200" y="248"/>
                </a:lnTo>
                <a:lnTo>
                  <a:pt x="1201" y="247"/>
                </a:lnTo>
                <a:lnTo>
                  <a:pt x="1202" y="244"/>
                </a:lnTo>
                <a:lnTo>
                  <a:pt x="1202" y="243"/>
                </a:lnTo>
                <a:lnTo>
                  <a:pt x="1201" y="241"/>
                </a:lnTo>
                <a:lnTo>
                  <a:pt x="1200" y="240"/>
                </a:lnTo>
                <a:lnTo>
                  <a:pt x="1196" y="237"/>
                </a:lnTo>
                <a:lnTo>
                  <a:pt x="1191" y="236"/>
                </a:lnTo>
                <a:lnTo>
                  <a:pt x="1185" y="236"/>
                </a:lnTo>
                <a:lnTo>
                  <a:pt x="1174" y="237"/>
                </a:lnTo>
                <a:lnTo>
                  <a:pt x="1163" y="241"/>
                </a:lnTo>
                <a:lnTo>
                  <a:pt x="1159" y="243"/>
                </a:lnTo>
                <a:lnTo>
                  <a:pt x="1155" y="246"/>
                </a:lnTo>
                <a:lnTo>
                  <a:pt x="1151" y="249"/>
                </a:lnTo>
                <a:lnTo>
                  <a:pt x="1149" y="253"/>
                </a:lnTo>
                <a:lnTo>
                  <a:pt x="1143" y="259"/>
                </a:lnTo>
                <a:lnTo>
                  <a:pt x="1138" y="263"/>
                </a:lnTo>
                <a:lnTo>
                  <a:pt x="1132" y="265"/>
                </a:lnTo>
                <a:lnTo>
                  <a:pt x="1126" y="263"/>
                </a:lnTo>
                <a:lnTo>
                  <a:pt x="1122" y="263"/>
                </a:lnTo>
                <a:lnTo>
                  <a:pt x="1120" y="261"/>
                </a:lnTo>
                <a:lnTo>
                  <a:pt x="1119" y="259"/>
                </a:lnTo>
                <a:lnTo>
                  <a:pt x="1119" y="258"/>
                </a:lnTo>
                <a:lnTo>
                  <a:pt x="1119" y="255"/>
                </a:lnTo>
                <a:lnTo>
                  <a:pt x="1120" y="253"/>
                </a:lnTo>
                <a:lnTo>
                  <a:pt x="1122" y="250"/>
                </a:lnTo>
                <a:lnTo>
                  <a:pt x="1125" y="248"/>
                </a:lnTo>
                <a:lnTo>
                  <a:pt x="1133" y="243"/>
                </a:lnTo>
                <a:lnTo>
                  <a:pt x="1139" y="237"/>
                </a:lnTo>
                <a:lnTo>
                  <a:pt x="1144" y="230"/>
                </a:lnTo>
                <a:lnTo>
                  <a:pt x="1147" y="224"/>
                </a:lnTo>
                <a:lnTo>
                  <a:pt x="1149" y="222"/>
                </a:lnTo>
                <a:lnTo>
                  <a:pt x="1147" y="218"/>
                </a:lnTo>
                <a:lnTo>
                  <a:pt x="1146" y="216"/>
                </a:lnTo>
                <a:lnTo>
                  <a:pt x="1143" y="214"/>
                </a:lnTo>
                <a:lnTo>
                  <a:pt x="1136" y="206"/>
                </a:lnTo>
                <a:lnTo>
                  <a:pt x="1125" y="196"/>
                </a:lnTo>
                <a:lnTo>
                  <a:pt x="1112" y="181"/>
                </a:lnTo>
                <a:lnTo>
                  <a:pt x="1095" y="165"/>
                </a:lnTo>
                <a:lnTo>
                  <a:pt x="1087" y="158"/>
                </a:lnTo>
                <a:lnTo>
                  <a:pt x="1078" y="152"/>
                </a:lnTo>
                <a:lnTo>
                  <a:pt x="1070" y="147"/>
                </a:lnTo>
                <a:lnTo>
                  <a:pt x="1062" y="145"/>
                </a:lnTo>
                <a:lnTo>
                  <a:pt x="1055" y="145"/>
                </a:lnTo>
                <a:lnTo>
                  <a:pt x="1049" y="146"/>
                </a:lnTo>
                <a:lnTo>
                  <a:pt x="1042" y="148"/>
                </a:lnTo>
                <a:lnTo>
                  <a:pt x="1034" y="149"/>
                </a:lnTo>
                <a:lnTo>
                  <a:pt x="1027" y="152"/>
                </a:lnTo>
                <a:lnTo>
                  <a:pt x="1021" y="153"/>
                </a:lnTo>
                <a:lnTo>
                  <a:pt x="1015" y="153"/>
                </a:lnTo>
                <a:lnTo>
                  <a:pt x="1011" y="152"/>
                </a:lnTo>
                <a:lnTo>
                  <a:pt x="1002" y="146"/>
                </a:lnTo>
                <a:lnTo>
                  <a:pt x="994" y="138"/>
                </a:lnTo>
                <a:lnTo>
                  <a:pt x="987" y="129"/>
                </a:lnTo>
                <a:lnTo>
                  <a:pt x="982" y="120"/>
                </a:lnTo>
                <a:lnTo>
                  <a:pt x="981" y="115"/>
                </a:lnTo>
                <a:lnTo>
                  <a:pt x="981" y="108"/>
                </a:lnTo>
                <a:lnTo>
                  <a:pt x="982" y="101"/>
                </a:lnTo>
                <a:lnTo>
                  <a:pt x="983" y="92"/>
                </a:lnTo>
                <a:lnTo>
                  <a:pt x="986" y="77"/>
                </a:lnTo>
                <a:lnTo>
                  <a:pt x="987" y="64"/>
                </a:lnTo>
                <a:lnTo>
                  <a:pt x="987" y="53"/>
                </a:lnTo>
                <a:lnTo>
                  <a:pt x="988" y="40"/>
                </a:lnTo>
                <a:lnTo>
                  <a:pt x="989" y="34"/>
                </a:lnTo>
                <a:lnTo>
                  <a:pt x="992" y="29"/>
                </a:lnTo>
                <a:lnTo>
                  <a:pt x="994" y="25"/>
                </a:lnTo>
                <a:lnTo>
                  <a:pt x="999" y="21"/>
                </a:lnTo>
                <a:lnTo>
                  <a:pt x="1010" y="15"/>
                </a:lnTo>
                <a:lnTo>
                  <a:pt x="1021" y="7"/>
                </a:lnTo>
                <a:lnTo>
                  <a:pt x="1007" y="2"/>
                </a:lnTo>
                <a:lnTo>
                  <a:pt x="990" y="0"/>
                </a:lnTo>
                <a:lnTo>
                  <a:pt x="982" y="0"/>
                </a:lnTo>
                <a:lnTo>
                  <a:pt x="975" y="0"/>
                </a:lnTo>
                <a:lnTo>
                  <a:pt x="969" y="1"/>
                </a:lnTo>
                <a:lnTo>
                  <a:pt x="962" y="3"/>
                </a:lnTo>
                <a:lnTo>
                  <a:pt x="951" y="9"/>
                </a:lnTo>
                <a:lnTo>
                  <a:pt x="942" y="16"/>
                </a:lnTo>
                <a:lnTo>
                  <a:pt x="935" y="21"/>
                </a:lnTo>
                <a:lnTo>
                  <a:pt x="927" y="25"/>
                </a:lnTo>
                <a:lnTo>
                  <a:pt x="920" y="28"/>
                </a:lnTo>
                <a:lnTo>
                  <a:pt x="913" y="31"/>
                </a:lnTo>
                <a:lnTo>
                  <a:pt x="897" y="34"/>
                </a:lnTo>
                <a:lnTo>
                  <a:pt x="879" y="38"/>
                </a:lnTo>
                <a:lnTo>
                  <a:pt x="870" y="40"/>
                </a:lnTo>
                <a:lnTo>
                  <a:pt x="866" y="42"/>
                </a:lnTo>
                <a:lnTo>
                  <a:pt x="863" y="47"/>
                </a:lnTo>
                <a:lnTo>
                  <a:pt x="861" y="52"/>
                </a:lnTo>
                <a:lnTo>
                  <a:pt x="862" y="66"/>
                </a:lnTo>
                <a:lnTo>
                  <a:pt x="862" y="83"/>
                </a:lnTo>
                <a:lnTo>
                  <a:pt x="861" y="92"/>
                </a:lnTo>
                <a:lnTo>
                  <a:pt x="859" y="101"/>
                </a:lnTo>
                <a:lnTo>
                  <a:pt x="855" y="108"/>
                </a:lnTo>
                <a:lnTo>
                  <a:pt x="851" y="115"/>
                </a:lnTo>
                <a:lnTo>
                  <a:pt x="841" y="127"/>
                </a:lnTo>
                <a:lnTo>
                  <a:pt x="830" y="139"/>
                </a:lnTo>
                <a:lnTo>
                  <a:pt x="825" y="145"/>
                </a:lnTo>
                <a:lnTo>
                  <a:pt x="824" y="149"/>
                </a:lnTo>
                <a:lnTo>
                  <a:pt x="824" y="155"/>
                </a:lnTo>
                <a:lnTo>
                  <a:pt x="825" y="161"/>
                </a:lnTo>
                <a:lnTo>
                  <a:pt x="831" y="172"/>
                </a:lnTo>
                <a:lnTo>
                  <a:pt x="835" y="183"/>
                </a:lnTo>
                <a:lnTo>
                  <a:pt x="834" y="187"/>
                </a:lnTo>
                <a:lnTo>
                  <a:pt x="831" y="191"/>
                </a:lnTo>
                <a:lnTo>
                  <a:pt x="828" y="193"/>
                </a:lnTo>
                <a:lnTo>
                  <a:pt x="823" y="195"/>
                </a:lnTo>
                <a:lnTo>
                  <a:pt x="816" y="196"/>
                </a:lnTo>
                <a:lnTo>
                  <a:pt x="810" y="196"/>
                </a:lnTo>
                <a:lnTo>
                  <a:pt x="803" y="195"/>
                </a:lnTo>
                <a:lnTo>
                  <a:pt x="794" y="192"/>
                </a:lnTo>
                <a:lnTo>
                  <a:pt x="788" y="191"/>
                </a:lnTo>
                <a:lnTo>
                  <a:pt x="781" y="191"/>
                </a:lnTo>
                <a:lnTo>
                  <a:pt x="774" y="191"/>
                </a:lnTo>
                <a:lnTo>
                  <a:pt x="767" y="192"/>
                </a:lnTo>
                <a:lnTo>
                  <a:pt x="761" y="195"/>
                </a:lnTo>
                <a:lnTo>
                  <a:pt x="754" y="198"/>
                </a:lnTo>
                <a:lnTo>
                  <a:pt x="747" y="203"/>
                </a:lnTo>
                <a:lnTo>
                  <a:pt x="740" y="210"/>
                </a:lnTo>
                <a:lnTo>
                  <a:pt x="736" y="216"/>
                </a:lnTo>
                <a:lnTo>
                  <a:pt x="733" y="223"/>
                </a:lnTo>
                <a:lnTo>
                  <a:pt x="730" y="233"/>
                </a:lnTo>
                <a:lnTo>
                  <a:pt x="729" y="244"/>
                </a:lnTo>
                <a:lnTo>
                  <a:pt x="728" y="260"/>
                </a:lnTo>
                <a:lnTo>
                  <a:pt x="728" y="275"/>
                </a:lnTo>
                <a:lnTo>
                  <a:pt x="727" y="288"/>
                </a:lnTo>
                <a:lnTo>
                  <a:pt x="727" y="299"/>
                </a:lnTo>
                <a:lnTo>
                  <a:pt x="727" y="305"/>
                </a:lnTo>
                <a:lnTo>
                  <a:pt x="725" y="310"/>
                </a:lnTo>
                <a:lnTo>
                  <a:pt x="724" y="315"/>
                </a:lnTo>
                <a:lnTo>
                  <a:pt x="722" y="317"/>
                </a:lnTo>
                <a:lnTo>
                  <a:pt x="719" y="319"/>
                </a:lnTo>
                <a:lnTo>
                  <a:pt x="716" y="321"/>
                </a:lnTo>
                <a:lnTo>
                  <a:pt x="711" y="322"/>
                </a:lnTo>
                <a:lnTo>
                  <a:pt x="706" y="323"/>
                </a:lnTo>
                <a:lnTo>
                  <a:pt x="696" y="324"/>
                </a:lnTo>
                <a:lnTo>
                  <a:pt x="687" y="328"/>
                </a:lnTo>
                <a:lnTo>
                  <a:pt x="681" y="331"/>
                </a:lnTo>
                <a:lnTo>
                  <a:pt x="674" y="338"/>
                </a:lnTo>
                <a:lnTo>
                  <a:pt x="670" y="341"/>
                </a:lnTo>
                <a:lnTo>
                  <a:pt x="666" y="343"/>
                </a:lnTo>
                <a:lnTo>
                  <a:pt x="661" y="344"/>
                </a:lnTo>
                <a:lnTo>
                  <a:pt x="656" y="344"/>
                </a:lnTo>
                <a:lnTo>
                  <a:pt x="653" y="344"/>
                </a:lnTo>
                <a:lnTo>
                  <a:pt x="649" y="342"/>
                </a:lnTo>
                <a:lnTo>
                  <a:pt x="646" y="340"/>
                </a:lnTo>
                <a:lnTo>
                  <a:pt x="643" y="335"/>
                </a:lnTo>
                <a:lnTo>
                  <a:pt x="640" y="325"/>
                </a:lnTo>
                <a:lnTo>
                  <a:pt x="637" y="312"/>
                </a:lnTo>
                <a:lnTo>
                  <a:pt x="634" y="299"/>
                </a:lnTo>
                <a:lnTo>
                  <a:pt x="630" y="287"/>
                </a:lnTo>
                <a:lnTo>
                  <a:pt x="624" y="278"/>
                </a:lnTo>
                <a:lnTo>
                  <a:pt x="618" y="269"/>
                </a:lnTo>
                <a:lnTo>
                  <a:pt x="616" y="266"/>
                </a:lnTo>
                <a:lnTo>
                  <a:pt x="612" y="261"/>
                </a:lnTo>
                <a:lnTo>
                  <a:pt x="610" y="256"/>
                </a:lnTo>
                <a:lnTo>
                  <a:pt x="609" y="250"/>
                </a:lnTo>
                <a:lnTo>
                  <a:pt x="607" y="244"/>
                </a:lnTo>
                <a:lnTo>
                  <a:pt x="603" y="241"/>
                </a:lnTo>
                <a:lnTo>
                  <a:pt x="598" y="236"/>
                </a:lnTo>
                <a:lnTo>
                  <a:pt x="591" y="234"/>
                </a:lnTo>
                <a:lnTo>
                  <a:pt x="584" y="233"/>
                </a:lnTo>
                <a:lnTo>
                  <a:pt x="576" y="231"/>
                </a:lnTo>
                <a:lnTo>
                  <a:pt x="567" y="230"/>
                </a:lnTo>
                <a:lnTo>
                  <a:pt x="558" y="231"/>
                </a:lnTo>
                <a:lnTo>
                  <a:pt x="549" y="233"/>
                </a:lnTo>
                <a:lnTo>
                  <a:pt x="542" y="235"/>
                </a:lnTo>
                <a:lnTo>
                  <a:pt x="534" y="239"/>
                </a:lnTo>
                <a:lnTo>
                  <a:pt x="527" y="242"/>
                </a:lnTo>
                <a:lnTo>
                  <a:pt x="521" y="247"/>
                </a:lnTo>
                <a:lnTo>
                  <a:pt x="516" y="252"/>
                </a:lnTo>
                <a:lnTo>
                  <a:pt x="511" y="258"/>
                </a:lnTo>
                <a:lnTo>
                  <a:pt x="509" y="263"/>
                </a:lnTo>
                <a:lnTo>
                  <a:pt x="507" y="273"/>
                </a:lnTo>
                <a:lnTo>
                  <a:pt x="502" y="287"/>
                </a:lnTo>
                <a:lnTo>
                  <a:pt x="500" y="294"/>
                </a:lnTo>
                <a:lnTo>
                  <a:pt x="496" y="299"/>
                </a:lnTo>
                <a:lnTo>
                  <a:pt x="495" y="300"/>
                </a:lnTo>
                <a:lnTo>
                  <a:pt x="494" y="302"/>
                </a:lnTo>
                <a:lnTo>
                  <a:pt x="491" y="302"/>
                </a:lnTo>
                <a:lnTo>
                  <a:pt x="490" y="300"/>
                </a:lnTo>
                <a:lnTo>
                  <a:pt x="486" y="297"/>
                </a:lnTo>
                <a:lnTo>
                  <a:pt x="483" y="296"/>
                </a:lnTo>
                <a:lnTo>
                  <a:pt x="478" y="298"/>
                </a:lnTo>
                <a:lnTo>
                  <a:pt x="471" y="304"/>
                </a:lnTo>
                <a:lnTo>
                  <a:pt x="460" y="312"/>
                </a:lnTo>
                <a:lnTo>
                  <a:pt x="450" y="321"/>
                </a:lnTo>
                <a:lnTo>
                  <a:pt x="444" y="324"/>
                </a:lnTo>
                <a:lnTo>
                  <a:pt x="438" y="328"/>
                </a:lnTo>
                <a:lnTo>
                  <a:pt x="432" y="330"/>
                </a:lnTo>
                <a:lnTo>
                  <a:pt x="427" y="331"/>
                </a:lnTo>
                <a:lnTo>
                  <a:pt x="419" y="332"/>
                </a:lnTo>
                <a:lnTo>
                  <a:pt x="412" y="332"/>
                </a:lnTo>
                <a:lnTo>
                  <a:pt x="403" y="332"/>
                </a:lnTo>
                <a:lnTo>
                  <a:pt x="396" y="331"/>
                </a:lnTo>
                <a:lnTo>
                  <a:pt x="390" y="328"/>
                </a:lnTo>
                <a:lnTo>
                  <a:pt x="383" y="325"/>
                </a:lnTo>
                <a:lnTo>
                  <a:pt x="377" y="321"/>
                </a:lnTo>
                <a:lnTo>
                  <a:pt x="372" y="316"/>
                </a:lnTo>
                <a:lnTo>
                  <a:pt x="365" y="309"/>
                </a:lnTo>
                <a:lnTo>
                  <a:pt x="358" y="303"/>
                </a:lnTo>
                <a:lnTo>
                  <a:pt x="350" y="297"/>
                </a:lnTo>
                <a:lnTo>
                  <a:pt x="341" y="291"/>
                </a:lnTo>
                <a:lnTo>
                  <a:pt x="331" y="286"/>
                </a:lnTo>
                <a:lnTo>
                  <a:pt x="321" y="283"/>
                </a:lnTo>
                <a:lnTo>
                  <a:pt x="309" y="279"/>
                </a:lnTo>
                <a:lnTo>
                  <a:pt x="297" y="277"/>
                </a:lnTo>
                <a:lnTo>
                  <a:pt x="282" y="275"/>
                </a:lnTo>
                <a:lnTo>
                  <a:pt x="265" y="277"/>
                </a:lnTo>
                <a:lnTo>
                  <a:pt x="257" y="277"/>
                </a:lnTo>
                <a:lnTo>
                  <a:pt x="250" y="275"/>
                </a:lnTo>
                <a:lnTo>
                  <a:pt x="243" y="273"/>
                </a:lnTo>
                <a:lnTo>
                  <a:pt x="236" y="269"/>
                </a:lnTo>
                <a:lnTo>
                  <a:pt x="234" y="267"/>
                </a:lnTo>
                <a:lnTo>
                  <a:pt x="233" y="265"/>
                </a:lnTo>
                <a:lnTo>
                  <a:pt x="233" y="261"/>
                </a:lnTo>
                <a:lnTo>
                  <a:pt x="233" y="258"/>
                </a:lnTo>
                <a:lnTo>
                  <a:pt x="236" y="252"/>
                </a:lnTo>
                <a:lnTo>
                  <a:pt x="238" y="243"/>
                </a:lnTo>
                <a:lnTo>
                  <a:pt x="243" y="236"/>
                </a:lnTo>
                <a:lnTo>
                  <a:pt x="245" y="230"/>
                </a:lnTo>
                <a:lnTo>
                  <a:pt x="248" y="224"/>
                </a:lnTo>
                <a:lnTo>
                  <a:pt x="246" y="220"/>
                </a:lnTo>
                <a:lnTo>
                  <a:pt x="237" y="205"/>
                </a:lnTo>
                <a:lnTo>
                  <a:pt x="225" y="191"/>
                </a:lnTo>
                <a:lnTo>
                  <a:pt x="213" y="178"/>
                </a:lnTo>
                <a:lnTo>
                  <a:pt x="204" y="167"/>
                </a:lnTo>
                <a:lnTo>
                  <a:pt x="187" y="147"/>
                </a:lnTo>
                <a:lnTo>
                  <a:pt x="166" y="123"/>
                </a:lnTo>
                <a:lnTo>
                  <a:pt x="154" y="110"/>
                </a:lnTo>
                <a:lnTo>
                  <a:pt x="142" y="99"/>
                </a:lnTo>
                <a:lnTo>
                  <a:pt x="130" y="89"/>
                </a:lnTo>
                <a:lnTo>
                  <a:pt x="119" y="79"/>
                </a:lnTo>
                <a:lnTo>
                  <a:pt x="108" y="70"/>
                </a:lnTo>
                <a:lnTo>
                  <a:pt x="101" y="60"/>
                </a:lnTo>
                <a:lnTo>
                  <a:pt x="94" y="51"/>
                </a:lnTo>
                <a:lnTo>
                  <a:pt x="89" y="40"/>
                </a:lnTo>
                <a:lnTo>
                  <a:pt x="82" y="21"/>
                </a:lnTo>
                <a:lnTo>
                  <a:pt x="78" y="6"/>
                </a:lnTo>
                <a:lnTo>
                  <a:pt x="74" y="2"/>
                </a:lnTo>
                <a:lnTo>
                  <a:pt x="72" y="1"/>
                </a:lnTo>
                <a:lnTo>
                  <a:pt x="70" y="3"/>
                </a:lnTo>
                <a:lnTo>
                  <a:pt x="69" y="8"/>
                </a:lnTo>
                <a:lnTo>
                  <a:pt x="68" y="14"/>
                </a:lnTo>
                <a:lnTo>
                  <a:pt x="68" y="21"/>
                </a:lnTo>
                <a:lnTo>
                  <a:pt x="69" y="29"/>
                </a:lnTo>
                <a:lnTo>
                  <a:pt x="70" y="36"/>
                </a:lnTo>
                <a:lnTo>
                  <a:pt x="74" y="45"/>
                </a:lnTo>
                <a:lnTo>
                  <a:pt x="78" y="53"/>
                </a:lnTo>
                <a:lnTo>
                  <a:pt x="83" y="63"/>
                </a:lnTo>
                <a:lnTo>
                  <a:pt x="89" y="72"/>
                </a:lnTo>
                <a:lnTo>
                  <a:pt x="101" y="88"/>
                </a:lnTo>
                <a:lnTo>
                  <a:pt x="111" y="99"/>
                </a:lnTo>
                <a:lnTo>
                  <a:pt x="119" y="107"/>
                </a:lnTo>
                <a:lnTo>
                  <a:pt x="129" y="116"/>
                </a:lnTo>
                <a:lnTo>
                  <a:pt x="132" y="120"/>
                </a:lnTo>
                <a:lnTo>
                  <a:pt x="133" y="123"/>
                </a:lnTo>
                <a:lnTo>
                  <a:pt x="133" y="126"/>
                </a:lnTo>
                <a:lnTo>
                  <a:pt x="133" y="127"/>
                </a:lnTo>
                <a:lnTo>
                  <a:pt x="132" y="128"/>
                </a:lnTo>
                <a:lnTo>
                  <a:pt x="130" y="129"/>
                </a:lnTo>
                <a:lnTo>
                  <a:pt x="119" y="135"/>
                </a:lnTo>
                <a:lnTo>
                  <a:pt x="107" y="140"/>
                </a:lnTo>
                <a:lnTo>
                  <a:pt x="94" y="146"/>
                </a:lnTo>
                <a:lnTo>
                  <a:pt x="83" y="151"/>
                </a:lnTo>
                <a:lnTo>
                  <a:pt x="67" y="158"/>
                </a:lnTo>
                <a:lnTo>
                  <a:pt x="49" y="165"/>
                </a:lnTo>
                <a:lnTo>
                  <a:pt x="39" y="170"/>
                </a:lnTo>
                <a:lnTo>
                  <a:pt x="32" y="174"/>
                </a:lnTo>
                <a:lnTo>
                  <a:pt x="28" y="179"/>
                </a:lnTo>
                <a:lnTo>
                  <a:pt x="24" y="185"/>
                </a:lnTo>
                <a:lnTo>
                  <a:pt x="22" y="197"/>
                </a:lnTo>
                <a:lnTo>
                  <a:pt x="18" y="209"/>
                </a:lnTo>
                <a:lnTo>
                  <a:pt x="13" y="220"/>
                </a:lnTo>
                <a:lnTo>
                  <a:pt x="6" y="231"/>
                </a:lnTo>
                <a:lnTo>
                  <a:pt x="3" y="237"/>
                </a:lnTo>
                <a:lnTo>
                  <a:pt x="0" y="246"/>
                </a:lnTo>
                <a:lnTo>
                  <a:pt x="0" y="255"/>
                </a:lnTo>
                <a:lnTo>
                  <a:pt x="0" y="263"/>
                </a:lnTo>
                <a:lnTo>
                  <a:pt x="1" y="271"/>
                </a:lnTo>
                <a:lnTo>
                  <a:pt x="1" y="275"/>
                </a:lnTo>
                <a:lnTo>
                  <a:pt x="0" y="279"/>
                </a:lnTo>
                <a:lnTo>
                  <a:pt x="0" y="281"/>
                </a:lnTo>
                <a:lnTo>
                  <a:pt x="1" y="283"/>
                </a:lnTo>
                <a:lnTo>
                  <a:pt x="6" y="281"/>
                </a:lnTo>
                <a:lnTo>
                  <a:pt x="12" y="280"/>
                </a:lnTo>
                <a:lnTo>
                  <a:pt x="17" y="281"/>
                </a:lnTo>
                <a:lnTo>
                  <a:pt x="29" y="290"/>
                </a:lnTo>
                <a:lnTo>
                  <a:pt x="43" y="303"/>
                </a:lnTo>
                <a:lnTo>
                  <a:pt x="56" y="317"/>
                </a:lnTo>
                <a:lnTo>
                  <a:pt x="67" y="328"/>
                </a:lnTo>
                <a:lnTo>
                  <a:pt x="70" y="331"/>
                </a:lnTo>
                <a:lnTo>
                  <a:pt x="74" y="335"/>
                </a:lnTo>
                <a:lnTo>
                  <a:pt x="79" y="338"/>
                </a:lnTo>
                <a:lnTo>
                  <a:pt x="83" y="341"/>
                </a:lnTo>
                <a:lnTo>
                  <a:pt x="94" y="344"/>
                </a:lnTo>
                <a:lnTo>
                  <a:pt x="106" y="346"/>
                </a:lnTo>
                <a:lnTo>
                  <a:pt x="119" y="346"/>
                </a:lnTo>
                <a:lnTo>
                  <a:pt x="130" y="347"/>
                </a:lnTo>
                <a:lnTo>
                  <a:pt x="135" y="348"/>
                </a:lnTo>
                <a:lnTo>
                  <a:pt x="139" y="349"/>
                </a:lnTo>
                <a:lnTo>
                  <a:pt x="143" y="351"/>
                </a:lnTo>
                <a:lnTo>
                  <a:pt x="146" y="356"/>
                </a:lnTo>
                <a:lnTo>
                  <a:pt x="152" y="365"/>
                </a:lnTo>
                <a:lnTo>
                  <a:pt x="160" y="372"/>
                </a:lnTo>
                <a:lnTo>
                  <a:pt x="164" y="374"/>
                </a:lnTo>
                <a:lnTo>
                  <a:pt x="170" y="376"/>
                </a:lnTo>
                <a:lnTo>
                  <a:pt x="176" y="378"/>
                </a:lnTo>
                <a:lnTo>
                  <a:pt x="183" y="378"/>
                </a:lnTo>
                <a:lnTo>
                  <a:pt x="199" y="376"/>
                </a:lnTo>
                <a:lnTo>
                  <a:pt x="209" y="375"/>
                </a:lnTo>
                <a:lnTo>
                  <a:pt x="214" y="376"/>
                </a:lnTo>
                <a:lnTo>
                  <a:pt x="218" y="378"/>
                </a:lnTo>
                <a:lnTo>
                  <a:pt x="220" y="381"/>
                </a:lnTo>
                <a:lnTo>
                  <a:pt x="221" y="385"/>
                </a:lnTo>
                <a:lnTo>
                  <a:pt x="221" y="395"/>
                </a:lnTo>
                <a:lnTo>
                  <a:pt x="221" y="405"/>
                </a:lnTo>
                <a:lnTo>
                  <a:pt x="221" y="410"/>
                </a:lnTo>
                <a:lnTo>
                  <a:pt x="221" y="414"/>
                </a:lnTo>
                <a:lnTo>
                  <a:pt x="223" y="418"/>
                </a:lnTo>
                <a:lnTo>
                  <a:pt x="225" y="423"/>
                </a:lnTo>
                <a:lnTo>
                  <a:pt x="231" y="431"/>
                </a:lnTo>
                <a:lnTo>
                  <a:pt x="236" y="441"/>
                </a:lnTo>
                <a:lnTo>
                  <a:pt x="240" y="449"/>
                </a:lnTo>
                <a:lnTo>
                  <a:pt x="243" y="458"/>
                </a:lnTo>
                <a:lnTo>
                  <a:pt x="244" y="466"/>
                </a:lnTo>
                <a:lnTo>
                  <a:pt x="246" y="474"/>
                </a:lnTo>
                <a:lnTo>
                  <a:pt x="249" y="477"/>
                </a:lnTo>
                <a:lnTo>
                  <a:pt x="252" y="482"/>
                </a:lnTo>
                <a:lnTo>
                  <a:pt x="258" y="487"/>
                </a:lnTo>
                <a:lnTo>
                  <a:pt x="267" y="492"/>
                </a:lnTo>
                <a:lnTo>
                  <a:pt x="275" y="496"/>
                </a:lnTo>
                <a:lnTo>
                  <a:pt x="284" y="501"/>
                </a:lnTo>
                <a:lnTo>
                  <a:pt x="294" y="505"/>
                </a:lnTo>
                <a:lnTo>
                  <a:pt x="303" y="508"/>
                </a:lnTo>
                <a:lnTo>
                  <a:pt x="313" y="511"/>
                </a:lnTo>
                <a:lnTo>
                  <a:pt x="322" y="512"/>
                </a:lnTo>
                <a:lnTo>
                  <a:pt x="331" y="512"/>
                </a:lnTo>
                <a:lnTo>
                  <a:pt x="339" y="511"/>
                </a:lnTo>
                <a:lnTo>
                  <a:pt x="352" y="507"/>
                </a:lnTo>
                <a:lnTo>
                  <a:pt x="363" y="507"/>
                </a:lnTo>
                <a:lnTo>
                  <a:pt x="366" y="508"/>
                </a:lnTo>
                <a:lnTo>
                  <a:pt x="369" y="510"/>
                </a:lnTo>
                <a:lnTo>
                  <a:pt x="371" y="513"/>
                </a:lnTo>
                <a:lnTo>
                  <a:pt x="374" y="518"/>
                </a:lnTo>
                <a:lnTo>
                  <a:pt x="376" y="521"/>
                </a:lnTo>
                <a:lnTo>
                  <a:pt x="378" y="525"/>
                </a:lnTo>
                <a:lnTo>
                  <a:pt x="382" y="527"/>
                </a:lnTo>
                <a:lnTo>
                  <a:pt x="385" y="529"/>
                </a:lnTo>
                <a:lnTo>
                  <a:pt x="390" y="529"/>
                </a:lnTo>
                <a:lnTo>
                  <a:pt x="395" y="527"/>
                </a:lnTo>
                <a:lnTo>
                  <a:pt x="401" y="526"/>
                </a:lnTo>
                <a:lnTo>
                  <a:pt x="406" y="523"/>
                </a:lnTo>
                <a:lnTo>
                  <a:pt x="412" y="520"/>
                </a:lnTo>
                <a:lnTo>
                  <a:pt x="415" y="518"/>
                </a:lnTo>
                <a:lnTo>
                  <a:pt x="420" y="518"/>
                </a:lnTo>
                <a:lnTo>
                  <a:pt x="423" y="518"/>
                </a:lnTo>
                <a:lnTo>
                  <a:pt x="426" y="519"/>
                </a:lnTo>
                <a:lnTo>
                  <a:pt x="428" y="521"/>
                </a:lnTo>
                <a:lnTo>
                  <a:pt x="431" y="525"/>
                </a:lnTo>
                <a:lnTo>
                  <a:pt x="432" y="530"/>
                </a:lnTo>
                <a:lnTo>
                  <a:pt x="434" y="534"/>
                </a:lnTo>
                <a:lnTo>
                  <a:pt x="437" y="538"/>
                </a:lnTo>
                <a:lnTo>
                  <a:pt x="439" y="540"/>
                </a:lnTo>
                <a:lnTo>
                  <a:pt x="442" y="542"/>
                </a:lnTo>
                <a:lnTo>
                  <a:pt x="450" y="542"/>
                </a:lnTo>
                <a:lnTo>
                  <a:pt x="458" y="539"/>
                </a:lnTo>
                <a:lnTo>
                  <a:pt x="462" y="539"/>
                </a:lnTo>
                <a:lnTo>
                  <a:pt x="466" y="538"/>
                </a:lnTo>
                <a:lnTo>
                  <a:pt x="470" y="538"/>
                </a:lnTo>
                <a:lnTo>
                  <a:pt x="472" y="539"/>
                </a:lnTo>
                <a:lnTo>
                  <a:pt x="475" y="542"/>
                </a:lnTo>
                <a:lnTo>
                  <a:pt x="477" y="544"/>
                </a:lnTo>
                <a:lnTo>
                  <a:pt x="478" y="549"/>
                </a:lnTo>
                <a:lnTo>
                  <a:pt x="479" y="552"/>
                </a:lnTo>
                <a:lnTo>
                  <a:pt x="479" y="562"/>
                </a:lnTo>
                <a:lnTo>
                  <a:pt x="482" y="569"/>
                </a:lnTo>
                <a:lnTo>
                  <a:pt x="484" y="574"/>
                </a:lnTo>
                <a:lnTo>
                  <a:pt x="489" y="580"/>
                </a:lnTo>
                <a:lnTo>
                  <a:pt x="492" y="581"/>
                </a:lnTo>
                <a:lnTo>
                  <a:pt x="497" y="582"/>
                </a:lnTo>
                <a:lnTo>
                  <a:pt x="501" y="582"/>
                </a:lnTo>
                <a:lnTo>
                  <a:pt x="505" y="582"/>
                </a:lnTo>
                <a:lnTo>
                  <a:pt x="509" y="582"/>
                </a:lnTo>
                <a:lnTo>
                  <a:pt x="511" y="583"/>
                </a:lnTo>
                <a:lnTo>
                  <a:pt x="514" y="586"/>
                </a:lnTo>
                <a:lnTo>
                  <a:pt x="514" y="589"/>
                </a:lnTo>
                <a:lnTo>
                  <a:pt x="513" y="599"/>
                </a:lnTo>
                <a:lnTo>
                  <a:pt x="511" y="609"/>
                </a:lnTo>
                <a:lnTo>
                  <a:pt x="510" y="619"/>
                </a:lnTo>
                <a:lnTo>
                  <a:pt x="509" y="630"/>
                </a:lnTo>
                <a:lnTo>
                  <a:pt x="510" y="634"/>
                </a:lnTo>
                <a:lnTo>
                  <a:pt x="510" y="637"/>
                </a:lnTo>
                <a:lnTo>
                  <a:pt x="513" y="639"/>
                </a:lnTo>
                <a:lnTo>
                  <a:pt x="516" y="641"/>
                </a:lnTo>
                <a:lnTo>
                  <a:pt x="525" y="643"/>
                </a:lnTo>
                <a:lnTo>
                  <a:pt x="540" y="643"/>
                </a:lnTo>
                <a:lnTo>
                  <a:pt x="558" y="643"/>
                </a:lnTo>
                <a:lnTo>
                  <a:pt x="573" y="643"/>
                </a:lnTo>
                <a:lnTo>
                  <a:pt x="588" y="640"/>
                </a:lnTo>
                <a:lnTo>
                  <a:pt x="605" y="637"/>
                </a:lnTo>
                <a:lnTo>
                  <a:pt x="616" y="636"/>
                </a:lnTo>
                <a:lnTo>
                  <a:pt x="627" y="633"/>
                </a:lnTo>
                <a:lnTo>
                  <a:pt x="636" y="631"/>
                </a:lnTo>
                <a:lnTo>
                  <a:pt x="645" y="630"/>
                </a:lnTo>
                <a:lnTo>
                  <a:pt x="652" y="630"/>
                </a:lnTo>
                <a:lnTo>
                  <a:pt x="656" y="630"/>
                </a:lnTo>
                <a:lnTo>
                  <a:pt x="660" y="632"/>
                </a:lnTo>
                <a:lnTo>
                  <a:pt x="664" y="636"/>
                </a:lnTo>
                <a:lnTo>
                  <a:pt x="665" y="639"/>
                </a:lnTo>
                <a:lnTo>
                  <a:pt x="666" y="643"/>
                </a:lnTo>
                <a:lnTo>
                  <a:pt x="667" y="649"/>
                </a:lnTo>
                <a:lnTo>
                  <a:pt x="667" y="653"/>
                </a:lnTo>
                <a:lnTo>
                  <a:pt x="667" y="662"/>
                </a:lnTo>
                <a:lnTo>
                  <a:pt x="665" y="670"/>
                </a:lnTo>
                <a:lnTo>
                  <a:pt x="662" y="678"/>
                </a:lnTo>
                <a:lnTo>
                  <a:pt x="660" y="685"/>
                </a:lnTo>
                <a:lnTo>
                  <a:pt x="658" y="693"/>
                </a:lnTo>
                <a:lnTo>
                  <a:pt x="659" y="700"/>
                </a:lnTo>
                <a:lnTo>
                  <a:pt x="660" y="706"/>
                </a:lnTo>
                <a:lnTo>
                  <a:pt x="661" y="713"/>
                </a:lnTo>
                <a:lnTo>
                  <a:pt x="664" y="727"/>
                </a:lnTo>
                <a:lnTo>
                  <a:pt x="664" y="738"/>
                </a:lnTo>
                <a:lnTo>
                  <a:pt x="660" y="739"/>
                </a:lnTo>
                <a:lnTo>
                  <a:pt x="653" y="739"/>
                </a:lnTo>
                <a:lnTo>
                  <a:pt x="645" y="738"/>
                </a:lnTo>
                <a:lnTo>
                  <a:pt x="639" y="737"/>
                </a:lnTo>
                <a:lnTo>
                  <a:pt x="631" y="734"/>
                </a:lnTo>
                <a:lnTo>
                  <a:pt x="627" y="734"/>
                </a:lnTo>
                <a:lnTo>
                  <a:pt x="626" y="738"/>
                </a:lnTo>
                <a:lnTo>
                  <a:pt x="624" y="745"/>
                </a:lnTo>
                <a:lnTo>
                  <a:pt x="623" y="756"/>
                </a:lnTo>
                <a:lnTo>
                  <a:pt x="624" y="767"/>
                </a:lnTo>
                <a:lnTo>
                  <a:pt x="626" y="777"/>
                </a:lnTo>
                <a:lnTo>
                  <a:pt x="627" y="785"/>
                </a:lnTo>
                <a:lnTo>
                  <a:pt x="626" y="789"/>
                </a:lnTo>
                <a:lnTo>
                  <a:pt x="624" y="791"/>
                </a:lnTo>
                <a:lnTo>
                  <a:pt x="623" y="795"/>
                </a:lnTo>
                <a:lnTo>
                  <a:pt x="620" y="798"/>
                </a:lnTo>
                <a:lnTo>
                  <a:pt x="615" y="804"/>
                </a:lnTo>
                <a:lnTo>
                  <a:pt x="611" y="809"/>
                </a:lnTo>
                <a:lnTo>
                  <a:pt x="609" y="816"/>
                </a:lnTo>
                <a:lnTo>
                  <a:pt x="609" y="826"/>
                </a:lnTo>
                <a:lnTo>
                  <a:pt x="608" y="835"/>
                </a:lnTo>
                <a:lnTo>
                  <a:pt x="607" y="844"/>
                </a:lnTo>
                <a:lnTo>
                  <a:pt x="605" y="847"/>
                </a:lnTo>
                <a:lnTo>
                  <a:pt x="607" y="852"/>
                </a:lnTo>
                <a:lnTo>
                  <a:pt x="608" y="855"/>
                </a:lnTo>
                <a:lnTo>
                  <a:pt x="609" y="860"/>
                </a:lnTo>
                <a:lnTo>
                  <a:pt x="614" y="866"/>
                </a:lnTo>
                <a:lnTo>
                  <a:pt x="617" y="871"/>
                </a:lnTo>
                <a:lnTo>
                  <a:pt x="620" y="877"/>
                </a:lnTo>
                <a:lnTo>
                  <a:pt x="622" y="883"/>
                </a:lnTo>
                <a:lnTo>
                  <a:pt x="623" y="888"/>
                </a:lnTo>
                <a:lnTo>
                  <a:pt x="626" y="890"/>
                </a:lnTo>
                <a:lnTo>
                  <a:pt x="628" y="891"/>
                </a:lnTo>
                <a:lnTo>
                  <a:pt x="634" y="891"/>
                </a:lnTo>
                <a:lnTo>
                  <a:pt x="640" y="891"/>
                </a:lnTo>
                <a:lnTo>
                  <a:pt x="647" y="891"/>
                </a:lnTo>
                <a:lnTo>
                  <a:pt x="654" y="889"/>
                </a:lnTo>
                <a:lnTo>
                  <a:pt x="661" y="885"/>
                </a:lnTo>
                <a:lnTo>
                  <a:pt x="665" y="882"/>
                </a:lnTo>
                <a:lnTo>
                  <a:pt x="668" y="876"/>
                </a:lnTo>
                <a:lnTo>
                  <a:pt x="672" y="868"/>
                </a:lnTo>
                <a:lnTo>
                  <a:pt x="674" y="861"/>
                </a:lnTo>
                <a:lnTo>
                  <a:pt x="678" y="853"/>
                </a:lnTo>
                <a:lnTo>
                  <a:pt x="680" y="846"/>
                </a:lnTo>
                <a:lnTo>
                  <a:pt x="684" y="841"/>
                </a:lnTo>
                <a:lnTo>
                  <a:pt x="687" y="839"/>
                </a:lnTo>
                <a:lnTo>
                  <a:pt x="692" y="840"/>
                </a:lnTo>
                <a:lnTo>
                  <a:pt x="696" y="841"/>
                </a:lnTo>
                <a:lnTo>
                  <a:pt x="698" y="844"/>
                </a:lnTo>
                <a:lnTo>
                  <a:pt x="700" y="848"/>
                </a:lnTo>
                <a:lnTo>
                  <a:pt x="703" y="853"/>
                </a:lnTo>
                <a:lnTo>
                  <a:pt x="704" y="858"/>
                </a:lnTo>
                <a:lnTo>
                  <a:pt x="705" y="865"/>
                </a:lnTo>
                <a:lnTo>
                  <a:pt x="706" y="871"/>
                </a:lnTo>
                <a:lnTo>
                  <a:pt x="708" y="892"/>
                </a:lnTo>
                <a:lnTo>
                  <a:pt x="711" y="904"/>
                </a:lnTo>
                <a:lnTo>
                  <a:pt x="714" y="916"/>
                </a:lnTo>
                <a:lnTo>
                  <a:pt x="718" y="929"/>
                </a:lnTo>
                <a:lnTo>
                  <a:pt x="721" y="936"/>
                </a:lnTo>
                <a:lnTo>
                  <a:pt x="725" y="943"/>
                </a:lnTo>
                <a:lnTo>
                  <a:pt x="730" y="952"/>
                </a:lnTo>
                <a:lnTo>
                  <a:pt x="736" y="959"/>
                </a:lnTo>
                <a:lnTo>
                  <a:pt x="738" y="961"/>
                </a:lnTo>
                <a:lnTo>
                  <a:pt x="738" y="964"/>
                </a:lnTo>
                <a:lnTo>
                  <a:pt x="737" y="966"/>
                </a:lnTo>
                <a:lnTo>
                  <a:pt x="735" y="968"/>
                </a:lnTo>
                <a:lnTo>
                  <a:pt x="731" y="971"/>
                </a:lnTo>
                <a:lnTo>
                  <a:pt x="729" y="974"/>
                </a:lnTo>
                <a:lnTo>
                  <a:pt x="727" y="977"/>
                </a:lnTo>
                <a:lnTo>
                  <a:pt x="725" y="980"/>
                </a:lnTo>
                <a:lnTo>
                  <a:pt x="725" y="986"/>
                </a:lnTo>
                <a:lnTo>
                  <a:pt x="725" y="993"/>
                </a:lnTo>
                <a:lnTo>
                  <a:pt x="728" y="1002"/>
                </a:lnTo>
                <a:lnTo>
                  <a:pt x="733" y="1010"/>
                </a:lnTo>
                <a:lnTo>
                  <a:pt x="740" y="1022"/>
                </a:lnTo>
                <a:lnTo>
                  <a:pt x="750" y="1035"/>
                </a:lnTo>
                <a:lnTo>
                  <a:pt x="762" y="1046"/>
                </a:lnTo>
                <a:lnTo>
                  <a:pt x="771" y="1054"/>
                </a:lnTo>
                <a:lnTo>
                  <a:pt x="777" y="1059"/>
                </a:lnTo>
                <a:lnTo>
                  <a:pt x="784" y="1061"/>
                </a:lnTo>
                <a:lnTo>
                  <a:pt x="790" y="1061"/>
                </a:lnTo>
                <a:lnTo>
                  <a:pt x="797" y="1059"/>
                </a:lnTo>
                <a:lnTo>
                  <a:pt x="805" y="1056"/>
                </a:lnTo>
                <a:lnTo>
                  <a:pt x="816" y="1055"/>
                </a:lnTo>
                <a:lnTo>
                  <a:pt x="829" y="1055"/>
                </a:lnTo>
                <a:lnTo>
                  <a:pt x="838" y="1056"/>
                </a:lnTo>
                <a:lnTo>
                  <a:pt x="850" y="1057"/>
                </a:lnTo>
                <a:lnTo>
                  <a:pt x="866" y="1055"/>
                </a:lnTo>
                <a:lnTo>
                  <a:pt x="880" y="1054"/>
                </a:lnTo>
                <a:lnTo>
                  <a:pt x="891" y="1054"/>
                </a:lnTo>
                <a:lnTo>
                  <a:pt x="899" y="1053"/>
                </a:lnTo>
                <a:lnTo>
                  <a:pt x="906" y="1052"/>
                </a:lnTo>
                <a:lnTo>
                  <a:pt x="908" y="1049"/>
                </a:lnTo>
                <a:lnTo>
                  <a:pt x="911" y="1047"/>
                </a:lnTo>
                <a:lnTo>
                  <a:pt x="913" y="1043"/>
                </a:lnTo>
                <a:lnTo>
                  <a:pt x="913" y="1040"/>
                </a:lnTo>
                <a:lnTo>
                  <a:pt x="912" y="1029"/>
                </a:lnTo>
                <a:lnTo>
                  <a:pt x="911" y="1018"/>
                </a:lnTo>
                <a:lnTo>
                  <a:pt x="911" y="1013"/>
                </a:lnTo>
                <a:lnTo>
                  <a:pt x="912" y="1010"/>
                </a:lnTo>
                <a:lnTo>
                  <a:pt x="914" y="1006"/>
                </a:lnTo>
                <a:lnTo>
                  <a:pt x="919" y="1004"/>
                </a:lnTo>
                <a:lnTo>
                  <a:pt x="924" y="1000"/>
                </a:lnTo>
                <a:lnTo>
                  <a:pt x="926" y="997"/>
                </a:lnTo>
                <a:lnTo>
                  <a:pt x="929" y="992"/>
                </a:lnTo>
                <a:lnTo>
                  <a:pt x="929" y="986"/>
                </a:lnTo>
                <a:lnTo>
                  <a:pt x="929" y="980"/>
                </a:lnTo>
                <a:lnTo>
                  <a:pt x="930" y="973"/>
                </a:lnTo>
                <a:lnTo>
                  <a:pt x="931" y="967"/>
                </a:lnTo>
                <a:lnTo>
                  <a:pt x="935" y="961"/>
                </a:lnTo>
                <a:lnTo>
                  <a:pt x="939" y="956"/>
                </a:lnTo>
                <a:lnTo>
                  <a:pt x="945" y="954"/>
                </a:lnTo>
                <a:lnTo>
                  <a:pt x="952" y="952"/>
                </a:lnTo>
                <a:lnTo>
                  <a:pt x="960" y="950"/>
                </a:lnTo>
                <a:lnTo>
                  <a:pt x="974" y="950"/>
                </a:lnTo>
                <a:lnTo>
                  <a:pt x="986" y="950"/>
                </a:lnTo>
                <a:lnTo>
                  <a:pt x="989" y="950"/>
                </a:lnTo>
                <a:lnTo>
                  <a:pt x="993" y="952"/>
                </a:lnTo>
                <a:lnTo>
                  <a:pt x="995" y="953"/>
                </a:lnTo>
                <a:lnTo>
                  <a:pt x="998" y="955"/>
                </a:lnTo>
                <a:lnTo>
                  <a:pt x="1002" y="962"/>
                </a:lnTo>
                <a:lnTo>
                  <a:pt x="1007" y="971"/>
                </a:lnTo>
                <a:lnTo>
                  <a:pt x="1010" y="975"/>
                </a:lnTo>
                <a:lnTo>
                  <a:pt x="1013" y="979"/>
                </a:lnTo>
                <a:lnTo>
                  <a:pt x="1017" y="983"/>
                </a:lnTo>
                <a:lnTo>
                  <a:pt x="1021" y="986"/>
                </a:lnTo>
                <a:lnTo>
                  <a:pt x="1031" y="992"/>
                </a:lnTo>
                <a:lnTo>
                  <a:pt x="1040" y="996"/>
                </a:lnTo>
                <a:lnTo>
                  <a:pt x="1051" y="1000"/>
                </a:lnTo>
                <a:lnTo>
                  <a:pt x="1063" y="1008"/>
                </a:lnTo>
                <a:lnTo>
                  <a:pt x="1068" y="1011"/>
                </a:lnTo>
                <a:lnTo>
                  <a:pt x="1073" y="1017"/>
                </a:lnTo>
                <a:lnTo>
                  <a:pt x="1076" y="1023"/>
                </a:lnTo>
                <a:lnTo>
                  <a:pt x="1077" y="1030"/>
                </a:lnTo>
                <a:lnTo>
                  <a:pt x="1081" y="1046"/>
                </a:lnTo>
                <a:lnTo>
                  <a:pt x="1083" y="1062"/>
                </a:lnTo>
                <a:lnTo>
                  <a:pt x="1084" y="1076"/>
                </a:lnTo>
                <a:lnTo>
                  <a:pt x="1086" y="1090"/>
                </a:lnTo>
                <a:lnTo>
                  <a:pt x="1084" y="1096"/>
                </a:lnTo>
                <a:lnTo>
                  <a:pt x="1083" y="1103"/>
                </a:lnTo>
                <a:lnTo>
                  <a:pt x="1081" y="1109"/>
                </a:lnTo>
                <a:lnTo>
                  <a:pt x="1077" y="1116"/>
                </a:lnTo>
                <a:lnTo>
                  <a:pt x="1071" y="1129"/>
                </a:lnTo>
                <a:lnTo>
                  <a:pt x="1067" y="1141"/>
                </a:lnTo>
                <a:lnTo>
                  <a:pt x="1063" y="1149"/>
                </a:lnTo>
                <a:lnTo>
                  <a:pt x="1061" y="1155"/>
                </a:lnTo>
                <a:lnTo>
                  <a:pt x="1057" y="1160"/>
                </a:lnTo>
                <a:lnTo>
                  <a:pt x="1055" y="1162"/>
                </a:lnTo>
                <a:lnTo>
                  <a:pt x="1054" y="1162"/>
                </a:lnTo>
                <a:lnTo>
                  <a:pt x="1051" y="1162"/>
                </a:lnTo>
                <a:lnTo>
                  <a:pt x="1049" y="1161"/>
                </a:lnTo>
                <a:lnTo>
                  <a:pt x="1045" y="1160"/>
                </a:lnTo>
                <a:lnTo>
                  <a:pt x="1039" y="1155"/>
                </a:lnTo>
                <a:lnTo>
                  <a:pt x="1033" y="1148"/>
                </a:lnTo>
                <a:lnTo>
                  <a:pt x="1024" y="1138"/>
                </a:lnTo>
                <a:lnTo>
                  <a:pt x="1012" y="1128"/>
                </a:lnTo>
                <a:lnTo>
                  <a:pt x="999" y="1119"/>
                </a:lnTo>
                <a:lnTo>
                  <a:pt x="987" y="1112"/>
                </a:lnTo>
                <a:lnTo>
                  <a:pt x="980" y="1111"/>
                </a:lnTo>
                <a:lnTo>
                  <a:pt x="973" y="1109"/>
                </a:lnTo>
                <a:lnTo>
                  <a:pt x="963" y="1107"/>
                </a:lnTo>
                <a:lnTo>
                  <a:pt x="954" y="1106"/>
                </a:lnTo>
                <a:lnTo>
                  <a:pt x="936" y="1106"/>
                </a:lnTo>
                <a:lnTo>
                  <a:pt x="922" y="1107"/>
                </a:lnTo>
                <a:lnTo>
                  <a:pt x="912" y="1109"/>
                </a:lnTo>
                <a:lnTo>
                  <a:pt x="901" y="1111"/>
                </a:lnTo>
                <a:lnTo>
                  <a:pt x="891" y="1113"/>
                </a:lnTo>
                <a:lnTo>
                  <a:pt x="880" y="1113"/>
                </a:lnTo>
                <a:lnTo>
                  <a:pt x="874" y="1113"/>
                </a:lnTo>
                <a:lnTo>
                  <a:pt x="869" y="1113"/>
                </a:lnTo>
                <a:lnTo>
                  <a:pt x="866" y="1115"/>
                </a:lnTo>
                <a:lnTo>
                  <a:pt x="862" y="1116"/>
                </a:lnTo>
                <a:lnTo>
                  <a:pt x="861" y="1118"/>
                </a:lnTo>
                <a:lnTo>
                  <a:pt x="860" y="1122"/>
                </a:lnTo>
                <a:lnTo>
                  <a:pt x="860" y="1125"/>
                </a:lnTo>
                <a:lnTo>
                  <a:pt x="861" y="1130"/>
                </a:lnTo>
                <a:lnTo>
                  <a:pt x="867" y="1143"/>
                </a:lnTo>
                <a:lnTo>
                  <a:pt x="870" y="1154"/>
                </a:lnTo>
                <a:lnTo>
                  <a:pt x="872" y="1157"/>
                </a:lnTo>
                <a:lnTo>
                  <a:pt x="873" y="1161"/>
                </a:lnTo>
                <a:lnTo>
                  <a:pt x="874" y="1163"/>
                </a:lnTo>
                <a:lnTo>
                  <a:pt x="876" y="1164"/>
                </a:lnTo>
                <a:lnTo>
                  <a:pt x="881" y="1167"/>
                </a:lnTo>
                <a:lnTo>
                  <a:pt x="887" y="1168"/>
                </a:lnTo>
                <a:lnTo>
                  <a:pt x="891" y="1169"/>
                </a:lnTo>
                <a:lnTo>
                  <a:pt x="894" y="1170"/>
                </a:lnTo>
                <a:lnTo>
                  <a:pt x="895" y="1174"/>
                </a:lnTo>
                <a:lnTo>
                  <a:pt x="898" y="1178"/>
                </a:lnTo>
                <a:lnTo>
                  <a:pt x="899" y="1186"/>
                </a:lnTo>
                <a:lnTo>
                  <a:pt x="900" y="1198"/>
                </a:lnTo>
                <a:lnTo>
                  <a:pt x="900" y="1211"/>
                </a:lnTo>
                <a:lnTo>
                  <a:pt x="900" y="1223"/>
                </a:lnTo>
                <a:lnTo>
                  <a:pt x="901" y="1235"/>
                </a:lnTo>
                <a:lnTo>
                  <a:pt x="903" y="1244"/>
                </a:lnTo>
                <a:lnTo>
                  <a:pt x="904" y="1248"/>
                </a:lnTo>
                <a:lnTo>
                  <a:pt x="903" y="1252"/>
                </a:lnTo>
                <a:lnTo>
                  <a:pt x="903" y="1257"/>
                </a:lnTo>
                <a:lnTo>
                  <a:pt x="901" y="1261"/>
                </a:lnTo>
                <a:lnTo>
                  <a:pt x="897" y="1269"/>
                </a:lnTo>
                <a:lnTo>
                  <a:pt x="893" y="1277"/>
                </a:lnTo>
                <a:lnTo>
                  <a:pt x="891" y="1280"/>
                </a:lnTo>
                <a:lnTo>
                  <a:pt x="886" y="1281"/>
                </a:lnTo>
                <a:lnTo>
                  <a:pt x="881" y="1280"/>
                </a:lnTo>
                <a:lnTo>
                  <a:pt x="875" y="1280"/>
                </a:lnTo>
                <a:lnTo>
                  <a:pt x="868" y="1279"/>
                </a:lnTo>
                <a:lnTo>
                  <a:pt x="861" y="1279"/>
                </a:lnTo>
                <a:lnTo>
                  <a:pt x="854" y="1279"/>
                </a:lnTo>
                <a:lnTo>
                  <a:pt x="847" y="1281"/>
                </a:lnTo>
                <a:lnTo>
                  <a:pt x="845" y="1287"/>
                </a:lnTo>
                <a:lnTo>
                  <a:pt x="848" y="1301"/>
                </a:lnTo>
                <a:lnTo>
                  <a:pt x="849" y="1314"/>
                </a:lnTo>
                <a:lnTo>
                  <a:pt x="849" y="1321"/>
                </a:lnTo>
                <a:lnTo>
                  <a:pt x="837" y="1330"/>
                </a:lnTo>
                <a:lnTo>
                  <a:pt x="826" y="1338"/>
                </a:lnTo>
                <a:lnTo>
                  <a:pt x="816" y="1345"/>
                </a:lnTo>
                <a:lnTo>
                  <a:pt x="810" y="1350"/>
                </a:lnTo>
                <a:lnTo>
                  <a:pt x="805" y="1352"/>
                </a:lnTo>
                <a:lnTo>
                  <a:pt x="803" y="1355"/>
                </a:lnTo>
                <a:lnTo>
                  <a:pt x="801" y="1357"/>
                </a:lnTo>
                <a:lnTo>
                  <a:pt x="801" y="1358"/>
                </a:lnTo>
                <a:lnTo>
                  <a:pt x="804" y="1362"/>
                </a:lnTo>
                <a:lnTo>
                  <a:pt x="806" y="1369"/>
                </a:lnTo>
                <a:lnTo>
                  <a:pt x="806" y="1377"/>
                </a:lnTo>
                <a:lnTo>
                  <a:pt x="806" y="1387"/>
                </a:lnTo>
                <a:lnTo>
                  <a:pt x="804" y="1395"/>
                </a:lnTo>
                <a:lnTo>
                  <a:pt x="803" y="1403"/>
                </a:lnTo>
                <a:lnTo>
                  <a:pt x="803" y="1407"/>
                </a:lnTo>
                <a:lnTo>
                  <a:pt x="804" y="1412"/>
                </a:lnTo>
                <a:lnTo>
                  <a:pt x="806" y="1415"/>
                </a:lnTo>
                <a:lnTo>
                  <a:pt x="810" y="1420"/>
                </a:lnTo>
                <a:lnTo>
                  <a:pt x="816" y="1425"/>
                </a:lnTo>
                <a:lnTo>
                  <a:pt x="824" y="1429"/>
                </a:lnTo>
                <a:lnTo>
                  <a:pt x="834" y="1433"/>
                </a:lnTo>
                <a:lnTo>
                  <a:pt x="842" y="1437"/>
                </a:lnTo>
                <a:lnTo>
                  <a:pt x="848" y="1439"/>
                </a:lnTo>
                <a:lnTo>
                  <a:pt x="851" y="1443"/>
                </a:lnTo>
                <a:lnTo>
                  <a:pt x="854" y="1446"/>
                </a:lnTo>
                <a:lnTo>
                  <a:pt x="855" y="1451"/>
                </a:lnTo>
                <a:lnTo>
                  <a:pt x="856" y="1458"/>
                </a:lnTo>
                <a:lnTo>
                  <a:pt x="857" y="1465"/>
                </a:lnTo>
                <a:lnTo>
                  <a:pt x="861" y="1470"/>
                </a:lnTo>
                <a:lnTo>
                  <a:pt x="864" y="1473"/>
                </a:lnTo>
                <a:lnTo>
                  <a:pt x="869" y="1477"/>
                </a:lnTo>
                <a:lnTo>
                  <a:pt x="875" y="1479"/>
                </a:lnTo>
                <a:lnTo>
                  <a:pt x="882" y="1481"/>
                </a:lnTo>
                <a:lnTo>
                  <a:pt x="891" y="1481"/>
                </a:lnTo>
                <a:lnTo>
                  <a:pt x="904" y="1481"/>
                </a:lnTo>
                <a:lnTo>
                  <a:pt x="913" y="1483"/>
                </a:lnTo>
                <a:lnTo>
                  <a:pt x="917" y="1484"/>
                </a:lnTo>
                <a:lnTo>
                  <a:pt x="920" y="1487"/>
                </a:lnTo>
                <a:lnTo>
                  <a:pt x="922" y="1490"/>
                </a:lnTo>
                <a:lnTo>
                  <a:pt x="922" y="1494"/>
                </a:lnTo>
                <a:lnTo>
                  <a:pt x="920" y="1502"/>
                </a:lnTo>
                <a:lnTo>
                  <a:pt x="917" y="1510"/>
                </a:lnTo>
                <a:lnTo>
                  <a:pt x="916" y="1515"/>
                </a:lnTo>
                <a:lnTo>
                  <a:pt x="914" y="1519"/>
                </a:lnTo>
                <a:lnTo>
                  <a:pt x="914" y="1522"/>
                </a:lnTo>
                <a:lnTo>
                  <a:pt x="916" y="1527"/>
                </a:lnTo>
                <a:lnTo>
                  <a:pt x="917" y="1531"/>
                </a:lnTo>
                <a:lnTo>
                  <a:pt x="919" y="1533"/>
                </a:lnTo>
                <a:lnTo>
                  <a:pt x="923" y="1534"/>
                </a:lnTo>
                <a:lnTo>
                  <a:pt x="925" y="1534"/>
                </a:lnTo>
                <a:lnTo>
                  <a:pt x="929" y="1533"/>
                </a:lnTo>
                <a:lnTo>
                  <a:pt x="933" y="1532"/>
                </a:lnTo>
                <a:lnTo>
                  <a:pt x="937" y="1529"/>
                </a:lnTo>
                <a:lnTo>
                  <a:pt x="941" y="1525"/>
                </a:lnTo>
                <a:lnTo>
                  <a:pt x="948" y="1516"/>
                </a:lnTo>
                <a:lnTo>
                  <a:pt x="955" y="1509"/>
                </a:lnTo>
                <a:lnTo>
                  <a:pt x="957" y="1507"/>
                </a:lnTo>
                <a:lnTo>
                  <a:pt x="960" y="1506"/>
                </a:lnTo>
                <a:lnTo>
                  <a:pt x="962" y="1507"/>
                </a:lnTo>
                <a:lnTo>
                  <a:pt x="963" y="1509"/>
                </a:lnTo>
                <a:lnTo>
                  <a:pt x="964" y="1517"/>
                </a:lnTo>
                <a:lnTo>
                  <a:pt x="966" y="1525"/>
                </a:lnTo>
                <a:lnTo>
                  <a:pt x="967" y="1528"/>
                </a:lnTo>
                <a:lnTo>
                  <a:pt x="968" y="1531"/>
                </a:lnTo>
                <a:lnTo>
                  <a:pt x="969" y="1533"/>
                </a:lnTo>
                <a:lnTo>
                  <a:pt x="971" y="1534"/>
                </a:lnTo>
                <a:lnTo>
                  <a:pt x="974" y="1533"/>
                </a:lnTo>
                <a:lnTo>
                  <a:pt x="976" y="1532"/>
                </a:lnTo>
                <a:lnTo>
                  <a:pt x="977" y="1528"/>
                </a:lnTo>
                <a:lnTo>
                  <a:pt x="980" y="1526"/>
                </a:lnTo>
                <a:lnTo>
                  <a:pt x="982" y="1522"/>
                </a:lnTo>
                <a:lnTo>
                  <a:pt x="985" y="1520"/>
                </a:lnTo>
                <a:lnTo>
                  <a:pt x="988" y="1519"/>
                </a:lnTo>
                <a:lnTo>
                  <a:pt x="993" y="1519"/>
                </a:lnTo>
                <a:lnTo>
                  <a:pt x="994" y="1520"/>
                </a:lnTo>
                <a:lnTo>
                  <a:pt x="996" y="1521"/>
                </a:lnTo>
                <a:lnTo>
                  <a:pt x="999" y="1523"/>
                </a:lnTo>
                <a:lnTo>
                  <a:pt x="1000" y="1526"/>
                </a:lnTo>
                <a:lnTo>
                  <a:pt x="1002" y="1533"/>
                </a:lnTo>
                <a:lnTo>
                  <a:pt x="1004" y="1541"/>
                </a:lnTo>
                <a:lnTo>
                  <a:pt x="1005" y="1558"/>
                </a:lnTo>
                <a:lnTo>
                  <a:pt x="1005" y="1570"/>
                </a:lnTo>
                <a:lnTo>
                  <a:pt x="1005" y="1580"/>
                </a:lnTo>
                <a:lnTo>
                  <a:pt x="1004" y="1596"/>
                </a:lnTo>
                <a:lnTo>
                  <a:pt x="1001" y="1604"/>
                </a:lnTo>
                <a:lnTo>
                  <a:pt x="1000" y="1613"/>
                </a:lnTo>
                <a:lnTo>
                  <a:pt x="996" y="1620"/>
                </a:lnTo>
                <a:lnTo>
                  <a:pt x="993" y="1627"/>
                </a:lnTo>
                <a:lnTo>
                  <a:pt x="987" y="1638"/>
                </a:lnTo>
                <a:lnTo>
                  <a:pt x="980" y="1643"/>
                </a:lnTo>
                <a:lnTo>
                  <a:pt x="973" y="1648"/>
                </a:lnTo>
                <a:lnTo>
                  <a:pt x="966" y="1651"/>
                </a:lnTo>
                <a:lnTo>
                  <a:pt x="962" y="1652"/>
                </a:lnTo>
                <a:lnTo>
                  <a:pt x="958" y="1654"/>
                </a:lnTo>
                <a:lnTo>
                  <a:pt x="956" y="1658"/>
                </a:lnTo>
                <a:lnTo>
                  <a:pt x="955" y="1660"/>
                </a:lnTo>
                <a:lnTo>
                  <a:pt x="954" y="1664"/>
                </a:lnTo>
                <a:lnTo>
                  <a:pt x="955" y="1667"/>
                </a:lnTo>
                <a:lnTo>
                  <a:pt x="956" y="1670"/>
                </a:lnTo>
                <a:lnTo>
                  <a:pt x="958" y="1673"/>
                </a:lnTo>
                <a:lnTo>
                  <a:pt x="966" y="1678"/>
                </a:lnTo>
                <a:lnTo>
                  <a:pt x="970" y="1683"/>
                </a:lnTo>
                <a:lnTo>
                  <a:pt x="975" y="1689"/>
                </a:lnTo>
                <a:lnTo>
                  <a:pt x="977" y="1695"/>
                </a:lnTo>
                <a:lnTo>
                  <a:pt x="980" y="1697"/>
                </a:lnTo>
                <a:lnTo>
                  <a:pt x="983" y="1698"/>
                </a:lnTo>
                <a:lnTo>
                  <a:pt x="989" y="1699"/>
                </a:lnTo>
                <a:lnTo>
                  <a:pt x="996" y="1699"/>
                </a:lnTo>
                <a:lnTo>
                  <a:pt x="1011" y="1698"/>
                </a:lnTo>
                <a:lnTo>
                  <a:pt x="1024" y="1697"/>
                </a:lnTo>
                <a:lnTo>
                  <a:pt x="1040" y="1695"/>
                </a:lnTo>
                <a:lnTo>
                  <a:pt x="1063" y="1693"/>
                </a:lnTo>
                <a:lnTo>
                  <a:pt x="1075" y="1691"/>
                </a:lnTo>
                <a:lnTo>
                  <a:pt x="1086" y="1690"/>
                </a:lnTo>
                <a:lnTo>
                  <a:pt x="1094" y="1686"/>
                </a:lnTo>
                <a:lnTo>
                  <a:pt x="1101" y="1683"/>
                </a:lnTo>
                <a:lnTo>
                  <a:pt x="1109" y="1676"/>
                </a:lnTo>
                <a:lnTo>
                  <a:pt x="1115" y="1668"/>
                </a:lnTo>
                <a:lnTo>
                  <a:pt x="1118" y="1666"/>
                </a:lnTo>
                <a:lnTo>
                  <a:pt x="1120" y="1665"/>
                </a:lnTo>
                <a:lnTo>
                  <a:pt x="1124" y="1665"/>
                </a:lnTo>
                <a:lnTo>
                  <a:pt x="1128" y="1667"/>
                </a:lnTo>
                <a:lnTo>
                  <a:pt x="1138" y="1672"/>
                </a:lnTo>
                <a:lnTo>
                  <a:pt x="1145" y="1676"/>
                </a:lnTo>
                <a:lnTo>
                  <a:pt x="1150" y="1676"/>
                </a:lnTo>
                <a:lnTo>
                  <a:pt x="1153" y="1677"/>
                </a:lnTo>
                <a:lnTo>
                  <a:pt x="1158" y="1676"/>
                </a:lnTo>
                <a:lnTo>
                  <a:pt x="1163" y="1674"/>
                </a:lnTo>
                <a:lnTo>
                  <a:pt x="1177" y="1665"/>
                </a:lnTo>
                <a:lnTo>
                  <a:pt x="1188" y="1660"/>
                </a:lnTo>
                <a:lnTo>
                  <a:pt x="1189" y="1660"/>
                </a:lnTo>
                <a:lnTo>
                  <a:pt x="1190" y="1661"/>
                </a:lnTo>
                <a:lnTo>
                  <a:pt x="1191" y="1662"/>
                </a:lnTo>
                <a:lnTo>
                  <a:pt x="1193" y="1665"/>
                </a:lnTo>
                <a:lnTo>
                  <a:pt x="1194" y="1672"/>
                </a:lnTo>
                <a:lnTo>
                  <a:pt x="1194" y="1683"/>
                </a:lnTo>
                <a:lnTo>
                  <a:pt x="1194" y="1693"/>
                </a:lnTo>
                <a:lnTo>
                  <a:pt x="1196" y="1703"/>
                </a:lnTo>
                <a:lnTo>
                  <a:pt x="1199" y="1708"/>
                </a:lnTo>
                <a:lnTo>
                  <a:pt x="1201" y="1710"/>
                </a:lnTo>
                <a:lnTo>
                  <a:pt x="1204" y="1712"/>
                </a:lnTo>
                <a:lnTo>
                  <a:pt x="1210" y="1714"/>
                </a:lnTo>
                <a:lnTo>
                  <a:pt x="1223" y="1712"/>
                </a:lnTo>
                <a:lnTo>
                  <a:pt x="1239" y="1710"/>
                </a:lnTo>
                <a:lnTo>
                  <a:pt x="1246" y="1709"/>
                </a:lnTo>
                <a:lnTo>
                  <a:pt x="1253" y="1708"/>
                </a:lnTo>
                <a:lnTo>
                  <a:pt x="1259" y="1709"/>
                </a:lnTo>
                <a:lnTo>
                  <a:pt x="1264" y="1711"/>
                </a:lnTo>
                <a:lnTo>
                  <a:pt x="1271" y="1716"/>
                </a:lnTo>
                <a:lnTo>
                  <a:pt x="1278" y="1720"/>
                </a:lnTo>
                <a:lnTo>
                  <a:pt x="1283" y="1722"/>
                </a:lnTo>
                <a:lnTo>
                  <a:pt x="1286" y="1722"/>
                </a:lnTo>
                <a:lnTo>
                  <a:pt x="1290" y="1721"/>
                </a:lnTo>
                <a:lnTo>
                  <a:pt x="1294" y="1720"/>
                </a:lnTo>
                <a:lnTo>
                  <a:pt x="1300" y="1716"/>
                </a:lnTo>
                <a:lnTo>
                  <a:pt x="1307" y="1710"/>
                </a:lnTo>
                <a:lnTo>
                  <a:pt x="1313" y="1705"/>
                </a:lnTo>
                <a:lnTo>
                  <a:pt x="1322" y="1700"/>
                </a:lnTo>
                <a:lnTo>
                  <a:pt x="1327" y="1699"/>
                </a:lnTo>
                <a:lnTo>
                  <a:pt x="1332" y="1697"/>
                </a:lnTo>
                <a:lnTo>
                  <a:pt x="1338" y="1697"/>
                </a:lnTo>
                <a:lnTo>
                  <a:pt x="1345" y="1696"/>
                </a:lnTo>
                <a:lnTo>
                  <a:pt x="1359" y="1696"/>
                </a:lnTo>
                <a:lnTo>
                  <a:pt x="1372" y="1696"/>
                </a:lnTo>
                <a:lnTo>
                  <a:pt x="1384" y="1695"/>
                </a:lnTo>
                <a:lnTo>
                  <a:pt x="1392" y="1695"/>
                </a:lnTo>
                <a:lnTo>
                  <a:pt x="1396" y="1696"/>
                </a:lnTo>
                <a:lnTo>
                  <a:pt x="1398" y="1697"/>
                </a:lnTo>
                <a:lnTo>
                  <a:pt x="1402" y="1699"/>
                </a:lnTo>
                <a:lnTo>
                  <a:pt x="1405" y="1703"/>
                </a:lnTo>
                <a:lnTo>
                  <a:pt x="1409" y="1708"/>
                </a:lnTo>
                <a:lnTo>
                  <a:pt x="1411" y="1714"/>
                </a:lnTo>
                <a:lnTo>
                  <a:pt x="1414" y="1720"/>
                </a:lnTo>
                <a:lnTo>
                  <a:pt x="1416" y="1725"/>
                </a:lnTo>
                <a:lnTo>
                  <a:pt x="1418" y="1733"/>
                </a:lnTo>
                <a:lnTo>
                  <a:pt x="1422" y="1740"/>
                </a:lnTo>
                <a:lnTo>
                  <a:pt x="1427" y="1748"/>
                </a:lnTo>
                <a:lnTo>
                  <a:pt x="1433" y="1755"/>
                </a:lnTo>
                <a:lnTo>
                  <a:pt x="1439" y="1762"/>
                </a:lnTo>
                <a:lnTo>
                  <a:pt x="1446" y="1769"/>
                </a:lnTo>
                <a:lnTo>
                  <a:pt x="1453" y="1774"/>
                </a:lnTo>
                <a:lnTo>
                  <a:pt x="1460" y="1778"/>
                </a:lnTo>
                <a:lnTo>
                  <a:pt x="1477" y="1783"/>
                </a:lnTo>
                <a:lnTo>
                  <a:pt x="1495" y="1786"/>
                </a:lnTo>
                <a:lnTo>
                  <a:pt x="1504" y="1787"/>
                </a:lnTo>
                <a:lnTo>
                  <a:pt x="1514" y="1787"/>
                </a:lnTo>
                <a:lnTo>
                  <a:pt x="1522" y="1786"/>
                </a:lnTo>
                <a:lnTo>
                  <a:pt x="1530" y="1785"/>
                </a:lnTo>
                <a:lnTo>
                  <a:pt x="1543" y="1784"/>
                </a:lnTo>
                <a:lnTo>
                  <a:pt x="1556" y="1783"/>
                </a:lnTo>
                <a:lnTo>
                  <a:pt x="1562" y="1783"/>
                </a:lnTo>
                <a:lnTo>
                  <a:pt x="1568" y="1783"/>
                </a:lnTo>
                <a:lnTo>
                  <a:pt x="1574" y="1785"/>
                </a:lnTo>
                <a:lnTo>
                  <a:pt x="1580" y="1786"/>
                </a:lnTo>
                <a:lnTo>
                  <a:pt x="1585" y="1791"/>
                </a:lnTo>
                <a:lnTo>
                  <a:pt x="1590" y="1796"/>
                </a:lnTo>
                <a:lnTo>
                  <a:pt x="1593" y="1802"/>
                </a:lnTo>
                <a:lnTo>
                  <a:pt x="1597" y="1809"/>
                </a:lnTo>
                <a:lnTo>
                  <a:pt x="1602" y="1823"/>
                </a:lnTo>
                <a:lnTo>
                  <a:pt x="1606" y="1836"/>
                </a:lnTo>
                <a:lnTo>
                  <a:pt x="1609" y="1840"/>
                </a:lnTo>
                <a:lnTo>
                  <a:pt x="1612" y="1842"/>
                </a:lnTo>
                <a:lnTo>
                  <a:pt x="1616" y="1843"/>
                </a:lnTo>
                <a:lnTo>
                  <a:pt x="1621" y="1843"/>
                </a:lnTo>
                <a:lnTo>
                  <a:pt x="1625" y="1842"/>
                </a:lnTo>
                <a:lnTo>
                  <a:pt x="1630" y="1840"/>
                </a:lnTo>
                <a:lnTo>
                  <a:pt x="1634" y="1835"/>
                </a:lnTo>
                <a:lnTo>
                  <a:pt x="1637" y="1830"/>
                </a:lnTo>
                <a:lnTo>
                  <a:pt x="1643" y="1821"/>
                </a:lnTo>
                <a:lnTo>
                  <a:pt x="1649" y="1813"/>
                </a:lnTo>
                <a:lnTo>
                  <a:pt x="1657" y="1809"/>
                </a:lnTo>
                <a:lnTo>
                  <a:pt x="1669" y="1803"/>
                </a:lnTo>
                <a:lnTo>
                  <a:pt x="1675" y="1799"/>
                </a:lnTo>
                <a:lnTo>
                  <a:pt x="1681" y="1794"/>
                </a:lnTo>
                <a:lnTo>
                  <a:pt x="1687" y="1791"/>
                </a:lnTo>
                <a:lnTo>
                  <a:pt x="1691" y="1786"/>
                </a:lnTo>
                <a:lnTo>
                  <a:pt x="1693" y="1781"/>
                </a:lnTo>
                <a:lnTo>
                  <a:pt x="1695" y="1777"/>
                </a:lnTo>
                <a:lnTo>
                  <a:pt x="1697" y="1772"/>
                </a:lnTo>
                <a:lnTo>
                  <a:pt x="1695" y="1768"/>
                </a:lnTo>
                <a:lnTo>
                  <a:pt x="1694" y="1765"/>
                </a:lnTo>
                <a:lnTo>
                  <a:pt x="1694" y="1760"/>
                </a:lnTo>
                <a:lnTo>
                  <a:pt x="1694" y="1755"/>
                </a:lnTo>
                <a:lnTo>
                  <a:pt x="1695" y="1752"/>
                </a:lnTo>
                <a:lnTo>
                  <a:pt x="1698" y="1747"/>
                </a:lnTo>
                <a:lnTo>
                  <a:pt x="1701" y="1743"/>
                </a:lnTo>
                <a:lnTo>
                  <a:pt x="1705" y="1739"/>
                </a:lnTo>
                <a:lnTo>
                  <a:pt x="1710" y="1736"/>
                </a:lnTo>
                <a:lnTo>
                  <a:pt x="1722" y="1730"/>
                </a:lnTo>
                <a:lnTo>
                  <a:pt x="1737" y="1725"/>
                </a:lnTo>
                <a:lnTo>
                  <a:pt x="1751" y="1722"/>
                </a:lnTo>
                <a:lnTo>
                  <a:pt x="1763" y="1720"/>
                </a:lnTo>
                <a:lnTo>
                  <a:pt x="1766" y="1718"/>
                </a:lnTo>
                <a:lnTo>
                  <a:pt x="1768" y="1718"/>
                </a:lnTo>
                <a:lnTo>
                  <a:pt x="1769" y="1716"/>
                </a:lnTo>
                <a:lnTo>
                  <a:pt x="1770" y="1709"/>
                </a:lnTo>
                <a:lnTo>
                  <a:pt x="1774" y="1699"/>
                </a:lnTo>
                <a:lnTo>
                  <a:pt x="1780" y="1689"/>
                </a:lnTo>
                <a:lnTo>
                  <a:pt x="1794" y="1670"/>
                </a:lnTo>
                <a:lnTo>
                  <a:pt x="1804" y="1655"/>
                </a:lnTo>
                <a:lnTo>
                  <a:pt x="1806" y="1647"/>
                </a:lnTo>
                <a:lnTo>
                  <a:pt x="1810" y="1634"/>
                </a:lnTo>
                <a:lnTo>
                  <a:pt x="1813" y="1620"/>
                </a:lnTo>
                <a:lnTo>
                  <a:pt x="1814" y="1610"/>
                </a:lnTo>
                <a:lnTo>
                  <a:pt x="1815" y="1601"/>
                </a:lnTo>
                <a:lnTo>
                  <a:pt x="1818" y="1588"/>
                </a:lnTo>
                <a:lnTo>
                  <a:pt x="1819" y="1575"/>
                </a:lnTo>
                <a:lnTo>
                  <a:pt x="1819" y="1564"/>
                </a:lnTo>
                <a:lnTo>
                  <a:pt x="1819" y="1555"/>
                </a:lnTo>
                <a:lnTo>
                  <a:pt x="1819" y="1547"/>
                </a:lnTo>
                <a:lnTo>
                  <a:pt x="1819" y="1540"/>
                </a:lnTo>
                <a:lnTo>
                  <a:pt x="1821" y="1534"/>
                </a:lnTo>
                <a:lnTo>
                  <a:pt x="1826" y="1529"/>
                </a:lnTo>
                <a:lnTo>
                  <a:pt x="1835" y="1522"/>
                </a:lnTo>
                <a:lnTo>
                  <a:pt x="1844" y="1516"/>
                </a:lnTo>
                <a:lnTo>
                  <a:pt x="1855" y="1509"/>
                </a:lnTo>
                <a:lnTo>
                  <a:pt x="1869" y="1501"/>
                </a:lnTo>
                <a:lnTo>
                  <a:pt x="1873" y="1497"/>
                </a:lnTo>
                <a:lnTo>
                  <a:pt x="1871" y="1496"/>
                </a:lnTo>
                <a:lnTo>
                  <a:pt x="1869" y="1492"/>
                </a:lnTo>
                <a:lnTo>
                  <a:pt x="1868" y="1489"/>
                </a:lnTo>
                <a:lnTo>
                  <a:pt x="1868" y="1488"/>
                </a:lnTo>
                <a:close/>
              </a:path>
            </a:pathLst>
          </a:custGeom>
          <a:solidFill>
            <a:srgbClr val="C6D8F5"/>
          </a:solidFill>
          <a:ln w="3175">
            <a:solidFill>
              <a:srgbClr val="808080"/>
            </a:solidFill>
            <a:round/>
            <a:headEnd/>
            <a:tailEnd/>
          </a:ln>
        </p:spPr>
        <p:txBody>
          <a:bodyPr/>
          <a:lstStyle/>
          <a:p>
            <a:pPr algn="ctr"/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ct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江苏</a:t>
            </a:r>
            <a:endParaRPr lang="zh-CN" altLang="en-US" sz="14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821886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228600" y="381000"/>
            <a:ext cx="527231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月流通车型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TOP10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6" name="图表 5"/>
          <p:cNvGraphicFramePr/>
          <p:nvPr>
            <p:extLst>
              <p:ext uri="{D42A27DB-BD31-4B8C-83A1-F6EECF244321}">
                <p14:modId xmlns:p14="http://schemas.microsoft.com/office/powerpoint/2010/main" xmlns="" val="3516678909"/>
              </p:ext>
            </p:extLst>
          </p:nvPr>
        </p:nvGraphicFramePr>
        <p:xfrm>
          <a:off x="447675" y="2354997"/>
          <a:ext cx="3606800" cy="348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7" name="文本框 6"/>
          <p:cNvSpPr txBox="1"/>
          <p:nvPr/>
        </p:nvSpPr>
        <p:spPr>
          <a:xfrm>
            <a:off x="292100" y="1130300"/>
            <a:ext cx="3949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月，线上电商平台车源发布量及用户关注度占比最高为宝马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5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系，前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品牌占电商平台发布量的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21.97%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277338669"/>
              </p:ext>
            </p:extLst>
          </p:nvPr>
        </p:nvGraphicFramePr>
        <p:xfrm>
          <a:off x="5080000" y="2354997"/>
          <a:ext cx="3606800" cy="348700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9" name="文本框 8"/>
          <p:cNvSpPr txBox="1"/>
          <p:nvPr/>
        </p:nvSpPr>
        <p:spPr>
          <a:xfrm>
            <a:off x="4940300" y="1130300"/>
            <a:ext cx="39497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月，线下二手车交易市场销售占比最高为五菱之光，捷达跌落至第二，前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品牌占实地交易量的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16.64%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0" name="文本框 9"/>
          <p:cNvSpPr txBox="1"/>
          <p:nvPr/>
        </p:nvSpPr>
        <p:spPr>
          <a:xfrm>
            <a:off x="5892800" y="5791304"/>
            <a:ext cx="257810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车米科技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441114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228600" y="381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四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月电商交易统计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0"/>
            <a:ext cx="85598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月主流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电商平台共上传车源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19.6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万台，当月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24.35%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车辆完成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交易；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占总交易量的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8.24%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售出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车辆中，线下渠道销售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28.4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，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线上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B2C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销售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为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35.3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天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  <a:endParaRPr lang="en-US" altLang="zh-CN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949325" y="5519841"/>
            <a:ext cx="25781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algn="r"/>
            <a:r>
              <a:rPr lang="zh-CN" altLang="en-US" sz="12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车米科技</a:t>
            </a:r>
            <a:endParaRPr lang="en-US" altLang="zh-CN" sz="12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graphicFrame>
        <p:nvGraphicFramePr>
          <p:cNvPr id="37" name="图表 36"/>
          <p:cNvGraphicFramePr/>
          <p:nvPr>
            <p:extLst>
              <p:ext uri="{D42A27DB-BD31-4B8C-83A1-F6EECF244321}">
                <p14:modId xmlns:p14="http://schemas.microsoft.com/office/powerpoint/2010/main" xmlns="" val="832519388"/>
              </p:ext>
            </p:extLst>
          </p:nvPr>
        </p:nvGraphicFramePr>
        <p:xfrm>
          <a:off x="790575" y="2747962"/>
          <a:ext cx="3638550" cy="23495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8" name="文本框 37"/>
          <p:cNvSpPr txBox="1"/>
          <p:nvPr/>
        </p:nvSpPr>
        <p:spPr>
          <a:xfrm>
            <a:off x="5572125" y="3549651"/>
            <a:ext cx="3025775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月，电商平台超过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55%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的车辆销售</a:t>
            </a:r>
            <a:r>
              <a:rPr lang="zh-CN" altLang="en-US" sz="1600" dirty="0">
                <a:latin typeface="微软雅黑" panose="020B0503020204020204" pitchFamily="34" charset="-122"/>
                <a:ea typeface="微软雅黑" panose="020B0503020204020204" pitchFamily="34" charset="-122"/>
              </a:rPr>
              <a:t>周期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超过</a:t>
            </a:r>
            <a:r>
              <a:rPr lang="en-US" altLang="zh-CN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30</a:t>
            </a:r>
            <a:r>
              <a:rPr lang="zh-CN" altLang="en-US" sz="16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日。</a:t>
            </a:r>
            <a:endParaRPr lang="zh-CN" altLang="en-US" sz="1600" dirty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8" name="左箭头 7"/>
          <p:cNvSpPr/>
          <p:nvPr/>
        </p:nvSpPr>
        <p:spPr>
          <a:xfrm>
            <a:off x="4686300" y="3614737"/>
            <a:ext cx="528638" cy="642938"/>
          </a:xfrm>
          <a:prstGeom prst="lef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xmlns="" val="10081405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组合 4"/>
          <p:cNvGrpSpPr/>
          <p:nvPr/>
        </p:nvGrpSpPr>
        <p:grpSpPr>
          <a:xfrm>
            <a:off x="2147877" y="2692400"/>
            <a:ext cx="5310189" cy="482600"/>
            <a:chOff x="2305050" y="2692400"/>
            <a:chExt cx="4324350" cy="482600"/>
          </a:xfrm>
        </p:grpSpPr>
        <p:sp>
          <p:nvSpPr>
            <p:cNvPr id="4" name="椭圆 3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2" name="矩形 1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第四部分：二手车流通大数据服务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3" name="椭圆 2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7" name="图片 6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5528" y="2774950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7792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5314950" y="1905686"/>
            <a:ext cx="3043237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200000"/>
              </a:lnSpc>
            </a:pPr>
            <a:r>
              <a:rPr lang="zh-CN" altLang="en-US" dirty="0" smtClean="0">
                <a:latin typeface="微软雅黑" pitchFamily="34" charset="-122"/>
                <a:ea typeface="微软雅黑" pitchFamily="34" charset="-122"/>
              </a:rPr>
              <a:t>建立二手车流通信息工作机制，积极整合现有资源，加强互联互通和信息共享，加快建立汽车全生命周期的信息体系。</a:t>
            </a:r>
            <a:endParaRPr lang="zh-CN" altLang="en-US" dirty="0"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2355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1642252"/>
            <a:ext cx="4742336" cy="355839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矩形 4"/>
          <p:cNvSpPr/>
          <p:nvPr/>
        </p:nvSpPr>
        <p:spPr>
          <a:xfrm flipH="1">
            <a:off x="365782" y="356659"/>
            <a:ext cx="3206327" cy="39356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加快完善二手车流通信息平台</a:t>
            </a:r>
            <a:endParaRPr lang="zh-CN" altLang="en-US" b="1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5372100" y="2571750"/>
            <a:ext cx="2771775" cy="14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>
            <a:off x="5395912" y="3095625"/>
            <a:ext cx="2771775" cy="14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>
            <a:off x="5395912" y="3667125"/>
            <a:ext cx="2771775" cy="14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>
            <a:off x="5419724" y="4233863"/>
            <a:ext cx="2771775" cy="14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>
            <a:off x="5429249" y="4743450"/>
            <a:ext cx="2771775" cy="14289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7792839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AutoShape 2"/>
          <p:cNvSpPr>
            <a:spLocks noChangeArrowheads="1"/>
          </p:cNvSpPr>
          <p:nvPr/>
        </p:nvSpPr>
        <p:spPr bwMode="gray">
          <a:xfrm rot="19254209">
            <a:off x="4889499" y="2549525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4" name="AutoShape 3"/>
          <p:cNvSpPr>
            <a:spLocks noChangeArrowheads="1"/>
          </p:cNvSpPr>
          <p:nvPr/>
        </p:nvSpPr>
        <p:spPr bwMode="gray">
          <a:xfrm rot="2851765">
            <a:off x="4890292" y="442039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5" name="AutoShape 4"/>
          <p:cNvSpPr>
            <a:spLocks noChangeArrowheads="1"/>
          </p:cNvSpPr>
          <p:nvPr/>
        </p:nvSpPr>
        <p:spPr bwMode="gray">
          <a:xfrm rot="13646895">
            <a:off x="3413917" y="25852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6" name="AutoShape 5"/>
          <p:cNvSpPr>
            <a:spLocks noChangeArrowheads="1"/>
          </p:cNvSpPr>
          <p:nvPr/>
        </p:nvSpPr>
        <p:spPr bwMode="gray">
          <a:xfrm rot="7687744">
            <a:off x="3485355" y="4528344"/>
            <a:ext cx="792163" cy="288925"/>
          </a:xfrm>
          <a:prstGeom prst="rightArrow">
            <a:avLst>
              <a:gd name="adj1" fmla="val 35167"/>
              <a:gd name="adj2" fmla="val 111029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39" name="AutoShape 6"/>
          <p:cNvSpPr>
            <a:spLocks noChangeArrowheads="1"/>
          </p:cNvSpPr>
          <p:nvPr/>
        </p:nvSpPr>
        <p:spPr bwMode="gray">
          <a:xfrm>
            <a:off x="5321299" y="3484563"/>
            <a:ext cx="792162" cy="288925"/>
          </a:xfrm>
          <a:prstGeom prst="rightArrow">
            <a:avLst>
              <a:gd name="adj1" fmla="val 35167"/>
              <a:gd name="adj2" fmla="val 111028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0" name="AutoShape 7"/>
          <p:cNvSpPr>
            <a:spLocks noChangeArrowheads="1"/>
          </p:cNvSpPr>
          <p:nvPr/>
        </p:nvSpPr>
        <p:spPr bwMode="gray">
          <a:xfrm rot="10800000">
            <a:off x="2944811" y="3519488"/>
            <a:ext cx="863600" cy="288925"/>
          </a:xfrm>
          <a:prstGeom prst="rightArrow">
            <a:avLst>
              <a:gd name="adj1" fmla="val 35167"/>
              <a:gd name="adj2" fmla="val 121041"/>
            </a:avLst>
          </a:prstGeom>
          <a:gradFill rotWithShape="1">
            <a:gsLst>
              <a:gs pos="0">
                <a:schemeClr val="tx1">
                  <a:gamma/>
                  <a:tint val="0"/>
                  <a:invGamma/>
                </a:schemeClr>
              </a:gs>
              <a:gs pos="100000">
                <a:schemeClr val="tx1"/>
              </a:gs>
            </a:gsLst>
            <a:lin ang="0" scaled="1"/>
          </a:gradFill>
          <a:ln w="0" algn="ctr">
            <a:noFill/>
            <a:miter lim="800000"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41" name="Oval 9"/>
          <p:cNvSpPr>
            <a:spLocks noChangeArrowheads="1"/>
          </p:cNvSpPr>
          <p:nvPr/>
        </p:nvSpPr>
        <p:spPr bwMode="gray">
          <a:xfrm>
            <a:off x="2657474" y="1757363"/>
            <a:ext cx="3743325" cy="3744912"/>
          </a:xfrm>
          <a:prstGeom prst="ellipse">
            <a:avLst/>
          </a:prstGeom>
          <a:noFill/>
          <a:ln w="38100" algn="ctr">
            <a:solidFill>
              <a:schemeClr val="tx1"/>
            </a:solidFill>
            <a:round/>
            <a:headEnd/>
            <a:tailEnd/>
          </a:ln>
          <a:effectLst/>
        </p:spPr>
        <p:txBody>
          <a:bodyPr anchor="ctr">
            <a:spAutoFit/>
          </a:bodyPr>
          <a:lstStyle/>
          <a:p>
            <a:endParaRPr lang="zh-CN" altLang="en-US"/>
          </a:p>
        </p:txBody>
      </p:sp>
      <p:grpSp>
        <p:nvGrpSpPr>
          <p:cNvPr id="2" name="Group 10"/>
          <p:cNvGrpSpPr>
            <a:grpSpLocks/>
          </p:cNvGrpSpPr>
          <p:nvPr/>
        </p:nvGrpSpPr>
        <p:grpSpPr bwMode="auto">
          <a:xfrm>
            <a:off x="3549649" y="2684463"/>
            <a:ext cx="1946275" cy="1949450"/>
            <a:chOff x="2200" y="1570"/>
            <a:chExt cx="1496" cy="1496"/>
          </a:xfrm>
        </p:grpSpPr>
        <p:sp>
          <p:nvSpPr>
            <p:cNvPr id="43" name="Oval 11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tint val="0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tint val="0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4" name="Oval 12"/>
            <p:cNvSpPr>
              <a:spLocks noChangeArrowheads="1"/>
            </p:cNvSpPr>
            <p:nvPr/>
          </p:nvSpPr>
          <p:spPr bwMode="gray">
            <a:xfrm>
              <a:off x="2200" y="1570"/>
              <a:ext cx="1496" cy="1496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0"/>
                    <a:invGamma/>
                  </a:schemeClr>
                </a:gs>
                <a:gs pos="100000">
                  <a:schemeClr val="hlink"/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wrap="none"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5" name="Oval 13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54118"/>
                    <a:invGamma/>
                  </a:schemeClr>
                </a:gs>
                <a:gs pos="50000">
                  <a:schemeClr val="hlink"/>
                </a:gs>
                <a:gs pos="100000">
                  <a:schemeClr val="hlink">
                    <a:gamma/>
                    <a:shade val="54118"/>
                    <a:invGamma/>
                  </a:schemeClr>
                </a:gs>
              </a:gsLst>
              <a:lin ang="189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6" name="Oval 14"/>
            <p:cNvSpPr>
              <a:spLocks noChangeArrowheads="1"/>
            </p:cNvSpPr>
            <p:nvPr/>
          </p:nvSpPr>
          <p:spPr bwMode="gray">
            <a:xfrm>
              <a:off x="2298" y="1668"/>
              <a:ext cx="1300" cy="1300"/>
            </a:xfrm>
            <a:prstGeom prst="ellipse">
              <a:avLst/>
            </a:prstGeom>
            <a:gradFill rotWithShape="1">
              <a:gsLst>
                <a:gs pos="0">
                  <a:schemeClr val="hlink"/>
                </a:gs>
                <a:gs pos="100000">
                  <a:schemeClr val="hlink">
                    <a:gamma/>
                    <a:shade val="48627"/>
                    <a:invGamma/>
                  </a:schemeClr>
                </a:gs>
              </a:gsLst>
              <a:lin ang="27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  <p:sp>
          <p:nvSpPr>
            <p:cNvPr id="47" name="Oval 15"/>
            <p:cNvSpPr>
              <a:spLocks noChangeArrowheads="1"/>
            </p:cNvSpPr>
            <p:nvPr/>
          </p:nvSpPr>
          <p:spPr bwMode="gray">
            <a:xfrm>
              <a:off x="2363" y="1733"/>
              <a:ext cx="1170" cy="1170"/>
            </a:xfrm>
            <a:prstGeom prst="ellipse">
              <a:avLst/>
            </a:prstGeom>
            <a:gradFill rotWithShape="1">
              <a:gsLst>
                <a:gs pos="0">
                  <a:schemeClr val="hlink">
                    <a:gamma/>
                    <a:shade val="46275"/>
                    <a:invGamma/>
                  </a:schemeClr>
                </a:gs>
                <a:gs pos="100000">
                  <a:schemeClr val="hlink"/>
                </a:gs>
              </a:gsLst>
              <a:lin ang="5400000" scaled="1"/>
            </a:gradFill>
            <a:ln w="38100" algn="ctr">
              <a:noFill/>
              <a:round/>
              <a:headEnd/>
              <a:tailEnd/>
            </a:ln>
            <a:effectLst/>
          </p:spPr>
          <p:txBody>
            <a:bodyPr anchor="ctr">
              <a:spAutoFit/>
            </a:bodyPr>
            <a:lstStyle/>
            <a:p>
              <a:endParaRPr lang="zh-CN" altLang="en-US"/>
            </a:p>
          </p:txBody>
        </p:sp>
      </p:grpSp>
      <p:sp>
        <p:nvSpPr>
          <p:cNvPr id="48" name="Text Box 17"/>
          <p:cNvSpPr txBox="1">
            <a:spLocks noChangeArrowheads="1"/>
          </p:cNvSpPr>
          <p:nvPr/>
        </p:nvSpPr>
        <p:spPr bwMode="gray">
          <a:xfrm>
            <a:off x="1670783" y="5284788"/>
            <a:ext cx="162095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车辆保险信息模块</a:t>
            </a:r>
            <a:endParaRPr lang="en-US" altLang="ko-KR" sz="1400" b="1" dirty="0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49" name="Text Box 18"/>
          <p:cNvSpPr txBox="1">
            <a:spLocks noChangeArrowheads="1"/>
          </p:cNvSpPr>
          <p:nvPr/>
        </p:nvSpPr>
        <p:spPr bwMode="gray">
          <a:xfrm>
            <a:off x="5666372" y="5213350"/>
            <a:ext cx="19800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人员征信及黑名单模块</a:t>
            </a:r>
            <a:endParaRPr lang="en-US" altLang="ko-KR" sz="1400" b="1" dirty="0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50" name="Text Box 19"/>
          <p:cNvSpPr txBox="1">
            <a:spLocks noChangeArrowheads="1"/>
          </p:cNvSpPr>
          <p:nvPr/>
        </p:nvSpPr>
        <p:spPr bwMode="gray">
          <a:xfrm>
            <a:off x="6570378" y="3468688"/>
            <a:ext cx="2159566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just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车辆抵押、贷款查询模块</a:t>
            </a:r>
          </a:p>
        </p:txBody>
      </p:sp>
      <p:sp>
        <p:nvSpPr>
          <p:cNvPr id="55" name="Text Box 20"/>
          <p:cNvSpPr txBox="1">
            <a:spLocks noChangeArrowheads="1"/>
          </p:cNvSpPr>
          <p:nvPr/>
        </p:nvSpPr>
        <p:spPr bwMode="gray">
          <a:xfrm>
            <a:off x="1638028" y="1612900"/>
            <a:ext cx="1829347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车辆</a:t>
            </a:r>
            <a:r>
              <a:rPr lang="en-US" altLang="zh-CN" sz="1400" b="1" dirty="0" smtClean="0">
                <a:latin typeface="Verdana" pitchFamily="34" charset="0"/>
                <a:ea typeface="굴림" pitchFamily="50" charset="-127"/>
              </a:rPr>
              <a:t>VIN</a:t>
            </a:r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基本库模块</a:t>
            </a:r>
            <a:endParaRPr lang="en-US" altLang="ko-KR" sz="1400" b="1" dirty="0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56" name="Text Box 21"/>
          <p:cNvSpPr txBox="1">
            <a:spLocks noChangeArrowheads="1"/>
          </p:cNvSpPr>
          <p:nvPr/>
        </p:nvSpPr>
        <p:spPr bwMode="gray">
          <a:xfrm>
            <a:off x="5809543" y="1684338"/>
            <a:ext cx="1261885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车辆价格模块</a:t>
            </a:r>
            <a:endParaRPr lang="en-US" altLang="ko-KR" sz="1400" b="1" dirty="0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57" name="Text Box 22"/>
          <p:cNvSpPr txBox="1">
            <a:spLocks noChangeArrowheads="1"/>
          </p:cNvSpPr>
          <p:nvPr/>
        </p:nvSpPr>
        <p:spPr bwMode="gray">
          <a:xfrm>
            <a:off x="3632060" y="3413125"/>
            <a:ext cx="1802095" cy="36933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b="1" dirty="0" smtClean="0">
                <a:solidFill>
                  <a:srgbClr val="FFFFFF"/>
                </a:solidFill>
                <a:latin typeface="Arial" charset="0"/>
                <a:ea typeface="굴림" pitchFamily="50" charset="-127"/>
              </a:rPr>
              <a:t>二手车信息平台</a:t>
            </a:r>
            <a:endParaRPr lang="en-US" altLang="ko-KR" b="1" dirty="0">
              <a:solidFill>
                <a:srgbClr val="FFFFFF"/>
              </a:solidFill>
              <a:latin typeface="Arial" charset="0"/>
              <a:ea typeface="굴림" pitchFamily="50" charset="-127"/>
            </a:endParaRPr>
          </a:p>
        </p:txBody>
      </p:sp>
      <p:sp>
        <p:nvSpPr>
          <p:cNvPr id="58" name="Oval 23"/>
          <p:cNvSpPr>
            <a:spLocks noChangeArrowheads="1"/>
          </p:cNvSpPr>
          <p:nvPr/>
        </p:nvSpPr>
        <p:spPr bwMode="gray">
          <a:xfrm>
            <a:off x="2513011" y="3494088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59" name="Oval 24"/>
          <p:cNvSpPr>
            <a:spLocks noChangeArrowheads="1"/>
          </p:cNvSpPr>
          <p:nvPr/>
        </p:nvSpPr>
        <p:spPr bwMode="gray">
          <a:xfrm>
            <a:off x="3089274" y="1973263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0" name="Oval 25"/>
          <p:cNvSpPr>
            <a:spLocks noChangeArrowheads="1"/>
          </p:cNvSpPr>
          <p:nvPr/>
        </p:nvSpPr>
        <p:spPr bwMode="gray">
          <a:xfrm>
            <a:off x="5608636" y="2044700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1" name="Oval 26"/>
          <p:cNvSpPr>
            <a:spLocks noChangeArrowheads="1"/>
          </p:cNvSpPr>
          <p:nvPr/>
        </p:nvSpPr>
        <p:spPr bwMode="gray">
          <a:xfrm>
            <a:off x="6257924" y="3413125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2" name="Oval 27"/>
          <p:cNvSpPr>
            <a:spLocks noChangeArrowheads="1"/>
          </p:cNvSpPr>
          <p:nvPr/>
        </p:nvSpPr>
        <p:spPr bwMode="gray">
          <a:xfrm>
            <a:off x="5537199" y="4852988"/>
            <a:ext cx="358775" cy="360362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63" name="Oval 28"/>
          <p:cNvSpPr>
            <a:spLocks noChangeArrowheads="1"/>
          </p:cNvSpPr>
          <p:nvPr/>
        </p:nvSpPr>
        <p:spPr bwMode="gray">
          <a:xfrm>
            <a:off x="3305174" y="4997450"/>
            <a:ext cx="358775" cy="360363"/>
          </a:xfrm>
          <a:prstGeom prst="ellipse">
            <a:avLst/>
          </a:prstGeom>
          <a:gradFill rotWithShape="1">
            <a:gsLst>
              <a:gs pos="0">
                <a:schemeClr val="accent1"/>
              </a:gs>
              <a:gs pos="100000">
                <a:schemeClr val="accent1">
                  <a:gamma/>
                  <a:shade val="54510"/>
                  <a:invGamma/>
                </a:schemeClr>
              </a:gs>
            </a:gsLst>
            <a:path path="shape">
              <a:fillToRect l="50000" t="50000" r="50000" b="50000"/>
            </a:path>
          </a:gradFill>
          <a:ln w="0" algn="ctr">
            <a:noFill/>
            <a:round/>
            <a:headEnd/>
            <a:tailEnd/>
          </a:ln>
          <a:effectLst/>
        </p:spPr>
        <p:txBody>
          <a:bodyPr wrap="none" anchor="ctr"/>
          <a:lstStyle/>
          <a:p>
            <a:endParaRPr lang="zh-CN" altLang="en-US"/>
          </a:p>
        </p:txBody>
      </p:sp>
      <p:sp>
        <p:nvSpPr>
          <p:cNvPr id="28" name="Text Box 19"/>
          <p:cNvSpPr txBox="1">
            <a:spLocks noChangeArrowheads="1"/>
          </p:cNvSpPr>
          <p:nvPr/>
        </p:nvSpPr>
        <p:spPr bwMode="gray">
          <a:xfrm>
            <a:off x="597471" y="3506788"/>
            <a:ext cx="1980030" cy="307777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  <a:effectLst>
            <a:prstShdw prst="shdw12" dist="76200" dir="10800000">
              <a:schemeClr val="bg2">
                <a:alpha val="50000"/>
              </a:schemeClr>
            </a:prstShdw>
          </a:effectLst>
        </p:spPr>
        <p:txBody>
          <a:bodyPr wrap="none">
            <a:spAutoFit/>
          </a:bodyPr>
          <a:lstStyle/>
          <a:p>
            <a:pPr algn="ctr"/>
            <a:r>
              <a:rPr lang="zh-CN" altLang="en-US" sz="1400" b="1" dirty="0" smtClean="0">
                <a:latin typeface="Verdana" pitchFamily="34" charset="0"/>
                <a:ea typeface="굴림" pitchFamily="50" charset="-127"/>
              </a:rPr>
              <a:t>车辆维修保养记录模块</a:t>
            </a:r>
            <a:endParaRPr lang="en-US" altLang="ko-KR" sz="1400" b="1" dirty="0">
              <a:latin typeface="Verdana" pitchFamily="34" charset="0"/>
              <a:ea typeface="굴림" pitchFamily="50" charset="-127"/>
            </a:endParaRPr>
          </a:p>
        </p:txBody>
      </p:sp>
      <p:sp>
        <p:nvSpPr>
          <p:cNvPr id="29" name="矩形 28"/>
          <p:cNvSpPr/>
          <p:nvPr/>
        </p:nvSpPr>
        <p:spPr>
          <a:xfrm flipH="1">
            <a:off x="365782" y="356659"/>
            <a:ext cx="7578068" cy="4247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lnSpc>
                <a:spcPct val="120000"/>
              </a:lnSpc>
            </a:pPr>
            <a:r>
              <a:rPr lang="zh-CN" altLang="en-US" b="1" dirty="0" smtClean="0">
                <a:latin typeface="微软雅黑" pitchFamily="34" charset="-122"/>
                <a:ea typeface="微软雅黑" pitchFamily="34" charset="-122"/>
                <a:sym typeface="Arial" pitchFamily="34" charset="0"/>
              </a:rPr>
              <a:t>加强行业内部以及跨行业信息合作，完善车辆信息透明化服务</a:t>
            </a:r>
            <a:endParaRPr lang="zh-CN" altLang="en-US" b="1" dirty="0">
              <a:latin typeface="微软雅黑" pitchFamily="34" charset="-122"/>
              <a:ea typeface="微软雅黑" pitchFamily="34" charset="-122"/>
              <a:sym typeface="Arial" pitchFamily="34" charset="0"/>
            </a:endParaRPr>
          </a:p>
        </p:txBody>
      </p:sp>
    </p:spTree>
    <p:custDataLst>
      <p:tags r:id="rId1"/>
    </p:custDataLst>
    <p:extLst>
      <p:ext uri="{BB962C8B-B14F-4D97-AF65-F5344CB8AC3E}">
        <p14:creationId xmlns:p14="http://schemas.microsoft.com/office/powerpoint/2010/main" xmlns="" val="2332354546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2"/>
          <p:cNvSpPr txBox="1">
            <a:spLocks noChangeArrowheads="1"/>
          </p:cNvSpPr>
          <p:nvPr/>
        </p:nvSpPr>
        <p:spPr bwMode="auto">
          <a:xfrm>
            <a:off x="2979738" y="2054225"/>
            <a:ext cx="2870200" cy="25545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eaLnBrk="1" hangingPunct="1"/>
            <a:r>
              <a:rPr lang="zh-CN" altLang="en-US" sz="8000" b="1" i="0" dirty="0">
                <a:latin typeface="华文行楷" panose="02010800040101010101" pitchFamily="2" charset="-122"/>
                <a:ea typeface="华文行楷" panose="02010800040101010101" pitchFamily="2" charset="-122"/>
              </a:rPr>
              <a:t>谢 谢！</a:t>
            </a:r>
          </a:p>
        </p:txBody>
      </p:sp>
    </p:spTree>
    <p:extLst>
      <p:ext uri="{BB962C8B-B14F-4D97-AF65-F5344CB8AC3E}">
        <p14:creationId xmlns:p14="http://schemas.microsoft.com/office/powerpoint/2010/main" xmlns="" val="1634673750"/>
      </p:ext>
    </p:extLst>
  </p:cSld>
  <p:clrMapOvr>
    <a:masterClrMapping/>
  </p:clrMapOvr>
  <p:transition advClick="0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6937" y="2609850"/>
            <a:ext cx="4810125" cy="482600"/>
            <a:chOff x="2305050" y="2692400"/>
            <a:chExt cx="4324350" cy="482600"/>
          </a:xfrm>
        </p:grpSpPr>
        <p:sp>
          <p:nvSpPr>
            <p:cNvPr id="9" name="矩形 8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第一部分：</a:t>
              </a:r>
              <a:r>
                <a:rPr lang="en-US" altLang="zh-CN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2</a:t>
              </a:r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月市场概况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1229" y="2687865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59842065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9" name="图表 8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931873232"/>
              </p:ext>
            </p:extLst>
          </p:nvPr>
        </p:nvGraphicFramePr>
        <p:xfrm>
          <a:off x="812885" y="2317927"/>
          <a:ext cx="7517729" cy="389547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230400" y="381600"/>
            <a:ext cx="8002588" cy="460800"/>
          </a:xfrm>
          <a:prstGeom prst="rect">
            <a:avLst/>
          </a:prstGeom>
          <a:noFill/>
          <a:extLst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华文细黑" pitchFamily="2" charset="-122"/>
                <a:cs typeface="华文细黑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i="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一、</a:t>
            </a:r>
            <a:r>
              <a:rPr lang="en-US" altLang="zh-CN" b="1" i="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i="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i="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月二手车市场整体表现</a:t>
            </a:r>
          </a:p>
        </p:txBody>
      </p:sp>
      <p:sp>
        <p:nvSpPr>
          <p:cNvPr id="2" name="TextBox 11"/>
          <p:cNvSpPr txBox="1">
            <a:spLocks noChangeArrowheads="1"/>
          </p:cNvSpPr>
          <p:nvPr/>
        </p:nvSpPr>
        <p:spPr bwMode="auto">
          <a:xfrm>
            <a:off x="291600" y="1130400"/>
            <a:ext cx="8560300" cy="830995"/>
          </a:xfrm>
          <a:prstGeom prst="rect">
            <a:avLst/>
          </a:prstGeom>
          <a:noFill/>
          <a:ln>
            <a:noFill/>
          </a:ln>
          <a:extLst/>
        </p:spPr>
        <p:txBody>
          <a:bodyPr wrap="square" lIns="91438" tIns="45719" rIns="91438" bIns="45719">
            <a:spAutoFit/>
          </a:bodyPr>
          <a:lstStyle>
            <a:lvl1pPr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1pPr>
            <a:lvl2pPr marL="742950" indent="-28575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2pPr>
            <a:lvl3pPr marL="11430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3pPr>
            <a:lvl4pPr marL="16002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4pPr>
            <a:lvl5pPr marL="2057400" indent="-228600"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i="1">
                <a:solidFill>
                  <a:schemeClr val="tx1"/>
                </a:solidFill>
                <a:latin typeface="Arial" panose="020B0604020202020204" pitchFamily="34" charset="0"/>
                <a:ea typeface="华文细黑" panose="02010600040101010101" pitchFamily="2" charset="-122"/>
              </a:defRPr>
            </a:lvl9pPr>
          </a:lstStyle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  <a:defRPr/>
            </a:pP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月，全国二手车市场累计交易量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57.92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万辆，受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月春节长假影响，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月交易量环比大幅回落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28.17%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，交易额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338.40</a:t>
            </a:r>
            <a:r>
              <a:rPr lang="zh-CN" altLang="en-US" sz="1600" i="0" dirty="0">
                <a:latin typeface="微软雅黑" panose="020B0503020204020204" pitchFamily="34" charset="-122"/>
                <a:ea typeface="微软雅黑" panose="020B0503020204020204" pitchFamily="34" charset="-122"/>
              </a:rPr>
              <a:t>亿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元，环比下降</a:t>
            </a:r>
            <a:r>
              <a:rPr lang="en-US" altLang="zh-CN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27.95%</a:t>
            </a:r>
            <a:r>
              <a:rPr lang="zh-CN" altLang="en-US" sz="1600" i="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。</a:t>
            </a:r>
          </a:p>
        </p:txBody>
      </p:sp>
      <p:sp>
        <p:nvSpPr>
          <p:cNvPr id="7" name="矩形 6"/>
          <p:cNvSpPr/>
          <p:nvPr/>
        </p:nvSpPr>
        <p:spPr>
          <a:xfrm>
            <a:off x="4522106" y="3300413"/>
            <a:ext cx="1060450" cy="28098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r>
              <a:rPr lang="en-US" altLang="zh-CN" sz="1400" b="1" dirty="0" smtClean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28.17</a:t>
            </a:r>
            <a:r>
              <a:rPr lang="en-US" altLang="zh-CN" sz="1400" b="1" dirty="0">
                <a:solidFill>
                  <a:schemeClr val="tx1">
                    <a:lumMod val="65000"/>
                    <a:lumOff val="3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%</a:t>
            </a:r>
            <a:endParaRPr lang="zh-CN" altLang="en-US" sz="1400" b="1" dirty="0">
              <a:solidFill>
                <a:schemeClr val="tx1">
                  <a:lumMod val="65000"/>
                  <a:lumOff val="3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12294" name="文本框 2"/>
          <p:cNvSpPr txBox="1">
            <a:spLocks noChangeArrowheads="1"/>
          </p:cNvSpPr>
          <p:nvPr/>
        </p:nvSpPr>
        <p:spPr bwMode="auto">
          <a:xfrm>
            <a:off x="7353300" y="2846388"/>
            <a:ext cx="990600" cy="276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zh-CN" altLang="en-US" sz="1200" i="0">
                <a:latin typeface="微软雅黑" pitchFamily="34" charset="-122"/>
                <a:ea typeface="微软雅黑" pitchFamily="34" charset="-122"/>
              </a:rPr>
              <a:t>单位：万辆</a:t>
            </a:r>
          </a:p>
        </p:txBody>
      </p:sp>
      <p:sp>
        <p:nvSpPr>
          <p:cNvPr id="12295" name="上箭头 2"/>
          <p:cNvSpPr>
            <a:spLocks noChangeArrowheads="1"/>
          </p:cNvSpPr>
          <p:nvPr/>
        </p:nvSpPr>
        <p:spPr bwMode="auto">
          <a:xfrm rot="10800000">
            <a:off x="3998231" y="3122612"/>
            <a:ext cx="649288" cy="809307"/>
          </a:xfrm>
          <a:prstGeom prst="upArrow">
            <a:avLst>
              <a:gd name="adj1" fmla="val 50000"/>
              <a:gd name="adj2" fmla="val 50000"/>
            </a:avLst>
          </a:prstGeom>
          <a:solidFill>
            <a:schemeClr val="bg1">
              <a:lumMod val="50000"/>
            </a:schemeClr>
          </a:solidFill>
          <a:ln w="9525" algn="ctr">
            <a:solidFill>
              <a:schemeClr val="bg1"/>
            </a:solidFill>
            <a:round/>
            <a:headEnd/>
            <a:tailEnd/>
          </a:ln>
        </p:spPr>
        <p:txBody>
          <a:bodyPr/>
          <a:lstStyle/>
          <a:p>
            <a:pPr eaLnBrk="1" hangingPunct="1"/>
            <a:endParaRPr lang="zh-CN" altLang="en-US">
              <a:ea typeface="宋体" pitchFamily="2" charset="-122"/>
            </a:endParaRPr>
          </a:p>
        </p:txBody>
      </p:sp>
    </p:spTree>
  </p:cSld>
  <p:clrMapOvr>
    <a:masterClrMapping/>
  </p:clrMapOvr>
  <p:transition>
    <p:push dir="r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TextBox 11"/>
          <p:cNvSpPr txBox="1">
            <a:spLocks noChangeArrowheads="1"/>
          </p:cNvSpPr>
          <p:nvPr/>
        </p:nvSpPr>
        <p:spPr bwMode="auto">
          <a:xfrm>
            <a:off x="291600" y="1130400"/>
            <a:ext cx="8560800" cy="120032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全国二手车交易情况区域分布：华东区占比最大，占比为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30.81%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，其次为中南区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22.58%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华北区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18.38%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 西南地区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15.73%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，东北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地区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6.94%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，西北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区</a:t>
            </a:r>
            <a:r>
              <a:rPr lang="en-US" altLang="zh-CN" sz="1600" dirty="0" smtClean="0">
                <a:latin typeface="微软雅黑" pitchFamily="34" charset="-122"/>
                <a:ea typeface="微软雅黑" pitchFamily="34" charset="-122"/>
              </a:rPr>
              <a:t>5.56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；东部经济发达地区的华东、华北区共占总交易量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的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49.19%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。整体情况较上月基本持平。</a:t>
            </a:r>
            <a:endParaRPr lang="zh-CN" altLang="en-US" sz="1600" i="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8" name="图表 7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592049608"/>
              </p:ext>
            </p:extLst>
          </p:nvPr>
        </p:nvGraphicFramePr>
        <p:xfrm>
          <a:off x="838200" y="2790824"/>
          <a:ext cx="7467600" cy="3377747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6" name="Rectangle 2"/>
          <p:cNvSpPr txBox="1">
            <a:spLocks noChangeArrowheads="1"/>
          </p:cNvSpPr>
          <p:nvPr/>
        </p:nvSpPr>
        <p:spPr bwMode="auto">
          <a:xfrm>
            <a:off x="230400" y="381600"/>
            <a:ext cx="8002588" cy="460800"/>
          </a:xfrm>
          <a:prstGeom prst="rect">
            <a:avLst/>
          </a:prstGeom>
          <a:noFill/>
          <a:extLst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华文细黑" pitchFamily="2" charset="-122"/>
                <a:cs typeface="华文细黑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b="1" i="0" kern="0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月二手车交易量区域分布</a:t>
            </a:r>
            <a:endParaRPr lang="zh-CN" altLang="en-US" b="1" i="0" kern="0" dirty="0" smtClean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9" name="TextBox 11"/>
          <p:cNvSpPr txBox="1">
            <a:spLocks noChangeArrowheads="1"/>
          </p:cNvSpPr>
          <p:nvPr/>
        </p:nvSpPr>
        <p:spPr bwMode="auto">
          <a:xfrm>
            <a:off x="291600" y="1130400"/>
            <a:ext cx="8560800" cy="1569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1438" tIns="45719" rIns="91438" bIns="45719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全国二手车车型分析：基本型乘用车仍为主要流通车型，占比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59.91%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，其次为客车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11.53%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货车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9.04%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SUV5.47%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MPV3.58%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；相比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i="0" dirty="0">
                <a:latin typeface="微软雅黑" pitchFamily="34" charset="-122"/>
                <a:ea typeface="微软雅黑" pitchFamily="34" charset="-122"/>
              </a:rPr>
              <a:t>1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月，基本型乘用车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、货车、交叉型车、摩托车、挂车、低速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载货车交易占比有所增加，客车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SUV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、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MPV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、其他车比例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有所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下降。</a:t>
            </a:r>
            <a:endParaRPr lang="zh-CN" altLang="en-US" sz="1600" i="0" dirty="0">
              <a:latin typeface="微软雅黑" pitchFamily="34" charset="-122"/>
              <a:ea typeface="微软雅黑" pitchFamily="34" charset="-122"/>
            </a:endParaRPr>
          </a:p>
        </p:txBody>
      </p:sp>
      <p:graphicFrame>
        <p:nvGraphicFramePr>
          <p:cNvPr id="6" name="图表 5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3226366735"/>
              </p:ext>
            </p:extLst>
          </p:nvPr>
        </p:nvGraphicFramePr>
        <p:xfrm>
          <a:off x="-123826" y="2651189"/>
          <a:ext cx="9391651" cy="368662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7" name="Rectangle 2"/>
          <p:cNvSpPr txBox="1">
            <a:spLocks noChangeArrowheads="1"/>
          </p:cNvSpPr>
          <p:nvPr/>
        </p:nvSpPr>
        <p:spPr bwMode="auto">
          <a:xfrm>
            <a:off x="230400" y="381600"/>
            <a:ext cx="8002588" cy="460800"/>
          </a:xfrm>
          <a:prstGeom prst="rect">
            <a:avLst/>
          </a:prstGeom>
          <a:noFill/>
          <a:extLst/>
        </p:spPr>
        <p:txBody>
          <a:bodyPr/>
          <a:lstStyle>
            <a:lvl1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+mj-lt"/>
                <a:ea typeface="华文细黑" pitchFamily="2" charset="-122"/>
                <a:cs typeface="华文细黑" charset="0"/>
              </a:defRPr>
            </a:lvl1pPr>
            <a:lvl2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2pPr>
            <a:lvl3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3pPr>
            <a:lvl4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4pPr>
            <a:lvl5pPr algn="l" rtl="0" eaLnBrk="0" fontAlgn="base" hangingPunct="0">
              <a:spcBef>
                <a:spcPct val="0"/>
              </a:spcBef>
              <a:spcAft>
                <a:spcPct val="0"/>
              </a:spcAft>
              <a:defRPr kumimoji="1" sz="2400">
                <a:solidFill>
                  <a:schemeClr val="tx1"/>
                </a:solidFill>
                <a:latin typeface="Arial" charset="0"/>
                <a:ea typeface="华文细黑" pitchFamily="2" charset="-122"/>
                <a:cs typeface="华文细黑" charset="0"/>
              </a:defRPr>
            </a:lvl5pPr>
            <a:lvl6pPr marL="4572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6pPr>
            <a:lvl7pPr marL="9144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7pPr>
            <a:lvl8pPr marL="13716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8pPr>
            <a:lvl9pPr marL="1828800" algn="l" rtl="0" eaLnBrk="1" fontAlgn="base" hangingPunct="1">
              <a:spcBef>
                <a:spcPct val="0"/>
              </a:spcBef>
              <a:spcAft>
                <a:spcPct val="0"/>
              </a:spcAft>
              <a:defRPr sz="2800">
                <a:solidFill>
                  <a:schemeClr val="bg1"/>
                </a:solidFill>
                <a:latin typeface="Arial" charset="0"/>
                <a:ea typeface="黑体" pitchFamily="2" charset="-122"/>
              </a:defRPr>
            </a:lvl9pPr>
          </a:lstStyle>
          <a:p>
            <a:pPr eaLnBrk="1" hangingPunct="1">
              <a:defRPr/>
            </a:pP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三、</a:t>
            </a:r>
            <a:r>
              <a:rPr lang="en-US" altLang="zh-CN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b="1" kern="0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月二手车交易车型分析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标题 1"/>
          <p:cNvSpPr txBox="1">
            <a:spLocks/>
          </p:cNvSpPr>
          <p:nvPr/>
        </p:nvSpPr>
        <p:spPr bwMode="auto">
          <a:xfrm>
            <a:off x="230400" y="381600"/>
            <a:ext cx="7605713" cy="460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/>
          <a:lstStyle/>
          <a:p>
            <a:pPr eaLnBrk="1" hangingPunct="1"/>
            <a:r>
              <a:rPr lang="zh-CN" altLang="en-US" sz="2400" b="1" i="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四、</a:t>
            </a:r>
            <a:r>
              <a:rPr lang="en-US" altLang="zh-CN" sz="2400" b="1" i="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2400" b="1" i="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2400" b="1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2400" b="1" i="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2400" b="1" i="0" dirty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二手车交易市场车辆使用年限</a:t>
            </a:r>
            <a:r>
              <a:rPr lang="zh-CN" altLang="en-US" sz="2400" b="1" i="0" dirty="0" smtClean="0">
                <a:solidFill>
                  <a:schemeClr val="bg2">
                    <a:lumMod val="25000"/>
                  </a:schemeClr>
                </a:solidFill>
                <a:latin typeface="微软雅黑" pitchFamily="34" charset="-122"/>
                <a:ea typeface="微软雅黑" pitchFamily="34" charset="-122"/>
              </a:rPr>
              <a:t>分析</a:t>
            </a:r>
            <a:endParaRPr lang="zh-CN" altLang="en-US" sz="2400" i="0" dirty="0">
              <a:solidFill>
                <a:schemeClr val="bg2">
                  <a:lumMod val="25000"/>
                </a:schemeClr>
              </a:solidFill>
              <a:latin typeface="Calibri" pitchFamily="34" charset="0"/>
              <a:ea typeface="宋体" pitchFamily="2" charset="-122"/>
            </a:endParaRPr>
          </a:p>
        </p:txBody>
      </p:sp>
      <p:sp>
        <p:nvSpPr>
          <p:cNvPr id="17411" name="TextBox 11"/>
          <p:cNvSpPr txBox="1">
            <a:spLocks noChangeArrowheads="1"/>
          </p:cNvSpPr>
          <p:nvPr/>
        </p:nvSpPr>
        <p:spPr bwMode="auto">
          <a:xfrm>
            <a:off x="291600" y="1130400"/>
            <a:ext cx="8560800" cy="830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 lIns="91438" tIns="45719" rIns="91438" bIns="45719">
            <a:spAutoFit/>
          </a:bodyPr>
          <a:lstStyle/>
          <a:p>
            <a:pPr marL="285750" indent="-285750" eaLnBrk="1" hangingPunct="1">
              <a:lnSpc>
                <a:spcPct val="150000"/>
              </a:lnSpc>
              <a:buFont typeface="Wingdings" pitchFamily="2" charset="2"/>
              <a:buChar char="u"/>
            </a:pP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2016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</a:t>
            </a:r>
            <a:r>
              <a:rPr lang="en-US" altLang="zh-CN" sz="1600" dirty="0">
                <a:latin typeface="微软雅黑" pitchFamily="34" charset="-122"/>
                <a:ea typeface="微软雅黑" pitchFamily="34" charset="-122"/>
              </a:rPr>
              <a:t>2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月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二手车交易市场车辆使用年限分析：使用年限在</a:t>
            </a:r>
            <a:r>
              <a:rPr lang="en-US" altLang="zh-CN" sz="1600" i="0" dirty="0">
                <a:latin typeface="微软雅黑" pitchFamily="34" charset="-122"/>
                <a:ea typeface="微软雅黑" pitchFamily="34" charset="-122"/>
              </a:rPr>
              <a:t>3-6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年的交易量最多，占比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52.58%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，其次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6-10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年的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21.17%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3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年内为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16.86%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，</a:t>
            </a:r>
            <a:r>
              <a:rPr lang="en-US" altLang="zh-CN" sz="1600" i="0" dirty="0">
                <a:latin typeface="微软雅黑" pitchFamily="34" charset="-122"/>
                <a:ea typeface="微软雅黑" pitchFamily="34" charset="-122"/>
              </a:rPr>
              <a:t>10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年以上</a:t>
            </a:r>
            <a:r>
              <a:rPr lang="zh-CN" altLang="en-US" sz="1600" i="0" dirty="0" smtClean="0">
                <a:latin typeface="微软雅黑" pitchFamily="34" charset="-122"/>
                <a:ea typeface="微软雅黑" pitchFamily="34" charset="-122"/>
              </a:rPr>
              <a:t>为</a:t>
            </a:r>
            <a:r>
              <a:rPr lang="en-US" altLang="zh-CN" sz="1600" i="0" dirty="0" smtClean="0">
                <a:latin typeface="微软雅黑" pitchFamily="34" charset="-122"/>
                <a:ea typeface="微软雅黑" pitchFamily="34" charset="-122"/>
              </a:rPr>
              <a:t>9.38%</a:t>
            </a:r>
            <a:r>
              <a:rPr lang="zh-CN" altLang="en-US" sz="1600" i="0" dirty="0">
                <a:latin typeface="微软雅黑" pitchFamily="34" charset="-122"/>
                <a:ea typeface="微软雅黑" pitchFamily="34" charset="-122"/>
              </a:rPr>
              <a:t>。</a:t>
            </a:r>
          </a:p>
        </p:txBody>
      </p:sp>
      <p:pic>
        <p:nvPicPr>
          <p:cNvPr id="17412" name="图表 3"/>
          <p:cNvPicPr>
            <a:picLocks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04925" y="2554288"/>
            <a:ext cx="5973763" cy="2670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aphicFrame>
        <p:nvGraphicFramePr>
          <p:cNvPr id="7" name="图表 6"/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xmlns="" val="4006729012"/>
              </p:ext>
            </p:extLst>
          </p:nvPr>
        </p:nvGraphicFramePr>
        <p:xfrm>
          <a:off x="1056067" y="2215165"/>
          <a:ext cx="7078173" cy="4018278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组合 7"/>
          <p:cNvGrpSpPr/>
          <p:nvPr/>
        </p:nvGrpSpPr>
        <p:grpSpPr>
          <a:xfrm>
            <a:off x="2166937" y="2609850"/>
            <a:ext cx="4810125" cy="482600"/>
            <a:chOff x="2305050" y="2692400"/>
            <a:chExt cx="4324350" cy="482600"/>
          </a:xfrm>
        </p:grpSpPr>
        <p:sp>
          <p:nvSpPr>
            <p:cNvPr id="9" name="矩形 8"/>
            <p:cNvSpPr/>
            <p:nvPr/>
          </p:nvSpPr>
          <p:spPr>
            <a:xfrm>
              <a:off x="2565400" y="2692400"/>
              <a:ext cx="3822700" cy="4826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r>
                <a:rPr lang="zh-CN" altLang="en-US" sz="2200" dirty="0" smtClean="0">
                  <a:solidFill>
                    <a:schemeClr val="tx1">
                      <a:lumMod val="75000"/>
                      <a:lumOff val="25000"/>
                    </a:schemeClr>
                  </a:solidFill>
                  <a:latin typeface="微软雅黑" panose="020B0503020204020204" pitchFamily="34" charset="-122"/>
                  <a:ea typeface="微软雅黑" panose="020B0503020204020204" pitchFamily="34" charset="-122"/>
                </a:rPr>
                <a:t>   第二部分：二手车价格分析</a:t>
              </a:r>
              <a:endParaRPr lang="zh-CN" altLang="en-US" sz="2200" dirty="0">
                <a:solidFill>
                  <a:schemeClr val="tx1">
                    <a:lumMod val="75000"/>
                    <a:lumOff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endParaRPr>
            </a:p>
          </p:txBody>
        </p:sp>
        <p:sp>
          <p:nvSpPr>
            <p:cNvPr id="10" name="椭圆 9"/>
            <p:cNvSpPr/>
            <p:nvPr/>
          </p:nvSpPr>
          <p:spPr>
            <a:xfrm>
              <a:off x="230505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sp>
          <p:nvSpPr>
            <p:cNvPr id="11" name="椭圆 10"/>
            <p:cNvSpPr/>
            <p:nvPr/>
          </p:nvSpPr>
          <p:spPr>
            <a:xfrm>
              <a:off x="6146800" y="2692400"/>
              <a:ext cx="482600" cy="482600"/>
            </a:xfrm>
            <a:prstGeom prst="ellipse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</p:grpSp>
      <p:pic>
        <p:nvPicPr>
          <p:cNvPr id="12" name="图片 1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391229" y="2687865"/>
            <a:ext cx="317500" cy="3175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8946121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图表 7"/>
          <p:cNvGraphicFramePr/>
          <p:nvPr>
            <p:extLst>
              <p:ext uri="{D42A27DB-BD31-4B8C-83A1-F6EECF244321}">
                <p14:modId xmlns:p14="http://schemas.microsoft.com/office/powerpoint/2010/main" xmlns="" val="2799222829"/>
              </p:ext>
            </p:extLst>
          </p:nvPr>
        </p:nvGraphicFramePr>
        <p:xfrm>
          <a:off x="1703403" y="2148011"/>
          <a:ext cx="5737194" cy="362258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" name="文本框 3"/>
          <p:cNvSpPr txBox="1"/>
          <p:nvPr/>
        </p:nvSpPr>
        <p:spPr>
          <a:xfrm>
            <a:off x="228600" y="381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一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月价格区间分布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292100" y="1130302"/>
            <a:ext cx="85598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，二手车价格区间主要集中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在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8w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以下，占比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73.19%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；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以</a:t>
            </a:r>
            <a:r>
              <a:rPr lang="en-US" altLang="zh-CN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3w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元以下价格区间车辆市场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占有量最大，为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32.65%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，较上月略有上升。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flipH="1">
            <a:off x="3298794" y="3429000"/>
            <a:ext cx="1503178" cy="1010758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5943600" y="5791304"/>
            <a:ext cx="252730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zh-CN" altLang="en-US" sz="1400" dirty="0" smtClean="0">
                <a:latin typeface="微软雅黑" panose="020B0503020204020204" pitchFamily="34" charset="-122"/>
                <a:ea typeface="微软雅黑" panose="020B0503020204020204" pitchFamily="34" charset="-122"/>
              </a:rPr>
              <a:t>数据来源：中国汽车流通协会</a:t>
            </a:r>
            <a:endParaRPr lang="en-US" altLang="zh-CN" sz="1400" dirty="0" smtClean="0"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139061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100"/>
          <p:cNvPicPr>
            <a:picLocks noChangeAspect="1" noChangeArrowheads="1"/>
            <a:extLst>
              <a:ext uri="{84589F7E-364E-4C9E-8A38-B11213B215E9}">
                <a14:cameraTool xmlns:a14="http://schemas.microsoft.com/office/drawing/2010/main" xmlns="" cellRange="$U$11:$AB$32"/>
              </a:ext>
            </a:extLst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876801" y="1358901"/>
            <a:ext cx="3796831" cy="2709140"/>
          </a:xfrm>
          <a:prstGeom prst="rect">
            <a:avLst/>
          </a:prstGeom>
          <a:solidFill>
            <a:srgbClr val="F8F8F8"/>
          </a:solidFill>
          <a:ln w="9525">
            <a:solidFill>
              <a:srgbClr val="9B9B9B"/>
            </a:solidFill>
            <a:miter lim="800000"/>
            <a:headEnd/>
            <a:tailEnd/>
          </a:ln>
        </p:spPr>
      </p:pic>
      <p:sp>
        <p:nvSpPr>
          <p:cNvPr id="3" name="文本框 2"/>
          <p:cNvSpPr txBox="1"/>
          <p:nvPr/>
        </p:nvSpPr>
        <p:spPr>
          <a:xfrm>
            <a:off x="228600" y="381000"/>
            <a:ext cx="4343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2016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年</a:t>
            </a:r>
            <a:r>
              <a:rPr lang="en-US" altLang="zh-CN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2400" b="1" dirty="0" smtClean="0">
                <a:solidFill>
                  <a:schemeClr val="bg2">
                    <a:lumMod val="2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月价格区域分布</a:t>
            </a:r>
            <a:endParaRPr lang="zh-CN" altLang="en-US" sz="2400" b="1" dirty="0">
              <a:solidFill>
                <a:schemeClr val="bg2">
                  <a:lumMod val="2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292100" y="1130400"/>
            <a:ext cx="4025900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二手车价格相对较高地区主要集中在中国北部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。其中以北京、辽宁地区价格相对较高，北京均价略有上升；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中、西部</a:t>
            </a:r>
            <a:r>
              <a:rPr lang="zh-CN" altLang="en-US" sz="1600" dirty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地区二手车价格相对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较低；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沿海地区二手车价格相对比较稳定，价格变化幅度较小。</a:t>
            </a:r>
            <a:endParaRPr lang="en-US" altLang="zh-CN" sz="1600" dirty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4851398" y="4263574"/>
            <a:ext cx="389890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北京市场平均价格为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9.04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万元，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2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月份二手车交易均价最高仍为辽宁省，为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12.59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万元，较上月略有降低；</a:t>
            </a:r>
            <a:endParaRPr lang="en-US" altLang="zh-CN" sz="1600" dirty="0" smtClean="0">
              <a:solidFill>
                <a:schemeClr val="tx1">
                  <a:lumMod val="95000"/>
                  <a:lumOff val="5000"/>
                </a:scheme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 marL="285750" indent="-285750">
              <a:lnSpc>
                <a:spcPct val="150000"/>
              </a:lnSpc>
              <a:buFont typeface="Wingdings" panose="05000000000000000000" pitchFamily="2" charset="2"/>
              <a:buChar char="u"/>
            </a:pP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全国均价略有下降，由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月的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9.05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万元降至</a:t>
            </a:r>
            <a:r>
              <a:rPr lang="en-US" altLang="zh-CN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7.93</a:t>
            </a:r>
            <a:r>
              <a:rPr lang="zh-CN" altLang="en-US" sz="1600" dirty="0" smtClean="0">
                <a:solidFill>
                  <a:schemeClr val="tx1">
                    <a:lumMod val="95000"/>
                    <a:lumOff val="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万元。</a:t>
            </a:r>
            <a:endParaRPr lang="en-US" altLang="zh-CN" dirty="0">
              <a:solidFill>
                <a:schemeClr val="tx1">
                  <a:lumMod val="95000"/>
                  <a:lumOff val="5000"/>
                </a:schemeClr>
              </a:solidFill>
            </a:endParaRPr>
          </a:p>
        </p:txBody>
      </p:sp>
      <p:graphicFrame>
        <p:nvGraphicFramePr>
          <p:cNvPr id="2" name="表格 1"/>
          <p:cNvGraphicFramePr>
            <a:graphicFrameLocks noGrp="1"/>
          </p:cNvGraphicFramePr>
          <p:nvPr>
            <p:extLst/>
          </p:nvPr>
        </p:nvGraphicFramePr>
        <p:xfrm>
          <a:off x="660400" y="4113245"/>
          <a:ext cx="3289300" cy="243332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435100"/>
                <a:gridCol w="1854200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省份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二手车平均价格</a:t>
                      </a:r>
                      <a:endParaRPr lang="en-US" altLang="zh-CN" sz="1600" dirty="0" smtClean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（万元）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北京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9.04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辽宁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12.59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江苏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9.34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浙江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9.97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zh-CN" altLang="en-US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广东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altLang="zh-CN" sz="1600" dirty="0" smtClean="0">
                          <a:latin typeface="微软雅黑" panose="020B0503020204020204" pitchFamily="34" charset="-122"/>
                          <a:ea typeface="微软雅黑" panose="020B0503020204020204" pitchFamily="34" charset="-122"/>
                        </a:rPr>
                        <a:t>6.85</a:t>
                      </a:r>
                      <a:endParaRPr lang="zh-CN" altLang="en-US" sz="1600" dirty="0">
                        <a:latin typeface="微软雅黑" panose="020B0503020204020204" pitchFamily="34" charset="-122"/>
                        <a:ea typeface="微软雅黑" panose="020B0503020204020204" pitchFamily="34" charset="-122"/>
                      </a:endParaRPr>
                    </a:p>
                  </a:txBody>
                  <a:tcPr anchor="ctr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6574708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MH_TYPE" val="#NeiR#"/>
  <p:tag name="MH_NUMBER" val="5"/>
  <p:tag name="MH_CATEGORY" val="#LiuChBZh#"/>
  <p:tag name="MH_LAYOUT" val="SubTitleText"/>
  <p:tag name="MH" val="20151104092112"/>
  <p:tag name="MH_LIBRARY" val="GRAPHIC"/>
</p:tagLst>
</file>

<file path=ppt/theme/theme1.xml><?xml version="1.0" encoding="utf-8"?>
<a:theme xmlns:a="http://schemas.openxmlformats.org/drawingml/2006/main" name="Office 主题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333333"/>
    </a:dk1>
    <a:lt1>
      <a:srgbClr val="FFFFFF"/>
    </a:lt1>
    <a:dk2>
      <a:srgbClr val="000000"/>
    </a:dk2>
    <a:lt2>
      <a:srgbClr val="808080"/>
    </a:lt2>
    <a:accent1>
      <a:srgbClr val="336699"/>
    </a:accent1>
    <a:accent2>
      <a:srgbClr val="3080C2"/>
    </a:accent2>
    <a:accent3>
      <a:srgbClr val="FFFFFF"/>
    </a:accent3>
    <a:accent4>
      <a:srgbClr val="2A2A2A"/>
    </a:accent4>
    <a:accent5>
      <a:srgbClr val="ADB8CA"/>
    </a:accent5>
    <a:accent6>
      <a:srgbClr val="2A73B0"/>
    </a:accent6>
    <a:hlink>
      <a:srgbClr val="75A3D1"/>
    </a:hlink>
    <a:folHlink>
      <a:srgbClr val="CCECFF"/>
    </a:folHlink>
  </a:clrScheme>
  <a:fontScheme name="NordriDesign_免费商务模板系列">
    <a:majorFont>
      <a:latin typeface="Arial"/>
      <a:ea typeface="黑体"/>
      <a:cs typeface=""/>
    </a:majorFont>
    <a:minorFont>
      <a:latin typeface="Arial"/>
      <a:ea typeface="黑体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3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44546A"/>
    </a:dk2>
    <a:lt2>
      <a:srgbClr val="E7E6E6"/>
    </a:lt2>
    <a:accent1>
      <a:srgbClr val="5B9BD5"/>
    </a:accent1>
    <a:accent2>
      <a:srgbClr val="ED7D31"/>
    </a:accent2>
    <a:accent3>
      <a:srgbClr val="A5A5A5"/>
    </a:accent3>
    <a:accent4>
      <a:srgbClr val="FFC000"/>
    </a:accent4>
    <a:accent5>
      <a:srgbClr val="4472C4"/>
    </a:accent5>
    <a:accent6>
      <a:srgbClr val="70AD47"/>
    </a:accent6>
    <a:hlink>
      <a:srgbClr val="0563C1"/>
    </a:hlink>
    <a:folHlink>
      <a:srgbClr val="954F72"/>
    </a:folHlink>
  </a:clrScheme>
  <a:fontScheme name="Office">
    <a:majorFont>
      <a:latin typeface="Calibri Light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lumMod val="110000"/>
              <a:satMod val="105000"/>
              <a:tint val="67000"/>
            </a:schemeClr>
          </a:gs>
          <a:gs pos="50000">
            <a:schemeClr val="phClr">
              <a:lumMod val="105000"/>
              <a:satMod val="103000"/>
              <a:tint val="73000"/>
            </a:schemeClr>
          </a:gs>
          <a:gs pos="100000">
            <a:schemeClr val="phClr">
              <a:lumMod val="105000"/>
              <a:satMod val="109000"/>
              <a:tint val="81000"/>
            </a:schemeClr>
          </a:gs>
        </a:gsLst>
        <a:lin ang="5400000" scaled="0"/>
      </a:gradFill>
      <a:gradFill rotWithShape="1">
        <a:gsLst>
          <a:gs pos="0">
            <a:schemeClr val="phClr">
              <a:satMod val="103000"/>
              <a:lumMod val="102000"/>
              <a:tint val="94000"/>
            </a:schemeClr>
          </a:gs>
          <a:gs pos="50000">
            <a:schemeClr val="phClr">
              <a:satMod val="110000"/>
              <a:lumMod val="100000"/>
              <a:shade val="100000"/>
            </a:schemeClr>
          </a:gs>
          <a:gs pos="100000">
            <a:schemeClr val="phClr">
              <a:lumMod val="99000"/>
              <a:satMod val="120000"/>
              <a:shade val="78000"/>
            </a:schemeClr>
          </a:gs>
        </a:gsLst>
        <a:lin ang="5400000" scaled="0"/>
      </a:gradFill>
    </a:fillStyleLst>
    <a:lnStyleLst>
      <a:ln w="6350" cap="flat" cmpd="sng" algn="ctr">
        <a:solidFill>
          <a:schemeClr val="phClr"/>
        </a:solidFill>
        <a:prstDash val="solid"/>
        <a:miter lim="800000"/>
      </a:ln>
      <a:ln w="12700" cap="flat" cmpd="sng" algn="ctr">
        <a:solidFill>
          <a:schemeClr val="phClr"/>
        </a:solidFill>
        <a:prstDash val="solid"/>
        <a:miter lim="800000"/>
      </a:ln>
      <a:ln w="19050" cap="flat" cmpd="sng" algn="ctr">
        <a:solidFill>
          <a:schemeClr val="phClr"/>
        </a:solidFill>
        <a:prstDash val="solid"/>
        <a:miter lim="800000"/>
      </a:ln>
    </a:lnStyleLst>
    <a:effectStyleLst>
      <a:effectStyle>
        <a:effectLst/>
      </a:effectStyle>
      <a:effectStyle>
        <a:effectLst/>
      </a:effectStyle>
      <a:effectStyle>
        <a:effectLst>
          <a:outerShdw blurRad="57150" dist="19050" dir="5400000" algn="ctr" rotWithShape="0">
            <a:srgbClr val="000000">
              <a:alpha val="63000"/>
            </a:srgbClr>
          </a:outerShdw>
        </a:effectLst>
      </a:effectStyle>
    </a:effectStyleLst>
    <a:bgFillStyleLst>
      <a:solidFill>
        <a:schemeClr val="phClr"/>
      </a:solidFill>
      <a:solidFill>
        <a:schemeClr val="phClr">
          <a:tint val="95000"/>
          <a:satMod val="170000"/>
        </a:schemeClr>
      </a:solidFill>
      <a:gradFill rotWithShape="1">
        <a:gsLst>
          <a:gs pos="0">
            <a:schemeClr val="phClr">
              <a:tint val="93000"/>
              <a:satMod val="150000"/>
              <a:shade val="98000"/>
              <a:lumMod val="102000"/>
            </a:schemeClr>
          </a:gs>
          <a:gs pos="50000">
            <a:schemeClr val="phClr">
              <a:tint val="98000"/>
              <a:satMod val="130000"/>
              <a:shade val="90000"/>
              <a:lumMod val="103000"/>
            </a:schemeClr>
          </a:gs>
          <a:gs pos="100000">
            <a:schemeClr val="phClr">
              <a:shade val="63000"/>
              <a:satMod val="120000"/>
            </a:schemeClr>
          </a:gs>
        </a:gsLst>
        <a:lin ang="5400000" scaled="0"/>
      </a:gradFill>
    </a:bgFillStyleLst>
  </a:fmtScheme>
</a:themeOverride>
</file>

<file path=ppt/theme/themeOverride4.xml><?xml version="1.0" encoding="utf-8"?>
<a:themeOverride xmlns:a="http://schemas.openxmlformats.org/drawingml/2006/main">
  <a:clrScheme name="Office">
    <a:dk1>
      <a:sysClr val="windowText" lastClr="000000"/>
    </a:dk1>
    <a:lt1>
      <a:sysClr val="window" lastClr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9BBB59"/>
    </a:accent3>
    <a:accent4>
      <a:srgbClr val="8064A2"/>
    </a:accent4>
    <a:accent5>
      <a:srgbClr val="4BACC6"/>
    </a:accent5>
    <a:accent6>
      <a:srgbClr val="F79646"/>
    </a:accent6>
    <a:hlink>
      <a:srgbClr val="0000FF"/>
    </a:hlink>
    <a:folHlink>
      <a:srgbClr val="800080"/>
    </a:folHlink>
  </a:clrScheme>
  <a:fontScheme name="Office">
    <a:majorFont>
      <a:latin typeface="Cambria" panose="020F03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Times New Roman"/>
      <a:font script="Hebr" typeface="Times New Roman"/>
      <a:font script="Thai" typeface="Tahoma"/>
      <a:font script="Ethi" typeface="Nyala"/>
      <a:font script="Beng" typeface="Vrinda"/>
      <a:font script="Gujr" typeface="Shruti"/>
      <a:font script="Khmr" typeface="MoolBoran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Times New Roman"/>
      <a:font script="Uigh" typeface="Microsoft Uighur"/>
      <a:font script="Geor" typeface="Sylfaen"/>
    </a:majorFont>
    <a:minorFont>
      <a:latin typeface="Calibri" panose="020F0502020204030204"/>
      <a:ea typeface=""/>
      <a:cs typeface=""/>
      <a:font script="Jpan" typeface="ＭＳ Ｐゴシック"/>
      <a:font script="Hang" typeface="맑은 고딕"/>
      <a:font script="Hans" typeface="宋体"/>
      <a:font script="Hant" typeface="新細明體"/>
      <a:font script="Arab" typeface="Arial"/>
      <a:font script="Hebr" typeface="Arial"/>
      <a:font script="Thai" typeface="Tahoma"/>
      <a:font script="Ethi" typeface="Nyala"/>
      <a:font script="Beng" typeface="Vrinda"/>
      <a:font script="Gujr" typeface="Shruti"/>
      <a:font script="Khmr" typeface="DaunPenh"/>
      <a:font script="Knda" typeface="Tunga"/>
      <a:font script="Guru" typeface="Raavi"/>
      <a:font script="Cans" typeface="Euphemia"/>
      <a:font script="Cher" typeface="Plantagenet Cherokee"/>
      <a:font script="Yiii" typeface="Microsoft Yi Baiti"/>
      <a:font script="Tibt" typeface="Microsoft Himalaya"/>
      <a:font script="Thaa" typeface="MV Boli"/>
      <a:font script="Deva" typeface="Mangal"/>
      <a:font script="Telu" typeface="Gautami"/>
      <a:font script="Taml" typeface="Latha"/>
      <a:font script="Syrc" typeface="Estrangelo Edessa"/>
      <a:font script="Orya" typeface="Kalinga"/>
      <a:font script="Mlym" typeface="Kartika"/>
      <a:font script="Laoo" typeface="DokChampa"/>
      <a:font script="Sinh" typeface="Iskoola Pota"/>
      <a:font script="Mong" typeface="Mongolian Baiti"/>
      <a:font script="Viet" typeface="Arial"/>
      <a:font script="Uigh" typeface="Microsoft Uighur"/>
      <a:font script="Geor" typeface="Sylfaen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4775</TotalTime>
  <Words>1062</Words>
  <Application>Microsoft Office PowerPoint</Application>
  <PresentationFormat>全屏显示(4:3)</PresentationFormat>
  <Paragraphs>178</Paragraphs>
  <Slides>18</Slides>
  <Notes>4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Office 主题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like</dc:creator>
  <cp:lastModifiedBy>admin</cp:lastModifiedBy>
  <cp:revision>440</cp:revision>
  <dcterms:created xsi:type="dcterms:W3CDTF">2016-02-18T09:25:26Z</dcterms:created>
  <dcterms:modified xsi:type="dcterms:W3CDTF">2016-04-06T05:20:39Z</dcterms:modified>
</cp:coreProperties>
</file>