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146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3E1C-0065-427B-9D8B-850D1CFF50DA}" type="datetimeFigureOut">
              <a:rPr lang="zh-CN" altLang="en-US" smtClean="0"/>
              <a:t>2016/4/8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965CD-3B90-4DE5-ACEC-D22E2C418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398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3E1C-0065-427B-9D8B-850D1CFF50DA}" type="datetimeFigureOut">
              <a:rPr lang="zh-CN" altLang="en-US" smtClean="0"/>
              <a:t>2016/4/8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965CD-3B90-4DE5-ACEC-D22E2C418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0923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3E1C-0065-427B-9D8B-850D1CFF50DA}" type="datetimeFigureOut">
              <a:rPr lang="zh-CN" altLang="en-US" smtClean="0"/>
              <a:t>2016/4/8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965CD-3B90-4DE5-ACEC-D22E2C418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0928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3E1C-0065-427B-9D8B-850D1CFF50DA}" type="datetimeFigureOut">
              <a:rPr lang="zh-CN" altLang="en-US" smtClean="0"/>
              <a:t>2016/4/8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965CD-3B90-4DE5-ACEC-D22E2C418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5124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3E1C-0065-427B-9D8B-850D1CFF50DA}" type="datetimeFigureOut">
              <a:rPr lang="zh-CN" altLang="en-US" smtClean="0"/>
              <a:t>2016/4/8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965CD-3B90-4DE5-ACEC-D22E2C418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1176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3E1C-0065-427B-9D8B-850D1CFF50DA}" type="datetimeFigureOut">
              <a:rPr lang="zh-CN" altLang="en-US" smtClean="0"/>
              <a:t>2016/4/8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965CD-3B90-4DE5-ACEC-D22E2C418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0444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3E1C-0065-427B-9D8B-850D1CFF50DA}" type="datetimeFigureOut">
              <a:rPr lang="zh-CN" altLang="en-US" smtClean="0"/>
              <a:t>2016/4/8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965CD-3B90-4DE5-ACEC-D22E2C418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0564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3E1C-0065-427B-9D8B-850D1CFF50DA}" type="datetimeFigureOut">
              <a:rPr lang="zh-CN" altLang="en-US" smtClean="0"/>
              <a:t>2016/4/8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965CD-3B90-4DE5-ACEC-D22E2C418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2820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3E1C-0065-427B-9D8B-850D1CFF50DA}" type="datetimeFigureOut">
              <a:rPr lang="zh-CN" altLang="en-US" smtClean="0"/>
              <a:t>2016/4/8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965CD-3B90-4DE5-ACEC-D22E2C418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8260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3E1C-0065-427B-9D8B-850D1CFF50DA}" type="datetimeFigureOut">
              <a:rPr lang="zh-CN" altLang="en-US" smtClean="0"/>
              <a:t>2016/4/8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965CD-3B90-4DE5-ACEC-D22E2C418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9236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3E1C-0065-427B-9D8B-850D1CFF50DA}" type="datetimeFigureOut">
              <a:rPr lang="zh-CN" altLang="en-US" smtClean="0"/>
              <a:t>2016/4/8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965CD-3B90-4DE5-ACEC-D22E2C418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257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BF3E1C-0065-427B-9D8B-850D1CFF50DA}" type="datetimeFigureOut">
              <a:rPr lang="zh-CN" altLang="en-US" smtClean="0"/>
              <a:t>2016/4/8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965CD-3B90-4DE5-ACEC-D22E2C418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7762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99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75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33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4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0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83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08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44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480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23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816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855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0</Words>
  <Application>Microsoft Office PowerPoint</Application>
  <PresentationFormat>全屏显示(4:3)</PresentationFormat>
  <Paragraphs>0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7" baseType="lpstr">
      <vt:lpstr>宋体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陈映</dc:creator>
  <cp:lastModifiedBy>陈映</cp:lastModifiedBy>
  <cp:revision>5</cp:revision>
  <dcterms:created xsi:type="dcterms:W3CDTF">2015-09-08T10:08:18Z</dcterms:created>
  <dcterms:modified xsi:type="dcterms:W3CDTF">2016-04-08T06:08:09Z</dcterms:modified>
</cp:coreProperties>
</file>