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17"/>
  </p:notesMasterIdLst>
  <p:sldIdLst>
    <p:sldId id="256" r:id="rId2"/>
    <p:sldId id="282" r:id="rId3"/>
    <p:sldId id="283" r:id="rId4"/>
    <p:sldId id="284" r:id="rId5"/>
    <p:sldId id="286" r:id="rId6"/>
    <p:sldId id="288" r:id="rId7"/>
    <p:sldId id="289" r:id="rId8"/>
    <p:sldId id="290" r:id="rId9"/>
    <p:sldId id="291" r:id="rId10"/>
    <p:sldId id="292" r:id="rId11"/>
    <p:sldId id="293" r:id="rId12"/>
    <p:sldId id="297" r:id="rId13"/>
    <p:sldId id="295" r:id="rId14"/>
    <p:sldId id="296" r:id="rId15"/>
    <p:sldId id="264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1746" userDrawn="1">
          <p15:clr>
            <a:srgbClr val="A4A3A4"/>
          </p15:clr>
        </p15:guide>
        <p15:guide id="6" pos="40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446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5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558" y="96"/>
      </p:cViewPr>
      <p:guideLst>
        <p:guide orient="horz" pos="2160"/>
        <p:guide pos="2880"/>
        <p:guide pos="1746"/>
        <p:guide pos="40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24037;&#20316;&#25991;&#26723;\4&#26376;\&#21327;&#20250;&#26376;&#25253;&#27169;&#26495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24037;&#20316;&#25991;&#26723;\4&#26376;\&#21327;&#20250;&#26376;&#25253;&#27169;&#26495;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oleObject" Target="file:///E:\&#24037;&#20316;&#25991;&#26723;\4&#26376;\&#21327;&#20250;&#26376;&#25253;&#27169;&#26495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24037;&#20316;&#25991;&#26723;\4&#26376;\&#21327;&#20250;&#26376;&#25253;&#27169;&#26495;.xlsx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</a:t>
            </a: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量及环比变化</a:t>
            </a:r>
            <a:r>
              <a:rPr lang="zh-CN" altLang="en-US" sz="16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5B9BD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Sheet1!$B$2:$C$2</c:f>
              <c:numCache>
                <c:formatCode>yyyy"年"m"月"</c:formatCode>
                <c:ptCount val="2"/>
                <c:pt idx="0">
                  <c:v>42430</c:v>
                </c:pt>
                <c:pt idx="1">
                  <c:v>42461</c:v>
                </c:pt>
              </c:numCache>
            </c:numRef>
          </c:cat>
          <c:val>
            <c:numRef>
              <c:f>Sheet1!$B$3:$C$3</c:f>
              <c:numCache>
                <c:formatCode>0.00</c:formatCode>
                <c:ptCount val="2"/>
                <c:pt idx="0">
                  <c:v>88.4</c:v>
                </c:pt>
                <c:pt idx="1">
                  <c:v>85.53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801870752"/>
        <c:axId val="-801870208"/>
      </c:barChart>
      <c:dateAx>
        <c:axId val="-801870752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801870208"/>
        <c:crosses val="autoZero"/>
        <c:auto val="1"/>
        <c:lblOffset val="100"/>
        <c:baseTimeUnit val="months"/>
      </c:dateAx>
      <c:valAx>
        <c:axId val="-801870208"/>
        <c:scaling>
          <c:orientation val="minMax"/>
          <c:min val="50"/>
        </c:scaling>
        <c:delete val="1"/>
        <c:axPos val="l"/>
        <c:numFmt formatCode="0.00" sourceLinked="1"/>
        <c:majorTickMark val="out"/>
        <c:minorTickMark val="none"/>
        <c:tickLblPos val="none"/>
        <c:crossAx val="-801870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cap="all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lang="zh-CN" sz="1600" b="0" i="0" u="none" strike="noStrike" kern="1200" cap="all" baseline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600" b="0" i="0" u="none" strike="noStrike" kern="1200" cap="all" baseline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lang="zh-CN" altLang="en-US" sz="1600" b="0" i="0" u="none" strike="noStrike" kern="1200" cap="all" baseline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28968959237238234"/>
          <c:y val="3.7599026806921891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588"/>
          <c:y val="0.21201032074380541"/>
          <c:w val="0.51828149606299223"/>
          <c:h val="0.75785775912959075"/>
        </c:manualLayout>
      </c:layout>
      <c:pieChart>
        <c:varyColors val="1"/>
        <c:ser>
          <c:idx val="0"/>
          <c:order val="0"/>
          <c:tx>
            <c:strRef>
              <c:f>Sheet1!$F$48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7997E-3"/>
                  <c:y val="3.67839613268680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1222882853928982E-2"/>
                  <c:y val="-5.355872888770258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2960254968129694E-3"/>
                  <c:y val="-5.00825956077524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067946863784876E-2"/>
                  <c:y val="2.708008956507559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1308586426696681E-4"/>
                  <c:y val="2.32142592345447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3.1155926937704238E-3"/>
                  <c:y val="9.799368299301568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Sheet1!$G$46:$L$46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Sheet1!$G$48:$L$48</c:f>
              <c:numCache>
                <c:formatCode>0.00%</c:formatCode>
                <c:ptCount val="6"/>
                <c:pt idx="0">
                  <c:v>0.31646191186580236</c:v>
                </c:pt>
                <c:pt idx="1">
                  <c:v>0.18923412195498368</c:v>
                </c:pt>
                <c:pt idx="2">
                  <c:v>0.18612304929547824</c:v>
                </c:pt>
                <c:pt idx="3">
                  <c:v>0.13995618075788138</c:v>
                </c:pt>
                <c:pt idx="4">
                  <c:v>0.1070438145655722</c:v>
                </c:pt>
                <c:pt idx="5">
                  <c:v>6.1180921560283028E-2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legend>
      <c:legendPos val="r"/>
      <c:overlay val="0"/>
      <c:txPr>
        <a:bodyPr/>
        <a:lstStyle/>
        <a:p>
          <a:pPr>
            <a:defRPr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zero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581508725143238"/>
          <c:y val="0.21487707843118034"/>
          <c:w val="0.66721995951510615"/>
          <c:h val="0.73493121084116275"/>
        </c:manualLayout>
      </c:layout>
      <c:barChart>
        <c:barDir val="bar"/>
        <c:grouping val="clustered"/>
        <c:varyColors val="0"/>
        <c:ser>
          <c:idx val="1"/>
          <c:order val="1"/>
          <c:tx>
            <c:strRef>
              <c:f>Sheet1!$D$138</c:f>
              <c:strCache>
                <c:ptCount val="1"/>
                <c:pt idx="0">
                  <c:v>2016年3月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Sheet1!$B$139:$B$148</c:f>
              <c:strCache>
                <c:ptCount val="10"/>
                <c:pt idx="0">
                  <c:v>全口径低速载货</c:v>
                </c:pt>
                <c:pt idx="1">
                  <c:v>全口径其它车</c:v>
                </c:pt>
                <c:pt idx="2">
                  <c:v>全口径摩托车</c:v>
                </c:pt>
                <c:pt idx="3">
                  <c:v>全口径挂车</c:v>
                </c:pt>
                <c:pt idx="4">
                  <c:v>全口径交叉型</c:v>
                </c:pt>
                <c:pt idx="5">
                  <c:v>全口径MPV</c:v>
                </c:pt>
                <c:pt idx="6">
                  <c:v>全口径SUV</c:v>
                </c:pt>
                <c:pt idx="7">
                  <c:v>全口径客车</c:v>
                </c:pt>
                <c:pt idx="8">
                  <c:v>全口径货车</c:v>
                </c:pt>
                <c:pt idx="9">
                  <c:v>全口径基本型乘用车</c:v>
                </c:pt>
              </c:strCache>
            </c:strRef>
          </c:cat>
          <c:val>
            <c:numRef>
              <c:f>Sheet1!$D$139:$D$148</c:f>
              <c:numCache>
                <c:formatCode>0.00%</c:formatCode>
                <c:ptCount val="10"/>
                <c:pt idx="0">
                  <c:v>2.7205913128861051E-3</c:v>
                </c:pt>
                <c:pt idx="1">
                  <c:v>9.7567983674189708E-3</c:v>
                </c:pt>
                <c:pt idx="2">
                  <c:v>1.5364270774061961E-2</c:v>
                </c:pt>
                <c:pt idx="3">
                  <c:v>1.40215090741053E-2</c:v>
                </c:pt>
                <c:pt idx="4">
                  <c:v>3.8367690461188306E-2</c:v>
                </c:pt>
                <c:pt idx="5">
                  <c:v>5.3681056200289769E-2</c:v>
                </c:pt>
                <c:pt idx="6">
                  <c:v>6.103626814057482E-2</c:v>
                </c:pt>
                <c:pt idx="7">
                  <c:v>0.10761324390638465</c:v>
                </c:pt>
                <c:pt idx="8">
                  <c:v>0.10612455443954129</c:v>
                </c:pt>
                <c:pt idx="9">
                  <c:v>0.59131401732354905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801863680"/>
        <c:axId val="-801869120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Sheet1!$C$138</c:f>
              <c:strCache>
                <c:ptCount val="1"/>
                <c:pt idx="0">
                  <c:v>2016年4月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Sheet1!$B$139:$B$148</c:f>
              <c:strCache>
                <c:ptCount val="10"/>
                <c:pt idx="0">
                  <c:v>全口径低速载货</c:v>
                </c:pt>
                <c:pt idx="1">
                  <c:v>全口径其它车</c:v>
                </c:pt>
                <c:pt idx="2">
                  <c:v>全口径摩托车</c:v>
                </c:pt>
                <c:pt idx="3">
                  <c:v>全口径挂车</c:v>
                </c:pt>
                <c:pt idx="4">
                  <c:v>全口径交叉型</c:v>
                </c:pt>
                <c:pt idx="5">
                  <c:v>全口径MPV</c:v>
                </c:pt>
                <c:pt idx="6">
                  <c:v>全口径SUV</c:v>
                </c:pt>
                <c:pt idx="7">
                  <c:v>全口径客车</c:v>
                </c:pt>
                <c:pt idx="8">
                  <c:v>全口径货车</c:v>
                </c:pt>
                <c:pt idx="9">
                  <c:v>全口径基本型乘用车</c:v>
                </c:pt>
              </c:strCache>
            </c:strRef>
          </c:cat>
          <c:val>
            <c:numRef>
              <c:f>Sheet1!$C$139:$C$148</c:f>
              <c:numCache>
                <c:formatCode>0.00%</c:formatCode>
                <c:ptCount val="10"/>
                <c:pt idx="0">
                  <c:v>1.9314137668180332E-3</c:v>
                </c:pt>
                <c:pt idx="1">
                  <c:v>1.0359719968386544E-2</c:v>
                </c:pt>
                <c:pt idx="2">
                  <c:v>1.2614984590778779E-2</c:v>
                </c:pt>
                <c:pt idx="3">
                  <c:v>1.4620053967348353E-2</c:v>
                </c:pt>
                <c:pt idx="4">
                  <c:v>3.5229595057825525E-2</c:v>
                </c:pt>
                <c:pt idx="5">
                  <c:v>5.0167654197434491E-2</c:v>
                </c:pt>
                <c:pt idx="6">
                  <c:v>7.3482577525452106E-2</c:v>
                </c:pt>
                <c:pt idx="7">
                  <c:v>0.1068357082396076</c:v>
                </c:pt>
                <c:pt idx="8">
                  <c:v>0.11292340284240505</c:v>
                </c:pt>
                <c:pt idx="9">
                  <c:v>0.58183488984394305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801865312"/>
        <c:axId val="-801866944"/>
      </c:barChart>
      <c:catAx>
        <c:axId val="-801863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801869120"/>
        <c:crosses val="autoZero"/>
        <c:auto val="1"/>
        <c:lblAlgn val="ctr"/>
        <c:lblOffset val="1000"/>
        <c:noMultiLvlLbl val="0"/>
      </c:catAx>
      <c:valAx>
        <c:axId val="-801869120"/>
        <c:scaling>
          <c:orientation val="minMax"/>
          <c:max val="0.30000000000000032"/>
          <c:min val="-0.30000000000000032"/>
        </c:scaling>
        <c:delete val="1"/>
        <c:axPos val="b"/>
        <c:numFmt formatCode="0.00%" sourceLinked="1"/>
        <c:majorTickMark val="none"/>
        <c:minorTickMark val="none"/>
        <c:tickLblPos val="none"/>
        <c:crossAx val="-801863680"/>
        <c:crosses val="autoZero"/>
        <c:crossBetween val="between"/>
        <c:majorUnit val="1.0000000000000005E-2"/>
      </c:valAx>
      <c:valAx>
        <c:axId val="-801866944"/>
        <c:scaling>
          <c:orientation val="maxMin"/>
          <c:max val="0.34000000000000008"/>
          <c:min val="-0.33000000000000046"/>
        </c:scaling>
        <c:delete val="1"/>
        <c:axPos val="t"/>
        <c:numFmt formatCode="0.00%" sourceLinked="1"/>
        <c:majorTickMark val="none"/>
        <c:minorTickMark val="none"/>
        <c:tickLblPos val="none"/>
        <c:crossAx val="-801865312"/>
        <c:crosses val="max"/>
        <c:crossBetween val="between"/>
        <c:majorUnit val="1.0000000000000005E-2"/>
      </c:valAx>
      <c:catAx>
        <c:axId val="-801865312"/>
        <c:scaling>
          <c:orientation val="minMax"/>
        </c:scaling>
        <c:delete val="1"/>
        <c:axPos val="r"/>
        <c:numFmt formatCode="General" sourceLinked="1"/>
        <c:majorTickMark val="none"/>
        <c:minorTickMark val="none"/>
        <c:tickLblPos val="none"/>
        <c:crossAx val="-80186694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6137064718439854"/>
          <c:y val="0.11266393029076978"/>
          <c:w val="0.27529589845278529"/>
          <c:h val="6.77715372445571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0"/>
      </a:pPr>
      <a:endParaRPr lang="zh-CN"/>
    </a:p>
  </c:txPr>
  <c:externalData r:id="rId4">
    <c:autoUpdate val="0"/>
  </c:externalData>
  <c:userShapes r:id="rId5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月交易使用年限分析</a:t>
            </a:r>
            <a:endParaRPr lang="zh-CN" altLang="en-US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0746366329277408"/>
          <c:y val="6.3211156619825707E-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Sheet1!$C$232</c:f>
              <c:strCache>
                <c:ptCount val="1"/>
                <c:pt idx="0">
                  <c:v>交易数量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2.9846685013208939E-3"/>
                  <c:y val="2.73866068997714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4F81BD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9602386095960136E-2"/>
                  <c:y val="-3.582454972005436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C0504D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0689199034835669E-2"/>
                  <c:y val="-3.513445311648423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9BBB59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4294931757107313E-2"/>
                  <c:y val="4.108725180288677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8064A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Sheet1!$B$233:$B$236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6-10年</c:v>
                </c:pt>
                <c:pt idx="3">
                  <c:v>10年以上</c:v>
                </c:pt>
              </c:strCache>
            </c:strRef>
          </c:cat>
          <c:val>
            <c:numRef>
              <c:f>Sheet1!$C$233:$C$236</c:f>
              <c:numCache>
                <c:formatCode>0.00%</c:formatCode>
                <c:ptCount val="4"/>
                <c:pt idx="0">
                  <c:v>0.20940305786753188</c:v>
                </c:pt>
                <c:pt idx="1">
                  <c:v>0.5535213223792177</c:v>
                </c:pt>
                <c:pt idx="2">
                  <c:v>0.17150965568268223</c:v>
                </c:pt>
                <c:pt idx="3">
                  <c:v>6.5565964070568541E-2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11245699086726"/>
          <c:y val="0.15020443348320292"/>
          <c:w val="0.55621788009512441"/>
          <c:h val="0.6995911330335986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9.4791655004307598E-2"/>
                  <c:y val="-7.3913068782289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3854156349964695E-2"/>
                  <c:y val="0.130434827262864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2916657695621511E-3"/>
                  <c:y val="0.113043516961149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0281826349937594"/>
                  <c:y val="-2.60869654525730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9.1145822119526806E-2"/>
                  <c:y val="-5.2173930905146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5.4687493271715924E-2"/>
                  <c:y val="-0.104347861810291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"/>
                  <c:y val="-0.113043516961149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0.42281945964383688</c:v>
                </c:pt>
                <c:pt idx="1">
                  <c:v>0.19243615070848916</c:v>
                </c:pt>
                <c:pt idx="2">
                  <c:v>0.1466863745540854</c:v>
                </c:pt>
                <c:pt idx="3">
                  <c:v>0.10574039595798809</c:v>
                </c:pt>
                <c:pt idx="4">
                  <c:v>3.9922684441665128E-2</c:v>
                </c:pt>
                <c:pt idx="5">
                  <c:v>6.0758090419408523E-2</c:v>
                </c:pt>
                <c:pt idx="6">
                  <c:v>3.16368442745271E-2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1948"/>
          <c:y val="0.18859198513933156"/>
          <c:w val="0.22012510312529174"/>
          <c:h val="0.622815687372710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274287457025636"/>
          <c:y val="3.1377724690450998E-2"/>
          <c:w val="0.56104857491405125"/>
          <c:h val="0.9372445506191002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奥迪A6L</c:v>
                </c:pt>
                <c:pt idx="1">
                  <c:v>宝马5系</c:v>
                </c:pt>
                <c:pt idx="2">
                  <c:v>奥迪A4L</c:v>
                </c:pt>
                <c:pt idx="3">
                  <c:v>GL8</c:v>
                </c:pt>
                <c:pt idx="4">
                  <c:v>捷达</c:v>
                </c:pt>
                <c:pt idx="5">
                  <c:v>宝马3系</c:v>
                </c:pt>
                <c:pt idx="6">
                  <c:v>雅阁</c:v>
                </c:pt>
                <c:pt idx="7">
                  <c:v>速腾</c:v>
                </c:pt>
                <c:pt idx="8">
                  <c:v>凯越</c:v>
                </c:pt>
                <c:pt idx="9">
                  <c:v>科鲁兹三厢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2.3739825788947601E-2</c:v>
                </c:pt>
                <c:pt idx="1">
                  <c:v>2.0669712980151383E-2</c:v>
                </c:pt>
                <c:pt idx="2">
                  <c:v>1.4832928744823649E-2</c:v>
                </c:pt>
                <c:pt idx="3">
                  <c:v>1.4118949021847774E-2</c:v>
                </c:pt>
                <c:pt idx="4">
                  <c:v>1.3797658146508641E-2</c:v>
                </c:pt>
                <c:pt idx="5">
                  <c:v>1.2637441096672858E-2</c:v>
                </c:pt>
                <c:pt idx="6">
                  <c:v>1.2566043124375268E-2</c:v>
                </c:pt>
                <c:pt idx="7">
                  <c:v>1.2512494645152087E-2</c:v>
                </c:pt>
                <c:pt idx="8">
                  <c:v>1.2298300728259316E-2</c:v>
                </c:pt>
                <c:pt idx="9">
                  <c:v>1.2084106811366561E-2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-512004480"/>
        <c:axId val="-512003392"/>
      </c:barChart>
      <c:catAx>
        <c:axId val="-51200448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512003392"/>
        <c:crosses val="autoZero"/>
        <c:auto val="1"/>
        <c:lblAlgn val="ctr"/>
        <c:lblOffset val="100"/>
        <c:noMultiLvlLbl val="0"/>
      </c:catAx>
      <c:valAx>
        <c:axId val="-512003392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-512004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131"/>
          <c:y val="3.1377724690450998E-2"/>
          <c:w val="0.5955234556947987"/>
          <c:h val="0.9372445506191002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五菱之光</c:v>
                </c:pt>
                <c:pt idx="1">
                  <c:v>雅阁</c:v>
                </c:pt>
                <c:pt idx="2">
                  <c:v>捷达</c:v>
                </c:pt>
                <c:pt idx="3">
                  <c:v>荣光</c:v>
                </c:pt>
                <c:pt idx="4">
                  <c:v>凯越</c:v>
                </c:pt>
                <c:pt idx="5">
                  <c:v>科鲁兹三厢</c:v>
                </c:pt>
                <c:pt idx="6">
                  <c:v>宏光</c:v>
                </c:pt>
                <c:pt idx="7">
                  <c:v>奥迪A6L</c:v>
                </c:pt>
                <c:pt idx="8">
                  <c:v>凯美瑞</c:v>
                </c:pt>
                <c:pt idx="9">
                  <c:v>朗逸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2.449838260908907E-2</c:v>
                </c:pt>
                <c:pt idx="1">
                  <c:v>1.7056122333567091E-2</c:v>
                </c:pt>
                <c:pt idx="2">
                  <c:v>1.6965638925961951E-2</c:v>
                </c:pt>
                <c:pt idx="3">
                  <c:v>1.6400117628429887E-2</c:v>
                </c:pt>
                <c:pt idx="4">
                  <c:v>1.5427420996674738E-2</c:v>
                </c:pt>
                <c:pt idx="5">
                  <c:v>1.4205894994005479E-2</c:v>
                </c:pt>
                <c:pt idx="6">
                  <c:v>1.3843961363584959E-2</c:v>
                </c:pt>
                <c:pt idx="7">
                  <c:v>1.3482027733164438E-2</c:v>
                </c:pt>
                <c:pt idx="8">
                  <c:v>1.3029610695138784E-2</c:v>
                </c:pt>
                <c:pt idx="9">
                  <c:v>1.2961748139434931E-2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-511999040"/>
        <c:axId val="-512000672"/>
      </c:barChart>
      <c:catAx>
        <c:axId val="-51199904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512000672"/>
        <c:crosses val="autoZero"/>
        <c:auto val="1"/>
        <c:lblAlgn val="ctr"/>
        <c:lblOffset val="100"/>
        <c:noMultiLvlLbl val="0"/>
      </c:catAx>
      <c:valAx>
        <c:axId val="-512000672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-511999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832"/>
          <c:y val="6.44556626245127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2.5024533283487933E-2"/>
          <c:y val="0.22257716070268516"/>
          <c:w val="0.94817799481296094"/>
          <c:h val="0.4635811661758981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Sheet1!$A$2:$A$31</c:f>
              <c:strCache>
                <c:ptCount val="30"/>
                <c:pt idx="0">
                  <c:v>山东</c:v>
                </c:pt>
                <c:pt idx="1">
                  <c:v>广东</c:v>
                </c:pt>
                <c:pt idx="2">
                  <c:v>河南</c:v>
                </c:pt>
                <c:pt idx="3">
                  <c:v>江苏</c:v>
                </c:pt>
                <c:pt idx="4">
                  <c:v>辽宁</c:v>
                </c:pt>
                <c:pt idx="5">
                  <c:v>上海</c:v>
                </c:pt>
                <c:pt idx="6">
                  <c:v>浙江</c:v>
                </c:pt>
                <c:pt idx="7">
                  <c:v>河北</c:v>
                </c:pt>
                <c:pt idx="8">
                  <c:v>山西</c:v>
                </c:pt>
                <c:pt idx="9">
                  <c:v>北京</c:v>
                </c:pt>
                <c:pt idx="10">
                  <c:v>四川</c:v>
                </c:pt>
                <c:pt idx="11">
                  <c:v>安徽</c:v>
                </c:pt>
                <c:pt idx="12">
                  <c:v>广西</c:v>
                </c:pt>
                <c:pt idx="13">
                  <c:v>重庆</c:v>
                </c:pt>
                <c:pt idx="14">
                  <c:v>陕西</c:v>
                </c:pt>
                <c:pt idx="15">
                  <c:v>湖南</c:v>
                </c:pt>
                <c:pt idx="16">
                  <c:v>吉林</c:v>
                </c:pt>
                <c:pt idx="17">
                  <c:v>天津</c:v>
                </c:pt>
                <c:pt idx="18">
                  <c:v>黑龙江</c:v>
                </c:pt>
                <c:pt idx="19">
                  <c:v>福建</c:v>
                </c:pt>
                <c:pt idx="20">
                  <c:v>湖北</c:v>
                </c:pt>
                <c:pt idx="21">
                  <c:v>贵州</c:v>
                </c:pt>
                <c:pt idx="22">
                  <c:v>江西</c:v>
                </c:pt>
                <c:pt idx="23">
                  <c:v>甘肃</c:v>
                </c:pt>
                <c:pt idx="24">
                  <c:v>内蒙古</c:v>
                </c:pt>
                <c:pt idx="25">
                  <c:v>宁夏</c:v>
                </c:pt>
                <c:pt idx="26">
                  <c:v>云南</c:v>
                </c:pt>
                <c:pt idx="27">
                  <c:v>海南</c:v>
                </c:pt>
                <c:pt idx="28">
                  <c:v>新疆</c:v>
                </c:pt>
                <c:pt idx="29">
                  <c:v>青海</c:v>
                </c:pt>
              </c:strCache>
            </c:strRef>
          </c:cat>
          <c:val>
            <c:numRef>
              <c:f>Sheet1!$B$2:$B$31</c:f>
              <c:numCache>
                <c:formatCode>0.00%</c:formatCode>
                <c:ptCount val="30"/>
                <c:pt idx="0">
                  <c:v>0.1990148634635327</c:v>
                </c:pt>
                <c:pt idx="1">
                  <c:v>0.10387141375734531</c:v>
                </c:pt>
                <c:pt idx="2">
                  <c:v>7.7687521603871434E-2</c:v>
                </c:pt>
                <c:pt idx="3">
                  <c:v>6.5848600069132401E-2</c:v>
                </c:pt>
                <c:pt idx="4">
                  <c:v>6.2910473556861427E-2</c:v>
                </c:pt>
                <c:pt idx="5">
                  <c:v>6.0490839958520608E-2</c:v>
                </c:pt>
                <c:pt idx="6">
                  <c:v>5.9626685101970299E-2</c:v>
                </c:pt>
                <c:pt idx="7">
                  <c:v>4.5540960940200492E-2</c:v>
                </c:pt>
                <c:pt idx="8">
                  <c:v>4.001036985827864E-2</c:v>
                </c:pt>
                <c:pt idx="9">
                  <c:v>3.2751469063256142E-2</c:v>
                </c:pt>
                <c:pt idx="10">
                  <c:v>3.1973729692360876E-2</c:v>
                </c:pt>
                <c:pt idx="11">
                  <c:v>3.0418250950570342E-2</c:v>
                </c:pt>
                <c:pt idx="12">
                  <c:v>2.5233321811268593E-2</c:v>
                </c:pt>
                <c:pt idx="13">
                  <c:v>2.4714828897338389E-2</c:v>
                </c:pt>
                <c:pt idx="14">
                  <c:v>2.2122364327687521E-2</c:v>
                </c:pt>
                <c:pt idx="15">
                  <c:v>1.633252678880056E-2</c:v>
                </c:pt>
                <c:pt idx="16">
                  <c:v>1.6073280331835471E-2</c:v>
                </c:pt>
                <c:pt idx="17">
                  <c:v>1.5468371932250261E-2</c:v>
                </c:pt>
                <c:pt idx="18">
                  <c:v>1.5295540960940199E-2</c:v>
                </c:pt>
                <c:pt idx="19">
                  <c:v>1.3826477704804704E-2</c:v>
                </c:pt>
                <c:pt idx="20">
                  <c:v>1.0024196335983412E-2</c:v>
                </c:pt>
                <c:pt idx="21">
                  <c:v>6.3947459384721761E-3</c:v>
                </c:pt>
                <c:pt idx="22">
                  <c:v>5.7898375388869688E-3</c:v>
                </c:pt>
                <c:pt idx="23">
                  <c:v>5.4441755962668509E-3</c:v>
                </c:pt>
                <c:pt idx="24">
                  <c:v>4.6664362253715863E-3</c:v>
                </c:pt>
                <c:pt idx="25">
                  <c:v>3.7158658831662633E-3</c:v>
                </c:pt>
                <c:pt idx="26">
                  <c:v>3.3702039405461466E-3</c:v>
                </c:pt>
                <c:pt idx="27">
                  <c:v>7.7773937089526508E-4</c:v>
                </c:pt>
                <c:pt idx="28">
                  <c:v>6.0490839958520621E-4</c:v>
                </c:pt>
                <c:pt idx="29">
                  <c:v>1.2354830738818887E-4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440061360"/>
        <c:axId val="-440059728"/>
      </c:lineChart>
      <c:catAx>
        <c:axId val="-440061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440059728"/>
        <c:crosses val="autoZero"/>
        <c:auto val="1"/>
        <c:lblAlgn val="ctr"/>
        <c:lblOffset val="100"/>
        <c:noMultiLvlLbl val="0"/>
      </c:catAx>
      <c:valAx>
        <c:axId val="-440059728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one"/>
        <c:crossAx val="-440061360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822374297453777E-2"/>
          <c:y val="8.80995956586509E-2"/>
          <c:w val="0.54446139258770654"/>
          <c:h val="0.8431793998723132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0.36536467334946465</c:v>
                </c:pt>
                <c:pt idx="1">
                  <c:v>0.17922571724853087</c:v>
                </c:pt>
                <c:pt idx="2">
                  <c:v>0.45540960940200487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373"/>
          <c:y val="0.27475420302191961"/>
          <c:w val="0.29392670157068129"/>
          <c:h val="0.448248137901681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34.07%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19.96%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9.05%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12.51%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11.89%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E49FD47-CCEB-4132-99DE-1ABCF4E85331}" type="presOf" srcId="{399FD7A3-8AEE-43C9-8685-6BCCA332708C}" destId="{9668CE02-015F-4977-AFE0-6ADCE0C919A6}" srcOrd="0" destOrd="0" presId="urn:microsoft.com/office/officeart/2005/8/layout/radial2"/>
    <dgm:cxn modelId="{D7A2D939-8596-43B7-997D-B321CB717DC4}" type="presOf" srcId="{4C16F304-B896-4F90-9C5F-AB4170A2464C}" destId="{865E54A3-B4BE-4468-AC89-EB577B209FA0}" srcOrd="0" destOrd="0" presId="urn:microsoft.com/office/officeart/2005/8/layout/radial2"/>
    <dgm:cxn modelId="{D8F8BBA9-F3A4-412D-8AD0-BB36EF08BB32}" type="presOf" srcId="{2D6DDA0A-4726-48BD-BFCC-6388F6BF2BA1}" destId="{DFBBBBC3-2F5D-4A60-A5D9-97C06A6DD83D}" srcOrd="0" destOrd="0" presId="urn:microsoft.com/office/officeart/2005/8/layout/radial2"/>
    <dgm:cxn modelId="{4762136C-3A08-47AA-8F98-4E3A10D4799E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249A5DC9-CF3F-4DBA-B237-F0A24BBEA840}" type="presOf" srcId="{B4FCC33B-9B0E-42E5-9030-219AE7AECC3D}" destId="{C8F01A94-E7AE-452D-BB84-DE60C745A4C3}" srcOrd="0" destOrd="0" presId="urn:microsoft.com/office/officeart/2005/8/layout/radial2"/>
    <dgm:cxn modelId="{06B940CC-F41E-4A1F-B6D9-4BC3BB5798B0}" type="presOf" srcId="{60076AB2-60A6-4628-B292-7E84397FDED1}" destId="{7F101914-A9BF-4F11-AF53-59884DCB2029}" srcOrd="0" destOrd="0" presId="urn:microsoft.com/office/officeart/2005/8/layout/radial2"/>
    <dgm:cxn modelId="{609AB1F0-4452-47A2-B691-1E9B12616897}" type="presOf" srcId="{B17D9A84-EB33-4C6E-851D-F77693D395E2}" destId="{014A86A1-B467-4CA1-9D8A-6362EC1901EF}" srcOrd="0" destOrd="0" presId="urn:microsoft.com/office/officeart/2005/8/layout/radial2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1CA74E21-FC10-45B3-98B7-0E180CAD693B}" type="presOf" srcId="{8DED6D8A-C292-490C-8B34-2C205393EE13}" destId="{35526D56-E768-4819-9216-C4E927743A2B}" srcOrd="0" destOrd="0" presId="urn:microsoft.com/office/officeart/2005/8/layout/radial2"/>
    <dgm:cxn modelId="{67282ED9-D82D-42D1-BEE5-7E61016E3626}" type="presOf" srcId="{720E01A6-D50D-45FE-A3FA-3DCC4AFE2A92}" destId="{EA72C591-9724-4095-A831-C421826EF975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33F4C3F-A473-4FA1-A43A-12E538A36EDD}" type="presOf" srcId="{777522B5-7191-4146-B6CE-E04273D13619}" destId="{EFD51B71-7277-4837-90FA-1CDDF8C0C07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97528274-0C9A-4A93-B196-E63791B8D56B}" type="presOf" srcId="{CECA4B9B-7F5E-4A1C-BD1A-B7D7CD76A37A}" destId="{9F3E85D6-EFCB-4E2C-8A6C-B78AE30C68C3}" srcOrd="0" destOrd="0" presId="urn:microsoft.com/office/officeart/2005/8/layout/radial2"/>
    <dgm:cxn modelId="{3329467B-1620-4C96-A59B-EE1C09E7E753}" type="presOf" srcId="{1E9A3BF0-30BA-40A8-ADAD-472A1F7D4A2B}" destId="{09B833AE-C094-4B21-A806-67163D234277}" srcOrd="0" destOrd="0" presId="urn:microsoft.com/office/officeart/2005/8/layout/radial2"/>
    <dgm:cxn modelId="{8CB9EB83-FA55-456B-B4FF-FE79E2359001}" type="presOf" srcId="{3A5DF808-D4AE-4737-90FD-7FF82484E3DE}" destId="{1B615263-8047-4425-A0CD-741EA4330FD7}" srcOrd="0" destOrd="0" presId="urn:microsoft.com/office/officeart/2005/8/layout/radial2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D7EE2576-941C-4E76-A311-B16543BF6F6C}" type="presOf" srcId="{B0A14D98-A3A8-4B16-8BE6-73948ACA260E}" destId="{8C9211B4-E3C9-41A5-BAF6-85AA8DC56757}" srcOrd="0" destOrd="0" presId="urn:microsoft.com/office/officeart/2005/8/layout/radial2"/>
    <dgm:cxn modelId="{783C5BA5-8E88-4F23-ACBA-E5603C74CCDC}" type="presOf" srcId="{E8F5A92F-C113-40C3-8F95-DF0C142652C4}" destId="{974AEE05-33D4-402B-91DC-C916ECC79DE6}" srcOrd="0" destOrd="0" presId="urn:microsoft.com/office/officeart/2005/8/layout/radial2"/>
    <dgm:cxn modelId="{2F7A92D5-03DF-49E7-8EBF-225682D35963}" type="presOf" srcId="{FA7A06C3-9B9C-4943-9C10-D72171014D24}" destId="{F94370AD-19E2-4F6B-AB85-F32D3A5B7B9E}" srcOrd="0" destOrd="0" presId="urn:microsoft.com/office/officeart/2005/8/layout/radial2"/>
    <dgm:cxn modelId="{855562ED-FC86-4657-AD10-9F79A8B5B50B}" type="presParOf" srcId="{F94370AD-19E2-4F6B-AB85-F32D3A5B7B9E}" destId="{A8FB2808-AAFC-4D97-887F-3779979975C0}" srcOrd="0" destOrd="0" presId="urn:microsoft.com/office/officeart/2005/8/layout/radial2"/>
    <dgm:cxn modelId="{17803C95-FE7C-45D9-B196-5720A88126E5}" type="presParOf" srcId="{A8FB2808-AAFC-4D97-887F-3779979975C0}" destId="{7D0277BF-C964-4D22-B5BB-6D99C40C7E15}" srcOrd="0" destOrd="0" presId="urn:microsoft.com/office/officeart/2005/8/layout/radial2"/>
    <dgm:cxn modelId="{78F78F41-60E2-4DD8-9995-A5A1B2583CD9}" type="presParOf" srcId="{7D0277BF-C964-4D22-B5BB-6D99C40C7E15}" destId="{520D7201-8E13-49D1-919D-64B90E0B16FD}" srcOrd="0" destOrd="0" presId="urn:microsoft.com/office/officeart/2005/8/layout/radial2"/>
    <dgm:cxn modelId="{2BA33BF7-1E63-4CEA-A420-6A1640C34C88}" type="presParOf" srcId="{7D0277BF-C964-4D22-B5BB-6D99C40C7E15}" destId="{98AE5B4B-2C6D-4C36-83DF-7C3182B7D292}" srcOrd="1" destOrd="0" presId="urn:microsoft.com/office/officeart/2005/8/layout/radial2"/>
    <dgm:cxn modelId="{7CF1B31A-7C58-49EB-9A36-4883683EC1B7}" type="presParOf" srcId="{A8FB2808-AAFC-4D97-887F-3779979975C0}" destId="{EA72C591-9724-4095-A831-C421826EF975}" srcOrd="1" destOrd="0" presId="urn:microsoft.com/office/officeart/2005/8/layout/radial2"/>
    <dgm:cxn modelId="{EB89FC2F-FD07-40D6-B5E5-2D18C0F808E0}" type="presParOf" srcId="{A8FB2808-AAFC-4D97-887F-3779979975C0}" destId="{9651C876-0FDB-4BF8-B58C-457C507BEB0B}" srcOrd="2" destOrd="0" presId="urn:microsoft.com/office/officeart/2005/8/layout/radial2"/>
    <dgm:cxn modelId="{AF810D14-C8CF-4655-80C5-FBBFA0A045CD}" type="presParOf" srcId="{9651C876-0FDB-4BF8-B58C-457C507BEB0B}" destId="{EFD51B71-7277-4837-90FA-1CDDF8C0C07D}" srcOrd="0" destOrd="0" presId="urn:microsoft.com/office/officeart/2005/8/layout/radial2"/>
    <dgm:cxn modelId="{D6319990-2199-4B12-82A1-7F2796AEFA57}" type="presParOf" srcId="{9651C876-0FDB-4BF8-B58C-457C507BEB0B}" destId="{974AEE05-33D4-402B-91DC-C916ECC79DE6}" srcOrd="1" destOrd="0" presId="urn:microsoft.com/office/officeart/2005/8/layout/radial2"/>
    <dgm:cxn modelId="{B03A9478-DD77-4B05-AD30-3FD81144F3EA}" type="presParOf" srcId="{A8FB2808-AAFC-4D97-887F-3779979975C0}" destId="{DFBBBBC3-2F5D-4A60-A5D9-97C06A6DD83D}" srcOrd="3" destOrd="0" presId="urn:microsoft.com/office/officeart/2005/8/layout/radial2"/>
    <dgm:cxn modelId="{3ED7DCD6-ED55-4CD5-BA3F-1134B83D5DB2}" type="presParOf" srcId="{A8FB2808-AAFC-4D97-887F-3779979975C0}" destId="{0365C081-EBAD-4733-AD59-EEC65E712488}" srcOrd="4" destOrd="0" presId="urn:microsoft.com/office/officeart/2005/8/layout/radial2"/>
    <dgm:cxn modelId="{21633259-5459-4619-BEC9-679AC5ED78DD}" type="presParOf" srcId="{0365C081-EBAD-4733-AD59-EEC65E712488}" destId="{865E54A3-B4BE-4468-AC89-EB577B209FA0}" srcOrd="0" destOrd="0" presId="urn:microsoft.com/office/officeart/2005/8/layout/radial2"/>
    <dgm:cxn modelId="{B8D9E6B8-BFFA-4AFE-A5EA-2CDD93CF14AA}" type="presParOf" srcId="{0365C081-EBAD-4733-AD59-EEC65E712488}" destId="{347D5E9F-899F-43C6-8450-965A38D33E10}" srcOrd="1" destOrd="0" presId="urn:microsoft.com/office/officeart/2005/8/layout/radial2"/>
    <dgm:cxn modelId="{9B907826-47DD-4B14-9D38-95F68AE37E50}" type="presParOf" srcId="{A8FB2808-AAFC-4D97-887F-3779979975C0}" destId="{09B833AE-C094-4B21-A806-67163D234277}" srcOrd="5" destOrd="0" presId="urn:microsoft.com/office/officeart/2005/8/layout/radial2"/>
    <dgm:cxn modelId="{5657CC82-E799-4CA2-A075-E623A071140C}" type="presParOf" srcId="{A8FB2808-AAFC-4D97-887F-3779979975C0}" destId="{493AF445-B26D-441D-8601-1C7EB166BA27}" srcOrd="6" destOrd="0" presId="urn:microsoft.com/office/officeart/2005/8/layout/radial2"/>
    <dgm:cxn modelId="{14167481-EBFF-49AA-82E5-5FA391AF80B0}" type="presParOf" srcId="{493AF445-B26D-441D-8601-1C7EB166BA27}" destId="{1B615263-8047-4425-A0CD-741EA4330FD7}" srcOrd="0" destOrd="0" presId="urn:microsoft.com/office/officeart/2005/8/layout/radial2"/>
    <dgm:cxn modelId="{12B1D887-07C3-49A0-87B3-4A168051AEF7}" type="presParOf" srcId="{493AF445-B26D-441D-8601-1C7EB166BA27}" destId="{7F101914-A9BF-4F11-AF53-59884DCB2029}" srcOrd="1" destOrd="0" presId="urn:microsoft.com/office/officeart/2005/8/layout/radial2"/>
    <dgm:cxn modelId="{E85CCDB1-346F-44F9-B027-B71FCE6241E1}" type="presParOf" srcId="{A8FB2808-AAFC-4D97-887F-3779979975C0}" destId="{9F3E85D6-EFCB-4E2C-8A6C-B78AE30C68C3}" srcOrd="7" destOrd="0" presId="urn:microsoft.com/office/officeart/2005/8/layout/radial2"/>
    <dgm:cxn modelId="{CC63854A-5BF0-4D8A-B8A0-27307FD3FAB4}" type="presParOf" srcId="{A8FB2808-AAFC-4D97-887F-3779979975C0}" destId="{6EB30C24-E0BC-46CC-A8CC-BD35E8D8F516}" srcOrd="8" destOrd="0" presId="urn:microsoft.com/office/officeart/2005/8/layout/radial2"/>
    <dgm:cxn modelId="{D2FCF9B5-5B45-4E08-A6B8-399BA8432DD7}" type="presParOf" srcId="{6EB30C24-E0BC-46CC-A8CC-BD35E8D8F516}" destId="{8C9211B4-E3C9-41A5-BAF6-85AA8DC56757}" srcOrd="0" destOrd="0" presId="urn:microsoft.com/office/officeart/2005/8/layout/radial2"/>
    <dgm:cxn modelId="{982413DD-644C-4DAA-9226-FE247308E4FD}" type="presParOf" srcId="{6EB30C24-E0BC-46CC-A8CC-BD35E8D8F516}" destId="{C8F01A94-E7AE-452D-BB84-DE60C745A4C3}" srcOrd="1" destOrd="0" presId="urn:microsoft.com/office/officeart/2005/8/layout/radial2"/>
    <dgm:cxn modelId="{99027A28-FB01-4378-AEC5-7C0365AF5317}" type="presParOf" srcId="{A8FB2808-AAFC-4D97-887F-3779979975C0}" destId="{35526D56-E768-4819-9216-C4E927743A2B}" srcOrd="9" destOrd="0" presId="urn:microsoft.com/office/officeart/2005/8/layout/radial2"/>
    <dgm:cxn modelId="{E27B4D88-C1EF-4CE6-B84D-F300DC51A468}" type="presParOf" srcId="{A8FB2808-AAFC-4D97-887F-3779979975C0}" destId="{449B1AEF-604E-4656-ACAF-2FA22576DCF6}" srcOrd="10" destOrd="0" presId="urn:microsoft.com/office/officeart/2005/8/layout/radial2"/>
    <dgm:cxn modelId="{1C657CE3-0B5C-4686-9710-3953487C4F3B}" type="presParOf" srcId="{449B1AEF-604E-4656-ACAF-2FA22576DCF6}" destId="{9668CE02-015F-4977-AFE0-6ADCE0C919A6}" srcOrd="0" destOrd="0" presId="urn:microsoft.com/office/officeart/2005/8/layout/radial2"/>
    <dgm:cxn modelId="{BEC664F9-E524-404E-AA5D-871BB3C340E1}" type="presParOf" srcId="{449B1AEF-604E-4656-ACAF-2FA22576DCF6}" destId="{014A86A1-B467-4CA1-9D8A-6362EC1901EF}" srcOrd="1" destOrd="0" presId="urn:microsoft.com/office/officeart/2005/8/layout/radial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39.29%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17.86%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7.14%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C002DD-3DF0-46D3-B810-FFCA0F54DCF8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10.71%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28CB67-4011-40FF-829C-F1B458E02767}" type="parTrans" cxnId="{CEC074E7-6FFC-4ED9-AEBC-D92E796B7C09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D181B6-3650-44FB-9CF6-89ABE3B56412}" type="sibTrans" cxnId="{CEC074E7-6FFC-4ED9-AEBC-D92E796B7C09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6FC48F-3E94-47FA-AD28-957269E4C1BA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7.14%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D5556B-C6CB-4634-9A7C-7266C658C985}" type="parTrans" cxnId="{98F8C708-8367-47AC-AC08-3FC111BC228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B4AB6E-0BA9-47BF-8513-76C2A86676C3}" type="sibTrans" cxnId="{98F8C708-8367-47AC-AC08-3FC111BC228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35B4D09A-6AE5-4027-82DC-A23B277E3D56}" type="presOf" srcId="{FA7A06C3-9B9C-4943-9C10-D72171014D24}" destId="{F94370AD-19E2-4F6B-AB85-F32D3A5B7B9E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B7BBD76D-19E8-4841-9DCC-540B7FBA6459}" type="presOf" srcId="{FE09E9A6-00DF-4088-9A07-18E3CFC6CF2C}" destId="{CC3A8EB3-DFAF-417F-9F88-2376FB398B20}" srcOrd="0" destOrd="0" presId="urn:microsoft.com/office/officeart/2005/8/layout/radial2"/>
    <dgm:cxn modelId="{0BA72B4C-0233-4BAA-8170-98709A30FFE8}" type="presOf" srcId="{8DED6D8A-C292-490C-8B34-2C205393EE13}" destId="{35526D56-E768-4819-9216-C4E927743A2B}" srcOrd="0" destOrd="0" presId="urn:microsoft.com/office/officeart/2005/8/layout/radial2"/>
    <dgm:cxn modelId="{9C0F042F-EE6D-4740-BD00-318F33E45914}" type="presOf" srcId="{2D6DDA0A-4726-48BD-BFCC-6388F6BF2BA1}" destId="{DFBBBBC3-2F5D-4A60-A5D9-97C06A6DD83D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0831DE9B-9B88-475E-AD91-4D478AC263FD}" type="presOf" srcId="{CF56CEFD-AC68-4391-B387-EE89D3A868CB}" destId="{1D012BB2-BF79-4510-99E7-066A01BAA56A}" srcOrd="0" destOrd="0" presId="urn:microsoft.com/office/officeart/2005/8/layout/radial2"/>
    <dgm:cxn modelId="{E782E20C-EC0F-4435-BF7C-35E4E3B87D38}" type="presOf" srcId="{720E01A6-D50D-45FE-A3FA-3DCC4AFE2A92}" destId="{EA72C591-9724-4095-A831-C421826EF975}" srcOrd="0" destOrd="0" presId="urn:microsoft.com/office/officeart/2005/8/layout/radial2"/>
    <dgm:cxn modelId="{98F8C708-8367-47AC-AC08-3FC111BC2287}" srcId="{B0A14D98-A3A8-4B16-8BE6-73948ACA260E}" destId="{5F6FC48F-3E94-47FA-AD28-957269E4C1BA}" srcOrd="0" destOrd="0" parTransId="{A2D5556B-C6CB-4634-9A7C-7266C658C985}" sibTransId="{B1B4AB6E-0BA9-47BF-8513-76C2A86676C3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52D532A-0A81-4E2B-B090-FD5C223E9B0E}" type="presOf" srcId="{DEC268B6-18D7-4F04-A4B5-65EC04A85F7E}" destId="{347D5E9F-899F-43C6-8450-965A38D33E10}" srcOrd="0" destOrd="0" presId="urn:microsoft.com/office/officeart/2005/8/layout/radial2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994CE831-FB74-435E-9617-18E6DBA69215}" type="presOf" srcId="{E8F5A92F-C113-40C3-8F95-DF0C142652C4}" destId="{974AEE05-33D4-402B-91DC-C916ECC79DE6}" srcOrd="0" destOrd="0" presId="urn:microsoft.com/office/officeart/2005/8/layout/radial2"/>
    <dgm:cxn modelId="{54A56221-EFCB-4BA1-9E42-B601DFC6BC76}" type="presOf" srcId="{4C16F304-B896-4F90-9C5F-AB4170A2464C}" destId="{865E54A3-B4BE-4468-AC89-EB577B209FA0}" srcOrd="0" destOrd="0" presId="urn:microsoft.com/office/officeart/2005/8/layout/radial2"/>
    <dgm:cxn modelId="{ADE87ED3-8B26-434B-A2E3-CA2884819A82}" type="presOf" srcId="{CECA4B9B-7F5E-4A1C-BD1A-B7D7CD76A37A}" destId="{9F3E85D6-EFCB-4E2C-8A6C-B78AE30C68C3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60723DA1-79B4-446D-AA20-4E766B851824}" type="presOf" srcId="{5F6FC48F-3E94-47FA-AD28-957269E4C1BA}" destId="{C8F01A94-E7AE-452D-BB84-DE60C745A4C3}" srcOrd="0" destOrd="0" presId="urn:microsoft.com/office/officeart/2005/8/layout/radial2"/>
    <dgm:cxn modelId="{10653123-161A-4C92-A4BA-5290E7B0A6A8}" type="presOf" srcId="{B17D9A84-EB33-4C6E-851D-F77693D395E2}" destId="{014A86A1-B467-4CA1-9D8A-6362EC1901EF}" srcOrd="0" destOrd="0" presId="urn:microsoft.com/office/officeart/2005/8/layout/radial2"/>
    <dgm:cxn modelId="{1A9F3AB1-E124-4567-BE3D-2F90768CD11A}" type="presOf" srcId="{399FD7A3-8AEE-43C9-8685-6BCCA332708C}" destId="{9668CE02-015F-4977-AFE0-6ADCE0C919A6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71DD5460-64F4-4970-838D-526D8C46B0F5}" type="presOf" srcId="{EAC002DD-3DF0-46D3-B810-FFCA0F54DCF8}" destId="{44AEB474-3337-4AF1-8599-92D9CCED5CCD}" srcOrd="0" destOrd="0" presId="urn:microsoft.com/office/officeart/2005/8/layout/radial2"/>
    <dgm:cxn modelId="{C1D3ED37-4BC8-448F-BDF1-63480C03CAD8}" type="presOf" srcId="{777522B5-7191-4146-B6CE-E04273D13619}" destId="{EFD51B71-7277-4837-90FA-1CDDF8C0C07D}" srcOrd="0" destOrd="0" presId="urn:microsoft.com/office/officeart/2005/8/layout/radial2"/>
    <dgm:cxn modelId="{CEC074E7-6FFC-4ED9-AEBC-D92E796B7C09}" srcId="{FE09E9A6-00DF-4088-9A07-18E3CFC6CF2C}" destId="{EAC002DD-3DF0-46D3-B810-FFCA0F54DCF8}" srcOrd="0" destOrd="0" parTransId="{3E28CB67-4011-40FF-829C-F1B458E02767}" sibTransId="{18D181B6-3650-44FB-9CF6-89ABE3B56412}"/>
    <dgm:cxn modelId="{1198682F-0BF0-4266-A372-327C247888A3}" type="presOf" srcId="{B0A14D98-A3A8-4B16-8BE6-73948ACA260E}" destId="{8C9211B4-E3C9-41A5-BAF6-85AA8DC56757}" srcOrd="0" destOrd="0" presId="urn:microsoft.com/office/officeart/2005/8/layout/radial2"/>
    <dgm:cxn modelId="{0C715826-F1BD-4C82-8E71-787CE0C4BD2A}" type="presParOf" srcId="{F94370AD-19E2-4F6B-AB85-F32D3A5B7B9E}" destId="{A8FB2808-AAFC-4D97-887F-3779979975C0}" srcOrd="0" destOrd="0" presId="urn:microsoft.com/office/officeart/2005/8/layout/radial2"/>
    <dgm:cxn modelId="{1753FA9D-C130-40A0-9391-29E29E1DEA81}" type="presParOf" srcId="{A8FB2808-AAFC-4D97-887F-3779979975C0}" destId="{7D0277BF-C964-4D22-B5BB-6D99C40C7E15}" srcOrd="0" destOrd="0" presId="urn:microsoft.com/office/officeart/2005/8/layout/radial2"/>
    <dgm:cxn modelId="{13C97E2C-E8A0-4AA7-9733-AE3FE68B1BC2}" type="presParOf" srcId="{7D0277BF-C964-4D22-B5BB-6D99C40C7E15}" destId="{520D7201-8E13-49D1-919D-64B90E0B16FD}" srcOrd="0" destOrd="0" presId="urn:microsoft.com/office/officeart/2005/8/layout/radial2"/>
    <dgm:cxn modelId="{FDBE25DF-8A23-4885-83F8-E5DA02D9979B}" type="presParOf" srcId="{7D0277BF-C964-4D22-B5BB-6D99C40C7E15}" destId="{98AE5B4B-2C6D-4C36-83DF-7C3182B7D292}" srcOrd="1" destOrd="0" presId="urn:microsoft.com/office/officeart/2005/8/layout/radial2"/>
    <dgm:cxn modelId="{355E7E46-E839-4DB0-B43B-CC8BB9B02AC4}" type="presParOf" srcId="{A8FB2808-AAFC-4D97-887F-3779979975C0}" destId="{EA72C591-9724-4095-A831-C421826EF975}" srcOrd="1" destOrd="0" presId="urn:microsoft.com/office/officeart/2005/8/layout/radial2"/>
    <dgm:cxn modelId="{57A96FA9-8BE9-49ED-BFB5-AB210F29DB3C}" type="presParOf" srcId="{A8FB2808-AAFC-4D97-887F-3779979975C0}" destId="{9651C876-0FDB-4BF8-B58C-457C507BEB0B}" srcOrd="2" destOrd="0" presId="urn:microsoft.com/office/officeart/2005/8/layout/radial2"/>
    <dgm:cxn modelId="{55C78901-9BBA-4BB7-A59E-A1CA36C427E4}" type="presParOf" srcId="{9651C876-0FDB-4BF8-B58C-457C507BEB0B}" destId="{EFD51B71-7277-4837-90FA-1CDDF8C0C07D}" srcOrd="0" destOrd="0" presId="urn:microsoft.com/office/officeart/2005/8/layout/radial2"/>
    <dgm:cxn modelId="{D2300B28-946D-4A31-B1B3-25D38FECB2CF}" type="presParOf" srcId="{9651C876-0FDB-4BF8-B58C-457C507BEB0B}" destId="{974AEE05-33D4-402B-91DC-C916ECC79DE6}" srcOrd="1" destOrd="0" presId="urn:microsoft.com/office/officeart/2005/8/layout/radial2"/>
    <dgm:cxn modelId="{05D8D5E0-8172-4D23-9FB7-66A13A2D5B8F}" type="presParOf" srcId="{A8FB2808-AAFC-4D97-887F-3779979975C0}" destId="{DFBBBBC3-2F5D-4A60-A5D9-97C06A6DD83D}" srcOrd="3" destOrd="0" presId="urn:microsoft.com/office/officeart/2005/8/layout/radial2"/>
    <dgm:cxn modelId="{080534BF-4DB0-42C5-A510-2F45B3E075F4}" type="presParOf" srcId="{A8FB2808-AAFC-4D97-887F-3779979975C0}" destId="{0365C081-EBAD-4733-AD59-EEC65E712488}" srcOrd="4" destOrd="0" presId="urn:microsoft.com/office/officeart/2005/8/layout/radial2"/>
    <dgm:cxn modelId="{8A9A2FF2-1851-44C4-B725-FD48DF2A3B6E}" type="presParOf" srcId="{0365C081-EBAD-4733-AD59-EEC65E712488}" destId="{865E54A3-B4BE-4468-AC89-EB577B209FA0}" srcOrd="0" destOrd="0" presId="urn:microsoft.com/office/officeart/2005/8/layout/radial2"/>
    <dgm:cxn modelId="{42A40581-42D0-4ADB-A969-6F4D45B25D75}" type="presParOf" srcId="{0365C081-EBAD-4733-AD59-EEC65E712488}" destId="{347D5E9F-899F-43C6-8450-965A38D33E10}" srcOrd="1" destOrd="0" presId="urn:microsoft.com/office/officeart/2005/8/layout/radial2"/>
    <dgm:cxn modelId="{B36B1661-B0E3-4E25-AA38-ED313BFE6CEF}" type="presParOf" srcId="{A8FB2808-AAFC-4D97-887F-3779979975C0}" destId="{1D012BB2-BF79-4510-99E7-066A01BAA56A}" srcOrd="5" destOrd="0" presId="urn:microsoft.com/office/officeart/2005/8/layout/radial2"/>
    <dgm:cxn modelId="{35859201-5834-47D0-97E0-4F3C0498E8D9}" type="presParOf" srcId="{A8FB2808-AAFC-4D97-887F-3779979975C0}" destId="{AC8E1714-64B1-4EB0-AED0-2D4C844CC877}" srcOrd="6" destOrd="0" presId="urn:microsoft.com/office/officeart/2005/8/layout/radial2"/>
    <dgm:cxn modelId="{B849CFAB-67C0-42FF-831D-A1FB207BD2B5}" type="presParOf" srcId="{AC8E1714-64B1-4EB0-AED0-2D4C844CC877}" destId="{CC3A8EB3-DFAF-417F-9F88-2376FB398B20}" srcOrd="0" destOrd="0" presId="urn:microsoft.com/office/officeart/2005/8/layout/radial2"/>
    <dgm:cxn modelId="{45248EC7-6AB0-410F-ABD9-9DA4378BFCF8}" type="presParOf" srcId="{AC8E1714-64B1-4EB0-AED0-2D4C844CC877}" destId="{44AEB474-3337-4AF1-8599-92D9CCED5CCD}" srcOrd="1" destOrd="0" presId="urn:microsoft.com/office/officeart/2005/8/layout/radial2"/>
    <dgm:cxn modelId="{2123E40F-1DC2-45BC-9550-DA5D0DB2CA0B}" type="presParOf" srcId="{A8FB2808-AAFC-4D97-887F-3779979975C0}" destId="{9F3E85D6-EFCB-4E2C-8A6C-B78AE30C68C3}" srcOrd="7" destOrd="0" presId="urn:microsoft.com/office/officeart/2005/8/layout/radial2"/>
    <dgm:cxn modelId="{B0BDE916-F906-469C-BCDA-69FDBDEA70F4}" type="presParOf" srcId="{A8FB2808-AAFC-4D97-887F-3779979975C0}" destId="{6EB30C24-E0BC-46CC-A8CC-BD35E8D8F516}" srcOrd="8" destOrd="0" presId="urn:microsoft.com/office/officeart/2005/8/layout/radial2"/>
    <dgm:cxn modelId="{D0C02E1F-233D-4DC4-BAEB-4C9FDB3F3FF1}" type="presParOf" srcId="{6EB30C24-E0BC-46CC-A8CC-BD35E8D8F516}" destId="{8C9211B4-E3C9-41A5-BAF6-85AA8DC56757}" srcOrd="0" destOrd="0" presId="urn:microsoft.com/office/officeart/2005/8/layout/radial2"/>
    <dgm:cxn modelId="{B3DB5EF0-C422-4169-98EE-27CCB6C41781}" type="presParOf" srcId="{6EB30C24-E0BC-46CC-A8CC-BD35E8D8F516}" destId="{C8F01A94-E7AE-452D-BB84-DE60C745A4C3}" srcOrd="1" destOrd="0" presId="urn:microsoft.com/office/officeart/2005/8/layout/radial2"/>
    <dgm:cxn modelId="{0FA1288A-D3A3-4ED3-B3F8-8ABDB88C9D50}" type="presParOf" srcId="{A8FB2808-AAFC-4D97-887F-3779979975C0}" destId="{35526D56-E768-4819-9216-C4E927743A2B}" srcOrd="9" destOrd="0" presId="urn:microsoft.com/office/officeart/2005/8/layout/radial2"/>
    <dgm:cxn modelId="{A949298F-18C8-4523-8493-91E3E6AA9882}" type="presParOf" srcId="{A8FB2808-AAFC-4D97-887F-3779979975C0}" destId="{449B1AEF-604E-4656-ACAF-2FA22576DCF6}" srcOrd="10" destOrd="0" presId="urn:microsoft.com/office/officeart/2005/8/layout/radial2"/>
    <dgm:cxn modelId="{27C983A7-4D21-4025-8AB6-9E01E3F25A56}" type="presParOf" srcId="{449B1AEF-604E-4656-ACAF-2FA22576DCF6}" destId="{9668CE02-015F-4977-AFE0-6ADCE0C919A6}" srcOrd="0" destOrd="0" presId="urn:microsoft.com/office/officeart/2005/8/layout/radial2"/>
    <dgm:cxn modelId="{B1238000-53D1-4D7F-933D-17C49BEED487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44.40%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21.24%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3.47%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9.65%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6.56%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3101896-88BA-4A21-98A2-7F2E3350533C}" type="presOf" srcId="{B0A14D98-A3A8-4B16-8BE6-73948ACA260E}" destId="{8C9211B4-E3C9-41A5-BAF6-85AA8DC56757}" srcOrd="0" destOrd="0" presId="urn:microsoft.com/office/officeart/2005/8/layout/radial2"/>
    <dgm:cxn modelId="{9CF9AD65-BCDE-4B51-99F0-ABE7F252CDE1}" type="presOf" srcId="{CECA4B9B-7F5E-4A1C-BD1A-B7D7CD76A37A}" destId="{9F3E85D6-EFCB-4E2C-8A6C-B78AE30C68C3}" srcOrd="0" destOrd="0" presId="urn:microsoft.com/office/officeart/2005/8/layout/radial2"/>
    <dgm:cxn modelId="{A11389E3-CACD-4109-9613-51D01856EA54}" type="presOf" srcId="{8006FCE2-3217-4390-B457-73E9912CA826}" destId="{44AEB474-3337-4AF1-8599-92D9CCED5CCD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2595DA73-D072-4ADB-AB55-47D257C69A12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D0DE54C-7D65-442D-A2F2-E7598BF664D0}" type="presOf" srcId="{4C16F304-B896-4F90-9C5F-AB4170A2464C}" destId="{865E54A3-B4BE-4468-AC89-EB577B209FA0}" srcOrd="0" destOrd="0" presId="urn:microsoft.com/office/officeart/2005/8/layout/radial2"/>
    <dgm:cxn modelId="{75E67770-5D91-4B1D-B890-B23A17C15C53}" type="presOf" srcId="{720E01A6-D50D-45FE-A3FA-3DCC4AFE2A92}" destId="{EA72C591-9724-4095-A831-C421826EF975}" srcOrd="0" destOrd="0" presId="urn:microsoft.com/office/officeart/2005/8/layout/radial2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32DAD72D-FDD6-46F8-A149-A8C5BB9F0ED6}" type="presOf" srcId="{8DED6D8A-C292-490C-8B34-2C205393EE13}" destId="{35526D56-E768-4819-9216-C4E927743A2B}" srcOrd="0" destOrd="0" presId="urn:microsoft.com/office/officeart/2005/8/layout/radial2"/>
    <dgm:cxn modelId="{FC2DF587-F725-4C9E-9EE1-FFD25DFCA3EF}" type="presOf" srcId="{E8F5A92F-C113-40C3-8F95-DF0C142652C4}" destId="{974AEE05-33D4-402B-91DC-C916ECC79DE6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09CE14F-B19F-4863-A199-94DA8FAC1A37}" type="presOf" srcId="{2D6DDA0A-4726-48BD-BFCC-6388F6BF2BA1}" destId="{DFBBBBC3-2F5D-4A60-A5D9-97C06A6DD83D}" srcOrd="0" destOrd="0" presId="urn:microsoft.com/office/officeart/2005/8/layout/radial2"/>
    <dgm:cxn modelId="{91209DCB-5B79-48C7-924E-E9E952989FD8}" type="presOf" srcId="{FA7A06C3-9B9C-4943-9C10-D72171014D24}" destId="{F94370AD-19E2-4F6B-AB85-F32D3A5B7B9E}" srcOrd="0" destOrd="0" presId="urn:microsoft.com/office/officeart/2005/8/layout/radial2"/>
    <dgm:cxn modelId="{648AC7A7-B5B1-4E4B-B2E3-EE23E88881FF}" type="presOf" srcId="{FE09E9A6-00DF-4088-9A07-18E3CFC6CF2C}" destId="{CC3A8EB3-DFAF-417F-9F88-2376FB398B20}" srcOrd="0" destOrd="0" presId="urn:microsoft.com/office/officeart/2005/8/layout/radial2"/>
    <dgm:cxn modelId="{ABF93269-2C56-4DF1-A55B-C4B92E14F490}" type="presOf" srcId="{D0DEFF41-EC54-418F-9958-114B46853507}" destId="{C8F01A94-E7AE-452D-BB84-DE60C745A4C3}" srcOrd="0" destOrd="0" presId="urn:microsoft.com/office/officeart/2005/8/layout/radial2"/>
    <dgm:cxn modelId="{32AD3FA3-74D2-4170-8DB9-701534106DA4}" type="presOf" srcId="{777522B5-7191-4146-B6CE-E04273D13619}" destId="{EFD51B71-7277-4837-90FA-1CDDF8C0C07D}" srcOrd="0" destOrd="0" presId="urn:microsoft.com/office/officeart/2005/8/layout/radial2"/>
    <dgm:cxn modelId="{DDD33293-B3E7-4A23-A73D-D5B23163586A}" type="presOf" srcId="{B17D9A84-EB33-4C6E-851D-F77693D395E2}" destId="{014A86A1-B467-4CA1-9D8A-6362EC1901EF}" srcOrd="0" destOrd="0" presId="urn:microsoft.com/office/officeart/2005/8/layout/radial2"/>
    <dgm:cxn modelId="{9237ED26-6E16-4CCC-98BF-49404C512BE9}" type="presOf" srcId="{CF56CEFD-AC68-4391-B387-EE89D3A868CB}" destId="{1D012BB2-BF79-4510-99E7-066A01BAA56A}" srcOrd="0" destOrd="0" presId="urn:microsoft.com/office/officeart/2005/8/layout/radial2"/>
    <dgm:cxn modelId="{5EFBE894-D399-4EA4-9FC2-9EE11272AD78}" type="presOf" srcId="{399FD7A3-8AEE-43C9-8685-6BCCA332708C}" destId="{9668CE02-015F-4977-AFE0-6ADCE0C919A6}" srcOrd="0" destOrd="0" presId="urn:microsoft.com/office/officeart/2005/8/layout/radial2"/>
    <dgm:cxn modelId="{BFDCDBF0-BC40-431E-B129-59E8744DAAF6}" type="presParOf" srcId="{F94370AD-19E2-4F6B-AB85-F32D3A5B7B9E}" destId="{A8FB2808-AAFC-4D97-887F-3779979975C0}" srcOrd="0" destOrd="0" presId="urn:microsoft.com/office/officeart/2005/8/layout/radial2"/>
    <dgm:cxn modelId="{1D8DC041-8C07-4D94-8052-4987A02C36A5}" type="presParOf" srcId="{A8FB2808-AAFC-4D97-887F-3779979975C0}" destId="{7D0277BF-C964-4D22-B5BB-6D99C40C7E15}" srcOrd="0" destOrd="0" presId="urn:microsoft.com/office/officeart/2005/8/layout/radial2"/>
    <dgm:cxn modelId="{1008D9E2-4B6E-4D09-815F-A416EE6A9281}" type="presParOf" srcId="{7D0277BF-C964-4D22-B5BB-6D99C40C7E15}" destId="{520D7201-8E13-49D1-919D-64B90E0B16FD}" srcOrd="0" destOrd="0" presId="urn:microsoft.com/office/officeart/2005/8/layout/radial2"/>
    <dgm:cxn modelId="{9782CFFD-7294-4953-BA55-49F29A2CC3E7}" type="presParOf" srcId="{7D0277BF-C964-4D22-B5BB-6D99C40C7E15}" destId="{98AE5B4B-2C6D-4C36-83DF-7C3182B7D292}" srcOrd="1" destOrd="0" presId="urn:microsoft.com/office/officeart/2005/8/layout/radial2"/>
    <dgm:cxn modelId="{BD0DA9E0-4372-4C81-A0C6-45C7A117DC0B}" type="presParOf" srcId="{A8FB2808-AAFC-4D97-887F-3779979975C0}" destId="{EA72C591-9724-4095-A831-C421826EF975}" srcOrd="1" destOrd="0" presId="urn:microsoft.com/office/officeart/2005/8/layout/radial2"/>
    <dgm:cxn modelId="{C5382BFC-7726-46CB-870E-E301ACA61053}" type="presParOf" srcId="{A8FB2808-AAFC-4D97-887F-3779979975C0}" destId="{9651C876-0FDB-4BF8-B58C-457C507BEB0B}" srcOrd="2" destOrd="0" presId="urn:microsoft.com/office/officeart/2005/8/layout/radial2"/>
    <dgm:cxn modelId="{0639AAB5-635B-4DA0-B9E8-FE8C2C07A8D3}" type="presParOf" srcId="{9651C876-0FDB-4BF8-B58C-457C507BEB0B}" destId="{EFD51B71-7277-4837-90FA-1CDDF8C0C07D}" srcOrd="0" destOrd="0" presId="urn:microsoft.com/office/officeart/2005/8/layout/radial2"/>
    <dgm:cxn modelId="{D6A73EE2-0B80-4C2D-BE6E-41799C71A538}" type="presParOf" srcId="{9651C876-0FDB-4BF8-B58C-457C507BEB0B}" destId="{974AEE05-33D4-402B-91DC-C916ECC79DE6}" srcOrd="1" destOrd="0" presId="urn:microsoft.com/office/officeart/2005/8/layout/radial2"/>
    <dgm:cxn modelId="{9B268D02-A353-420E-A672-48B6108F1631}" type="presParOf" srcId="{A8FB2808-AAFC-4D97-887F-3779979975C0}" destId="{DFBBBBC3-2F5D-4A60-A5D9-97C06A6DD83D}" srcOrd="3" destOrd="0" presId="urn:microsoft.com/office/officeart/2005/8/layout/radial2"/>
    <dgm:cxn modelId="{A2AB69A7-1589-4212-9135-820E4CDC7E4E}" type="presParOf" srcId="{A8FB2808-AAFC-4D97-887F-3779979975C0}" destId="{0365C081-EBAD-4733-AD59-EEC65E712488}" srcOrd="4" destOrd="0" presId="urn:microsoft.com/office/officeart/2005/8/layout/radial2"/>
    <dgm:cxn modelId="{F407E7C2-20C3-4774-9B3E-5D7EEBF8900D}" type="presParOf" srcId="{0365C081-EBAD-4733-AD59-EEC65E712488}" destId="{865E54A3-B4BE-4468-AC89-EB577B209FA0}" srcOrd="0" destOrd="0" presId="urn:microsoft.com/office/officeart/2005/8/layout/radial2"/>
    <dgm:cxn modelId="{8E83D1EC-6F19-4ED5-9990-DBCA0ED64E4C}" type="presParOf" srcId="{0365C081-EBAD-4733-AD59-EEC65E712488}" destId="{347D5E9F-899F-43C6-8450-965A38D33E10}" srcOrd="1" destOrd="0" presId="urn:microsoft.com/office/officeart/2005/8/layout/radial2"/>
    <dgm:cxn modelId="{95605B45-F2D6-417A-97E3-049369215595}" type="presParOf" srcId="{A8FB2808-AAFC-4D97-887F-3779979975C0}" destId="{1D012BB2-BF79-4510-99E7-066A01BAA56A}" srcOrd="5" destOrd="0" presId="urn:microsoft.com/office/officeart/2005/8/layout/radial2"/>
    <dgm:cxn modelId="{A815018A-73CD-4387-BED6-E1B7ECC13027}" type="presParOf" srcId="{A8FB2808-AAFC-4D97-887F-3779979975C0}" destId="{AC8E1714-64B1-4EB0-AED0-2D4C844CC877}" srcOrd="6" destOrd="0" presId="urn:microsoft.com/office/officeart/2005/8/layout/radial2"/>
    <dgm:cxn modelId="{BA9F4847-1534-4AA7-980F-934F43EC2FFC}" type="presParOf" srcId="{AC8E1714-64B1-4EB0-AED0-2D4C844CC877}" destId="{CC3A8EB3-DFAF-417F-9F88-2376FB398B20}" srcOrd="0" destOrd="0" presId="urn:microsoft.com/office/officeart/2005/8/layout/radial2"/>
    <dgm:cxn modelId="{DD596A2C-E3B0-4EE7-B968-BD9E8F318CB6}" type="presParOf" srcId="{AC8E1714-64B1-4EB0-AED0-2D4C844CC877}" destId="{44AEB474-3337-4AF1-8599-92D9CCED5CCD}" srcOrd="1" destOrd="0" presId="urn:microsoft.com/office/officeart/2005/8/layout/radial2"/>
    <dgm:cxn modelId="{4B5E99D1-9CC9-40B4-B06B-9953F4399EFD}" type="presParOf" srcId="{A8FB2808-AAFC-4D97-887F-3779979975C0}" destId="{9F3E85D6-EFCB-4E2C-8A6C-B78AE30C68C3}" srcOrd="7" destOrd="0" presId="urn:microsoft.com/office/officeart/2005/8/layout/radial2"/>
    <dgm:cxn modelId="{FF4012E6-0BB4-4279-AF66-F643497AC88B}" type="presParOf" srcId="{A8FB2808-AAFC-4D97-887F-3779979975C0}" destId="{6EB30C24-E0BC-46CC-A8CC-BD35E8D8F516}" srcOrd="8" destOrd="0" presId="urn:microsoft.com/office/officeart/2005/8/layout/radial2"/>
    <dgm:cxn modelId="{B68FB3D4-BC0D-4654-A540-212E38DCDDA7}" type="presParOf" srcId="{6EB30C24-E0BC-46CC-A8CC-BD35E8D8F516}" destId="{8C9211B4-E3C9-41A5-BAF6-85AA8DC56757}" srcOrd="0" destOrd="0" presId="urn:microsoft.com/office/officeart/2005/8/layout/radial2"/>
    <dgm:cxn modelId="{AA9EABC5-A650-4ACD-9825-8BC10E4CE484}" type="presParOf" srcId="{6EB30C24-E0BC-46CC-A8CC-BD35E8D8F516}" destId="{C8F01A94-E7AE-452D-BB84-DE60C745A4C3}" srcOrd="1" destOrd="0" presId="urn:microsoft.com/office/officeart/2005/8/layout/radial2"/>
    <dgm:cxn modelId="{EF4AFE7A-26D6-47A3-BEF8-8237856DEA3A}" type="presParOf" srcId="{A8FB2808-AAFC-4D97-887F-3779979975C0}" destId="{35526D56-E768-4819-9216-C4E927743A2B}" srcOrd="9" destOrd="0" presId="urn:microsoft.com/office/officeart/2005/8/layout/radial2"/>
    <dgm:cxn modelId="{79C971EA-1BB4-4950-A357-9FADF01F511D}" type="presParOf" srcId="{A8FB2808-AAFC-4D97-887F-3779979975C0}" destId="{449B1AEF-604E-4656-ACAF-2FA22576DCF6}" srcOrd="10" destOrd="0" presId="urn:microsoft.com/office/officeart/2005/8/layout/radial2"/>
    <dgm:cxn modelId="{1092F60D-90B7-4658-9863-42297222E58B}" type="presParOf" srcId="{449B1AEF-604E-4656-ACAF-2FA22576DCF6}" destId="{9668CE02-015F-4977-AFE0-6ADCE0C919A6}" srcOrd="0" destOrd="0" presId="urn:microsoft.com/office/officeart/2005/8/layout/radial2"/>
    <dgm:cxn modelId="{236BEA05-F4E0-4CA6-820E-3347C93F2CDC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16.89%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14.19%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7.09%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12.50%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12.16%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1831A947-14F9-4E1E-BDFF-9D562C70A42F}" type="presOf" srcId="{FA7A06C3-9B9C-4943-9C10-D72171014D24}" destId="{F94370AD-19E2-4F6B-AB85-F32D3A5B7B9E}" srcOrd="0" destOrd="0" presId="urn:microsoft.com/office/officeart/2005/8/layout/radial2"/>
    <dgm:cxn modelId="{2982F4EC-3E19-4EC2-811C-45666870348B}" type="presOf" srcId="{B0A14D98-A3A8-4B16-8BE6-73948ACA260E}" destId="{8C9211B4-E3C9-41A5-BAF6-85AA8DC56757}" srcOrd="0" destOrd="0" presId="urn:microsoft.com/office/officeart/2005/8/layout/radial2"/>
    <dgm:cxn modelId="{61CC18C0-B2DA-4668-AC3D-D56C301A464F}" type="presOf" srcId="{B17D9A84-EB33-4C6E-851D-F77693D395E2}" destId="{014A86A1-B467-4CA1-9D8A-6362EC1901EF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AED50C7A-7D23-443F-82C4-F0F76A547E34}" type="presOf" srcId="{CF56CEFD-AC68-4391-B387-EE89D3A868CB}" destId="{1D012BB2-BF79-4510-99E7-066A01BAA56A}" srcOrd="0" destOrd="0" presId="urn:microsoft.com/office/officeart/2005/8/layout/radial2"/>
    <dgm:cxn modelId="{12140E0A-A3D4-4CD8-9C88-72A8B35AD975}" type="presOf" srcId="{E6B0BFC0-ABA5-485D-9A40-6C582F797830}" destId="{44AEB474-3337-4AF1-8599-92D9CCED5CCD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1BA02D0E-C8F7-41A0-A1C3-2368F022C62F}" type="presOf" srcId="{8DED6D8A-C292-490C-8B34-2C205393EE13}" destId="{35526D56-E768-4819-9216-C4E927743A2B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2F24CB6-92A0-435D-B3F1-2B85F17D3D8C}" type="presOf" srcId="{399FD7A3-8AEE-43C9-8685-6BCCA332708C}" destId="{9668CE02-015F-4977-AFE0-6ADCE0C919A6}" srcOrd="0" destOrd="0" presId="urn:microsoft.com/office/officeart/2005/8/layout/radial2"/>
    <dgm:cxn modelId="{5AE85644-3C95-40AC-90FA-E53B3CF0AB47}" type="presOf" srcId="{777522B5-7191-4146-B6CE-E04273D13619}" destId="{EFD51B71-7277-4837-90FA-1CDDF8C0C07D}" srcOrd="0" destOrd="0" presId="urn:microsoft.com/office/officeart/2005/8/layout/radial2"/>
    <dgm:cxn modelId="{239130B8-7319-4154-84C8-DE3CA67BE905}" type="presOf" srcId="{4C16F304-B896-4F90-9C5F-AB4170A2464C}" destId="{865E54A3-B4BE-4468-AC89-EB577B209FA0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B0F899B7-B0CF-4BA5-B554-72EC5848B221}" type="presOf" srcId="{E8F5A92F-C113-40C3-8F95-DF0C142652C4}" destId="{974AEE05-33D4-402B-91DC-C916ECC79DE6}" srcOrd="0" destOrd="0" presId="urn:microsoft.com/office/officeart/2005/8/layout/radial2"/>
    <dgm:cxn modelId="{9A39AD6C-E009-4CE9-A157-969C49E6AB78}" type="presOf" srcId="{2D6DDA0A-4726-48BD-BFCC-6388F6BF2BA1}" destId="{DFBBBBC3-2F5D-4A60-A5D9-97C06A6DD83D}" srcOrd="0" destOrd="0" presId="urn:microsoft.com/office/officeart/2005/8/layout/radial2"/>
    <dgm:cxn modelId="{9F5679C1-E8F1-407A-BB52-EFC3CB6A09C0}" type="presOf" srcId="{CECA4B9B-7F5E-4A1C-BD1A-B7D7CD76A37A}" destId="{9F3E85D6-EFCB-4E2C-8A6C-B78AE30C68C3}" srcOrd="0" destOrd="0" presId="urn:microsoft.com/office/officeart/2005/8/layout/radial2"/>
    <dgm:cxn modelId="{8B51EB5A-E1CE-4F8A-ADC5-57B3CA872AA0}" type="presOf" srcId="{720E01A6-D50D-45FE-A3FA-3DCC4AFE2A92}" destId="{EA72C591-9724-4095-A831-C421826EF975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C89108A1-1306-4E3B-9188-CFBCEDB49B05}" type="presOf" srcId="{40B4B4EE-A958-4F10-94EA-6CFD1E6A3083}" destId="{C8F01A94-E7AE-452D-BB84-DE60C745A4C3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E080A0EF-5CFA-4152-97DE-FF2E52F6D6E0}" type="presOf" srcId="{DEC268B6-18D7-4F04-A4B5-65EC04A85F7E}" destId="{347D5E9F-899F-43C6-8450-965A38D33E10}" srcOrd="0" destOrd="0" presId="urn:microsoft.com/office/officeart/2005/8/layout/radial2"/>
    <dgm:cxn modelId="{05BDF2E1-FEA2-4DC8-B01C-C77ADBE32E2C}" type="presOf" srcId="{FE09E9A6-00DF-4088-9A07-18E3CFC6CF2C}" destId="{CC3A8EB3-DFAF-417F-9F88-2376FB398B20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B9AC7156-4E5F-4A4A-AB6D-4A8A1119F6DE}" type="presParOf" srcId="{F94370AD-19E2-4F6B-AB85-F32D3A5B7B9E}" destId="{A8FB2808-AAFC-4D97-887F-3779979975C0}" srcOrd="0" destOrd="0" presId="urn:microsoft.com/office/officeart/2005/8/layout/radial2"/>
    <dgm:cxn modelId="{0A306AB5-9553-4C07-B188-E83FF845AD02}" type="presParOf" srcId="{A8FB2808-AAFC-4D97-887F-3779979975C0}" destId="{7D0277BF-C964-4D22-B5BB-6D99C40C7E15}" srcOrd="0" destOrd="0" presId="urn:microsoft.com/office/officeart/2005/8/layout/radial2"/>
    <dgm:cxn modelId="{078A25AB-7269-4634-BECE-F979D9C1830C}" type="presParOf" srcId="{7D0277BF-C964-4D22-B5BB-6D99C40C7E15}" destId="{520D7201-8E13-49D1-919D-64B90E0B16FD}" srcOrd="0" destOrd="0" presId="urn:microsoft.com/office/officeart/2005/8/layout/radial2"/>
    <dgm:cxn modelId="{6E532C15-18A0-490B-A1B8-93F0EFDEC6AF}" type="presParOf" srcId="{7D0277BF-C964-4D22-B5BB-6D99C40C7E15}" destId="{98AE5B4B-2C6D-4C36-83DF-7C3182B7D292}" srcOrd="1" destOrd="0" presId="urn:microsoft.com/office/officeart/2005/8/layout/radial2"/>
    <dgm:cxn modelId="{F90CFE68-253C-4B6E-A509-92F22AE91604}" type="presParOf" srcId="{A8FB2808-AAFC-4D97-887F-3779979975C0}" destId="{EA72C591-9724-4095-A831-C421826EF975}" srcOrd="1" destOrd="0" presId="urn:microsoft.com/office/officeart/2005/8/layout/radial2"/>
    <dgm:cxn modelId="{9DF9E738-4B6F-4FF2-B281-9B823F48ACFA}" type="presParOf" srcId="{A8FB2808-AAFC-4D97-887F-3779979975C0}" destId="{9651C876-0FDB-4BF8-B58C-457C507BEB0B}" srcOrd="2" destOrd="0" presId="urn:microsoft.com/office/officeart/2005/8/layout/radial2"/>
    <dgm:cxn modelId="{999D11C8-5B58-4DB3-B812-D9847B5D05AE}" type="presParOf" srcId="{9651C876-0FDB-4BF8-B58C-457C507BEB0B}" destId="{EFD51B71-7277-4837-90FA-1CDDF8C0C07D}" srcOrd="0" destOrd="0" presId="urn:microsoft.com/office/officeart/2005/8/layout/radial2"/>
    <dgm:cxn modelId="{5D434FA6-030D-46FB-AC44-A5A91EE2B7E2}" type="presParOf" srcId="{9651C876-0FDB-4BF8-B58C-457C507BEB0B}" destId="{974AEE05-33D4-402B-91DC-C916ECC79DE6}" srcOrd="1" destOrd="0" presId="urn:microsoft.com/office/officeart/2005/8/layout/radial2"/>
    <dgm:cxn modelId="{459BBE8C-B543-4DEC-8A77-3A893003FC6D}" type="presParOf" srcId="{A8FB2808-AAFC-4D97-887F-3779979975C0}" destId="{DFBBBBC3-2F5D-4A60-A5D9-97C06A6DD83D}" srcOrd="3" destOrd="0" presId="urn:microsoft.com/office/officeart/2005/8/layout/radial2"/>
    <dgm:cxn modelId="{62B7919D-4C88-4529-8553-5C13A7A1E34F}" type="presParOf" srcId="{A8FB2808-AAFC-4D97-887F-3779979975C0}" destId="{0365C081-EBAD-4733-AD59-EEC65E712488}" srcOrd="4" destOrd="0" presId="urn:microsoft.com/office/officeart/2005/8/layout/radial2"/>
    <dgm:cxn modelId="{381B8791-71AC-405B-AFA5-4D0973C130DA}" type="presParOf" srcId="{0365C081-EBAD-4733-AD59-EEC65E712488}" destId="{865E54A3-B4BE-4468-AC89-EB577B209FA0}" srcOrd="0" destOrd="0" presId="urn:microsoft.com/office/officeart/2005/8/layout/radial2"/>
    <dgm:cxn modelId="{75123B62-7638-41D3-BB7F-E50FEE04D4FC}" type="presParOf" srcId="{0365C081-EBAD-4733-AD59-EEC65E712488}" destId="{347D5E9F-899F-43C6-8450-965A38D33E10}" srcOrd="1" destOrd="0" presId="urn:microsoft.com/office/officeart/2005/8/layout/radial2"/>
    <dgm:cxn modelId="{1061CE5F-EF7E-47D5-A560-88E16A41A274}" type="presParOf" srcId="{A8FB2808-AAFC-4D97-887F-3779979975C0}" destId="{1D012BB2-BF79-4510-99E7-066A01BAA56A}" srcOrd="5" destOrd="0" presId="urn:microsoft.com/office/officeart/2005/8/layout/radial2"/>
    <dgm:cxn modelId="{3E68E7D4-8F3C-44AF-83E5-A52521209BA2}" type="presParOf" srcId="{A8FB2808-AAFC-4D97-887F-3779979975C0}" destId="{AC8E1714-64B1-4EB0-AED0-2D4C844CC877}" srcOrd="6" destOrd="0" presId="urn:microsoft.com/office/officeart/2005/8/layout/radial2"/>
    <dgm:cxn modelId="{D3A8FE65-15E6-4198-A80A-6899841BEE3D}" type="presParOf" srcId="{AC8E1714-64B1-4EB0-AED0-2D4C844CC877}" destId="{CC3A8EB3-DFAF-417F-9F88-2376FB398B20}" srcOrd="0" destOrd="0" presId="urn:microsoft.com/office/officeart/2005/8/layout/radial2"/>
    <dgm:cxn modelId="{19D8AE67-B2AF-44A3-AC5B-BA052AA2FB2F}" type="presParOf" srcId="{AC8E1714-64B1-4EB0-AED0-2D4C844CC877}" destId="{44AEB474-3337-4AF1-8599-92D9CCED5CCD}" srcOrd="1" destOrd="0" presId="urn:microsoft.com/office/officeart/2005/8/layout/radial2"/>
    <dgm:cxn modelId="{132B2201-E608-4EFA-BAC0-9D16E226AC59}" type="presParOf" srcId="{A8FB2808-AAFC-4D97-887F-3779979975C0}" destId="{9F3E85D6-EFCB-4E2C-8A6C-B78AE30C68C3}" srcOrd="7" destOrd="0" presId="urn:microsoft.com/office/officeart/2005/8/layout/radial2"/>
    <dgm:cxn modelId="{941F273B-A7AE-43B0-BACE-48BBEA677F80}" type="presParOf" srcId="{A8FB2808-AAFC-4D97-887F-3779979975C0}" destId="{6EB30C24-E0BC-46CC-A8CC-BD35E8D8F516}" srcOrd="8" destOrd="0" presId="urn:microsoft.com/office/officeart/2005/8/layout/radial2"/>
    <dgm:cxn modelId="{97D8C87E-58C6-421B-9723-3A231CA0E251}" type="presParOf" srcId="{6EB30C24-E0BC-46CC-A8CC-BD35E8D8F516}" destId="{8C9211B4-E3C9-41A5-BAF6-85AA8DC56757}" srcOrd="0" destOrd="0" presId="urn:microsoft.com/office/officeart/2005/8/layout/radial2"/>
    <dgm:cxn modelId="{D2A139C1-6384-48D1-9FA3-C66791D3CB4D}" type="presParOf" srcId="{6EB30C24-E0BC-46CC-A8CC-BD35E8D8F516}" destId="{C8F01A94-E7AE-452D-BB84-DE60C745A4C3}" srcOrd="1" destOrd="0" presId="urn:microsoft.com/office/officeart/2005/8/layout/radial2"/>
    <dgm:cxn modelId="{426B2138-B5FA-4249-9879-7D959455076E}" type="presParOf" srcId="{A8FB2808-AAFC-4D97-887F-3779979975C0}" destId="{35526D56-E768-4819-9216-C4E927743A2B}" srcOrd="9" destOrd="0" presId="urn:microsoft.com/office/officeart/2005/8/layout/radial2"/>
    <dgm:cxn modelId="{AF819032-DAC1-4790-B923-A8BABC237262}" type="presParOf" srcId="{A8FB2808-AAFC-4D97-887F-3779979975C0}" destId="{449B1AEF-604E-4656-ACAF-2FA22576DCF6}" srcOrd="10" destOrd="0" presId="urn:microsoft.com/office/officeart/2005/8/layout/radial2"/>
    <dgm:cxn modelId="{591F103A-BD8D-4D6D-ABA1-5D24E5B3FB38}" type="presParOf" srcId="{449B1AEF-604E-4656-ACAF-2FA22576DCF6}" destId="{9668CE02-015F-4977-AFE0-6ADCE0C919A6}" srcOrd="0" destOrd="0" presId="urn:microsoft.com/office/officeart/2005/8/layout/radial2"/>
    <dgm:cxn modelId="{4E85FCF1-15BD-4D60-BA20-B0BF6A4DE63F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76.47%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5.88%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5.88%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en-US" altLang="zh-CN" sz="10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甘肃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705F72-1F1B-4BCD-812E-F2C717A41295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5.88%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EAAB4C-E9A5-4625-8739-0B09CE74BEBB}" type="parTrans" cxnId="{953CC26E-A625-460D-BAD8-262BC1CA0BE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1BE816A-AD70-437C-908C-DDB54C0FFC9C}" type="sibTrans" cxnId="{953CC26E-A625-460D-BAD8-262BC1CA0BE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F11F6C-7471-4B8B-8AA7-78E9B13AE2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5.88%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11B137D-F537-4551-B462-388CE6FA6F35}" type="parTrans" cxnId="{8258EB5D-4B34-463A-8AA6-1D3A3002C0D5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0620F1-4446-4A9D-AEBF-9869CAC451C1}" type="sibTrans" cxnId="{8258EB5D-4B34-463A-8AA6-1D3A3002C0D5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湖南  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948388D-69A7-4BBC-914E-414CA9AEB015}" type="presOf" srcId="{2D6DDA0A-4726-48BD-BFCC-6388F6BF2BA1}" destId="{DFBBBBC3-2F5D-4A60-A5D9-97C06A6DD83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57AF772F-53D2-42BF-B774-92598A869990}" type="presOf" srcId="{4C16F304-B896-4F90-9C5F-AB4170A2464C}" destId="{865E54A3-B4BE-4468-AC89-EB577B209FA0}" srcOrd="0" destOrd="0" presId="urn:microsoft.com/office/officeart/2005/8/layout/radial2"/>
    <dgm:cxn modelId="{1C5096E2-59F3-48C5-A37F-5E72BB1636E3}" type="presOf" srcId="{777522B5-7191-4146-B6CE-E04273D13619}" destId="{EFD51B71-7277-4837-90FA-1CDDF8C0C07D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953CC26E-A625-460D-BAD8-262BC1CA0BEF}" srcId="{FE09E9A6-00DF-4088-9A07-18E3CFC6CF2C}" destId="{BC705F72-1F1B-4BCD-812E-F2C717A41295}" srcOrd="0" destOrd="0" parTransId="{DCEAAB4C-E9A5-4625-8739-0B09CE74BEBB}" sibTransId="{21BE816A-AD70-437C-908C-DDB54C0FFC9C}"/>
    <dgm:cxn modelId="{F89B0BB2-6ADD-49CC-BABB-986DCA7C09AE}" type="presOf" srcId="{8DED6D8A-C292-490C-8B34-2C205393EE13}" destId="{35526D56-E768-4819-9216-C4E927743A2B}" srcOrd="0" destOrd="0" presId="urn:microsoft.com/office/officeart/2005/8/layout/radial2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A23C0949-388E-42B5-929B-3FA4207A6CFB}" type="presOf" srcId="{DEC268B6-18D7-4F04-A4B5-65EC04A85F7E}" destId="{347D5E9F-899F-43C6-8450-965A38D33E10}" srcOrd="0" destOrd="0" presId="urn:microsoft.com/office/officeart/2005/8/layout/radial2"/>
    <dgm:cxn modelId="{53166E93-A615-4BED-886C-DA594A895B2D}" type="presOf" srcId="{CECA4B9B-7F5E-4A1C-BD1A-B7D7CD76A37A}" destId="{9F3E85D6-EFCB-4E2C-8A6C-B78AE30C68C3}" srcOrd="0" destOrd="0" presId="urn:microsoft.com/office/officeart/2005/8/layout/radial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8258EB5D-4B34-463A-8AA6-1D3A3002C0D5}" srcId="{B0A14D98-A3A8-4B16-8BE6-73948ACA260E}" destId="{A3F11F6C-7471-4B8B-8AA7-78E9B13AE207}" srcOrd="0" destOrd="0" parTransId="{411B137D-F537-4551-B462-388CE6FA6F35}" sibTransId="{420620F1-4446-4A9D-AEBF-9869CAC451C1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BFE6BE4-621E-4C50-8E90-AB3818FF37FA}" type="presOf" srcId="{A3F11F6C-7471-4B8B-8AA7-78E9B13AE207}" destId="{C8F01A94-E7AE-452D-BB84-DE60C745A4C3}" srcOrd="0" destOrd="0" presId="urn:microsoft.com/office/officeart/2005/8/layout/radial2"/>
    <dgm:cxn modelId="{B065E285-A05F-48AB-954F-0D7E80B7296B}" type="presOf" srcId="{CF56CEFD-AC68-4391-B387-EE89D3A868CB}" destId="{1D012BB2-BF79-4510-99E7-066A01BAA56A}" srcOrd="0" destOrd="0" presId="urn:microsoft.com/office/officeart/2005/8/layout/radial2"/>
    <dgm:cxn modelId="{840E3324-6FDA-4342-B026-6B07F8BCC414}" type="presOf" srcId="{B17D9A84-EB33-4C6E-851D-F77693D395E2}" destId="{014A86A1-B467-4CA1-9D8A-6362EC1901EF}" srcOrd="0" destOrd="0" presId="urn:microsoft.com/office/officeart/2005/8/layout/radial2"/>
    <dgm:cxn modelId="{0575E9C0-FC4F-4A85-9986-3645A1FD7771}" type="presOf" srcId="{B0A14D98-A3A8-4B16-8BE6-73948ACA260E}" destId="{8C9211B4-E3C9-41A5-BAF6-85AA8DC56757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602E99CC-C67A-4A35-A002-98DA60062A3B}" type="presOf" srcId="{399FD7A3-8AEE-43C9-8685-6BCCA332708C}" destId="{9668CE02-015F-4977-AFE0-6ADCE0C919A6}" srcOrd="0" destOrd="0" presId="urn:microsoft.com/office/officeart/2005/8/layout/radial2"/>
    <dgm:cxn modelId="{512BE366-38C5-45DA-9058-802C584C8D60}" type="presOf" srcId="{FE09E9A6-00DF-4088-9A07-18E3CFC6CF2C}" destId="{CC3A8EB3-DFAF-417F-9F88-2376FB398B20}" srcOrd="0" destOrd="0" presId="urn:microsoft.com/office/officeart/2005/8/layout/radial2"/>
    <dgm:cxn modelId="{9B481D30-4D07-4742-97E3-93BE88948450}" type="presOf" srcId="{720E01A6-D50D-45FE-A3FA-3DCC4AFE2A92}" destId="{EA72C591-9724-4095-A831-C421826EF975}" srcOrd="0" destOrd="0" presId="urn:microsoft.com/office/officeart/2005/8/layout/radial2"/>
    <dgm:cxn modelId="{BC8046FA-222D-4274-BFC3-052FC1A3215A}" type="presOf" srcId="{FA7A06C3-9B9C-4943-9C10-D72171014D24}" destId="{F94370AD-19E2-4F6B-AB85-F32D3A5B7B9E}" srcOrd="0" destOrd="0" presId="urn:microsoft.com/office/officeart/2005/8/layout/radial2"/>
    <dgm:cxn modelId="{A8C00E08-8C4A-4FB4-9539-F7E017DAE7F9}" type="presOf" srcId="{E8F5A92F-C113-40C3-8F95-DF0C142652C4}" destId="{974AEE05-33D4-402B-91DC-C916ECC79DE6}" srcOrd="0" destOrd="0" presId="urn:microsoft.com/office/officeart/2005/8/layout/radial2"/>
    <dgm:cxn modelId="{019A2510-E44A-48EC-9331-51A527738513}" type="presOf" srcId="{BC705F72-1F1B-4BCD-812E-F2C717A41295}" destId="{44AEB474-3337-4AF1-8599-92D9CCED5CCD}" srcOrd="0" destOrd="0" presId="urn:microsoft.com/office/officeart/2005/8/layout/radial2"/>
    <dgm:cxn modelId="{03079B4F-A474-42C9-B5F9-E8248FCCC7E7}" type="presParOf" srcId="{F94370AD-19E2-4F6B-AB85-F32D3A5B7B9E}" destId="{A8FB2808-AAFC-4D97-887F-3779979975C0}" srcOrd="0" destOrd="0" presId="urn:microsoft.com/office/officeart/2005/8/layout/radial2"/>
    <dgm:cxn modelId="{37AF0B3D-A15C-4721-8AB2-2BEB6FEC249C}" type="presParOf" srcId="{A8FB2808-AAFC-4D97-887F-3779979975C0}" destId="{7D0277BF-C964-4D22-B5BB-6D99C40C7E15}" srcOrd="0" destOrd="0" presId="urn:microsoft.com/office/officeart/2005/8/layout/radial2"/>
    <dgm:cxn modelId="{81C4A58C-C99C-4E06-93CB-EB94EA6B72A8}" type="presParOf" srcId="{7D0277BF-C964-4D22-B5BB-6D99C40C7E15}" destId="{520D7201-8E13-49D1-919D-64B90E0B16FD}" srcOrd="0" destOrd="0" presId="urn:microsoft.com/office/officeart/2005/8/layout/radial2"/>
    <dgm:cxn modelId="{319A64B1-88FE-4B94-AA05-79AB68276946}" type="presParOf" srcId="{7D0277BF-C964-4D22-B5BB-6D99C40C7E15}" destId="{98AE5B4B-2C6D-4C36-83DF-7C3182B7D292}" srcOrd="1" destOrd="0" presId="urn:microsoft.com/office/officeart/2005/8/layout/radial2"/>
    <dgm:cxn modelId="{30B329D9-1AAE-4914-8C86-A97B4C3402E9}" type="presParOf" srcId="{A8FB2808-AAFC-4D97-887F-3779979975C0}" destId="{EA72C591-9724-4095-A831-C421826EF975}" srcOrd="1" destOrd="0" presId="urn:microsoft.com/office/officeart/2005/8/layout/radial2"/>
    <dgm:cxn modelId="{38844C4C-6C3B-456C-81FA-F63CAF5D13E6}" type="presParOf" srcId="{A8FB2808-AAFC-4D97-887F-3779979975C0}" destId="{9651C876-0FDB-4BF8-B58C-457C507BEB0B}" srcOrd="2" destOrd="0" presId="urn:microsoft.com/office/officeart/2005/8/layout/radial2"/>
    <dgm:cxn modelId="{5AB1AD83-2ED2-4E41-81FE-2FDA7B5248C6}" type="presParOf" srcId="{9651C876-0FDB-4BF8-B58C-457C507BEB0B}" destId="{EFD51B71-7277-4837-90FA-1CDDF8C0C07D}" srcOrd="0" destOrd="0" presId="urn:microsoft.com/office/officeart/2005/8/layout/radial2"/>
    <dgm:cxn modelId="{B661B55A-4984-4D52-B92D-D937E96C138A}" type="presParOf" srcId="{9651C876-0FDB-4BF8-B58C-457C507BEB0B}" destId="{974AEE05-33D4-402B-91DC-C916ECC79DE6}" srcOrd="1" destOrd="0" presId="urn:microsoft.com/office/officeart/2005/8/layout/radial2"/>
    <dgm:cxn modelId="{CEDF17C4-BCAE-45B4-AD9E-07488BBAAE01}" type="presParOf" srcId="{A8FB2808-AAFC-4D97-887F-3779979975C0}" destId="{DFBBBBC3-2F5D-4A60-A5D9-97C06A6DD83D}" srcOrd="3" destOrd="0" presId="urn:microsoft.com/office/officeart/2005/8/layout/radial2"/>
    <dgm:cxn modelId="{891F5200-1234-4470-9D3F-A1D5CDF3BFED}" type="presParOf" srcId="{A8FB2808-AAFC-4D97-887F-3779979975C0}" destId="{0365C081-EBAD-4733-AD59-EEC65E712488}" srcOrd="4" destOrd="0" presId="urn:microsoft.com/office/officeart/2005/8/layout/radial2"/>
    <dgm:cxn modelId="{AA2F32A5-09B9-4BF0-B418-CD81339B0006}" type="presParOf" srcId="{0365C081-EBAD-4733-AD59-EEC65E712488}" destId="{865E54A3-B4BE-4468-AC89-EB577B209FA0}" srcOrd="0" destOrd="0" presId="urn:microsoft.com/office/officeart/2005/8/layout/radial2"/>
    <dgm:cxn modelId="{C010CEFD-1CFE-4AD0-8D95-1C75D3082A43}" type="presParOf" srcId="{0365C081-EBAD-4733-AD59-EEC65E712488}" destId="{347D5E9F-899F-43C6-8450-965A38D33E10}" srcOrd="1" destOrd="0" presId="urn:microsoft.com/office/officeart/2005/8/layout/radial2"/>
    <dgm:cxn modelId="{EA3097D5-5D6A-4F0C-BC8E-95727E6F40D5}" type="presParOf" srcId="{A8FB2808-AAFC-4D97-887F-3779979975C0}" destId="{1D012BB2-BF79-4510-99E7-066A01BAA56A}" srcOrd="5" destOrd="0" presId="urn:microsoft.com/office/officeart/2005/8/layout/radial2"/>
    <dgm:cxn modelId="{2DAD2903-8906-40D9-BB07-E7EBD00BF936}" type="presParOf" srcId="{A8FB2808-AAFC-4D97-887F-3779979975C0}" destId="{AC8E1714-64B1-4EB0-AED0-2D4C844CC877}" srcOrd="6" destOrd="0" presId="urn:microsoft.com/office/officeart/2005/8/layout/radial2"/>
    <dgm:cxn modelId="{E9549D15-29FF-4047-A802-85717C467849}" type="presParOf" srcId="{AC8E1714-64B1-4EB0-AED0-2D4C844CC877}" destId="{CC3A8EB3-DFAF-417F-9F88-2376FB398B20}" srcOrd="0" destOrd="0" presId="urn:microsoft.com/office/officeart/2005/8/layout/radial2"/>
    <dgm:cxn modelId="{71DF43F5-0BB2-44E0-83F8-381B0770DC8D}" type="presParOf" srcId="{AC8E1714-64B1-4EB0-AED0-2D4C844CC877}" destId="{44AEB474-3337-4AF1-8599-92D9CCED5CCD}" srcOrd="1" destOrd="0" presId="urn:microsoft.com/office/officeart/2005/8/layout/radial2"/>
    <dgm:cxn modelId="{587C6F1C-BC17-4AA0-8849-119552AC7EAD}" type="presParOf" srcId="{A8FB2808-AAFC-4D97-887F-3779979975C0}" destId="{9F3E85D6-EFCB-4E2C-8A6C-B78AE30C68C3}" srcOrd="7" destOrd="0" presId="urn:microsoft.com/office/officeart/2005/8/layout/radial2"/>
    <dgm:cxn modelId="{06C402EB-CEA4-4DE4-9945-CFC2EED6CFCF}" type="presParOf" srcId="{A8FB2808-AAFC-4D97-887F-3779979975C0}" destId="{6EB30C24-E0BC-46CC-A8CC-BD35E8D8F516}" srcOrd="8" destOrd="0" presId="urn:microsoft.com/office/officeart/2005/8/layout/radial2"/>
    <dgm:cxn modelId="{F5B10966-F964-4F5E-9463-869B43112403}" type="presParOf" srcId="{6EB30C24-E0BC-46CC-A8CC-BD35E8D8F516}" destId="{8C9211B4-E3C9-41A5-BAF6-85AA8DC56757}" srcOrd="0" destOrd="0" presId="urn:microsoft.com/office/officeart/2005/8/layout/radial2"/>
    <dgm:cxn modelId="{418D46EC-D79E-4C36-AE26-4C9AE9BFDC24}" type="presParOf" srcId="{6EB30C24-E0BC-46CC-A8CC-BD35E8D8F516}" destId="{C8F01A94-E7AE-452D-BB84-DE60C745A4C3}" srcOrd="1" destOrd="0" presId="urn:microsoft.com/office/officeart/2005/8/layout/radial2"/>
    <dgm:cxn modelId="{0309A7FB-13A1-40EC-91F3-927A56BB9CAC}" type="presParOf" srcId="{A8FB2808-AAFC-4D97-887F-3779979975C0}" destId="{35526D56-E768-4819-9216-C4E927743A2B}" srcOrd="9" destOrd="0" presId="urn:microsoft.com/office/officeart/2005/8/layout/radial2"/>
    <dgm:cxn modelId="{927C0741-EAB9-4EA9-9588-493C328800BE}" type="presParOf" srcId="{A8FB2808-AAFC-4D97-887F-3779979975C0}" destId="{449B1AEF-604E-4656-ACAF-2FA22576DCF6}" srcOrd="10" destOrd="0" presId="urn:microsoft.com/office/officeart/2005/8/layout/radial2"/>
    <dgm:cxn modelId="{D31A5CC5-13AD-45AD-8914-97AA6ED9D9C5}" type="presParOf" srcId="{449B1AEF-604E-4656-ACAF-2FA22576DCF6}" destId="{9668CE02-015F-4977-AFE0-6ADCE0C919A6}" srcOrd="0" destOrd="0" presId="urn:microsoft.com/office/officeart/2005/8/layout/radial2"/>
    <dgm:cxn modelId="{E217DFA0-F49E-46A2-AE1B-248365F51BFD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0.17483</cdr:x>
      <cdr:y>0.20754</cdr:y>
    </cdr:from>
    <cdr:to>
      <cdr:x>0.26364</cdr:x>
      <cdr:y>0.34452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1641980" y="765111"/>
          <a:ext cx="834072" cy="50499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altLang="zh-CN" sz="1000" b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58.18</a:t>
          </a:r>
          <a:r>
            <a:rPr lang="en-US" altLang="zh-CN" sz="1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sz="1000" b="1" dirty="0">
            <a:solidFill>
              <a:schemeClr val="tx1">
                <a:lumMod val="65000"/>
                <a:lumOff val="3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0.90344</cdr:x>
      <cdr:y>0.21498</cdr:y>
    </cdr:from>
    <cdr:to>
      <cdr:x>0.99705</cdr:x>
      <cdr:y>0.35197</cdr:y>
    </cdr:to>
    <cdr:sp macro="" textlink="">
      <cdr:nvSpPr>
        <cdr:cNvPr id="3" name="矩形 2"/>
        <cdr:cNvSpPr/>
      </cdr:nvSpPr>
      <cdr:spPr>
        <a:xfrm xmlns:a="http://schemas.openxmlformats.org/drawingml/2006/main">
          <a:off x="5834387" y="679846"/>
          <a:ext cx="604514" cy="43320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000" b="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59.13</a:t>
          </a:r>
          <a:r>
            <a:rPr lang="en-US" altLang="zh-CN" sz="1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sz="1000" b="1" dirty="0">
            <a:solidFill>
              <a:schemeClr val="tx1">
                <a:lumMod val="65000"/>
                <a:lumOff val="3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2016/6/6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583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latin typeface="Arial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398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kumimoji="0"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548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9824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val="294160006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053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2016/6/6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349472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698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879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141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2016/6/6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781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4645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7964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2016/6/6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2016/6/6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 userDrawn="1"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 userDrawn="1"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521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690" r:id="rId3"/>
    <p:sldLayoutId id="2147483695" r:id="rId4"/>
    <p:sldLayoutId id="2147483696" r:id="rId5"/>
    <p:sldLayoutId id="2147483704" r:id="rId6"/>
    <p:sldLayoutId id="2147483705" r:id="rId7"/>
    <p:sldLayoutId id="2147483706" r:id="rId8"/>
    <p:sldLayoutId id="2147483708" r:id="rId9"/>
    <p:sldLayoutId id="2147483709" r:id="rId10"/>
    <p:sldLayoutId id="2147483710" r:id="rId11"/>
    <p:sldLayoutId id="2147483711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2016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4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77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2" name="矩形 1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4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21.25%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，比上月略有提高；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本月，北京市转籍比例最高，达到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41.95%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；而陕西地区转籍比例最低，为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3.32%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613227"/>
              </p:ext>
            </p:extLst>
          </p:nvPr>
        </p:nvGraphicFramePr>
        <p:xfrm>
          <a:off x="1101717" y="2928939"/>
          <a:ext cx="3340116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41.95%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湖南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37.56%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36.66%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34.38%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湖北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24.00%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011479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11.88%</a:t>
                      </a: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江西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11.70%</a:t>
                      </a: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黑龙江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11.64%</a:t>
                      </a: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内蒙古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10.79%</a:t>
                      </a: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陕西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3.32%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933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图示 15"/>
          <p:cNvGraphicFramePr/>
          <p:nvPr>
            <p:extLst>
              <p:ext uri="{D42A27DB-BD31-4B8C-83A1-F6EECF244321}">
                <p14:modId xmlns:p14="http://schemas.microsoft.com/office/powerpoint/2010/main" val="2201148338"/>
              </p:ext>
            </p:extLst>
          </p:nvPr>
        </p:nvGraphicFramePr>
        <p:xfrm>
          <a:off x="101599" y="132555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3" name="图示 22"/>
          <p:cNvGraphicFramePr/>
          <p:nvPr>
            <p:extLst>
              <p:ext uri="{D42A27DB-BD31-4B8C-83A1-F6EECF244321}">
                <p14:modId xmlns:p14="http://schemas.microsoft.com/office/powerpoint/2010/main" val="2244808546"/>
              </p:ext>
            </p:extLst>
          </p:nvPr>
        </p:nvGraphicFramePr>
        <p:xfrm>
          <a:off x="2597149" y="132555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" name="图示 19"/>
          <p:cNvGraphicFramePr/>
          <p:nvPr>
            <p:extLst>
              <p:ext uri="{D42A27DB-BD31-4B8C-83A1-F6EECF244321}">
                <p14:modId xmlns:p14="http://schemas.microsoft.com/office/powerpoint/2010/main" val="1633412905"/>
              </p:ext>
            </p:extLst>
          </p:nvPr>
        </p:nvGraphicFramePr>
        <p:xfrm>
          <a:off x="1155699" y="365441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21" name="图示 20"/>
          <p:cNvGraphicFramePr/>
          <p:nvPr>
            <p:extLst>
              <p:ext uri="{D42A27DB-BD31-4B8C-83A1-F6EECF244321}">
                <p14:modId xmlns:p14="http://schemas.microsoft.com/office/powerpoint/2010/main" val="4288096996"/>
              </p:ext>
            </p:extLst>
          </p:nvPr>
        </p:nvGraphicFramePr>
        <p:xfrm>
          <a:off x="4021461" y="364965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2" name="图示 21"/>
          <p:cNvGraphicFramePr/>
          <p:nvPr>
            <p:extLst>
              <p:ext uri="{D42A27DB-BD31-4B8C-83A1-F6EECF244321}">
                <p14:modId xmlns:p14="http://schemas.microsoft.com/office/powerpoint/2010/main" val="139743252"/>
              </p:ext>
            </p:extLst>
          </p:nvPr>
        </p:nvGraphicFramePr>
        <p:xfrm>
          <a:off x="5099049" y="132555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26" name="北京"/>
          <p:cNvSpPr>
            <a:spLocks/>
          </p:cNvSpPr>
          <p:nvPr/>
        </p:nvSpPr>
        <p:spPr bwMode="auto">
          <a:xfrm>
            <a:off x="747209" y="2134586"/>
            <a:ext cx="750356" cy="865796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安徽"/>
          <p:cNvSpPr>
            <a:spLocks/>
          </p:cNvSpPr>
          <p:nvPr/>
        </p:nvSpPr>
        <p:spPr bwMode="auto">
          <a:xfrm>
            <a:off x="5904882" y="2169117"/>
            <a:ext cx="705136" cy="865445"/>
          </a:xfrm>
          <a:custGeom>
            <a:avLst/>
            <a:gdLst>
              <a:gd name="T0" fmla="*/ 2147483646 w 1769"/>
              <a:gd name="T1" fmla="*/ 2147483646 h 2242"/>
              <a:gd name="T2" fmla="*/ 2147483646 w 1769"/>
              <a:gd name="T3" fmla="*/ 2147483646 h 2242"/>
              <a:gd name="T4" fmla="*/ 2147483646 w 1769"/>
              <a:gd name="T5" fmla="*/ 2147483646 h 2242"/>
              <a:gd name="T6" fmla="*/ 2147483646 w 1769"/>
              <a:gd name="T7" fmla="*/ 2147483646 h 2242"/>
              <a:gd name="T8" fmla="*/ 2147483646 w 1769"/>
              <a:gd name="T9" fmla="*/ 2147483646 h 2242"/>
              <a:gd name="T10" fmla="*/ 2147483646 w 1769"/>
              <a:gd name="T11" fmla="*/ 2147483646 h 2242"/>
              <a:gd name="T12" fmla="*/ 2147483646 w 1769"/>
              <a:gd name="T13" fmla="*/ 2147483646 h 2242"/>
              <a:gd name="T14" fmla="*/ 2147483646 w 1769"/>
              <a:gd name="T15" fmla="*/ 2147483646 h 2242"/>
              <a:gd name="T16" fmla="*/ 2147483646 w 1769"/>
              <a:gd name="T17" fmla="*/ 2147483646 h 2242"/>
              <a:gd name="T18" fmla="*/ 2147483646 w 1769"/>
              <a:gd name="T19" fmla="*/ 2147483646 h 2242"/>
              <a:gd name="T20" fmla="*/ 2147483646 w 1769"/>
              <a:gd name="T21" fmla="*/ 2147483646 h 2242"/>
              <a:gd name="T22" fmla="*/ 2147483646 w 1769"/>
              <a:gd name="T23" fmla="*/ 2147483646 h 2242"/>
              <a:gd name="T24" fmla="*/ 2147483646 w 1769"/>
              <a:gd name="T25" fmla="*/ 2147483646 h 2242"/>
              <a:gd name="T26" fmla="*/ 2147483646 w 1769"/>
              <a:gd name="T27" fmla="*/ 2147483646 h 2242"/>
              <a:gd name="T28" fmla="*/ 2147483646 w 1769"/>
              <a:gd name="T29" fmla="*/ 2147483646 h 2242"/>
              <a:gd name="T30" fmla="*/ 2147483646 w 1769"/>
              <a:gd name="T31" fmla="*/ 2147483646 h 2242"/>
              <a:gd name="T32" fmla="*/ 2147483646 w 1769"/>
              <a:gd name="T33" fmla="*/ 2147483646 h 2242"/>
              <a:gd name="T34" fmla="*/ 2147483646 w 1769"/>
              <a:gd name="T35" fmla="*/ 2147483646 h 2242"/>
              <a:gd name="T36" fmla="*/ 2147483646 w 1769"/>
              <a:gd name="T37" fmla="*/ 1966425616 h 2242"/>
              <a:gd name="T38" fmla="*/ 2147483646 w 1769"/>
              <a:gd name="T39" fmla="*/ 1655952021 h 2242"/>
              <a:gd name="T40" fmla="*/ 2147483646 w 1769"/>
              <a:gd name="T41" fmla="*/ 788165183 h 2242"/>
              <a:gd name="T42" fmla="*/ 2147483646 w 1769"/>
              <a:gd name="T43" fmla="*/ 0 h 2242"/>
              <a:gd name="T44" fmla="*/ 2147483646 w 1769"/>
              <a:gd name="T45" fmla="*/ 1090704428 h 2242"/>
              <a:gd name="T46" fmla="*/ 2147483646 w 1769"/>
              <a:gd name="T47" fmla="*/ 1847012803 h 2242"/>
              <a:gd name="T48" fmla="*/ 2147483646 w 1769"/>
              <a:gd name="T49" fmla="*/ 2147483646 h 2242"/>
              <a:gd name="T50" fmla="*/ 2147483646 w 1769"/>
              <a:gd name="T51" fmla="*/ 2147483646 h 2242"/>
              <a:gd name="T52" fmla="*/ 2147483646 w 1769"/>
              <a:gd name="T53" fmla="*/ 2147483646 h 2242"/>
              <a:gd name="T54" fmla="*/ 1818621377 w 1769"/>
              <a:gd name="T55" fmla="*/ 2147483646 h 2242"/>
              <a:gd name="T56" fmla="*/ 1858152346 w 1769"/>
              <a:gd name="T57" fmla="*/ 2147483646 h 2242"/>
              <a:gd name="T58" fmla="*/ 1162352436 w 1769"/>
              <a:gd name="T59" fmla="*/ 2147483646 h 2242"/>
              <a:gd name="T60" fmla="*/ 94898151 w 1769"/>
              <a:gd name="T61" fmla="*/ 2147483646 h 2242"/>
              <a:gd name="T62" fmla="*/ 292552794 w 1769"/>
              <a:gd name="T63" fmla="*/ 2147483646 h 2242"/>
              <a:gd name="T64" fmla="*/ 838167058 w 1769"/>
              <a:gd name="T65" fmla="*/ 2147483646 h 2242"/>
              <a:gd name="T66" fmla="*/ 1526068783 w 1769"/>
              <a:gd name="T67" fmla="*/ 2147483646 h 2242"/>
              <a:gd name="T68" fmla="*/ 2147483646 w 1769"/>
              <a:gd name="T69" fmla="*/ 2147483646 h 2242"/>
              <a:gd name="T70" fmla="*/ 2147483646 w 1769"/>
              <a:gd name="T71" fmla="*/ 2147483646 h 2242"/>
              <a:gd name="T72" fmla="*/ 2147483646 w 1769"/>
              <a:gd name="T73" fmla="*/ 2147483646 h 2242"/>
              <a:gd name="T74" fmla="*/ 1834457592 w 1769"/>
              <a:gd name="T75" fmla="*/ 2147483646 h 2242"/>
              <a:gd name="T76" fmla="*/ 2063745018 w 1769"/>
              <a:gd name="T77" fmla="*/ 2147483646 h 2242"/>
              <a:gd name="T78" fmla="*/ 2147483646 w 1769"/>
              <a:gd name="T79" fmla="*/ 2147483646 h 2242"/>
              <a:gd name="T80" fmla="*/ 2147483646 w 1769"/>
              <a:gd name="T81" fmla="*/ 2147483646 h 2242"/>
              <a:gd name="T82" fmla="*/ 2147483646 w 1769"/>
              <a:gd name="T83" fmla="*/ 2147483646 h 2242"/>
              <a:gd name="T84" fmla="*/ 2147483646 w 1769"/>
              <a:gd name="T85" fmla="*/ 2147483646 h 2242"/>
              <a:gd name="T86" fmla="*/ 2147483646 w 1769"/>
              <a:gd name="T87" fmla="*/ 2147483646 h 2242"/>
              <a:gd name="T88" fmla="*/ 2147483646 w 1769"/>
              <a:gd name="T89" fmla="*/ 2147483646 h 2242"/>
              <a:gd name="T90" fmla="*/ 2147483646 w 1769"/>
              <a:gd name="T91" fmla="*/ 2147483646 h 2242"/>
              <a:gd name="T92" fmla="*/ 2147483646 w 1769"/>
              <a:gd name="T93" fmla="*/ 2147483646 h 2242"/>
              <a:gd name="T94" fmla="*/ 2147483646 w 1769"/>
              <a:gd name="T95" fmla="*/ 2147483646 h 2242"/>
              <a:gd name="T96" fmla="*/ 2147483646 w 1769"/>
              <a:gd name="T97" fmla="*/ 2147483646 h 2242"/>
              <a:gd name="T98" fmla="*/ 2147483646 w 1769"/>
              <a:gd name="T99" fmla="*/ 2147483646 h 2242"/>
              <a:gd name="T100" fmla="*/ 2147483646 w 1769"/>
              <a:gd name="T101" fmla="*/ 2147483646 h 2242"/>
              <a:gd name="T102" fmla="*/ 2147483646 w 1769"/>
              <a:gd name="T103" fmla="*/ 2147483646 h 2242"/>
              <a:gd name="T104" fmla="*/ 2147483646 w 1769"/>
              <a:gd name="T105" fmla="*/ 2147483646 h 2242"/>
              <a:gd name="T106" fmla="*/ 2147483646 w 1769"/>
              <a:gd name="T107" fmla="*/ 2147483646 h 2242"/>
              <a:gd name="T108" fmla="*/ 2147483646 w 1769"/>
              <a:gd name="T109" fmla="*/ 2147483646 h 2242"/>
              <a:gd name="T110" fmla="*/ 2147483646 w 1769"/>
              <a:gd name="T111" fmla="*/ 2147483646 h 2242"/>
              <a:gd name="T112" fmla="*/ 2147483646 w 1769"/>
              <a:gd name="T113" fmla="*/ 2147483646 h 2242"/>
              <a:gd name="T114" fmla="*/ 2147483646 w 1769"/>
              <a:gd name="T115" fmla="*/ 2147483646 h 2242"/>
              <a:gd name="T116" fmla="*/ 2147483646 w 1769"/>
              <a:gd name="T117" fmla="*/ 2147483646 h 2242"/>
              <a:gd name="T118" fmla="*/ 2147483646 w 1769"/>
              <a:gd name="T119" fmla="*/ 2147483646 h 2242"/>
              <a:gd name="T120" fmla="*/ 2147483646 w 1769"/>
              <a:gd name="T121" fmla="*/ 2147483646 h 2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769"/>
              <a:gd name="T184" fmla="*/ 0 h 2242"/>
              <a:gd name="T185" fmla="*/ 1769 w 1769"/>
              <a:gd name="T186" fmla="*/ 2242 h 224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湖北"/>
          <p:cNvSpPr>
            <a:spLocks/>
          </p:cNvSpPr>
          <p:nvPr/>
        </p:nvSpPr>
        <p:spPr bwMode="auto">
          <a:xfrm>
            <a:off x="4488152" y="4511675"/>
            <a:ext cx="1221793" cy="758188"/>
          </a:xfrm>
          <a:custGeom>
            <a:avLst/>
            <a:gdLst>
              <a:gd name="T0" fmla="*/ 2147483646 w 2869"/>
              <a:gd name="T1" fmla="*/ 2147483646 h 1815"/>
              <a:gd name="T2" fmla="*/ 2147483646 w 2869"/>
              <a:gd name="T3" fmla="*/ 2147483646 h 1815"/>
              <a:gd name="T4" fmla="*/ 2147483646 w 2869"/>
              <a:gd name="T5" fmla="*/ 2147483646 h 1815"/>
              <a:gd name="T6" fmla="*/ 2147483646 w 2869"/>
              <a:gd name="T7" fmla="*/ 2147483646 h 1815"/>
              <a:gd name="T8" fmla="*/ 2147483646 w 2869"/>
              <a:gd name="T9" fmla="*/ 2147483646 h 1815"/>
              <a:gd name="T10" fmla="*/ 2147483646 w 2869"/>
              <a:gd name="T11" fmla="*/ 2147483646 h 1815"/>
              <a:gd name="T12" fmla="*/ 2147483646 w 2869"/>
              <a:gd name="T13" fmla="*/ 2147483646 h 1815"/>
              <a:gd name="T14" fmla="*/ 2147483646 w 2869"/>
              <a:gd name="T15" fmla="*/ 2147483646 h 1815"/>
              <a:gd name="T16" fmla="*/ 2147483646 w 2869"/>
              <a:gd name="T17" fmla="*/ 2147483646 h 1815"/>
              <a:gd name="T18" fmla="*/ 2147483646 w 2869"/>
              <a:gd name="T19" fmla="*/ 2147483646 h 1815"/>
              <a:gd name="T20" fmla="*/ 2147483646 w 2869"/>
              <a:gd name="T21" fmla="*/ 2147483646 h 1815"/>
              <a:gd name="T22" fmla="*/ 2147483646 w 2869"/>
              <a:gd name="T23" fmla="*/ 2147483646 h 1815"/>
              <a:gd name="T24" fmla="*/ 2147483646 w 2869"/>
              <a:gd name="T25" fmla="*/ 2147483646 h 1815"/>
              <a:gd name="T26" fmla="*/ 2147483646 w 2869"/>
              <a:gd name="T27" fmla="*/ 2147483646 h 1815"/>
              <a:gd name="T28" fmla="*/ 2147483646 w 2869"/>
              <a:gd name="T29" fmla="*/ 2147483646 h 1815"/>
              <a:gd name="T30" fmla="*/ 2147483646 w 2869"/>
              <a:gd name="T31" fmla="*/ 2147483646 h 1815"/>
              <a:gd name="T32" fmla="*/ 2147483646 w 2869"/>
              <a:gd name="T33" fmla="*/ 1157912151 h 1815"/>
              <a:gd name="T34" fmla="*/ 2147483646 w 2869"/>
              <a:gd name="T35" fmla="*/ 31735537 h 1815"/>
              <a:gd name="T36" fmla="*/ 2147483646 w 2869"/>
              <a:gd name="T37" fmla="*/ 341018521 h 1815"/>
              <a:gd name="T38" fmla="*/ 2147483646 w 2869"/>
              <a:gd name="T39" fmla="*/ 237937554 h 1815"/>
              <a:gd name="T40" fmla="*/ 2147483646 w 2869"/>
              <a:gd name="T41" fmla="*/ 55517347 h 1815"/>
              <a:gd name="T42" fmla="*/ 2147483646 w 2869"/>
              <a:gd name="T43" fmla="*/ 801025861 h 1815"/>
              <a:gd name="T44" fmla="*/ 2147483646 w 2869"/>
              <a:gd name="T45" fmla="*/ 1546494292 h 1815"/>
              <a:gd name="T46" fmla="*/ 2147483646 w 2869"/>
              <a:gd name="T47" fmla="*/ 2147483646 h 1815"/>
              <a:gd name="T48" fmla="*/ 2147483646 w 2869"/>
              <a:gd name="T49" fmla="*/ 2147483646 h 1815"/>
              <a:gd name="T50" fmla="*/ 2147483646 w 2869"/>
              <a:gd name="T51" fmla="*/ 2147483646 h 1815"/>
              <a:gd name="T52" fmla="*/ 2147483646 w 2869"/>
              <a:gd name="T53" fmla="*/ 2147483646 h 1815"/>
              <a:gd name="T54" fmla="*/ 2147483646 w 2869"/>
              <a:gd name="T55" fmla="*/ 2147483646 h 1815"/>
              <a:gd name="T56" fmla="*/ 2147483646 w 2869"/>
              <a:gd name="T57" fmla="*/ 2147483646 h 1815"/>
              <a:gd name="T58" fmla="*/ 2147483646 w 2869"/>
              <a:gd name="T59" fmla="*/ 2147483646 h 1815"/>
              <a:gd name="T60" fmla="*/ 2147483646 w 2869"/>
              <a:gd name="T61" fmla="*/ 2147483646 h 1815"/>
              <a:gd name="T62" fmla="*/ 1841666618 w 2869"/>
              <a:gd name="T63" fmla="*/ 2147483646 h 1815"/>
              <a:gd name="T64" fmla="*/ 822050062 w 2869"/>
              <a:gd name="T65" fmla="*/ 2147483646 h 1815"/>
              <a:gd name="T66" fmla="*/ 347794900 w 2869"/>
              <a:gd name="T67" fmla="*/ 2147483646 h 1815"/>
              <a:gd name="T68" fmla="*/ 426837394 w 2869"/>
              <a:gd name="T69" fmla="*/ 2147483646 h 1815"/>
              <a:gd name="T70" fmla="*/ 426837394 w 2869"/>
              <a:gd name="T71" fmla="*/ 2147483646 h 1815"/>
              <a:gd name="T72" fmla="*/ 1335826371 w 2869"/>
              <a:gd name="T73" fmla="*/ 2147483646 h 1815"/>
              <a:gd name="T74" fmla="*/ 1683581631 w 2869"/>
              <a:gd name="T75" fmla="*/ 2147483646 h 1815"/>
              <a:gd name="T76" fmla="*/ 2147483646 w 2869"/>
              <a:gd name="T77" fmla="*/ 2147483646 h 1815"/>
              <a:gd name="T78" fmla="*/ 2147483646 w 2869"/>
              <a:gd name="T79" fmla="*/ 2147483646 h 1815"/>
              <a:gd name="T80" fmla="*/ 2147483646 w 2869"/>
              <a:gd name="T81" fmla="*/ 2147483646 h 1815"/>
              <a:gd name="T82" fmla="*/ 2147483646 w 2869"/>
              <a:gd name="T83" fmla="*/ 2147483646 h 1815"/>
              <a:gd name="T84" fmla="*/ 2147483646 w 2869"/>
              <a:gd name="T85" fmla="*/ 2147483646 h 1815"/>
              <a:gd name="T86" fmla="*/ 2147483646 w 2869"/>
              <a:gd name="T87" fmla="*/ 2147483646 h 1815"/>
              <a:gd name="T88" fmla="*/ 2147483646 w 2869"/>
              <a:gd name="T89" fmla="*/ 2147483646 h 1815"/>
              <a:gd name="T90" fmla="*/ 2147483646 w 2869"/>
              <a:gd name="T91" fmla="*/ 2147483646 h 1815"/>
              <a:gd name="T92" fmla="*/ 2147483646 w 2869"/>
              <a:gd name="T93" fmla="*/ 2147483646 h 1815"/>
              <a:gd name="T94" fmla="*/ 2147483646 w 2869"/>
              <a:gd name="T95" fmla="*/ 2147483646 h 1815"/>
              <a:gd name="T96" fmla="*/ 2147483646 w 2869"/>
              <a:gd name="T97" fmla="*/ 2147483646 h 1815"/>
              <a:gd name="T98" fmla="*/ 2147483646 w 2869"/>
              <a:gd name="T99" fmla="*/ 2147483646 h 1815"/>
              <a:gd name="T100" fmla="*/ 2147483646 w 2869"/>
              <a:gd name="T101" fmla="*/ 2147483646 h 1815"/>
              <a:gd name="T102" fmla="*/ 2147483646 w 2869"/>
              <a:gd name="T103" fmla="*/ 2147483646 h 1815"/>
              <a:gd name="T104" fmla="*/ 2147483646 w 2869"/>
              <a:gd name="T105" fmla="*/ 2147483646 h 1815"/>
              <a:gd name="T106" fmla="*/ 2147483646 w 2869"/>
              <a:gd name="T107" fmla="*/ 2147483646 h 1815"/>
              <a:gd name="T108" fmla="*/ 2147483646 w 2869"/>
              <a:gd name="T109" fmla="*/ 2147483646 h 1815"/>
              <a:gd name="T110" fmla="*/ 2147483646 w 2869"/>
              <a:gd name="T111" fmla="*/ 2147483646 h 1815"/>
              <a:gd name="T112" fmla="*/ 2147483646 w 2869"/>
              <a:gd name="T113" fmla="*/ 2147483646 h 1815"/>
              <a:gd name="T114" fmla="*/ 2147483646 w 2869"/>
              <a:gd name="T115" fmla="*/ 2147483646 h 1815"/>
              <a:gd name="T116" fmla="*/ 2147483646 w 2869"/>
              <a:gd name="T117" fmla="*/ 2147483646 h 1815"/>
              <a:gd name="T118" fmla="*/ 2147483646 w 2869"/>
              <a:gd name="T119" fmla="*/ 2147483646 h 1815"/>
              <a:gd name="T120" fmla="*/ 2147483646 w 2869"/>
              <a:gd name="T121" fmla="*/ 2147483646 h 1815"/>
              <a:gd name="T122" fmla="*/ 2147483646 w 2869"/>
              <a:gd name="T123" fmla="*/ 2147483646 h 181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869"/>
              <a:gd name="T187" fmla="*/ 0 h 1815"/>
              <a:gd name="T188" fmla="*/ 2869 w 2869"/>
              <a:gd name="T189" fmla="*/ 1815 h 181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869" h="1815">
                <a:moveTo>
                  <a:pt x="2867" y="1427"/>
                </a:moveTo>
                <a:lnTo>
                  <a:pt x="2869" y="1424"/>
                </a:lnTo>
                <a:lnTo>
                  <a:pt x="2869" y="1422"/>
                </a:lnTo>
                <a:lnTo>
                  <a:pt x="2864" y="1405"/>
                </a:lnTo>
                <a:lnTo>
                  <a:pt x="2862" y="1396"/>
                </a:lnTo>
                <a:lnTo>
                  <a:pt x="2859" y="1386"/>
                </a:lnTo>
                <a:lnTo>
                  <a:pt x="2858" y="1377"/>
                </a:lnTo>
                <a:lnTo>
                  <a:pt x="2856" y="1367"/>
                </a:lnTo>
                <a:lnTo>
                  <a:pt x="2853" y="1359"/>
                </a:lnTo>
                <a:lnTo>
                  <a:pt x="2851" y="1351"/>
                </a:lnTo>
                <a:lnTo>
                  <a:pt x="2851" y="1343"/>
                </a:lnTo>
                <a:lnTo>
                  <a:pt x="2851" y="1335"/>
                </a:lnTo>
                <a:lnTo>
                  <a:pt x="2851" y="1327"/>
                </a:lnTo>
                <a:lnTo>
                  <a:pt x="2851" y="1318"/>
                </a:lnTo>
                <a:lnTo>
                  <a:pt x="2851" y="1309"/>
                </a:lnTo>
                <a:lnTo>
                  <a:pt x="2850" y="1299"/>
                </a:lnTo>
                <a:lnTo>
                  <a:pt x="2848" y="1290"/>
                </a:lnTo>
                <a:lnTo>
                  <a:pt x="2845" y="1280"/>
                </a:lnTo>
                <a:lnTo>
                  <a:pt x="2841" y="1270"/>
                </a:lnTo>
                <a:lnTo>
                  <a:pt x="2835" y="1260"/>
                </a:lnTo>
                <a:lnTo>
                  <a:pt x="2829" y="1252"/>
                </a:lnTo>
                <a:lnTo>
                  <a:pt x="2819" y="1238"/>
                </a:lnTo>
                <a:lnTo>
                  <a:pt x="2810" y="1228"/>
                </a:lnTo>
                <a:lnTo>
                  <a:pt x="2795" y="1221"/>
                </a:lnTo>
                <a:lnTo>
                  <a:pt x="2780" y="1216"/>
                </a:lnTo>
                <a:lnTo>
                  <a:pt x="2776" y="1214"/>
                </a:lnTo>
                <a:lnTo>
                  <a:pt x="2774" y="1210"/>
                </a:lnTo>
                <a:lnTo>
                  <a:pt x="2772" y="1205"/>
                </a:lnTo>
                <a:lnTo>
                  <a:pt x="2771" y="1200"/>
                </a:lnTo>
                <a:lnTo>
                  <a:pt x="2770" y="1195"/>
                </a:lnTo>
                <a:lnTo>
                  <a:pt x="2770" y="1189"/>
                </a:lnTo>
                <a:lnTo>
                  <a:pt x="2771" y="1183"/>
                </a:lnTo>
                <a:lnTo>
                  <a:pt x="2772" y="1177"/>
                </a:lnTo>
                <a:lnTo>
                  <a:pt x="2776" y="1167"/>
                </a:lnTo>
                <a:lnTo>
                  <a:pt x="2778" y="1158"/>
                </a:lnTo>
                <a:lnTo>
                  <a:pt x="2778" y="1154"/>
                </a:lnTo>
                <a:lnTo>
                  <a:pt x="2778" y="1150"/>
                </a:lnTo>
                <a:lnTo>
                  <a:pt x="2776" y="1145"/>
                </a:lnTo>
                <a:lnTo>
                  <a:pt x="2772" y="1140"/>
                </a:lnTo>
                <a:lnTo>
                  <a:pt x="2769" y="1135"/>
                </a:lnTo>
                <a:lnTo>
                  <a:pt x="2766" y="1131"/>
                </a:lnTo>
                <a:lnTo>
                  <a:pt x="2764" y="1126"/>
                </a:lnTo>
                <a:lnTo>
                  <a:pt x="2763" y="1121"/>
                </a:lnTo>
                <a:lnTo>
                  <a:pt x="2762" y="1112"/>
                </a:lnTo>
                <a:lnTo>
                  <a:pt x="2762" y="1103"/>
                </a:lnTo>
                <a:lnTo>
                  <a:pt x="2759" y="1095"/>
                </a:lnTo>
                <a:lnTo>
                  <a:pt x="2757" y="1089"/>
                </a:lnTo>
                <a:lnTo>
                  <a:pt x="2752" y="1085"/>
                </a:lnTo>
                <a:lnTo>
                  <a:pt x="2746" y="1083"/>
                </a:lnTo>
                <a:lnTo>
                  <a:pt x="2741" y="1082"/>
                </a:lnTo>
                <a:lnTo>
                  <a:pt x="2738" y="1080"/>
                </a:lnTo>
                <a:lnTo>
                  <a:pt x="2734" y="1076"/>
                </a:lnTo>
                <a:lnTo>
                  <a:pt x="2731" y="1072"/>
                </a:lnTo>
                <a:lnTo>
                  <a:pt x="2727" y="1068"/>
                </a:lnTo>
                <a:lnTo>
                  <a:pt x="2724" y="1063"/>
                </a:lnTo>
                <a:lnTo>
                  <a:pt x="2722" y="1058"/>
                </a:lnTo>
                <a:lnTo>
                  <a:pt x="2720" y="1052"/>
                </a:lnTo>
                <a:lnTo>
                  <a:pt x="2719" y="1046"/>
                </a:lnTo>
                <a:lnTo>
                  <a:pt x="2719" y="1040"/>
                </a:lnTo>
                <a:lnTo>
                  <a:pt x="2719" y="1036"/>
                </a:lnTo>
                <a:lnTo>
                  <a:pt x="2720" y="1031"/>
                </a:lnTo>
                <a:lnTo>
                  <a:pt x="2722" y="1027"/>
                </a:lnTo>
                <a:lnTo>
                  <a:pt x="2725" y="1024"/>
                </a:lnTo>
                <a:lnTo>
                  <a:pt x="2727" y="1020"/>
                </a:lnTo>
                <a:lnTo>
                  <a:pt x="2731" y="1017"/>
                </a:lnTo>
                <a:lnTo>
                  <a:pt x="2738" y="1011"/>
                </a:lnTo>
                <a:lnTo>
                  <a:pt x="2743" y="1006"/>
                </a:lnTo>
                <a:lnTo>
                  <a:pt x="2745" y="1001"/>
                </a:lnTo>
                <a:lnTo>
                  <a:pt x="2746" y="994"/>
                </a:lnTo>
                <a:lnTo>
                  <a:pt x="2745" y="986"/>
                </a:lnTo>
                <a:lnTo>
                  <a:pt x="2744" y="977"/>
                </a:lnTo>
                <a:lnTo>
                  <a:pt x="2745" y="974"/>
                </a:lnTo>
                <a:lnTo>
                  <a:pt x="2746" y="971"/>
                </a:lnTo>
                <a:lnTo>
                  <a:pt x="2749" y="968"/>
                </a:lnTo>
                <a:lnTo>
                  <a:pt x="2752" y="965"/>
                </a:lnTo>
                <a:lnTo>
                  <a:pt x="2762" y="962"/>
                </a:lnTo>
                <a:lnTo>
                  <a:pt x="2769" y="959"/>
                </a:lnTo>
                <a:lnTo>
                  <a:pt x="2776" y="956"/>
                </a:lnTo>
                <a:lnTo>
                  <a:pt x="2783" y="949"/>
                </a:lnTo>
                <a:lnTo>
                  <a:pt x="2793" y="938"/>
                </a:lnTo>
                <a:lnTo>
                  <a:pt x="2803" y="929"/>
                </a:lnTo>
                <a:lnTo>
                  <a:pt x="2813" y="919"/>
                </a:lnTo>
                <a:lnTo>
                  <a:pt x="2819" y="912"/>
                </a:lnTo>
                <a:lnTo>
                  <a:pt x="2820" y="908"/>
                </a:lnTo>
                <a:lnTo>
                  <a:pt x="2820" y="905"/>
                </a:lnTo>
                <a:lnTo>
                  <a:pt x="2819" y="902"/>
                </a:lnTo>
                <a:lnTo>
                  <a:pt x="2816" y="899"/>
                </a:lnTo>
                <a:lnTo>
                  <a:pt x="2808" y="895"/>
                </a:lnTo>
                <a:lnTo>
                  <a:pt x="2799" y="892"/>
                </a:lnTo>
                <a:lnTo>
                  <a:pt x="2789" y="889"/>
                </a:lnTo>
                <a:lnTo>
                  <a:pt x="2780" y="883"/>
                </a:lnTo>
                <a:lnTo>
                  <a:pt x="2775" y="880"/>
                </a:lnTo>
                <a:lnTo>
                  <a:pt x="2770" y="876"/>
                </a:lnTo>
                <a:lnTo>
                  <a:pt x="2766" y="872"/>
                </a:lnTo>
                <a:lnTo>
                  <a:pt x="2764" y="867"/>
                </a:lnTo>
                <a:lnTo>
                  <a:pt x="2758" y="857"/>
                </a:lnTo>
                <a:lnTo>
                  <a:pt x="2751" y="849"/>
                </a:lnTo>
                <a:lnTo>
                  <a:pt x="2747" y="847"/>
                </a:lnTo>
                <a:lnTo>
                  <a:pt x="2743" y="845"/>
                </a:lnTo>
                <a:lnTo>
                  <a:pt x="2737" y="844"/>
                </a:lnTo>
                <a:lnTo>
                  <a:pt x="2731" y="845"/>
                </a:lnTo>
                <a:lnTo>
                  <a:pt x="2720" y="849"/>
                </a:lnTo>
                <a:lnTo>
                  <a:pt x="2709" y="850"/>
                </a:lnTo>
                <a:lnTo>
                  <a:pt x="2706" y="850"/>
                </a:lnTo>
                <a:lnTo>
                  <a:pt x="2701" y="848"/>
                </a:lnTo>
                <a:lnTo>
                  <a:pt x="2698" y="845"/>
                </a:lnTo>
                <a:lnTo>
                  <a:pt x="2694" y="842"/>
                </a:lnTo>
                <a:lnTo>
                  <a:pt x="2687" y="832"/>
                </a:lnTo>
                <a:lnTo>
                  <a:pt x="2682" y="824"/>
                </a:lnTo>
                <a:lnTo>
                  <a:pt x="2678" y="822"/>
                </a:lnTo>
                <a:lnTo>
                  <a:pt x="2676" y="819"/>
                </a:lnTo>
                <a:lnTo>
                  <a:pt x="2674" y="819"/>
                </a:lnTo>
                <a:lnTo>
                  <a:pt x="2670" y="819"/>
                </a:lnTo>
                <a:lnTo>
                  <a:pt x="2656" y="826"/>
                </a:lnTo>
                <a:lnTo>
                  <a:pt x="2640" y="837"/>
                </a:lnTo>
                <a:lnTo>
                  <a:pt x="2637" y="838"/>
                </a:lnTo>
                <a:lnTo>
                  <a:pt x="2632" y="837"/>
                </a:lnTo>
                <a:lnTo>
                  <a:pt x="2629" y="835"/>
                </a:lnTo>
                <a:lnTo>
                  <a:pt x="2624" y="830"/>
                </a:lnTo>
                <a:lnTo>
                  <a:pt x="2617" y="819"/>
                </a:lnTo>
                <a:lnTo>
                  <a:pt x="2608" y="807"/>
                </a:lnTo>
                <a:lnTo>
                  <a:pt x="2602" y="793"/>
                </a:lnTo>
                <a:lnTo>
                  <a:pt x="2598" y="781"/>
                </a:lnTo>
                <a:lnTo>
                  <a:pt x="2595" y="775"/>
                </a:lnTo>
                <a:lnTo>
                  <a:pt x="2593" y="772"/>
                </a:lnTo>
                <a:lnTo>
                  <a:pt x="2589" y="768"/>
                </a:lnTo>
                <a:lnTo>
                  <a:pt x="2585" y="767"/>
                </a:lnTo>
                <a:lnTo>
                  <a:pt x="2579" y="766"/>
                </a:lnTo>
                <a:lnTo>
                  <a:pt x="2574" y="765"/>
                </a:lnTo>
                <a:lnTo>
                  <a:pt x="2570" y="763"/>
                </a:lnTo>
                <a:lnTo>
                  <a:pt x="2567" y="761"/>
                </a:lnTo>
                <a:lnTo>
                  <a:pt x="2563" y="757"/>
                </a:lnTo>
                <a:lnTo>
                  <a:pt x="2562" y="754"/>
                </a:lnTo>
                <a:lnTo>
                  <a:pt x="2562" y="750"/>
                </a:lnTo>
                <a:lnTo>
                  <a:pt x="2562" y="748"/>
                </a:lnTo>
                <a:lnTo>
                  <a:pt x="2562" y="747"/>
                </a:lnTo>
                <a:lnTo>
                  <a:pt x="2562" y="746"/>
                </a:lnTo>
                <a:lnTo>
                  <a:pt x="2561" y="744"/>
                </a:lnTo>
                <a:lnTo>
                  <a:pt x="2558" y="744"/>
                </a:lnTo>
                <a:lnTo>
                  <a:pt x="2552" y="746"/>
                </a:lnTo>
                <a:lnTo>
                  <a:pt x="2542" y="750"/>
                </a:lnTo>
                <a:lnTo>
                  <a:pt x="2532" y="753"/>
                </a:lnTo>
                <a:lnTo>
                  <a:pt x="2524" y="754"/>
                </a:lnTo>
                <a:lnTo>
                  <a:pt x="2520" y="754"/>
                </a:lnTo>
                <a:lnTo>
                  <a:pt x="2518" y="753"/>
                </a:lnTo>
                <a:lnTo>
                  <a:pt x="2517" y="751"/>
                </a:lnTo>
                <a:lnTo>
                  <a:pt x="2516" y="749"/>
                </a:lnTo>
                <a:lnTo>
                  <a:pt x="2516" y="744"/>
                </a:lnTo>
                <a:lnTo>
                  <a:pt x="2514" y="742"/>
                </a:lnTo>
                <a:lnTo>
                  <a:pt x="2512" y="741"/>
                </a:lnTo>
                <a:lnTo>
                  <a:pt x="2508" y="741"/>
                </a:lnTo>
                <a:lnTo>
                  <a:pt x="2504" y="741"/>
                </a:lnTo>
                <a:lnTo>
                  <a:pt x="2500" y="740"/>
                </a:lnTo>
                <a:lnTo>
                  <a:pt x="2497" y="736"/>
                </a:lnTo>
                <a:lnTo>
                  <a:pt x="2494" y="729"/>
                </a:lnTo>
                <a:lnTo>
                  <a:pt x="2494" y="724"/>
                </a:lnTo>
                <a:lnTo>
                  <a:pt x="2494" y="719"/>
                </a:lnTo>
                <a:lnTo>
                  <a:pt x="2495" y="713"/>
                </a:lnTo>
                <a:lnTo>
                  <a:pt x="2497" y="709"/>
                </a:lnTo>
                <a:lnTo>
                  <a:pt x="2499" y="698"/>
                </a:lnTo>
                <a:lnTo>
                  <a:pt x="2500" y="687"/>
                </a:lnTo>
                <a:lnTo>
                  <a:pt x="2499" y="683"/>
                </a:lnTo>
                <a:lnTo>
                  <a:pt x="2498" y="678"/>
                </a:lnTo>
                <a:lnTo>
                  <a:pt x="2494" y="674"/>
                </a:lnTo>
                <a:lnTo>
                  <a:pt x="2489" y="671"/>
                </a:lnTo>
                <a:lnTo>
                  <a:pt x="2485" y="668"/>
                </a:lnTo>
                <a:lnTo>
                  <a:pt x="2480" y="666"/>
                </a:lnTo>
                <a:lnTo>
                  <a:pt x="2474" y="666"/>
                </a:lnTo>
                <a:lnTo>
                  <a:pt x="2469" y="666"/>
                </a:lnTo>
                <a:lnTo>
                  <a:pt x="2465" y="669"/>
                </a:lnTo>
                <a:lnTo>
                  <a:pt x="2461" y="674"/>
                </a:lnTo>
                <a:lnTo>
                  <a:pt x="2459" y="680"/>
                </a:lnTo>
                <a:lnTo>
                  <a:pt x="2457" y="687"/>
                </a:lnTo>
                <a:lnTo>
                  <a:pt x="2454" y="703"/>
                </a:lnTo>
                <a:lnTo>
                  <a:pt x="2451" y="717"/>
                </a:lnTo>
                <a:lnTo>
                  <a:pt x="2449" y="722"/>
                </a:lnTo>
                <a:lnTo>
                  <a:pt x="2445" y="725"/>
                </a:lnTo>
                <a:lnTo>
                  <a:pt x="2442" y="728"/>
                </a:lnTo>
                <a:lnTo>
                  <a:pt x="2437" y="729"/>
                </a:lnTo>
                <a:lnTo>
                  <a:pt x="2426" y="731"/>
                </a:lnTo>
                <a:lnTo>
                  <a:pt x="2416" y="732"/>
                </a:lnTo>
                <a:lnTo>
                  <a:pt x="2402" y="735"/>
                </a:lnTo>
                <a:lnTo>
                  <a:pt x="2387" y="738"/>
                </a:lnTo>
                <a:lnTo>
                  <a:pt x="2380" y="740"/>
                </a:lnTo>
                <a:lnTo>
                  <a:pt x="2373" y="740"/>
                </a:lnTo>
                <a:lnTo>
                  <a:pt x="2367" y="740"/>
                </a:lnTo>
                <a:lnTo>
                  <a:pt x="2360" y="737"/>
                </a:lnTo>
                <a:lnTo>
                  <a:pt x="2354" y="735"/>
                </a:lnTo>
                <a:lnTo>
                  <a:pt x="2346" y="730"/>
                </a:lnTo>
                <a:lnTo>
                  <a:pt x="2337" y="725"/>
                </a:lnTo>
                <a:lnTo>
                  <a:pt x="2329" y="718"/>
                </a:lnTo>
                <a:lnTo>
                  <a:pt x="2314" y="706"/>
                </a:lnTo>
                <a:lnTo>
                  <a:pt x="2303" y="696"/>
                </a:lnTo>
                <a:lnTo>
                  <a:pt x="2299" y="691"/>
                </a:lnTo>
                <a:lnTo>
                  <a:pt x="2296" y="688"/>
                </a:lnTo>
                <a:lnTo>
                  <a:pt x="2293" y="686"/>
                </a:lnTo>
                <a:lnTo>
                  <a:pt x="2291" y="686"/>
                </a:lnTo>
                <a:lnTo>
                  <a:pt x="2285" y="687"/>
                </a:lnTo>
                <a:lnTo>
                  <a:pt x="2278" y="692"/>
                </a:lnTo>
                <a:lnTo>
                  <a:pt x="2273" y="694"/>
                </a:lnTo>
                <a:lnTo>
                  <a:pt x="2270" y="694"/>
                </a:lnTo>
                <a:lnTo>
                  <a:pt x="2267" y="693"/>
                </a:lnTo>
                <a:lnTo>
                  <a:pt x="2264" y="691"/>
                </a:lnTo>
                <a:lnTo>
                  <a:pt x="2262" y="687"/>
                </a:lnTo>
                <a:lnTo>
                  <a:pt x="2261" y="683"/>
                </a:lnTo>
                <a:lnTo>
                  <a:pt x="2261" y="678"/>
                </a:lnTo>
                <a:lnTo>
                  <a:pt x="2261" y="674"/>
                </a:lnTo>
                <a:lnTo>
                  <a:pt x="2267" y="659"/>
                </a:lnTo>
                <a:lnTo>
                  <a:pt x="2274" y="643"/>
                </a:lnTo>
                <a:lnTo>
                  <a:pt x="2274" y="633"/>
                </a:lnTo>
                <a:lnTo>
                  <a:pt x="2274" y="621"/>
                </a:lnTo>
                <a:lnTo>
                  <a:pt x="2273" y="616"/>
                </a:lnTo>
                <a:lnTo>
                  <a:pt x="2271" y="611"/>
                </a:lnTo>
                <a:lnTo>
                  <a:pt x="2267" y="609"/>
                </a:lnTo>
                <a:lnTo>
                  <a:pt x="2264" y="608"/>
                </a:lnTo>
                <a:lnTo>
                  <a:pt x="2248" y="616"/>
                </a:lnTo>
                <a:lnTo>
                  <a:pt x="2232" y="623"/>
                </a:lnTo>
                <a:lnTo>
                  <a:pt x="2218" y="624"/>
                </a:lnTo>
                <a:lnTo>
                  <a:pt x="2203" y="623"/>
                </a:lnTo>
                <a:lnTo>
                  <a:pt x="2189" y="622"/>
                </a:lnTo>
                <a:lnTo>
                  <a:pt x="2179" y="620"/>
                </a:lnTo>
                <a:lnTo>
                  <a:pt x="2171" y="614"/>
                </a:lnTo>
                <a:lnTo>
                  <a:pt x="2159" y="603"/>
                </a:lnTo>
                <a:lnTo>
                  <a:pt x="2148" y="592"/>
                </a:lnTo>
                <a:lnTo>
                  <a:pt x="2140" y="583"/>
                </a:lnTo>
                <a:lnTo>
                  <a:pt x="2136" y="579"/>
                </a:lnTo>
                <a:lnTo>
                  <a:pt x="2133" y="576"/>
                </a:lnTo>
                <a:lnTo>
                  <a:pt x="2129" y="573"/>
                </a:lnTo>
                <a:lnTo>
                  <a:pt x="2126" y="572"/>
                </a:lnTo>
                <a:lnTo>
                  <a:pt x="2122" y="572"/>
                </a:lnTo>
                <a:lnTo>
                  <a:pt x="2119" y="573"/>
                </a:lnTo>
                <a:lnTo>
                  <a:pt x="2115" y="577"/>
                </a:lnTo>
                <a:lnTo>
                  <a:pt x="2110" y="581"/>
                </a:lnTo>
                <a:lnTo>
                  <a:pt x="2102" y="596"/>
                </a:lnTo>
                <a:lnTo>
                  <a:pt x="2094" y="609"/>
                </a:lnTo>
                <a:lnTo>
                  <a:pt x="2089" y="615"/>
                </a:lnTo>
                <a:lnTo>
                  <a:pt x="2084" y="621"/>
                </a:lnTo>
                <a:lnTo>
                  <a:pt x="2078" y="625"/>
                </a:lnTo>
                <a:lnTo>
                  <a:pt x="2073" y="629"/>
                </a:lnTo>
                <a:lnTo>
                  <a:pt x="2063" y="635"/>
                </a:lnTo>
                <a:lnTo>
                  <a:pt x="2053" y="637"/>
                </a:lnTo>
                <a:lnTo>
                  <a:pt x="2050" y="637"/>
                </a:lnTo>
                <a:lnTo>
                  <a:pt x="2047" y="636"/>
                </a:lnTo>
                <a:lnTo>
                  <a:pt x="2045" y="635"/>
                </a:lnTo>
                <a:lnTo>
                  <a:pt x="2044" y="633"/>
                </a:lnTo>
                <a:lnTo>
                  <a:pt x="2043" y="624"/>
                </a:lnTo>
                <a:lnTo>
                  <a:pt x="2043" y="615"/>
                </a:lnTo>
                <a:lnTo>
                  <a:pt x="2044" y="604"/>
                </a:lnTo>
                <a:lnTo>
                  <a:pt x="2045" y="591"/>
                </a:lnTo>
                <a:lnTo>
                  <a:pt x="2044" y="586"/>
                </a:lnTo>
                <a:lnTo>
                  <a:pt x="2043" y="583"/>
                </a:lnTo>
                <a:lnTo>
                  <a:pt x="2040" y="579"/>
                </a:lnTo>
                <a:lnTo>
                  <a:pt x="2038" y="578"/>
                </a:lnTo>
                <a:lnTo>
                  <a:pt x="2034" y="578"/>
                </a:lnTo>
                <a:lnTo>
                  <a:pt x="2032" y="579"/>
                </a:lnTo>
                <a:lnTo>
                  <a:pt x="2028" y="580"/>
                </a:lnTo>
                <a:lnTo>
                  <a:pt x="2026" y="583"/>
                </a:lnTo>
                <a:lnTo>
                  <a:pt x="2022" y="587"/>
                </a:lnTo>
                <a:lnTo>
                  <a:pt x="2018" y="591"/>
                </a:lnTo>
                <a:lnTo>
                  <a:pt x="2015" y="592"/>
                </a:lnTo>
                <a:lnTo>
                  <a:pt x="2013" y="592"/>
                </a:lnTo>
                <a:lnTo>
                  <a:pt x="2010" y="591"/>
                </a:lnTo>
                <a:lnTo>
                  <a:pt x="2008" y="590"/>
                </a:lnTo>
                <a:lnTo>
                  <a:pt x="2004" y="584"/>
                </a:lnTo>
                <a:lnTo>
                  <a:pt x="2002" y="577"/>
                </a:lnTo>
                <a:lnTo>
                  <a:pt x="2000" y="567"/>
                </a:lnTo>
                <a:lnTo>
                  <a:pt x="1997" y="558"/>
                </a:lnTo>
                <a:lnTo>
                  <a:pt x="1994" y="547"/>
                </a:lnTo>
                <a:lnTo>
                  <a:pt x="1990" y="540"/>
                </a:lnTo>
                <a:lnTo>
                  <a:pt x="1987" y="535"/>
                </a:lnTo>
                <a:lnTo>
                  <a:pt x="1983" y="533"/>
                </a:lnTo>
                <a:lnTo>
                  <a:pt x="1978" y="530"/>
                </a:lnTo>
                <a:lnTo>
                  <a:pt x="1975" y="529"/>
                </a:lnTo>
                <a:lnTo>
                  <a:pt x="1972" y="527"/>
                </a:lnTo>
                <a:lnTo>
                  <a:pt x="1971" y="522"/>
                </a:lnTo>
                <a:lnTo>
                  <a:pt x="1971" y="516"/>
                </a:lnTo>
                <a:lnTo>
                  <a:pt x="1971" y="510"/>
                </a:lnTo>
                <a:lnTo>
                  <a:pt x="1970" y="504"/>
                </a:lnTo>
                <a:lnTo>
                  <a:pt x="1966" y="497"/>
                </a:lnTo>
                <a:lnTo>
                  <a:pt x="1964" y="494"/>
                </a:lnTo>
                <a:lnTo>
                  <a:pt x="1963" y="490"/>
                </a:lnTo>
                <a:lnTo>
                  <a:pt x="1962" y="486"/>
                </a:lnTo>
                <a:lnTo>
                  <a:pt x="1963" y="482"/>
                </a:lnTo>
                <a:lnTo>
                  <a:pt x="1964" y="472"/>
                </a:lnTo>
                <a:lnTo>
                  <a:pt x="1969" y="461"/>
                </a:lnTo>
                <a:lnTo>
                  <a:pt x="1971" y="457"/>
                </a:lnTo>
                <a:lnTo>
                  <a:pt x="1972" y="452"/>
                </a:lnTo>
                <a:lnTo>
                  <a:pt x="1972" y="447"/>
                </a:lnTo>
                <a:lnTo>
                  <a:pt x="1972" y="444"/>
                </a:lnTo>
                <a:lnTo>
                  <a:pt x="1970" y="439"/>
                </a:lnTo>
                <a:lnTo>
                  <a:pt x="1965" y="433"/>
                </a:lnTo>
                <a:lnTo>
                  <a:pt x="1960" y="427"/>
                </a:lnTo>
                <a:lnTo>
                  <a:pt x="1958" y="420"/>
                </a:lnTo>
                <a:lnTo>
                  <a:pt x="1957" y="415"/>
                </a:lnTo>
                <a:lnTo>
                  <a:pt x="1957" y="412"/>
                </a:lnTo>
                <a:lnTo>
                  <a:pt x="1958" y="409"/>
                </a:lnTo>
                <a:lnTo>
                  <a:pt x="1959" y="407"/>
                </a:lnTo>
                <a:lnTo>
                  <a:pt x="1964" y="401"/>
                </a:lnTo>
                <a:lnTo>
                  <a:pt x="1968" y="394"/>
                </a:lnTo>
                <a:lnTo>
                  <a:pt x="1970" y="390"/>
                </a:lnTo>
                <a:lnTo>
                  <a:pt x="1970" y="385"/>
                </a:lnTo>
                <a:lnTo>
                  <a:pt x="1971" y="381"/>
                </a:lnTo>
                <a:lnTo>
                  <a:pt x="1970" y="377"/>
                </a:lnTo>
                <a:lnTo>
                  <a:pt x="1966" y="365"/>
                </a:lnTo>
                <a:lnTo>
                  <a:pt x="1963" y="351"/>
                </a:lnTo>
                <a:lnTo>
                  <a:pt x="1960" y="345"/>
                </a:lnTo>
                <a:lnTo>
                  <a:pt x="1959" y="340"/>
                </a:lnTo>
                <a:lnTo>
                  <a:pt x="1957" y="339"/>
                </a:lnTo>
                <a:lnTo>
                  <a:pt x="1956" y="338"/>
                </a:lnTo>
                <a:lnTo>
                  <a:pt x="1952" y="338"/>
                </a:lnTo>
                <a:lnTo>
                  <a:pt x="1949" y="339"/>
                </a:lnTo>
                <a:lnTo>
                  <a:pt x="1939" y="341"/>
                </a:lnTo>
                <a:lnTo>
                  <a:pt x="1931" y="346"/>
                </a:lnTo>
                <a:lnTo>
                  <a:pt x="1915" y="360"/>
                </a:lnTo>
                <a:lnTo>
                  <a:pt x="1897" y="377"/>
                </a:lnTo>
                <a:lnTo>
                  <a:pt x="1894" y="379"/>
                </a:lnTo>
                <a:lnTo>
                  <a:pt x="1889" y="382"/>
                </a:lnTo>
                <a:lnTo>
                  <a:pt x="1884" y="384"/>
                </a:lnTo>
                <a:lnTo>
                  <a:pt x="1881" y="384"/>
                </a:lnTo>
                <a:lnTo>
                  <a:pt x="1873" y="385"/>
                </a:lnTo>
                <a:lnTo>
                  <a:pt x="1865" y="385"/>
                </a:lnTo>
                <a:lnTo>
                  <a:pt x="1861" y="385"/>
                </a:lnTo>
                <a:lnTo>
                  <a:pt x="1858" y="387"/>
                </a:lnTo>
                <a:lnTo>
                  <a:pt x="1855" y="390"/>
                </a:lnTo>
                <a:lnTo>
                  <a:pt x="1849" y="395"/>
                </a:lnTo>
                <a:lnTo>
                  <a:pt x="1846" y="397"/>
                </a:lnTo>
                <a:lnTo>
                  <a:pt x="1843" y="400"/>
                </a:lnTo>
                <a:lnTo>
                  <a:pt x="1838" y="401"/>
                </a:lnTo>
                <a:lnTo>
                  <a:pt x="1834" y="402"/>
                </a:lnTo>
                <a:lnTo>
                  <a:pt x="1831" y="403"/>
                </a:lnTo>
                <a:lnTo>
                  <a:pt x="1826" y="402"/>
                </a:lnTo>
                <a:lnTo>
                  <a:pt x="1823" y="401"/>
                </a:lnTo>
                <a:lnTo>
                  <a:pt x="1818" y="400"/>
                </a:lnTo>
                <a:lnTo>
                  <a:pt x="1813" y="397"/>
                </a:lnTo>
                <a:lnTo>
                  <a:pt x="1808" y="394"/>
                </a:lnTo>
                <a:lnTo>
                  <a:pt x="1804" y="390"/>
                </a:lnTo>
                <a:lnTo>
                  <a:pt x="1800" y="387"/>
                </a:lnTo>
                <a:lnTo>
                  <a:pt x="1794" y="377"/>
                </a:lnTo>
                <a:lnTo>
                  <a:pt x="1789" y="369"/>
                </a:lnTo>
                <a:lnTo>
                  <a:pt x="1785" y="360"/>
                </a:lnTo>
                <a:lnTo>
                  <a:pt x="1780" y="356"/>
                </a:lnTo>
                <a:lnTo>
                  <a:pt x="1773" y="352"/>
                </a:lnTo>
                <a:lnTo>
                  <a:pt x="1764" y="351"/>
                </a:lnTo>
                <a:lnTo>
                  <a:pt x="1758" y="351"/>
                </a:lnTo>
                <a:lnTo>
                  <a:pt x="1755" y="352"/>
                </a:lnTo>
                <a:lnTo>
                  <a:pt x="1751" y="353"/>
                </a:lnTo>
                <a:lnTo>
                  <a:pt x="1749" y="354"/>
                </a:lnTo>
                <a:lnTo>
                  <a:pt x="1744" y="359"/>
                </a:lnTo>
                <a:lnTo>
                  <a:pt x="1741" y="364"/>
                </a:lnTo>
                <a:lnTo>
                  <a:pt x="1738" y="368"/>
                </a:lnTo>
                <a:lnTo>
                  <a:pt x="1736" y="369"/>
                </a:lnTo>
                <a:lnTo>
                  <a:pt x="1733" y="370"/>
                </a:lnTo>
                <a:lnTo>
                  <a:pt x="1731" y="371"/>
                </a:lnTo>
                <a:lnTo>
                  <a:pt x="1725" y="370"/>
                </a:lnTo>
                <a:lnTo>
                  <a:pt x="1720" y="366"/>
                </a:lnTo>
                <a:lnTo>
                  <a:pt x="1717" y="363"/>
                </a:lnTo>
                <a:lnTo>
                  <a:pt x="1714" y="360"/>
                </a:lnTo>
                <a:lnTo>
                  <a:pt x="1708" y="357"/>
                </a:lnTo>
                <a:lnTo>
                  <a:pt x="1699" y="354"/>
                </a:lnTo>
                <a:lnTo>
                  <a:pt x="1693" y="353"/>
                </a:lnTo>
                <a:lnTo>
                  <a:pt x="1687" y="354"/>
                </a:lnTo>
                <a:lnTo>
                  <a:pt x="1681" y="356"/>
                </a:lnTo>
                <a:lnTo>
                  <a:pt x="1675" y="358"/>
                </a:lnTo>
                <a:lnTo>
                  <a:pt x="1662" y="364"/>
                </a:lnTo>
                <a:lnTo>
                  <a:pt x="1648" y="368"/>
                </a:lnTo>
                <a:lnTo>
                  <a:pt x="1634" y="372"/>
                </a:lnTo>
                <a:lnTo>
                  <a:pt x="1619" y="378"/>
                </a:lnTo>
                <a:lnTo>
                  <a:pt x="1613" y="381"/>
                </a:lnTo>
                <a:lnTo>
                  <a:pt x="1606" y="383"/>
                </a:lnTo>
                <a:lnTo>
                  <a:pt x="1600" y="384"/>
                </a:lnTo>
                <a:lnTo>
                  <a:pt x="1596" y="385"/>
                </a:lnTo>
                <a:lnTo>
                  <a:pt x="1584" y="384"/>
                </a:lnTo>
                <a:lnTo>
                  <a:pt x="1572" y="382"/>
                </a:lnTo>
                <a:lnTo>
                  <a:pt x="1556" y="381"/>
                </a:lnTo>
                <a:lnTo>
                  <a:pt x="1537" y="379"/>
                </a:lnTo>
                <a:lnTo>
                  <a:pt x="1516" y="381"/>
                </a:lnTo>
                <a:lnTo>
                  <a:pt x="1496" y="383"/>
                </a:lnTo>
                <a:lnTo>
                  <a:pt x="1479" y="387"/>
                </a:lnTo>
                <a:lnTo>
                  <a:pt x="1466" y="390"/>
                </a:lnTo>
                <a:lnTo>
                  <a:pt x="1456" y="391"/>
                </a:lnTo>
                <a:lnTo>
                  <a:pt x="1445" y="393"/>
                </a:lnTo>
                <a:lnTo>
                  <a:pt x="1439" y="391"/>
                </a:lnTo>
                <a:lnTo>
                  <a:pt x="1434" y="390"/>
                </a:lnTo>
                <a:lnTo>
                  <a:pt x="1428" y="389"/>
                </a:lnTo>
                <a:lnTo>
                  <a:pt x="1423" y="387"/>
                </a:lnTo>
                <a:lnTo>
                  <a:pt x="1411" y="379"/>
                </a:lnTo>
                <a:lnTo>
                  <a:pt x="1397" y="372"/>
                </a:lnTo>
                <a:lnTo>
                  <a:pt x="1384" y="366"/>
                </a:lnTo>
                <a:lnTo>
                  <a:pt x="1376" y="360"/>
                </a:lnTo>
                <a:lnTo>
                  <a:pt x="1370" y="356"/>
                </a:lnTo>
                <a:lnTo>
                  <a:pt x="1364" y="351"/>
                </a:lnTo>
                <a:lnTo>
                  <a:pt x="1354" y="349"/>
                </a:lnTo>
                <a:lnTo>
                  <a:pt x="1341" y="347"/>
                </a:lnTo>
                <a:lnTo>
                  <a:pt x="1334" y="347"/>
                </a:lnTo>
                <a:lnTo>
                  <a:pt x="1329" y="346"/>
                </a:lnTo>
                <a:lnTo>
                  <a:pt x="1325" y="345"/>
                </a:lnTo>
                <a:lnTo>
                  <a:pt x="1321" y="343"/>
                </a:lnTo>
                <a:lnTo>
                  <a:pt x="1315" y="337"/>
                </a:lnTo>
                <a:lnTo>
                  <a:pt x="1308" y="331"/>
                </a:lnTo>
                <a:lnTo>
                  <a:pt x="1298" y="325"/>
                </a:lnTo>
                <a:lnTo>
                  <a:pt x="1288" y="321"/>
                </a:lnTo>
                <a:lnTo>
                  <a:pt x="1276" y="319"/>
                </a:lnTo>
                <a:lnTo>
                  <a:pt x="1265" y="318"/>
                </a:lnTo>
                <a:lnTo>
                  <a:pt x="1260" y="316"/>
                </a:lnTo>
                <a:lnTo>
                  <a:pt x="1256" y="315"/>
                </a:lnTo>
                <a:lnTo>
                  <a:pt x="1251" y="313"/>
                </a:lnTo>
                <a:lnTo>
                  <a:pt x="1247" y="310"/>
                </a:lnTo>
                <a:lnTo>
                  <a:pt x="1241" y="302"/>
                </a:lnTo>
                <a:lnTo>
                  <a:pt x="1235" y="293"/>
                </a:lnTo>
                <a:lnTo>
                  <a:pt x="1233" y="289"/>
                </a:lnTo>
                <a:lnTo>
                  <a:pt x="1229" y="288"/>
                </a:lnTo>
                <a:lnTo>
                  <a:pt x="1225" y="287"/>
                </a:lnTo>
                <a:lnTo>
                  <a:pt x="1220" y="288"/>
                </a:lnTo>
                <a:lnTo>
                  <a:pt x="1208" y="290"/>
                </a:lnTo>
                <a:lnTo>
                  <a:pt x="1196" y="290"/>
                </a:lnTo>
                <a:lnTo>
                  <a:pt x="1187" y="289"/>
                </a:lnTo>
                <a:lnTo>
                  <a:pt x="1178" y="286"/>
                </a:lnTo>
                <a:lnTo>
                  <a:pt x="1170" y="281"/>
                </a:lnTo>
                <a:lnTo>
                  <a:pt x="1159" y="272"/>
                </a:lnTo>
                <a:lnTo>
                  <a:pt x="1149" y="262"/>
                </a:lnTo>
                <a:lnTo>
                  <a:pt x="1139" y="251"/>
                </a:lnTo>
                <a:lnTo>
                  <a:pt x="1132" y="242"/>
                </a:lnTo>
                <a:lnTo>
                  <a:pt x="1126" y="233"/>
                </a:lnTo>
                <a:lnTo>
                  <a:pt x="1121" y="225"/>
                </a:lnTo>
                <a:lnTo>
                  <a:pt x="1115" y="213"/>
                </a:lnTo>
                <a:lnTo>
                  <a:pt x="1114" y="207"/>
                </a:lnTo>
                <a:lnTo>
                  <a:pt x="1113" y="202"/>
                </a:lnTo>
                <a:lnTo>
                  <a:pt x="1113" y="198"/>
                </a:lnTo>
                <a:lnTo>
                  <a:pt x="1113" y="193"/>
                </a:lnTo>
                <a:lnTo>
                  <a:pt x="1114" y="189"/>
                </a:lnTo>
                <a:lnTo>
                  <a:pt x="1115" y="187"/>
                </a:lnTo>
                <a:lnTo>
                  <a:pt x="1115" y="183"/>
                </a:lnTo>
                <a:lnTo>
                  <a:pt x="1114" y="181"/>
                </a:lnTo>
                <a:lnTo>
                  <a:pt x="1113" y="179"/>
                </a:lnTo>
                <a:lnTo>
                  <a:pt x="1109" y="176"/>
                </a:lnTo>
                <a:lnTo>
                  <a:pt x="1106" y="175"/>
                </a:lnTo>
                <a:lnTo>
                  <a:pt x="1102" y="174"/>
                </a:lnTo>
                <a:lnTo>
                  <a:pt x="1090" y="170"/>
                </a:lnTo>
                <a:lnTo>
                  <a:pt x="1077" y="164"/>
                </a:lnTo>
                <a:lnTo>
                  <a:pt x="1064" y="157"/>
                </a:lnTo>
                <a:lnTo>
                  <a:pt x="1056" y="150"/>
                </a:lnTo>
                <a:lnTo>
                  <a:pt x="1052" y="146"/>
                </a:lnTo>
                <a:lnTo>
                  <a:pt x="1050" y="142"/>
                </a:lnTo>
                <a:lnTo>
                  <a:pt x="1049" y="136"/>
                </a:lnTo>
                <a:lnTo>
                  <a:pt x="1048" y="129"/>
                </a:lnTo>
                <a:lnTo>
                  <a:pt x="1046" y="117"/>
                </a:lnTo>
                <a:lnTo>
                  <a:pt x="1048" y="105"/>
                </a:lnTo>
                <a:lnTo>
                  <a:pt x="1048" y="100"/>
                </a:lnTo>
                <a:lnTo>
                  <a:pt x="1046" y="97"/>
                </a:lnTo>
                <a:lnTo>
                  <a:pt x="1045" y="93"/>
                </a:lnTo>
                <a:lnTo>
                  <a:pt x="1044" y="89"/>
                </a:lnTo>
                <a:lnTo>
                  <a:pt x="1042" y="87"/>
                </a:lnTo>
                <a:lnTo>
                  <a:pt x="1039" y="83"/>
                </a:lnTo>
                <a:lnTo>
                  <a:pt x="1036" y="82"/>
                </a:lnTo>
                <a:lnTo>
                  <a:pt x="1032" y="80"/>
                </a:lnTo>
                <a:lnTo>
                  <a:pt x="1024" y="76"/>
                </a:lnTo>
                <a:lnTo>
                  <a:pt x="1018" y="72"/>
                </a:lnTo>
                <a:lnTo>
                  <a:pt x="1013" y="67"/>
                </a:lnTo>
                <a:lnTo>
                  <a:pt x="1011" y="61"/>
                </a:lnTo>
                <a:lnTo>
                  <a:pt x="1008" y="54"/>
                </a:lnTo>
                <a:lnTo>
                  <a:pt x="1006" y="48"/>
                </a:lnTo>
                <a:lnTo>
                  <a:pt x="1002" y="42"/>
                </a:lnTo>
                <a:lnTo>
                  <a:pt x="996" y="36"/>
                </a:lnTo>
                <a:lnTo>
                  <a:pt x="981" y="24"/>
                </a:lnTo>
                <a:lnTo>
                  <a:pt x="962" y="9"/>
                </a:lnTo>
                <a:lnTo>
                  <a:pt x="952" y="1"/>
                </a:lnTo>
                <a:lnTo>
                  <a:pt x="949" y="0"/>
                </a:lnTo>
                <a:lnTo>
                  <a:pt x="945" y="4"/>
                </a:lnTo>
                <a:lnTo>
                  <a:pt x="939" y="12"/>
                </a:lnTo>
                <a:lnTo>
                  <a:pt x="935" y="18"/>
                </a:lnTo>
                <a:lnTo>
                  <a:pt x="931" y="19"/>
                </a:lnTo>
                <a:lnTo>
                  <a:pt x="927" y="19"/>
                </a:lnTo>
                <a:lnTo>
                  <a:pt x="923" y="17"/>
                </a:lnTo>
                <a:lnTo>
                  <a:pt x="919" y="16"/>
                </a:lnTo>
                <a:lnTo>
                  <a:pt x="916" y="17"/>
                </a:lnTo>
                <a:lnTo>
                  <a:pt x="911" y="18"/>
                </a:lnTo>
                <a:lnTo>
                  <a:pt x="907" y="19"/>
                </a:lnTo>
                <a:lnTo>
                  <a:pt x="899" y="25"/>
                </a:lnTo>
                <a:lnTo>
                  <a:pt x="889" y="32"/>
                </a:lnTo>
                <a:lnTo>
                  <a:pt x="873" y="43"/>
                </a:lnTo>
                <a:lnTo>
                  <a:pt x="861" y="50"/>
                </a:lnTo>
                <a:lnTo>
                  <a:pt x="860" y="53"/>
                </a:lnTo>
                <a:lnTo>
                  <a:pt x="857" y="54"/>
                </a:lnTo>
                <a:lnTo>
                  <a:pt x="855" y="54"/>
                </a:lnTo>
                <a:lnTo>
                  <a:pt x="851" y="55"/>
                </a:lnTo>
                <a:lnTo>
                  <a:pt x="849" y="54"/>
                </a:lnTo>
                <a:lnTo>
                  <a:pt x="847" y="53"/>
                </a:lnTo>
                <a:lnTo>
                  <a:pt x="844" y="51"/>
                </a:lnTo>
                <a:lnTo>
                  <a:pt x="842" y="48"/>
                </a:lnTo>
                <a:lnTo>
                  <a:pt x="839" y="44"/>
                </a:lnTo>
                <a:lnTo>
                  <a:pt x="836" y="42"/>
                </a:lnTo>
                <a:lnTo>
                  <a:pt x="834" y="42"/>
                </a:lnTo>
                <a:lnTo>
                  <a:pt x="829" y="43"/>
                </a:lnTo>
                <a:lnTo>
                  <a:pt x="824" y="43"/>
                </a:lnTo>
                <a:lnTo>
                  <a:pt x="820" y="41"/>
                </a:lnTo>
                <a:lnTo>
                  <a:pt x="819" y="36"/>
                </a:lnTo>
                <a:lnTo>
                  <a:pt x="817" y="26"/>
                </a:lnTo>
                <a:lnTo>
                  <a:pt x="816" y="16"/>
                </a:lnTo>
                <a:lnTo>
                  <a:pt x="812" y="9"/>
                </a:lnTo>
                <a:lnTo>
                  <a:pt x="809" y="5"/>
                </a:lnTo>
                <a:lnTo>
                  <a:pt x="805" y="1"/>
                </a:lnTo>
                <a:lnTo>
                  <a:pt x="803" y="1"/>
                </a:lnTo>
                <a:lnTo>
                  <a:pt x="800" y="1"/>
                </a:lnTo>
                <a:lnTo>
                  <a:pt x="798" y="1"/>
                </a:lnTo>
                <a:lnTo>
                  <a:pt x="796" y="3"/>
                </a:lnTo>
                <a:lnTo>
                  <a:pt x="790" y="7"/>
                </a:lnTo>
                <a:lnTo>
                  <a:pt x="785" y="13"/>
                </a:lnTo>
                <a:lnTo>
                  <a:pt x="779" y="18"/>
                </a:lnTo>
                <a:lnTo>
                  <a:pt x="773" y="22"/>
                </a:lnTo>
                <a:lnTo>
                  <a:pt x="766" y="24"/>
                </a:lnTo>
                <a:lnTo>
                  <a:pt x="756" y="26"/>
                </a:lnTo>
                <a:lnTo>
                  <a:pt x="744" y="26"/>
                </a:lnTo>
                <a:lnTo>
                  <a:pt x="734" y="28"/>
                </a:lnTo>
                <a:lnTo>
                  <a:pt x="722" y="30"/>
                </a:lnTo>
                <a:lnTo>
                  <a:pt x="708" y="34"/>
                </a:lnTo>
                <a:lnTo>
                  <a:pt x="700" y="35"/>
                </a:lnTo>
                <a:lnTo>
                  <a:pt x="694" y="36"/>
                </a:lnTo>
                <a:lnTo>
                  <a:pt x="689" y="35"/>
                </a:lnTo>
                <a:lnTo>
                  <a:pt x="684" y="34"/>
                </a:lnTo>
                <a:lnTo>
                  <a:pt x="675" y="30"/>
                </a:lnTo>
                <a:lnTo>
                  <a:pt x="667" y="25"/>
                </a:lnTo>
                <a:lnTo>
                  <a:pt x="664" y="22"/>
                </a:lnTo>
                <a:lnTo>
                  <a:pt x="658" y="19"/>
                </a:lnTo>
                <a:lnTo>
                  <a:pt x="652" y="18"/>
                </a:lnTo>
                <a:lnTo>
                  <a:pt x="646" y="17"/>
                </a:lnTo>
                <a:lnTo>
                  <a:pt x="633" y="16"/>
                </a:lnTo>
                <a:lnTo>
                  <a:pt x="622" y="17"/>
                </a:lnTo>
                <a:lnTo>
                  <a:pt x="611" y="18"/>
                </a:lnTo>
                <a:lnTo>
                  <a:pt x="598" y="18"/>
                </a:lnTo>
                <a:lnTo>
                  <a:pt x="583" y="17"/>
                </a:lnTo>
                <a:lnTo>
                  <a:pt x="568" y="13"/>
                </a:lnTo>
                <a:lnTo>
                  <a:pt x="553" y="10"/>
                </a:lnTo>
                <a:lnTo>
                  <a:pt x="538" y="7"/>
                </a:lnTo>
                <a:lnTo>
                  <a:pt x="523" y="7"/>
                </a:lnTo>
                <a:lnTo>
                  <a:pt x="516" y="7"/>
                </a:lnTo>
                <a:lnTo>
                  <a:pt x="510" y="5"/>
                </a:lnTo>
                <a:lnTo>
                  <a:pt x="501" y="3"/>
                </a:lnTo>
                <a:lnTo>
                  <a:pt x="495" y="1"/>
                </a:lnTo>
                <a:lnTo>
                  <a:pt x="489" y="0"/>
                </a:lnTo>
                <a:lnTo>
                  <a:pt x="483" y="1"/>
                </a:lnTo>
                <a:lnTo>
                  <a:pt x="477" y="3"/>
                </a:lnTo>
                <a:lnTo>
                  <a:pt x="467" y="5"/>
                </a:lnTo>
                <a:lnTo>
                  <a:pt x="459" y="7"/>
                </a:lnTo>
                <a:lnTo>
                  <a:pt x="451" y="7"/>
                </a:lnTo>
                <a:lnTo>
                  <a:pt x="441" y="7"/>
                </a:lnTo>
                <a:lnTo>
                  <a:pt x="435" y="7"/>
                </a:lnTo>
                <a:lnTo>
                  <a:pt x="431" y="9"/>
                </a:lnTo>
                <a:lnTo>
                  <a:pt x="425" y="11"/>
                </a:lnTo>
                <a:lnTo>
                  <a:pt x="420" y="15"/>
                </a:lnTo>
                <a:lnTo>
                  <a:pt x="412" y="20"/>
                </a:lnTo>
                <a:lnTo>
                  <a:pt x="406" y="28"/>
                </a:lnTo>
                <a:lnTo>
                  <a:pt x="404" y="31"/>
                </a:lnTo>
                <a:lnTo>
                  <a:pt x="402" y="34"/>
                </a:lnTo>
                <a:lnTo>
                  <a:pt x="402" y="37"/>
                </a:lnTo>
                <a:lnTo>
                  <a:pt x="402" y="41"/>
                </a:lnTo>
                <a:lnTo>
                  <a:pt x="403" y="44"/>
                </a:lnTo>
                <a:lnTo>
                  <a:pt x="404" y="48"/>
                </a:lnTo>
                <a:lnTo>
                  <a:pt x="408" y="50"/>
                </a:lnTo>
                <a:lnTo>
                  <a:pt x="413" y="51"/>
                </a:lnTo>
                <a:lnTo>
                  <a:pt x="427" y="55"/>
                </a:lnTo>
                <a:lnTo>
                  <a:pt x="446" y="57"/>
                </a:lnTo>
                <a:lnTo>
                  <a:pt x="465" y="60"/>
                </a:lnTo>
                <a:lnTo>
                  <a:pt x="480" y="62"/>
                </a:lnTo>
                <a:lnTo>
                  <a:pt x="488" y="63"/>
                </a:lnTo>
                <a:lnTo>
                  <a:pt x="494" y="66"/>
                </a:lnTo>
                <a:lnTo>
                  <a:pt x="500" y="69"/>
                </a:lnTo>
                <a:lnTo>
                  <a:pt x="505" y="73"/>
                </a:lnTo>
                <a:lnTo>
                  <a:pt x="510" y="78"/>
                </a:lnTo>
                <a:lnTo>
                  <a:pt x="514" y="81"/>
                </a:lnTo>
                <a:lnTo>
                  <a:pt x="516" y="86"/>
                </a:lnTo>
                <a:lnTo>
                  <a:pt x="517" y="91"/>
                </a:lnTo>
                <a:lnTo>
                  <a:pt x="519" y="101"/>
                </a:lnTo>
                <a:lnTo>
                  <a:pt x="519" y="118"/>
                </a:lnTo>
                <a:lnTo>
                  <a:pt x="517" y="136"/>
                </a:lnTo>
                <a:lnTo>
                  <a:pt x="517" y="152"/>
                </a:lnTo>
                <a:lnTo>
                  <a:pt x="517" y="160"/>
                </a:lnTo>
                <a:lnTo>
                  <a:pt x="519" y="164"/>
                </a:lnTo>
                <a:lnTo>
                  <a:pt x="521" y="167"/>
                </a:lnTo>
                <a:lnTo>
                  <a:pt x="523" y="168"/>
                </a:lnTo>
                <a:lnTo>
                  <a:pt x="529" y="169"/>
                </a:lnTo>
                <a:lnTo>
                  <a:pt x="535" y="167"/>
                </a:lnTo>
                <a:lnTo>
                  <a:pt x="547" y="163"/>
                </a:lnTo>
                <a:lnTo>
                  <a:pt x="560" y="160"/>
                </a:lnTo>
                <a:lnTo>
                  <a:pt x="566" y="160"/>
                </a:lnTo>
                <a:lnTo>
                  <a:pt x="571" y="161"/>
                </a:lnTo>
                <a:lnTo>
                  <a:pt x="574" y="163"/>
                </a:lnTo>
                <a:lnTo>
                  <a:pt x="577" y="165"/>
                </a:lnTo>
                <a:lnTo>
                  <a:pt x="580" y="168"/>
                </a:lnTo>
                <a:lnTo>
                  <a:pt x="585" y="171"/>
                </a:lnTo>
                <a:lnTo>
                  <a:pt x="592" y="173"/>
                </a:lnTo>
                <a:lnTo>
                  <a:pt x="601" y="174"/>
                </a:lnTo>
                <a:lnTo>
                  <a:pt x="610" y="173"/>
                </a:lnTo>
                <a:lnTo>
                  <a:pt x="620" y="173"/>
                </a:lnTo>
                <a:lnTo>
                  <a:pt x="628" y="175"/>
                </a:lnTo>
                <a:lnTo>
                  <a:pt x="634" y="177"/>
                </a:lnTo>
                <a:lnTo>
                  <a:pt x="643" y="186"/>
                </a:lnTo>
                <a:lnTo>
                  <a:pt x="652" y="192"/>
                </a:lnTo>
                <a:lnTo>
                  <a:pt x="656" y="195"/>
                </a:lnTo>
                <a:lnTo>
                  <a:pt x="658" y="198"/>
                </a:lnTo>
                <a:lnTo>
                  <a:pt x="658" y="202"/>
                </a:lnTo>
                <a:lnTo>
                  <a:pt x="658" y="208"/>
                </a:lnTo>
                <a:lnTo>
                  <a:pt x="656" y="218"/>
                </a:lnTo>
                <a:lnTo>
                  <a:pt x="658" y="228"/>
                </a:lnTo>
                <a:lnTo>
                  <a:pt x="662" y="247"/>
                </a:lnTo>
                <a:lnTo>
                  <a:pt x="668" y="263"/>
                </a:lnTo>
                <a:lnTo>
                  <a:pt x="670" y="272"/>
                </a:lnTo>
                <a:lnTo>
                  <a:pt x="668" y="280"/>
                </a:lnTo>
                <a:lnTo>
                  <a:pt x="666" y="282"/>
                </a:lnTo>
                <a:lnTo>
                  <a:pt x="664" y="284"/>
                </a:lnTo>
                <a:lnTo>
                  <a:pt x="661" y="284"/>
                </a:lnTo>
                <a:lnTo>
                  <a:pt x="656" y="284"/>
                </a:lnTo>
                <a:lnTo>
                  <a:pt x="649" y="284"/>
                </a:lnTo>
                <a:lnTo>
                  <a:pt x="645" y="286"/>
                </a:lnTo>
                <a:lnTo>
                  <a:pt x="641" y="289"/>
                </a:lnTo>
                <a:lnTo>
                  <a:pt x="637" y="294"/>
                </a:lnTo>
                <a:lnTo>
                  <a:pt x="631" y="300"/>
                </a:lnTo>
                <a:lnTo>
                  <a:pt x="624" y="306"/>
                </a:lnTo>
                <a:lnTo>
                  <a:pt x="616" y="313"/>
                </a:lnTo>
                <a:lnTo>
                  <a:pt x="609" y="318"/>
                </a:lnTo>
                <a:lnTo>
                  <a:pt x="605" y="319"/>
                </a:lnTo>
                <a:lnTo>
                  <a:pt x="602" y="318"/>
                </a:lnTo>
                <a:lnTo>
                  <a:pt x="597" y="315"/>
                </a:lnTo>
                <a:lnTo>
                  <a:pt x="592" y="313"/>
                </a:lnTo>
                <a:lnTo>
                  <a:pt x="583" y="305"/>
                </a:lnTo>
                <a:lnTo>
                  <a:pt x="574" y="296"/>
                </a:lnTo>
                <a:lnTo>
                  <a:pt x="570" y="294"/>
                </a:lnTo>
                <a:lnTo>
                  <a:pt x="566" y="291"/>
                </a:lnTo>
                <a:lnTo>
                  <a:pt x="563" y="291"/>
                </a:lnTo>
                <a:lnTo>
                  <a:pt x="559" y="291"/>
                </a:lnTo>
                <a:lnTo>
                  <a:pt x="552" y="294"/>
                </a:lnTo>
                <a:lnTo>
                  <a:pt x="546" y="299"/>
                </a:lnTo>
                <a:lnTo>
                  <a:pt x="540" y="303"/>
                </a:lnTo>
                <a:lnTo>
                  <a:pt x="535" y="306"/>
                </a:lnTo>
                <a:lnTo>
                  <a:pt x="530" y="305"/>
                </a:lnTo>
                <a:lnTo>
                  <a:pt x="523" y="302"/>
                </a:lnTo>
                <a:lnTo>
                  <a:pt x="515" y="300"/>
                </a:lnTo>
                <a:lnTo>
                  <a:pt x="505" y="300"/>
                </a:lnTo>
                <a:lnTo>
                  <a:pt x="496" y="300"/>
                </a:lnTo>
                <a:lnTo>
                  <a:pt x="488" y="299"/>
                </a:lnTo>
                <a:lnTo>
                  <a:pt x="482" y="297"/>
                </a:lnTo>
                <a:lnTo>
                  <a:pt x="475" y="297"/>
                </a:lnTo>
                <a:lnTo>
                  <a:pt x="471" y="297"/>
                </a:lnTo>
                <a:lnTo>
                  <a:pt x="469" y="299"/>
                </a:lnTo>
                <a:lnTo>
                  <a:pt x="465" y="301"/>
                </a:lnTo>
                <a:lnTo>
                  <a:pt x="461" y="303"/>
                </a:lnTo>
                <a:lnTo>
                  <a:pt x="456" y="312"/>
                </a:lnTo>
                <a:lnTo>
                  <a:pt x="450" y="322"/>
                </a:lnTo>
                <a:lnTo>
                  <a:pt x="447" y="328"/>
                </a:lnTo>
                <a:lnTo>
                  <a:pt x="445" y="335"/>
                </a:lnTo>
                <a:lnTo>
                  <a:pt x="444" y="341"/>
                </a:lnTo>
                <a:lnTo>
                  <a:pt x="444" y="349"/>
                </a:lnTo>
                <a:lnTo>
                  <a:pt x="444" y="354"/>
                </a:lnTo>
                <a:lnTo>
                  <a:pt x="442" y="360"/>
                </a:lnTo>
                <a:lnTo>
                  <a:pt x="441" y="364"/>
                </a:lnTo>
                <a:lnTo>
                  <a:pt x="440" y="368"/>
                </a:lnTo>
                <a:lnTo>
                  <a:pt x="437" y="372"/>
                </a:lnTo>
                <a:lnTo>
                  <a:pt x="432" y="376"/>
                </a:lnTo>
                <a:lnTo>
                  <a:pt x="426" y="382"/>
                </a:lnTo>
                <a:lnTo>
                  <a:pt x="421" y="390"/>
                </a:lnTo>
                <a:lnTo>
                  <a:pt x="419" y="396"/>
                </a:lnTo>
                <a:lnTo>
                  <a:pt x="416" y="403"/>
                </a:lnTo>
                <a:lnTo>
                  <a:pt x="416" y="409"/>
                </a:lnTo>
                <a:lnTo>
                  <a:pt x="416" y="417"/>
                </a:lnTo>
                <a:lnTo>
                  <a:pt x="417" y="425"/>
                </a:lnTo>
                <a:lnTo>
                  <a:pt x="420" y="431"/>
                </a:lnTo>
                <a:lnTo>
                  <a:pt x="423" y="435"/>
                </a:lnTo>
                <a:lnTo>
                  <a:pt x="427" y="440"/>
                </a:lnTo>
                <a:lnTo>
                  <a:pt x="435" y="446"/>
                </a:lnTo>
                <a:lnTo>
                  <a:pt x="442" y="452"/>
                </a:lnTo>
                <a:lnTo>
                  <a:pt x="445" y="455"/>
                </a:lnTo>
                <a:lnTo>
                  <a:pt x="447" y="460"/>
                </a:lnTo>
                <a:lnTo>
                  <a:pt x="448" y="466"/>
                </a:lnTo>
                <a:lnTo>
                  <a:pt x="450" y="475"/>
                </a:lnTo>
                <a:lnTo>
                  <a:pt x="451" y="490"/>
                </a:lnTo>
                <a:lnTo>
                  <a:pt x="452" y="508"/>
                </a:lnTo>
                <a:lnTo>
                  <a:pt x="451" y="530"/>
                </a:lnTo>
                <a:lnTo>
                  <a:pt x="450" y="560"/>
                </a:lnTo>
                <a:lnTo>
                  <a:pt x="450" y="576"/>
                </a:lnTo>
                <a:lnTo>
                  <a:pt x="451" y="591"/>
                </a:lnTo>
                <a:lnTo>
                  <a:pt x="451" y="604"/>
                </a:lnTo>
                <a:lnTo>
                  <a:pt x="453" y="615"/>
                </a:lnTo>
                <a:lnTo>
                  <a:pt x="454" y="627"/>
                </a:lnTo>
                <a:lnTo>
                  <a:pt x="454" y="637"/>
                </a:lnTo>
                <a:lnTo>
                  <a:pt x="452" y="646"/>
                </a:lnTo>
                <a:lnTo>
                  <a:pt x="448" y="654"/>
                </a:lnTo>
                <a:lnTo>
                  <a:pt x="444" y="662"/>
                </a:lnTo>
                <a:lnTo>
                  <a:pt x="440" y="667"/>
                </a:lnTo>
                <a:lnTo>
                  <a:pt x="440" y="668"/>
                </a:lnTo>
                <a:lnTo>
                  <a:pt x="442" y="669"/>
                </a:lnTo>
                <a:lnTo>
                  <a:pt x="446" y="669"/>
                </a:lnTo>
                <a:lnTo>
                  <a:pt x="451" y="668"/>
                </a:lnTo>
                <a:lnTo>
                  <a:pt x="457" y="668"/>
                </a:lnTo>
                <a:lnTo>
                  <a:pt x="463" y="669"/>
                </a:lnTo>
                <a:lnTo>
                  <a:pt x="469" y="671"/>
                </a:lnTo>
                <a:lnTo>
                  <a:pt x="476" y="672"/>
                </a:lnTo>
                <a:lnTo>
                  <a:pt x="482" y="675"/>
                </a:lnTo>
                <a:lnTo>
                  <a:pt x="488" y="678"/>
                </a:lnTo>
                <a:lnTo>
                  <a:pt x="491" y="680"/>
                </a:lnTo>
                <a:lnTo>
                  <a:pt x="495" y="684"/>
                </a:lnTo>
                <a:lnTo>
                  <a:pt x="496" y="688"/>
                </a:lnTo>
                <a:lnTo>
                  <a:pt x="498" y="697"/>
                </a:lnTo>
                <a:lnTo>
                  <a:pt x="498" y="705"/>
                </a:lnTo>
                <a:lnTo>
                  <a:pt x="500" y="716"/>
                </a:lnTo>
                <a:lnTo>
                  <a:pt x="500" y="725"/>
                </a:lnTo>
                <a:lnTo>
                  <a:pt x="501" y="735"/>
                </a:lnTo>
                <a:lnTo>
                  <a:pt x="502" y="742"/>
                </a:lnTo>
                <a:lnTo>
                  <a:pt x="504" y="747"/>
                </a:lnTo>
                <a:lnTo>
                  <a:pt x="508" y="749"/>
                </a:lnTo>
                <a:lnTo>
                  <a:pt x="511" y="750"/>
                </a:lnTo>
                <a:lnTo>
                  <a:pt x="517" y="753"/>
                </a:lnTo>
                <a:lnTo>
                  <a:pt x="523" y="754"/>
                </a:lnTo>
                <a:lnTo>
                  <a:pt x="534" y="755"/>
                </a:lnTo>
                <a:lnTo>
                  <a:pt x="542" y="755"/>
                </a:lnTo>
                <a:lnTo>
                  <a:pt x="548" y="755"/>
                </a:lnTo>
                <a:lnTo>
                  <a:pt x="555" y="756"/>
                </a:lnTo>
                <a:lnTo>
                  <a:pt x="564" y="757"/>
                </a:lnTo>
                <a:lnTo>
                  <a:pt x="571" y="761"/>
                </a:lnTo>
                <a:lnTo>
                  <a:pt x="587" y="775"/>
                </a:lnTo>
                <a:lnTo>
                  <a:pt x="605" y="793"/>
                </a:lnTo>
                <a:lnTo>
                  <a:pt x="608" y="795"/>
                </a:lnTo>
                <a:lnTo>
                  <a:pt x="611" y="798"/>
                </a:lnTo>
                <a:lnTo>
                  <a:pt x="614" y="799"/>
                </a:lnTo>
                <a:lnTo>
                  <a:pt x="617" y="799"/>
                </a:lnTo>
                <a:lnTo>
                  <a:pt x="626" y="799"/>
                </a:lnTo>
                <a:lnTo>
                  <a:pt x="635" y="798"/>
                </a:lnTo>
                <a:lnTo>
                  <a:pt x="640" y="798"/>
                </a:lnTo>
                <a:lnTo>
                  <a:pt x="645" y="800"/>
                </a:lnTo>
                <a:lnTo>
                  <a:pt x="649" y="804"/>
                </a:lnTo>
                <a:lnTo>
                  <a:pt x="653" y="809"/>
                </a:lnTo>
                <a:lnTo>
                  <a:pt x="656" y="814"/>
                </a:lnTo>
                <a:lnTo>
                  <a:pt x="659" y="822"/>
                </a:lnTo>
                <a:lnTo>
                  <a:pt x="661" y="829"/>
                </a:lnTo>
                <a:lnTo>
                  <a:pt x="664" y="837"/>
                </a:lnTo>
                <a:lnTo>
                  <a:pt x="666" y="860"/>
                </a:lnTo>
                <a:lnTo>
                  <a:pt x="666" y="885"/>
                </a:lnTo>
                <a:lnTo>
                  <a:pt x="665" y="896"/>
                </a:lnTo>
                <a:lnTo>
                  <a:pt x="664" y="907"/>
                </a:lnTo>
                <a:lnTo>
                  <a:pt x="661" y="917"/>
                </a:lnTo>
                <a:lnTo>
                  <a:pt x="658" y="925"/>
                </a:lnTo>
                <a:lnTo>
                  <a:pt x="654" y="931"/>
                </a:lnTo>
                <a:lnTo>
                  <a:pt x="652" y="937"/>
                </a:lnTo>
                <a:lnTo>
                  <a:pt x="652" y="943"/>
                </a:lnTo>
                <a:lnTo>
                  <a:pt x="652" y="949"/>
                </a:lnTo>
                <a:lnTo>
                  <a:pt x="653" y="961"/>
                </a:lnTo>
                <a:lnTo>
                  <a:pt x="656" y="970"/>
                </a:lnTo>
                <a:lnTo>
                  <a:pt x="659" y="980"/>
                </a:lnTo>
                <a:lnTo>
                  <a:pt x="660" y="992"/>
                </a:lnTo>
                <a:lnTo>
                  <a:pt x="660" y="1003"/>
                </a:lnTo>
                <a:lnTo>
                  <a:pt x="656" y="1015"/>
                </a:lnTo>
                <a:lnTo>
                  <a:pt x="652" y="1027"/>
                </a:lnTo>
                <a:lnTo>
                  <a:pt x="645" y="1039"/>
                </a:lnTo>
                <a:lnTo>
                  <a:pt x="641" y="1045"/>
                </a:lnTo>
                <a:lnTo>
                  <a:pt x="636" y="1050"/>
                </a:lnTo>
                <a:lnTo>
                  <a:pt x="631" y="1055"/>
                </a:lnTo>
                <a:lnTo>
                  <a:pt x="626" y="1058"/>
                </a:lnTo>
                <a:lnTo>
                  <a:pt x="621" y="1060"/>
                </a:lnTo>
                <a:lnTo>
                  <a:pt x="617" y="1063"/>
                </a:lnTo>
                <a:lnTo>
                  <a:pt x="612" y="1063"/>
                </a:lnTo>
                <a:lnTo>
                  <a:pt x="609" y="1063"/>
                </a:lnTo>
                <a:lnTo>
                  <a:pt x="605" y="1062"/>
                </a:lnTo>
                <a:lnTo>
                  <a:pt x="602" y="1059"/>
                </a:lnTo>
                <a:lnTo>
                  <a:pt x="598" y="1056"/>
                </a:lnTo>
                <a:lnTo>
                  <a:pt x="593" y="1051"/>
                </a:lnTo>
                <a:lnTo>
                  <a:pt x="587" y="1047"/>
                </a:lnTo>
                <a:lnTo>
                  <a:pt x="580" y="1044"/>
                </a:lnTo>
                <a:lnTo>
                  <a:pt x="572" y="1041"/>
                </a:lnTo>
                <a:lnTo>
                  <a:pt x="564" y="1041"/>
                </a:lnTo>
                <a:lnTo>
                  <a:pt x="553" y="1041"/>
                </a:lnTo>
                <a:lnTo>
                  <a:pt x="543" y="1043"/>
                </a:lnTo>
                <a:lnTo>
                  <a:pt x="533" y="1045"/>
                </a:lnTo>
                <a:lnTo>
                  <a:pt x="522" y="1050"/>
                </a:lnTo>
                <a:lnTo>
                  <a:pt x="513" y="1055"/>
                </a:lnTo>
                <a:lnTo>
                  <a:pt x="504" y="1060"/>
                </a:lnTo>
                <a:lnTo>
                  <a:pt x="496" y="1068"/>
                </a:lnTo>
                <a:lnTo>
                  <a:pt x="489" y="1075"/>
                </a:lnTo>
                <a:lnTo>
                  <a:pt x="477" y="1089"/>
                </a:lnTo>
                <a:lnTo>
                  <a:pt x="470" y="1101"/>
                </a:lnTo>
                <a:lnTo>
                  <a:pt x="464" y="1110"/>
                </a:lnTo>
                <a:lnTo>
                  <a:pt x="457" y="1119"/>
                </a:lnTo>
                <a:lnTo>
                  <a:pt x="453" y="1121"/>
                </a:lnTo>
                <a:lnTo>
                  <a:pt x="450" y="1125"/>
                </a:lnTo>
                <a:lnTo>
                  <a:pt x="446" y="1126"/>
                </a:lnTo>
                <a:lnTo>
                  <a:pt x="442" y="1127"/>
                </a:lnTo>
                <a:lnTo>
                  <a:pt x="435" y="1128"/>
                </a:lnTo>
                <a:lnTo>
                  <a:pt x="428" y="1132"/>
                </a:lnTo>
                <a:lnTo>
                  <a:pt x="420" y="1137"/>
                </a:lnTo>
                <a:lnTo>
                  <a:pt x="410" y="1144"/>
                </a:lnTo>
                <a:lnTo>
                  <a:pt x="400" y="1156"/>
                </a:lnTo>
                <a:lnTo>
                  <a:pt x="390" y="1167"/>
                </a:lnTo>
                <a:lnTo>
                  <a:pt x="382" y="1181"/>
                </a:lnTo>
                <a:lnTo>
                  <a:pt x="378" y="1192"/>
                </a:lnTo>
                <a:lnTo>
                  <a:pt x="376" y="1197"/>
                </a:lnTo>
                <a:lnTo>
                  <a:pt x="375" y="1201"/>
                </a:lnTo>
                <a:lnTo>
                  <a:pt x="372" y="1203"/>
                </a:lnTo>
                <a:lnTo>
                  <a:pt x="370" y="1205"/>
                </a:lnTo>
                <a:lnTo>
                  <a:pt x="369" y="1205"/>
                </a:lnTo>
                <a:lnTo>
                  <a:pt x="366" y="1205"/>
                </a:lnTo>
                <a:lnTo>
                  <a:pt x="364" y="1204"/>
                </a:lnTo>
                <a:lnTo>
                  <a:pt x="363" y="1202"/>
                </a:lnTo>
                <a:lnTo>
                  <a:pt x="360" y="1197"/>
                </a:lnTo>
                <a:lnTo>
                  <a:pt x="358" y="1189"/>
                </a:lnTo>
                <a:lnTo>
                  <a:pt x="356" y="1181"/>
                </a:lnTo>
                <a:lnTo>
                  <a:pt x="356" y="1171"/>
                </a:lnTo>
                <a:lnTo>
                  <a:pt x="354" y="1163"/>
                </a:lnTo>
                <a:lnTo>
                  <a:pt x="352" y="1157"/>
                </a:lnTo>
                <a:lnTo>
                  <a:pt x="351" y="1154"/>
                </a:lnTo>
                <a:lnTo>
                  <a:pt x="349" y="1153"/>
                </a:lnTo>
                <a:lnTo>
                  <a:pt x="346" y="1152"/>
                </a:lnTo>
                <a:lnTo>
                  <a:pt x="344" y="1152"/>
                </a:lnTo>
                <a:lnTo>
                  <a:pt x="338" y="1153"/>
                </a:lnTo>
                <a:lnTo>
                  <a:pt x="332" y="1156"/>
                </a:lnTo>
                <a:lnTo>
                  <a:pt x="326" y="1162"/>
                </a:lnTo>
                <a:lnTo>
                  <a:pt x="319" y="1169"/>
                </a:lnTo>
                <a:lnTo>
                  <a:pt x="310" y="1176"/>
                </a:lnTo>
                <a:lnTo>
                  <a:pt x="303" y="1182"/>
                </a:lnTo>
                <a:lnTo>
                  <a:pt x="299" y="1184"/>
                </a:lnTo>
                <a:lnTo>
                  <a:pt x="295" y="1185"/>
                </a:lnTo>
                <a:lnTo>
                  <a:pt x="291" y="1185"/>
                </a:lnTo>
                <a:lnTo>
                  <a:pt x="287" y="1184"/>
                </a:lnTo>
                <a:lnTo>
                  <a:pt x="283" y="1183"/>
                </a:lnTo>
                <a:lnTo>
                  <a:pt x="280" y="1181"/>
                </a:lnTo>
                <a:lnTo>
                  <a:pt x="277" y="1178"/>
                </a:lnTo>
                <a:lnTo>
                  <a:pt x="275" y="1175"/>
                </a:lnTo>
                <a:lnTo>
                  <a:pt x="270" y="1166"/>
                </a:lnTo>
                <a:lnTo>
                  <a:pt x="264" y="1153"/>
                </a:lnTo>
                <a:lnTo>
                  <a:pt x="262" y="1147"/>
                </a:lnTo>
                <a:lnTo>
                  <a:pt x="257" y="1143"/>
                </a:lnTo>
                <a:lnTo>
                  <a:pt x="252" y="1139"/>
                </a:lnTo>
                <a:lnTo>
                  <a:pt x="247" y="1137"/>
                </a:lnTo>
                <a:lnTo>
                  <a:pt x="243" y="1135"/>
                </a:lnTo>
                <a:lnTo>
                  <a:pt x="238" y="1135"/>
                </a:lnTo>
                <a:lnTo>
                  <a:pt x="233" y="1135"/>
                </a:lnTo>
                <a:lnTo>
                  <a:pt x="228" y="1137"/>
                </a:lnTo>
                <a:lnTo>
                  <a:pt x="224" y="1140"/>
                </a:lnTo>
                <a:lnTo>
                  <a:pt x="219" y="1144"/>
                </a:lnTo>
                <a:lnTo>
                  <a:pt x="213" y="1150"/>
                </a:lnTo>
                <a:lnTo>
                  <a:pt x="208" y="1156"/>
                </a:lnTo>
                <a:lnTo>
                  <a:pt x="196" y="1171"/>
                </a:lnTo>
                <a:lnTo>
                  <a:pt x="186" y="1185"/>
                </a:lnTo>
                <a:lnTo>
                  <a:pt x="180" y="1192"/>
                </a:lnTo>
                <a:lnTo>
                  <a:pt x="174" y="1197"/>
                </a:lnTo>
                <a:lnTo>
                  <a:pt x="169" y="1202"/>
                </a:lnTo>
                <a:lnTo>
                  <a:pt x="164" y="1204"/>
                </a:lnTo>
                <a:lnTo>
                  <a:pt x="160" y="1207"/>
                </a:lnTo>
                <a:lnTo>
                  <a:pt x="155" y="1207"/>
                </a:lnTo>
                <a:lnTo>
                  <a:pt x="150" y="1207"/>
                </a:lnTo>
                <a:lnTo>
                  <a:pt x="146" y="1207"/>
                </a:lnTo>
                <a:lnTo>
                  <a:pt x="143" y="1205"/>
                </a:lnTo>
                <a:lnTo>
                  <a:pt x="138" y="1203"/>
                </a:lnTo>
                <a:lnTo>
                  <a:pt x="135" y="1200"/>
                </a:lnTo>
                <a:lnTo>
                  <a:pt x="131" y="1196"/>
                </a:lnTo>
                <a:lnTo>
                  <a:pt x="124" y="1189"/>
                </a:lnTo>
                <a:lnTo>
                  <a:pt x="119" y="1181"/>
                </a:lnTo>
                <a:lnTo>
                  <a:pt x="114" y="1173"/>
                </a:lnTo>
                <a:lnTo>
                  <a:pt x="110" y="1167"/>
                </a:lnTo>
                <a:lnTo>
                  <a:pt x="107" y="1165"/>
                </a:lnTo>
                <a:lnTo>
                  <a:pt x="105" y="1164"/>
                </a:lnTo>
                <a:lnTo>
                  <a:pt x="104" y="1164"/>
                </a:lnTo>
                <a:lnTo>
                  <a:pt x="101" y="1166"/>
                </a:lnTo>
                <a:lnTo>
                  <a:pt x="98" y="1173"/>
                </a:lnTo>
                <a:lnTo>
                  <a:pt x="95" y="1183"/>
                </a:lnTo>
                <a:lnTo>
                  <a:pt x="93" y="1192"/>
                </a:lnTo>
                <a:lnTo>
                  <a:pt x="88" y="1203"/>
                </a:lnTo>
                <a:lnTo>
                  <a:pt x="86" y="1208"/>
                </a:lnTo>
                <a:lnTo>
                  <a:pt x="83" y="1210"/>
                </a:lnTo>
                <a:lnTo>
                  <a:pt x="80" y="1211"/>
                </a:lnTo>
                <a:lnTo>
                  <a:pt x="75" y="1213"/>
                </a:lnTo>
                <a:lnTo>
                  <a:pt x="66" y="1211"/>
                </a:lnTo>
                <a:lnTo>
                  <a:pt x="53" y="1208"/>
                </a:lnTo>
                <a:lnTo>
                  <a:pt x="45" y="1208"/>
                </a:lnTo>
                <a:lnTo>
                  <a:pt x="39" y="1209"/>
                </a:lnTo>
                <a:lnTo>
                  <a:pt x="34" y="1211"/>
                </a:lnTo>
                <a:lnTo>
                  <a:pt x="29" y="1216"/>
                </a:lnTo>
                <a:lnTo>
                  <a:pt x="19" y="1226"/>
                </a:lnTo>
                <a:lnTo>
                  <a:pt x="13" y="1236"/>
                </a:lnTo>
                <a:lnTo>
                  <a:pt x="9" y="1245"/>
                </a:lnTo>
                <a:lnTo>
                  <a:pt x="7" y="1251"/>
                </a:lnTo>
                <a:lnTo>
                  <a:pt x="7" y="1254"/>
                </a:lnTo>
                <a:lnTo>
                  <a:pt x="9" y="1257"/>
                </a:lnTo>
                <a:lnTo>
                  <a:pt x="11" y="1259"/>
                </a:lnTo>
                <a:lnTo>
                  <a:pt x="14" y="1263"/>
                </a:lnTo>
                <a:lnTo>
                  <a:pt x="23" y="1268"/>
                </a:lnTo>
                <a:lnTo>
                  <a:pt x="34" y="1276"/>
                </a:lnTo>
                <a:lnTo>
                  <a:pt x="44" y="1284"/>
                </a:lnTo>
                <a:lnTo>
                  <a:pt x="54" y="1293"/>
                </a:lnTo>
                <a:lnTo>
                  <a:pt x="58" y="1298"/>
                </a:lnTo>
                <a:lnTo>
                  <a:pt x="61" y="1304"/>
                </a:lnTo>
                <a:lnTo>
                  <a:pt x="63" y="1309"/>
                </a:lnTo>
                <a:lnTo>
                  <a:pt x="66" y="1314"/>
                </a:lnTo>
                <a:lnTo>
                  <a:pt x="67" y="1327"/>
                </a:lnTo>
                <a:lnTo>
                  <a:pt x="68" y="1343"/>
                </a:lnTo>
                <a:lnTo>
                  <a:pt x="68" y="1353"/>
                </a:lnTo>
                <a:lnTo>
                  <a:pt x="67" y="1359"/>
                </a:lnTo>
                <a:lnTo>
                  <a:pt x="66" y="1365"/>
                </a:lnTo>
                <a:lnTo>
                  <a:pt x="64" y="1368"/>
                </a:lnTo>
                <a:lnTo>
                  <a:pt x="61" y="1374"/>
                </a:lnTo>
                <a:lnTo>
                  <a:pt x="56" y="1383"/>
                </a:lnTo>
                <a:lnTo>
                  <a:pt x="54" y="1386"/>
                </a:lnTo>
                <a:lnTo>
                  <a:pt x="54" y="1390"/>
                </a:lnTo>
                <a:lnTo>
                  <a:pt x="55" y="1392"/>
                </a:lnTo>
                <a:lnTo>
                  <a:pt x="56" y="1394"/>
                </a:lnTo>
                <a:lnTo>
                  <a:pt x="60" y="1402"/>
                </a:lnTo>
                <a:lnTo>
                  <a:pt x="63" y="1412"/>
                </a:lnTo>
                <a:lnTo>
                  <a:pt x="64" y="1419"/>
                </a:lnTo>
                <a:lnTo>
                  <a:pt x="64" y="1427"/>
                </a:lnTo>
                <a:lnTo>
                  <a:pt x="63" y="1435"/>
                </a:lnTo>
                <a:lnTo>
                  <a:pt x="62" y="1442"/>
                </a:lnTo>
                <a:lnTo>
                  <a:pt x="60" y="1449"/>
                </a:lnTo>
                <a:lnTo>
                  <a:pt x="57" y="1456"/>
                </a:lnTo>
                <a:lnTo>
                  <a:pt x="54" y="1462"/>
                </a:lnTo>
                <a:lnTo>
                  <a:pt x="49" y="1466"/>
                </a:lnTo>
                <a:lnTo>
                  <a:pt x="44" y="1469"/>
                </a:lnTo>
                <a:lnTo>
                  <a:pt x="38" y="1473"/>
                </a:lnTo>
                <a:lnTo>
                  <a:pt x="32" y="1475"/>
                </a:lnTo>
                <a:lnTo>
                  <a:pt x="25" y="1478"/>
                </a:lnTo>
                <a:lnTo>
                  <a:pt x="13" y="1480"/>
                </a:lnTo>
                <a:lnTo>
                  <a:pt x="4" y="1484"/>
                </a:lnTo>
                <a:lnTo>
                  <a:pt x="3" y="1486"/>
                </a:lnTo>
                <a:lnTo>
                  <a:pt x="0" y="1487"/>
                </a:lnTo>
                <a:lnTo>
                  <a:pt x="0" y="1490"/>
                </a:lnTo>
                <a:lnTo>
                  <a:pt x="0" y="1492"/>
                </a:lnTo>
                <a:lnTo>
                  <a:pt x="1" y="1497"/>
                </a:lnTo>
                <a:lnTo>
                  <a:pt x="6" y="1500"/>
                </a:lnTo>
                <a:lnTo>
                  <a:pt x="11" y="1505"/>
                </a:lnTo>
                <a:lnTo>
                  <a:pt x="17" y="1510"/>
                </a:lnTo>
                <a:lnTo>
                  <a:pt x="20" y="1517"/>
                </a:lnTo>
                <a:lnTo>
                  <a:pt x="25" y="1526"/>
                </a:lnTo>
                <a:lnTo>
                  <a:pt x="29" y="1536"/>
                </a:lnTo>
                <a:lnTo>
                  <a:pt x="32" y="1544"/>
                </a:lnTo>
                <a:lnTo>
                  <a:pt x="35" y="1547"/>
                </a:lnTo>
                <a:lnTo>
                  <a:pt x="37" y="1549"/>
                </a:lnTo>
                <a:lnTo>
                  <a:pt x="39" y="1550"/>
                </a:lnTo>
                <a:lnTo>
                  <a:pt x="42" y="1551"/>
                </a:lnTo>
                <a:lnTo>
                  <a:pt x="45" y="1550"/>
                </a:lnTo>
                <a:lnTo>
                  <a:pt x="50" y="1549"/>
                </a:lnTo>
                <a:lnTo>
                  <a:pt x="54" y="1545"/>
                </a:lnTo>
                <a:lnTo>
                  <a:pt x="58" y="1538"/>
                </a:lnTo>
                <a:lnTo>
                  <a:pt x="63" y="1528"/>
                </a:lnTo>
                <a:lnTo>
                  <a:pt x="67" y="1516"/>
                </a:lnTo>
                <a:lnTo>
                  <a:pt x="73" y="1505"/>
                </a:lnTo>
                <a:lnTo>
                  <a:pt x="78" y="1497"/>
                </a:lnTo>
                <a:lnTo>
                  <a:pt x="85" y="1492"/>
                </a:lnTo>
                <a:lnTo>
                  <a:pt x="93" y="1490"/>
                </a:lnTo>
                <a:lnTo>
                  <a:pt x="97" y="1488"/>
                </a:lnTo>
                <a:lnTo>
                  <a:pt x="99" y="1488"/>
                </a:lnTo>
                <a:lnTo>
                  <a:pt x="102" y="1490"/>
                </a:lnTo>
                <a:lnTo>
                  <a:pt x="104" y="1491"/>
                </a:lnTo>
                <a:lnTo>
                  <a:pt x="106" y="1497"/>
                </a:lnTo>
                <a:lnTo>
                  <a:pt x="106" y="1506"/>
                </a:lnTo>
                <a:lnTo>
                  <a:pt x="106" y="1519"/>
                </a:lnTo>
                <a:lnTo>
                  <a:pt x="106" y="1534"/>
                </a:lnTo>
                <a:lnTo>
                  <a:pt x="107" y="1542"/>
                </a:lnTo>
                <a:lnTo>
                  <a:pt x="110" y="1548"/>
                </a:lnTo>
                <a:lnTo>
                  <a:pt x="113" y="1553"/>
                </a:lnTo>
                <a:lnTo>
                  <a:pt x="118" y="1557"/>
                </a:lnTo>
                <a:lnTo>
                  <a:pt x="127" y="1564"/>
                </a:lnTo>
                <a:lnTo>
                  <a:pt x="138" y="1568"/>
                </a:lnTo>
                <a:lnTo>
                  <a:pt x="148" y="1570"/>
                </a:lnTo>
                <a:lnTo>
                  <a:pt x="157" y="1574"/>
                </a:lnTo>
                <a:lnTo>
                  <a:pt x="162" y="1575"/>
                </a:lnTo>
                <a:lnTo>
                  <a:pt x="165" y="1578"/>
                </a:lnTo>
                <a:lnTo>
                  <a:pt x="169" y="1580"/>
                </a:lnTo>
                <a:lnTo>
                  <a:pt x="173" y="1583"/>
                </a:lnTo>
                <a:lnTo>
                  <a:pt x="179" y="1594"/>
                </a:lnTo>
                <a:lnTo>
                  <a:pt x="186" y="1610"/>
                </a:lnTo>
                <a:lnTo>
                  <a:pt x="188" y="1618"/>
                </a:lnTo>
                <a:lnTo>
                  <a:pt x="189" y="1626"/>
                </a:lnTo>
                <a:lnTo>
                  <a:pt x="189" y="1633"/>
                </a:lnTo>
                <a:lnTo>
                  <a:pt x="188" y="1639"/>
                </a:lnTo>
                <a:lnTo>
                  <a:pt x="186" y="1644"/>
                </a:lnTo>
                <a:lnTo>
                  <a:pt x="184" y="1649"/>
                </a:lnTo>
                <a:lnTo>
                  <a:pt x="184" y="1652"/>
                </a:lnTo>
                <a:lnTo>
                  <a:pt x="186" y="1657"/>
                </a:lnTo>
                <a:lnTo>
                  <a:pt x="189" y="1664"/>
                </a:lnTo>
                <a:lnTo>
                  <a:pt x="195" y="1671"/>
                </a:lnTo>
                <a:lnTo>
                  <a:pt x="198" y="1675"/>
                </a:lnTo>
                <a:lnTo>
                  <a:pt x="199" y="1679"/>
                </a:lnTo>
                <a:lnTo>
                  <a:pt x="200" y="1682"/>
                </a:lnTo>
                <a:lnTo>
                  <a:pt x="201" y="1686"/>
                </a:lnTo>
                <a:lnTo>
                  <a:pt x="200" y="1695"/>
                </a:lnTo>
                <a:lnTo>
                  <a:pt x="199" y="1706"/>
                </a:lnTo>
                <a:lnTo>
                  <a:pt x="198" y="1711"/>
                </a:lnTo>
                <a:lnTo>
                  <a:pt x="199" y="1714"/>
                </a:lnTo>
                <a:lnTo>
                  <a:pt x="201" y="1717"/>
                </a:lnTo>
                <a:lnTo>
                  <a:pt x="204" y="1719"/>
                </a:lnTo>
                <a:lnTo>
                  <a:pt x="206" y="1719"/>
                </a:lnTo>
                <a:lnTo>
                  <a:pt x="209" y="1719"/>
                </a:lnTo>
                <a:lnTo>
                  <a:pt x="213" y="1718"/>
                </a:lnTo>
                <a:lnTo>
                  <a:pt x="217" y="1717"/>
                </a:lnTo>
                <a:lnTo>
                  <a:pt x="224" y="1712"/>
                </a:lnTo>
                <a:lnTo>
                  <a:pt x="231" y="1707"/>
                </a:lnTo>
                <a:lnTo>
                  <a:pt x="238" y="1700"/>
                </a:lnTo>
                <a:lnTo>
                  <a:pt x="243" y="1694"/>
                </a:lnTo>
                <a:lnTo>
                  <a:pt x="247" y="1688"/>
                </a:lnTo>
                <a:lnTo>
                  <a:pt x="251" y="1685"/>
                </a:lnTo>
                <a:lnTo>
                  <a:pt x="252" y="1685"/>
                </a:lnTo>
                <a:lnTo>
                  <a:pt x="255" y="1686"/>
                </a:lnTo>
                <a:lnTo>
                  <a:pt x="257" y="1687"/>
                </a:lnTo>
                <a:lnTo>
                  <a:pt x="259" y="1689"/>
                </a:lnTo>
                <a:lnTo>
                  <a:pt x="263" y="1694"/>
                </a:lnTo>
                <a:lnTo>
                  <a:pt x="265" y="1699"/>
                </a:lnTo>
                <a:lnTo>
                  <a:pt x="267" y="1704"/>
                </a:lnTo>
                <a:lnTo>
                  <a:pt x="269" y="1709"/>
                </a:lnTo>
                <a:lnTo>
                  <a:pt x="271" y="1724"/>
                </a:lnTo>
                <a:lnTo>
                  <a:pt x="272" y="1739"/>
                </a:lnTo>
                <a:lnTo>
                  <a:pt x="274" y="1756"/>
                </a:lnTo>
                <a:lnTo>
                  <a:pt x="276" y="1770"/>
                </a:lnTo>
                <a:lnTo>
                  <a:pt x="277" y="1776"/>
                </a:lnTo>
                <a:lnTo>
                  <a:pt x="281" y="1782"/>
                </a:lnTo>
                <a:lnTo>
                  <a:pt x="284" y="1788"/>
                </a:lnTo>
                <a:lnTo>
                  <a:pt x="289" y="1793"/>
                </a:lnTo>
                <a:lnTo>
                  <a:pt x="300" y="1801"/>
                </a:lnTo>
                <a:lnTo>
                  <a:pt x="309" y="1805"/>
                </a:lnTo>
                <a:lnTo>
                  <a:pt x="314" y="1807"/>
                </a:lnTo>
                <a:lnTo>
                  <a:pt x="318" y="1808"/>
                </a:lnTo>
                <a:lnTo>
                  <a:pt x="320" y="1808"/>
                </a:lnTo>
                <a:lnTo>
                  <a:pt x="321" y="1807"/>
                </a:lnTo>
                <a:lnTo>
                  <a:pt x="322" y="1806"/>
                </a:lnTo>
                <a:lnTo>
                  <a:pt x="324" y="1803"/>
                </a:lnTo>
                <a:lnTo>
                  <a:pt x="327" y="1794"/>
                </a:lnTo>
                <a:lnTo>
                  <a:pt x="331" y="1789"/>
                </a:lnTo>
                <a:lnTo>
                  <a:pt x="333" y="1786"/>
                </a:lnTo>
                <a:lnTo>
                  <a:pt x="335" y="1783"/>
                </a:lnTo>
                <a:lnTo>
                  <a:pt x="337" y="1778"/>
                </a:lnTo>
                <a:lnTo>
                  <a:pt x="337" y="1772"/>
                </a:lnTo>
                <a:lnTo>
                  <a:pt x="338" y="1768"/>
                </a:lnTo>
                <a:lnTo>
                  <a:pt x="339" y="1764"/>
                </a:lnTo>
                <a:lnTo>
                  <a:pt x="340" y="1761"/>
                </a:lnTo>
                <a:lnTo>
                  <a:pt x="343" y="1758"/>
                </a:lnTo>
                <a:lnTo>
                  <a:pt x="346" y="1756"/>
                </a:lnTo>
                <a:lnTo>
                  <a:pt x="351" y="1755"/>
                </a:lnTo>
                <a:lnTo>
                  <a:pt x="354" y="1753"/>
                </a:lnTo>
                <a:lnTo>
                  <a:pt x="359" y="1751"/>
                </a:lnTo>
                <a:lnTo>
                  <a:pt x="362" y="1747"/>
                </a:lnTo>
                <a:lnTo>
                  <a:pt x="364" y="1743"/>
                </a:lnTo>
                <a:lnTo>
                  <a:pt x="362" y="1734"/>
                </a:lnTo>
                <a:lnTo>
                  <a:pt x="359" y="1724"/>
                </a:lnTo>
                <a:lnTo>
                  <a:pt x="358" y="1718"/>
                </a:lnTo>
                <a:lnTo>
                  <a:pt x="358" y="1712"/>
                </a:lnTo>
                <a:lnTo>
                  <a:pt x="359" y="1706"/>
                </a:lnTo>
                <a:lnTo>
                  <a:pt x="362" y="1701"/>
                </a:lnTo>
                <a:lnTo>
                  <a:pt x="370" y="1695"/>
                </a:lnTo>
                <a:lnTo>
                  <a:pt x="376" y="1692"/>
                </a:lnTo>
                <a:lnTo>
                  <a:pt x="381" y="1689"/>
                </a:lnTo>
                <a:lnTo>
                  <a:pt x="383" y="1687"/>
                </a:lnTo>
                <a:lnTo>
                  <a:pt x="385" y="1685"/>
                </a:lnTo>
                <a:lnTo>
                  <a:pt x="387" y="1682"/>
                </a:lnTo>
                <a:lnTo>
                  <a:pt x="387" y="1676"/>
                </a:lnTo>
                <a:lnTo>
                  <a:pt x="387" y="1668"/>
                </a:lnTo>
                <a:lnTo>
                  <a:pt x="387" y="1662"/>
                </a:lnTo>
                <a:lnTo>
                  <a:pt x="387" y="1655"/>
                </a:lnTo>
                <a:lnTo>
                  <a:pt x="388" y="1649"/>
                </a:lnTo>
                <a:lnTo>
                  <a:pt x="390" y="1644"/>
                </a:lnTo>
                <a:lnTo>
                  <a:pt x="396" y="1635"/>
                </a:lnTo>
                <a:lnTo>
                  <a:pt x="403" y="1623"/>
                </a:lnTo>
                <a:lnTo>
                  <a:pt x="410" y="1611"/>
                </a:lnTo>
                <a:lnTo>
                  <a:pt x="416" y="1602"/>
                </a:lnTo>
                <a:lnTo>
                  <a:pt x="421" y="1597"/>
                </a:lnTo>
                <a:lnTo>
                  <a:pt x="427" y="1591"/>
                </a:lnTo>
                <a:lnTo>
                  <a:pt x="434" y="1586"/>
                </a:lnTo>
                <a:lnTo>
                  <a:pt x="441" y="1583"/>
                </a:lnTo>
                <a:lnTo>
                  <a:pt x="456" y="1582"/>
                </a:lnTo>
                <a:lnTo>
                  <a:pt x="469" y="1582"/>
                </a:lnTo>
                <a:lnTo>
                  <a:pt x="478" y="1585"/>
                </a:lnTo>
                <a:lnTo>
                  <a:pt x="484" y="1586"/>
                </a:lnTo>
                <a:lnTo>
                  <a:pt x="485" y="1586"/>
                </a:lnTo>
                <a:lnTo>
                  <a:pt x="488" y="1585"/>
                </a:lnTo>
                <a:lnTo>
                  <a:pt x="491" y="1582"/>
                </a:lnTo>
                <a:lnTo>
                  <a:pt x="494" y="1580"/>
                </a:lnTo>
                <a:lnTo>
                  <a:pt x="497" y="1576"/>
                </a:lnTo>
                <a:lnTo>
                  <a:pt x="500" y="1572"/>
                </a:lnTo>
                <a:lnTo>
                  <a:pt x="503" y="1566"/>
                </a:lnTo>
                <a:lnTo>
                  <a:pt x="504" y="1560"/>
                </a:lnTo>
                <a:lnTo>
                  <a:pt x="507" y="1553"/>
                </a:lnTo>
                <a:lnTo>
                  <a:pt x="509" y="1547"/>
                </a:lnTo>
                <a:lnTo>
                  <a:pt x="513" y="1541"/>
                </a:lnTo>
                <a:lnTo>
                  <a:pt x="517" y="1536"/>
                </a:lnTo>
                <a:lnTo>
                  <a:pt x="523" y="1531"/>
                </a:lnTo>
                <a:lnTo>
                  <a:pt x="532" y="1528"/>
                </a:lnTo>
                <a:lnTo>
                  <a:pt x="541" y="1525"/>
                </a:lnTo>
                <a:lnTo>
                  <a:pt x="553" y="1523"/>
                </a:lnTo>
                <a:lnTo>
                  <a:pt x="576" y="1523"/>
                </a:lnTo>
                <a:lnTo>
                  <a:pt x="593" y="1524"/>
                </a:lnTo>
                <a:lnTo>
                  <a:pt x="602" y="1525"/>
                </a:lnTo>
                <a:lnTo>
                  <a:pt x="609" y="1525"/>
                </a:lnTo>
                <a:lnTo>
                  <a:pt x="616" y="1524"/>
                </a:lnTo>
                <a:lnTo>
                  <a:pt x="624" y="1523"/>
                </a:lnTo>
                <a:lnTo>
                  <a:pt x="639" y="1518"/>
                </a:lnTo>
                <a:lnTo>
                  <a:pt x="652" y="1517"/>
                </a:lnTo>
                <a:lnTo>
                  <a:pt x="659" y="1518"/>
                </a:lnTo>
                <a:lnTo>
                  <a:pt x="666" y="1520"/>
                </a:lnTo>
                <a:lnTo>
                  <a:pt x="672" y="1524"/>
                </a:lnTo>
                <a:lnTo>
                  <a:pt x="679" y="1530"/>
                </a:lnTo>
                <a:lnTo>
                  <a:pt x="698" y="1550"/>
                </a:lnTo>
                <a:lnTo>
                  <a:pt x="709" y="1564"/>
                </a:lnTo>
                <a:lnTo>
                  <a:pt x="712" y="1569"/>
                </a:lnTo>
                <a:lnTo>
                  <a:pt x="718" y="1572"/>
                </a:lnTo>
                <a:lnTo>
                  <a:pt x="724" y="1572"/>
                </a:lnTo>
                <a:lnTo>
                  <a:pt x="731" y="1572"/>
                </a:lnTo>
                <a:lnTo>
                  <a:pt x="736" y="1575"/>
                </a:lnTo>
                <a:lnTo>
                  <a:pt x="742" y="1578"/>
                </a:lnTo>
                <a:lnTo>
                  <a:pt x="747" y="1576"/>
                </a:lnTo>
                <a:lnTo>
                  <a:pt x="750" y="1575"/>
                </a:lnTo>
                <a:lnTo>
                  <a:pt x="753" y="1572"/>
                </a:lnTo>
                <a:lnTo>
                  <a:pt x="757" y="1567"/>
                </a:lnTo>
                <a:lnTo>
                  <a:pt x="761" y="1561"/>
                </a:lnTo>
                <a:lnTo>
                  <a:pt x="766" y="1557"/>
                </a:lnTo>
                <a:lnTo>
                  <a:pt x="772" y="1555"/>
                </a:lnTo>
                <a:lnTo>
                  <a:pt x="778" y="1554"/>
                </a:lnTo>
                <a:lnTo>
                  <a:pt x="786" y="1553"/>
                </a:lnTo>
                <a:lnTo>
                  <a:pt x="796" y="1551"/>
                </a:lnTo>
                <a:lnTo>
                  <a:pt x="805" y="1550"/>
                </a:lnTo>
                <a:lnTo>
                  <a:pt x="815" y="1547"/>
                </a:lnTo>
                <a:lnTo>
                  <a:pt x="820" y="1544"/>
                </a:lnTo>
                <a:lnTo>
                  <a:pt x="825" y="1542"/>
                </a:lnTo>
                <a:lnTo>
                  <a:pt x="829" y="1537"/>
                </a:lnTo>
                <a:lnTo>
                  <a:pt x="832" y="1532"/>
                </a:lnTo>
                <a:lnTo>
                  <a:pt x="835" y="1528"/>
                </a:lnTo>
                <a:lnTo>
                  <a:pt x="836" y="1523"/>
                </a:lnTo>
                <a:lnTo>
                  <a:pt x="837" y="1518"/>
                </a:lnTo>
                <a:lnTo>
                  <a:pt x="836" y="1513"/>
                </a:lnTo>
                <a:lnTo>
                  <a:pt x="835" y="1509"/>
                </a:lnTo>
                <a:lnTo>
                  <a:pt x="832" y="1504"/>
                </a:lnTo>
                <a:lnTo>
                  <a:pt x="830" y="1499"/>
                </a:lnTo>
                <a:lnTo>
                  <a:pt x="826" y="1496"/>
                </a:lnTo>
                <a:lnTo>
                  <a:pt x="818" y="1487"/>
                </a:lnTo>
                <a:lnTo>
                  <a:pt x="809" y="1480"/>
                </a:lnTo>
                <a:lnTo>
                  <a:pt x="799" y="1473"/>
                </a:lnTo>
                <a:lnTo>
                  <a:pt x="791" y="1466"/>
                </a:lnTo>
                <a:lnTo>
                  <a:pt x="785" y="1459"/>
                </a:lnTo>
                <a:lnTo>
                  <a:pt x="781" y="1452"/>
                </a:lnTo>
                <a:lnTo>
                  <a:pt x="780" y="1448"/>
                </a:lnTo>
                <a:lnTo>
                  <a:pt x="780" y="1444"/>
                </a:lnTo>
                <a:lnTo>
                  <a:pt x="781" y="1441"/>
                </a:lnTo>
                <a:lnTo>
                  <a:pt x="782" y="1438"/>
                </a:lnTo>
                <a:lnTo>
                  <a:pt x="787" y="1434"/>
                </a:lnTo>
                <a:lnTo>
                  <a:pt x="792" y="1431"/>
                </a:lnTo>
                <a:lnTo>
                  <a:pt x="794" y="1430"/>
                </a:lnTo>
                <a:lnTo>
                  <a:pt x="793" y="1428"/>
                </a:lnTo>
                <a:lnTo>
                  <a:pt x="792" y="1424"/>
                </a:lnTo>
                <a:lnTo>
                  <a:pt x="790" y="1421"/>
                </a:lnTo>
                <a:lnTo>
                  <a:pt x="784" y="1412"/>
                </a:lnTo>
                <a:lnTo>
                  <a:pt x="778" y="1405"/>
                </a:lnTo>
                <a:lnTo>
                  <a:pt x="776" y="1402"/>
                </a:lnTo>
                <a:lnTo>
                  <a:pt x="776" y="1398"/>
                </a:lnTo>
                <a:lnTo>
                  <a:pt x="776" y="1394"/>
                </a:lnTo>
                <a:lnTo>
                  <a:pt x="778" y="1392"/>
                </a:lnTo>
                <a:lnTo>
                  <a:pt x="782" y="1386"/>
                </a:lnTo>
                <a:lnTo>
                  <a:pt x="791" y="1380"/>
                </a:lnTo>
                <a:lnTo>
                  <a:pt x="797" y="1378"/>
                </a:lnTo>
                <a:lnTo>
                  <a:pt x="803" y="1377"/>
                </a:lnTo>
                <a:lnTo>
                  <a:pt x="811" y="1375"/>
                </a:lnTo>
                <a:lnTo>
                  <a:pt x="818" y="1377"/>
                </a:lnTo>
                <a:lnTo>
                  <a:pt x="826" y="1378"/>
                </a:lnTo>
                <a:lnTo>
                  <a:pt x="835" y="1380"/>
                </a:lnTo>
                <a:lnTo>
                  <a:pt x="842" y="1383"/>
                </a:lnTo>
                <a:lnTo>
                  <a:pt x="848" y="1386"/>
                </a:lnTo>
                <a:lnTo>
                  <a:pt x="853" y="1390"/>
                </a:lnTo>
                <a:lnTo>
                  <a:pt x="857" y="1392"/>
                </a:lnTo>
                <a:lnTo>
                  <a:pt x="863" y="1394"/>
                </a:lnTo>
                <a:lnTo>
                  <a:pt x="868" y="1394"/>
                </a:lnTo>
                <a:lnTo>
                  <a:pt x="872" y="1394"/>
                </a:lnTo>
                <a:lnTo>
                  <a:pt x="875" y="1393"/>
                </a:lnTo>
                <a:lnTo>
                  <a:pt x="878" y="1391"/>
                </a:lnTo>
                <a:lnTo>
                  <a:pt x="879" y="1386"/>
                </a:lnTo>
                <a:lnTo>
                  <a:pt x="881" y="1378"/>
                </a:lnTo>
                <a:lnTo>
                  <a:pt x="882" y="1370"/>
                </a:lnTo>
                <a:lnTo>
                  <a:pt x="885" y="1367"/>
                </a:lnTo>
                <a:lnTo>
                  <a:pt x="887" y="1365"/>
                </a:lnTo>
                <a:lnTo>
                  <a:pt x="891" y="1362"/>
                </a:lnTo>
                <a:lnTo>
                  <a:pt x="895" y="1361"/>
                </a:lnTo>
                <a:lnTo>
                  <a:pt x="908" y="1360"/>
                </a:lnTo>
                <a:lnTo>
                  <a:pt x="922" y="1360"/>
                </a:lnTo>
                <a:lnTo>
                  <a:pt x="929" y="1361"/>
                </a:lnTo>
                <a:lnTo>
                  <a:pt x="933" y="1362"/>
                </a:lnTo>
                <a:lnTo>
                  <a:pt x="938" y="1365"/>
                </a:lnTo>
                <a:lnTo>
                  <a:pt x="939" y="1367"/>
                </a:lnTo>
                <a:lnTo>
                  <a:pt x="943" y="1375"/>
                </a:lnTo>
                <a:lnTo>
                  <a:pt x="945" y="1385"/>
                </a:lnTo>
                <a:lnTo>
                  <a:pt x="948" y="1389"/>
                </a:lnTo>
                <a:lnTo>
                  <a:pt x="950" y="1392"/>
                </a:lnTo>
                <a:lnTo>
                  <a:pt x="952" y="1394"/>
                </a:lnTo>
                <a:lnTo>
                  <a:pt x="955" y="1396"/>
                </a:lnTo>
                <a:lnTo>
                  <a:pt x="967" y="1394"/>
                </a:lnTo>
                <a:lnTo>
                  <a:pt x="983" y="1394"/>
                </a:lnTo>
                <a:lnTo>
                  <a:pt x="1004" y="1394"/>
                </a:lnTo>
                <a:lnTo>
                  <a:pt x="1023" y="1394"/>
                </a:lnTo>
                <a:lnTo>
                  <a:pt x="1036" y="1396"/>
                </a:lnTo>
                <a:lnTo>
                  <a:pt x="1050" y="1398"/>
                </a:lnTo>
                <a:lnTo>
                  <a:pt x="1064" y="1403"/>
                </a:lnTo>
                <a:lnTo>
                  <a:pt x="1077" y="1410"/>
                </a:lnTo>
                <a:lnTo>
                  <a:pt x="1081" y="1412"/>
                </a:lnTo>
                <a:lnTo>
                  <a:pt x="1084" y="1415"/>
                </a:lnTo>
                <a:lnTo>
                  <a:pt x="1088" y="1418"/>
                </a:lnTo>
                <a:lnTo>
                  <a:pt x="1090" y="1424"/>
                </a:lnTo>
                <a:lnTo>
                  <a:pt x="1093" y="1429"/>
                </a:lnTo>
                <a:lnTo>
                  <a:pt x="1096" y="1434"/>
                </a:lnTo>
                <a:lnTo>
                  <a:pt x="1099" y="1437"/>
                </a:lnTo>
                <a:lnTo>
                  <a:pt x="1101" y="1438"/>
                </a:lnTo>
                <a:lnTo>
                  <a:pt x="1106" y="1440"/>
                </a:lnTo>
                <a:lnTo>
                  <a:pt x="1109" y="1442"/>
                </a:lnTo>
                <a:lnTo>
                  <a:pt x="1111" y="1447"/>
                </a:lnTo>
                <a:lnTo>
                  <a:pt x="1113" y="1450"/>
                </a:lnTo>
                <a:lnTo>
                  <a:pt x="1115" y="1454"/>
                </a:lnTo>
                <a:lnTo>
                  <a:pt x="1120" y="1455"/>
                </a:lnTo>
                <a:lnTo>
                  <a:pt x="1125" y="1455"/>
                </a:lnTo>
                <a:lnTo>
                  <a:pt x="1128" y="1453"/>
                </a:lnTo>
                <a:lnTo>
                  <a:pt x="1132" y="1450"/>
                </a:lnTo>
                <a:lnTo>
                  <a:pt x="1135" y="1448"/>
                </a:lnTo>
                <a:lnTo>
                  <a:pt x="1140" y="1448"/>
                </a:lnTo>
                <a:lnTo>
                  <a:pt x="1146" y="1450"/>
                </a:lnTo>
                <a:lnTo>
                  <a:pt x="1162" y="1457"/>
                </a:lnTo>
                <a:lnTo>
                  <a:pt x="1177" y="1462"/>
                </a:lnTo>
                <a:lnTo>
                  <a:pt x="1191" y="1462"/>
                </a:lnTo>
                <a:lnTo>
                  <a:pt x="1208" y="1461"/>
                </a:lnTo>
                <a:lnTo>
                  <a:pt x="1226" y="1460"/>
                </a:lnTo>
                <a:lnTo>
                  <a:pt x="1242" y="1459"/>
                </a:lnTo>
                <a:lnTo>
                  <a:pt x="1250" y="1459"/>
                </a:lnTo>
                <a:lnTo>
                  <a:pt x="1256" y="1460"/>
                </a:lnTo>
                <a:lnTo>
                  <a:pt x="1261" y="1462"/>
                </a:lnTo>
                <a:lnTo>
                  <a:pt x="1267" y="1465"/>
                </a:lnTo>
                <a:lnTo>
                  <a:pt x="1278" y="1471"/>
                </a:lnTo>
                <a:lnTo>
                  <a:pt x="1290" y="1476"/>
                </a:lnTo>
                <a:lnTo>
                  <a:pt x="1303" y="1485"/>
                </a:lnTo>
                <a:lnTo>
                  <a:pt x="1317" y="1493"/>
                </a:lnTo>
                <a:lnTo>
                  <a:pt x="1329" y="1501"/>
                </a:lnTo>
                <a:lnTo>
                  <a:pt x="1339" y="1510"/>
                </a:lnTo>
                <a:lnTo>
                  <a:pt x="1345" y="1516"/>
                </a:lnTo>
                <a:lnTo>
                  <a:pt x="1349" y="1519"/>
                </a:lnTo>
                <a:lnTo>
                  <a:pt x="1354" y="1522"/>
                </a:lnTo>
                <a:lnTo>
                  <a:pt x="1358" y="1522"/>
                </a:lnTo>
                <a:lnTo>
                  <a:pt x="1360" y="1523"/>
                </a:lnTo>
                <a:lnTo>
                  <a:pt x="1363" y="1523"/>
                </a:lnTo>
                <a:lnTo>
                  <a:pt x="1364" y="1525"/>
                </a:lnTo>
                <a:lnTo>
                  <a:pt x="1365" y="1528"/>
                </a:lnTo>
                <a:lnTo>
                  <a:pt x="1367" y="1534"/>
                </a:lnTo>
                <a:lnTo>
                  <a:pt x="1371" y="1542"/>
                </a:lnTo>
                <a:lnTo>
                  <a:pt x="1373" y="1549"/>
                </a:lnTo>
                <a:lnTo>
                  <a:pt x="1377" y="1555"/>
                </a:lnTo>
                <a:lnTo>
                  <a:pt x="1378" y="1557"/>
                </a:lnTo>
                <a:lnTo>
                  <a:pt x="1380" y="1559"/>
                </a:lnTo>
                <a:lnTo>
                  <a:pt x="1384" y="1560"/>
                </a:lnTo>
                <a:lnTo>
                  <a:pt x="1388" y="1560"/>
                </a:lnTo>
                <a:lnTo>
                  <a:pt x="1393" y="1561"/>
                </a:lnTo>
                <a:lnTo>
                  <a:pt x="1397" y="1563"/>
                </a:lnTo>
                <a:lnTo>
                  <a:pt x="1401" y="1567"/>
                </a:lnTo>
                <a:lnTo>
                  <a:pt x="1404" y="1572"/>
                </a:lnTo>
                <a:lnTo>
                  <a:pt x="1405" y="1574"/>
                </a:lnTo>
                <a:lnTo>
                  <a:pt x="1408" y="1575"/>
                </a:lnTo>
                <a:lnTo>
                  <a:pt x="1410" y="1576"/>
                </a:lnTo>
                <a:lnTo>
                  <a:pt x="1412" y="1576"/>
                </a:lnTo>
                <a:lnTo>
                  <a:pt x="1418" y="1575"/>
                </a:lnTo>
                <a:lnTo>
                  <a:pt x="1423" y="1572"/>
                </a:lnTo>
                <a:lnTo>
                  <a:pt x="1426" y="1569"/>
                </a:lnTo>
                <a:lnTo>
                  <a:pt x="1428" y="1567"/>
                </a:lnTo>
                <a:lnTo>
                  <a:pt x="1431" y="1566"/>
                </a:lnTo>
                <a:lnTo>
                  <a:pt x="1435" y="1564"/>
                </a:lnTo>
                <a:lnTo>
                  <a:pt x="1439" y="1566"/>
                </a:lnTo>
                <a:lnTo>
                  <a:pt x="1441" y="1567"/>
                </a:lnTo>
                <a:lnTo>
                  <a:pt x="1445" y="1572"/>
                </a:lnTo>
                <a:lnTo>
                  <a:pt x="1448" y="1578"/>
                </a:lnTo>
                <a:lnTo>
                  <a:pt x="1453" y="1589"/>
                </a:lnTo>
                <a:lnTo>
                  <a:pt x="1455" y="1600"/>
                </a:lnTo>
                <a:lnTo>
                  <a:pt x="1456" y="1608"/>
                </a:lnTo>
                <a:lnTo>
                  <a:pt x="1456" y="1617"/>
                </a:lnTo>
                <a:lnTo>
                  <a:pt x="1456" y="1620"/>
                </a:lnTo>
                <a:lnTo>
                  <a:pt x="1458" y="1622"/>
                </a:lnTo>
                <a:lnTo>
                  <a:pt x="1460" y="1623"/>
                </a:lnTo>
                <a:lnTo>
                  <a:pt x="1464" y="1623"/>
                </a:lnTo>
                <a:lnTo>
                  <a:pt x="1472" y="1619"/>
                </a:lnTo>
                <a:lnTo>
                  <a:pt x="1481" y="1613"/>
                </a:lnTo>
                <a:lnTo>
                  <a:pt x="1490" y="1606"/>
                </a:lnTo>
                <a:lnTo>
                  <a:pt x="1497" y="1598"/>
                </a:lnTo>
                <a:lnTo>
                  <a:pt x="1504" y="1589"/>
                </a:lnTo>
                <a:lnTo>
                  <a:pt x="1509" y="1582"/>
                </a:lnTo>
                <a:lnTo>
                  <a:pt x="1512" y="1579"/>
                </a:lnTo>
                <a:lnTo>
                  <a:pt x="1516" y="1576"/>
                </a:lnTo>
                <a:lnTo>
                  <a:pt x="1521" y="1574"/>
                </a:lnTo>
                <a:lnTo>
                  <a:pt x="1527" y="1573"/>
                </a:lnTo>
                <a:lnTo>
                  <a:pt x="1540" y="1573"/>
                </a:lnTo>
                <a:lnTo>
                  <a:pt x="1553" y="1575"/>
                </a:lnTo>
                <a:lnTo>
                  <a:pt x="1566" y="1578"/>
                </a:lnTo>
                <a:lnTo>
                  <a:pt x="1575" y="1581"/>
                </a:lnTo>
                <a:lnTo>
                  <a:pt x="1585" y="1585"/>
                </a:lnTo>
                <a:lnTo>
                  <a:pt x="1592" y="1588"/>
                </a:lnTo>
                <a:lnTo>
                  <a:pt x="1596" y="1589"/>
                </a:lnTo>
                <a:lnTo>
                  <a:pt x="1598" y="1589"/>
                </a:lnTo>
                <a:lnTo>
                  <a:pt x="1600" y="1589"/>
                </a:lnTo>
                <a:lnTo>
                  <a:pt x="1603" y="1588"/>
                </a:lnTo>
                <a:lnTo>
                  <a:pt x="1606" y="1583"/>
                </a:lnTo>
                <a:lnTo>
                  <a:pt x="1612" y="1575"/>
                </a:lnTo>
                <a:lnTo>
                  <a:pt x="1628" y="1561"/>
                </a:lnTo>
                <a:lnTo>
                  <a:pt x="1642" y="1547"/>
                </a:lnTo>
                <a:lnTo>
                  <a:pt x="1644" y="1542"/>
                </a:lnTo>
                <a:lnTo>
                  <a:pt x="1647" y="1537"/>
                </a:lnTo>
                <a:lnTo>
                  <a:pt x="1648" y="1534"/>
                </a:lnTo>
                <a:lnTo>
                  <a:pt x="1649" y="1529"/>
                </a:lnTo>
                <a:lnTo>
                  <a:pt x="1649" y="1522"/>
                </a:lnTo>
                <a:lnTo>
                  <a:pt x="1650" y="1516"/>
                </a:lnTo>
                <a:lnTo>
                  <a:pt x="1654" y="1511"/>
                </a:lnTo>
                <a:lnTo>
                  <a:pt x="1661" y="1506"/>
                </a:lnTo>
                <a:lnTo>
                  <a:pt x="1664" y="1503"/>
                </a:lnTo>
                <a:lnTo>
                  <a:pt x="1669" y="1500"/>
                </a:lnTo>
                <a:lnTo>
                  <a:pt x="1674" y="1500"/>
                </a:lnTo>
                <a:lnTo>
                  <a:pt x="1678" y="1501"/>
                </a:lnTo>
                <a:lnTo>
                  <a:pt x="1680" y="1505"/>
                </a:lnTo>
                <a:lnTo>
                  <a:pt x="1682" y="1509"/>
                </a:lnTo>
                <a:lnTo>
                  <a:pt x="1684" y="1513"/>
                </a:lnTo>
                <a:lnTo>
                  <a:pt x="1685" y="1518"/>
                </a:lnTo>
                <a:lnTo>
                  <a:pt x="1687" y="1530"/>
                </a:lnTo>
                <a:lnTo>
                  <a:pt x="1687" y="1543"/>
                </a:lnTo>
                <a:lnTo>
                  <a:pt x="1689" y="1542"/>
                </a:lnTo>
                <a:lnTo>
                  <a:pt x="1697" y="1536"/>
                </a:lnTo>
                <a:lnTo>
                  <a:pt x="1705" y="1528"/>
                </a:lnTo>
                <a:lnTo>
                  <a:pt x="1711" y="1518"/>
                </a:lnTo>
                <a:lnTo>
                  <a:pt x="1714" y="1511"/>
                </a:lnTo>
                <a:lnTo>
                  <a:pt x="1719" y="1504"/>
                </a:lnTo>
                <a:lnTo>
                  <a:pt x="1722" y="1501"/>
                </a:lnTo>
                <a:lnTo>
                  <a:pt x="1725" y="1500"/>
                </a:lnTo>
                <a:lnTo>
                  <a:pt x="1729" y="1500"/>
                </a:lnTo>
                <a:lnTo>
                  <a:pt x="1731" y="1504"/>
                </a:lnTo>
                <a:lnTo>
                  <a:pt x="1732" y="1511"/>
                </a:lnTo>
                <a:lnTo>
                  <a:pt x="1733" y="1524"/>
                </a:lnTo>
                <a:lnTo>
                  <a:pt x="1733" y="1530"/>
                </a:lnTo>
                <a:lnTo>
                  <a:pt x="1733" y="1537"/>
                </a:lnTo>
                <a:lnTo>
                  <a:pt x="1732" y="1543"/>
                </a:lnTo>
                <a:lnTo>
                  <a:pt x="1731" y="1548"/>
                </a:lnTo>
                <a:lnTo>
                  <a:pt x="1725" y="1556"/>
                </a:lnTo>
                <a:lnTo>
                  <a:pt x="1719" y="1563"/>
                </a:lnTo>
                <a:lnTo>
                  <a:pt x="1712" y="1570"/>
                </a:lnTo>
                <a:lnTo>
                  <a:pt x="1705" y="1575"/>
                </a:lnTo>
                <a:lnTo>
                  <a:pt x="1694" y="1583"/>
                </a:lnTo>
                <a:lnTo>
                  <a:pt x="1689" y="1589"/>
                </a:lnTo>
                <a:lnTo>
                  <a:pt x="1691" y="1599"/>
                </a:lnTo>
                <a:lnTo>
                  <a:pt x="1693" y="1608"/>
                </a:lnTo>
                <a:lnTo>
                  <a:pt x="1695" y="1619"/>
                </a:lnTo>
                <a:lnTo>
                  <a:pt x="1699" y="1630"/>
                </a:lnTo>
                <a:lnTo>
                  <a:pt x="1700" y="1633"/>
                </a:lnTo>
                <a:lnTo>
                  <a:pt x="1704" y="1635"/>
                </a:lnTo>
                <a:lnTo>
                  <a:pt x="1706" y="1636"/>
                </a:lnTo>
                <a:lnTo>
                  <a:pt x="1711" y="1633"/>
                </a:lnTo>
                <a:lnTo>
                  <a:pt x="1720" y="1629"/>
                </a:lnTo>
                <a:lnTo>
                  <a:pt x="1727" y="1627"/>
                </a:lnTo>
                <a:lnTo>
                  <a:pt x="1731" y="1627"/>
                </a:lnTo>
                <a:lnTo>
                  <a:pt x="1735" y="1629"/>
                </a:lnTo>
                <a:lnTo>
                  <a:pt x="1737" y="1632"/>
                </a:lnTo>
                <a:lnTo>
                  <a:pt x="1739" y="1636"/>
                </a:lnTo>
                <a:lnTo>
                  <a:pt x="1743" y="1644"/>
                </a:lnTo>
                <a:lnTo>
                  <a:pt x="1745" y="1649"/>
                </a:lnTo>
                <a:lnTo>
                  <a:pt x="1748" y="1649"/>
                </a:lnTo>
                <a:lnTo>
                  <a:pt x="1749" y="1649"/>
                </a:lnTo>
                <a:lnTo>
                  <a:pt x="1751" y="1646"/>
                </a:lnTo>
                <a:lnTo>
                  <a:pt x="1754" y="1644"/>
                </a:lnTo>
                <a:lnTo>
                  <a:pt x="1760" y="1637"/>
                </a:lnTo>
                <a:lnTo>
                  <a:pt x="1764" y="1635"/>
                </a:lnTo>
                <a:lnTo>
                  <a:pt x="1767" y="1633"/>
                </a:lnTo>
                <a:lnTo>
                  <a:pt x="1769" y="1635"/>
                </a:lnTo>
                <a:lnTo>
                  <a:pt x="1771" y="1636"/>
                </a:lnTo>
                <a:lnTo>
                  <a:pt x="1774" y="1637"/>
                </a:lnTo>
                <a:lnTo>
                  <a:pt x="1776" y="1639"/>
                </a:lnTo>
                <a:lnTo>
                  <a:pt x="1780" y="1639"/>
                </a:lnTo>
                <a:lnTo>
                  <a:pt x="1782" y="1639"/>
                </a:lnTo>
                <a:lnTo>
                  <a:pt x="1785" y="1637"/>
                </a:lnTo>
                <a:lnTo>
                  <a:pt x="1790" y="1631"/>
                </a:lnTo>
                <a:lnTo>
                  <a:pt x="1796" y="1622"/>
                </a:lnTo>
                <a:lnTo>
                  <a:pt x="1806" y="1606"/>
                </a:lnTo>
                <a:lnTo>
                  <a:pt x="1818" y="1587"/>
                </a:lnTo>
                <a:lnTo>
                  <a:pt x="1831" y="1566"/>
                </a:lnTo>
                <a:lnTo>
                  <a:pt x="1844" y="1548"/>
                </a:lnTo>
                <a:lnTo>
                  <a:pt x="1853" y="1537"/>
                </a:lnTo>
                <a:lnTo>
                  <a:pt x="1863" y="1525"/>
                </a:lnTo>
                <a:lnTo>
                  <a:pt x="1875" y="1513"/>
                </a:lnTo>
                <a:lnTo>
                  <a:pt x="1887" y="1500"/>
                </a:lnTo>
                <a:lnTo>
                  <a:pt x="1900" y="1488"/>
                </a:lnTo>
                <a:lnTo>
                  <a:pt x="1912" y="1478"/>
                </a:lnTo>
                <a:lnTo>
                  <a:pt x="1915" y="1475"/>
                </a:lnTo>
                <a:lnTo>
                  <a:pt x="1918" y="1475"/>
                </a:lnTo>
                <a:lnTo>
                  <a:pt x="1919" y="1478"/>
                </a:lnTo>
                <a:lnTo>
                  <a:pt x="1919" y="1484"/>
                </a:lnTo>
                <a:lnTo>
                  <a:pt x="1920" y="1494"/>
                </a:lnTo>
                <a:lnTo>
                  <a:pt x="1921" y="1506"/>
                </a:lnTo>
                <a:lnTo>
                  <a:pt x="1922" y="1517"/>
                </a:lnTo>
                <a:lnTo>
                  <a:pt x="1924" y="1526"/>
                </a:lnTo>
                <a:lnTo>
                  <a:pt x="1924" y="1532"/>
                </a:lnTo>
                <a:lnTo>
                  <a:pt x="1925" y="1536"/>
                </a:lnTo>
                <a:lnTo>
                  <a:pt x="1927" y="1538"/>
                </a:lnTo>
                <a:lnTo>
                  <a:pt x="1930" y="1539"/>
                </a:lnTo>
                <a:lnTo>
                  <a:pt x="1936" y="1539"/>
                </a:lnTo>
                <a:lnTo>
                  <a:pt x="1946" y="1538"/>
                </a:lnTo>
                <a:lnTo>
                  <a:pt x="1952" y="1538"/>
                </a:lnTo>
                <a:lnTo>
                  <a:pt x="1958" y="1538"/>
                </a:lnTo>
                <a:lnTo>
                  <a:pt x="1963" y="1539"/>
                </a:lnTo>
                <a:lnTo>
                  <a:pt x="1968" y="1541"/>
                </a:lnTo>
                <a:lnTo>
                  <a:pt x="1972" y="1543"/>
                </a:lnTo>
                <a:lnTo>
                  <a:pt x="1976" y="1545"/>
                </a:lnTo>
                <a:lnTo>
                  <a:pt x="1980" y="1549"/>
                </a:lnTo>
                <a:lnTo>
                  <a:pt x="1981" y="1554"/>
                </a:lnTo>
                <a:lnTo>
                  <a:pt x="1983" y="1561"/>
                </a:lnTo>
                <a:lnTo>
                  <a:pt x="1983" y="1567"/>
                </a:lnTo>
                <a:lnTo>
                  <a:pt x="1982" y="1572"/>
                </a:lnTo>
                <a:lnTo>
                  <a:pt x="1981" y="1578"/>
                </a:lnTo>
                <a:lnTo>
                  <a:pt x="1976" y="1587"/>
                </a:lnTo>
                <a:lnTo>
                  <a:pt x="1971" y="1594"/>
                </a:lnTo>
                <a:lnTo>
                  <a:pt x="1970" y="1598"/>
                </a:lnTo>
                <a:lnTo>
                  <a:pt x="1970" y="1601"/>
                </a:lnTo>
                <a:lnTo>
                  <a:pt x="1971" y="1604"/>
                </a:lnTo>
                <a:lnTo>
                  <a:pt x="1972" y="1607"/>
                </a:lnTo>
                <a:lnTo>
                  <a:pt x="1980" y="1613"/>
                </a:lnTo>
                <a:lnTo>
                  <a:pt x="1989" y="1618"/>
                </a:lnTo>
                <a:lnTo>
                  <a:pt x="1994" y="1622"/>
                </a:lnTo>
                <a:lnTo>
                  <a:pt x="1997" y="1626"/>
                </a:lnTo>
                <a:lnTo>
                  <a:pt x="2000" y="1630"/>
                </a:lnTo>
                <a:lnTo>
                  <a:pt x="2001" y="1635"/>
                </a:lnTo>
                <a:lnTo>
                  <a:pt x="2001" y="1641"/>
                </a:lnTo>
                <a:lnTo>
                  <a:pt x="2000" y="1645"/>
                </a:lnTo>
                <a:lnTo>
                  <a:pt x="1997" y="1650"/>
                </a:lnTo>
                <a:lnTo>
                  <a:pt x="1994" y="1654"/>
                </a:lnTo>
                <a:lnTo>
                  <a:pt x="1983" y="1663"/>
                </a:lnTo>
                <a:lnTo>
                  <a:pt x="1971" y="1676"/>
                </a:lnTo>
                <a:lnTo>
                  <a:pt x="1960" y="1688"/>
                </a:lnTo>
                <a:lnTo>
                  <a:pt x="1952" y="1698"/>
                </a:lnTo>
                <a:lnTo>
                  <a:pt x="1949" y="1705"/>
                </a:lnTo>
                <a:lnTo>
                  <a:pt x="1946" y="1712"/>
                </a:lnTo>
                <a:lnTo>
                  <a:pt x="1946" y="1715"/>
                </a:lnTo>
                <a:lnTo>
                  <a:pt x="1946" y="1719"/>
                </a:lnTo>
                <a:lnTo>
                  <a:pt x="1949" y="1721"/>
                </a:lnTo>
                <a:lnTo>
                  <a:pt x="1951" y="1723"/>
                </a:lnTo>
                <a:lnTo>
                  <a:pt x="1966" y="1726"/>
                </a:lnTo>
                <a:lnTo>
                  <a:pt x="1980" y="1731"/>
                </a:lnTo>
                <a:lnTo>
                  <a:pt x="1982" y="1733"/>
                </a:lnTo>
                <a:lnTo>
                  <a:pt x="1982" y="1736"/>
                </a:lnTo>
                <a:lnTo>
                  <a:pt x="1982" y="1740"/>
                </a:lnTo>
                <a:lnTo>
                  <a:pt x="1981" y="1744"/>
                </a:lnTo>
                <a:lnTo>
                  <a:pt x="1978" y="1753"/>
                </a:lnTo>
                <a:lnTo>
                  <a:pt x="1976" y="1764"/>
                </a:lnTo>
                <a:lnTo>
                  <a:pt x="1976" y="1770"/>
                </a:lnTo>
                <a:lnTo>
                  <a:pt x="1977" y="1776"/>
                </a:lnTo>
                <a:lnTo>
                  <a:pt x="1980" y="1782"/>
                </a:lnTo>
                <a:lnTo>
                  <a:pt x="1982" y="1787"/>
                </a:lnTo>
                <a:lnTo>
                  <a:pt x="1989" y="1796"/>
                </a:lnTo>
                <a:lnTo>
                  <a:pt x="1995" y="1802"/>
                </a:lnTo>
                <a:lnTo>
                  <a:pt x="2002" y="1806"/>
                </a:lnTo>
                <a:lnTo>
                  <a:pt x="2009" y="1806"/>
                </a:lnTo>
                <a:lnTo>
                  <a:pt x="2012" y="1806"/>
                </a:lnTo>
                <a:lnTo>
                  <a:pt x="2014" y="1805"/>
                </a:lnTo>
                <a:lnTo>
                  <a:pt x="2015" y="1803"/>
                </a:lnTo>
                <a:lnTo>
                  <a:pt x="2016" y="1801"/>
                </a:lnTo>
                <a:lnTo>
                  <a:pt x="2018" y="1795"/>
                </a:lnTo>
                <a:lnTo>
                  <a:pt x="2020" y="1790"/>
                </a:lnTo>
                <a:lnTo>
                  <a:pt x="2021" y="1787"/>
                </a:lnTo>
                <a:lnTo>
                  <a:pt x="2023" y="1786"/>
                </a:lnTo>
                <a:lnTo>
                  <a:pt x="2025" y="1784"/>
                </a:lnTo>
                <a:lnTo>
                  <a:pt x="2028" y="1783"/>
                </a:lnTo>
                <a:lnTo>
                  <a:pt x="2033" y="1786"/>
                </a:lnTo>
                <a:lnTo>
                  <a:pt x="2039" y="1790"/>
                </a:lnTo>
                <a:lnTo>
                  <a:pt x="2044" y="1796"/>
                </a:lnTo>
                <a:lnTo>
                  <a:pt x="2048" y="1803"/>
                </a:lnTo>
                <a:lnTo>
                  <a:pt x="2053" y="1809"/>
                </a:lnTo>
                <a:lnTo>
                  <a:pt x="2057" y="1814"/>
                </a:lnTo>
                <a:lnTo>
                  <a:pt x="2058" y="1815"/>
                </a:lnTo>
                <a:lnTo>
                  <a:pt x="2060" y="1815"/>
                </a:lnTo>
                <a:lnTo>
                  <a:pt x="2063" y="1815"/>
                </a:lnTo>
                <a:lnTo>
                  <a:pt x="2065" y="1814"/>
                </a:lnTo>
                <a:lnTo>
                  <a:pt x="2072" y="1808"/>
                </a:lnTo>
                <a:lnTo>
                  <a:pt x="2077" y="1806"/>
                </a:lnTo>
                <a:lnTo>
                  <a:pt x="2082" y="1805"/>
                </a:lnTo>
                <a:lnTo>
                  <a:pt x="2084" y="1806"/>
                </a:lnTo>
                <a:lnTo>
                  <a:pt x="2085" y="1805"/>
                </a:lnTo>
                <a:lnTo>
                  <a:pt x="2088" y="1797"/>
                </a:lnTo>
                <a:lnTo>
                  <a:pt x="2089" y="1789"/>
                </a:lnTo>
                <a:lnTo>
                  <a:pt x="2094" y="1781"/>
                </a:lnTo>
                <a:lnTo>
                  <a:pt x="2113" y="1762"/>
                </a:lnTo>
                <a:lnTo>
                  <a:pt x="2128" y="1746"/>
                </a:lnTo>
                <a:lnTo>
                  <a:pt x="2130" y="1743"/>
                </a:lnTo>
                <a:lnTo>
                  <a:pt x="2134" y="1739"/>
                </a:lnTo>
                <a:lnTo>
                  <a:pt x="2136" y="1737"/>
                </a:lnTo>
                <a:lnTo>
                  <a:pt x="2140" y="1734"/>
                </a:lnTo>
                <a:lnTo>
                  <a:pt x="2148" y="1732"/>
                </a:lnTo>
                <a:lnTo>
                  <a:pt x="2157" y="1730"/>
                </a:lnTo>
                <a:lnTo>
                  <a:pt x="2167" y="1728"/>
                </a:lnTo>
                <a:lnTo>
                  <a:pt x="2177" y="1727"/>
                </a:lnTo>
                <a:lnTo>
                  <a:pt x="2182" y="1726"/>
                </a:lnTo>
                <a:lnTo>
                  <a:pt x="2186" y="1724"/>
                </a:lnTo>
                <a:lnTo>
                  <a:pt x="2190" y="1720"/>
                </a:lnTo>
                <a:lnTo>
                  <a:pt x="2192" y="1714"/>
                </a:lnTo>
                <a:lnTo>
                  <a:pt x="2196" y="1702"/>
                </a:lnTo>
                <a:lnTo>
                  <a:pt x="2197" y="1690"/>
                </a:lnTo>
                <a:lnTo>
                  <a:pt x="2198" y="1685"/>
                </a:lnTo>
                <a:lnTo>
                  <a:pt x="2199" y="1680"/>
                </a:lnTo>
                <a:lnTo>
                  <a:pt x="2202" y="1676"/>
                </a:lnTo>
                <a:lnTo>
                  <a:pt x="2204" y="1674"/>
                </a:lnTo>
                <a:lnTo>
                  <a:pt x="2209" y="1671"/>
                </a:lnTo>
                <a:lnTo>
                  <a:pt x="2214" y="1671"/>
                </a:lnTo>
                <a:lnTo>
                  <a:pt x="2218" y="1671"/>
                </a:lnTo>
                <a:lnTo>
                  <a:pt x="2224" y="1671"/>
                </a:lnTo>
                <a:lnTo>
                  <a:pt x="2235" y="1673"/>
                </a:lnTo>
                <a:lnTo>
                  <a:pt x="2245" y="1676"/>
                </a:lnTo>
                <a:lnTo>
                  <a:pt x="2256" y="1677"/>
                </a:lnTo>
                <a:lnTo>
                  <a:pt x="2273" y="1679"/>
                </a:lnTo>
                <a:lnTo>
                  <a:pt x="2281" y="1677"/>
                </a:lnTo>
                <a:lnTo>
                  <a:pt x="2291" y="1676"/>
                </a:lnTo>
                <a:lnTo>
                  <a:pt x="2299" y="1674"/>
                </a:lnTo>
                <a:lnTo>
                  <a:pt x="2306" y="1671"/>
                </a:lnTo>
                <a:lnTo>
                  <a:pt x="2318" y="1663"/>
                </a:lnTo>
                <a:lnTo>
                  <a:pt x="2329" y="1654"/>
                </a:lnTo>
                <a:lnTo>
                  <a:pt x="2336" y="1649"/>
                </a:lnTo>
                <a:lnTo>
                  <a:pt x="2342" y="1645"/>
                </a:lnTo>
                <a:lnTo>
                  <a:pt x="2350" y="1644"/>
                </a:lnTo>
                <a:lnTo>
                  <a:pt x="2359" y="1645"/>
                </a:lnTo>
                <a:lnTo>
                  <a:pt x="2367" y="1646"/>
                </a:lnTo>
                <a:lnTo>
                  <a:pt x="2375" y="1648"/>
                </a:lnTo>
                <a:lnTo>
                  <a:pt x="2384" y="1648"/>
                </a:lnTo>
                <a:lnTo>
                  <a:pt x="2392" y="1646"/>
                </a:lnTo>
                <a:lnTo>
                  <a:pt x="2406" y="1643"/>
                </a:lnTo>
                <a:lnTo>
                  <a:pt x="2421" y="1638"/>
                </a:lnTo>
                <a:lnTo>
                  <a:pt x="2426" y="1635"/>
                </a:lnTo>
                <a:lnTo>
                  <a:pt x="2432" y="1631"/>
                </a:lnTo>
                <a:lnTo>
                  <a:pt x="2437" y="1627"/>
                </a:lnTo>
                <a:lnTo>
                  <a:pt x="2440" y="1625"/>
                </a:lnTo>
                <a:lnTo>
                  <a:pt x="2441" y="1622"/>
                </a:lnTo>
                <a:lnTo>
                  <a:pt x="2441" y="1619"/>
                </a:lnTo>
                <a:lnTo>
                  <a:pt x="2437" y="1617"/>
                </a:lnTo>
                <a:lnTo>
                  <a:pt x="2432" y="1616"/>
                </a:lnTo>
                <a:lnTo>
                  <a:pt x="2426" y="1614"/>
                </a:lnTo>
                <a:lnTo>
                  <a:pt x="2422" y="1612"/>
                </a:lnTo>
                <a:lnTo>
                  <a:pt x="2419" y="1610"/>
                </a:lnTo>
                <a:lnTo>
                  <a:pt x="2418" y="1607"/>
                </a:lnTo>
                <a:lnTo>
                  <a:pt x="2418" y="1604"/>
                </a:lnTo>
                <a:lnTo>
                  <a:pt x="2418" y="1601"/>
                </a:lnTo>
                <a:lnTo>
                  <a:pt x="2419" y="1598"/>
                </a:lnTo>
                <a:lnTo>
                  <a:pt x="2422" y="1595"/>
                </a:lnTo>
                <a:lnTo>
                  <a:pt x="2425" y="1591"/>
                </a:lnTo>
                <a:lnTo>
                  <a:pt x="2430" y="1588"/>
                </a:lnTo>
                <a:lnTo>
                  <a:pt x="2436" y="1588"/>
                </a:lnTo>
                <a:lnTo>
                  <a:pt x="2443" y="1591"/>
                </a:lnTo>
                <a:lnTo>
                  <a:pt x="2447" y="1592"/>
                </a:lnTo>
                <a:lnTo>
                  <a:pt x="2450" y="1593"/>
                </a:lnTo>
                <a:lnTo>
                  <a:pt x="2453" y="1593"/>
                </a:lnTo>
                <a:lnTo>
                  <a:pt x="2454" y="1592"/>
                </a:lnTo>
                <a:lnTo>
                  <a:pt x="2455" y="1589"/>
                </a:lnTo>
                <a:lnTo>
                  <a:pt x="2455" y="1587"/>
                </a:lnTo>
                <a:lnTo>
                  <a:pt x="2454" y="1585"/>
                </a:lnTo>
                <a:lnTo>
                  <a:pt x="2453" y="1581"/>
                </a:lnTo>
                <a:lnTo>
                  <a:pt x="2451" y="1578"/>
                </a:lnTo>
                <a:lnTo>
                  <a:pt x="2451" y="1574"/>
                </a:lnTo>
                <a:lnTo>
                  <a:pt x="2453" y="1570"/>
                </a:lnTo>
                <a:lnTo>
                  <a:pt x="2455" y="1568"/>
                </a:lnTo>
                <a:lnTo>
                  <a:pt x="2460" y="1563"/>
                </a:lnTo>
                <a:lnTo>
                  <a:pt x="2467" y="1560"/>
                </a:lnTo>
                <a:lnTo>
                  <a:pt x="2474" y="1559"/>
                </a:lnTo>
                <a:lnTo>
                  <a:pt x="2484" y="1560"/>
                </a:lnTo>
                <a:lnTo>
                  <a:pt x="2487" y="1561"/>
                </a:lnTo>
                <a:lnTo>
                  <a:pt x="2492" y="1563"/>
                </a:lnTo>
                <a:lnTo>
                  <a:pt x="2497" y="1566"/>
                </a:lnTo>
                <a:lnTo>
                  <a:pt x="2501" y="1569"/>
                </a:lnTo>
                <a:lnTo>
                  <a:pt x="2505" y="1573"/>
                </a:lnTo>
                <a:lnTo>
                  <a:pt x="2510" y="1574"/>
                </a:lnTo>
                <a:lnTo>
                  <a:pt x="2513" y="1575"/>
                </a:lnTo>
                <a:lnTo>
                  <a:pt x="2517" y="1574"/>
                </a:lnTo>
                <a:lnTo>
                  <a:pt x="2520" y="1573"/>
                </a:lnTo>
                <a:lnTo>
                  <a:pt x="2523" y="1569"/>
                </a:lnTo>
                <a:lnTo>
                  <a:pt x="2523" y="1566"/>
                </a:lnTo>
                <a:lnTo>
                  <a:pt x="2524" y="1561"/>
                </a:lnTo>
                <a:lnTo>
                  <a:pt x="2522" y="1549"/>
                </a:lnTo>
                <a:lnTo>
                  <a:pt x="2520" y="1536"/>
                </a:lnTo>
                <a:lnTo>
                  <a:pt x="2518" y="1530"/>
                </a:lnTo>
                <a:lnTo>
                  <a:pt x="2517" y="1524"/>
                </a:lnTo>
                <a:lnTo>
                  <a:pt x="2514" y="1519"/>
                </a:lnTo>
                <a:lnTo>
                  <a:pt x="2512" y="1517"/>
                </a:lnTo>
                <a:lnTo>
                  <a:pt x="2510" y="1513"/>
                </a:lnTo>
                <a:lnTo>
                  <a:pt x="2508" y="1511"/>
                </a:lnTo>
                <a:lnTo>
                  <a:pt x="2507" y="1509"/>
                </a:lnTo>
                <a:lnTo>
                  <a:pt x="2508" y="1507"/>
                </a:lnTo>
                <a:lnTo>
                  <a:pt x="2510" y="1505"/>
                </a:lnTo>
                <a:lnTo>
                  <a:pt x="2512" y="1504"/>
                </a:lnTo>
                <a:lnTo>
                  <a:pt x="2516" y="1504"/>
                </a:lnTo>
                <a:lnTo>
                  <a:pt x="2520" y="1504"/>
                </a:lnTo>
                <a:lnTo>
                  <a:pt x="2532" y="1506"/>
                </a:lnTo>
                <a:lnTo>
                  <a:pt x="2544" y="1510"/>
                </a:lnTo>
                <a:lnTo>
                  <a:pt x="2556" y="1513"/>
                </a:lnTo>
                <a:lnTo>
                  <a:pt x="2563" y="1518"/>
                </a:lnTo>
                <a:lnTo>
                  <a:pt x="2568" y="1519"/>
                </a:lnTo>
                <a:lnTo>
                  <a:pt x="2573" y="1520"/>
                </a:lnTo>
                <a:lnTo>
                  <a:pt x="2579" y="1520"/>
                </a:lnTo>
                <a:lnTo>
                  <a:pt x="2585" y="1520"/>
                </a:lnTo>
                <a:lnTo>
                  <a:pt x="2592" y="1519"/>
                </a:lnTo>
                <a:lnTo>
                  <a:pt x="2598" y="1517"/>
                </a:lnTo>
                <a:lnTo>
                  <a:pt x="2602" y="1515"/>
                </a:lnTo>
                <a:lnTo>
                  <a:pt x="2607" y="1511"/>
                </a:lnTo>
                <a:lnTo>
                  <a:pt x="2613" y="1504"/>
                </a:lnTo>
                <a:lnTo>
                  <a:pt x="2620" y="1493"/>
                </a:lnTo>
                <a:lnTo>
                  <a:pt x="2624" y="1486"/>
                </a:lnTo>
                <a:lnTo>
                  <a:pt x="2627" y="1476"/>
                </a:lnTo>
                <a:lnTo>
                  <a:pt x="2631" y="1466"/>
                </a:lnTo>
                <a:lnTo>
                  <a:pt x="2633" y="1453"/>
                </a:lnTo>
                <a:lnTo>
                  <a:pt x="2637" y="1442"/>
                </a:lnTo>
                <a:lnTo>
                  <a:pt x="2639" y="1436"/>
                </a:lnTo>
                <a:lnTo>
                  <a:pt x="2643" y="1433"/>
                </a:lnTo>
                <a:lnTo>
                  <a:pt x="2646" y="1430"/>
                </a:lnTo>
                <a:lnTo>
                  <a:pt x="2659" y="1430"/>
                </a:lnTo>
                <a:lnTo>
                  <a:pt x="2680" y="1429"/>
                </a:lnTo>
                <a:lnTo>
                  <a:pt x="2700" y="1425"/>
                </a:lnTo>
                <a:lnTo>
                  <a:pt x="2713" y="1423"/>
                </a:lnTo>
                <a:lnTo>
                  <a:pt x="2721" y="1424"/>
                </a:lnTo>
                <a:lnTo>
                  <a:pt x="2727" y="1425"/>
                </a:lnTo>
                <a:lnTo>
                  <a:pt x="2734" y="1431"/>
                </a:lnTo>
                <a:lnTo>
                  <a:pt x="2741" y="1438"/>
                </a:lnTo>
                <a:lnTo>
                  <a:pt x="2746" y="1446"/>
                </a:lnTo>
                <a:lnTo>
                  <a:pt x="2752" y="1452"/>
                </a:lnTo>
                <a:lnTo>
                  <a:pt x="2758" y="1457"/>
                </a:lnTo>
                <a:lnTo>
                  <a:pt x="2766" y="1463"/>
                </a:lnTo>
                <a:lnTo>
                  <a:pt x="2772" y="1466"/>
                </a:lnTo>
                <a:lnTo>
                  <a:pt x="2781" y="1468"/>
                </a:lnTo>
                <a:lnTo>
                  <a:pt x="2790" y="1469"/>
                </a:lnTo>
                <a:lnTo>
                  <a:pt x="2801" y="1469"/>
                </a:lnTo>
                <a:lnTo>
                  <a:pt x="2809" y="1468"/>
                </a:lnTo>
                <a:lnTo>
                  <a:pt x="2816" y="1467"/>
                </a:lnTo>
                <a:lnTo>
                  <a:pt x="2821" y="1466"/>
                </a:lnTo>
                <a:lnTo>
                  <a:pt x="2826" y="1465"/>
                </a:lnTo>
                <a:lnTo>
                  <a:pt x="2833" y="1461"/>
                </a:lnTo>
                <a:lnTo>
                  <a:pt x="2841" y="1457"/>
                </a:lnTo>
                <a:lnTo>
                  <a:pt x="2848" y="1455"/>
                </a:lnTo>
                <a:lnTo>
                  <a:pt x="2867" y="142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湖北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湖南"/>
          <p:cNvSpPr>
            <a:spLocks/>
          </p:cNvSpPr>
          <p:nvPr/>
        </p:nvSpPr>
        <p:spPr bwMode="auto">
          <a:xfrm>
            <a:off x="3319863" y="2239996"/>
            <a:ext cx="688114" cy="836490"/>
          </a:xfrm>
          <a:custGeom>
            <a:avLst/>
            <a:gdLst>
              <a:gd name="T0" fmla="*/ 2147483646 w 2092"/>
              <a:gd name="T1" fmla="*/ 2147483646 h 2386"/>
              <a:gd name="T2" fmla="*/ 2147483646 w 2092"/>
              <a:gd name="T3" fmla="*/ 2147483646 h 2386"/>
              <a:gd name="T4" fmla="*/ 2147483646 w 2092"/>
              <a:gd name="T5" fmla="*/ 2147483646 h 2386"/>
              <a:gd name="T6" fmla="*/ 2147483646 w 2092"/>
              <a:gd name="T7" fmla="*/ 2147483646 h 2386"/>
              <a:gd name="T8" fmla="*/ 2147483646 w 2092"/>
              <a:gd name="T9" fmla="*/ 2147483646 h 2386"/>
              <a:gd name="T10" fmla="*/ 2147483646 w 2092"/>
              <a:gd name="T11" fmla="*/ 2147483646 h 2386"/>
              <a:gd name="T12" fmla="*/ 2147483646 w 2092"/>
              <a:gd name="T13" fmla="*/ 2147483646 h 2386"/>
              <a:gd name="T14" fmla="*/ 2147483646 w 2092"/>
              <a:gd name="T15" fmla="*/ 2147483646 h 2386"/>
              <a:gd name="T16" fmla="*/ 2147483646 w 2092"/>
              <a:gd name="T17" fmla="*/ 2147483646 h 2386"/>
              <a:gd name="T18" fmla="*/ 2147483646 w 2092"/>
              <a:gd name="T19" fmla="*/ 2147483646 h 2386"/>
              <a:gd name="T20" fmla="*/ 2147483646 w 2092"/>
              <a:gd name="T21" fmla="*/ 2147483646 h 2386"/>
              <a:gd name="T22" fmla="*/ 2147483646 w 2092"/>
              <a:gd name="T23" fmla="*/ 2147483646 h 2386"/>
              <a:gd name="T24" fmla="*/ 2147483646 w 2092"/>
              <a:gd name="T25" fmla="*/ 2147483646 h 2386"/>
              <a:gd name="T26" fmla="*/ 2147483646 w 2092"/>
              <a:gd name="T27" fmla="*/ 2147483646 h 2386"/>
              <a:gd name="T28" fmla="*/ 2147483646 w 2092"/>
              <a:gd name="T29" fmla="*/ 2147483646 h 2386"/>
              <a:gd name="T30" fmla="*/ 2147483646 w 2092"/>
              <a:gd name="T31" fmla="*/ 2147483646 h 2386"/>
              <a:gd name="T32" fmla="*/ 2147483646 w 2092"/>
              <a:gd name="T33" fmla="*/ 2147483646 h 2386"/>
              <a:gd name="T34" fmla="*/ 2147483646 w 2092"/>
              <a:gd name="T35" fmla="*/ 2147483646 h 2386"/>
              <a:gd name="T36" fmla="*/ 2147483646 w 2092"/>
              <a:gd name="T37" fmla="*/ 2147483646 h 2386"/>
              <a:gd name="T38" fmla="*/ 2147483646 w 2092"/>
              <a:gd name="T39" fmla="*/ 2147483646 h 2386"/>
              <a:gd name="T40" fmla="*/ 2147483646 w 2092"/>
              <a:gd name="T41" fmla="*/ 2147483646 h 2386"/>
              <a:gd name="T42" fmla="*/ 2074363697 w 2092"/>
              <a:gd name="T43" fmla="*/ 2147483646 h 2386"/>
              <a:gd name="T44" fmla="*/ 1712555989 w 2092"/>
              <a:gd name="T45" fmla="*/ 2147483646 h 2386"/>
              <a:gd name="T46" fmla="*/ 1849252306 w 2092"/>
              <a:gd name="T47" fmla="*/ 2147483646 h 2386"/>
              <a:gd name="T48" fmla="*/ 1969854742 w 2092"/>
              <a:gd name="T49" fmla="*/ 2147483646 h 2386"/>
              <a:gd name="T50" fmla="*/ 2010069109 w 2092"/>
              <a:gd name="T51" fmla="*/ 2147483646 h 2386"/>
              <a:gd name="T52" fmla="*/ 972847094 w 2092"/>
              <a:gd name="T53" fmla="*/ 2147483646 h 2386"/>
              <a:gd name="T54" fmla="*/ 297472853 w 2092"/>
              <a:gd name="T55" fmla="*/ 2147483646 h 2386"/>
              <a:gd name="T56" fmla="*/ 1567832866 w 2092"/>
              <a:gd name="T57" fmla="*/ 2147483646 h 2386"/>
              <a:gd name="T58" fmla="*/ 1575899940 w 2092"/>
              <a:gd name="T59" fmla="*/ 2147483646 h 2386"/>
              <a:gd name="T60" fmla="*/ 1551779453 w 2092"/>
              <a:gd name="T61" fmla="*/ 2147483646 h 2386"/>
              <a:gd name="T62" fmla="*/ 1447230430 w 2092"/>
              <a:gd name="T63" fmla="*/ 2147483646 h 2386"/>
              <a:gd name="T64" fmla="*/ 1447230430 w 2092"/>
              <a:gd name="T65" fmla="*/ 2147483646 h 2386"/>
              <a:gd name="T66" fmla="*/ 1463324111 w 2092"/>
              <a:gd name="T67" fmla="*/ 2147483646 h 2386"/>
              <a:gd name="T68" fmla="*/ 1672381889 w 2092"/>
              <a:gd name="T69" fmla="*/ 2147483646 h 2386"/>
              <a:gd name="T70" fmla="*/ 2147483646 w 2092"/>
              <a:gd name="T71" fmla="*/ 1691539329 h 2386"/>
              <a:gd name="T72" fmla="*/ 2147483646 w 2092"/>
              <a:gd name="T73" fmla="*/ 1227483425 h 2386"/>
              <a:gd name="T74" fmla="*/ 2147483646 w 2092"/>
              <a:gd name="T75" fmla="*/ 1257405074 h 2386"/>
              <a:gd name="T76" fmla="*/ 2147483646 w 2092"/>
              <a:gd name="T77" fmla="*/ 284410400 h 2386"/>
              <a:gd name="T78" fmla="*/ 2147483646 w 2092"/>
              <a:gd name="T79" fmla="*/ 14960825 h 2386"/>
              <a:gd name="T80" fmla="*/ 2147483646 w 2092"/>
              <a:gd name="T81" fmla="*/ 516438450 h 2386"/>
              <a:gd name="T82" fmla="*/ 2147483646 w 2092"/>
              <a:gd name="T83" fmla="*/ 830808840 h 2386"/>
              <a:gd name="T84" fmla="*/ 2147483646 w 2092"/>
              <a:gd name="T85" fmla="*/ 1601697505 h 2386"/>
              <a:gd name="T86" fmla="*/ 2147483646 w 2092"/>
              <a:gd name="T87" fmla="*/ 1713999834 h 2386"/>
              <a:gd name="T88" fmla="*/ 2147483646 w 2092"/>
              <a:gd name="T89" fmla="*/ 1130180065 h 2386"/>
              <a:gd name="T90" fmla="*/ 2147483646 w 2092"/>
              <a:gd name="T91" fmla="*/ 1212522404 h 2386"/>
              <a:gd name="T92" fmla="*/ 2147483646 w 2092"/>
              <a:gd name="T93" fmla="*/ 2147483646 h 2386"/>
              <a:gd name="T94" fmla="*/ 2147483646 w 2092"/>
              <a:gd name="T95" fmla="*/ 860730685 h 2386"/>
              <a:gd name="T96" fmla="*/ 2147483646 w 2092"/>
              <a:gd name="T97" fmla="*/ 1699000669 h 2386"/>
              <a:gd name="T98" fmla="*/ 2147483646 w 2092"/>
              <a:gd name="T99" fmla="*/ 2147483646 h 2386"/>
              <a:gd name="T100" fmla="*/ 2147483646 w 2092"/>
              <a:gd name="T101" fmla="*/ 2147483646 h 2386"/>
              <a:gd name="T102" fmla="*/ 2147483646 w 2092"/>
              <a:gd name="T103" fmla="*/ 2147483646 h 2386"/>
              <a:gd name="T104" fmla="*/ 2147483646 w 2092"/>
              <a:gd name="T105" fmla="*/ 2147483646 h 2386"/>
              <a:gd name="T106" fmla="*/ 2147483646 w 2092"/>
              <a:gd name="T107" fmla="*/ 2147483646 h 2386"/>
              <a:gd name="T108" fmla="*/ 2147483646 w 2092"/>
              <a:gd name="T109" fmla="*/ 2147483646 h 2386"/>
              <a:gd name="T110" fmla="*/ 2147483646 w 2092"/>
              <a:gd name="T111" fmla="*/ 2147483646 h 2386"/>
              <a:gd name="T112" fmla="*/ 2147483646 w 2092"/>
              <a:gd name="T113" fmla="*/ 2147483646 h 2386"/>
              <a:gd name="T114" fmla="*/ 2147483646 w 2092"/>
              <a:gd name="T115" fmla="*/ 2147483646 h 2386"/>
              <a:gd name="T116" fmla="*/ 2147483646 w 2092"/>
              <a:gd name="T117" fmla="*/ 2147483646 h 2386"/>
              <a:gd name="T118" fmla="*/ 2147483646 w 2092"/>
              <a:gd name="T119" fmla="*/ 2147483646 h 2386"/>
              <a:gd name="T120" fmla="*/ 2147483646 w 2092"/>
              <a:gd name="T121" fmla="*/ 2147483646 h 2386"/>
              <a:gd name="T122" fmla="*/ 2147483646 w 2092"/>
              <a:gd name="T123" fmla="*/ 2147483646 h 238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092"/>
              <a:gd name="T187" fmla="*/ 0 h 2386"/>
              <a:gd name="T188" fmla="*/ 2092 w 2092"/>
              <a:gd name="T189" fmla="*/ 2386 h 238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092" h="2386">
                <a:moveTo>
                  <a:pt x="1994" y="2005"/>
                </a:moveTo>
                <a:lnTo>
                  <a:pt x="1989" y="2009"/>
                </a:lnTo>
                <a:lnTo>
                  <a:pt x="1983" y="2015"/>
                </a:lnTo>
                <a:lnTo>
                  <a:pt x="1979" y="2022"/>
                </a:lnTo>
                <a:lnTo>
                  <a:pt x="1978" y="2030"/>
                </a:lnTo>
                <a:lnTo>
                  <a:pt x="1976" y="2041"/>
                </a:lnTo>
                <a:lnTo>
                  <a:pt x="1971" y="2054"/>
                </a:lnTo>
                <a:lnTo>
                  <a:pt x="1968" y="2060"/>
                </a:lnTo>
                <a:lnTo>
                  <a:pt x="1963" y="2065"/>
                </a:lnTo>
                <a:lnTo>
                  <a:pt x="1957" y="2067"/>
                </a:lnTo>
                <a:lnTo>
                  <a:pt x="1951" y="2069"/>
                </a:lnTo>
                <a:lnTo>
                  <a:pt x="1944" y="2069"/>
                </a:lnTo>
                <a:lnTo>
                  <a:pt x="1938" y="2069"/>
                </a:lnTo>
                <a:lnTo>
                  <a:pt x="1933" y="2067"/>
                </a:lnTo>
                <a:lnTo>
                  <a:pt x="1928" y="2065"/>
                </a:lnTo>
                <a:lnTo>
                  <a:pt x="1924" y="2062"/>
                </a:lnTo>
                <a:lnTo>
                  <a:pt x="1920" y="2061"/>
                </a:lnTo>
                <a:lnTo>
                  <a:pt x="1914" y="2061"/>
                </a:lnTo>
                <a:lnTo>
                  <a:pt x="1909" y="2062"/>
                </a:lnTo>
                <a:lnTo>
                  <a:pt x="1900" y="2066"/>
                </a:lnTo>
                <a:lnTo>
                  <a:pt x="1893" y="2071"/>
                </a:lnTo>
                <a:lnTo>
                  <a:pt x="1888" y="2072"/>
                </a:lnTo>
                <a:lnTo>
                  <a:pt x="1884" y="2073"/>
                </a:lnTo>
                <a:lnTo>
                  <a:pt x="1880" y="2074"/>
                </a:lnTo>
                <a:lnTo>
                  <a:pt x="1875" y="2074"/>
                </a:lnTo>
                <a:lnTo>
                  <a:pt x="1870" y="2073"/>
                </a:lnTo>
                <a:lnTo>
                  <a:pt x="1865" y="2071"/>
                </a:lnTo>
                <a:lnTo>
                  <a:pt x="1862" y="2068"/>
                </a:lnTo>
                <a:lnTo>
                  <a:pt x="1859" y="2066"/>
                </a:lnTo>
                <a:lnTo>
                  <a:pt x="1856" y="2063"/>
                </a:lnTo>
                <a:lnTo>
                  <a:pt x="1853" y="2061"/>
                </a:lnTo>
                <a:lnTo>
                  <a:pt x="1851" y="2060"/>
                </a:lnTo>
                <a:lnTo>
                  <a:pt x="1848" y="2059"/>
                </a:lnTo>
                <a:lnTo>
                  <a:pt x="1838" y="2059"/>
                </a:lnTo>
                <a:lnTo>
                  <a:pt x="1825" y="2060"/>
                </a:lnTo>
                <a:lnTo>
                  <a:pt x="1818" y="2060"/>
                </a:lnTo>
                <a:lnTo>
                  <a:pt x="1811" y="2060"/>
                </a:lnTo>
                <a:lnTo>
                  <a:pt x="1806" y="2059"/>
                </a:lnTo>
                <a:lnTo>
                  <a:pt x="1801" y="2057"/>
                </a:lnTo>
                <a:lnTo>
                  <a:pt x="1792" y="2053"/>
                </a:lnTo>
                <a:lnTo>
                  <a:pt x="1783" y="2047"/>
                </a:lnTo>
                <a:lnTo>
                  <a:pt x="1774" y="2040"/>
                </a:lnTo>
                <a:lnTo>
                  <a:pt x="1764" y="2031"/>
                </a:lnTo>
                <a:lnTo>
                  <a:pt x="1761" y="2027"/>
                </a:lnTo>
                <a:lnTo>
                  <a:pt x="1757" y="2022"/>
                </a:lnTo>
                <a:lnTo>
                  <a:pt x="1755" y="2016"/>
                </a:lnTo>
                <a:lnTo>
                  <a:pt x="1752" y="2010"/>
                </a:lnTo>
                <a:lnTo>
                  <a:pt x="1750" y="2005"/>
                </a:lnTo>
                <a:lnTo>
                  <a:pt x="1746" y="2000"/>
                </a:lnTo>
                <a:lnTo>
                  <a:pt x="1743" y="1998"/>
                </a:lnTo>
                <a:lnTo>
                  <a:pt x="1739" y="1997"/>
                </a:lnTo>
                <a:lnTo>
                  <a:pt x="1729" y="1997"/>
                </a:lnTo>
                <a:lnTo>
                  <a:pt x="1718" y="1998"/>
                </a:lnTo>
                <a:lnTo>
                  <a:pt x="1707" y="1999"/>
                </a:lnTo>
                <a:lnTo>
                  <a:pt x="1699" y="2003"/>
                </a:lnTo>
                <a:lnTo>
                  <a:pt x="1691" y="2006"/>
                </a:lnTo>
                <a:lnTo>
                  <a:pt x="1686" y="2012"/>
                </a:lnTo>
                <a:lnTo>
                  <a:pt x="1680" y="2021"/>
                </a:lnTo>
                <a:lnTo>
                  <a:pt x="1675" y="2031"/>
                </a:lnTo>
                <a:lnTo>
                  <a:pt x="1669" y="2044"/>
                </a:lnTo>
                <a:lnTo>
                  <a:pt x="1666" y="2054"/>
                </a:lnTo>
                <a:lnTo>
                  <a:pt x="1663" y="2057"/>
                </a:lnTo>
                <a:lnTo>
                  <a:pt x="1660" y="2061"/>
                </a:lnTo>
                <a:lnTo>
                  <a:pt x="1656" y="2062"/>
                </a:lnTo>
                <a:lnTo>
                  <a:pt x="1651" y="2063"/>
                </a:lnTo>
                <a:lnTo>
                  <a:pt x="1642" y="2065"/>
                </a:lnTo>
                <a:lnTo>
                  <a:pt x="1634" y="2066"/>
                </a:lnTo>
                <a:lnTo>
                  <a:pt x="1616" y="2078"/>
                </a:lnTo>
                <a:lnTo>
                  <a:pt x="1600" y="2085"/>
                </a:lnTo>
                <a:lnTo>
                  <a:pt x="1593" y="2084"/>
                </a:lnTo>
                <a:lnTo>
                  <a:pt x="1586" y="2084"/>
                </a:lnTo>
                <a:lnTo>
                  <a:pt x="1582" y="2084"/>
                </a:lnTo>
                <a:lnTo>
                  <a:pt x="1580" y="2086"/>
                </a:lnTo>
                <a:lnTo>
                  <a:pt x="1578" y="2088"/>
                </a:lnTo>
                <a:lnTo>
                  <a:pt x="1575" y="2091"/>
                </a:lnTo>
                <a:lnTo>
                  <a:pt x="1575" y="2094"/>
                </a:lnTo>
                <a:lnTo>
                  <a:pt x="1574" y="2098"/>
                </a:lnTo>
                <a:lnTo>
                  <a:pt x="1575" y="2103"/>
                </a:lnTo>
                <a:lnTo>
                  <a:pt x="1576" y="2106"/>
                </a:lnTo>
                <a:lnTo>
                  <a:pt x="1579" y="2110"/>
                </a:lnTo>
                <a:lnTo>
                  <a:pt x="1582" y="2113"/>
                </a:lnTo>
                <a:lnTo>
                  <a:pt x="1587" y="2117"/>
                </a:lnTo>
                <a:lnTo>
                  <a:pt x="1593" y="2119"/>
                </a:lnTo>
                <a:lnTo>
                  <a:pt x="1600" y="2120"/>
                </a:lnTo>
                <a:lnTo>
                  <a:pt x="1607" y="2120"/>
                </a:lnTo>
                <a:lnTo>
                  <a:pt x="1615" y="2120"/>
                </a:lnTo>
                <a:lnTo>
                  <a:pt x="1622" y="2119"/>
                </a:lnTo>
                <a:lnTo>
                  <a:pt x="1629" y="2118"/>
                </a:lnTo>
                <a:lnTo>
                  <a:pt x="1634" y="2118"/>
                </a:lnTo>
                <a:lnTo>
                  <a:pt x="1638" y="2118"/>
                </a:lnTo>
                <a:lnTo>
                  <a:pt x="1642" y="2120"/>
                </a:lnTo>
                <a:lnTo>
                  <a:pt x="1644" y="2124"/>
                </a:lnTo>
                <a:lnTo>
                  <a:pt x="1644" y="2128"/>
                </a:lnTo>
                <a:lnTo>
                  <a:pt x="1644" y="2130"/>
                </a:lnTo>
                <a:lnTo>
                  <a:pt x="1644" y="2134"/>
                </a:lnTo>
                <a:lnTo>
                  <a:pt x="1641" y="2138"/>
                </a:lnTo>
                <a:lnTo>
                  <a:pt x="1635" y="2145"/>
                </a:lnTo>
                <a:lnTo>
                  <a:pt x="1632" y="2150"/>
                </a:lnTo>
                <a:lnTo>
                  <a:pt x="1630" y="2156"/>
                </a:lnTo>
                <a:lnTo>
                  <a:pt x="1630" y="2163"/>
                </a:lnTo>
                <a:lnTo>
                  <a:pt x="1631" y="2173"/>
                </a:lnTo>
                <a:lnTo>
                  <a:pt x="1634" y="2191"/>
                </a:lnTo>
                <a:lnTo>
                  <a:pt x="1636" y="2206"/>
                </a:lnTo>
                <a:lnTo>
                  <a:pt x="1639" y="2220"/>
                </a:lnTo>
                <a:lnTo>
                  <a:pt x="1643" y="2232"/>
                </a:lnTo>
                <a:lnTo>
                  <a:pt x="1648" y="2244"/>
                </a:lnTo>
                <a:lnTo>
                  <a:pt x="1653" y="2254"/>
                </a:lnTo>
                <a:lnTo>
                  <a:pt x="1653" y="2258"/>
                </a:lnTo>
                <a:lnTo>
                  <a:pt x="1653" y="2262"/>
                </a:lnTo>
                <a:lnTo>
                  <a:pt x="1650" y="2265"/>
                </a:lnTo>
                <a:lnTo>
                  <a:pt x="1647" y="2267"/>
                </a:lnTo>
                <a:lnTo>
                  <a:pt x="1643" y="2268"/>
                </a:lnTo>
                <a:lnTo>
                  <a:pt x="1638" y="2268"/>
                </a:lnTo>
                <a:lnTo>
                  <a:pt x="1635" y="2267"/>
                </a:lnTo>
                <a:lnTo>
                  <a:pt x="1631" y="2264"/>
                </a:lnTo>
                <a:lnTo>
                  <a:pt x="1628" y="2262"/>
                </a:lnTo>
                <a:lnTo>
                  <a:pt x="1624" y="2261"/>
                </a:lnTo>
                <a:lnTo>
                  <a:pt x="1619" y="2260"/>
                </a:lnTo>
                <a:lnTo>
                  <a:pt x="1613" y="2260"/>
                </a:lnTo>
                <a:lnTo>
                  <a:pt x="1606" y="2261"/>
                </a:lnTo>
                <a:lnTo>
                  <a:pt x="1598" y="2262"/>
                </a:lnTo>
                <a:lnTo>
                  <a:pt x="1590" y="2265"/>
                </a:lnTo>
                <a:lnTo>
                  <a:pt x="1579" y="2269"/>
                </a:lnTo>
                <a:lnTo>
                  <a:pt x="1573" y="2271"/>
                </a:lnTo>
                <a:lnTo>
                  <a:pt x="1569" y="2273"/>
                </a:lnTo>
                <a:lnTo>
                  <a:pt x="1565" y="2273"/>
                </a:lnTo>
                <a:lnTo>
                  <a:pt x="1561" y="2271"/>
                </a:lnTo>
                <a:lnTo>
                  <a:pt x="1559" y="2270"/>
                </a:lnTo>
                <a:lnTo>
                  <a:pt x="1556" y="2268"/>
                </a:lnTo>
                <a:lnTo>
                  <a:pt x="1554" y="2265"/>
                </a:lnTo>
                <a:lnTo>
                  <a:pt x="1552" y="2263"/>
                </a:lnTo>
                <a:lnTo>
                  <a:pt x="1547" y="2250"/>
                </a:lnTo>
                <a:lnTo>
                  <a:pt x="1541" y="2236"/>
                </a:lnTo>
                <a:lnTo>
                  <a:pt x="1535" y="2225"/>
                </a:lnTo>
                <a:lnTo>
                  <a:pt x="1530" y="2214"/>
                </a:lnTo>
                <a:lnTo>
                  <a:pt x="1527" y="2202"/>
                </a:lnTo>
                <a:lnTo>
                  <a:pt x="1521" y="2189"/>
                </a:lnTo>
                <a:lnTo>
                  <a:pt x="1517" y="2183"/>
                </a:lnTo>
                <a:lnTo>
                  <a:pt x="1512" y="2179"/>
                </a:lnTo>
                <a:lnTo>
                  <a:pt x="1506" y="2175"/>
                </a:lnTo>
                <a:lnTo>
                  <a:pt x="1499" y="2173"/>
                </a:lnTo>
                <a:lnTo>
                  <a:pt x="1483" y="2170"/>
                </a:lnTo>
                <a:lnTo>
                  <a:pt x="1465" y="2169"/>
                </a:lnTo>
                <a:lnTo>
                  <a:pt x="1456" y="2162"/>
                </a:lnTo>
                <a:lnTo>
                  <a:pt x="1449" y="2156"/>
                </a:lnTo>
                <a:lnTo>
                  <a:pt x="1433" y="2163"/>
                </a:lnTo>
                <a:lnTo>
                  <a:pt x="1417" y="2169"/>
                </a:lnTo>
                <a:lnTo>
                  <a:pt x="1408" y="2161"/>
                </a:lnTo>
                <a:lnTo>
                  <a:pt x="1398" y="2154"/>
                </a:lnTo>
                <a:lnTo>
                  <a:pt x="1391" y="2155"/>
                </a:lnTo>
                <a:lnTo>
                  <a:pt x="1382" y="2160"/>
                </a:lnTo>
                <a:lnTo>
                  <a:pt x="1376" y="2161"/>
                </a:lnTo>
                <a:lnTo>
                  <a:pt x="1370" y="2163"/>
                </a:lnTo>
                <a:lnTo>
                  <a:pt x="1365" y="2163"/>
                </a:lnTo>
                <a:lnTo>
                  <a:pt x="1360" y="2162"/>
                </a:lnTo>
                <a:lnTo>
                  <a:pt x="1347" y="2157"/>
                </a:lnTo>
                <a:lnTo>
                  <a:pt x="1336" y="2154"/>
                </a:lnTo>
                <a:lnTo>
                  <a:pt x="1327" y="2153"/>
                </a:lnTo>
                <a:lnTo>
                  <a:pt x="1319" y="2153"/>
                </a:lnTo>
                <a:lnTo>
                  <a:pt x="1316" y="2153"/>
                </a:lnTo>
                <a:lnTo>
                  <a:pt x="1314" y="2154"/>
                </a:lnTo>
                <a:lnTo>
                  <a:pt x="1313" y="2156"/>
                </a:lnTo>
                <a:lnTo>
                  <a:pt x="1311" y="2157"/>
                </a:lnTo>
                <a:lnTo>
                  <a:pt x="1309" y="2163"/>
                </a:lnTo>
                <a:lnTo>
                  <a:pt x="1308" y="2170"/>
                </a:lnTo>
                <a:lnTo>
                  <a:pt x="1307" y="2185"/>
                </a:lnTo>
                <a:lnTo>
                  <a:pt x="1305" y="2197"/>
                </a:lnTo>
                <a:lnTo>
                  <a:pt x="1302" y="2211"/>
                </a:lnTo>
                <a:lnTo>
                  <a:pt x="1300" y="2227"/>
                </a:lnTo>
                <a:lnTo>
                  <a:pt x="1298" y="2236"/>
                </a:lnTo>
                <a:lnTo>
                  <a:pt x="1298" y="2244"/>
                </a:lnTo>
                <a:lnTo>
                  <a:pt x="1300" y="2251"/>
                </a:lnTo>
                <a:lnTo>
                  <a:pt x="1302" y="2257"/>
                </a:lnTo>
                <a:lnTo>
                  <a:pt x="1303" y="2262"/>
                </a:lnTo>
                <a:lnTo>
                  <a:pt x="1304" y="2268"/>
                </a:lnTo>
                <a:lnTo>
                  <a:pt x="1305" y="2273"/>
                </a:lnTo>
                <a:lnTo>
                  <a:pt x="1304" y="2279"/>
                </a:lnTo>
                <a:lnTo>
                  <a:pt x="1303" y="2283"/>
                </a:lnTo>
                <a:lnTo>
                  <a:pt x="1301" y="2288"/>
                </a:lnTo>
                <a:lnTo>
                  <a:pt x="1297" y="2293"/>
                </a:lnTo>
                <a:lnTo>
                  <a:pt x="1294" y="2298"/>
                </a:lnTo>
                <a:lnTo>
                  <a:pt x="1280" y="2308"/>
                </a:lnTo>
                <a:lnTo>
                  <a:pt x="1265" y="2321"/>
                </a:lnTo>
                <a:lnTo>
                  <a:pt x="1258" y="2328"/>
                </a:lnTo>
                <a:lnTo>
                  <a:pt x="1254" y="2333"/>
                </a:lnTo>
                <a:lnTo>
                  <a:pt x="1251" y="2338"/>
                </a:lnTo>
                <a:lnTo>
                  <a:pt x="1248" y="2339"/>
                </a:lnTo>
                <a:lnTo>
                  <a:pt x="1246" y="2338"/>
                </a:lnTo>
                <a:lnTo>
                  <a:pt x="1244" y="2336"/>
                </a:lnTo>
                <a:lnTo>
                  <a:pt x="1238" y="2334"/>
                </a:lnTo>
                <a:lnTo>
                  <a:pt x="1227" y="2333"/>
                </a:lnTo>
                <a:lnTo>
                  <a:pt x="1210" y="2332"/>
                </a:lnTo>
                <a:lnTo>
                  <a:pt x="1189" y="2331"/>
                </a:lnTo>
                <a:lnTo>
                  <a:pt x="1166" y="2331"/>
                </a:lnTo>
                <a:lnTo>
                  <a:pt x="1145" y="2331"/>
                </a:lnTo>
                <a:lnTo>
                  <a:pt x="1137" y="2332"/>
                </a:lnTo>
                <a:lnTo>
                  <a:pt x="1127" y="2334"/>
                </a:lnTo>
                <a:lnTo>
                  <a:pt x="1119" y="2339"/>
                </a:lnTo>
                <a:lnTo>
                  <a:pt x="1110" y="2344"/>
                </a:lnTo>
                <a:lnTo>
                  <a:pt x="1103" y="2350"/>
                </a:lnTo>
                <a:lnTo>
                  <a:pt x="1097" y="2356"/>
                </a:lnTo>
                <a:lnTo>
                  <a:pt x="1093" y="2363"/>
                </a:lnTo>
                <a:lnTo>
                  <a:pt x="1089" y="2369"/>
                </a:lnTo>
                <a:lnTo>
                  <a:pt x="1086" y="2375"/>
                </a:lnTo>
                <a:lnTo>
                  <a:pt x="1082" y="2378"/>
                </a:lnTo>
                <a:lnTo>
                  <a:pt x="1078" y="2382"/>
                </a:lnTo>
                <a:lnTo>
                  <a:pt x="1075" y="2384"/>
                </a:lnTo>
                <a:lnTo>
                  <a:pt x="1071" y="2386"/>
                </a:lnTo>
                <a:lnTo>
                  <a:pt x="1069" y="2386"/>
                </a:lnTo>
                <a:lnTo>
                  <a:pt x="1065" y="2386"/>
                </a:lnTo>
                <a:lnTo>
                  <a:pt x="1063" y="2383"/>
                </a:lnTo>
                <a:lnTo>
                  <a:pt x="1058" y="2381"/>
                </a:lnTo>
                <a:lnTo>
                  <a:pt x="1053" y="2378"/>
                </a:lnTo>
                <a:lnTo>
                  <a:pt x="1046" y="2376"/>
                </a:lnTo>
                <a:lnTo>
                  <a:pt x="1036" y="2375"/>
                </a:lnTo>
                <a:lnTo>
                  <a:pt x="1031" y="2375"/>
                </a:lnTo>
                <a:lnTo>
                  <a:pt x="1027" y="2372"/>
                </a:lnTo>
                <a:lnTo>
                  <a:pt x="1025" y="2371"/>
                </a:lnTo>
                <a:lnTo>
                  <a:pt x="1024" y="2369"/>
                </a:lnTo>
                <a:lnTo>
                  <a:pt x="1024" y="2363"/>
                </a:lnTo>
                <a:lnTo>
                  <a:pt x="1025" y="2355"/>
                </a:lnTo>
                <a:lnTo>
                  <a:pt x="1028" y="2347"/>
                </a:lnTo>
                <a:lnTo>
                  <a:pt x="1031" y="2340"/>
                </a:lnTo>
                <a:lnTo>
                  <a:pt x="1033" y="2332"/>
                </a:lnTo>
                <a:lnTo>
                  <a:pt x="1034" y="2323"/>
                </a:lnTo>
                <a:lnTo>
                  <a:pt x="1027" y="2307"/>
                </a:lnTo>
                <a:lnTo>
                  <a:pt x="1019" y="2289"/>
                </a:lnTo>
                <a:lnTo>
                  <a:pt x="1019" y="2283"/>
                </a:lnTo>
                <a:lnTo>
                  <a:pt x="1020" y="2279"/>
                </a:lnTo>
                <a:lnTo>
                  <a:pt x="1021" y="2274"/>
                </a:lnTo>
                <a:lnTo>
                  <a:pt x="1024" y="2268"/>
                </a:lnTo>
                <a:lnTo>
                  <a:pt x="1027" y="2257"/>
                </a:lnTo>
                <a:lnTo>
                  <a:pt x="1030" y="2249"/>
                </a:lnTo>
                <a:lnTo>
                  <a:pt x="1030" y="2244"/>
                </a:lnTo>
                <a:lnTo>
                  <a:pt x="1028" y="2241"/>
                </a:lnTo>
                <a:lnTo>
                  <a:pt x="1027" y="2238"/>
                </a:lnTo>
                <a:lnTo>
                  <a:pt x="1026" y="2236"/>
                </a:lnTo>
                <a:lnTo>
                  <a:pt x="1020" y="2235"/>
                </a:lnTo>
                <a:lnTo>
                  <a:pt x="1011" y="2232"/>
                </a:lnTo>
                <a:lnTo>
                  <a:pt x="1008" y="2232"/>
                </a:lnTo>
                <a:lnTo>
                  <a:pt x="1007" y="2231"/>
                </a:lnTo>
                <a:lnTo>
                  <a:pt x="1007" y="2229"/>
                </a:lnTo>
                <a:lnTo>
                  <a:pt x="1007" y="2226"/>
                </a:lnTo>
                <a:lnTo>
                  <a:pt x="1008" y="2220"/>
                </a:lnTo>
                <a:lnTo>
                  <a:pt x="1009" y="2213"/>
                </a:lnTo>
                <a:lnTo>
                  <a:pt x="1013" y="2206"/>
                </a:lnTo>
                <a:lnTo>
                  <a:pt x="1014" y="2199"/>
                </a:lnTo>
                <a:lnTo>
                  <a:pt x="1017" y="2194"/>
                </a:lnTo>
                <a:lnTo>
                  <a:pt x="1015" y="2191"/>
                </a:lnTo>
                <a:lnTo>
                  <a:pt x="1013" y="2186"/>
                </a:lnTo>
                <a:lnTo>
                  <a:pt x="1009" y="2183"/>
                </a:lnTo>
                <a:lnTo>
                  <a:pt x="1006" y="2181"/>
                </a:lnTo>
                <a:lnTo>
                  <a:pt x="1002" y="2181"/>
                </a:lnTo>
                <a:lnTo>
                  <a:pt x="999" y="2181"/>
                </a:lnTo>
                <a:lnTo>
                  <a:pt x="995" y="2182"/>
                </a:lnTo>
                <a:lnTo>
                  <a:pt x="992" y="2185"/>
                </a:lnTo>
                <a:lnTo>
                  <a:pt x="988" y="2187"/>
                </a:lnTo>
                <a:lnTo>
                  <a:pt x="984" y="2189"/>
                </a:lnTo>
                <a:lnTo>
                  <a:pt x="982" y="2191"/>
                </a:lnTo>
                <a:lnTo>
                  <a:pt x="979" y="2191"/>
                </a:lnTo>
                <a:lnTo>
                  <a:pt x="976" y="2191"/>
                </a:lnTo>
                <a:lnTo>
                  <a:pt x="971" y="2187"/>
                </a:lnTo>
                <a:lnTo>
                  <a:pt x="965" y="2182"/>
                </a:lnTo>
                <a:lnTo>
                  <a:pt x="962" y="2180"/>
                </a:lnTo>
                <a:lnTo>
                  <a:pt x="960" y="2179"/>
                </a:lnTo>
                <a:lnTo>
                  <a:pt x="956" y="2179"/>
                </a:lnTo>
                <a:lnTo>
                  <a:pt x="954" y="2179"/>
                </a:lnTo>
                <a:lnTo>
                  <a:pt x="946" y="2181"/>
                </a:lnTo>
                <a:lnTo>
                  <a:pt x="941" y="2187"/>
                </a:lnTo>
                <a:lnTo>
                  <a:pt x="925" y="2201"/>
                </a:lnTo>
                <a:lnTo>
                  <a:pt x="908" y="2217"/>
                </a:lnTo>
                <a:lnTo>
                  <a:pt x="905" y="2220"/>
                </a:lnTo>
                <a:lnTo>
                  <a:pt x="902" y="2225"/>
                </a:lnTo>
                <a:lnTo>
                  <a:pt x="900" y="2230"/>
                </a:lnTo>
                <a:lnTo>
                  <a:pt x="899" y="2235"/>
                </a:lnTo>
                <a:lnTo>
                  <a:pt x="897" y="2244"/>
                </a:lnTo>
                <a:lnTo>
                  <a:pt x="895" y="2256"/>
                </a:lnTo>
                <a:lnTo>
                  <a:pt x="894" y="2261"/>
                </a:lnTo>
                <a:lnTo>
                  <a:pt x="892" y="2265"/>
                </a:lnTo>
                <a:lnTo>
                  <a:pt x="889" y="2268"/>
                </a:lnTo>
                <a:lnTo>
                  <a:pt x="886" y="2270"/>
                </a:lnTo>
                <a:lnTo>
                  <a:pt x="881" y="2273"/>
                </a:lnTo>
                <a:lnTo>
                  <a:pt x="876" y="2273"/>
                </a:lnTo>
                <a:lnTo>
                  <a:pt x="870" y="2274"/>
                </a:lnTo>
                <a:lnTo>
                  <a:pt x="863" y="2274"/>
                </a:lnTo>
                <a:lnTo>
                  <a:pt x="857" y="2273"/>
                </a:lnTo>
                <a:lnTo>
                  <a:pt x="853" y="2271"/>
                </a:lnTo>
                <a:lnTo>
                  <a:pt x="848" y="2269"/>
                </a:lnTo>
                <a:lnTo>
                  <a:pt x="845" y="2265"/>
                </a:lnTo>
                <a:lnTo>
                  <a:pt x="841" y="2256"/>
                </a:lnTo>
                <a:lnTo>
                  <a:pt x="838" y="2243"/>
                </a:lnTo>
                <a:lnTo>
                  <a:pt x="836" y="2229"/>
                </a:lnTo>
                <a:lnTo>
                  <a:pt x="835" y="2213"/>
                </a:lnTo>
                <a:lnTo>
                  <a:pt x="835" y="2206"/>
                </a:lnTo>
                <a:lnTo>
                  <a:pt x="836" y="2199"/>
                </a:lnTo>
                <a:lnTo>
                  <a:pt x="837" y="2192"/>
                </a:lnTo>
                <a:lnTo>
                  <a:pt x="839" y="2186"/>
                </a:lnTo>
                <a:lnTo>
                  <a:pt x="843" y="2180"/>
                </a:lnTo>
                <a:lnTo>
                  <a:pt x="847" y="2175"/>
                </a:lnTo>
                <a:lnTo>
                  <a:pt x="851" y="2172"/>
                </a:lnTo>
                <a:lnTo>
                  <a:pt x="856" y="2168"/>
                </a:lnTo>
                <a:lnTo>
                  <a:pt x="868" y="2162"/>
                </a:lnTo>
                <a:lnTo>
                  <a:pt x="879" y="2157"/>
                </a:lnTo>
                <a:lnTo>
                  <a:pt x="885" y="2154"/>
                </a:lnTo>
                <a:lnTo>
                  <a:pt x="887" y="2151"/>
                </a:lnTo>
                <a:lnTo>
                  <a:pt x="889" y="2149"/>
                </a:lnTo>
                <a:lnTo>
                  <a:pt x="891" y="2145"/>
                </a:lnTo>
                <a:lnTo>
                  <a:pt x="892" y="2138"/>
                </a:lnTo>
                <a:lnTo>
                  <a:pt x="893" y="2126"/>
                </a:lnTo>
                <a:lnTo>
                  <a:pt x="893" y="2119"/>
                </a:lnTo>
                <a:lnTo>
                  <a:pt x="895" y="2115"/>
                </a:lnTo>
                <a:lnTo>
                  <a:pt x="897" y="2110"/>
                </a:lnTo>
                <a:lnTo>
                  <a:pt x="900" y="2105"/>
                </a:lnTo>
                <a:lnTo>
                  <a:pt x="908" y="2095"/>
                </a:lnTo>
                <a:lnTo>
                  <a:pt x="920" y="2085"/>
                </a:lnTo>
                <a:lnTo>
                  <a:pt x="932" y="2073"/>
                </a:lnTo>
                <a:lnTo>
                  <a:pt x="943" y="2061"/>
                </a:lnTo>
                <a:lnTo>
                  <a:pt x="954" y="2050"/>
                </a:lnTo>
                <a:lnTo>
                  <a:pt x="963" y="2040"/>
                </a:lnTo>
                <a:lnTo>
                  <a:pt x="968" y="2035"/>
                </a:lnTo>
                <a:lnTo>
                  <a:pt x="970" y="2029"/>
                </a:lnTo>
                <a:lnTo>
                  <a:pt x="974" y="2022"/>
                </a:lnTo>
                <a:lnTo>
                  <a:pt x="975" y="2015"/>
                </a:lnTo>
                <a:lnTo>
                  <a:pt x="976" y="2008"/>
                </a:lnTo>
                <a:lnTo>
                  <a:pt x="976" y="2000"/>
                </a:lnTo>
                <a:lnTo>
                  <a:pt x="976" y="1994"/>
                </a:lnTo>
                <a:lnTo>
                  <a:pt x="975" y="1987"/>
                </a:lnTo>
                <a:lnTo>
                  <a:pt x="971" y="1977"/>
                </a:lnTo>
                <a:lnTo>
                  <a:pt x="968" y="1967"/>
                </a:lnTo>
                <a:lnTo>
                  <a:pt x="964" y="1956"/>
                </a:lnTo>
                <a:lnTo>
                  <a:pt x="963" y="1945"/>
                </a:lnTo>
                <a:lnTo>
                  <a:pt x="961" y="1933"/>
                </a:lnTo>
                <a:lnTo>
                  <a:pt x="960" y="1922"/>
                </a:lnTo>
                <a:lnTo>
                  <a:pt x="960" y="1917"/>
                </a:lnTo>
                <a:lnTo>
                  <a:pt x="961" y="1914"/>
                </a:lnTo>
                <a:lnTo>
                  <a:pt x="964" y="1909"/>
                </a:lnTo>
                <a:lnTo>
                  <a:pt x="969" y="1905"/>
                </a:lnTo>
                <a:lnTo>
                  <a:pt x="979" y="1903"/>
                </a:lnTo>
                <a:lnTo>
                  <a:pt x="992" y="1904"/>
                </a:lnTo>
                <a:lnTo>
                  <a:pt x="999" y="1904"/>
                </a:lnTo>
                <a:lnTo>
                  <a:pt x="1005" y="1904"/>
                </a:lnTo>
                <a:lnTo>
                  <a:pt x="1009" y="1903"/>
                </a:lnTo>
                <a:lnTo>
                  <a:pt x="1014" y="1902"/>
                </a:lnTo>
                <a:lnTo>
                  <a:pt x="1017" y="1899"/>
                </a:lnTo>
                <a:lnTo>
                  <a:pt x="1018" y="1896"/>
                </a:lnTo>
                <a:lnTo>
                  <a:pt x="1018" y="1892"/>
                </a:lnTo>
                <a:lnTo>
                  <a:pt x="1017" y="1887"/>
                </a:lnTo>
                <a:lnTo>
                  <a:pt x="1015" y="1880"/>
                </a:lnTo>
                <a:lnTo>
                  <a:pt x="1015" y="1874"/>
                </a:lnTo>
                <a:lnTo>
                  <a:pt x="1021" y="1868"/>
                </a:lnTo>
                <a:lnTo>
                  <a:pt x="1028" y="1863"/>
                </a:lnTo>
                <a:lnTo>
                  <a:pt x="1031" y="1860"/>
                </a:lnTo>
                <a:lnTo>
                  <a:pt x="1032" y="1858"/>
                </a:lnTo>
                <a:lnTo>
                  <a:pt x="1032" y="1855"/>
                </a:lnTo>
                <a:lnTo>
                  <a:pt x="1031" y="1854"/>
                </a:lnTo>
                <a:lnTo>
                  <a:pt x="1026" y="1851"/>
                </a:lnTo>
                <a:lnTo>
                  <a:pt x="1018" y="1849"/>
                </a:lnTo>
                <a:lnTo>
                  <a:pt x="1006" y="1848"/>
                </a:lnTo>
                <a:lnTo>
                  <a:pt x="993" y="1845"/>
                </a:lnTo>
                <a:lnTo>
                  <a:pt x="986" y="1844"/>
                </a:lnTo>
                <a:lnTo>
                  <a:pt x="980" y="1845"/>
                </a:lnTo>
                <a:lnTo>
                  <a:pt x="976" y="1846"/>
                </a:lnTo>
                <a:lnTo>
                  <a:pt x="971" y="1847"/>
                </a:lnTo>
                <a:lnTo>
                  <a:pt x="963" y="1854"/>
                </a:lnTo>
                <a:lnTo>
                  <a:pt x="954" y="1865"/>
                </a:lnTo>
                <a:lnTo>
                  <a:pt x="948" y="1868"/>
                </a:lnTo>
                <a:lnTo>
                  <a:pt x="943" y="1870"/>
                </a:lnTo>
                <a:lnTo>
                  <a:pt x="939" y="1870"/>
                </a:lnTo>
                <a:lnTo>
                  <a:pt x="937" y="1867"/>
                </a:lnTo>
                <a:lnTo>
                  <a:pt x="933" y="1859"/>
                </a:lnTo>
                <a:lnTo>
                  <a:pt x="931" y="1849"/>
                </a:lnTo>
                <a:lnTo>
                  <a:pt x="931" y="1841"/>
                </a:lnTo>
                <a:lnTo>
                  <a:pt x="931" y="1834"/>
                </a:lnTo>
                <a:lnTo>
                  <a:pt x="931" y="1832"/>
                </a:lnTo>
                <a:lnTo>
                  <a:pt x="930" y="1829"/>
                </a:lnTo>
                <a:lnTo>
                  <a:pt x="929" y="1827"/>
                </a:lnTo>
                <a:lnTo>
                  <a:pt x="925" y="1824"/>
                </a:lnTo>
                <a:lnTo>
                  <a:pt x="923" y="1822"/>
                </a:lnTo>
                <a:lnTo>
                  <a:pt x="920" y="1820"/>
                </a:lnTo>
                <a:lnTo>
                  <a:pt x="919" y="1816"/>
                </a:lnTo>
                <a:lnTo>
                  <a:pt x="919" y="1813"/>
                </a:lnTo>
                <a:lnTo>
                  <a:pt x="920" y="1808"/>
                </a:lnTo>
                <a:lnTo>
                  <a:pt x="923" y="1803"/>
                </a:lnTo>
                <a:lnTo>
                  <a:pt x="925" y="1798"/>
                </a:lnTo>
                <a:lnTo>
                  <a:pt x="929" y="1792"/>
                </a:lnTo>
                <a:lnTo>
                  <a:pt x="936" y="1782"/>
                </a:lnTo>
                <a:lnTo>
                  <a:pt x="941" y="1770"/>
                </a:lnTo>
                <a:lnTo>
                  <a:pt x="944" y="1759"/>
                </a:lnTo>
                <a:lnTo>
                  <a:pt x="946" y="1747"/>
                </a:lnTo>
                <a:lnTo>
                  <a:pt x="948" y="1737"/>
                </a:lnTo>
                <a:lnTo>
                  <a:pt x="949" y="1727"/>
                </a:lnTo>
                <a:lnTo>
                  <a:pt x="951" y="1718"/>
                </a:lnTo>
                <a:lnTo>
                  <a:pt x="954" y="1708"/>
                </a:lnTo>
                <a:lnTo>
                  <a:pt x="954" y="1704"/>
                </a:lnTo>
                <a:lnTo>
                  <a:pt x="952" y="1701"/>
                </a:lnTo>
                <a:lnTo>
                  <a:pt x="950" y="1697"/>
                </a:lnTo>
                <a:lnTo>
                  <a:pt x="946" y="1693"/>
                </a:lnTo>
                <a:lnTo>
                  <a:pt x="936" y="1685"/>
                </a:lnTo>
                <a:lnTo>
                  <a:pt x="923" y="1677"/>
                </a:lnTo>
                <a:lnTo>
                  <a:pt x="916" y="1674"/>
                </a:lnTo>
                <a:lnTo>
                  <a:pt x="908" y="1671"/>
                </a:lnTo>
                <a:lnTo>
                  <a:pt x="902" y="1671"/>
                </a:lnTo>
                <a:lnTo>
                  <a:pt x="897" y="1671"/>
                </a:lnTo>
                <a:lnTo>
                  <a:pt x="883" y="1672"/>
                </a:lnTo>
                <a:lnTo>
                  <a:pt x="869" y="1674"/>
                </a:lnTo>
                <a:lnTo>
                  <a:pt x="862" y="1674"/>
                </a:lnTo>
                <a:lnTo>
                  <a:pt x="856" y="1671"/>
                </a:lnTo>
                <a:lnTo>
                  <a:pt x="851" y="1669"/>
                </a:lnTo>
                <a:lnTo>
                  <a:pt x="847" y="1664"/>
                </a:lnTo>
                <a:lnTo>
                  <a:pt x="839" y="1655"/>
                </a:lnTo>
                <a:lnTo>
                  <a:pt x="831" y="1643"/>
                </a:lnTo>
                <a:lnTo>
                  <a:pt x="826" y="1638"/>
                </a:lnTo>
                <a:lnTo>
                  <a:pt x="823" y="1637"/>
                </a:lnTo>
                <a:lnTo>
                  <a:pt x="819" y="1638"/>
                </a:lnTo>
                <a:lnTo>
                  <a:pt x="817" y="1640"/>
                </a:lnTo>
                <a:lnTo>
                  <a:pt x="814" y="1645"/>
                </a:lnTo>
                <a:lnTo>
                  <a:pt x="812" y="1651"/>
                </a:lnTo>
                <a:lnTo>
                  <a:pt x="811" y="1657"/>
                </a:lnTo>
                <a:lnTo>
                  <a:pt x="811" y="1663"/>
                </a:lnTo>
                <a:lnTo>
                  <a:pt x="810" y="1669"/>
                </a:lnTo>
                <a:lnTo>
                  <a:pt x="809" y="1674"/>
                </a:lnTo>
                <a:lnTo>
                  <a:pt x="806" y="1678"/>
                </a:lnTo>
                <a:lnTo>
                  <a:pt x="804" y="1683"/>
                </a:lnTo>
                <a:lnTo>
                  <a:pt x="799" y="1687"/>
                </a:lnTo>
                <a:lnTo>
                  <a:pt x="793" y="1690"/>
                </a:lnTo>
                <a:lnTo>
                  <a:pt x="786" y="1693"/>
                </a:lnTo>
                <a:lnTo>
                  <a:pt x="776" y="1694"/>
                </a:lnTo>
                <a:lnTo>
                  <a:pt x="768" y="1695"/>
                </a:lnTo>
                <a:lnTo>
                  <a:pt x="761" y="1695"/>
                </a:lnTo>
                <a:lnTo>
                  <a:pt x="755" y="1694"/>
                </a:lnTo>
                <a:lnTo>
                  <a:pt x="750" y="1691"/>
                </a:lnTo>
                <a:lnTo>
                  <a:pt x="743" y="1685"/>
                </a:lnTo>
                <a:lnTo>
                  <a:pt x="736" y="1677"/>
                </a:lnTo>
                <a:lnTo>
                  <a:pt x="731" y="1672"/>
                </a:lnTo>
                <a:lnTo>
                  <a:pt x="725" y="1670"/>
                </a:lnTo>
                <a:lnTo>
                  <a:pt x="718" y="1668"/>
                </a:lnTo>
                <a:lnTo>
                  <a:pt x="710" y="1666"/>
                </a:lnTo>
                <a:lnTo>
                  <a:pt x="693" y="1666"/>
                </a:lnTo>
                <a:lnTo>
                  <a:pt x="680" y="1666"/>
                </a:lnTo>
                <a:lnTo>
                  <a:pt x="674" y="1669"/>
                </a:lnTo>
                <a:lnTo>
                  <a:pt x="671" y="1672"/>
                </a:lnTo>
                <a:lnTo>
                  <a:pt x="667" y="1677"/>
                </a:lnTo>
                <a:lnTo>
                  <a:pt x="664" y="1683"/>
                </a:lnTo>
                <a:lnTo>
                  <a:pt x="660" y="1695"/>
                </a:lnTo>
                <a:lnTo>
                  <a:pt x="659" y="1707"/>
                </a:lnTo>
                <a:lnTo>
                  <a:pt x="656" y="1715"/>
                </a:lnTo>
                <a:lnTo>
                  <a:pt x="654" y="1722"/>
                </a:lnTo>
                <a:lnTo>
                  <a:pt x="650" y="1725"/>
                </a:lnTo>
                <a:lnTo>
                  <a:pt x="648" y="1727"/>
                </a:lnTo>
                <a:lnTo>
                  <a:pt x="643" y="1731"/>
                </a:lnTo>
                <a:lnTo>
                  <a:pt x="639" y="1733"/>
                </a:lnTo>
                <a:lnTo>
                  <a:pt x="633" y="1735"/>
                </a:lnTo>
                <a:lnTo>
                  <a:pt x="628" y="1739"/>
                </a:lnTo>
                <a:lnTo>
                  <a:pt x="624" y="1742"/>
                </a:lnTo>
                <a:lnTo>
                  <a:pt x="621" y="1746"/>
                </a:lnTo>
                <a:lnTo>
                  <a:pt x="615" y="1756"/>
                </a:lnTo>
                <a:lnTo>
                  <a:pt x="609" y="1766"/>
                </a:lnTo>
                <a:lnTo>
                  <a:pt x="602" y="1779"/>
                </a:lnTo>
                <a:lnTo>
                  <a:pt x="593" y="1795"/>
                </a:lnTo>
                <a:lnTo>
                  <a:pt x="589" y="1801"/>
                </a:lnTo>
                <a:lnTo>
                  <a:pt x="583" y="1808"/>
                </a:lnTo>
                <a:lnTo>
                  <a:pt x="578" y="1813"/>
                </a:lnTo>
                <a:lnTo>
                  <a:pt x="572" y="1817"/>
                </a:lnTo>
                <a:lnTo>
                  <a:pt x="566" y="1820"/>
                </a:lnTo>
                <a:lnTo>
                  <a:pt x="562" y="1821"/>
                </a:lnTo>
                <a:lnTo>
                  <a:pt x="560" y="1821"/>
                </a:lnTo>
                <a:lnTo>
                  <a:pt x="558" y="1820"/>
                </a:lnTo>
                <a:lnTo>
                  <a:pt x="555" y="1815"/>
                </a:lnTo>
                <a:lnTo>
                  <a:pt x="554" y="1807"/>
                </a:lnTo>
                <a:lnTo>
                  <a:pt x="554" y="1797"/>
                </a:lnTo>
                <a:lnTo>
                  <a:pt x="552" y="1788"/>
                </a:lnTo>
                <a:lnTo>
                  <a:pt x="551" y="1785"/>
                </a:lnTo>
                <a:lnTo>
                  <a:pt x="548" y="1782"/>
                </a:lnTo>
                <a:lnTo>
                  <a:pt x="547" y="1781"/>
                </a:lnTo>
                <a:lnTo>
                  <a:pt x="543" y="1781"/>
                </a:lnTo>
                <a:lnTo>
                  <a:pt x="539" y="1782"/>
                </a:lnTo>
                <a:lnTo>
                  <a:pt x="533" y="1785"/>
                </a:lnTo>
                <a:lnTo>
                  <a:pt x="526" y="1792"/>
                </a:lnTo>
                <a:lnTo>
                  <a:pt x="519" y="1801"/>
                </a:lnTo>
                <a:lnTo>
                  <a:pt x="515" y="1804"/>
                </a:lnTo>
                <a:lnTo>
                  <a:pt x="511" y="1807"/>
                </a:lnTo>
                <a:lnTo>
                  <a:pt x="508" y="1809"/>
                </a:lnTo>
                <a:lnTo>
                  <a:pt x="504" y="1809"/>
                </a:lnTo>
                <a:lnTo>
                  <a:pt x="501" y="1808"/>
                </a:lnTo>
                <a:lnTo>
                  <a:pt x="497" y="1805"/>
                </a:lnTo>
                <a:lnTo>
                  <a:pt x="495" y="1802"/>
                </a:lnTo>
                <a:lnTo>
                  <a:pt x="491" y="1797"/>
                </a:lnTo>
                <a:lnTo>
                  <a:pt x="489" y="1791"/>
                </a:lnTo>
                <a:lnTo>
                  <a:pt x="489" y="1785"/>
                </a:lnTo>
                <a:lnTo>
                  <a:pt x="489" y="1777"/>
                </a:lnTo>
                <a:lnTo>
                  <a:pt x="490" y="1770"/>
                </a:lnTo>
                <a:lnTo>
                  <a:pt x="491" y="1756"/>
                </a:lnTo>
                <a:lnTo>
                  <a:pt x="491" y="1742"/>
                </a:lnTo>
                <a:lnTo>
                  <a:pt x="491" y="1740"/>
                </a:lnTo>
                <a:lnTo>
                  <a:pt x="490" y="1738"/>
                </a:lnTo>
                <a:lnTo>
                  <a:pt x="488" y="1735"/>
                </a:lnTo>
                <a:lnTo>
                  <a:pt x="485" y="1734"/>
                </a:lnTo>
                <a:lnTo>
                  <a:pt x="479" y="1731"/>
                </a:lnTo>
                <a:lnTo>
                  <a:pt x="473" y="1729"/>
                </a:lnTo>
                <a:lnTo>
                  <a:pt x="458" y="1728"/>
                </a:lnTo>
                <a:lnTo>
                  <a:pt x="444" y="1729"/>
                </a:lnTo>
                <a:lnTo>
                  <a:pt x="439" y="1731"/>
                </a:lnTo>
                <a:lnTo>
                  <a:pt x="434" y="1732"/>
                </a:lnTo>
                <a:lnTo>
                  <a:pt x="431" y="1734"/>
                </a:lnTo>
                <a:lnTo>
                  <a:pt x="427" y="1739"/>
                </a:lnTo>
                <a:lnTo>
                  <a:pt x="421" y="1750"/>
                </a:lnTo>
                <a:lnTo>
                  <a:pt x="415" y="1766"/>
                </a:lnTo>
                <a:lnTo>
                  <a:pt x="412" y="1775"/>
                </a:lnTo>
                <a:lnTo>
                  <a:pt x="409" y="1782"/>
                </a:lnTo>
                <a:lnTo>
                  <a:pt x="407" y="1786"/>
                </a:lnTo>
                <a:lnTo>
                  <a:pt x="403" y="1790"/>
                </a:lnTo>
                <a:lnTo>
                  <a:pt x="397" y="1794"/>
                </a:lnTo>
                <a:lnTo>
                  <a:pt x="389" y="1797"/>
                </a:lnTo>
                <a:lnTo>
                  <a:pt x="384" y="1801"/>
                </a:lnTo>
                <a:lnTo>
                  <a:pt x="381" y="1804"/>
                </a:lnTo>
                <a:lnTo>
                  <a:pt x="378" y="1809"/>
                </a:lnTo>
                <a:lnTo>
                  <a:pt x="377" y="1814"/>
                </a:lnTo>
                <a:lnTo>
                  <a:pt x="376" y="1819"/>
                </a:lnTo>
                <a:lnTo>
                  <a:pt x="377" y="1824"/>
                </a:lnTo>
                <a:lnTo>
                  <a:pt x="378" y="1830"/>
                </a:lnTo>
                <a:lnTo>
                  <a:pt x="379" y="1835"/>
                </a:lnTo>
                <a:lnTo>
                  <a:pt x="383" y="1846"/>
                </a:lnTo>
                <a:lnTo>
                  <a:pt x="384" y="1854"/>
                </a:lnTo>
                <a:lnTo>
                  <a:pt x="383" y="1858"/>
                </a:lnTo>
                <a:lnTo>
                  <a:pt x="381" y="1861"/>
                </a:lnTo>
                <a:lnTo>
                  <a:pt x="377" y="1864"/>
                </a:lnTo>
                <a:lnTo>
                  <a:pt x="371" y="1865"/>
                </a:lnTo>
                <a:lnTo>
                  <a:pt x="365" y="1866"/>
                </a:lnTo>
                <a:lnTo>
                  <a:pt x="358" y="1866"/>
                </a:lnTo>
                <a:lnTo>
                  <a:pt x="350" y="1865"/>
                </a:lnTo>
                <a:lnTo>
                  <a:pt x="344" y="1864"/>
                </a:lnTo>
                <a:lnTo>
                  <a:pt x="338" y="1863"/>
                </a:lnTo>
                <a:lnTo>
                  <a:pt x="333" y="1859"/>
                </a:lnTo>
                <a:lnTo>
                  <a:pt x="329" y="1855"/>
                </a:lnTo>
                <a:lnTo>
                  <a:pt x="328" y="1852"/>
                </a:lnTo>
                <a:lnTo>
                  <a:pt x="328" y="1847"/>
                </a:lnTo>
                <a:lnTo>
                  <a:pt x="331" y="1842"/>
                </a:lnTo>
                <a:lnTo>
                  <a:pt x="333" y="1840"/>
                </a:lnTo>
                <a:lnTo>
                  <a:pt x="337" y="1836"/>
                </a:lnTo>
                <a:lnTo>
                  <a:pt x="340" y="1833"/>
                </a:lnTo>
                <a:lnTo>
                  <a:pt x="344" y="1830"/>
                </a:lnTo>
                <a:lnTo>
                  <a:pt x="346" y="1826"/>
                </a:lnTo>
                <a:lnTo>
                  <a:pt x="347" y="1822"/>
                </a:lnTo>
                <a:lnTo>
                  <a:pt x="349" y="1817"/>
                </a:lnTo>
                <a:lnTo>
                  <a:pt x="347" y="1814"/>
                </a:lnTo>
                <a:lnTo>
                  <a:pt x="346" y="1810"/>
                </a:lnTo>
                <a:lnTo>
                  <a:pt x="344" y="1807"/>
                </a:lnTo>
                <a:lnTo>
                  <a:pt x="337" y="1802"/>
                </a:lnTo>
                <a:lnTo>
                  <a:pt x="326" y="1798"/>
                </a:lnTo>
                <a:lnTo>
                  <a:pt x="321" y="1797"/>
                </a:lnTo>
                <a:lnTo>
                  <a:pt x="316" y="1797"/>
                </a:lnTo>
                <a:lnTo>
                  <a:pt x="312" y="1797"/>
                </a:lnTo>
                <a:lnTo>
                  <a:pt x="308" y="1798"/>
                </a:lnTo>
                <a:lnTo>
                  <a:pt x="300" y="1802"/>
                </a:lnTo>
                <a:lnTo>
                  <a:pt x="290" y="1807"/>
                </a:lnTo>
                <a:lnTo>
                  <a:pt x="284" y="1809"/>
                </a:lnTo>
                <a:lnTo>
                  <a:pt x="278" y="1810"/>
                </a:lnTo>
                <a:lnTo>
                  <a:pt x="274" y="1810"/>
                </a:lnTo>
                <a:lnTo>
                  <a:pt x="269" y="1809"/>
                </a:lnTo>
                <a:lnTo>
                  <a:pt x="261" y="1803"/>
                </a:lnTo>
                <a:lnTo>
                  <a:pt x="253" y="1797"/>
                </a:lnTo>
                <a:lnTo>
                  <a:pt x="247" y="1792"/>
                </a:lnTo>
                <a:lnTo>
                  <a:pt x="244" y="1789"/>
                </a:lnTo>
                <a:lnTo>
                  <a:pt x="242" y="1785"/>
                </a:lnTo>
                <a:lnTo>
                  <a:pt x="240" y="1782"/>
                </a:lnTo>
                <a:lnTo>
                  <a:pt x="239" y="1778"/>
                </a:lnTo>
                <a:lnTo>
                  <a:pt x="240" y="1775"/>
                </a:lnTo>
                <a:lnTo>
                  <a:pt x="240" y="1771"/>
                </a:lnTo>
                <a:lnTo>
                  <a:pt x="243" y="1767"/>
                </a:lnTo>
                <a:lnTo>
                  <a:pt x="249" y="1760"/>
                </a:lnTo>
                <a:lnTo>
                  <a:pt x="255" y="1753"/>
                </a:lnTo>
                <a:lnTo>
                  <a:pt x="258" y="1750"/>
                </a:lnTo>
                <a:lnTo>
                  <a:pt x="259" y="1745"/>
                </a:lnTo>
                <a:lnTo>
                  <a:pt x="259" y="1741"/>
                </a:lnTo>
                <a:lnTo>
                  <a:pt x="257" y="1737"/>
                </a:lnTo>
                <a:lnTo>
                  <a:pt x="251" y="1729"/>
                </a:lnTo>
                <a:lnTo>
                  <a:pt x="244" y="1723"/>
                </a:lnTo>
                <a:lnTo>
                  <a:pt x="243" y="1720"/>
                </a:lnTo>
                <a:lnTo>
                  <a:pt x="242" y="1716"/>
                </a:lnTo>
                <a:lnTo>
                  <a:pt x="242" y="1713"/>
                </a:lnTo>
                <a:lnTo>
                  <a:pt x="243" y="1707"/>
                </a:lnTo>
                <a:lnTo>
                  <a:pt x="245" y="1701"/>
                </a:lnTo>
                <a:lnTo>
                  <a:pt x="247" y="1695"/>
                </a:lnTo>
                <a:lnTo>
                  <a:pt x="249" y="1688"/>
                </a:lnTo>
                <a:lnTo>
                  <a:pt x="249" y="1681"/>
                </a:lnTo>
                <a:lnTo>
                  <a:pt x="247" y="1675"/>
                </a:lnTo>
                <a:lnTo>
                  <a:pt x="246" y="1670"/>
                </a:lnTo>
                <a:lnTo>
                  <a:pt x="243" y="1665"/>
                </a:lnTo>
                <a:lnTo>
                  <a:pt x="239" y="1662"/>
                </a:lnTo>
                <a:lnTo>
                  <a:pt x="234" y="1660"/>
                </a:lnTo>
                <a:lnTo>
                  <a:pt x="231" y="1660"/>
                </a:lnTo>
                <a:lnTo>
                  <a:pt x="230" y="1663"/>
                </a:lnTo>
                <a:lnTo>
                  <a:pt x="228" y="1666"/>
                </a:lnTo>
                <a:lnTo>
                  <a:pt x="226" y="1675"/>
                </a:lnTo>
                <a:lnTo>
                  <a:pt x="224" y="1685"/>
                </a:lnTo>
                <a:lnTo>
                  <a:pt x="221" y="1691"/>
                </a:lnTo>
                <a:lnTo>
                  <a:pt x="218" y="1695"/>
                </a:lnTo>
                <a:lnTo>
                  <a:pt x="213" y="1699"/>
                </a:lnTo>
                <a:lnTo>
                  <a:pt x="208" y="1700"/>
                </a:lnTo>
                <a:lnTo>
                  <a:pt x="203" y="1701"/>
                </a:lnTo>
                <a:lnTo>
                  <a:pt x="199" y="1701"/>
                </a:lnTo>
                <a:lnTo>
                  <a:pt x="195" y="1700"/>
                </a:lnTo>
                <a:lnTo>
                  <a:pt x="192" y="1696"/>
                </a:lnTo>
                <a:lnTo>
                  <a:pt x="187" y="1691"/>
                </a:lnTo>
                <a:lnTo>
                  <a:pt x="184" y="1684"/>
                </a:lnTo>
                <a:lnTo>
                  <a:pt x="182" y="1678"/>
                </a:lnTo>
                <a:lnTo>
                  <a:pt x="182" y="1671"/>
                </a:lnTo>
                <a:lnTo>
                  <a:pt x="182" y="1665"/>
                </a:lnTo>
                <a:lnTo>
                  <a:pt x="183" y="1659"/>
                </a:lnTo>
                <a:lnTo>
                  <a:pt x="187" y="1649"/>
                </a:lnTo>
                <a:lnTo>
                  <a:pt x="193" y="1637"/>
                </a:lnTo>
                <a:lnTo>
                  <a:pt x="200" y="1624"/>
                </a:lnTo>
                <a:lnTo>
                  <a:pt x="211" y="1608"/>
                </a:lnTo>
                <a:lnTo>
                  <a:pt x="220" y="1593"/>
                </a:lnTo>
                <a:lnTo>
                  <a:pt x="225" y="1581"/>
                </a:lnTo>
                <a:lnTo>
                  <a:pt x="228" y="1570"/>
                </a:lnTo>
                <a:lnTo>
                  <a:pt x="228" y="1559"/>
                </a:lnTo>
                <a:lnTo>
                  <a:pt x="227" y="1549"/>
                </a:lnTo>
                <a:lnTo>
                  <a:pt x="225" y="1540"/>
                </a:lnTo>
                <a:lnTo>
                  <a:pt x="224" y="1532"/>
                </a:lnTo>
                <a:lnTo>
                  <a:pt x="223" y="1521"/>
                </a:lnTo>
                <a:lnTo>
                  <a:pt x="224" y="1510"/>
                </a:lnTo>
                <a:lnTo>
                  <a:pt x="227" y="1499"/>
                </a:lnTo>
                <a:lnTo>
                  <a:pt x="230" y="1494"/>
                </a:lnTo>
                <a:lnTo>
                  <a:pt x="232" y="1489"/>
                </a:lnTo>
                <a:lnTo>
                  <a:pt x="236" y="1486"/>
                </a:lnTo>
                <a:lnTo>
                  <a:pt x="239" y="1482"/>
                </a:lnTo>
                <a:lnTo>
                  <a:pt x="256" y="1479"/>
                </a:lnTo>
                <a:lnTo>
                  <a:pt x="269" y="1479"/>
                </a:lnTo>
                <a:lnTo>
                  <a:pt x="271" y="1476"/>
                </a:lnTo>
                <a:lnTo>
                  <a:pt x="274" y="1473"/>
                </a:lnTo>
                <a:lnTo>
                  <a:pt x="275" y="1468"/>
                </a:lnTo>
                <a:lnTo>
                  <a:pt x="276" y="1463"/>
                </a:lnTo>
                <a:lnTo>
                  <a:pt x="277" y="1451"/>
                </a:lnTo>
                <a:lnTo>
                  <a:pt x="278" y="1442"/>
                </a:lnTo>
                <a:lnTo>
                  <a:pt x="277" y="1437"/>
                </a:lnTo>
                <a:lnTo>
                  <a:pt x="277" y="1433"/>
                </a:lnTo>
                <a:lnTo>
                  <a:pt x="276" y="1431"/>
                </a:lnTo>
                <a:lnTo>
                  <a:pt x="274" y="1429"/>
                </a:lnTo>
                <a:lnTo>
                  <a:pt x="271" y="1428"/>
                </a:lnTo>
                <a:lnTo>
                  <a:pt x="269" y="1428"/>
                </a:lnTo>
                <a:lnTo>
                  <a:pt x="266" y="1429"/>
                </a:lnTo>
                <a:lnTo>
                  <a:pt x="264" y="1430"/>
                </a:lnTo>
                <a:lnTo>
                  <a:pt x="257" y="1433"/>
                </a:lnTo>
                <a:lnTo>
                  <a:pt x="250" y="1436"/>
                </a:lnTo>
                <a:lnTo>
                  <a:pt x="247" y="1436"/>
                </a:lnTo>
                <a:lnTo>
                  <a:pt x="245" y="1435"/>
                </a:lnTo>
                <a:lnTo>
                  <a:pt x="244" y="1432"/>
                </a:lnTo>
                <a:lnTo>
                  <a:pt x="244" y="1430"/>
                </a:lnTo>
                <a:lnTo>
                  <a:pt x="245" y="1426"/>
                </a:lnTo>
                <a:lnTo>
                  <a:pt x="247" y="1424"/>
                </a:lnTo>
                <a:lnTo>
                  <a:pt x="251" y="1422"/>
                </a:lnTo>
                <a:lnTo>
                  <a:pt x="255" y="1419"/>
                </a:lnTo>
                <a:lnTo>
                  <a:pt x="263" y="1416"/>
                </a:lnTo>
                <a:lnTo>
                  <a:pt x="272" y="1411"/>
                </a:lnTo>
                <a:lnTo>
                  <a:pt x="276" y="1408"/>
                </a:lnTo>
                <a:lnTo>
                  <a:pt x="278" y="1404"/>
                </a:lnTo>
                <a:lnTo>
                  <a:pt x="281" y="1400"/>
                </a:lnTo>
                <a:lnTo>
                  <a:pt x="282" y="1395"/>
                </a:lnTo>
                <a:lnTo>
                  <a:pt x="282" y="1385"/>
                </a:lnTo>
                <a:lnTo>
                  <a:pt x="282" y="1375"/>
                </a:lnTo>
                <a:lnTo>
                  <a:pt x="281" y="1367"/>
                </a:lnTo>
                <a:lnTo>
                  <a:pt x="278" y="1360"/>
                </a:lnTo>
                <a:lnTo>
                  <a:pt x="276" y="1359"/>
                </a:lnTo>
                <a:lnTo>
                  <a:pt x="272" y="1356"/>
                </a:lnTo>
                <a:lnTo>
                  <a:pt x="269" y="1355"/>
                </a:lnTo>
                <a:lnTo>
                  <a:pt x="264" y="1355"/>
                </a:lnTo>
                <a:lnTo>
                  <a:pt x="259" y="1354"/>
                </a:lnTo>
                <a:lnTo>
                  <a:pt x="256" y="1351"/>
                </a:lnTo>
                <a:lnTo>
                  <a:pt x="253" y="1349"/>
                </a:lnTo>
                <a:lnTo>
                  <a:pt x="252" y="1345"/>
                </a:lnTo>
                <a:lnTo>
                  <a:pt x="252" y="1337"/>
                </a:lnTo>
                <a:lnTo>
                  <a:pt x="252" y="1328"/>
                </a:lnTo>
                <a:lnTo>
                  <a:pt x="252" y="1322"/>
                </a:lnTo>
                <a:lnTo>
                  <a:pt x="251" y="1318"/>
                </a:lnTo>
                <a:lnTo>
                  <a:pt x="250" y="1313"/>
                </a:lnTo>
                <a:lnTo>
                  <a:pt x="247" y="1310"/>
                </a:lnTo>
                <a:lnTo>
                  <a:pt x="243" y="1306"/>
                </a:lnTo>
                <a:lnTo>
                  <a:pt x="238" y="1304"/>
                </a:lnTo>
                <a:lnTo>
                  <a:pt x="231" y="1302"/>
                </a:lnTo>
                <a:lnTo>
                  <a:pt x="223" y="1300"/>
                </a:lnTo>
                <a:lnTo>
                  <a:pt x="213" y="1300"/>
                </a:lnTo>
                <a:lnTo>
                  <a:pt x="203" y="1302"/>
                </a:lnTo>
                <a:lnTo>
                  <a:pt x="195" y="1304"/>
                </a:lnTo>
                <a:lnTo>
                  <a:pt x="187" y="1306"/>
                </a:lnTo>
                <a:lnTo>
                  <a:pt x="180" y="1310"/>
                </a:lnTo>
                <a:lnTo>
                  <a:pt x="174" y="1315"/>
                </a:lnTo>
                <a:lnTo>
                  <a:pt x="168" y="1319"/>
                </a:lnTo>
                <a:lnTo>
                  <a:pt x="163" y="1324"/>
                </a:lnTo>
                <a:lnTo>
                  <a:pt x="155" y="1334"/>
                </a:lnTo>
                <a:lnTo>
                  <a:pt x="148" y="1340"/>
                </a:lnTo>
                <a:lnTo>
                  <a:pt x="144" y="1342"/>
                </a:lnTo>
                <a:lnTo>
                  <a:pt x="140" y="1343"/>
                </a:lnTo>
                <a:lnTo>
                  <a:pt x="137" y="1344"/>
                </a:lnTo>
                <a:lnTo>
                  <a:pt x="132" y="1344"/>
                </a:lnTo>
                <a:lnTo>
                  <a:pt x="129" y="1344"/>
                </a:lnTo>
                <a:lnTo>
                  <a:pt x="126" y="1343"/>
                </a:lnTo>
                <a:lnTo>
                  <a:pt x="124" y="1342"/>
                </a:lnTo>
                <a:lnTo>
                  <a:pt x="121" y="1340"/>
                </a:lnTo>
                <a:lnTo>
                  <a:pt x="120" y="1334"/>
                </a:lnTo>
                <a:lnTo>
                  <a:pt x="120" y="1325"/>
                </a:lnTo>
                <a:lnTo>
                  <a:pt x="121" y="1321"/>
                </a:lnTo>
                <a:lnTo>
                  <a:pt x="120" y="1318"/>
                </a:lnTo>
                <a:lnTo>
                  <a:pt x="118" y="1315"/>
                </a:lnTo>
                <a:lnTo>
                  <a:pt x="116" y="1313"/>
                </a:lnTo>
                <a:lnTo>
                  <a:pt x="113" y="1312"/>
                </a:lnTo>
                <a:lnTo>
                  <a:pt x="110" y="1313"/>
                </a:lnTo>
                <a:lnTo>
                  <a:pt x="106" y="1315"/>
                </a:lnTo>
                <a:lnTo>
                  <a:pt x="102" y="1317"/>
                </a:lnTo>
                <a:lnTo>
                  <a:pt x="92" y="1325"/>
                </a:lnTo>
                <a:lnTo>
                  <a:pt x="77" y="1340"/>
                </a:lnTo>
                <a:lnTo>
                  <a:pt x="61" y="1354"/>
                </a:lnTo>
                <a:lnTo>
                  <a:pt x="48" y="1366"/>
                </a:lnTo>
                <a:lnTo>
                  <a:pt x="43" y="1368"/>
                </a:lnTo>
                <a:lnTo>
                  <a:pt x="38" y="1369"/>
                </a:lnTo>
                <a:lnTo>
                  <a:pt x="35" y="1369"/>
                </a:lnTo>
                <a:lnTo>
                  <a:pt x="31" y="1368"/>
                </a:lnTo>
                <a:lnTo>
                  <a:pt x="25" y="1362"/>
                </a:lnTo>
                <a:lnTo>
                  <a:pt x="19" y="1356"/>
                </a:lnTo>
                <a:lnTo>
                  <a:pt x="11" y="1350"/>
                </a:lnTo>
                <a:lnTo>
                  <a:pt x="5" y="1345"/>
                </a:lnTo>
                <a:lnTo>
                  <a:pt x="1" y="1343"/>
                </a:lnTo>
                <a:lnTo>
                  <a:pt x="0" y="1341"/>
                </a:lnTo>
                <a:lnTo>
                  <a:pt x="0" y="1338"/>
                </a:lnTo>
                <a:lnTo>
                  <a:pt x="1" y="1335"/>
                </a:lnTo>
                <a:lnTo>
                  <a:pt x="11" y="1330"/>
                </a:lnTo>
                <a:lnTo>
                  <a:pt x="29" y="1322"/>
                </a:lnTo>
                <a:lnTo>
                  <a:pt x="37" y="1313"/>
                </a:lnTo>
                <a:lnTo>
                  <a:pt x="43" y="1305"/>
                </a:lnTo>
                <a:lnTo>
                  <a:pt x="56" y="1294"/>
                </a:lnTo>
                <a:lnTo>
                  <a:pt x="74" y="1280"/>
                </a:lnTo>
                <a:lnTo>
                  <a:pt x="82" y="1271"/>
                </a:lnTo>
                <a:lnTo>
                  <a:pt x="87" y="1262"/>
                </a:lnTo>
                <a:lnTo>
                  <a:pt x="92" y="1255"/>
                </a:lnTo>
                <a:lnTo>
                  <a:pt x="95" y="1247"/>
                </a:lnTo>
                <a:lnTo>
                  <a:pt x="99" y="1237"/>
                </a:lnTo>
                <a:lnTo>
                  <a:pt x="104" y="1225"/>
                </a:lnTo>
                <a:lnTo>
                  <a:pt x="108" y="1216"/>
                </a:lnTo>
                <a:lnTo>
                  <a:pt x="111" y="1209"/>
                </a:lnTo>
                <a:lnTo>
                  <a:pt x="117" y="1199"/>
                </a:lnTo>
                <a:lnTo>
                  <a:pt x="120" y="1187"/>
                </a:lnTo>
                <a:lnTo>
                  <a:pt x="123" y="1184"/>
                </a:lnTo>
                <a:lnTo>
                  <a:pt x="126" y="1181"/>
                </a:lnTo>
                <a:lnTo>
                  <a:pt x="132" y="1180"/>
                </a:lnTo>
                <a:lnTo>
                  <a:pt x="138" y="1180"/>
                </a:lnTo>
                <a:lnTo>
                  <a:pt x="152" y="1183"/>
                </a:lnTo>
                <a:lnTo>
                  <a:pt x="169" y="1186"/>
                </a:lnTo>
                <a:lnTo>
                  <a:pt x="176" y="1187"/>
                </a:lnTo>
                <a:lnTo>
                  <a:pt x="182" y="1189"/>
                </a:lnTo>
                <a:lnTo>
                  <a:pt x="187" y="1189"/>
                </a:lnTo>
                <a:lnTo>
                  <a:pt x="190" y="1187"/>
                </a:lnTo>
                <a:lnTo>
                  <a:pt x="193" y="1185"/>
                </a:lnTo>
                <a:lnTo>
                  <a:pt x="194" y="1183"/>
                </a:lnTo>
                <a:lnTo>
                  <a:pt x="195" y="1180"/>
                </a:lnTo>
                <a:lnTo>
                  <a:pt x="195" y="1176"/>
                </a:lnTo>
                <a:lnTo>
                  <a:pt x="195" y="1168"/>
                </a:lnTo>
                <a:lnTo>
                  <a:pt x="196" y="1164"/>
                </a:lnTo>
                <a:lnTo>
                  <a:pt x="201" y="1158"/>
                </a:lnTo>
                <a:lnTo>
                  <a:pt x="208" y="1149"/>
                </a:lnTo>
                <a:lnTo>
                  <a:pt x="219" y="1141"/>
                </a:lnTo>
                <a:lnTo>
                  <a:pt x="233" y="1133"/>
                </a:lnTo>
                <a:lnTo>
                  <a:pt x="239" y="1129"/>
                </a:lnTo>
                <a:lnTo>
                  <a:pt x="245" y="1126"/>
                </a:lnTo>
                <a:lnTo>
                  <a:pt x="250" y="1121"/>
                </a:lnTo>
                <a:lnTo>
                  <a:pt x="252" y="1116"/>
                </a:lnTo>
                <a:lnTo>
                  <a:pt x="255" y="1110"/>
                </a:lnTo>
                <a:lnTo>
                  <a:pt x="256" y="1104"/>
                </a:lnTo>
                <a:lnTo>
                  <a:pt x="257" y="1098"/>
                </a:lnTo>
                <a:lnTo>
                  <a:pt x="257" y="1091"/>
                </a:lnTo>
                <a:lnTo>
                  <a:pt x="256" y="1084"/>
                </a:lnTo>
                <a:lnTo>
                  <a:pt x="255" y="1078"/>
                </a:lnTo>
                <a:lnTo>
                  <a:pt x="251" y="1071"/>
                </a:lnTo>
                <a:lnTo>
                  <a:pt x="247" y="1065"/>
                </a:lnTo>
                <a:lnTo>
                  <a:pt x="243" y="1060"/>
                </a:lnTo>
                <a:lnTo>
                  <a:pt x="237" y="1057"/>
                </a:lnTo>
                <a:lnTo>
                  <a:pt x="231" y="1054"/>
                </a:lnTo>
                <a:lnTo>
                  <a:pt x="224" y="1051"/>
                </a:lnTo>
                <a:lnTo>
                  <a:pt x="211" y="1047"/>
                </a:lnTo>
                <a:lnTo>
                  <a:pt x="200" y="1041"/>
                </a:lnTo>
                <a:lnTo>
                  <a:pt x="196" y="1038"/>
                </a:lnTo>
                <a:lnTo>
                  <a:pt x="193" y="1033"/>
                </a:lnTo>
                <a:lnTo>
                  <a:pt x="192" y="1027"/>
                </a:lnTo>
                <a:lnTo>
                  <a:pt x="190" y="1020"/>
                </a:lnTo>
                <a:lnTo>
                  <a:pt x="190" y="1006"/>
                </a:lnTo>
                <a:lnTo>
                  <a:pt x="192" y="987"/>
                </a:lnTo>
                <a:lnTo>
                  <a:pt x="192" y="978"/>
                </a:lnTo>
                <a:lnTo>
                  <a:pt x="193" y="970"/>
                </a:lnTo>
                <a:lnTo>
                  <a:pt x="195" y="964"/>
                </a:lnTo>
                <a:lnTo>
                  <a:pt x="196" y="959"/>
                </a:lnTo>
                <a:lnTo>
                  <a:pt x="201" y="951"/>
                </a:lnTo>
                <a:lnTo>
                  <a:pt x="206" y="944"/>
                </a:lnTo>
                <a:lnTo>
                  <a:pt x="211" y="938"/>
                </a:lnTo>
                <a:lnTo>
                  <a:pt x="214" y="931"/>
                </a:lnTo>
                <a:lnTo>
                  <a:pt x="214" y="927"/>
                </a:lnTo>
                <a:lnTo>
                  <a:pt x="213" y="925"/>
                </a:lnTo>
                <a:lnTo>
                  <a:pt x="211" y="924"/>
                </a:lnTo>
                <a:lnTo>
                  <a:pt x="206" y="924"/>
                </a:lnTo>
                <a:lnTo>
                  <a:pt x="201" y="922"/>
                </a:lnTo>
                <a:lnTo>
                  <a:pt x="198" y="922"/>
                </a:lnTo>
                <a:lnTo>
                  <a:pt x="195" y="920"/>
                </a:lnTo>
                <a:lnTo>
                  <a:pt x="193" y="918"/>
                </a:lnTo>
                <a:lnTo>
                  <a:pt x="192" y="915"/>
                </a:lnTo>
                <a:lnTo>
                  <a:pt x="190" y="912"/>
                </a:lnTo>
                <a:lnTo>
                  <a:pt x="190" y="907"/>
                </a:lnTo>
                <a:lnTo>
                  <a:pt x="190" y="902"/>
                </a:lnTo>
                <a:lnTo>
                  <a:pt x="193" y="891"/>
                </a:lnTo>
                <a:lnTo>
                  <a:pt x="199" y="880"/>
                </a:lnTo>
                <a:lnTo>
                  <a:pt x="206" y="868"/>
                </a:lnTo>
                <a:lnTo>
                  <a:pt x="213" y="858"/>
                </a:lnTo>
                <a:lnTo>
                  <a:pt x="218" y="853"/>
                </a:lnTo>
                <a:lnTo>
                  <a:pt x="221" y="847"/>
                </a:lnTo>
                <a:lnTo>
                  <a:pt x="223" y="842"/>
                </a:lnTo>
                <a:lnTo>
                  <a:pt x="223" y="832"/>
                </a:lnTo>
                <a:lnTo>
                  <a:pt x="223" y="828"/>
                </a:lnTo>
                <a:lnTo>
                  <a:pt x="221" y="825"/>
                </a:lnTo>
                <a:lnTo>
                  <a:pt x="220" y="823"/>
                </a:lnTo>
                <a:lnTo>
                  <a:pt x="219" y="821"/>
                </a:lnTo>
                <a:lnTo>
                  <a:pt x="213" y="820"/>
                </a:lnTo>
                <a:lnTo>
                  <a:pt x="203" y="820"/>
                </a:lnTo>
                <a:lnTo>
                  <a:pt x="198" y="820"/>
                </a:lnTo>
                <a:lnTo>
                  <a:pt x="193" y="818"/>
                </a:lnTo>
                <a:lnTo>
                  <a:pt x="189" y="815"/>
                </a:lnTo>
                <a:lnTo>
                  <a:pt x="186" y="813"/>
                </a:lnTo>
                <a:lnTo>
                  <a:pt x="182" y="808"/>
                </a:lnTo>
                <a:lnTo>
                  <a:pt x="180" y="805"/>
                </a:lnTo>
                <a:lnTo>
                  <a:pt x="180" y="801"/>
                </a:lnTo>
                <a:lnTo>
                  <a:pt x="181" y="795"/>
                </a:lnTo>
                <a:lnTo>
                  <a:pt x="182" y="788"/>
                </a:lnTo>
                <a:lnTo>
                  <a:pt x="183" y="780"/>
                </a:lnTo>
                <a:lnTo>
                  <a:pt x="183" y="770"/>
                </a:lnTo>
                <a:lnTo>
                  <a:pt x="182" y="758"/>
                </a:lnTo>
                <a:lnTo>
                  <a:pt x="180" y="745"/>
                </a:lnTo>
                <a:lnTo>
                  <a:pt x="177" y="733"/>
                </a:lnTo>
                <a:lnTo>
                  <a:pt x="176" y="723"/>
                </a:lnTo>
                <a:lnTo>
                  <a:pt x="176" y="712"/>
                </a:lnTo>
                <a:lnTo>
                  <a:pt x="175" y="692"/>
                </a:lnTo>
                <a:lnTo>
                  <a:pt x="174" y="679"/>
                </a:lnTo>
                <a:lnTo>
                  <a:pt x="173" y="675"/>
                </a:lnTo>
                <a:lnTo>
                  <a:pt x="170" y="673"/>
                </a:lnTo>
                <a:lnTo>
                  <a:pt x="168" y="672"/>
                </a:lnTo>
                <a:lnTo>
                  <a:pt x="164" y="670"/>
                </a:lnTo>
                <a:lnTo>
                  <a:pt x="161" y="670"/>
                </a:lnTo>
                <a:lnTo>
                  <a:pt x="157" y="669"/>
                </a:lnTo>
                <a:lnTo>
                  <a:pt x="154" y="668"/>
                </a:lnTo>
                <a:lnTo>
                  <a:pt x="151" y="664"/>
                </a:lnTo>
                <a:lnTo>
                  <a:pt x="151" y="662"/>
                </a:lnTo>
                <a:lnTo>
                  <a:pt x="151" y="658"/>
                </a:lnTo>
                <a:lnTo>
                  <a:pt x="152" y="656"/>
                </a:lnTo>
                <a:lnTo>
                  <a:pt x="154" y="654"/>
                </a:lnTo>
                <a:lnTo>
                  <a:pt x="159" y="650"/>
                </a:lnTo>
                <a:lnTo>
                  <a:pt x="168" y="649"/>
                </a:lnTo>
                <a:lnTo>
                  <a:pt x="171" y="648"/>
                </a:lnTo>
                <a:lnTo>
                  <a:pt x="174" y="647"/>
                </a:lnTo>
                <a:lnTo>
                  <a:pt x="175" y="644"/>
                </a:lnTo>
                <a:lnTo>
                  <a:pt x="176" y="642"/>
                </a:lnTo>
                <a:lnTo>
                  <a:pt x="177" y="638"/>
                </a:lnTo>
                <a:lnTo>
                  <a:pt x="179" y="636"/>
                </a:lnTo>
                <a:lnTo>
                  <a:pt x="180" y="632"/>
                </a:lnTo>
                <a:lnTo>
                  <a:pt x="182" y="631"/>
                </a:lnTo>
                <a:lnTo>
                  <a:pt x="186" y="629"/>
                </a:lnTo>
                <a:lnTo>
                  <a:pt x="188" y="626"/>
                </a:lnTo>
                <a:lnTo>
                  <a:pt x="189" y="624"/>
                </a:lnTo>
                <a:lnTo>
                  <a:pt x="190" y="622"/>
                </a:lnTo>
                <a:lnTo>
                  <a:pt x="190" y="619"/>
                </a:lnTo>
                <a:lnTo>
                  <a:pt x="189" y="616"/>
                </a:lnTo>
                <a:lnTo>
                  <a:pt x="188" y="613"/>
                </a:lnTo>
                <a:lnTo>
                  <a:pt x="186" y="610"/>
                </a:lnTo>
                <a:lnTo>
                  <a:pt x="180" y="601"/>
                </a:lnTo>
                <a:lnTo>
                  <a:pt x="174" y="591"/>
                </a:lnTo>
                <a:lnTo>
                  <a:pt x="171" y="585"/>
                </a:lnTo>
                <a:lnTo>
                  <a:pt x="170" y="578"/>
                </a:lnTo>
                <a:lnTo>
                  <a:pt x="169" y="572"/>
                </a:lnTo>
                <a:lnTo>
                  <a:pt x="168" y="566"/>
                </a:lnTo>
                <a:lnTo>
                  <a:pt x="169" y="554"/>
                </a:lnTo>
                <a:lnTo>
                  <a:pt x="171" y="540"/>
                </a:lnTo>
                <a:lnTo>
                  <a:pt x="175" y="527"/>
                </a:lnTo>
                <a:lnTo>
                  <a:pt x="181" y="515"/>
                </a:lnTo>
                <a:lnTo>
                  <a:pt x="187" y="504"/>
                </a:lnTo>
                <a:lnTo>
                  <a:pt x="193" y="493"/>
                </a:lnTo>
                <a:lnTo>
                  <a:pt x="194" y="489"/>
                </a:lnTo>
                <a:lnTo>
                  <a:pt x="194" y="484"/>
                </a:lnTo>
                <a:lnTo>
                  <a:pt x="193" y="479"/>
                </a:lnTo>
                <a:lnTo>
                  <a:pt x="190" y="475"/>
                </a:lnTo>
                <a:lnTo>
                  <a:pt x="182" y="467"/>
                </a:lnTo>
                <a:lnTo>
                  <a:pt x="174" y="459"/>
                </a:lnTo>
                <a:lnTo>
                  <a:pt x="171" y="455"/>
                </a:lnTo>
                <a:lnTo>
                  <a:pt x="171" y="452"/>
                </a:lnTo>
                <a:lnTo>
                  <a:pt x="171" y="447"/>
                </a:lnTo>
                <a:lnTo>
                  <a:pt x="173" y="443"/>
                </a:lnTo>
                <a:lnTo>
                  <a:pt x="176" y="434"/>
                </a:lnTo>
                <a:lnTo>
                  <a:pt x="180" y="429"/>
                </a:lnTo>
                <a:lnTo>
                  <a:pt x="182" y="426"/>
                </a:lnTo>
                <a:lnTo>
                  <a:pt x="184" y="423"/>
                </a:lnTo>
                <a:lnTo>
                  <a:pt x="186" y="418"/>
                </a:lnTo>
                <a:lnTo>
                  <a:pt x="186" y="412"/>
                </a:lnTo>
                <a:lnTo>
                  <a:pt x="187" y="408"/>
                </a:lnTo>
                <a:lnTo>
                  <a:pt x="188" y="404"/>
                </a:lnTo>
                <a:lnTo>
                  <a:pt x="189" y="401"/>
                </a:lnTo>
                <a:lnTo>
                  <a:pt x="192" y="398"/>
                </a:lnTo>
                <a:lnTo>
                  <a:pt x="195" y="396"/>
                </a:lnTo>
                <a:lnTo>
                  <a:pt x="200" y="395"/>
                </a:lnTo>
                <a:lnTo>
                  <a:pt x="203" y="393"/>
                </a:lnTo>
                <a:lnTo>
                  <a:pt x="208" y="391"/>
                </a:lnTo>
                <a:lnTo>
                  <a:pt x="211" y="387"/>
                </a:lnTo>
                <a:lnTo>
                  <a:pt x="213" y="383"/>
                </a:lnTo>
                <a:lnTo>
                  <a:pt x="211" y="374"/>
                </a:lnTo>
                <a:lnTo>
                  <a:pt x="208" y="364"/>
                </a:lnTo>
                <a:lnTo>
                  <a:pt x="207" y="358"/>
                </a:lnTo>
                <a:lnTo>
                  <a:pt x="207" y="352"/>
                </a:lnTo>
                <a:lnTo>
                  <a:pt x="208" y="346"/>
                </a:lnTo>
                <a:lnTo>
                  <a:pt x="211" y="341"/>
                </a:lnTo>
                <a:lnTo>
                  <a:pt x="219" y="335"/>
                </a:lnTo>
                <a:lnTo>
                  <a:pt x="225" y="332"/>
                </a:lnTo>
                <a:lnTo>
                  <a:pt x="230" y="329"/>
                </a:lnTo>
                <a:lnTo>
                  <a:pt x="232" y="327"/>
                </a:lnTo>
                <a:lnTo>
                  <a:pt x="234" y="325"/>
                </a:lnTo>
                <a:lnTo>
                  <a:pt x="236" y="322"/>
                </a:lnTo>
                <a:lnTo>
                  <a:pt x="236" y="316"/>
                </a:lnTo>
                <a:lnTo>
                  <a:pt x="236" y="308"/>
                </a:lnTo>
                <a:lnTo>
                  <a:pt x="236" y="302"/>
                </a:lnTo>
                <a:lnTo>
                  <a:pt x="236" y="295"/>
                </a:lnTo>
                <a:lnTo>
                  <a:pt x="237" y="289"/>
                </a:lnTo>
                <a:lnTo>
                  <a:pt x="239" y="284"/>
                </a:lnTo>
                <a:lnTo>
                  <a:pt x="245" y="275"/>
                </a:lnTo>
                <a:lnTo>
                  <a:pt x="252" y="263"/>
                </a:lnTo>
                <a:lnTo>
                  <a:pt x="259" y="251"/>
                </a:lnTo>
                <a:lnTo>
                  <a:pt x="265" y="242"/>
                </a:lnTo>
                <a:lnTo>
                  <a:pt x="270" y="237"/>
                </a:lnTo>
                <a:lnTo>
                  <a:pt x="276" y="231"/>
                </a:lnTo>
                <a:lnTo>
                  <a:pt x="283" y="226"/>
                </a:lnTo>
                <a:lnTo>
                  <a:pt x="290" y="223"/>
                </a:lnTo>
                <a:lnTo>
                  <a:pt x="305" y="222"/>
                </a:lnTo>
                <a:lnTo>
                  <a:pt x="318" y="222"/>
                </a:lnTo>
                <a:lnTo>
                  <a:pt x="327" y="225"/>
                </a:lnTo>
                <a:lnTo>
                  <a:pt x="333" y="226"/>
                </a:lnTo>
                <a:lnTo>
                  <a:pt x="334" y="226"/>
                </a:lnTo>
                <a:lnTo>
                  <a:pt x="337" y="225"/>
                </a:lnTo>
                <a:lnTo>
                  <a:pt x="340" y="222"/>
                </a:lnTo>
                <a:lnTo>
                  <a:pt x="343" y="220"/>
                </a:lnTo>
                <a:lnTo>
                  <a:pt x="346" y="216"/>
                </a:lnTo>
                <a:lnTo>
                  <a:pt x="349" y="212"/>
                </a:lnTo>
                <a:lnTo>
                  <a:pt x="352" y="206"/>
                </a:lnTo>
                <a:lnTo>
                  <a:pt x="353" y="200"/>
                </a:lnTo>
                <a:lnTo>
                  <a:pt x="356" y="193"/>
                </a:lnTo>
                <a:lnTo>
                  <a:pt x="358" y="187"/>
                </a:lnTo>
                <a:lnTo>
                  <a:pt x="362" y="181"/>
                </a:lnTo>
                <a:lnTo>
                  <a:pt x="366" y="176"/>
                </a:lnTo>
                <a:lnTo>
                  <a:pt x="372" y="171"/>
                </a:lnTo>
                <a:lnTo>
                  <a:pt x="381" y="168"/>
                </a:lnTo>
                <a:lnTo>
                  <a:pt x="390" y="165"/>
                </a:lnTo>
                <a:lnTo>
                  <a:pt x="402" y="163"/>
                </a:lnTo>
                <a:lnTo>
                  <a:pt x="425" y="163"/>
                </a:lnTo>
                <a:lnTo>
                  <a:pt x="442" y="164"/>
                </a:lnTo>
                <a:lnTo>
                  <a:pt x="451" y="165"/>
                </a:lnTo>
                <a:lnTo>
                  <a:pt x="458" y="165"/>
                </a:lnTo>
                <a:lnTo>
                  <a:pt x="465" y="164"/>
                </a:lnTo>
                <a:lnTo>
                  <a:pt x="473" y="163"/>
                </a:lnTo>
                <a:lnTo>
                  <a:pt x="488" y="158"/>
                </a:lnTo>
                <a:lnTo>
                  <a:pt x="501" y="157"/>
                </a:lnTo>
                <a:lnTo>
                  <a:pt x="508" y="158"/>
                </a:lnTo>
                <a:lnTo>
                  <a:pt x="515" y="160"/>
                </a:lnTo>
                <a:lnTo>
                  <a:pt x="521" y="164"/>
                </a:lnTo>
                <a:lnTo>
                  <a:pt x="528" y="170"/>
                </a:lnTo>
                <a:lnTo>
                  <a:pt x="547" y="190"/>
                </a:lnTo>
                <a:lnTo>
                  <a:pt x="558" y="204"/>
                </a:lnTo>
                <a:lnTo>
                  <a:pt x="561" y="209"/>
                </a:lnTo>
                <a:lnTo>
                  <a:pt x="567" y="212"/>
                </a:lnTo>
                <a:lnTo>
                  <a:pt x="573" y="212"/>
                </a:lnTo>
                <a:lnTo>
                  <a:pt x="580" y="212"/>
                </a:lnTo>
                <a:lnTo>
                  <a:pt x="585" y="215"/>
                </a:lnTo>
                <a:lnTo>
                  <a:pt x="591" y="218"/>
                </a:lnTo>
                <a:lnTo>
                  <a:pt x="596" y="216"/>
                </a:lnTo>
                <a:lnTo>
                  <a:pt x="599" y="215"/>
                </a:lnTo>
                <a:lnTo>
                  <a:pt x="602" y="212"/>
                </a:lnTo>
                <a:lnTo>
                  <a:pt x="606" y="207"/>
                </a:lnTo>
                <a:lnTo>
                  <a:pt x="610" y="201"/>
                </a:lnTo>
                <a:lnTo>
                  <a:pt x="615" y="197"/>
                </a:lnTo>
                <a:lnTo>
                  <a:pt x="621" y="195"/>
                </a:lnTo>
                <a:lnTo>
                  <a:pt x="627" y="194"/>
                </a:lnTo>
                <a:lnTo>
                  <a:pt x="635" y="193"/>
                </a:lnTo>
                <a:lnTo>
                  <a:pt x="645" y="191"/>
                </a:lnTo>
                <a:lnTo>
                  <a:pt x="654" y="190"/>
                </a:lnTo>
                <a:lnTo>
                  <a:pt x="664" y="187"/>
                </a:lnTo>
                <a:lnTo>
                  <a:pt x="669" y="184"/>
                </a:lnTo>
                <a:lnTo>
                  <a:pt x="674" y="182"/>
                </a:lnTo>
                <a:lnTo>
                  <a:pt x="678" y="177"/>
                </a:lnTo>
                <a:lnTo>
                  <a:pt x="681" y="172"/>
                </a:lnTo>
                <a:lnTo>
                  <a:pt x="684" y="168"/>
                </a:lnTo>
                <a:lnTo>
                  <a:pt x="685" y="163"/>
                </a:lnTo>
                <a:lnTo>
                  <a:pt x="686" y="158"/>
                </a:lnTo>
                <a:lnTo>
                  <a:pt x="685" y="153"/>
                </a:lnTo>
                <a:lnTo>
                  <a:pt x="684" y="149"/>
                </a:lnTo>
                <a:lnTo>
                  <a:pt x="681" y="144"/>
                </a:lnTo>
                <a:lnTo>
                  <a:pt x="679" y="139"/>
                </a:lnTo>
                <a:lnTo>
                  <a:pt x="675" y="136"/>
                </a:lnTo>
                <a:lnTo>
                  <a:pt x="667" y="127"/>
                </a:lnTo>
                <a:lnTo>
                  <a:pt x="658" y="120"/>
                </a:lnTo>
                <a:lnTo>
                  <a:pt x="648" y="113"/>
                </a:lnTo>
                <a:lnTo>
                  <a:pt x="640" y="106"/>
                </a:lnTo>
                <a:lnTo>
                  <a:pt x="634" y="99"/>
                </a:lnTo>
                <a:lnTo>
                  <a:pt x="630" y="92"/>
                </a:lnTo>
                <a:lnTo>
                  <a:pt x="629" y="88"/>
                </a:lnTo>
                <a:lnTo>
                  <a:pt x="629" y="84"/>
                </a:lnTo>
                <a:lnTo>
                  <a:pt x="630" y="81"/>
                </a:lnTo>
                <a:lnTo>
                  <a:pt x="631" y="78"/>
                </a:lnTo>
                <a:lnTo>
                  <a:pt x="636" y="74"/>
                </a:lnTo>
                <a:lnTo>
                  <a:pt x="641" y="71"/>
                </a:lnTo>
                <a:lnTo>
                  <a:pt x="643" y="70"/>
                </a:lnTo>
                <a:lnTo>
                  <a:pt x="643" y="68"/>
                </a:lnTo>
                <a:lnTo>
                  <a:pt x="642" y="64"/>
                </a:lnTo>
                <a:lnTo>
                  <a:pt x="640" y="61"/>
                </a:lnTo>
                <a:lnTo>
                  <a:pt x="634" y="51"/>
                </a:lnTo>
                <a:lnTo>
                  <a:pt x="627" y="43"/>
                </a:lnTo>
                <a:lnTo>
                  <a:pt x="624" y="38"/>
                </a:lnTo>
                <a:lnTo>
                  <a:pt x="623" y="36"/>
                </a:lnTo>
                <a:lnTo>
                  <a:pt x="623" y="32"/>
                </a:lnTo>
                <a:lnTo>
                  <a:pt x="625" y="30"/>
                </a:lnTo>
                <a:lnTo>
                  <a:pt x="631" y="25"/>
                </a:lnTo>
                <a:lnTo>
                  <a:pt x="641" y="19"/>
                </a:lnTo>
                <a:lnTo>
                  <a:pt x="646" y="17"/>
                </a:lnTo>
                <a:lnTo>
                  <a:pt x="653" y="15"/>
                </a:lnTo>
                <a:lnTo>
                  <a:pt x="660" y="15"/>
                </a:lnTo>
                <a:lnTo>
                  <a:pt x="668" y="15"/>
                </a:lnTo>
                <a:lnTo>
                  <a:pt x="675" y="18"/>
                </a:lnTo>
                <a:lnTo>
                  <a:pt x="684" y="20"/>
                </a:lnTo>
                <a:lnTo>
                  <a:pt x="691" y="23"/>
                </a:lnTo>
                <a:lnTo>
                  <a:pt x="697" y="26"/>
                </a:lnTo>
                <a:lnTo>
                  <a:pt x="702" y="30"/>
                </a:lnTo>
                <a:lnTo>
                  <a:pt x="706" y="32"/>
                </a:lnTo>
                <a:lnTo>
                  <a:pt x="712" y="34"/>
                </a:lnTo>
                <a:lnTo>
                  <a:pt x="717" y="34"/>
                </a:lnTo>
                <a:lnTo>
                  <a:pt x="721" y="34"/>
                </a:lnTo>
                <a:lnTo>
                  <a:pt x="724" y="33"/>
                </a:lnTo>
                <a:lnTo>
                  <a:pt x="727" y="31"/>
                </a:lnTo>
                <a:lnTo>
                  <a:pt x="728" y="26"/>
                </a:lnTo>
                <a:lnTo>
                  <a:pt x="730" y="18"/>
                </a:lnTo>
                <a:lnTo>
                  <a:pt x="731" y="10"/>
                </a:lnTo>
                <a:lnTo>
                  <a:pt x="734" y="7"/>
                </a:lnTo>
                <a:lnTo>
                  <a:pt x="736" y="5"/>
                </a:lnTo>
                <a:lnTo>
                  <a:pt x="740" y="2"/>
                </a:lnTo>
                <a:lnTo>
                  <a:pt x="744" y="1"/>
                </a:lnTo>
                <a:lnTo>
                  <a:pt x="757" y="0"/>
                </a:lnTo>
                <a:lnTo>
                  <a:pt x="771" y="0"/>
                </a:lnTo>
                <a:lnTo>
                  <a:pt x="778" y="1"/>
                </a:lnTo>
                <a:lnTo>
                  <a:pt x="782" y="2"/>
                </a:lnTo>
                <a:lnTo>
                  <a:pt x="787" y="5"/>
                </a:lnTo>
                <a:lnTo>
                  <a:pt x="788" y="7"/>
                </a:lnTo>
                <a:lnTo>
                  <a:pt x="792" y="15"/>
                </a:lnTo>
                <a:lnTo>
                  <a:pt x="794" y="25"/>
                </a:lnTo>
                <a:lnTo>
                  <a:pt x="797" y="29"/>
                </a:lnTo>
                <a:lnTo>
                  <a:pt x="799" y="32"/>
                </a:lnTo>
                <a:lnTo>
                  <a:pt x="801" y="34"/>
                </a:lnTo>
                <a:lnTo>
                  <a:pt x="804" y="36"/>
                </a:lnTo>
                <a:lnTo>
                  <a:pt x="816" y="34"/>
                </a:lnTo>
                <a:lnTo>
                  <a:pt x="832" y="34"/>
                </a:lnTo>
                <a:lnTo>
                  <a:pt x="853" y="34"/>
                </a:lnTo>
                <a:lnTo>
                  <a:pt x="872" y="34"/>
                </a:lnTo>
                <a:lnTo>
                  <a:pt x="885" y="36"/>
                </a:lnTo>
                <a:lnTo>
                  <a:pt x="899" y="38"/>
                </a:lnTo>
                <a:lnTo>
                  <a:pt x="913" y="43"/>
                </a:lnTo>
                <a:lnTo>
                  <a:pt x="926" y="50"/>
                </a:lnTo>
                <a:lnTo>
                  <a:pt x="930" y="52"/>
                </a:lnTo>
                <a:lnTo>
                  <a:pt x="933" y="55"/>
                </a:lnTo>
                <a:lnTo>
                  <a:pt x="937" y="58"/>
                </a:lnTo>
                <a:lnTo>
                  <a:pt x="939" y="64"/>
                </a:lnTo>
                <a:lnTo>
                  <a:pt x="942" y="69"/>
                </a:lnTo>
                <a:lnTo>
                  <a:pt x="945" y="74"/>
                </a:lnTo>
                <a:lnTo>
                  <a:pt x="948" y="77"/>
                </a:lnTo>
                <a:lnTo>
                  <a:pt x="950" y="78"/>
                </a:lnTo>
                <a:lnTo>
                  <a:pt x="955" y="80"/>
                </a:lnTo>
                <a:lnTo>
                  <a:pt x="958" y="82"/>
                </a:lnTo>
                <a:lnTo>
                  <a:pt x="960" y="87"/>
                </a:lnTo>
                <a:lnTo>
                  <a:pt x="962" y="90"/>
                </a:lnTo>
                <a:lnTo>
                  <a:pt x="964" y="94"/>
                </a:lnTo>
                <a:lnTo>
                  <a:pt x="969" y="95"/>
                </a:lnTo>
                <a:lnTo>
                  <a:pt x="974" y="95"/>
                </a:lnTo>
                <a:lnTo>
                  <a:pt x="977" y="93"/>
                </a:lnTo>
                <a:lnTo>
                  <a:pt x="981" y="90"/>
                </a:lnTo>
                <a:lnTo>
                  <a:pt x="984" y="88"/>
                </a:lnTo>
                <a:lnTo>
                  <a:pt x="989" y="88"/>
                </a:lnTo>
                <a:lnTo>
                  <a:pt x="995" y="90"/>
                </a:lnTo>
                <a:lnTo>
                  <a:pt x="1011" y="97"/>
                </a:lnTo>
                <a:lnTo>
                  <a:pt x="1026" y="102"/>
                </a:lnTo>
                <a:lnTo>
                  <a:pt x="1040" y="102"/>
                </a:lnTo>
                <a:lnTo>
                  <a:pt x="1057" y="101"/>
                </a:lnTo>
                <a:lnTo>
                  <a:pt x="1075" y="100"/>
                </a:lnTo>
                <a:lnTo>
                  <a:pt x="1091" y="99"/>
                </a:lnTo>
                <a:lnTo>
                  <a:pt x="1099" y="99"/>
                </a:lnTo>
                <a:lnTo>
                  <a:pt x="1105" y="100"/>
                </a:lnTo>
                <a:lnTo>
                  <a:pt x="1110" y="102"/>
                </a:lnTo>
                <a:lnTo>
                  <a:pt x="1116" y="105"/>
                </a:lnTo>
                <a:lnTo>
                  <a:pt x="1127" y="111"/>
                </a:lnTo>
                <a:lnTo>
                  <a:pt x="1139" y="116"/>
                </a:lnTo>
                <a:lnTo>
                  <a:pt x="1152" y="125"/>
                </a:lnTo>
                <a:lnTo>
                  <a:pt x="1166" y="133"/>
                </a:lnTo>
                <a:lnTo>
                  <a:pt x="1178" y="141"/>
                </a:lnTo>
                <a:lnTo>
                  <a:pt x="1188" y="150"/>
                </a:lnTo>
                <a:lnTo>
                  <a:pt x="1194" y="156"/>
                </a:lnTo>
                <a:lnTo>
                  <a:pt x="1198" y="159"/>
                </a:lnTo>
                <a:lnTo>
                  <a:pt x="1203" y="162"/>
                </a:lnTo>
                <a:lnTo>
                  <a:pt x="1207" y="162"/>
                </a:lnTo>
                <a:lnTo>
                  <a:pt x="1209" y="163"/>
                </a:lnTo>
                <a:lnTo>
                  <a:pt x="1212" y="163"/>
                </a:lnTo>
                <a:lnTo>
                  <a:pt x="1213" y="165"/>
                </a:lnTo>
                <a:lnTo>
                  <a:pt x="1214" y="168"/>
                </a:lnTo>
                <a:lnTo>
                  <a:pt x="1216" y="174"/>
                </a:lnTo>
                <a:lnTo>
                  <a:pt x="1220" y="182"/>
                </a:lnTo>
                <a:lnTo>
                  <a:pt x="1222" y="189"/>
                </a:lnTo>
                <a:lnTo>
                  <a:pt x="1226" y="195"/>
                </a:lnTo>
                <a:lnTo>
                  <a:pt x="1227" y="197"/>
                </a:lnTo>
                <a:lnTo>
                  <a:pt x="1229" y="199"/>
                </a:lnTo>
                <a:lnTo>
                  <a:pt x="1233" y="200"/>
                </a:lnTo>
                <a:lnTo>
                  <a:pt x="1237" y="200"/>
                </a:lnTo>
                <a:lnTo>
                  <a:pt x="1242" y="201"/>
                </a:lnTo>
                <a:lnTo>
                  <a:pt x="1246" y="203"/>
                </a:lnTo>
                <a:lnTo>
                  <a:pt x="1250" y="207"/>
                </a:lnTo>
                <a:lnTo>
                  <a:pt x="1253" y="212"/>
                </a:lnTo>
                <a:lnTo>
                  <a:pt x="1254" y="214"/>
                </a:lnTo>
                <a:lnTo>
                  <a:pt x="1257" y="215"/>
                </a:lnTo>
                <a:lnTo>
                  <a:pt x="1259" y="216"/>
                </a:lnTo>
                <a:lnTo>
                  <a:pt x="1261" y="216"/>
                </a:lnTo>
                <a:lnTo>
                  <a:pt x="1267" y="215"/>
                </a:lnTo>
                <a:lnTo>
                  <a:pt x="1272" y="212"/>
                </a:lnTo>
                <a:lnTo>
                  <a:pt x="1275" y="209"/>
                </a:lnTo>
                <a:lnTo>
                  <a:pt x="1277" y="207"/>
                </a:lnTo>
                <a:lnTo>
                  <a:pt x="1280" y="206"/>
                </a:lnTo>
                <a:lnTo>
                  <a:pt x="1284" y="204"/>
                </a:lnTo>
                <a:lnTo>
                  <a:pt x="1288" y="206"/>
                </a:lnTo>
                <a:lnTo>
                  <a:pt x="1290" y="207"/>
                </a:lnTo>
                <a:lnTo>
                  <a:pt x="1294" y="212"/>
                </a:lnTo>
                <a:lnTo>
                  <a:pt x="1297" y="218"/>
                </a:lnTo>
                <a:lnTo>
                  <a:pt x="1302" y="229"/>
                </a:lnTo>
                <a:lnTo>
                  <a:pt x="1304" y="240"/>
                </a:lnTo>
                <a:lnTo>
                  <a:pt x="1305" y="248"/>
                </a:lnTo>
                <a:lnTo>
                  <a:pt x="1305" y="257"/>
                </a:lnTo>
                <a:lnTo>
                  <a:pt x="1305" y="260"/>
                </a:lnTo>
                <a:lnTo>
                  <a:pt x="1307" y="262"/>
                </a:lnTo>
                <a:lnTo>
                  <a:pt x="1309" y="263"/>
                </a:lnTo>
                <a:lnTo>
                  <a:pt x="1313" y="263"/>
                </a:lnTo>
                <a:lnTo>
                  <a:pt x="1321" y="259"/>
                </a:lnTo>
                <a:lnTo>
                  <a:pt x="1330" y="253"/>
                </a:lnTo>
                <a:lnTo>
                  <a:pt x="1339" y="246"/>
                </a:lnTo>
                <a:lnTo>
                  <a:pt x="1346" y="238"/>
                </a:lnTo>
                <a:lnTo>
                  <a:pt x="1353" y="229"/>
                </a:lnTo>
                <a:lnTo>
                  <a:pt x="1358" y="222"/>
                </a:lnTo>
                <a:lnTo>
                  <a:pt x="1361" y="219"/>
                </a:lnTo>
                <a:lnTo>
                  <a:pt x="1365" y="216"/>
                </a:lnTo>
                <a:lnTo>
                  <a:pt x="1370" y="214"/>
                </a:lnTo>
                <a:lnTo>
                  <a:pt x="1376" y="213"/>
                </a:lnTo>
                <a:lnTo>
                  <a:pt x="1389" y="213"/>
                </a:lnTo>
                <a:lnTo>
                  <a:pt x="1402" y="215"/>
                </a:lnTo>
                <a:lnTo>
                  <a:pt x="1415" y="218"/>
                </a:lnTo>
                <a:lnTo>
                  <a:pt x="1424" y="221"/>
                </a:lnTo>
                <a:lnTo>
                  <a:pt x="1434" y="225"/>
                </a:lnTo>
                <a:lnTo>
                  <a:pt x="1441" y="228"/>
                </a:lnTo>
                <a:lnTo>
                  <a:pt x="1445" y="229"/>
                </a:lnTo>
                <a:lnTo>
                  <a:pt x="1447" y="229"/>
                </a:lnTo>
                <a:lnTo>
                  <a:pt x="1449" y="229"/>
                </a:lnTo>
                <a:lnTo>
                  <a:pt x="1452" y="228"/>
                </a:lnTo>
                <a:lnTo>
                  <a:pt x="1455" y="223"/>
                </a:lnTo>
                <a:lnTo>
                  <a:pt x="1461" y="215"/>
                </a:lnTo>
                <a:lnTo>
                  <a:pt x="1477" y="201"/>
                </a:lnTo>
                <a:lnTo>
                  <a:pt x="1491" y="187"/>
                </a:lnTo>
                <a:lnTo>
                  <a:pt x="1493" y="182"/>
                </a:lnTo>
                <a:lnTo>
                  <a:pt x="1496" y="177"/>
                </a:lnTo>
                <a:lnTo>
                  <a:pt x="1497" y="174"/>
                </a:lnTo>
                <a:lnTo>
                  <a:pt x="1498" y="169"/>
                </a:lnTo>
                <a:lnTo>
                  <a:pt x="1498" y="162"/>
                </a:lnTo>
                <a:lnTo>
                  <a:pt x="1499" y="156"/>
                </a:lnTo>
                <a:lnTo>
                  <a:pt x="1503" y="151"/>
                </a:lnTo>
                <a:lnTo>
                  <a:pt x="1510" y="146"/>
                </a:lnTo>
                <a:lnTo>
                  <a:pt x="1513" y="143"/>
                </a:lnTo>
                <a:lnTo>
                  <a:pt x="1518" y="140"/>
                </a:lnTo>
                <a:lnTo>
                  <a:pt x="1523" y="140"/>
                </a:lnTo>
                <a:lnTo>
                  <a:pt x="1527" y="141"/>
                </a:lnTo>
                <a:lnTo>
                  <a:pt x="1530" y="145"/>
                </a:lnTo>
                <a:lnTo>
                  <a:pt x="1531" y="149"/>
                </a:lnTo>
                <a:lnTo>
                  <a:pt x="1534" y="153"/>
                </a:lnTo>
                <a:lnTo>
                  <a:pt x="1535" y="159"/>
                </a:lnTo>
                <a:lnTo>
                  <a:pt x="1536" y="172"/>
                </a:lnTo>
                <a:lnTo>
                  <a:pt x="1536" y="184"/>
                </a:lnTo>
                <a:lnTo>
                  <a:pt x="1538" y="183"/>
                </a:lnTo>
                <a:lnTo>
                  <a:pt x="1546" y="177"/>
                </a:lnTo>
                <a:lnTo>
                  <a:pt x="1554" y="169"/>
                </a:lnTo>
                <a:lnTo>
                  <a:pt x="1559" y="160"/>
                </a:lnTo>
                <a:lnTo>
                  <a:pt x="1561" y="157"/>
                </a:lnTo>
                <a:lnTo>
                  <a:pt x="1565" y="150"/>
                </a:lnTo>
                <a:lnTo>
                  <a:pt x="1567" y="146"/>
                </a:lnTo>
                <a:lnTo>
                  <a:pt x="1569" y="144"/>
                </a:lnTo>
                <a:lnTo>
                  <a:pt x="1573" y="141"/>
                </a:lnTo>
                <a:lnTo>
                  <a:pt x="1575" y="140"/>
                </a:lnTo>
                <a:lnTo>
                  <a:pt x="1579" y="141"/>
                </a:lnTo>
                <a:lnTo>
                  <a:pt x="1581" y="145"/>
                </a:lnTo>
                <a:lnTo>
                  <a:pt x="1584" y="150"/>
                </a:lnTo>
                <a:lnTo>
                  <a:pt x="1585" y="156"/>
                </a:lnTo>
                <a:lnTo>
                  <a:pt x="1586" y="162"/>
                </a:lnTo>
                <a:lnTo>
                  <a:pt x="1586" y="168"/>
                </a:lnTo>
                <a:lnTo>
                  <a:pt x="1585" y="172"/>
                </a:lnTo>
                <a:lnTo>
                  <a:pt x="1584" y="176"/>
                </a:lnTo>
                <a:lnTo>
                  <a:pt x="1575" y="193"/>
                </a:lnTo>
                <a:lnTo>
                  <a:pt x="1566" y="204"/>
                </a:lnTo>
                <a:lnTo>
                  <a:pt x="1559" y="214"/>
                </a:lnTo>
                <a:lnTo>
                  <a:pt x="1552" y="220"/>
                </a:lnTo>
                <a:lnTo>
                  <a:pt x="1541" y="227"/>
                </a:lnTo>
                <a:lnTo>
                  <a:pt x="1538" y="231"/>
                </a:lnTo>
                <a:lnTo>
                  <a:pt x="1540" y="240"/>
                </a:lnTo>
                <a:lnTo>
                  <a:pt x="1542" y="248"/>
                </a:lnTo>
                <a:lnTo>
                  <a:pt x="1544" y="259"/>
                </a:lnTo>
                <a:lnTo>
                  <a:pt x="1548" y="270"/>
                </a:lnTo>
                <a:lnTo>
                  <a:pt x="1549" y="273"/>
                </a:lnTo>
                <a:lnTo>
                  <a:pt x="1553" y="275"/>
                </a:lnTo>
                <a:lnTo>
                  <a:pt x="1555" y="276"/>
                </a:lnTo>
                <a:lnTo>
                  <a:pt x="1560" y="273"/>
                </a:lnTo>
                <a:lnTo>
                  <a:pt x="1569" y="269"/>
                </a:lnTo>
                <a:lnTo>
                  <a:pt x="1576" y="267"/>
                </a:lnTo>
                <a:lnTo>
                  <a:pt x="1580" y="267"/>
                </a:lnTo>
                <a:lnTo>
                  <a:pt x="1584" y="269"/>
                </a:lnTo>
                <a:lnTo>
                  <a:pt x="1586" y="272"/>
                </a:lnTo>
                <a:lnTo>
                  <a:pt x="1588" y="276"/>
                </a:lnTo>
                <a:lnTo>
                  <a:pt x="1592" y="284"/>
                </a:lnTo>
                <a:lnTo>
                  <a:pt x="1594" y="289"/>
                </a:lnTo>
                <a:lnTo>
                  <a:pt x="1597" y="289"/>
                </a:lnTo>
                <a:lnTo>
                  <a:pt x="1598" y="289"/>
                </a:lnTo>
                <a:lnTo>
                  <a:pt x="1600" y="286"/>
                </a:lnTo>
                <a:lnTo>
                  <a:pt x="1603" y="284"/>
                </a:lnTo>
                <a:lnTo>
                  <a:pt x="1609" y="277"/>
                </a:lnTo>
                <a:lnTo>
                  <a:pt x="1613" y="275"/>
                </a:lnTo>
                <a:lnTo>
                  <a:pt x="1616" y="273"/>
                </a:lnTo>
                <a:lnTo>
                  <a:pt x="1618" y="275"/>
                </a:lnTo>
                <a:lnTo>
                  <a:pt x="1620" y="276"/>
                </a:lnTo>
                <a:lnTo>
                  <a:pt x="1623" y="277"/>
                </a:lnTo>
                <a:lnTo>
                  <a:pt x="1625" y="279"/>
                </a:lnTo>
                <a:lnTo>
                  <a:pt x="1629" y="279"/>
                </a:lnTo>
                <a:lnTo>
                  <a:pt x="1631" y="279"/>
                </a:lnTo>
                <a:lnTo>
                  <a:pt x="1634" y="277"/>
                </a:lnTo>
                <a:lnTo>
                  <a:pt x="1639" y="271"/>
                </a:lnTo>
                <a:lnTo>
                  <a:pt x="1645" y="262"/>
                </a:lnTo>
                <a:lnTo>
                  <a:pt x="1655" y="246"/>
                </a:lnTo>
                <a:lnTo>
                  <a:pt x="1667" y="227"/>
                </a:lnTo>
                <a:lnTo>
                  <a:pt x="1680" y="206"/>
                </a:lnTo>
                <a:lnTo>
                  <a:pt x="1693" y="188"/>
                </a:lnTo>
                <a:lnTo>
                  <a:pt x="1702" y="177"/>
                </a:lnTo>
                <a:lnTo>
                  <a:pt x="1712" y="165"/>
                </a:lnTo>
                <a:lnTo>
                  <a:pt x="1724" y="153"/>
                </a:lnTo>
                <a:lnTo>
                  <a:pt x="1736" y="140"/>
                </a:lnTo>
                <a:lnTo>
                  <a:pt x="1749" y="128"/>
                </a:lnTo>
                <a:lnTo>
                  <a:pt x="1761" y="118"/>
                </a:lnTo>
                <a:lnTo>
                  <a:pt x="1764" y="115"/>
                </a:lnTo>
                <a:lnTo>
                  <a:pt x="1767" y="115"/>
                </a:lnTo>
                <a:lnTo>
                  <a:pt x="1768" y="118"/>
                </a:lnTo>
                <a:lnTo>
                  <a:pt x="1768" y="124"/>
                </a:lnTo>
                <a:lnTo>
                  <a:pt x="1769" y="134"/>
                </a:lnTo>
                <a:lnTo>
                  <a:pt x="1770" y="146"/>
                </a:lnTo>
                <a:lnTo>
                  <a:pt x="1771" y="157"/>
                </a:lnTo>
                <a:lnTo>
                  <a:pt x="1773" y="166"/>
                </a:lnTo>
                <a:lnTo>
                  <a:pt x="1773" y="172"/>
                </a:lnTo>
                <a:lnTo>
                  <a:pt x="1774" y="176"/>
                </a:lnTo>
                <a:lnTo>
                  <a:pt x="1776" y="178"/>
                </a:lnTo>
                <a:lnTo>
                  <a:pt x="1779" y="179"/>
                </a:lnTo>
                <a:lnTo>
                  <a:pt x="1785" y="179"/>
                </a:lnTo>
                <a:lnTo>
                  <a:pt x="1795" y="178"/>
                </a:lnTo>
                <a:lnTo>
                  <a:pt x="1801" y="178"/>
                </a:lnTo>
                <a:lnTo>
                  <a:pt x="1807" y="178"/>
                </a:lnTo>
                <a:lnTo>
                  <a:pt x="1812" y="179"/>
                </a:lnTo>
                <a:lnTo>
                  <a:pt x="1817" y="181"/>
                </a:lnTo>
                <a:lnTo>
                  <a:pt x="1821" y="183"/>
                </a:lnTo>
                <a:lnTo>
                  <a:pt x="1825" y="185"/>
                </a:lnTo>
                <a:lnTo>
                  <a:pt x="1829" y="189"/>
                </a:lnTo>
                <a:lnTo>
                  <a:pt x="1830" y="194"/>
                </a:lnTo>
                <a:lnTo>
                  <a:pt x="1832" y="201"/>
                </a:lnTo>
                <a:lnTo>
                  <a:pt x="1832" y="207"/>
                </a:lnTo>
                <a:lnTo>
                  <a:pt x="1831" y="212"/>
                </a:lnTo>
                <a:lnTo>
                  <a:pt x="1830" y="218"/>
                </a:lnTo>
                <a:lnTo>
                  <a:pt x="1825" y="227"/>
                </a:lnTo>
                <a:lnTo>
                  <a:pt x="1820" y="234"/>
                </a:lnTo>
                <a:lnTo>
                  <a:pt x="1819" y="238"/>
                </a:lnTo>
                <a:lnTo>
                  <a:pt x="1819" y="241"/>
                </a:lnTo>
                <a:lnTo>
                  <a:pt x="1820" y="244"/>
                </a:lnTo>
                <a:lnTo>
                  <a:pt x="1821" y="247"/>
                </a:lnTo>
                <a:lnTo>
                  <a:pt x="1829" y="253"/>
                </a:lnTo>
                <a:lnTo>
                  <a:pt x="1838" y="258"/>
                </a:lnTo>
                <a:lnTo>
                  <a:pt x="1843" y="262"/>
                </a:lnTo>
                <a:lnTo>
                  <a:pt x="1846" y="266"/>
                </a:lnTo>
                <a:lnTo>
                  <a:pt x="1849" y="270"/>
                </a:lnTo>
                <a:lnTo>
                  <a:pt x="1850" y="275"/>
                </a:lnTo>
                <a:lnTo>
                  <a:pt x="1850" y="281"/>
                </a:lnTo>
                <a:lnTo>
                  <a:pt x="1849" y="285"/>
                </a:lnTo>
                <a:lnTo>
                  <a:pt x="1846" y="290"/>
                </a:lnTo>
                <a:lnTo>
                  <a:pt x="1843" y="294"/>
                </a:lnTo>
                <a:lnTo>
                  <a:pt x="1832" y="303"/>
                </a:lnTo>
                <a:lnTo>
                  <a:pt x="1820" y="316"/>
                </a:lnTo>
                <a:lnTo>
                  <a:pt x="1809" y="328"/>
                </a:lnTo>
                <a:lnTo>
                  <a:pt x="1801" y="338"/>
                </a:lnTo>
                <a:lnTo>
                  <a:pt x="1798" y="345"/>
                </a:lnTo>
                <a:lnTo>
                  <a:pt x="1795" y="352"/>
                </a:lnTo>
                <a:lnTo>
                  <a:pt x="1795" y="355"/>
                </a:lnTo>
                <a:lnTo>
                  <a:pt x="1795" y="359"/>
                </a:lnTo>
                <a:lnTo>
                  <a:pt x="1798" y="361"/>
                </a:lnTo>
                <a:lnTo>
                  <a:pt x="1800" y="363"/>
                </a:lnTo>
                <a:lnTo>
                  <a:pt x="1815" y="366"/>
                </a:lnTo>
                <a:lnTo>
                  <a:pt x="1829" y="371"/>
                </a:lnTo>
                <a:lnTo>
                  <a:pt x="1831" y="373"/>
                </a:lnTo>
                <a:lnTo>
                  <a:pt x="1831" y="376"/>
                </a:lnTo>
                <a:lnTo>
                  <a:pt x="1831" y="380"/>
                </a:lnTo>
                <a:lnTo>
                  <a:pt x="1830" y="384"/>
                </a:lnTo>
                <a:lnTo>
                  <a:pt x="1827" y="393"/>
                </a:lnTo>
                <a:lnTo>
                  <a:pt x="1825" y="404"/>
                </a:lnTo>
                <a:lnTo>
                  <a:pt x="1825" y="410"/>
                </a:lnTo>
                <a:lnTo>
                  <a:pt x="1826" y="416"/>
                </a:lnTo>
                <a:lnTo>
                  <a:pt x="1829" y="422"/>
                </a:lnTo>
                <a:lnTo>
                  <a:pt x="1831" y="427"/>
                </a:lnTo>
                <a:lnTo>
                  <a:pt x="1838" y="436"/>
                </a:lnTo>
                <a:lnTo>
                  <a:pt x="1844" y="442"/>
                </a:lnTo>
                <a:lnTo>
                  <a:pt x="1851" y="446"/>
                </a:lnTo>
                <a:lnTo>
                  <a:pt x="1858" y="446"/>
                </a:lnTo>
                <a:lnTo>
                  <a:pt x="1861" y="446"/>
                </a:lnTo>
                <a:lnTo>
                  <a:pt x="1863" y="445"/>
                </a:lnTo>
                <a:lnTo>
                  <a:pt x="1864" y="443"/>
                </a:lnTo>
                <a:lnTo>
                  <a:pt x="1865" y="441"/>
                </a:lnTo>
                <a:lnTo>
                  <a:pt x="1867" y="435"/>
                </a:lnTo>
                <a:lnTo>
                  <a:pt x="1869" y="430"/>
                </a:lnTo>
                <a:lnTo>
                  <a:pt x="1870" y="427"/>
                </a:lnTo>
                <a:lnTo>
                  <a:pt x="1872" y="426"/>
                </a:lnTo>
                <a:lnTo>
                  <a:pt x="1874" y="424"/>
                </a:lnTo>
                <a:lnTo>
                  <a:pt x="1877" y="423"/>
                </a:lnTo>
                <a:lnTo>
                  <a:pt x="1882" y="426"/>
                </a:lnTo>
                <a:lnTo>
                  <a:pt x="1888" y="430"/>
                </a:lnTo>
                <a:lnTo>
                  <a:pt x="1893" y="436"/>
                </a:lnTo>
                <a:lnTo>
                  <a:pt x="1897" y="443"/>
                </a:lnTo>
                <a:lnTo>
                  <a:pt x="1902" y="449"/>
                </a:lnTo>
                <a:lnTo>
                  <a:pt x="1906" y="454"/>
                </a:lnTo>
                <a:lnTo>
                  <a:pt x="1907" y="455"/>
                </a:lnTo>
                <a:lnTo>
                  <a:pt x="1909" y="455"/>
                </a:lnTo>
                <a:lnTo>
                  <a:pt x="1912" y="455"/>
                </a:lnTo>
                <a:lnTo>
                  <a:pt x="1914" y="454"/>
                </a:lnTo>
                <a:lnTo>
                  <a:pt x="1925" y="447"/>
                </a:lnTo>
                <a:lnTo>
                  <a:pt x="1931" y="443"/>
                </a:lnTo>
                <a:lnTo>
                  <a:pt x="1933" y="445"/>
                </a:lnTo>
                <a:lnTo>
                  <a:pt x="1934" y="448"/>
                </a:lnTo>
                <a:lnTo>
                  <a:pt x="1935" y="454"/>
                </a:lnTo>
                <a:lnTo>
                  <a:pt x="1935" y="462"/>
                </a:lnTo>
                <a:lnTo>
                  <a:pt x="1935" y="471"/>
                </a:lnTo>
                <a:lnTo>
                  <a:pt x="1938" y="478"/>
                </a:lnTo>
                <a:lnTo>
                  <a:pt x="1940" y="481"/>
                </a:lnTo>
                <a:lnTo>
                  <a:pt x="1943" y="484"/>
                </a:lnTo>
                <a:lnTo>
                  <a:pt x="1945" y="486"/>
                </a:lnTo>
                <a:lnTo>
                  <a:pt x="1949" y="487"/>
                </a:lnTo>
                <a:lnTo>
                  <a:pt x="1956" y="492"/>
                </a:lnTo>
                <a:lnTo>
                  <a:pt x="1964" y="499"/>
                </a:lnTo>
                <a:lnTo>
                  <a:pt x="1972" y="508"/>
                </a:lnTo>
                <a:lnTo>
                  <a:pt x="1977" y="515"/>
                </a:lnTo>
                <a:lnTo>
                  <a:pt x="1981" y="521"/>
                </a:lnTo>
                <a:lnTo>
                  <a:pt x="1984" y="527"/>
                </a:lnTo>
                <a:lnTo>
                  <a:pt x="1987" y="529"/>
                </a:lnTo>
                <a:lnTo>
                  <a:pt x="1989" y="530"/>
                </a:lnTo>
                <a:lnTo>
                  <a:pt x="1993" y="531"/>
                </a:lnTo>
                <a:lnTo>
                  <a:pt x="1996" y="531"/>
                </a:lnTo>
                <a:lnTo>
                  <a:pt x="2001" y="531"/>
                </a:lnTo>
                <a:lnTo>
                  <a:pt x="2004" y="533"/>
                </a:lnTo>
                <a:lnTo>
                  <a:pt x="2008" y="535"/>
                </a:lnTo>
                <a:lnTo>
                  <a:pt x="2010" y="537"/>
                </a:lnTo>
                <a:lnTo>
                  <a:pt x="2013" y="541"/>
                </a:lnTo>
                <a:lnTo>
                  <a:pt x="2015" y="544"/>
                </a:lnTo>
                <a:lnTo>
                  <a:pt x="2015" y="548"/>
                </a:lnTo>
                <a:lnTo>
                  <a:pt x="2016" y="553"/>
                </a:lnTo>
                <a:lnTo>
                  <a:pt x="2016" y="565"/>
                </a:lnTo>
                <a:lnTo>
                  <a:pt x="2015" y="581"/>
                </a:lnTo>
                <a:lnTo>
                  <a:pt x="2013" y="598"/>
                </a:lnTo>
                <a:lnTo>
                  <a:pt x="2010" y="612"/>
                </a:lnTo>
                <a:lnTo>
                  <a:pt x="2007" y="623"/>
                </a:lnTo>
                <a:lnTo>
                  <a:pt x="2006" y="635"/>
                </a:lnTo>
                <a:lnTo>
                  <a:pt x="2006" y="641"/>
                </a:lnTo>
                <a:lnTo>
                  <a:pt x="2007" y="645"/>
                </a:lnTo>
                <a:lnTo>
                  <a:pt x="2008" y="650"/>
                </a:lnTo>
                <a:lnTo>
                  <a:pt x="2010" y="654"/>
                </a:lnTo>
                <a:lnTo>
                  <a:pt x="2019" y="660"/>
                </a:lnTo>
                <a:lnTo>
                  <a:pt x="2027" y="664"/>
                </a:lnTo>
                <a:lnTo>
                  <a:pt x="2037" y="668"/>
                </a:lnTo>
                <a:lnTo>
                  <a:pt x="2045" y="673"/>
                </a:lnTo>
                <a:lnTo>
                  <a:pt x="2047" y="675"/>
                </a:lnTo>
                <a:lnTo>
                  <a:pt x="2050" y="678"/>
                </a:lnTo>
                <a:lnTo>
                  <a:pt x="2050" y="681"/>
                </a:lnTo>
                <a:lnTo>
                  <a:pt x="2050" y="683"/>
                </a:lnTo>
                <a:lnTo>
                  <a:pt x="2048" y="687"/>
                </a:lnTo>
                <a:lnTo>
                  <a:pt x="2046" y="689"/>
                </a:lnTo>
                <a:lnTo>
                  <a:pt x="2044" y="692"/>
                </a:lnTo>
                <a:lnTo>
                  <a:pt x="2040" y="693"/>
                </a:lnTo>
                <a:lnTo>
                  <a:pt x="2038" y="694"/>
                </a:lnTo>
                <a:lnTo>
                  <a:pt x="2037" y="697"/>
                </a:lnTo>
                <a:lnTo>
                  <a:pt x="2035" y="699"/>
                </a:lnTo>
                <a:lnTo>
                  <a:pt x="2034" y="701"/>
                </a:lnTo>
                <a:lnTo>
                  <a:pt x="2035" y="704"/>
                </a:lnTo>
                <a:lnTo>
                  <a:pt x="2037" y="707"/>
                </a:lnTo>
                <a:lnTo>
                  <a:pt x="2038" y="708"/>
                </a:lnTo>
                <a:lnTo>
                  <a:pt x="2041" y="711"/>
                </a:lnTo>
                <a:lnTo>
                  <a:pt x="2048" y="713"/>
                </a:lnTo>
                <a:lnTo>
                  <a:pt x="2056" y="717"/>
                </a:lnTo>
                <a:lnTo>
                  <a:pt x="2059" y="719"/>
                </a:lnTo>
                <a:lnTo>
                  <a:pt x="2063" y="723"/>
                </a:lnTo>
                <a:lnTo>
                  <a:pt x="2065" y="725"/>
                </a:lnTo>
                <a:lnTo>
                  <a:pt x="2066" y="729"/>
                </a:lnTo>
                <a:lnTo>
                  <a:pt x="2067" y="736"/>
                </a:lnTo>
                <a:lnTo>
                  <a:pt x="2066" y="743"/>
                </a:lnTo>
                <a:lnTo>
                  <a:pt x="2063" y="750"/>
                </a:lnTo>
                <a:lnTo>
                  <a:pt x="2056" y="760"/>
                </a:lnTo>
                <a:lnTo>
                  <a:pt x="2046" y="770"/>
                </a:lnTo>
                <a:lnTo>
                  <a:pt x="2034" y="781"/>
                </a:lnTo>
                <a:lnTo>
                  <a:pt x="2022" y="793"/>
                </a:lnTo>
                <a:lnTo>
                  <a:pt x="2014" y="805"/>
                </a:lnTo>
                <a:lnTo>
                  <a:pt x="2009" y="808"/>
                </a:lnTo>
                <a:lnTo>
                  <a:pt x="2006" y="812"/>
                </a:lnTo>
                <a:lnTo>
                  <a:pt x="2002" y="815"/>
                </a:lnTo>
                <a:lnTo>
                  <a:pt x="1997" y="818"/>
                </a:lnTo>
                <a:lnTo>
                  <a:pt x="1989" y="820"/>
                </a:lnTo>
                <a:lnTo>
                  <a:pt x="1979" y="821"/>
                </a:lnTo>
                <a:lnTo>
                  <a:pt x="1975" y="821"/>
                </a:lnTo>
                <a:lnTo>
                  <a:pt x="1972" y="823"/>
                </a:lnTo>
                <a:lnTo>
                  <a:pt x="1970" y="825"/>
                </a:lnTo>
                <a:lnTo>
                  <a:pt x="1970" y="828"/>
                </a:lnTo>
                <a:lnTo>
                  <a:pt x="1971" y="834"/>
                </a:lnTo>
                <a:lnTo>
                  <a:pt x="1975" y="842"/>
                </a:lnTo>
                <a:lnTo>
                  <a:pt x="1979" y="849"/>
                </a:lnTo>
                <a:lnTo>
                  <a:pt x="1984" y="858"/>
                </a:lnTo>
                <a:lnTo>
                  <a:pt x="1987" y="863"/>
                </a:lnTo>
                <a:lnTo>
                  <a:pt x="1988" y="868"/>
                </a:lnTo>
                <a:lnTo>
                  <a:pt x="1989" y="871"/>
                </a:lnTo>
                <a:lnTo>
                  <a:pt x="1989" y="875"/>
                </a:lnTo>
                <a:lnTo>
                  <a:pt x="1987" y="877"/>
                </a:lnTo>
                <a:lnTo>
                  <a:pt x="1983" y="880"/>
                </a:lnTo>
                <a:lnTo>
                  <a:pt x="1979" y="883"/>
                </a:lnTo>
                <a:lnTo>
                  <a:pt x="1975" y="886"/>
                </a:lnTo>
                <a:lnTo>
                  <a:pt x="1962" y="890"/>
                </a:lnTo>
                <a:lnTo>
                  <a:pt x="1947" y="894"/>
                </a:lnTo>
                <a:lnTo>
                  <a:pt x="1933" y="897"/>
                </a:lnTo>
                <a:lnTo>
                  <a:pt x="1919" y="902"/>
                </a:lnTo>
                <a:lnTo>
                  <a:pt x="1906" y="906"/>
                </a:lnTo>
                <a:lnTo>
                  <a:pt x="1893" y="912"/>
                </a:lnTo>
                <a:lnTo>
                  <a:pt x="1887" y="916"/>
                </a:lnTo>
                <a:lnTo>
                  <a:pt x="1882" y="920"/>
                </a:lnTo>
                <a:lnTo>
                  <a:pt x="1878" y="925"/>
                </a:lnTo>
                <a:lnTo>
                  <a:pt x="1876" y="929"/>
                </a:lnTo>
                <a:lnTo>
                  <a:pt x="1875" y="935"/>
                </a:lnTo>
                <a:lnTo>
                  <a:pt x="1874" y="943"/>
                </a:lnTo>
                <a:lnTo>
                  <a:pt x="1872" y="950"/>
                </a:lnTo>
                <a:lnTo>
                  <a:pt x="1874" y="957"/>
                </a:lnTo>
                <a:lnTo>
                  <a:pt x="1874" y="973"/>
                </a:lnTo>
                <a:lnTo>
                  <a:pt x="1874" y="992"/>
                </a:lnTo>
                <a:lnTo>
                  <a:pt x="1874" y="1001"/>
                </a:lnTo>
                <a:lnTo>
                  <a:pt x="1871" y="1008"/>
                </a:lnTo>
                <a:lnTo>
                  <a:pt x="1869" y="1015"/>
                </a:lnTo>
                <a:lnTo>
                  <a:pt x="1865" y="1019"/>
                </a:lnTo>
                <a:lnTo>
                  <a:pt x="1853" y="1029"/>
                </a:lnTo>
                <a:lnTo>
                  <a:pt x="1840" y="1044"/>
                </a:lnTo>
                <a:lnTo>
                  <a:pt x="1834" y="1052"/>
                </a:lnTo>
                <a:lnTo>
                  <a:pt x="1829" y="1060"/>
                </a:lnTo>
                <a:lnTo>
                  <a:pt x="1824" y="1070"/>
                </a:lnTo>
                <a:lnTo>
                  <a:pt x="1820" y="1078"/>
                </a:lnTo>
                <a:lnTo>
                  <a:pt x="1818" y="1085"/>
                </a:lnTo>
                <a:lnTo>
                  <a:pt x="1818" y="1091"/>
                </a:lnTo>
                <a:lnTo>
                  <a:pt x="1817" y="1097"/>
                </a:lnTo>
                <a:lnTo>
                  <a:pt x="1818" y="1102"/>
                </a:lnTo>
                <a:lnTo>
                  <a:pt x="1819" y="1105"/>
                </a:lnTo>
                <a:lnTo>
                  <a:pt x="1821" y="1108"/>
                </a:lnTo>
                <a:lnTo>
                  <a:pt x="1824" y="1110"/>
                </a:lnTo>
                <a:lnTo>
                  <a:pt x="1826" y="1110"/>
                </a:lnTo>
                <a:lnTo>
                  <a:pt x="1831" y="1111"/>
                </a:lnTo>
                <a:lnTo>
                  <a:pt x="1833" y="1113"/>
                </a:lnTo>
                <a:lnTo>
                  <a:pt x="1834" y="1114"/>
                </a:lnTo>
                <a:lnTo>
                  <a:pt x="1836" y="1116"/>
                </a:lnTo>
                <a:lnTo>
                  <a:pt x="1834" y="1117"/>
                </a:lnTo>
                <a:lnTo>
                  <a:pt x="1833" y="1120"/>
                </a:lnTo>
                <a:lnTo>
                  <a:pt x="1829" y="1127"/>
                </a:lnTo>
                <a:lnTo>
                  <a:pt x="1826" y="1136"/>
                </a:lnTo>
                <a:lnTo>
                  <a:pt x="1826" y="1141"/>
                </a:lnTo>
                <a:lnTo>
                  <a:pt x="1827" y="1145"/>
                </a:lnTo>
                <a:lnTo>
                  <a:pt x="1831" y="1147"/>
                </a:lnTo>
                <a:lnTo>
                  <a:pt x="1837" y="1147"/>
                </a:lnTo>
                <a:lnTo>
                  <a:pt x="1840" y="1148"/>
                </a:lnTo>
                <a:lnTo>
                  <a:pt x="1844" y="1149"/>
                </a:lnTo>
                <a:lnTo>
                  <a:pt x="1845" y="1153"/>
                </a:lnTo>
                <a:lnTo>
                  <a:pt x="1846" y="1157"/>
                </a:lnTo>
                <a:lnTo>
                  <a:pt x="1848" y="1160"/>
                </a:lnTo>
                <a:lnTo>
                  <a:pt x="1846" y="1164"/>
                </a:lnTo>
                <a:lnTo>
                  <a:pt x="1845" y="1167"/>
                </a:lnTo>
                <a:lnTo>
                  <a:pt x="1843" y="1171"/>
                </a:lnTo>
                <a:lnTo>
                  <a:pt x="1839" y="1174"/>
                </a:lnTo>
                <a:lnTo>
                  <a:pt x="1838" y="1177"/>
                </a:lnTo>
                <a:lnTo>
                  <a:pt x="1838" y="1179"/>
                </a:lnTo>
                <a:lnTo>
                  <a:pt x="1840" y="1181"/>
                </a:lnTo>
                <a:lnTo>
                  <a:pt x="1849" y="1187"/>
                </a:lnTo>
                <a:lnTo>
                  <a:pt x="1858" y="1191"/>
                </a:lnTo>
                <a:lnTo>
                  <a:pt x="1863" y="1192"/>
                </a:lnTo>
                <a:lnTo>
                  <a:pt x="1868" y="1192"/>
                </a:lnTo>
                <a:lnTo>
                  <a:pt x="1872" y="1191"/>
                </a:lnTo>
                <a:lnTo>
                  <a:pt x="1877" y="1190"/>
                </a:lnTo>
                <a:lnTo>
                  <a:pt x="1887" y="1186"/>
                </a:lnTo>
                <a:lnTo>
                  <a:pt x="1896" y="1181"/>
                </a:lnTo>
                <a:lnTo>
                  <a:pt x="1907" y="1177"/>
                </a:lnTo>
                <a:lnTo>
                  <a:pt x="1916" y="1172"/>
                </a:lnTo>
                <a:lnTo>
                  <a:pt x="1920" y="1171"/>
                </a:lnTo>
                <a:lnTo>
                  <a:pt x="1924" y="1170"/>
                </a:lnTo>
                <a:lnTo>
                  <a:pt x="1926" y="1170"/>
                </a:lnTo>
                <a:lnTo>
                  <a:pt x="1928" y="1171"/>
                </a:lnTo>
                <a:lnTo>
                  <a:pt x="1930" y="1173"/>
                </a:lnTo>
                <a:lnTo>
                  <a:pt x="1931" y="1176"/>
                </a:lnTo>
                <a:lnTo>
                  <a:pt x="1931" y="1179"/>
                </a:lnTo>
                <a:lnTo>
                  <a:pt x="1931" y="1184"/>
                </a:lnTo>
                <a:lnTo>
                  <a:pt x="1930" y="1195"/>
                </a:lnTo>
                <a:lnTo>
                  <a:pt x="1930" y="1206"/>
                </a:lnTo>
                <a:lnTo>
                  <a:pt x="1930" y="1218"/>
                </a:lnTo>
                <a:lnTo>
                  <a:pt x="1928" y="1228"/>
                </a:lnTo>
                <a:lnTo>
                  <a:pt x="1925" y="1237"/>
                </a:lnTo>
                <a:lnTo>
                  <a:pt x="1919" y="1249"/>
                </a:lnTo>
                <a:lnTo>
                  <a:pt x="1911" y="1262"/>
                </a:lnTo>
                <a:lnTo>
                  <a:pt x="1906" y="1274"/>
                </a:lnTo>
                <a:lnTo>
                  <a:pt x="1905" y="1281"/>
                </a:lnTo>
                <a:lnTo>
                  <a:pt x="1906" y="1287"/>
                </a:lnTo>
                <a:lnTo>
                  <a:pt x="1908" y="1292"/>
                </a:lnTo>
                <a:lnTo>
                  <a:pt x="1911" y="1298"/>
                </a:lnTo>
                <a:lnTo>
                  <a:pt x="1920" y="1309"/>
                </a:lnTo>
                <a:lnTo>
                  <a:pt x="1928" y="1318"/>
                </a:lnTo>
                <a:lnTo>
                  <a:pt x="1940" y="1329"/>
                </a:lnTo>
                <a:lnTo>
                  <a:pt x="1955" y="1343"/>
                </a:lnTo>
                <a:lnTo>
                  <a:pt x="1960" y="1349"/>
                </a:lnTo>
                <a:lnTo>
                  <a:pt x="1966" y="1356"/>
                </a:lnTo>
                <a:lnTo>
                  <a:pt x="1969" y="1361"/>
                </a:lnTo>
                <a:lnTo>
                  <a:pt x="1970" y="1365"/>
                </a:lnTo>
                <a:lnTo>
                  <a:pt x="1965" y="1370"/>
                </a:lnTo>
                <a:lnTo>
                  <a:pt x="1959" y="1381"/>
                </a:lnTo>
                <a:lnTo>
                  <a:pt x="1951" y="1394"/>
                </a:lnTo>
                <a:lnTo>
                  <a:pt x="1940" y="1411"/>
                </a:lnTo>
                <a:lnTo>
                  <a:pt x="1937" y="1419"/>
                </a:lnTo>
                <a:lnTo>
                  <a:pt x="1933" y="1430"/>
                </a:lnTo>
                <a:lnTo>
                  <a:pt x="1932" y="1439"/>
                </a:lnTo>
                <a:lnTo>
                  <a:pt x="1932" y="1449"/>
                </a:lnTo>
                <a:lnTo>
                  <a:pt x="1932" y="1458"/>
                </a:lnTo>
                <a:lnTo>
                  <a:pt x="1934" y="1468"/>
                </a:lnTo>
                <a:lnTo>
                  <a:pt x="1935" y="1475"/>
                </a:lnTo>
                <a:lnTo>
                  <a:pt x="1938" y="1482"/>
                </a:lnTo>
                <a:lnTo>
                  <a:pt x="1941" y="1488"/>
                </a:lnTo>
                <a:lnTo>
                  <a:pt x="1946" y="1493"/>
                </a:lnTo>
                <a:lnTo>
                  <a:pt x="1952" y="1496"/>
                </a:lnTo>
                <a:lnTo>
                  <a:pt x="1959" y="1500"/>
                </a:lnTo>
                <a:lnTo>
                  <a:pt x="1976" y="1505"/>
                </a:lnTo>
                <a:lnTo>
                  <a:pt x="1995" y="1507"/>
                </a:lnTo>
                <a:lnTo>
                  <a:pt x="2004" y="1508"/>
                </a:lnTo>
                <a:lnTo>
                  <a:pt x="2012" y="1511"/>
                </a:lnTo>
                <a:lnTo>
                  <a:pt x="2019" y="1514"/>
                </a:lnTo>
                <a:lnTo>
                  <a:pt x="2025" y="1518"/>
                </a:lnTo>
                <a:lnTo>
                  <a:pt x="2029" y="1521"/>
                </a:lnTo>
                <a:lnTo>
                  <a:pt x="2033" y="1525"/>
                </a:lnTo>
                <a:lnTo>
                  <a:pt x="2037" y="1530"/>
                </a:lnTo>
                <a:lnTo>
                  <a:pt x="2038" y="1534"/>
                </a:lnTo>
                <a:lnTo>
                  <a:pt x="2039" y="1546"/>
                </a:lnTo>
                <a:lnTo>
                  <a:pt x="2038" y="1562"/>
                </a:lnTo>
                <a:lnTo>
                  <a:pt x="2037" y="1570"/>
                </a:lnTo>
                <a:lnTo>
                  <a:pt x="2035" y="1577"/>
                </a:lnTo>
                <a:lnTo>
                  <a:pt x="2032" y="1583"/>
                </a:lnTo>
                <a:lnTo>
                  <a:pt x="2029" y="1589"/>
                </a:lnTo>
                <a:lnTo>
                  <a:pt x="2025" y="1594"/>
                </a:lnTo>
                <a:lnTo>
                  <a:pt x="2022" y="1597"/>
                </a:lnTo>
                <a:lnTo>
                  <a:pt x="2021" y="1602"/>
                </a:lnTo>
                <a:lnTo>
                  <a:pt x="2020" y="1607"/>
                </a:lnTo>
                <a:lnTo>
                  <a:pt x="2019" y="1616"/>
                </a:lnTo>
                <a:lnTo>
                  <a:pt x="2021" y="1626"/>
                </a:lnTo>
                <a:lnTo>
                  <a:pt x="2022" y="1631"/>
                </a:lnTo>
                <a:lnTo>
                  <a:pt x="2022" y="1636"/>
                </a:lnTo>
                <a:lnTo>
                  <a:pt x="2021" y="1640"/>
                </a:lnTo>
                <a:lnTo>
                  <a:pt x="2020" y="1645"/>
                </a:lnTo>
                <a:lnTo>
                  <a:pt x="2014" y="1653"/>
                </a:lnTo>
                <a:lnTo>
                  <a:pt x="2004" y="1663"/>
                </a:lnTo>
                <a:lnTo>
                  <a:pt x="2000" y="1669"/>
                </a:lnTo>
                <a:lnTo>
                  <a:pt x="1997" y="1674"/>
                </a:lnTo>
                <a:lnTo>
                  <a:pt x="1996" y="1679"/>
                </a:lnTo>
                <a:lnTo>
                  <a:pt x="1996" y="1684"/>
                </a:lnTo>
                <a:lnTo>
                  <a:pt x="1998" y="1688"/>
                </a:lnTo>
                <a:lnTo>
                  <a:pt x="2002" y="1691"/>
                </a:lnTo>
                <a:lnTo>
                  <a:pt x="2007" y="1694"/>
                </a:lnTo>
                <a:lnTo>
                  <a:pt x="2014" y="1694"/>
                </a:lnTo>
                <a:lnTo>
                  <a:pt x="2027" y="1691"/>
                </a:lnTo>
                <a:lnTo>
                  <a:pt x="2039" y="1687"/>
                </a:lnTo>
                <a:lnTo>
                  <a:pt x="2051" y="1682"/>
                </a:lnTo>
                <a:lnTo>
                  <a:pt x="2065" y="1677"/>
                </a:lnTo>
                <a:lnTo>
                  <a:pt x="2072" y="1676"/>
                </a:lnTo>
                <a:lnTo>
                  <a:pt x="2078" y="1676"/>
                </a:lnTo>
                <a:lnTo>
                  <a:pt x="2083" y="1677"/>
                </a:lnTo>
                <a:lnTo>
                  <a:pt x="2088" y="1678"/>
                </a:lnTo>
                <a:lnTo>
                  <a:pt x="2090" y="1682"/>
                </a:lnTo>
                <a:lnTo>
                  <a:pt x="2092" y="1685"/>
                </a:lnTo>
                <a:lnTo>
                  <a:pt x="2092" y="1690"/>
                </a:lnTo>
                <a:lnTo>
                  <a:pt x="2091" y="1696"/>
                </a:lnTo>
                <a:lnTo>
                  <a:pt x="2088" y="1702"/>
                </a:lnTo>
                <a:lnTo>
                  <a:pt x="2082" y="1707"/>
                </a:lnTo>
                <a:lnTo>
                  <a:pt x="2073" y="1713"/>
                </a:lnTo>
                <a:lnTo>
                  <a:pt x="2064" y="1719"/>
                </a:lnTo>
                <a:lnTo>
                  <a:pt x="2045" y="1731"/>
                </a:lnTo>
                <a:lnTo>
                  <a:pt x="2029" y="1741"/>
                </a:lnTo>
                <a:lnTo>
                  <a:pt x="2026" y="1747"/>
                </a:lnTo>
                <a:lnTo>
                  <a:pt x="2022" y="1754"/>
                </a:lnTo>
                <a:lnTo>
                  <a:pt x="2019" y="1763"/>
                </a:lnTo>
                <a:lnTo>
                  <a:pt x="2018" y="1771"/>
                </a:lnTo>
                <a:lnTo>
                  <a:pt x="2014" y="1792"/>
                </a:lnTo>
                <a:lnTo>
                  <a:pt x="2012" y="1815"/>
                </a:lnTo>
                <a:lnTo>
                  <a:pt x="2009" y="1827"/>
                </a:lnTo>
                <a:lnTo>
                  <a:pt x="2006" y="1836"/>
                </a:lnTo>
                <a:lnTo>
                  <a:pt x="2000" y="1845"/>
                </a:lnTo>
                <a:lnTo>
                  <a:pt x="1995" y="1853"/>
                </a:lnTo>
                <a:lnTo>
                  <a:pt x="1989" y="1861"/>
                </a:lnTo>
                <a:lnTo>
                  <a:pt x="1985" y="1870"/>
                </a:lnTo>
                <a:lnTo>
                  <a:pt x="1983" y="1873"/>
                </a:lnTo>
                <a:lnTo>
                  <a:pt x="1982" y="1878"/>
                </a:lnTo>
                <a:lnTo>
                  <a:pt x="1982" y="1883"/>
                </a:lnTo>
                <a:lnTo>
                  <a:pt x="1982" y="1889"/>
                </a:lnTo>
                <a:lnTo>
                  <a:pt x="1983" y="1898"/>
                </a:lnTo>
                <a:lnTo>
                  <a:pt x="1987" y="1907"/>
                </a:lnTo>
                <a:lnTo>
                  <a:pt x="1989" y="1912"/>
                </a:lnTo>
                <a:lnTo>
                  <a:pt x="1994" y="1918"/>
                </a:lnTo>
                <a:lnTo>
                  <a:pt x="1997" y="1923"/>
                </a:lnTo>
                <a:lnTo>
                  <a:pt x="2001" y="1928"/>
                </a:lnTo>
                <a:lnTo>
                  <a:pt x="2004" y="1934"/>
                </a:lnTo>
                <a:lnTo>
                  <a:pt x="2007" y="1940"/>
                </a:lnTo>
                <a:lnTo>
                  <a:pt x="2008" y="1955"/>
                </a:lnTo>
                <a:lnTo>
                  <a:pt x="2008" y="1968"/>
                </a:lnTo>
                <a:lnTo>
                  <a:pt x="2006" y="1980"/>
                </a:lnTo>
                <a:lnTo>
                  <a:pt x="2003" y="1990"/>
                </a:lnTo>
                <a:lnTo>
                  <a:pt x="2002" y="1996"/>
                </a:lnTo>
                <a:lnTo>
                  <a:pt x="2002" y="1999"/>
                </a:lnTo>
                <a:lnTo>
                  <a:pt x="2000" y="2002"/>
                </a:lnTo>
                <a:lnTo>
                  <a:pt x="1994" y="200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bg1">
                <a:lumMod val="50000"/>
              </a:schemeClr>
            </a:solidFill>
            <a:round/>
            <a:headEnd/>
            <a:tailEnd/>
          </a:ln>
        </p:spPr>
      </p:sp>
      <p:sp>
        <p:nvSpPr>
          <p:cNvPr id="19" name="TextBox 18"/>
          <p:cNvSpPr txBox="1"/>
          <p:nvPr/>
        </p:nvSpPr>
        <p:spPr>
          <a:xfrm>
            <a:off x="3426863" y="244409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湖南</a:t>
            </a:r>
          </a:p>
        </p:txBody>
      </p:sp>
      <p:sp>
        <p:nvSpPr>
          <p:cNvPr id="24" name="辽宁"/>
          <p:cNvSpPr>
            <a:spLocks noEditPoints="1"/>
          </p:cNvSpPr>
          <p:nvPr/>
        </p:nvSpPr>
        <p:spPr bwMode="auto">
          <a:xfrm>
            <a:off x="1761643" y="4391685"/>
            <a:ext cx="785003" cy="949436"/>
          </a:xfrm>
          <a:custGeom>
            <a:avLst/>
            <a:gdLst>
              <a:gd name="T0" fmla="*/ 2147018942 w 2212"/>
              <a:gd name="T1" fmla="*/ 2147483646 h 2187"/>
              <a:gd name="T2" fmla="*/ 1135686105 w 2212"/>
              <a:gd name="T3" fmla="*/ 2147483646 h 2187"/>
              <a:gd name="T4" fmla="*/ 66313580 w 2212"/>
              <a:gd name="T5" fmla="*/ 2147483646 h 2187"/>
              <a:gd name="T6" fmla="*/ 215529202 w 2212"/>
              <a:gd name="T7" fmla="*/ 2147483646 h 2187"/>
              <a:gd name="T8" fmla="*/ 853843323 w 2212"/>
              <a:gd name="T9" fmla="*/ 2147483646 h 2187"/>
              <a:gd name="T10" fmla="*/ 1276587156 w 2212"/>
              <a:gd name="T11" fmla="*/ 2147483646 h 2187"/>
              <a:gd name="T12" fmla="*/ 953293150 w 2212"/>
              <a:gd name="T13" fmla="*/ 2147483646 h 2187"/>
              <a:gd name="T14" fmla="*/ 696312724 w 2212"/>
              <a:gd name="T15" fmla="*/ 2147483646 h 2187"/>
              <a:gd name="T16" fmla="*/ 1815410365 w 2212"/>
              <a:gd name="T17" fmla="*/ 2147483646 h 2187"/>
              <a:gd name="T18" fmla="*/ 2147483646 w 2212"/>
              <a:gd name="T19" fmla="*/ 2147483646 h 2187"/>
              <a:gd name="T20" fmla="*/ 2147483646 w 2212"/>
              <a:gd name="T21" fmla="*/ 2147483646 h 2187"/>
              <a:gd name="T22" fmla="*/ 2147483646 w 2212"/>
              <a:gd name="T23" fmla="*/ 2147483646 h 2187"/>
              <a:gd name="T24" fmla="*/ 2147483646 w 2212"/>
              <a:gd name="T25" fmla="*/ 2147483646 h 2187"/>
              <a:gd name="T26" fmla="*/ 2147483646 w 2212"/>
              <a:gd name="T27" fmla="*/ 2147483646 h 2187"/>
              <a:gd name="T28" fmla="*/ 2147483646 w 2212"/>
              <a:gd name="T29" fmla="*/ 2147483646 h 2187"/>
              <a:gd name="T30" fmla="*/ 2147483646 w 2212"/>
              <a:gd name="T31" fmla="*/ 2147483646 h 2187"/>
              <a:gd name="T32" fmla="*/ 2147483646 w 2212"/>
              <a:gd name="T33" fmla="*/ 2147483646 h 2187"/>
              <a:gd name="T34" fmla="*/ 2147483646 w 2212"/>
              <a:gd name="T35" fmla="*/ 1696683686 h 2187"/>
              <a:gd name="T36" fmla="*/ 2147483646 w 2212"/>
              <a:gd name="T37" fmla="*/ 0 h 2187"/>
              <a:gd name="T38" fmla="*/ 2147483646 w 2212"/>
              <a:gd name="T39" fmla="*/ 755865447 h 2187"/>
              <a:gd name="T40" fmla="*/ 2147483646 w 2212"/>
              <a:gd name="T41" fmla="*/ 1584138638 h 2187"/>
              <a:gd name="T42" fmla="*/ 2147483646 w 2212"/>
              <a:gd name="T43" fmla="*/ 1897731227 h 2187"/>
              <a:gd name="T44" fmla="*/ 2147483646 w 2212"/>
              <a:gd name="T45" fmla="*/ 1455458570 h 2187"/>
              <a:gd name="T46" fmla="*/ 2147483646 w 2212"/>
              <a:gd name="T47" fmla="*/ 2147483646 h 2187"/>
              <a:gd name="T48" fmla="*/ 2147483646 w 2212"/>
              <a:gd name="T49" fmla="*/ 2147483646 h 2187"/>
              <a:gd name="T50" fmla="*/ 2147483646 w 2212"/>
              <a:gd name="T51" fmla="*/ 2147483646 h 2187"/>
              <a:gd name="T52" fmla="*/ 2147483646 w 2212"/>
              <a:gd name="T53" fmla="*/ 2147483646 h 2187"/>
              <a:gd name="T54" fmla="*/ 2147483646 w 2212"/>
              <a:gd name="T55" fmla="*/ 2147483646 h 2187"/>
              <a:gd name="T56" fmla="*/ 2147483646 w 2212"/>
              <a:gd name="T57" fmla="*/ 2147483646 h 2187"/>
              <a:gd name="T58" fmla="*/ 2147483646 w 2212"/>
              <a:gd name="T59" fmla="*/ 2147483646 h 2187"/>
              <a:gd name="T60" fmla="*/ 2147483646 w 2212"/>
              <a:gd name="T61" fmla="*/ 2147483646 h 2187"/>
              <a:gd name="T62" fmla="*/ 2147483646 w 2212"/>
              <a:gd name="T63" fmla="*/ 2147483646 h 2187"/>
              <a:gd name="T64" fmla="*/ 2147483646 w 2212"/>
              <a:gd name="T65" fmla="*/ 2147483646 h 2187"/>
              <a:gd name="T66" fmla="*/ 2147483646 w 2212"/>
              <a:gd name="T67" fmla="*/ 2147483646 h 2187"/>
              <a:gd name="T68" fmla="*/ 2147483646 w 2212"/>
              <a:gd name="T69" fmla="*/ 2147483646 h 2187"/>
              <a:gd name="T70" fmla="*/ 2147483646 w 2212"/>
              <a:gd name="T71" fmla="*/ 2147483646 h 2187"/>
              <a:gd name="T72" fmla="*/ 2147483646 w 2212"/>
              <a:gd name="T73" fmla="*/ 2147483646 h 2187"/>
              <a:gd name="T74" fmla="*/ 2147483646 w 2212"/>
              <a:gd name="T75" fmla="*/ 2147483646 h 2187"/>
              <a:gd name="T76" fmla="*/ 2147483646 w 2212"/>
              <a:gd name="T77" fmla="*/ 2147483646 h 2187"/>
              <a:gd name="T78" fmla="*/ 2147483646 w 2212"/>
              <a:gd name="T79" fmla="*/ 2147483646 h 2187"/>
              <a:gd name="T80" fmla="*/ 2147483646 w 2212"/>
              <a:gd name="T81" fmla="*/ 2147483646 h 2187"/>
              <a:gd name="T82" fmla="*/ 2147483646 w 2212"/>
              <a:gd name="T83" fmla="*/ 2147483646 h 2187"/>
              <a:gd name="T84" fmla="*/ 2147483646 w 2212"/>
              <a:gd name="T85" fmla="*/ 2147483646 h 2187"/>
              <a:gd name="T86" fmla="*/ 2147483646 w 2212"/>
              <a:gd name="T87" fmla="*/ 2147483646 h 2187"/>
              <a:gd name="T88" fmla="*/ 2147483646 w 2212"/>
              <a:gd name="T89" fmla="*/ 2147483646 h 2187"/>
              <a:gd name="T90" fmla="*/ 2147483646 w 2212"/>
              <a:gd name="T91" fmla="*/ 2147483646 h 2187"/>
              <a:gd name="T92" fmla="*/ 2147483646 w 2212"/>
              <a:gd name="T93" fmla="*/ 2147483646 h 2187"/>
              <a:gd name="T94" fmla="*/ 2147483646 w 2212"/>
              <a:gd name="T95" fmla="*/ 2147483646 h 2187"/>
              <a:gd name="T96" fmla="*/ 2147483646 w 2212"/>
              <a:gd name="T97" fmla="*/ 2147483646 h 2187"/>
              <a:gd name="T98" fmla="*/ 2147483646 w 2212"/>
              <a:gd name="T99" fmla="*/ 2147483646 h 2187"/>
              <a:gd name="T100" fmla="*/ 2147483646 w 2212"/>
              <a:gd name="T101" fmla="*/ 2147483646 h 2187"/>
              <a:gd name="T102" fmla="*/ 2147483646 w 2212"/>
              <a:gd name="T103" fmla="*/ 2147483646 h 2187"/>
              <a:gd name="T104" fmla="*/ 2147483646 w 2212"/>
              <a:gd name="T105" fmla="*/ 2147483646 h 2187"/>
              <a:gd name="T106" fmla="*/ 2147483646 w 2212"/>
              <a:gd name="T107" fmla="*/ 2147483646 h 2187"/>
              <a:gd name="T108" fmla="*/ 2147483646 w 2212"/>
              <a:gd name="T109" fmla="*/ 2147483646 h 2187"/>
              <a:gd name="T110" fmla="*/ 2147483646 w 2212"/>
              <a:gd name="T111" fmla="*/ 2147483646 h 2187"/>
              <a:gd name="T112" fmla="*/ 2147483646 w 2212"/>
              <a:gd name="T113" fmla="*/ 2147483646 h 2187"/>
              <a:gd name="T114" fmla="*/ 2147483646 w 2212"/>
              <a:gd name="T115" fmla="*/ 2147483646 h 2187"/>
              <a:gd name="T116" fmla="*/ 2147483646 w 2212"/>
              <a:gd name="T117" fmla="*/ 2147483646 h 2187"/>
              <a:gd name="T118" fmla="*/ 2147483646 w 2212"/>
              <a:gd name="T119" fmla="*/ 2147483646 h 2187"/>
              <a:gd name="T120" fmla="*/ 2147483646 w 2212"/>
              <a:gd name="T121" fmla="*/ 2147483646 h 2187"/>
              <a:gd name="T122" fmla="*/ 2147483646 w 2212"/>
              <a:gd name="T123" fmla="*/ 2147483646 h 2187"/>
              <a:gd name="T124" fmla="*/ 2147483646 w 2212"/>
              <a:gd name="T125" fmla="*/ 2147483646 h 21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12"/>
              <a:gd name="T190" fmla="*/ 0 h 2187"/>
              <a:gd name="T191" fmla="*/ 2212 w 2212"/>
              <a:gd name="T192" fmla="*/ 2187 h 21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12" h="2187">
                <a:moveTo>
                  <a:pt x="372" y="1668"/>
                </a:moveTo>
                <a:lnTo>
                  <a:pt x="368" y="1659"/>
                </a:lnTo>
                <a:lnTo>
                  <a:pt x="365" y="1648"/>
                </a:lnTo>
                <a:lnTo>
                  <a:pt x="364" y="1642"/>
                </a:lnTo>
                <a:lnTo>
                  <a:pt x="362" y="1638"/>
                </a:lnTo>
                <a:lnTo>
                  <a:pt x="360" y="1635"/>
                </a:lnTo>
                <a:lnTo>
                  <a:pt x="358" y="1635"/>
                </a:lnTo>
                <a:lnTo>
                  <a:pt x="348" y="1635"/>
                </a:lnTo>
                <a:lnTo>
                  <a:pt x="340" y="1635"/>
                </a:lnTo>
                <a:lnTo>
                  <a:pt x="336" y="1634"/>
                </a:lnTo>
                <a:lnTo>
                  <a:pt x="334" y="1632"/>
                </a:lnTo>
                <a:lnTo>
                  <a:pt x="332" y="1629"/>
                </a:lnTo>
                <a:lnTo>
                  <a:pt x="330" y="1624"/>
                </a:lnTo>
                <a:lnTo>
                  <a:pt x="327" y="1612"/>
                </a:lnTo>
                <a:lnTo>
                  <a:pt x="322" y="1602"/>
                </a:lnTo>
                <a:lnTo>
                  <a:pt x="319" y="1597"/>
                </a:lnTo>
                <a:lnTo>
                  <a:pt x="315" y="1592"/>
                </a:lnTo>
                <a:lnTo>
                  <a:pt x="311" y="1587"/>
                </a:lnTo>
                <a:lnTo>
                  <a:pt x="307" y="1584"/>
                </a:lnTo>
                <a:lnTo>
                  <a:pt x="289" y="1572"/>
                </a:lnTo>
                <a:lnTo>
                  <a:pt x="275" y="1560"/>
                </a:lnTo>
                <a:lnTo>
                  <a:pt x="269" y="1554"/>
                </a:lnTo>
                <a:lnTo>
                  <a:pt x="264" y="1546"/>
                </a:lnTo>
                <a:lnTo>
                  <a:pt x="259" y="1537"/>
                </a:lnTo>
                <a:lnTo>
                  <a:pt x="258" y="1528"/>
                </a:lnTo>
                <a:lnTo>
                  <a:pt x="258" y="1514"/>
                </a:lnTo>
                <a:lnTo>
                  <a:pt x="260" y="1497"/>
                </a:lnTo>
                <a:lnTo>
                  <a:pt x="260" y="1490"/>
                </a:lnTo>
                <a:lnTo>
                  <a:pt x="259" y="1481"/>
                </a:lnTo>
                <a:lnTo>
                  <a:pt x="257" y="1473"/>
                </a:lnTo>
                <a:lnTo>
                  <a:pt x="253" y="1464"/>
                </a:lnTo>
                <a:lnTo>
                  <a:pt x="251" y="1460"/>
                </a:lnTo>
                <a:lnTo>
                  <a:pt x="247" y="1457"/>
                </a:lnTo>
                <a:lnTo>
                  <a:pt x="244" y="1454"/>
                </a:lnTo>
                <a:lnTo>
                  <a:pt x="240" y="1452"/>
                </a:lnTo>
                <a:lnTo>
                  <a:pt x="232" y="1448"/>
                </a:lnTo>
                <a:lnTo>
                  <a:pt x="222" y="1447"/>
                </a:lnTo>
                <a:lnTo>
                  <a:pt x="213" y="1447"/>
                </a:lnTo>
                <a:lnTo>
                  <a:pt x="204" y="1448"/>
                </a:lnTo>
                <a:lnTo>
                  <a:pt x="196" y="1451"/>
                </a:lnTo>
                <a:lnTo>
                  <a:pt x="189" y="1453"/>
                </a:lnTo>
                <a:lnTo>
                  <a:pt x="177" y="1459"/>
                </a:lnTo>
                <a:lnTo>
                  <a:pt x="166" y="1461"/>
                </a:lnTo>
                <a:lnTo>
                  <a:pt x="162" y="1461"/>
                </a:lnTo>
                <a:lnTo>
                  <a:pt x="156" y="1461"/>
                </a:lnTo>
                <a:lnTo>
                  <a:pt x="150" y="1459"/>
                </a:lnTo>
                <a:lnTo>
                  <a:pt x="144" y="1457"/>
                </a:lnTo>
                <a:lnTo>
                  <a:pt x="137" y="1452"/>
                </a:lnTo>
                <a:lnTo>
                  <a:pt x="131" y="1448"/>
                </a:lnTo>
                <a:lnTo>
                  <a:pt x="124" y="1442"/>
                </a:lnTo>
                <a:lnTo>
                  <a:pt x="118" y="1437"/>
                </a:lnTo>
                <a:lnTo>
                  <a:pt x="113" y="1432"/>
                </a:lnTo>
                <a:lnTo>
                  <a:pt x="109" y="1426"/>
                </a:lnTo>
                <a:lnTo>
                  <a:pt x="107" y="1420"/>
                </a:lnTo>
                <a:lnTo>
                  <a:pt x="106" y="1414"/>
                </a:lnTo>
                <a:lnTo>
                  <a:pt x="106" y="1405"/>
                </a:lnTo>
                <a:lnTo>
                  <a:pt x="105" y="1401"/>
                </a:lnTo>
                <a:lnTo>
                  <a:pt x="103" y="1399"/>
                </a:lnTo>
                <a:lnTo>
                  <a:pt x="101" y="1399"/>
                </a:lnTo>
                <a:lnTo>
                  <a:pt x="97" y="1401"/>
                </a:lnTo>
                <a:lnTo>
                  <a:pt x="94" y="1402"/>
                </a:lnTo>
                <a:lnTo>
                  <a:pt x="86" y="1407"/>
                </a:lnTo>
                <a:lnTo>
                  <a:pt x="78" y="1408"/>
                </a:lnTo>
                <a:lnTo>
                  <a:pt x="74" y="1408"/>
                </a:lnTo>
                <a:lnTo>
                  <a:pt x="69" y="1407"/>
                </a:lnTo>
                <a:lnTo>
                  <a:pt x="63" y="1404"/>
                </a:lnTo>
                <a:lnTo>
                  <a:pt x="56" y="1399"/>
                </a:lnTo>
                <a:lnTo>
                  <a:pt x="42" y="1389"/>
                </a:lnTo>
                <a:lnTo>
                  <a:pt x="26" y="1374"/>
                </a:lnTo>
                <a:lnTo>
                  <a:pt x="19" y="1367"/>
                </a:lnTo>
                <a:lnTo>
                  <a:pt x="13" y="1360"/>
                </a:lnTo>
                <a:lnTo>
                  <a:pt x="8" y="1353"/>
                </a:lnTo>
                <a:lnTo>
                  <a:pt x="6" y="1347"/>
                </a:lnTo>
                <a:lnTo>
                  <a:pt x="2" y="1335"/>
                </a:lnTo>
                <a:lnTo>
                  <a:pt x="0" y="1323"/>
                </a:lnTo>
                <a:lnTo>
                  <a:pt x="0" y="1317"/>
                </a:lnTo>
                <a:lnTo>
                  <a:pt x="2" y="1311"/>
                </a:lnTo>
                <a:lnTo>
                  <a:pt x="6" y="1306"/>
                </a:lnTo>
                <a:lnTo>
                  <a:pt x="11" y="1300"/>
                </a:lnTo>
                <a:lnTo>
                  <a:pt x="15" y="1296"/>
                </a:lnTo>
                <a:lnTo>
                  <a:pt x="23" y="1292"/>
                </a:lnTo>
                <a:lnTo>
                  <a:pt x="30" y="1291"/>
                </a:lnTo>
                <a:lnTo>
                  <a:pt x="38" y="1290"/>
                </a:lnTo>
                <a:lnTo>
                  <a:pt x="44" y="1288"/>
                </a:lnTo>
                <a:lnTo>
                  <a:pt x="50" y="1287"/>
                </a:lnTo>
                <a:lnTo>
                  <a:pt x="52" y="1285"/>
                </a:lnTo>
                <a:lnTo>
                  <a:pt x="53" y="1284"/>
                </a:lnTo>
                <a:lnTo>
                  <a:pt x="55" y="1282"/>
                </a:lnTo>
                <a:lnTo>
                  <a:pt x="56" y="1281"/>
                </a:lnTo>
                <a:lnTo>
                  <a:pt x="55" y="1276"/>
                </a:lnTo>
                <a:lnTo>
                  <a:pt x="53" y="1272"/>
                </a:lnTo>
                <a:lnTo>
                  <a:pt x="51" y="1269"/>
                </a:lnTo>
                <a:lnTo>
                  <a:pt x="49" y="1265"/>
                </a:lnTo>
                <a:lnTo>
                  <a:pt x="42" y="1259"/>
                </a:lnTo>
                <a:lnTo>
                  <a:pt x="34" y="1254"/>
                </a:lnTo>
                <a:lnTo>
                  <a:pt x="26" y="1249"/>
                </a:lnTo>
                <a:lnTo>
                  <a:pt x="19" y="1243"/>
                </a:lnTo>
                <a:lnTo>
                  <a:pt x="17" y="1239"/>
                </a:lnTo>
                <a:lnTo>
                  <a:pt x="14" y="1237"/>
                </a:lnTo>
                <a:lnTo>
                  <a:pt x="13" y="1233"/>
                </a:lnTo>
                <a:lnTo>
                  <a:pt x="13" y="1229"/>
                </a:lnTo>
                <a:lnTo>
                  <a:pt x="13" y="1226"/>
                </a:lnTo>
                <a:lnTo>
                  <a:pt x="15" y="1225"/>
                </a:lnTo>
                <a:lnTo>
                  <a:pt x="18" y="1222"/>
                </a:lnTo>
                <a:lnTo>
                  <a:pt x="20" y="1221"/>
                </a:lnTo>
                <a:lnTo>
                  <a:pt x="27" y="1220"/>
                </a:lnTo>
                <a:lnTo>
                  <a:pt x="37" y="1219"/>
                </a:lnTo>
                <a:lnTo>
                  <a:pt x="46" y="1219"/>
                </a:lnTo>
                <a:lnTo>
                  <a:pt x="55" y="1219"/>
                </a:lnTo>
                <a:lnTo>
                  <a:pt x="63" y="1218"/>
                </a:lnTo>
                <a:lnTo>
                  <a:pt x="68" y="1215"/>
                </a:lnTo>
                <a:lnTo>
                  <a:pt x="72" y="1212"/>
                </a:lnTo>
                <a:lnTo>
                  <a:pt x="76" y="1206"/>
                </a:lnTo>
                <a:lnTo>
                  <a:pt x="80" y="1197"/>
                </a:lnTo>
                <a:lnTo>
                  <a:pt x="83" y="1189"/>
                </a:lnTo>
                <a:lnTo>
                  <a:pt x="90" y="1171"/>
                </a:lnTo>
                <a:lnTo>
                  <a:pt x="95" y="1157"/>
                </a:lnTo>
                <a:lnTo>
                  <a:pt x="99" y="1146"/>
                </a:lnTo>
                <a:lnTo>
                  <a:pt x="101" y="1138"/>
                </a:lnTo>
                <a:lnTo>
                  <a:pt x="103" y="1131"/>
                </a:lnTo>
                <a:lnTo>
                  <a:pt x="105" y="1125"/>
                </a:lnTo>
                <a:lnTo>
                  <a:pt x="107" y="1123"/>
                </a:lnTo>
                <a:lnTo>
                  <a:pt x="109" y="1120"/>
                </a:lnTo>
                <a:lnTo>
                  <a:pt x="115" y="1117"/>
                </a:lnTo>
                <a:lnTo>
                  <a:pt x="127" y="1111"/>
                </a:lnTo>
                <a:lnTo>
                  <a:pt x="132" y="1107"/>
                </a:lnTo>
                <a:lnTo>
                  <a:pt x="135" y="1103"/>
                </a:lnTo>
                <a:lnTo>
                  <a:pt x="138" y="1100"/>
                </a:lnTo>
                <a:lnTo>
                  <a:pt x="139" y="1096"/>
                </a:lnTo>
                <a:lnTo>
                  <a:pt x="140" y="1093"/>
                </a:lnTo>
                <a:lnTo>
                  <a:pt x="139" y="1089"/>
                </a:lnTo>
                <a:lnTo>
                  <a:pt x="138" y="1086"/>
                </a:lnTo>
                <a:lnTo>
                  <a:pt x="135" y="1082"/>
                </a:lnTo>
                <a:lnTo>
                  <a:pt x="134" y="1079"/>
                </a:lnTo>
                <a:lnTo>
                  <a:pt x="133" y="1076"/>
                </a:lnTo>
                <a:lnTo>
                  <a:pt x="133" y="1073"/>
                </a:lnTo>
                <a:lnTo>
                  <a:pt x="134" y="1070"/>
                </a:lnTo>
                <a:lnTo>
                  <a:pt x="139" y="1065"/>
                </a:lnTo>
                <a:lnTo>
                  <a:pt x="145" y="1060"/>
                </a:lnTo>
                <a:lnTo>
                  <a:pt x="149" y="1056"/>
                </a:lnTo>
                <a:lnTo>
                  <a:pt x="152" y="1051"/>
                </a:lnTo>
                <a:lnTo>
                  <a:pt x="154" y="1046"/>
                </a:lnTo>
                <a:lnTo>
                  <a:pt x="154" y="1042"/>
                </a:lnTo>
                <a:lnTo>
                  <a:pt x="154" y="1037"/>
                </a:lnTo>
                <a:lnTo>
                  <a:pt x="152" y="1032"/>
                </a:lnTo>
                <a:lnTo>
                  <a:pt x="147" y="1027"/>
                </a:lnTo>
                <a:lnTo>
                  <a:pt x="141" y="1023"/>
                </a:lnTo>
                <a:lnTo>
                  <a:pt x="134" y="1019"/>
                </a:lnTo>
                <a:lnTo>
                  <a:pt x="132" y="1016"/>
                </a:lnTo>
                <a:lnTo>
                  <a:pt x="131" y="1011"/>
                </a:lnTo>
                <a:lnTo>
                  <a:pt x="132" y="1007"/>
                </a:lnTo>
                <a:lnTo>
                  <a:pt x="139" y="1000"/>
                </a:lnTo>
                <a:lnTo>
                  <a:pt x="149" y="993"/>
                </a:lnTo>
                <a:lnTo>
                  <a:pt x="152" y="991"/>
                </a:lnTo>
                <a:lnTo>
                  <a:pt x="153" y="986"/>
                </a:lnTo>
                <a:lnTo>
                  <a:pt x="152" y="981"/>
                </a:lnTo>
                <a:lnTo>
                  <a:pt x="151" y="976"/>
                </a:lnTo>
                <a:lnTo>
                  <a:pt x="147" y="972"/>
                </a:lnTo>
                <a:lnTo>
                  <a:pt x="143" y="966"/>
                </a:lnTo>
                <a:lnTo>
                  <a:pt x="138" y="961"/>
                </a:lnTo>
                <a:lnTo>
                  <a:pt x="131" y="957"/>
                </a:lnTo>
                <a:lnTo>
                  <a:pt x="120" y="953"/>
                </a:lnTo>
                <a:lnTo>
                  <a:pt x="115" y="951"/>
                </a:lnTo>
                <a:lnTo>
                  <a:pt x="114" y="949"/>
                </a:lnTo>
                <a:lnTo>
                  <a:pt x="114" y="947"/>
                </a:lnTo>
                <a:lnTo>
                  <a:pt x="114" y="942"/>
                </a:lnTo>
                <a:lnTo>
                  <a:pt x="114" y="934"/>
                </a:lnTo>
                <a:lnTo>
                  <a:pt x="115" y="918"/>
                </a:lnTo>
                <a:lnTo>
                  <a:pt x="114" y="907"/>
                </a:lnTo>
                <a:lnTo>
                  <a:pt x="115" y="897"/>
                </a:lnTo>
                <a:lnTo>
                  <a:pt x="119" y="886"/>
                </a:lnTo>
                <a:lnTo>
                  <a:pt x="120" y="881"/>
                </a:lnTo>
                <a:lnTo>
                  <a:pt x="120" y="875"/>
                </a:lnTo>
                <a:lnTo>
                  <a:pt x="120" y="869"/>
                </a:lnTo>
                <a:lnTo>
                  <a:pt x="119" y="863"/>
                </a:lnTo>
                <a:lnTo>
                  <a:pt x="118" y="852"/>
                </a:lnTo>
                <a:lnTo>
                  <a:pt x="118" y="838"/>
                </a:lnTo>
                <a:lnTo>
                  <a:pt x="119" y="825"/>
                </a:lnTo>
                <a:lnTo>
                  <a:pt x="121" y="811"/>
                </a:lnTo>
                <a:lnTo>
                  <a:pt x="122" y="805"/>
                </a:lnTo>
                <a:lnTo>
                  <a:pt x="124" y="798"/>
                </a:lnTo>
                <a:lnTo>
                  <a:pt x="124" y="792"/>
                </a:lnTo>
                <a:lnTo>
                  <a:pt x="122" y="786"/>
                </a:lnTo>
                <a:lnTo>
                  <a:pt x="119" y="775"/>
                </a:lnTo>
                <a:lnTo>
                  <a:pt x="114" y="765"/>
                </a:lnTo>
                <a:lnTo>
                  <a:pt x="108" y="755"/>
                </a:lnTo>
                <a:lnTo>
                  <a:pt x="101" y="748"/>
                </a:lnTo>
                <a:lnTo>
                  <a:pt x="94" y="741"/>
                </a:lnTo>
                <a:lnTo>
                  <a:pt x="89" y="735"/>
                </a:lnTo>
                <a:lnTo>
                  <a:pt x="87" y="733"/>
                </a:lnTo>
                <a:lnTo>
                  <a:pt x="86" y="730"/>
                </a:lnTo>
                <a:lnTo>
                  <a:pt x="84" y="727"/>
                </a:lnTo>
                <a:lnTo>
                  <a:pt x="84" y="722"/>
                </a:lnTo>
                <a:lnTo>
                  <a:pt x="86" y="718"/>
                </a:lnTo>
                <a:lnTo>
                  <a:pt x="88" y="714"/>
                </a:lnTo>
                <a:lnTo>
                  <a:pt x="93" y="709"/>
                </a:lnTo>
                <a:lnTo>
                  <a:pt x="97" y="703"/>
                </a:lnTo>
                <a:lnTo>
                  <a:pt x="108" y="693"/>
                </a:lnTo>
                <a:lnTo>
                  <a:pt x="121" y="682"/>
                </a:lnTo>
                <a:lnTo>
                  <a:pt x="134" y="670"/>
                </a:lnTo>
                <a:lnTo>
                  <a:pt x="146" y="657"/>
                </a:lnTo>
                <a:lnTo>
                  <a:pt x="153" y="646"/>
                </a:lnTo>
                <a:lnTo>
                  <a:pt x="157" y="639"/>
                </a:lnTo>
                <a:lnTo>
                  <a:pt x="159" y="639"/>
                </a:lnTo>
                <a:lnTo>
                  <a:pt x="160" y="640"/>
                </a:lnTo>
                <a:lnTo>
                  <a:pt x="163" y="645"/>
                </a:lnTo>
                <a:lnTo>
                  <a:pt x="166" y="652"/>
                </a:lnTo>
                <a:lnTo>
                  <a:pt x="172" y="667"/>
                </a:lnTo>
                <a:lnTo>
                  <a:pt x="179" y="682"/>
                </a:lnTo>
                <a:lnTo>
                  <a:pt x="183" y="687"/>
                </a:lnTo>
                <a:lnTo>
                  <a:pt x="188" y="693"/>
                </a:lnTo>
                <a:lnTo>
                  <a:pt x="194" y="697"/>
                </a:lnTo>
                <a:lnTo>
                  <a:pt x="200" y="699"/>
                </a:lnTo>
                <a:lnTo>
                  <a:pt x="206" y="702"/>
                </a:lnTo>
                <a:lnTo>
                  <a:pt x="212" y="703"/>
                </a:lnTo>
                <a:lnTo>
                  <a:pt x="219" y="704"/>
                </a:lnTo>
                <a:lnTo>
                  <a:pt x="226" y="704"/>
                </a:lnTo>
                <a:lnTo>
                  <a:pt x="239" y="704"/>
                </a:lnTo>
                <a:lnTo>
                  <a:pt x="251" y="705"/>
                </a:lnTo>
                <a:lnTo>
                  <a:pt x="256" y="708"/>
                </a:lnTo>
                <a:lnTo>
                  <a:pt x="260" y="710"/>
                </a:lnTo>
                <a:lnTo>
                  <a:pt x="263" y="714"/>
                </a:lnTo>
                <a:lnTo>
                  <a:pt x="265" y="718"/>
                </a:lnTo>
                <a:lnTo>
                  <a:pt x="267" y="730"/>
                </a:lnTo>
                <a:lnTo>
                  <a:pt x="270" y="742"/>
                </a:lnTo>
                <a:lnTo>
                  <a:pt x="272" y="754"/>
                </a:lnTo>
                <a:lnTo>
                  <a:pt x="278" y="766"/>
                </a:lnTo>
                <a:lnTo>
                  <a:pt x="286" y="780"/>
                </a:lnTo>
                <a:lnTo>
                  <a:pt x="296" y="794"/>
                </a:lnTo>
                <a:lnTo>
                  <a:pt x="305" y="811"/>
                </a:lnTo>
                <a:lnTo>
                  <a:pt x="315" y="828"/>
                </a:lnTo>
                <a:lnTo>
                  <a:pt x="324" y="843"/>
                </a:lnTo>
                <a:lnTo>
                  <a:pt x="332" y="856"/>
                </a:lnTo>
                <a:lnTo>
                  <a:pt x="334" y="862"/>
                </a:lnTo>
                <a:lnTo>
                  <a:pt x="336" y="869"/>
                </a:lnTo>
                <a:lnTo>
                  <a:pt x="338" y="875"/>
                </a:lnTo>
                <a:lnTo>
                  <a:pt x="339" y="882"/>
                </a:lnTo>
                <a:lnTo>
                  <a:pt x="339" y="895"/>
                </a:lnTo>
                <a:lnTo>
                  <a:pt x="339" y="905"/>
                </a:lnTo>
                <a:lnTo>
                  <a:pt x="340" y="910"/>
                </a:lnTo>
                <a:lnTo>
                  <a:pt x="341" y="912"/>
                </a:lnTo>
                <a:lnTo>
                  <a:pt x="343" y="915"/>
                </a:lnTo>
                <a:lnTo>
                  <a:pt x="347" y="917"/>
                </a:lnTo>
                <a:lnTo>
                  <a:pt x="355" y="919"/>
                </a:lnTo>
                <a:lnTo>
                  <a:pt x="365" y="920"/>
                </a:lnTo>
                <a:lnTo>
                  <a:pt x="368" y="919"/>
                </a:lnTo>
                <a:lnTo>
                  <a:pt x="372" y="918"/>
                </a:lnTo>
                <a:lnTo>
                  <a:pt x="374" y="915"/>
                </a:lnTo>
                <a:lnTo>
                  <a:pt x="376" y="911"/>
                </a:lnTo>
                <a:lnTo>
                  <a:pt x="374" y="899"/>
                </a:lnTo>
                <a:lnTo>
                  <a:pt x="374" y="887"/>
                </a:lnTo>
                <a:lnTo>
                  <a:pt x="376" y="880"/>
                </a:lnTo>
                <a:lnTo>
                  <a:pt x="378" y="873"/>
                </a:lnTo>
                <a:lnTo>
                  <a:pt x="382" y="866"/>
                </a:lnTo>
                <a:lnTo>
                  <a:pt x="386" y="859"/>
                </a:lnTo>
                <a:lnTo>
                  <a:pt x="397" y="846"/>
                </a:lnTo>
                <a:lnTo>
                  <a:pt x="404" y="832"/>
                </a:lnTo>
                <a:lnTo>
                  <a:pt x="410" y="821"/>
                </a:lnTo>
                <a:lnTo>
                  <a:pt x="415" y="811"/>
                </a:lnTo>
                <a:lnTo>
                  <a:pt x="420" y="803"/>
                </a:lnTo>
                <a:lnTo>
                  <a:pt x="426" y="797"/>
                </a:lnTo>
                <a:lnTo>
                  <a:pt x="433" y="793"/>
                </a:lnTo>
                <a:lnTo>
                  <a:pt x="440" y="791"/>
                </a:lnTo>
                <a:lnTo>
                  <a:pt x="449" y="787"/>
                </a:lnTo>
                <a:lnTo>
                  <a:pt x="459" y="781"/>
                </a:lnTo>
                <a:lnTo>
                  <a:pt x="464" y="777"/>
                </a:lnTo>
                <a:lnTo>
                  <a:pt x="468" y="773"/>
                </a:lnTo>
                <a:lnTo>
                  <a:pt x="471" y="768"/>
                </a:lnTo>
                <a:lnTo>
                  <a:pt x="472" y="764"/>
                </a:lnTo>
                <a:lnTo>
                  <a:pt x="471" y="753"/>
                </a:lnTo>
                <a:lnTo>
                  <a:pt x="469" y="741"/>
                </a:lnTo>
                <a:lnTo>
                  <a:pt x="469" y="735"/>
                </a:lnTo>
                <a:lnTo>
                  <a:pt x="471" y="730"/>
                </a:lnTo>
                <a:lnTo>
                  <a:pt x="472" y="724"/>
                </a:lnTo>
                <a:lnTo>
                  <a:pt x="477" y="721"/>
                </a:lnTo>
                <a:lnTo>
                  <a:pt x="492" y="711"/>
                </a:lnTo>
                <a:lnTo>
                  <a:pt x="513" y="699"/>
                </a:lnTo>
                <a:lnTo>
                  <a:pt x="536" y="689"/>
                </a:lnTo>
                <a:lnTo>
                  <a:pt x="552" y="680"/>
                </a:lnTo>
                <a:lnTo>
                  <a:pt x="560" y="676"/>
                </a:lnTo>
                <a:lnTo>
                  <a:pt x="571" y="668"/>
                </a:lnTo>
                <a:lnTo>
                  <a:pt x="582" y="659"/>
                </a:lnTo>
                <a:lnTo>
                  <a:pt x="593" y="649"/>
                </a:lnTo>
                <a:lnTo>
                  <a:pt x="603" y="642"/>
                </a:lnTo>
                <a:lnTo>
                  <a:pt x="609" y="640"/>
                </a:lnTo>
                <a:lnTo>
                  <a:pt x="613" y="642"/>
                </a:lnTo>
                <a:lnTo>
                  <a:pt x="619" y="647"/>
                </a:lnTo>
                <a:lnTo>
                  <a:pt x="623" y="652"/>
                </a:lnTo>
                <a:lnTo>
                  <a:pt x="626" y="654"/>
                </a:lnTo>
                <a:lnTo>
                  <a:pt x="630" y="655"/>
                </a:lnTo>
                <a:lnTo>
                  <a:pt x="632" y="655"/>
                </a:lnTo>
                <a:lnTo>
                  <a:pt x="639" y="651"/>
                </a:lnTo>
                <a:lnTo>
                  <a:pt x="648" y="642"/>
                </a:lnTo>
                <a:lnTo>
                  <a:pt x="663" y="628"/>
                </a:lnTo>
                <a:lnTo>
                  <a:pt x="678" y="613"/>
                </a:lnTo>
                <a:lnTo>
                  <a:pt x="689" y="600"/>
                </a:lnTo>
                <a:lnTo>
                  <a:pt x="705" y="581"/>
                </a:lnTo>
                <a:lnTo>
                  <a:pt x="720" y="561"/>
                </a:lnTo>
                <a:lnTo>
                  <a:pt x="735" y="545"/>
                </a:lnTo>
                <a:lnTo>
                  <a:pt x="742" y="539"/>
                </a:lnTo>
                <a:lnTo>
                  <a:pt x="748" y="535"/>
                </a:lnTo>
                <a:lnTo>
                  <a:pt x="754" y="533"/>
                </a:lnTo>
                <a:lnTo>
                  <a:pt x="758" y="532"/>
                </a:lnTo>
                <a:lnTo>
                  <a:pt x="769" y="531"/>
                </a:lnTo>
                <a:lnTo>
                  <a:pt x="779" y="528"/>
                </a:lnTo>
                <a:lnTo>
                  <a:pt x="787" y="526"/>
                </a:lnTo>
                <a:lnTo>
                  <a:pt x="795" y="523"/>
                </a:lnTo>
                <a:lnTo>
                  <a:pt x="800" y="522"/>
                </a:lnTo>
                <a:lnTo>
                  <a:pt x="805" y="522"/>
                </a:lnTo>
                <a:lnTo>
                  <a:pt x="807" y="525"/>
                </a:lnTo>
                <a:lnTo>
                  <a:pt x="811" y="528"/>
                </a:lnTo>
                <a:lnTo>
                  <a:pt x="820" y="538"/>
                </a:lnTo>
                <a:lnTo>
                  <a:pt x="831" y="548"/>
                </a:lnTo>
                <a:lnTo>
                  <a:pt x="833" y="551"/>
                </a:lnTo>
                <a:lnTo>
                  <a:pt x="837" y="552"/>
                </a:lnTo>
                <a:lnTo>
                  <a:pt x="839" y="553"/>
                </a:lnTo>
                <a:lnTo>
                  <a:pt x="842" y="552"/>
                </a:lnTo>
                <a:lnTo>
                  <a:pt x="845" y="548"/>
                </a:lnTo>
                <a:lnTo>
                  <a:pt x="848" y="542"/>
                </a:lnTo>
                <a:lnTo>
                  <a:pt x="855" y="531"/>
                </a:lnTo>
                <a:lnTo>
                  <a:pt x="862" y="516"/>
                </a:lnTo>
                <a:lnTo>
                  <a:pt x="869" y="508"/>
                </a:lnTo>
                <a:lnTo>
                  <a:pt x="880" y="497"/>
                </a:lnTo>
                <a:lnTo>
                  <a:pt x="884" y="490"/>
                </a:lnTo>
                <a:lnTo>
                  <a:pt x="889" y="484"/>
                </a:lnTo>
                <a:lnTo>
                  <a:pt x="894" y="478"/>
                </a:lnTo>
                <a:lnTo>
                  <a:pt x="896" y="474"/>
                </a:lnTo>
                <a:lnTo>
                  <a:pt x="900" y="462"/>
                </a:lnTo>
                <a:lnTo>
                  <a:pt x="903" y="449"/>
                </a:lnTo>
                <a:lnTo>
                  <a:pt x="907" y="436"/>
                </a:lnTo>
                <a:lnTo>
                  <a:pt x="912" y="426"/>
                </a:lnTo>
                <a:lnTo>
                  <a:pt x="913" y="424"/>
                </a:lnTo>
                <a:lnTo>
                  <a:pt x="915" y="421"/>
                </a:lnTo>
                <a:lnTo>
                  <a:pt x="919" y="419"/>
                </a:lnTo>
                <a:lnTo>
                  <a:pt x="922" y="418"/>
                </a:lnTo>
                <a:lnTo>
                  <a:pt x="931" y="415"/>
                </a:lnTo>
                <a:lnTo>
                  <a:pt x="941" y="415"/>
                </a:lnTo>
                <a:lnTo>
                  <a:pt x="951" y="416"/>
                </a:lnTo>
                <a:lnTo>
                  <a:pt x="959" y="418"/>
                </a:lnTo>
                <a:lnTo>
                  <a:pt x="966" y="416"/>
                </a:lnTo>
                <a:lnTo>
                  <a:pt x="970" y="415"/>
                </a:lnTo>
                <a:lnTo>
                  <a:pt x="974" y="412"/>
                </a:lnTo>
                <a:lnTo>
                  <a:pt x="976" y="409"/>
                </a:lnTo>
                <a:lnTo>
                  <a:pt x="978" y="407"/>
                </a:lnTo>
                <a:lnTo>
                  <a:pt x="981" y="405"/>
                </a:lnTo>
                <a:lnTo>
                  <a:pt x="984" y="406"/>
                </a:lnTo>
                <a:lnTo>
                  <a:pt x="989" y="408"/>
                </a:lnTo>
                <a:lnTo>
                  <a:pt x="994" y="412"/>
                </a:lnTo>
                <a:lnTo>
                  <a:pt x="1000" y="415"/>
                </a:lnTo>
                <a:lnTo>
                  <a:pt x="1004" y="416"/>
                </a:lnTo>
                <a:lnTo>
                  <a:pt x="1010" y="418"/>
                </a:lnTo>
                <a:lnTo>
                  <a:pt x="1016" y="419"/>
                </a:lnTo>
                <a:lnTo>
                  <a:pt x="1022" y="419"/>
                </a:lnTo>
                <a:lnTo>
                  <a:pt x="1028" y="418"/>
                </a:lnTo>
                <a:lnTo>
                  <a:pt x="1033" y="415"/>
                </a:lnTo>
                <a:lnTo>
                  <a:pt x="1039" y="413"/>
                </a:lnTo>
                <a:lnTo>
                  <a:pt x="1044" y="408"/>
                </a:lnTo>
                <a:lnTo>
                  <a:pt x="1047" y="403"/>
                </a:lnTo>
                <a:lnTo>
                  <a:pt x="1050" y="397"/>
                </a:lnTo>
                <a:lnTo>
                  <a:pt x="1051" y="392"/>
                </a:lnTo>
                <a:lnTo>
                  <a:pt x="1052" y="386"/>
                </a:lnTo>
                <a:lnTo>
                  <a:pt x="1051" y="381"/>
                </a:lnTo>
                <a:lnTo>
                  <a:pt x="1047" y="377"/>
                </a:lnTo>
                <a:lnTo>
                  <a:pt x="1038" y="374"/>
                </a:lnTo>
                <a:lnTo>
                  <a:pt x="1028" y="369"/>
                </a:lnTo>
                <a:lnTo>
                  <a:pt x="1025" y="368"/>
                </a:lnTo>
                <a:lnTo>
                  <a:pt x="1021" y="364"/>
                </a:lnTo>
                <a:lnTo>
                  <a:pt x="1019" y="362"/>
                </a:lnTo>
                <a:lnTo>
                  <a:pt x="1018" y="358"/>
                </a:lnTo>
                <a:lnTo>
                  <a:pt x="1018" y="355"/>
                </a:lnTo>
                <a:lnTo>
                  <a:pt x="1020" y="351"/>
                </a:lnTo>
                <a:lnTo>
                  <a:pt x="1022" y="348"/>
                </a:lnTo>
                <a:lnTo>
                  <a:pt x="1027" y="345"/>
                </a:lnTo>
                <a:lnTo>
                  <a:pt x="1033" y="343"/>
                </a:lnTo>
                <a:lnTo>
                  <a:pt x="1039" y="340"/>
                </a:lnTo>
                <a:lnTo>
                  <a:pt x="1047" y="340"/>
                </a:lnTo>
                <a:lnTo>
                  <a:pt x="1056" y="340"/>
                </a:lnTo>
                <a:lnTo>
                  <a:pt x="1069" y="344"/>
                </a:lnTo>
                <a:lnTo>
                  <a:pt x="1078" y="348"/>
                </a:lnTo>
                <a:lnTo>
                  <a:pt x="1084" y="351"/>
                </a:lnTo>
                <a:lnTo>
                  <a:pt x="1092" y="356"/>
                </a:lnTo>
                <a:lnTo>
                  <a:pt x="1101" y="359"/>
                </a:lnTo>
                <a:lnTo>
                  <a:pt x="1110" y="362"/>
                </a:lnTo>
                <a:lnTo>
                  <a:pt x="1120" y="362"/>
                </a:lnTo>
                <a:lnTo>
                  <a:pt x="1127" y="362"/>
                </a:lnTo>
                <a:lnTo>
                  <a:pt x="1133" y="362"/>
                </a:lnTo>
                <a:lnTo>
                  <a:pt x="1141" y="363"/>
                </a:lnTo>
                <a:lnTo>
                  <a:pt x="1149" y="365"/>
                </a:lnTo>
                <a:lnTo>
                  <a:pt x="1159" y="370"/>
                </a:lnTo>
                <a:lnTo>
                  <a:pt x="1163" y="373"/>
                </a:lnTo>
                <a:lnTo>
                  <a:pt x="1166" y="374"/>
                </a:lnTo>
                <a:lnTo>
                  <a:pt x="1170" y="375"/>
                </a:lnTo>
                <a:lnTo>
                  <a:pt x="1173" y="375"/>
                </a:lnTo>
                <a:lnTo>
                  <a:pt x="1176" y="375"/>
                </a:lnTo>
                <a:lnTo>
                  <a:pt x="1177" y="373"/>
                </a:lnTo>
                <a:lnTo>
                  <a:pt x="1178" y="371"/>
                </a:lnTo>
                <a:lnTo>
                  <a:pt x="1179" y="369"/>
                </a:lnTo>
                <a:lnTo>
                  <a:pt x="1183" y="362"/>
                </a:lnTo>
                <a:lnTo>
                  <a:pt x="1190" y="350"/>
                </a:lnTo>
                <a:lnTo>
                  <a:pt x="1193" y="345"/>
                </a:lnTo>
                <a:lnTo>
                  <a:pt x="1197" y="340"/>
                </a:lnTo>
                <a:lnTo>
                  <a:pt x="1202" y="338"/>
                </a:lnTo>
                <a:lnTo>
                  <a:pt x="1204" y="337"/>
                </a:lnTo>
                <a:lnTo>
                  <a:pt x="1217" y="340"/>
                </a:lnTo>
                <a:lnTo>
                  <a:pt x="1227" y="342"/>
                </a:lnTo>
                <a:lnTo>
                  <a:pt x="1235" y="342"/>
                </a:lnTo>
                <a:lnTo>
                  <a:pt x="1242" y="339"/>
                </a:lnTo>
                <a:lnTo>
                  <a:pt x="1258" y="331"/>
                </a:lnTo>
                <a:lnTo>
                  <a:pt x="1274" y="324"/>
                </a:lnTo>
                <a:lnTo>
                  <a:pt x="1286" y="319"/>
                </a:lnTo>
                <a:lnTo>
                  <a:pt x="1293" y="313"/>
                </a:lnTo>
                <a:lnTo>
                  <a:pt x="1294" y="311"/>
                </a:lnTo>
                <a:lnTo>
                  <a:pt x="1296" y="308"/>
                </a:lnTo>
                <a:lnTo>
                  <a:pt x="1294" y="307"/>
                </a:lnTo>
                <a:lnTo>
                  <a:pt x="1292" y="305"/>
                </a:lnTo>
                <a:lnTo>
                  <a:pt x="1284" y="300"/>
                </a:lnTo>
                <a:lnTo>
                  <a:pt x="1277" y="293"/>
                </a:lnTo>
                <a:lnTo>
                  <a:pt x="1273" y="288"/>
                </a:lnTo>
                <a:lnTo>
                  <a:pt x="1272" y="283"/>
                </a:lnTo>
                <a:lnTo>
                  <a:pt x="1271" y="277"/>
                </a:lnTo>
                <a:lnTo>
                  <a:pt x="1273" y="271"/>
                </a:lnTo>
                <a:lnTo>
                  <a:pt x="1275" y="266"/>
                </a:lnTo>
                <a:lnTo>
                  <a:pt x="1279" y="260"/>
                </a:lnTo>
                <a:lnTo>
                  <a:pt x="1284" y="252"/>
                </a:lnTo>
                <a:lnTo>
                  <a:pt x="1289" y="247"/>
                </a:lnTo>
                <a:lnTo>
                  <a:pt x="1294" y="241"/>
                </a:lnTo>
                <a:lnTo>
                  <a:pt x="1300" y="236"/>
                </a:lnTo>
                <a:lnTo>
                  <a:pt x="1306" y="231"/>
                </a:lnTo>
                <a:lnTo>
                  <a:pt x="1312" y="228"/>
                </a:lnTo>
                <a:lnTo>
                  <a:pt x="1324" y="222"/>
                </a:lnTo>
                <a:lnTo>
                  <a:pt x="1336" y="214"/>
                </a:lnTo>
                <a:lnTo>
                  <a:pt x="1343" y="211"/>
                </a:lnTo>
                <a:lnTo>
                  <a:pt x="1350" y="208"/>
                </a:lnTo>
                <a:lnTo>
                  <a:pt x="1359" y="207"/>
                </a:lnTo>
                <a:lnTo>
                  <a:pt x="1366" y="207"/>
                </a:lnTo>
                <a:lnTo>
                  <a:pt x="1369" y="210"/>
                </a:lnTo>
                <a:lnTo>
                  <a:pt x="1375" y="214"/>
                </a:lnTo>
                <a:lnTo>
                  <a:pt x="1379" y="216"/>
                </a:lnTo>
                <a:lnTo>
                  <a:pt x="1381" y="216"/>
                </a:lnTo>
                <a:lnTo>
                  <a:pt x="1385" y="216"/>
                </a:lnTo>
                <a:lnTo>
                  <a:pt x="1387" y="213"/>
                </a:lnTo>
                <a:lnTo>
                  <a:pt x="1392" y="207"/>
                </a:lnTo>
                <a:lnTo>
                  <a:pt x="1396" y="199"/>
                </a:lnTo>
                <a:lnTo>
                  <a:pt x="1398" y="191"/>
                </a:lnTo>
                <a:lnTo>
                  <a:pt x="1400" y="180"/>
                </a:lnTo>
                <a:lnTo>
                  <a:pt x="1400" y="168"/>
                </a:lnTo>
                <a:lnTo>
                  <a:pt x="1401" y="155"/>
                </a:lnTo>
                <a:lnTo>
                  <a:pt x="1403" y="130"/>
                </a:lnTo>
                <a:lnTo>
                  <a:pt x="1404" y="109"/>
                </a:lnTo>
                <a:lnTo>
                  <a:pt x="1407" y="87"/>
                </a:lnTo>
                <a:lnTo>
                  <a:pt x="1407" y="66"/>
                </a:lnTo>
                <a:lnTo>
                  <a:pt x="1410" y="44"/>
                </a:lnTo>
                <a:lnTo>
                  <a:pt x="1413" y="22"/>
                </a:lnTo>
                <a:lnTo>
                  <a:pt x="1416" y="10"/>
                </a:lnTo>
                <a:lnTo>
                  <a:pt x="1419" y="2"/>
                </a:lnTo>
                <a:lnTo>
                  <a:pt x="1422" y="0"/>
                </a:lnTo>
                <a:lnTo>
                  <a:pt x="1425" y="0"/>
                </a:lnTo>
                <a:lnTo>
                  <a:pt x="1429" y="2"/>
                </a:lnTo>
                <a:lnTo>
                  <a:pt x="1432" y="3"/>
                </a:lnTo>
                <a:lnTo>
                  <a:pt x="1438" y="4"/>
                </a:lnTo>
                <a:lnTo>
                  <a:pt x="1443" y="6"/>
                </a:lnTo>
                <a:lnTo>
                  <a:pt x="1449" y="10"/>
                </a:lnTo>
                <a:lnTo>
                  <a:pt x="1451" y="15"/>
                </a:lnTo>
                <a:lnTo>
                  <a:pt x="1456" y="25"/>
                </a:lnTo>
                <a:lnTo>
                  <a:pt x="1462" y="36"/>
                </a:lnTo>
                <a:lnTo>
                  <a:pt x="1466" y="42"/>
                </a:lnTo>
                <a:lnTo>
                  <a:pt x="1469" y="47"/>
                </a:lnTo>
                <a:lnTo>
                  <a:pt x="1474" y="50"/>
                </a:lnTo>
                <a:lnTo>
                  <a:pt x="1479" y="54"/>
                </a:lnTo>
                <a:lnTo>
                  <a:pt x="1491" y="62"/>
                </a:lnTo>
                <a:lnTo>
                  <a:pt x="1507" y="69"/>
                </a:lnTo>
                <a:lnTo>
                  <a:pt x="1525" y="78"/>
                </a:lnTo>
                <a:lnTo>
                  <a:pt x="1539" y="82"/>
                </a:lnTo>
                <a:lnTo>
                  <a:pt x="1550" y="86"/>
                </a:lnTo>
                <a:lnTo>
                  <a:pt x="1561" y="87"/>
                </a:lnTo>
                <a:lnTo>
                  <a:pt x="1571" y="90"/>
                </a:lnTo>
                <a:lnTo>
                  <a:pt x="1582" y="90"/>
                </a:lnTo>
                <a:lnTo>
                  <a:pt x="1592" y="91"/>
                </a:lnTo>
                <a:lnTo>
                  <a:pt x="1599" y="93"/>
                </a:lnTo>
                <a:lnTo>
                  <a:pt x="1601" y="94"/>
                </a:lnTo>
                <a:lnTo>
                  <a:pt x="1604" y="97"/>
                </a:lnTo>
                <a:lnTo>
                  <a:pt x="1605" y="100"/>
                </a:lnTo>
                <a:lnTo>
                  <a:pt x="1606" y="104"/>
                </a:lnTo>
                <a:lnTo>
                  <a:pt x="1608" y="113"/>
                </a:lnTo>
                <a:lnTo>
                  <a:pt x="1614" y="123"/>
                </a:lnTo>
                <a:lnTo>
                  <a:pt x="1618" y="129"/>
                </a:lnTo>
                <a:lnTo>
                  <a:pt x="1623" y="134"/>
                </a:lnTo>
                <a:lnTo>
                  <a:pt x="1627" y="137"/>
                </a:lnTo>
                <a:lnTo>
                  <a:pt x="1633" y="142"/>
                </a:lnTo>
                <a:lnTo>
                  <a:pt x="1638" y="145"/>
                </a:lnTo>
                <a:lnTo>
                  <a:pt x="1642" y="148"/>
                </a:lnTo>
                <a:lnTo>
                  <a:pt x="1644" y="151"/>
                </a:lnTo>
                <a:lnTo>
                  <a:pt x="1646" y="154"/>
                </a:lnTo>
                <a:lnTo>
                  <a:pt x="1646" y="157"/>
                </a:lnTo>
                <a:lnTo>
                  <a:pt x="1646" y="160"/>
                </a:lnTo>
                <a:lnTo>
                  <a:pt x="1646" y="162"/>
                </a:lnTo>
                <a:lnTo>
                  <a:pt x="1645" y="166"/>
                </a:lnTo>
                <a:lnTo>
                  <a:pt x="1642" y="173"/>
                </a:lnTo>
                <a:lnTo>
                  <a:pt x="1638" y="179"/>
                </a:lnTo>
                <a:lnTo>
                  <a:pt x="1637" y="186"/>
                </a:lnTo>
                <a:lnTo>
                  <a:pt x="1636" y="191"/>
                </a:lnTo>
                <a:lnTo>
                  <a:pt x="1636" y="193"/>
                </a:lnTo>
                <a:lnTo>
                  <a:pt x="1637" y="195"/>
                </a:lnTo>
                <a:lnTo>
                  <a:pt x="1638" y="197"/>
                </a:lnTo>
                <a:lnTo>
                  <a:pt x="1639" y="198"/>
                </a:lnTo>
                <a:lnTo>
                  <a:pt x="1645" y="200"/>
                </a:lnTo>
                <a:lnTo>
                  <a:pt x="1651" y="200"/>
                </a:lnTo>
                <a:lnTo>
                  <a:pt x="1655" y="201"/>
                </a:lnTo>
                <a:lnTo>
                  <a:pt x="1656" y="203"/>
                </a:lnTo>
                <a:lnTo>
                  <a:pt x="1657" y="204"/>
                </a:lnTo>
                <a:lnTo>
                  <a:pt x="1658" y="206"/>
                </a:lnTo>
                <a:lnTo>
                  <a:pt x="1656" y="210"/>
                </a:lnTo>
                <a:lnTo>
                  <a:pt x="1653" y="214"/>
                </a:lnTo>
                <a:lnTo>
                  <a:pt x="1650" y="219"/>
                </a:lnTo>
                <a:lnTo>
                  <a:pt x="1648" y="228"/>
                </a:lnTo>
                <a:lnTo>
                  <a:pt x="1648" y="231"/>
                </a:lnTo>
                <a:lnTo>
                  <a:pt x="1649" y="235"/>
                </a:lnTo>
                <a:lnTo>
                  <a:pt x="1650" y="239"/>
                </a:lnTo>
                <a:lnTo>
                  <a:pt x="1653" y="243"/>
                </a:lnTo>
                <a:lnTo>
                  <a:pt x="1658" y="245"/>
                </a:lnTo>
                <a:lnTo>
                  <a:pt x="1662" y="248"/>
                </a:lnTo>
                <a:lnTo>
                  <a:pt x="1665" y="250"/>
                </a:lnTo>
                <a:lnTo>
                  <a:pt x="1670" y="251"/>
                </a:lnTo>
                <a:lnTo>
                  <a:pt x="1674" y="251"/>
                </a:lnTo>
                <a:lnTo>
                  <a:pt x="1678" y="250"/>
                </a:lnTo>
                <a:lnTo>
                  <a:pt x="1682" y="248"/>
                </a:lnTo>
                <a:lnTo>
                  <a:pt x="1687" y="245"/>
                </a:lnTo>
                <a:lnTo>
                  <a:pt x="1695" y="236"/>
                </a:lnTo>
                <a:lnTo>
                  <a:pt x="1703" y="226"/>
                </a:lnTo>
                <a:lnTo>
                  <a:pt x="1711" y="216"/>
                </a:lnTo>
                <a:lnTo>
                  <a:pt x="1718" y="204"/>
                </a:lnTo>
                <a:lnTo>
                  <a:pt x="1725" y="188"/>
                </a:lnTo>
                <a:lnTo>
                  <a:pt x="1733" y="169"/>
                </a:lnTo>
                <a:lnTo>
                  <a:pt x="1743" y="150"/>
                </a:lnTo>
                <a:lnTo>
                  <a:pt x="1750" y="136"/>
                </a:lnTo>
                <a:lnTo>
                  <a:pt x="1755" y="130"/>
                </a:lnTo>
                <a:lnTo>
                  <a:pt x="1759" y="125"/>
                </a:lnTo>
                <a:lnTo>
                  <a:pt x="1764" y="122"/>
                </a:lnTo>
                <a:lnTo>
                  <a:pt x="1770" y="119"/>
                </a:lnTo>
                <a:lnTo>
                  <a:pt x="1776" y="118"/>
                </a:lnTo>
                <a:lnTo>
                  <a:pt x="1782" y="119"/>
                </a:lnTo>
                <a:lnTo>
                  <a:pt x="1784" y="121"/>
                </a:lnTo>
                <a:lnTo>
                  <a:pt x="1787" y="123"/>
                </a:lnTo>
                <a:lnTo>
                  <a:pt x="1789" y="126"/>
                </a:lnTo>
                <a:lnTo>
                  <a:pt x="1789" y="130"/>
                </a:lnTo>
                <a:lnTo>
                  <a:pt x="1787" y="147"/>
                </a:lnTo>
                <a:lnTo>
                  <a:pt x="1785" y="163"/>
                </a:lnTo>
                <a:lnTo>
                  <a:pt x="1787" y="167"/>
                </a:lnTo>
                <a:lnTo>
                  <a:pt x="1788" y="170"/>
                </a:lnTo>
                <a:lnTo>
                  <a:pt x="1789" y="173"/>
                </a:lnTo>
                <a:lnTo>
                  <a:pt x="1793" y="176"/>
                </a:lnTo>
                <a:lnTo>
                  <a:pt x="1797" y="181"/>
                </a:lnTo>
                <a:lnTo>
                  <a:pt x="1802" y="187"/>
                </a:lnTo>
                <a:lnTo>
                  <a:pt x="1803" y="189"/>
                </a:lnTo>
                <a:lnTo>
                  <a:pt x="1804" y="193"/>
                </a:lnTo>
                <a:lnTo>
                  <a:pt x="1806" y="198"/>
                </a:lnTo>
                <a:lnTo>
                  <a:pt x="1806" y="203"/>
                </a:lnTo>
                <a:lnTo>
                  <a:pt x="1803" y="211"/>
                </a:lnTo>
                <a:lnTo>
                  <a:pt x="1801" y="218"/>
                </a:lnTo>
                <a:lnTo>
                  <a:pt x="1800" y="222"/>
                </a:lnTo>
                <a:lnTo>
                  <a:pt x="1800" y="225"/>
                </a:lnTo>
                <a:lnTo>
                  <a:pt x="1801" y="229"/>
                </a:lnTo>
                <a:lnTo>
                  <a:pt x="1803" y="233"/>
                </a:lnTo>
                <a:lnTo>
                  <a:pt x="1810" y="242"/>
                </a:lnTo>
                <a:lnTo>
                  <a:pt x="1820" y="251"/>
                </a:lnTo>
                <a:lnTo>
                  <a:pt x="1825" y="256"/>
                </a:lnTo>
                <a:lnTo>
                  <a:pt x="1829" y="262"/>
                </a:lnTo>
                <a:lnTo>
                  <a:pt x="1834" y="268"/>
                </a:lnTo>
                <a:lnTo>
                  <a:pt x="1837" y="276"/>
                </a:lnTo>
                <a:lnTo>
                  <a:pt x="1840" y="291"/>
                </a:lnTo>
                <a:lnTo>
                  <a:pt x="1842" y="302"/>
                </a:lnTo>
                <a:lnTo>
                  <a:pt x="1844" y="307"/>
                </a:lnTo>
                <a:lnTo>
                  <a:pt x="1846" y="311"/>
                </a:lnTo>
                <a:lnTo>
                  <a:pt x="1847" y="314"/>
                </a:lnTo>
                <a:lnTo>
                  <a:pt x="1851" y="317"/>
                </a:lnTo>
                <a:lnTo>
                  <a:pt x="1854" y="319"/>
                </a:lnTo>
                <a:lnTo>
                  <a:pt x="1858" y="320"/>
                </a:lnTo>
                <a:lnTo>
                  <a:pt x="1862" y="320"/>
                </a:lnTo>
                <a:lnTo>
                  <a:pt x="1864" y="320"/>
                </a:lnTo>
                <a:lnTo>
                  <a:pt x="1871" y="319"/>
                </a:lnTo>
                <a:lnTo>
                  <a:pt x="1878" y="319"/>
                </a:lnTo>
                <a:lnTo>
                  <a:pt x="1882" y="319"/>
                </a:lnTo>
                <a:lnTo>
                  <a:pt x="1885" y="320"/>
                </a:lnTo>
                <a:lnTo>
                  <a:pt x="1888" y="321"/>
                </a:lnTo>
                <a:lnTo>
                  <a:pt x="1890" y="325"/>
                </a:lnTo>
                <a:lnTo>
                  <a:pt x="1892" y="329"/>
                </a:lnTo>
                <a:lnTo>
                  <a:pt x="1894" y="332"/>
                </a:lnTo>
                <a:lnTo>
                  <a:pt x="1895" y="337"/>
                </a:lnTo>
                <a:lnTo>
                  <a:pt x="1896" y="342"/>
                </a:lnTo>
                <a:lnTo>
                  <a:pt x="1896" y="352"/>
                </a:lnTo>
                <a:lnTo>
                  <a:pt x="1898" y="363"/>
                </a:lnTo>
                <a:lnTo>
                  <a:pt x="1900" y="368"/>
                </a:lnTo>
                <a:lnTo>
                  <a:pt x="1901" y="373"/>
                </a:lnTo>
                <a:lnTo>
                  <a:pt x="1904" y="377"/>
                </a:lnTo>
                <a:lnTo>
                  <a:pt x="1908" y="382"/>
                </a:lnTo>
                <a:lnTo>
                  <a:pt x="1916" y="392"/>
                </a:lnTo>
                <a:lnTo>
                  <a:pt x="1925" y="401"/>
                </a:lnTo>
                <a:lnTo>
                  <a:pt x="1927" y="406"/>
                </a:lnTo>
                <a:lnTo>
                  <a:pt x="1929" y="411"/>
                </a:lnTo>
                <a:lnTo>
                  <a:pt x="1930" y="415"/>
                </a:lnTo>
                <a:lnTo>
                  <a:pt x="1932" y="420"/>
                </a:lnTo>
                <a:lnTo>
                  <a:pt x="1932" y="431"/>
                </a:lnTo>
                <a:lnTo>
                  <a:pt x="1932" y="439"/>
                </a:lnTo>
                <a:lnTo>
                  <a:pt x="1933" y="441"/>
                </a:lnTo>
                <a:lnTo>
                  <a:pt x="1935" y="445"/>
                </a:lnTo>
                <a:lnTo>
                  <a:pt x="1938" y="446"/>
                </a:lnTo>
                <a:lnTo>
                  <a:pt x="1942" y="446"/>
                </a:lnTo>
                <a:lnTo>
                  <a:pt x="1952" y="447"/>
                </a:lnTo>
                <a:lnTo>
                  <a:pt x="1961" y="450"/>
                </a:lnTo>
                <a:lnTo>
                  <a:pt x="1965" y="452"/>
                </a:lnTo>
                <a:lnTo>
                  <a:pt x="1969" y="457"/>
                </a:lnTo>
                <a:lnTo>
                  <a:pt x="1972" y="462"/>
                </a:lnTo>
                <a:lnTo>
                  <a:pt x="1974" y="469"/>
                </a:lnTo>
                <a:lnTo>
                  <a:pt x="1980" y="482"/>
                </a:lnTo>
                <a:lnTo>
                  <a:pt x="1985" y="493"/>
                </a:lnTo>
                <a:lnTo>
                  <a:pt x="1989" y="501"/>
                </a:lnTo>
                <a:lnTo>
                  <a:pt x="1991" y="509"/>
                </a:lnTo>
                <a:lnTo>
                  <a:pt x="1992" y="516"/>
                </a:lnTo>
                <a:lnTo>
                  <a:pt x="1995" y="521"/>
                </a:lnTo>
                <a:lnTo>
                  <a:pt x="1996" y="521"/>
                </a:lnTo>
                <a:lnTo>
                  <a:pt x="1997" y="520"/>
                </a:lnTo>
                <a:lnTo>
                  <a:pt x="1999" y="516"/>
                </a:lnTo>
                <a:lnTo>
                  <a:pt x="2001" y="513"/>
                </a:lnTo>
                <a:lnTo>
                  <a:pt x="2003" y="508"/>
                </a:lnTo>
                <a:lnTo>
                  <a:pt x="2005" y="504"/>
                </a:lnTo>
                <a:lnTo>
                  <a:pt x="2008" y="502"/>
                </a:lnTo>
                <a:lnTo>
                  <a:pt x="2011" y="501"/>
                </a:lnTo>
                <a:lnTo>
                  <a:pt x="2018" y="501"/>
                </a:lnTo>
                <a:lnTo>
                  <a:pt x="2028" y="503"/>
                </a:lnTo>
                <a:lnTo>
                  <a:pt x="2033" y="504"/>
                </a:lnTo>
                <a:lnTo>
                  <a:pt x="2036" y="507"/>
                </a:lnTo>
                <a:lnTo>
                  <a:pt x="2040" y="509"/>
                </a:lnTo>
                <a:lnTo>
                  <a:pt x="2042" y="512"/>
                </a:lnTo>
                <a:lnTo>
                  <a:pt x="2043" y="514"/>
                </a:lnTo>
                <a:lnTo>
                  <a:pt x="2043" y="518"/>
                </a:lnTo>
                <a:lnTo>
                  <a:pt x="2042" y="521"/>
                </a:lnTo>
                <a:lnTo>
                  <a:pt x="2040" y="525"/>
                </a:lnTo>
                <a:lnTo>
                  <a:pt x="2033" y="537"/>
                </a:lnTo>
                <a:lnTo>
                  <a:pt x="2023" y="551"/>
                </a:lnTo>
                <a:lnTo>
                  <a:pt x="2014" y="564"/>
                </a:lnTo>
                <a:lnTo>
                  <a:pt x="2008" y="575"/>
                </a:lnTo>
                <a:lnTo>
                  <a:pt x="2004" y="582"/>
                </a:lnTo>
                <a:lnTo>
                  <a:pt x="1999" y="590"/>
                </a:lnTo>
                <a:lnTo>
                  <a:pt x="1998" y="594"/>
                </a:lnTo>
                <a:lnTo>
                  <a:pt x="1998" y="598"/>
                </a:lnTo>
                <a:lnTo>
                  <a:pt x="1998" y="603"/>
                </a:lnTo>
                <a:lnTo>
                  <a:pt x="1998" y="609"/>
                </a:lnTo>
                <a:lnTo>
                  <a:pt x="2001" y="622"/>
                </a:lnTo>
                <a:lnTo>
                  <a:pt x="2002" y="635"/>
                </a:lnTo>
                <a:lnTo>
                  <a:pt x="2003" y="647"/>
                </a:lnTo>
                <a:lnTo>
                  <a:pt x="2004" y="657"/>
                </a:lnTo>
                <a:lnTo>
                  <a:pt x="2012" y="668"/>
                </a:lnTo>
                <a:lnTo>
                  <a:pt x="2022" y="686"/>
                </a:lnTo>
                <a:lnTo>
                  <a:pt x="2023" y="698"/>
                </a:lnTo>
                <a:lnTo>
                  <a:pt x="2024" y="710"/>
                </a:lnTo>
                <a:lnTo>
                  <a:pt x="2027" y="714"/>
                </a:lnTo>
                <a:lnTo>
                  <a:pt x="2029" y="715"/>
                </a:lnTo>
                <a:lnTo>
                  <a:pt x="2033" y="714"/>
                </a:lnTo>
                <a:lnTo>
                  <a:pt x="2039" y="709"/>
                </a:lnTo>
                <a:lnTo>
                  <a:pt x="2046" y="704"/>
                </a:lnTo>
                <a:lnTo>
                  <a:pt x="2052" y="701"/>
                </a:lnTo>
                <a:lnTo>
                  <a:pt x="2056" y="698"/>
                </a:lnTo>
                <a:lnTo>
                  <a:pt x="2061" y="699"/>
                </a:lnTo>
                <a:lnTo>
                  <a:pt x="2065" y="701"/>
                </a:lnTo>
                <a:lnTo>
                  <a:pt x="2068" y="703"/>
                </a:lnTo>
                <a:lnTo>
                  <a:pt x="2070" y="708"/>
                </a:lnTo>
                <a:lnTo>
                  <a:pt x="2070" y="712"/>
                </a:lnTo>
                <a:lnTo>
                  <a:pt x="2070" y="726"/>
                </a:lnTo>
                <a:lnTo>
                  <a:pt x="2070" y="740"/>
                </a:lnTo>
                <a:lnTo>
                  <a:pt x="2071" y="746"/>
                </a:lnTo>
                <a:lnTo>
                  <a:pt x="2073" y="753"/>
                </a:lnTo>
                <a:lnTo>
                  <a:pt x="2075" y="758"/>
                </a:lnTo>
                <a:lnTo>
                  <a:pt x="2078" y="764"/>
                </a:lnTo>
                <a:lnTo>
                  <a:pt x="2084" y="773"/>
                </a:lnTo>
                <a:lnTo>
                  <a:pt x="2092" y="785"/>
                </a:lnTo>
                <a:lnTo>
                  <a:pt x="2099" y="798"/>
                </a:lnTo>
                <a:lnTo>
                  <a:pt x="2108" y="813"/>
                </a:lnTo>
                <a:lnTo>
                  <a:pt x="2116" y="830"/>
                </a:lnTo>
                <a:lnTo>
                  <a:pt x="2125" y="848"/>
                </a:lnTo>
                <a:lnTo>
                  <a:pt x="2135" y="866"/>
                </a:lnTo>
                <a:lnTo>
                  <a:pt x="2143" y="879"/>
                </a:lnTo>
                <a:lnTo>
                  <a:pt x="2153" y="876"/>
                </a:lnTo>
                <a:lnTo>
                  <a:pt x="2161" y="874"/>
                </a:lnTo>
                <a:lnTo>
                  <a:pt x="2165" y="881"/>
                </a:lnTo>
                <a:lnTo>
                  <a:pt x="2166" y="887"/>
                </a:lnTo>
                <a:lnTo>
                  <a:pt x="2167" y="890"/>
                </a:lnTo>
                <a:lnTo>
                  <a:pt x="2168" y="891"/>
                </a:lnTo>
                <a:lnTo>
                  <a:pt x="2171" y="891"/>
                </a:lnTo>
                <a:lnTo>
                  <a:pt x="2175" y="890"/>
                </a:lnTo>
                <a:lnTo>
                  <a:pt x="2181" y="888"/>
                </a:lnTo>
                <a:lnTo>
                  <a:pt x="2186" y="887"/>
                </a:lnTo>
                <a:lnTo>
                  <a:pt x="2188" y="887"/>
                </a:lnTo>
                <a:lnTo>
                  <a:pt x="2190" y="887"/>
                </a:lnTo>
                <a:lnTo>
                  <a:pt x="2191" y="888"/>
                </a:lnTo>
                <a:lnTo>
                  <a:pt x="2192" y="890"/>
                </a:lnTo>
                <a:lnTo>
                  <a:pt x="2191" y="907"/>
                </a:lnTo>
                <a:lnTo>
                  <a:pt x="2190" y="920"/>
                </a:lnTo>
                <a:lnTo>
                  <a:pt x="2200" y="923"/>
                </a:lnTo>
                <a:lnTo>
                  <a:pt x="2211" y="926"/>
                </a:lnTo>
                <a:lnTo>
                  <a:pt x="2212" y="928"/>
                </a:lnTo>
                <a:lnTo>
                  <a:pt x="2211" y="929"/>
                </a:lnTo>
                <a:lnTo>
                  <a:pt x="2210" y="930"/>
                </a:lnTo>
                <a:lnTo>
                  <a:pt x="2209" y="932"/>
                </a:lnTo>
                <a:lnTo>
                  <a:pt x="2203" y="936"/>
                </a:lnTo>
                <a:lnTo>
                  <a:pt x="2198" y="939"/>
                </a:lnTo>
                <a:lnTo>
                  <a:pt x="2194" y="942"/>
                </a:lnTo>
                <a:lnTo>
                  <a:pt x="2192" y="945"/>
                </a:lnTo>
                <a:lnTo>
                  <a:pt x="2190" y="949"/>
                </a:lnTo>
                <a:lnTo>
                  <a:pt x="2188" y="954"/>
                </a:lnTo>
                <a:lnTo>
                  <a:pt x="2190" y="962"/>
                </a:lnTo>
                <a:lnTo>
                  <a:pt x="2191" y="970"/>
                </a:lnTo>
                <a:lnTo>
                  <a:pt x="2192" y="979"/>
                </a:lnTo>
                <a:lnTo>
                  <a:pt x="2193" y="985"/>
                </a:lnTo>
                <a:lnTo>
                  <a:pt x="2193" y="988"/>
                </a:lnTo>
                <a:lnTo>
                  <a:pt x="2192" y="992"/>
                </a:lnTo>
                <a:lnTo>
                  <a:pt x="2190" y="995"/>
                </a:lnTo>
                <a:lnTo>
                  <a:pt x="2187" y="999"/>
                </a:lnTo>
                <a:lnTo>
                  <a:pt x="2177" y="1011"/>
                </a:lnTo>
                <a:lnTo>
                  <a:pt x="2163" y="1025"/>
                </a:lnTo>
                <a:lnTo>
                  <a:pt x="2156" y="1031"/>
                </a:lnTo>
                <a:lnTo>
                  <a:pt x="2152" y="1036"/>
                </a:lnTo>
                <a:lnTo>
                  <a:pt x="2150" y="1038"/>
                </a:lnTo>
                <a:lnTo>
                  <a:pt x="2149" y="1041"/>
                </a:lnTo>
                <a:lnTo>
                  <a:pt x="2149" y="1042"/>
                </a:lnTo>
                <a:lnTo>
                  <a:pt x="2150" y="1044"/>
                </a:lnTo>
                <a:lnTo>
                  <a:pt x="2153" y="1045"/>
                </a:lnTo>
                <a:lnTo>
                  <a:pt x="2155" y="1046"/>
                </a:lnTo>
                <a:lnTo>
                  <a:pt x="2158" y="1046"/>
                </a:lnTo>
                <a:lnTo>
                  <a:pt x="2161" y="1046"/>
                </a:lnTo>
                <a:lnTo>
                  <a:pt x="2167" y="1045"/>
                </a:lnTo>
                <a:lnTo>
                  <a:pt x="2174" y="1043"/>
                </a:lnTo>
                <a:lnTo>
                  <a:pt x="2181" y="1041"/>
                </a:lnTo>
                <a:lnTo>
                  <a:pt x="2192" y="1041"/>
                </a:lnTo>
                <a:lnTo>
                  <a:pt x="2199" y="1043"/>
                </a:lnTo>
                <a:lnTo>
                  <a:pt x="2204" y="1044"/>
                </a:lnTo>
                <a:lnTo>
                  <a:pt x="2205" y="1046"/>
                </a:lnTo>
                <a:lnTo>
                  <a:pt x="2205" y="1049"/>
                </a:lnTo>
                <a:lnTo>
                  <a:pt x="2201" y="1055"/>
                </a:lnTo>
                <a:lnTo>
                  <a:pt x="2197" y="1062"/>
                </a:lnTo>
                <a:lnTo>
                  <a:pt x="2193" y="1069"/>
                </a:lnTo>
                <a:lnTo>
                  <a:pt x="2191" y="1077"/>
                </a:lnTo>
                <a:lnTo>
                  <a:pt x="2190" y="1084"/>
                </a:lnTo>
                <a:lnTo>
                  <a:pt x="2188" y="1092"/>
                </a:lnTo>
                <a:lnTo>
                  <a:pt x="2188" y="1096"/>
                </a:lnTo>
                <a:lnTo>
                  <a:pt x="2187" y="1100"/>
                </a:lnTo>
                <a:lnTo>
                  <a:pt x="2184" y="1102"/>
                </a:lnTo>
                <a:lnTo>
                  <a:pt x="2181" y="1105"/>
                </a:lnTo>
                <a:lnTo>
                  <a:pt x="2173" y="1107"/>
                </a:lnTo>
                <a:lnTo>
                  <a:pt x="2165" y="1107"/>
                </a:lnTo>
                <a:lnTo>
                  <a:pt x="2160" y="1108"/>
                </a:lnTo>
                <a:lnTo>
                  <a:pt x="2158" y="1109"/>
                </a:lnTo>
                <a:lnTo>
                  <a:pt x="2155" y="1115"/>
                </a:lnTo>
                <a:lnTo>
                  <a:pt x="2149" y="1127"/>
                </a:lnTo>
                <a:lnTo>
                  <a:pt x="2136" y="1142"/>
                </a:lnTo>
                <a:lnTo>
                  <a:pt x="2124" y="1155"/>
                </a:lnTo>
                <a:lnTo>
                  <a:pt x="2119" y="1161"/>
                </a:lnTo>
                <a:lnTo>
                  <a:pt x="2115" y="1165"/>
                </a:lnTo>
                <a:lnTo>
                  <a:pt x="2106" y="1168"/>
                </a:lnTo>
                <a:lnTo>
                  <a:pt x="2095" y="1170"/>
                </a:lnTo>
                <a:lnTo>
                  <a:pt x="2087" y="1172"/>
                </a:lnTo>
                <a:lnTo>
                  <a:pt x="2081" y="1175"/>
                </a:lnTo>
                <a:lnTo>
                  <a:pt x="2075" y="1177"/>
                </a:lnTo>
                <a:lnTo>
                  <a:pt x="2071" y="1181"/>
                </a:lnTo>
                <a:lnTo>
                  <a:pt x="2062" y="1188"/>
                </a:lnTo>
                <a:lnTo>
                  <a:pt x="2054" y="1194"/>
                </a:lnTo>
                <a:lnTo>
                  <a:pt x="2047" y="1200"/>
                </a:lnTo>
                <a:lnTo>
                  <a:pt x="2040" y="1206"/>
                </a:lnTo>
                <a:lnTo>
                  <a:pt x="2033" y="1210"/>
                </a:lnTo>
                <a:lnTo>
                  <a:pt x="2022" y="1214"/>
                </a:lnTo>
                <a:lnTo>
                  <a:pt x="2012" y="1220"/>
                </a:lnTo>
                <a:lnTo>
                  <a:pt x="2005" y="1226"/>
                </a:lnTo>
                <a:lnTo>
                  <a:pt x="2003" y="1228"/>
                </a:lnTo>
                <a:lnTo>
                  <a:pt x="2001" y="1232"/>
                </a:lnTo>
                <a:lnTo>
                  <a:pt x="1999" y="1235"/>
                </a:lnTo>
                <a:lnTo>
                  <a:pt x="1998" y="1238"/>
                </a:lnTo>
                <a:lnTo>
                  <a:pt x="1997" y="1244"/>
                </a:lnTo>
                <a:lnTo>
                  <a:pt x="1995" y="1250"/>
                </a:lnTo>
                <a:lnTo>
                  <a:pt x="1992" y="1254"/>
                </a:lnTo>
                <a:lnTo>
                  <a:pt x="1989" y="1258"/>
                </a:lnTo>
                <a:lnTo>
                  <a:pt x="1979" y="1265"/>
                </a:lnTo>
                <a:lnTo>
                  <a:pt x="1970" y="1272"/>
                </a:lnTo>
                <a:lnTo>
                  <a:pt x="1958" y="1281"/>
                </a:lnTo>
                <a:lnTo>
                  <a:pt x="1945" y="1290"/>
                </a:lnTo>
                <a:lnTo>
                  <a:pt x="1933" y="1298"/>
                </a:lnTo>
                <a:lnTo>
                  <a:pt x="1923" y="1308"/>
                </a:lnTo>
                <a:lnTo>
                  <a:pt x="1916" y="1317"/>
                </a:lnTo>
                <a:lnTo>
                  <a:pt x="1910" y="1329"/>
                </a:lnTo>
                <a:lnTo>
                  <a:pt x="1902" y="1341"/>
                </a:lnTo>
                <a:lnTo>
                  <a:pt x="1892" y="1353"/>
                </a:lnTo>
                <a:lnTo>
                  <a:pt x="1878" y="1369"/>
                </a:lnTo>
                <a:lnTo>
                  <a:pt x="1862" y="1389"/>
                </a:lnTo>
                <a:lnTo>
                  <a:pt x="1844" y="1409"/>
                </a:lnTo>
                <a:lnTo>
                  <a:pt x="1827" y="1426"/>
                </a:lnTo>
                <a:lnTo>
                  <a:pt x="1821" y="1430"/>
                </a:lnTo>
                <a:lnTo>
                  <a:pt x="1818" y="1436"/>
                </a:lnTo>
                <a:lnTo>
                  <a:pt x="1815" y="1441"/>
                </a:lnTo>
                <a:lnTo>
                  <a:pt x="1814" y="1445"/>
                </a:lnTo>
                <a:lnTo>
                  <a:pt x="1813" y="1446"/>
                </a:lnTo>
                <a:lnTo>
                  <a:pt x="1812" y="1448"/>
                </a:lnTo>
                <a:lnTo>
                  <a:pt x="1809" y="1457"/>
                </a:lnTo>
                <a:lnTo>
                  <a:pt x="1808" y="1466"/>
                </a:lnTo>
                <a:lnTo>
                  <a:pt x="1807" y="1477"/>
                </a:lnTo>
                <a:lnTo>
                  <a:pt x="1807" y="1485"/>
                </a:lnTo>
                <a:lnTo>
                  <a:pt x="1800" y="1500"/>
                </a:lnTo>
                <a:lnTo>
                  <a:pt x="1790" y="1520"/>
                </a:lnTo>
                <a:lnTo>
                  <a:pt x="1785" y="1529"/>
                </a:lnTo>
                <a:lnTo>
                  <a:pt x="1782" y="1537"/>
                </a:lnTo>
                <a:lnTo>
                  <a:pt x="1776" y="1544"/>
                </a:lnTo>
                <a:lnTo>
                  <a:pt x="1769" y="1554"/>
                </a:lnTo>
                <a:lnTo>
                  <a:pt x="1763" y="1563"/>
                </a:lnTo>
                <a:lnTo>
                  <a:pt x="1757" y="1571"/>
                </a:lnTo>
                <a:lnTo>
                  <a:pt x="1751" y="1575"/>
                </a:lnTo>
                <a:lnTo>
                  <a:pt x="1745" y="1580"/>
                </a:lnTo>
                <a:lnTo>
                  <a:pt x="1740" y="1582"/>
                </a:lnTo>
                <a:lnTo>
                  <a:pt x="1736" y="1585"/>
                </a:lnTo>
                <a:lnTo>
                  <a:pt x="1732" y="1586"/>
                </a:lnTo>
                <a:lnTo>
                  <a:pt x="1727" y="1586"/>
                </a:lnTo>
                <a:lnTo>
                  <a:pt x="1708" y="1582"/>
                </a:lnTo>
                <a:lnTo>
                  <a:pt x="1682" y="1578"/>
                </a:lnTo>
                <a:lnTo>
                  <a:pt x="1676" y="1579"/>
                </a:lnTo>
                <a:lnTo>
                  <a:pt x="1671" y="1580"/>
                </a:lnTo>
                <a:lnTo>
                  <a:pt x="1667" y="1582"/>
                </a:lnTo>
                <a:lnTo>
                  <a:pt x="1662" y="1586"/>
                </a:lnTo>
                <a:lnTo>
                  <a:pt x="1657" y="1588"/>
                </a:lnTo>
                <a:lnTo>
                  <a:pt x="1651" y="1592"/>
                </a:lnTo>
                <a:lnTo>
                  <a:pt x="1645" y="1594"/>
                </a:lnTo>
                <a:lnTo>
                  <a:pt x="1639" y="1596"/>
                </a:lnTo>
                <a:lnTo>
                  <a:pt x="1633" y="1596"/>
                </a:lnTo>
                <a:lnTo>
                  <a:pt x="1627" y="1594"/>
                </a:lnTo>
                <a:lnTo>
                  <a:pt x="1620" y="1593"/>
                </a:lnTo>
                <a:lnTo>
                  <a:pt x="1615" y="1592"/>
                </a:lnTo>
                <a:lnTo>
                  <a:pt x="1609" y="1590"/>
                </a:lnTo>
                <a:lnTo>
                  <a:pt x="1604" y="1590"/>
                </a:lnTo>
                <a:lnTo>
                  <a:pt x="1598" y="1590"/>
                </a:lnTo>
                <a:lnTo>
                  <a:pt x="1592" y="1591"/>
                </a:lnTo>
                <a:lnTo>
                  <a:pt x="1585" y="1594"/>
                </a:lnTo>
                <a:lnTo>
                  <a:pt x="1577" y="1600"/>
                </a:lnTo>
                <a:lnTo>
                  <a:pt x="1570" y="1607"/>
                </a:lnTo>
                <a:lnTo>
                  <a:pt x="1562" y="1615"/>
                </a:lnTo>
                <a:lnTo>
                  <a:pt x="1548" y="1630"/>
                </a:lnTo>
                <a:lnTo>
                  <a:pt x="1536" y="1641"/>
                </a:lnTo>
                <a:lnTo>
                  <a:pt x="1479" y="1678"/>
                </a:lnTo>
                <a:lnTo>
                  <a:pt x="1466" y="1687"/>
                </a:lnTo>
                <a:lnTo>
                  <a:pt x="1456" y="1694"/>
                </a:lnTo>
                <a:lnTo>
                  <a:pt x="1450" y="1697"/>
                </a:lnTo>
                <a:lnTo>
                  <a:pt x="1442" y="1698"/>
                </a:lnTo>
                <a:lnTo>
                  <a:pt x="1431" y="1697"/>
                </a:lnTo>
                <a:lnTo>
                  <a:pt x="1417" y="1695"/>
                </a:lnTo>
                <a:lnTo>
                  <a:pt x="1410" y="1694"/>
                </a:lnTo>
                <a:lnTo>
                  <a:pt x="1405" y="1695"/>
                </a:lnTo>
                <a:lnTo>
                  <a:pt x="1401" y="1697"/>
                </a:lnTo>
                <a:lnTo>
                  <a:pt x="1398" y="1699"/>
                </a:lnTo>
                <a:lnTo>
                  <a:pt x="1394" y="1706"/>
                </a:lnTo>
                <a:lnTo>
                  <a:pt x="1391" y="1717"/>
                </a:lnTo>
                <a:lnTo>
                  <a:pt x="1390" y="1720"/>
                </a:lnTo>
                <a:lnTo>
                  <a:pt x="1387" y="1723"/>
                </a:lnTo>
                <a:lnTo>
                  <a:pt x="1385" y="1725"/>
                </a:lnTo>
                <a:lnTo>
                  <a:pt x="1381" y="1728"/>
                </a:lnTo>
                <a:lnTo>
                  <a:pt x="1374" y="1731"/>
                </a:lnTo>
                <a:lnTo>
                  <a:pt x="1365" y="1736"/>
                </a:lnTo>
                <a:lnTo>
                  <a:pt x="1355" y="1739"/>
                </a:lnTo>
                <a:lnTo>
                  <a:pt x="1347" y="1743"/>
                </a:lnTo>
                <a:lnTo>
                  <a:pt x="1340" y="1748"/>
                </a:lnTo>
                <a:lnTo>
                  <a:pt x="1334" y="1752"/>
                </a:lnTo>
                <a:lnTo>
                  <a:pt x="1322" y="1767"/>
                </a:lnTo>
                <a:lnTo>
                  <a:pt x="1304" y="1786"/>
                </a:lnTo>
                <a:lnTo>
                  <a:pt x="1286" y="1804"/>
                </a:lnTo>
                <a:lnTo>
                  <a:pt x="1272" y="1817"/>
                </a:lnTo>
                <a:lnTo>
                  <a:pt x="1259" y="1824"/>
                </a:lnTo>
                <a:lnTo>
                  <a:pt x="1247" y="1829"/>
                </a:lnTo>
                <a:lnTo>
                  <a:pt x="1234" y="1833"/>
                </a:lnTo>
                <a:lnTo>
                  <a:pt x="1222" y="1838"/>
                </a:lnTo>
                <a:lnTo>
                  <a:pt x="1216" y="1843"/>
                </a:lnTo>
                <a:lnTo>
                  <a:pt x="1210" y="1850"/>
                </a:lnTo>
                <a:lnTo>
                  <a:pt x="1204" y="1858"/>
                </a:lnTo>
                <a:lnTo>
                  <a:pt x="1198" y="1868"/>
                </a:lnTo>
                <a:lnTo>
                  <a:pt x="1189" y="1886"/>
                </a:lnTo>
                <a:lnTo>
                  <a:pt x="1180" y="1897"/>
                </a:lnTo>
                <a:lnTo>
                  <a:pt x="1174" y="1905"/>
                </a:lnTo>
                <a:lnTo>
                  <a:pt x="1168" y="1911"/>
                </a:lnTo>
                <a:lnTo>
                  <a:pt x="1163" y="1914"/>
                </a:lnTo>
                <a:lnTo>
                  <a:pt x="1158" y="1918"/>
                </a:lnTo>
                <a:lnTo>
                  <a:pt x="1154" y="1920"/>
                </a:lnTo>
                <a:lnTo>
                  <a:pt x="1148" y="1924"/>
                </a:lnTo>
                <a:lnTo>
                  <a:pt x="1141" y="1931"/>
                </a:lnTo>
                <a:lnTo>
                  <a:pt x="1135" y="1939"/>
                </a:lnTo>
                <a:lnTo>
                  <a:pt x="1130" y="1949"/>
                </a:lnTo>
                <a:lnTo>
                  <a:pt x="1129" y="1956"/>
                </a:lnTo>
                <a:lnTo>
                  <a:pt x="1129" y="1957"/>
                </a:lnTo>
                <a:lnTo>
                  <a:pt x="1130" y="1959"/>
                </a:lnTo>
                <a:lnTo>
                  <a:pt x="1132" y="1959"/>
                </a:lnTo>
                <a:lnTo>
                  <a:pt x="1134" y="1959"/>
                </a:lnTo>
                <a:lnTo>
                  <a:pt x="1140" y="1959"/>
                </a:lnTo>
                <a:lnTo>
                  <a:pt x="1145" y="1960"/>
                </a:lnTo>
                <a:lnTo>
                  <a:pt x="1147" y="1962"/>
                </a:lnTo>
                <a:lnTo>
                  <a:pt x="1148" y="1964"/>
                </a:lnTo>
                <a:lnTo>
                  <a:pt x="1148" y="1965"/>
                </a:lnTo>
                <a:lnTo>
                  <a:pt x="1147" y="1968"/>
                </a:lnTo>
                <a:lnTo>
                  <a:pt x="1144" y="1972"/>
                </a:lnTo>
                <a:lnTo>
                  <a:pt x="1138" y="1977"/>
                </a:lnTo>
                <a:lnTo>
                  <a:pt x="1134" y="1978"/>
                </a:lnTo>
                <a:lnTo>
                  <a:pt x="1130" y="1978"/>
                </a:lnTo>
                <a:lnTo>
                  <a:pt x="1127" y="1979"/>
                </a:lnTo>
                <a:lnTo>
                  <a:pt x="1122" y="1978"/>
                </a:lnTo>
                <a:lnTo>
                  <a:pt x="1117" y="1978"/>
                </a:lnTo>
                <a:lnTo>
                  <a:pt x="1115" y="1978"/>
                </a:lnTo>
                <a:lnTo>
                  <a:pt x="1113" y="1979"/>
                </a:lnTo>
                <a:lnTo>
                  <a:pt x="1113" y="1981"/>
                </a:lnTo>
                <a:lnTo>
                  <a:pt x="1113" y="1985"/>
                </a:lnTo>
                <a:lnTo>
                  <a:pt x="1114" y="1990"/>
                </a:lnTo>
                <a:lnTo>
                  <a:pt x="1115" y="1994"/>
                </a:lnTo>
                <a:lnTo>
                  <a:pt x="1116" y="1997"/>
                </a:lnTo>
                <a:lnTo>
                  <a:pt x="1115" y="2002"/>
                </a:lnTo>
                <a:lnTo>
                  <a:pt x="1114" y="2006"/>
                </a:lnTo>
                <a:lnTo>
                  <a:pt x="1110" y="2013"/>
                </a:lnTo>
                <a:lnTo>
                  <a:pt x="1105" y="2020"/>
                </a:lnTo>
                <a:lnTo>
                  <a:pt x="1098" y="2025"/>
                </a:lnTo>
                <a:lnTo>
                  <a:pt x="1091" y="2028"/>
                </a:lnTo>
                <a:lnTo>
                  <a:pt x="1088" y="2029"/>
                </a:lnTo>
                <a:lnTo>
                  <a:pt x="1083" y="2031"/>
                </a:lnTo>
                <a:lnTo>
                  <a:pt x="1079" y="2031"/>
                </a:lnTo>
                <a:lnTo>
                  <a:pt x="1077" y="2029"/>
                </a:lnTo>
                <a:lnTo>
                  <a:pt x="1073" y="2029"/>
                </a:lnTo>
                <a:lnTo>
                  <a:pt x="1070" y="2028"/>
                </a:lnTo>
                <a:lnTo>
                  <a:pt x="1067" y="2029"/>
                </a:lnTo>
                <a:lnTo>
                  <a:pt x="1066" y="2031"/>
                </a:lnTo>
                <a:lnTo>
                  <a:pt x="1065" y="2032"/>
                </a:lnTo>
                <a:lnTo>
                  <a:pt x="1066" y="2034"/>
                </a:lnTo>
                <a:lnTo>
                  <a:pt x="1069" y="2037"/>
                </a:lnTo>
                <a:lnTo>
                  <a:pt x="1072" y="2039"/>
                </a:lnTo>
                <a:lnTo>
                  <a:pt x="1076" y="2042"/>
                </a:lnTo>
                <a:lnTo>
                  <a:pt x="1079" y="2047"/>
                </a:lnTo>
                <a:lnTo>
                  <a:pt x="1081" y="2052"/>
                </a:lnTo>
                <a:lnTo>
                  <a:pt x="1081" y="2057"/>
                </a:lnTo>
                <a:lnTo>
                  <a:pt x="1081" y="2060"/>
                </a:lnTo>
                <a:lnTo>
                  <a:pt x="1078" y="2064"/>
                </a:lnTo>
                <a:lnTo>
                  <a:pt x="1076" y="2065"/>
                </a:lnTo>
                <a:lnTo>
                  <a:pt x="1071" y="2066"/>
                </a:lnTo>
                <a:lnTo>
                  <a:pt x="1066" y="2064"/>
                </a:lnTo>
                <a:lnTo>
                  <a:pt x="1061" y="2061"/>
                </a:lnTo>
                <a:lnTo>
                  <a:pt x="1057" y="2059"/>
                </a:lnTo>
                <a:lnTo>
                  <a:pt x="1052" y="2054"/>
                </a:lnTo>
                <a:lnTo>
                  <a:pt x="1044" y="2045"/>
                </a:lnTo>
                <a:lnTo>
                  <a:pt x="1037" y="2035"/>
                </a:lnTo>
                <a:lnTo>
                  <a:pt x="1033" y="2031"/>
                </a:lnTo>
                <a:lnTo>
                  <a:pt x="1029" y="2027"/>
                </a:lnTo>
                <a:lnTo>
                  <a:pt x="1027" y="2026"/>
                </a:lnTo>
                <a:lnTo>
                  <a:pt x="1023" y="2025"/>
                </a:lnTo>
                <a:lnTo>
                  <a:pt x="1021" y="2025"/>
                </a:lnTo>
                <a:lnTo>
                  <a:pt x="1020" y="2026"/>
                </a:lnTo>
                <a:lnTo>
                  <a:pt x="1019" y="2027"/>
                </a:lnTo>
                <a:lnTo>
                  <a:pt x="1018" y="2029"/>
                </a:lnTo>
                <a:lnTo>
                  <a:pt x="1018" y="2035"/>
                </a:lnTo>
                <a:lnTo>
                  <a:pt x="1016" y="2040"/>
                </a:lnTo>
                <a:lnTo>
                  <a:pt x="1015" y="2042"/>
                </a:lnTo>
                <a:lnTo>
                  <a:pt x="1014" y="2044"/>
                </a:lnTo>
                <a:lnTo>
                  <a:pt x="1012" y="2045"/>
                </a:lnTo>
                <a:lnTo>
                  <a:pt x="1008" y="2045"/>
                </a:lnTo>
                <a:lnTo>
                  <a:pt x="1002" y="2046"/>
                </a:lnTo>
                <a:lnTo>
                  <a:pt x="995" y="2048"/>
                </a:lnTo>
                <a:lnTo>
                  <a:pt x="993" y="2050"/>
                </a:lnTo>
                <a:lnTo>
                  <a:pt x="989" y="2052"/>
                </a:lnTo>
                <a:lnTo>
                  <a:pt x="988" y="2056"/>
                </a:lnTo>
                <a:lnTo>
                  <a:pt x="987" y="2059"/>
                </a:lnTo>
                <a:lnTo>
                  <a:pt x="987" y="2063"/>
                </a:lnTo>
                <a:lnTo>
                  <a:pt x="988" y="2066"/>
                </a:lnTo>
                <a:lnTo>
                  <a:pt x="990" y="2069"/>
                </a:lnTo>
                <a:lnTo>
                  <a:pt x="993" y="2072"/>
                </a:lnTo>
                <a:lnTo>
                  <a:pt x="1000" y="2076"/>
                </a:lnTo>
                <a:lnTo>
                  <a:pt x="1008" y="2079"/>
                </a:lnTo>
                <a:lnTo>
                  <a:pt x="1014" y="2084"/>
                </a:lnTo>
                <a:lnTo>
                  <a:pt x="1020" y="2090"/>
                </a:lnTo>
                <a:lnTo>
                  <a:pt x="1022" y="2094"/>
                </a:lnTo>
                <a:lnTo>
                  <a:pt x="1023" y="2097"/>
                </a:lnTo>
                <a:lnTo>
                  <a:pt x="1023" y="2100"/>
                </a:lnTo>
                <a:lnTo>
                  <a:pt x="1023" y="2102"/>
                </a:lnTo>
                <a:lnTo>
                  <a:pt x="1021" y="2103"/>
                </a:lnTo>
                <a:lnTo>
                  <a:pt x="1018" y="2104"/>
                </a:lnTo>
                <a:lnTo>
                  <a:pt x="1014" y="2105"/>
                </a:lnTo>
                <a:lnTo>
                  <a:pt x="1008" y="2105"/>
                </a:lnTo>
                <a:lnTo>
                  <a:pt x="997" y="2105"/>
                </a:lnTo>
                <a:lnTo>
                  <a:pt x="985" y="2105"/>
                </a:lnTo>
                <a:lnTo>
                  <a:pt x="979" y="2105"/>
                </a:lnTo>
                <a:lnTo>
                  <a:pt x="975" y="2107"/>
                </a:lnTo>
                <a:lnTo>
                  <a:pt x="971" y="2108"/>
                </a:lnTo>
                <a:lnTo>
                  <a:pt x="969" y="2110"/>
                </a:lnTo>
                <a:lnTo>
                  <a:pt x="964" y="2116"/>
                </a:lnTo>
                <a:lnTo>
                  <a:pt x="960" y="2123"/>
                </a:lnTo>
                <a:lnTo>
                  <a:pt x="957" y="2128"/>
                </a:lnTo>
                <a:lnTo>
                  <a:pt x="952" y="2133"/>
                </a:lnTo>
                <a:lnTo>
                  <a:pt x="945" y="2134"/>
                </a:lnTo>
                <a:lnTo>
                  <a:pt x="934" y="2135"/>
                </a:lnTo>
                <a:lnTo>
                  <a:pt x="924" y="2135"/>
                </a:lnTo>
                <a:lnTo>
                  <a:pt x="915" y="2136"/>
                </a:lnTo>
                <a:lnTo>
                  <a:pt x="908" y="2139"/>
                </a:lnTo>
                <a:lnTo>
                  <a:pt x="903" y="2142"/>
                </a:lnTo>
                <a:lnTo>
                  <a:pt x="897" y="2147"/>
                </a:lnTo>
                <a:lnTo>
                  <a:pt x="891" y="2151"/>
                </a:lnTo>
                <a:lnTo>
                  <a:pt x="884" y="2153"/>
                </a:lnTo>
                <a:lnTo>
                  <a:pt x="877" y="2153"/>
                </a:lnTo>
                <a:lnTo>
                  <a:pt x="872" y="2153"/>
                </a:lnTo>
                <a:lnTo>
                  <a:pt x="870" y="2154"/>
                </a:lnTo>
                <a:lnTo>
                  <a:pt x="867" y="2157"/>
                </a:lnTo>
                <a:lnTo>
                  <a:pt x="864" y="2160"/>
                </a:lnTo>
                <a:lnTo>
                  <a:pt x="861" y="2167"/>
                </a:lnTo>
                <a:lnTo>
                  <a:pt x="859" y="2174"/>
                </a:lnTo>
                <a:lnTo>
                  <a:pt x="857" y="2182"/>
                </a:lnTo>
                <a:lnTo>
                  <a:pt x="853" y="2185"/>
                </a:lnTo>
                <a:lnTo>
                  <a:pt x="852" y="2186"/>
                </a:lnTo>
                <a:lnTo>
                  <a:pt x="850" y="2187"/>
                </a:lnTo>
                <a:lnTo>
                  <a:pt x="846" y="2187"/>
                </a:lnTo>
                <a:lnTo>
                  <a:pt x="844" y="2186"/>
                </a:lnTo>
                <a:lnTo>
                  <a:pt x="840" y="2185"/>
                </a:lnTo>
                <a:lnTo>
                  <a:pt x="838" y="2183"/>
                </a:lnTo>
                <a:lnTo>
                  <a:pt x="837" y="2179"/>
                </a:lnTo>
                <a:lnTo>
                  <a:pt x="834" y="2176"/>
                </a:lnTo>
                <a:lnTo>
                  <a:pt x="833" y="2165"/>
                </a:lnTo>
                <a:lnTo>
                  <a:pt x="832" y="2153"/>
                </a:lnTo>
                <a:lnTo>
                  <a:pt x="832" y="2146"/>
                </a:lnTo>
                <a:lnTo>
                  <a:pt x="830" y="2140"/>
                </a:lnTo>
                <a:lnTo>
                  <a:pt x="827" y="2134"/>
                </a:lnTo>
                <a:lnTo>
                  <a:pt x="825" y="2129"/>
                </a:lnTo>
                <a:lnTo>
                  <a:pt x="819" y="2120"/>
                </a:lnTo>
                <a:lnTo>
                  <a:pt x="817" y="2114"/>
                </a:lnTo>
                <a:lnTo>
                  <a:pt x="817" y="2109"/>
                </a:lnTo>
                <a:lnTo>
                  <a:pt x="818" y="2103"/>
                </a:lnTo>
                <a:lnTo>
                  <a:pt x="819" y="2100"/>
                </a:lnTo>
                <a:lnTo>
                  <a:pt x="821" y="2097"/>
                </a:lnTo>
                <a:lnTo>
                  <a:pt x="825" y="2096"/>
                </a:lnTo>
                <a:lnTo>
                  <a:pt x="830" y="2095"/>
                </a:lnTo>
                <a:lnTo>
                  <a:pt x="843" y="2094"/>
                </a:lnTo>
                <a:lnTo>
                  <a:pt x="857" y="2091"/>
                </a:lnTo>
                <a:lnTo>
                  <a:pt x="871" y="2088"/>
                </a:lnTo>
                <a:lnTo>
                  <a:pt x="883" y="2083"/>
                </a:lnTo>
                <a:lnTo>
                  <a:pt x="887" y="2079"/>
                </a:lnTo>
                <a:lnTo>
                  <a:pt x="889" y="2076"/>
                </a:lnTo>
                <a:lnTo>
                  <a:pt x="890" y="2072"/>
                </a:lnTo>
                <a:lnTo>
                  <a:pt x="891" y="2069"/>
                </a:lnTo>
                <a:lnTo>
                  <a:pt x="890" y="2059"/>
                </a:lnTo>
                <a:lnTo>
                  <a:pt x="889" y="2050"/>
                </a:lnTo>
                <a:lnTo>
                  <a:pt x="890" y="2046"/>
                </a:lnTo>
                <a:lnTo>
                  <a:pt x="891" y="2042"/>
                </a:lnTo>
                <a:lnTo>
                  <a:pt x="894" y="2040"/>
                </a:lnTo>
                <a:lnTo>
                  <a:pt x="896" y="2038"/>
                </a:lnTo>
                <a:lnTo>
                  <a:pt x="900" y="2037"/>
                </a:lnTo>
                <a:lnTo>
                  <a:pt x="903" y="2037"/>
                </a:lnTo>
                <a:lnTo>
                  <a:pt x="907" y="2038"/>
                </a:lnTo>
                <a:lnTo>
                  <a:pt x="909" y="2039"/>
                </a:lnTo>
                <a:lnTo>
                  <a:pt x="915" y="2042"/>
                </a:lnTo>
                <a:lnTo>
                  <a:pt x="921" y="2045"/>
                </a:lnTo>
                <a:lnTo>
                  <a:pt x="928" y="2046"/>
                </a:lnTo>
                <a:lnTo>
                  <a:pt x="938" y="2044"/>
                </a:lnTo>
                <a:lnTo>
                  <a:pt x="944" y="2041"/>
                </a:lnTo>
                <a:lnTo>
                  <a:pt x="951" y="2038"/>
                </a:lnTo>
                <a:lnTo>
                  <a:pt x="958" y="2033"/>
                </a:lnTo>
                <a:lnTo>
                  <a:pt x="966" y="2027"/>
                </a:lnTo>
                <a:lnTo>
                  <a:pt x="975" y="2020"/>
                </a:lnTo>
                <a:lnTo>
                  <a:pt x="981" y="2013"/>
                </a:lnTo>
                <a:lnTo>
                  <a:pt x="987" y="2006"/>
                </a:lnTo>
                <a:lnTo>
                  <a:pt x="990" y="2000"/>
                </a:lnTo>
                <a:lnTo>
                  <a:pt x="993" y="1993"/>
                </a:lnTo>
                <a:lnTo>
                  <a:pt x="993" y="1988"/>
                </a:lnTo>
                <a:lnTo>
                  <a:pt x="993" y="1983"/>
                </a:lnTo>
                <a:lnTo>
                  <a:pt x="990" y="1979"/>
                </a:lnTo>
                <a:lnTo>
                  <a:pt x="988" y="1977"/>
                </a:lnTo>
                <a:lnTo>
                  <a:pt x="984" y="1975"/>
                </a:lnTo>
                <a:lnTo>
                  <a:pt x="979" y="1974"/>
                </a:lnTo>
                <a:lnTo>
                  <a:pt x="976" y="1974"/>
                </a:lnTo>
                <a:lnTo>
                  <a:pt x="968" y="1974"/>
                </a:lnTo>
                <a:lnTo>
                  <a:pt x="960" y="1972"/>
                </a:lnTo>
                <a:lnTo>
                  <a:pt x="958" y="1971"/>
                </a:lnTo>
                <a:lnTo>
                  <a:pt x="957" y="1970"/>
                </a:lnTo>
                <a:lnTo>
                  <a:pt x="956" y="1968"/>
                </a:lnTo>
                <a:lnTo>
                  <a:pt x="956" y="1965"/>
                </a:lnTo>
                <a:lnTo>
                  <a:pt x="958" y="1962"/>
                </a:lnTo>
                <a:lnTo>
                  <a:pt x="963" y="1957"/>
                </a:lnTo>
                <a:lnTo>
                  <a:pt x="966" y="1955"/>
                </a:lnTo>
                <a:lnTo>
                  <a:pt x="971" y="1952"/>
                </a:lnTo>
                <a:lnTo>
                  <a:pt x="974" y="1950"/>
                </a:lnTo>
                <a:lnTo>
                  <a:pt x="975" y="1946"/>
                </a:lnTo>
                <a:lnTo>
                  <a:pt x="974" y="1945"/>
                </a:lnTo>
                <a:lnTo>
                  <a:pt x="972" y="1944"/>
                </a:lnTo>
                <a:lnTo>
                  <a:pt x="969" y="1941"/>
                </a:lnTo>
                <a:lnTo>
                  <a:pt x="965" y="1940"/>
                </a:lnTo>
                <a:lnTo>
                  <a:pt x="960" y="1939"/>
                </a:lnTo>
                <a:lnTo>
                  <a:pt x="959" y="1938"/>
                </a:lnTo>
                <a:lnTo>
                  <a:pt x="959" y="1936"/>
                </a:lnTo>
                <a:lnTo>
                  <a:pt x="960" y="1933"/>
                </a:lnTo>
                <a:lnTo>
                  <a:pt x="964" y="1932"/>
                </a:lnTo>
                <a:lnTo>
                  <a:pt x="968" y="1930"/>
                </a:lnTo>
                <a:lnTo>
                  <a:pt x="972" y="1928"/>
                </a:lnTo>
                <a:lnTo>
                  <a:pt x="978" y="1928"/>
                </a:lnTo>
                <a:lnTo>
                  <a:pt x="983" y="1927"/>
                </a:lnTo>
                <a:lnTo>
                  <a:pt x="988" y="1926"/>
                </a:lnTo>
                <a:lnTo>
                  <a:pt x="991" y="1925"/>
                </a:lnTo>
                <a:lnTo>
                  <a:pt x="995" y="1922"/>
                </a:lnTo>
                <a:lnTo>
                  <a:pt x="998" y="1918"/>
                </a:lnTo>
                <a:lnTo>
                  <a:pt x="1001" y="1912"/>
                </a:lnTo>
                <a:lnTo>
                  <a:pt x="1001" y="1907"/>
                </a:lnTo>
                <a:lnTo>
                  <a:pt x="1003" y="1902"/>
                </a:lnTo>
                <a:lnTo>
                  <a:pt x="1009" y="1899"/>
                </a:lnTo>
                <a:lnTo>
                  <a:pt x="1019" y="1894"/>
                </a:lnTo>
                <a:lnTo>
                  <a:pt x="1031" y="1890"/>
                </a:lnTo>
                <a:lnTo>
                  <a:pt x="1042" y="1886"/>
                </a:lnTo>
                <a:lnTo>
                  <a:pt x="1054" y="1882"/>
                </a:lnTo>
                <a:lnTo>
                  <a:pt x="1064" y="1880"/>
                </a:lnTo>
                <a:lnTo>
                  <a:pt x="1069" y="1878"/>
                </a:lnTo>
                <a:lnTo>
                  <a:pt x="1072" y="1876"/>
                </a:lnTo>
                <a:lnTo>
                  <a:pt x="1075" y="1873"/>
                </a:lnTo>
                <a:lnTo>
                  <a:pt x="1077" y="1870"/>
                </a:lnTo>
                <a:lnTo>
                  <a:pt x="1078" y="1867"/>
                </a:lnTo>
                <a:lnTo>
                  <a:pt x="1077" y="1864"/>
                </a:lnTo>
                <a:lnTo>
                  <a:pt x="1076" y="1862"/>
                </a:lnTo>
                <a:lnTo>
                  <a:pt x="1073" y="1859"/>
                </a:lnTo>
                <a:lnTo>
                  <a:pt x="1065" y="1858"/>
                </a:lnTo>
                <a:lnTo>
                  <a:pt x="1052" y="1858"/>
                </a:lnTo>
                <a:lnTo>
                  <a:pt x="1037" y="1859"/>
                </a:lnTo>
                <a:lnTo>
                  <a:pt x="1023" y="1862"/>
                </a:lnTo>
                <a:lnTo>
                  <a:pt x="1012" y="1867"/>
                </a:lnTo>
                <a:lnTo>
                  <a:pt x="998" y="1875"/>
                </a:lnTo>
                <a:lnTo>
                  <a:pt x="985" y="1882"/>
                </a:lnTo>
                <a:lnTo>
                  <a:pt x="975" y="1890"/>
                </a:lnTo>
                <a:lnTo>
                  <a:pt x="970" y="1893"/>
                </a:lnTo>
                <a:lnTo>
                  <a:pt x="964" y="1895"/>
                </a:lnTo>
                <a:lnTo>
                  <a:pt x="958" y="1897"/>
                </a:lnTo>
                <a:lnTo>
                  <a:pt x="952" y="1899"/>
                </a:lnTo>
                <a:lnTo>
                  <a:pt x="945" y="1899"/>
                </a:lnTo>
                <a:lnTo>
                  <a:pt x="940" y="1897"/>
                </a:lnTo>
                <a:lnTo>
                  <a:pt x="935" y="1897"/>
                </a:lnTo>
                <a:lnTo>
                  <a:pt x="932" y="1895"/>
                </a:lnTo>
                <a:lnTo>
                  <a:pt x="926" y="1889"/>
                </a:lnTo>
                <a:lnTo>
                  <a:pt x="919" y="1880"/>
                </a:lnTo>
                <a:lnTo>
                  <a:pt x="913" y="1867"/>
                </a:lnTo>
                <a:lnTo>
                  <a:pt x="909" y="1853"/>
                </a:lnTo>
                <a:lnTo>
                  <a:pt x="908" y="1848"/>
                </a:lnTo>
                <a:lnTo>
                  <a:pt x="909" y="1843"/>
                </a:lnTo>
                <a:lnTo>
                  <a:pt x="911" y="1839"/>
                </a:lnTo>
                <a:lnTo>
                  <a:pt x="914" y="1837"/>
                </a:lnTo>
                <a:lnTo>
                  <a:pt x="920" y="1833"/>
                </a:lnTo>
                <a:lnTo>
                  <a:pt x="925" y="1830"/>
                </a:lnTo>
                <a:lnTo>
                  <a:pt x="926" y="1826"/>
                </a:lnTo>
                <a:lnTo>
                  <a:pt x="927" y="1821"/>
                </a:lnTo>
                <a:lnTo>
                  <a:pt x="927" y="1814"/>
                </a:lnTo>
                <a:lnTo>
                  <a:pt x="927" y="1806"/>
                </a:lnTo>
                <a:lnTo>
                  <a:pt x="926" y="1788"/>
                </a:lnTo>
                <a:lnTo>
                  <a:pt x="925" y="1773"/>
                </a:lnTo>
                <a:lnTo>
                  <a:pt x="924" y="1766"/>
                </a:lnTo>
                <a:lnTo>
                  <a:pt x="922" y="1760"/>
                </a:lnTo>
                <a:lnTo>
                  <a:pt x="920" y="1756"/>
                </a:lnTo>
                <a:lnTo>
                  <a:pt x="916" y="1751"/>
                </a:lnTo>
                <a:lnTo>
                  <a:pt x="911" y="1745"/>
                </a:lnTo>
                <a:lnTo>
                  <a:pt x="903" y="1739"/>
                </a:lnTo>
                <a:lnTo>
                  <a:pt x="901" y="1735"/>
                </a:lnTo>
                <a:lnTo>
                  <a:pt x="899" y="1730"/>
                </a:lnTo>
                <a:lnTo>
                  <a:pt x="897" y="1723"/>
                </a:lnTo>
                <a:lnTo>
                  <a:pt x="897" y="1716"/>
                </a:lnTo>
                <a:lnTo>
                  <a:pt x="899" y="1708"/>
                </a:lnTo>
                <a:lnTo>
                  <a:pt x="900" y="1701"/>
                </a:lnTo>
                <a:lnTo>
                  <a:pt x="902" y="1694"/>
                </a:lnTo>
                <a:lnTo>
                  <a:pt x="905" y="1687"/>
                </a:lnTo>
                <a:lnTo>
                  <a:pt x="907" y="1682"/>
                </a:lnTo>
                <a:lnTo>
                  <a:pt x="911" y="1679"/>
                </a:lnTo>
                <a:lnTo>
                  <a:pt x="915" y="1675"/>
                </a:lnTo>
                <a:lnTo>
                  <a:pt x="921" y="1672"/>
                </a:lnTo>
                <a:lnTo>
                  <a:pt x="932" y="1666"/>
                </a:lnTo>
                <a:lnTo>
                  <a:pt x="943" y="1661"/>
                </a:lnTo>
                <a:lnTo>
                  <a:pt x="960" y="1648"/>
                </a:lnTo>
                <a:lnTo>
                  <a:pt x="977" y="1637"/>
                </a:lnTo>
                <a:lnTo>
                  <a:pt x="982" y="1635"/>
                </a:lnTo>
                <a:lnTo>
                  <a:pt x="987" y="1630"/>
                </a:lnTo>
                <a:lnTo>
                  <a:pt x="993" y="1625"/>
                </a:lnTo>
                <a:lnTo>
                  <a:pt x="996" y="1619"/>
                </a:lnTo>
                <a:lnTo>
                  <a:pt x="1001" y="1613"/>
                </a:lnTo>
                <a:lnTo>
                  <a:pt x="1003" y="1609"/>
                </a:lnTo>
                <a:lnTo>
                  <a:pt x="1003" y="1603"/>
                </a:lnTo>
                <a:lnTo>
                  <a:pt x="1002" y="1599"/>
                </a:lnTo>
                <a:lnTo>
                  <a:pt x="1001" y="1596"/>
                </a:lnTo>
                <a:lnTo>
                  <a:pt x="1000" y="1592"/>
                </a:lnTo>
                <a:lnTo>
                  <a:pt x="1000" y="1590"/>
                </a:lnTo>
                <a:lnTo>
                  <a:pt x="1001" y="1588"/>
                </a:lnTo>
                <a:lnTo>
                  <a:pt x="1004" y="1585"/>
                </a:lnTo>
                <a:lnTo>
                  <a:pt x="1010" y="1582"/>
                </a:lnTo>
                <a:lnTo>
                  <a:pt x="1015" y="1578"/>
                </a:lnTo>
                <a:lnTo>
                  <a:pt x="1021" y="1571"/>
                </a:lnTo>
                <a:lnTo>
                  <a:pt x="1025" y="1562"/>
                </a:lnTo>
                <a:lnTo>
                  <a:pt x="1029" y="1554"/>
                </a:lnTo>
                <a:lnTo>
                  <a:pt x="1034" y="1548"/>
                </a:lnTo>
                <a:lnTo>
                  <a:pt x="1039" y="1542"/>
                </a:lnTo>
                <a:lnTo>
                  <a:pt x="1041" y="1539"/>
                </a:lnTo>
                <a:lnTo>
                  <a:pt x="1042" y="1535"/>
                </a:lnTo>
                <a:lnTo>
                  <a:pt x="1044" y="1531"/>
                </a:lnTo>
                <a:lnTo>
                  <a:pt x="1044" y="1527"/>
                </a:lnTo>
                <a:lnTo>
                  <a:pt x="1044" y="1523"/>
                </a:lnTo>
                <a:lnTo>
                  <a:pt x="1045" y="1518"/>
                </a:lnTo>
                <a:lnTo>
                  <a:pt x="1047" y="1516"/>
                </a:lnTo>
                <a:lnTo>
                  <a:pt x="1048" y="1512"/>
                </a:lnTo>
                <a:lnTo>
                  <a:pt x="1056" y="1508"/>
                </a:lnTo>
                <a:lnTo>
                  <a:pt x="1063" y="1503"/>
                </a:lnTo>
                <a:lnTo>
                  <a:pt x="1066" y="1499"/>
                </a:lnTo>
                <a:lnTo>
                  <a:pt x="1070" y="1496"/>
                </a:lnTo>
                <a:lnTo>
                  <a:pt x="1072" y="1491"/>
                </a:lnTo>
                <a:lnTo>
                  <a:pt x="1073" y="1486"/>
                </a:lnTo>
                <a:lnTo>
                  <a:pt x="1075" y="1476"/>
                </a:lnTo>
                <a:lnTo>
                  <a:pt x="1073" y="1466"/>
                </a:lnTo>
                <a:lnTo>
                  <a:pt x="1073" y="1461"/>
                </a:lnTo>
                <a:lnTo>
                  <a:pt x="1073" y="1458"/>
                </a:lnTo>
                <a:lnTo>
                  <a:pt x="1073" y="1454"/>
                </a:lnTo>
                <a:lnTo>
                  <a:pt x="1076" y="1449"/>
                </a:lnTo>
                <a:lnTo>
                  <a:pt x="1082" y="1440"/>
                </a:lnTo>
                <a:lnTo>
                  <a:pt x="1091" y="1427"/>
                </a:lnTo>
                <a:lnTo>
                  <a:pt x="1103" y="1413"/>
                </a:lnTo>
                <a:lnTo>
                  <a:pt x="1110" y="1398"/>
                </a:lnTo>
                <a:lnTo>
                  <a:pt x="1113" y="1392"/>
                </a:lnTo>
                <a:lnTo>
                  <a:pt x="1114" y="1386"/>
                </a:lnTo>
                <a:lnTo>
                  <a:pt x="1115" y="1380"/>
                </a:lnTo>
                <a:lnTo>
                  <a:pt x="1115" y="1374"/>
                </a:lnTo>
                <a:lnTo>
                  <a:pt x="1113" y="1367"/>
                </a:lnTo>
                <a:lnTo>
                  <a:pt x="1110" y="1361"/>
                </a:lnTo>
                <a:lnTo>
                  <a:pt x="1105" y="1354"/>
                </a:lnTo>
                <a:lnTo>
                  <a:pt x="1101" y="1348"/>
                </a:lnTo>
                <a:lnTo>
                  <a:pt x="1089" y="1335"/>
                </a:lnTo>
                <a:lnTo>
                  <a:pt x="1079" y="1325"/>
                </a:lnTo>
                <a:lnTo>
                  <a:pt x="1070" y="1314"/>
                </a:lnTo>
                <a:lnTo>
                  <a:pt x="1059" y="1302"/>
                </a:lnTo>
                <a:lnTo>
                  <a:pt x="1050" y="1291"/>
                </a:lnTo>
                <a:lnTo>
                  <a:pt x="1042" y="1283"/>
                </a:lnTo>
                <a:lnTo>
                  <a:pt x="1028" y="1272"/>
                </a:lnTo>
                <a:lnTo>
                  <a:pt x="1009" y="1259"/>
                </a:lnTo>
                <a:lnTo>
                  <a:pt x="1006" y="1257"/>
                </a:lnTo>
                <a:lnTo>
                  <a:pt x="1003" y="1253"/>
                </a:lnTo>
                <a:lnTo>
                  <a:pt x="1002" y="1250"/>
                </a:lnTo>
                <a:lnTo>
                  <a:pt x="1001" y="1247"/>
                </a:lnTo>
                <a:lnTo>
                  <a:pt x="1001" y="1239"/>
                </a:lnTo>
                <a:lnTo>
                  <a:pt x="1002" y="1231"/>
                </a:lnTo>
                <a:lnTo>
                  <a:pt x="1002" y="1222"/>
                </a:lnTo>
                <a:lnTo>
                  <a:pt x="1001" y="1214"/>
                </a:lnTo>
                <a:lnTo>
                  <a:pt x="998" y="1207"/>
                </a:lnTo>
                <a:lnTo>
                  <a:pt x="994" y="1199"/>
                </a:lnTo>
                <a:lnTo>
                  <a:pt x="987" y="1188"/>
                </a:lnTo>
                <a:lnTo>
                  <a:pt x="978" y="1174"/>
                </a:lnTo>
                <a:lnTo>
                  <a:pt x="969" y="1159"/>
                </a:lnTo>
                <a:lnTo>
                  <a:pt x="963" y="1149"/>
                </a:lnTo>
                <a:lnTo>
                  <a:pt x="960" y="1146"/>
                </a:lnTo>
                <a:lnTo>
                  <a:pt x="959" y="1145"/>
                </a:lnTo>
                <a:lnTo>
                  <a:pt x="957" y="1145"/>
                </a:lnTo>
                <a:lnTo>
                  <a:pt x="954" y="1146"/>
                </a:lnTo>
                <a:lnTo>
                  <a:pt x="953" y="1150"/>
                </a:lnTo>
                <a:lnTo>
                  <a:pt x="952" y="1152"/>
                </a:lnTo>
                <a:lnTo>
                  <a:pt x="951" y="1157"/>
                </a:lnTo>
                <a:lnTo>
                  <a:pt x="951" y="1162"/>
                </a:lnTo>
                <a:lnTo>
                  <a:pt x="950" y="1165"/>
                </a:lnTo>
                <a:lnTo>
                  <a:pt x="950" y="1168"/>
                </a:lnTo>
                <a:lnTo>
                  <a:pt x="949" y="1168"/>
                </a:lnTo>
                <a:lnTo>
                  <a:pt x="947" y="1168"/>
                </a:lnTo>
                <a:lnTo>
                  <a:pt x="945" y="1163"/>
                </a:lnTo>
                <a:lnTo>
                  <a:pt x="940" y="1157"/>
                </a:lnTo>
                <a:lnTo>
                  <a:pt x="938" y="1153"/>
                </a:lnTo>
                <a:lnTo>
                  <a:pt x="935" y="1151"/>
                </a:lnTo>
                <a:lnTo>
                  <a:pt x="932" y="1151"/>
                </a:lnTo>
                <a:lnTo>
                  <a:pt x="930" y="1151"/>
                </a:lnTo>
                <a:lnTo>
                  <a:pt x="927" y="1151"/>
                </a:lnTo>
                <a:lnTo>
                  <a:pt x="925" y="1153"/>
                </a:lnTo>
                <a:lnTo>
                  <a:pt x="922" y="1156"/>
                </a:lnTo>
                <a:lnTo>
                  <a:pt x="921" y="1159"/>
                </a:lnTo>
                <a:lnTo>
                  <a:pt x="924" y="1177"/>
                </a:lnTo>
                <a:lnTo>
                  <a:pt x="928" y="1194"/>
                </a:lnTo>
                <a:lnTo>
                  <a:pt x="927" y="1201"/>
                </a:lnTo>
                <a:lnTo>
                  <a:pt x="924" y="1207"/>
                </a:lnTo>
                <a:lnTo>
                  <a:pt x="918" y="1214"/>
                </a:lnTo>
                <a:lnTo>
                  <a:pt x="911" y="1220"/>
                </a:lnTo>
                <a:lnTo>
                  <a:pt x="907" y="1222"/>
                </a:lnTo>
                <a:lnTo>
                  <a:pt x="905" y="1225"/>
                </a:lnTo>
                <a:lnTo>
                  <a:pt x="901" y="1225"/>
                </a:lnTo>
                <a:lnTo>
                  <a:pt x="900" y="1224"/>
                </a:lnTo>
                <a:lnTo>
                  <a:pt x="896" y="1221"/>
                </a:lnTo>
                <a:lnTo>
                  <a:pt x="891" y="1216"/>
                </a:lnTo>
                <a:lnTo>
                  <a:pt x="889" y="1214"/>
                </a:lnTo>
                <a:lnTo>
                  <a:pt x="887" y="1214"/>
                </a:lnTo>
                <a:lnTo>
                  <a:pt x="886" y="1215"/>
                </a:lnTo>
                <a:lnTo>
                  <a:pt x="883" y="1216"/>
                </a:lnTo>
                <a:lnTo>
                  <a:pt x="881" y="1219"/>
                </a:lnTo>
                <a:lnTo>
                  <a:pt x="878" y="1220"/>
                </a:lnTo>
                <a:lnTo>
                  <a:pt x="876" y="1221"/>
                </a:lnTo>
                <a:lnTo>
                  <a:pt x="872" y="1221"/>
                </a:lnTo>
                <a:lnTo>
                  <a:pt x="867" y="1219"/>
                </a:lnTo>
                <a:lnTo>
                  <a:pt x="861" y="1220"/>
                </a:lnTo>
                <a:lnTo>
                  <a:pt x="855" y="1224"/>
                </a:lnTo>
                <a:lnTo>
                  <a:pt x="849" y="1228"/>
                </a:lnTo>
                <a:lnTo>
                  <a:pt x="844" y="1229"/>
                </a:lnTo>
                <a:lnTo>
                  <a:pt x="838" y="1231"/>
                </a:lnTo>
                <a:lnTo>
                  <a:pt x="832" y="1229"/>
                </a:lnTo>
                <a:lnTo>
                  <a:pt x="825" y="1227"/>
                </a:lnTo>
                <a:lnTo>
                  <a:pt x="811" y="1222"/>
                </a:lnTo>
                <a:lnTo>
                  <a:pt x="800" y="1215"/>
                </a:lnTo>
                <a:lnTo>
                  <a:pt x="792" y="1210"/>
                </a:lnTo>
                <a:lnTo>
                  <a:pt x="786" y="1207"/>
                </a:lnTo>
                <a:lnTo>
                  <a:pt x="783" y="1207"/>
                </a:lnTo>
                <a:lnTo>
                  <a:pt x="782" y="1207"/>
                </a:lnTo>
                <a:lnTo>
                  <a:pt x="781" y="1209"/>
                </a:lnTo>
                <a:lnTo>
                  <a:pt x="781" y="1213"/>
                </a:lnTo>
                <a:lnTo>
                  <a:pt x="780" y="1218"/>
                </a:lnTo>
                <a:lnTo>
                  <a:pt x="777" y="1220"/>
                </a:lnTo>
                <a:lnTo>
                  <a:pt x="775" y="1222"/>
                </a:lnTo>
                <a:lnTo>
                  <a:pt x="773" y="1224"/>
                </a:lnTo>
                <a:lnTo>
                  <a:pt x="765" y="1224"/>
                </a:lnTo>
                <a:lnTo>
                  <a:pt x="761" y="1221"/>
                </a:lnTo>
                <a:lnTo>
                  <a:pt x="756" y="1219"/>
                </a:lnTo>
                <a:lnTo>
                  <a:pt x="751" y="1216"/>
                </a:lnTo>
                <a:lnTo>
                  <a:pt x="749" y="1216"/>
                </a:lnTo>
                <a:lnTo>
                  <a:pt x="746" y="1219"/>
                </a:lnTo>
                <a:lnTo>
                  <a:pt x="744" y="1221"/>
                </a:lnTo>
                <a:lnTo>
                  <a:pt x="741" y="1225"/>
                </a:lnTo>
                <a:lnTo>
                  <a:pt x="729" y="1239"/>
                </a:lnTo>
                <a:lnTo>
                  <a:pt x="710" y="1259"/>
                </a:lnTo>
                <a:lnTo>
                  <a:pt x="688" y="1278"/>
                </a:lnTo>
                <a:lnTo>
                  <a:pt x="674" y="1289"/>
                </a:lnTo>
                <a:lnTo>
                  <a:pt x="666" y="1294"/>
                </a:lnTo>
                <a:lnTo>
                  <a:pt x="658" y="1297"/>
                </a:lnTo>
                <a:lnTo>
                  <a:pt x="656" y="1300"/>
                </a:lnTo>
                <a:lnTo>
                  <a:pt x="655" y="1301"/>
                </a:lnTo>
                <a:lnTo>
                  <a:pt x="654" y="1303"/>
                </a:lnTo>
                <a:lnTo>
                  <a:pt x="655" y="1306"/>
                </a:lnTo>
                <a:lnTo>
                  <a:pt x="672" y="1315"/>
                </a:lnTo>
                <a:lnTo>
                  <a:pt x="686" y="1326"/>
                </a:lnTo>
                <a:lnTo>
                  <a:pt x="686" y="1329"/>
                </a:lnTo>
                <a:lnTo>
                  <a:pt x="685" y="1332"/>
                </a:lnTo>
                <a:lnTo>
                  <a:pt x="683" y="1334"/>
                </a:lnTo>
                <a:lnTo>
                  <a:pt x="681" y="1335"/>
                </a:lnTo>
                <a:lnTo>
                  <a:pt x="679" y="1336"/>
                </a:lnTo>
                <a:lnTo>
                  <a:pt x="674" y="1338"/>
                </a:lnTo>
                <a:lnTo>
                  <a:pt x="669" y="1338"/>
                </a:lnTo>
                <a:lnTo>
                  <a:pt x="664" y="1336"/>
                </a:lnTo>
                <a:lnTo>
                  <a:pt x="653" y="1336"/>
                </a:lnTo>
                <a:lnTo>
                  <a:pt x="644" y="1338"/>
                </a:lnTo>
                <a:lnTo>
                  <a:pt x="641" y="1339"/>
                </a:lnTo>
                <a:lnTo>
                  <a:pt x="638" y="1341"/>
                </a:lnTo>
                <a:lnTo>
                  <a:pt x="636" y="1344"/>
                </a:lnTo>
                <a:lnTo>
                  <a:pt x="635" y="1347"/>
                </a:lnTo>
                <a:lnTo>
                  <a:pt x="632" y="1359"/>
                </a:lnTo>
                <a:lnTo>
                  <a:pt x="629" y="1374"/>
                </a:lnTo>
                <a:lnTo>
                  <a:pt x="626" y="1383"/>
                </a:lnTo>
                <a:lnTo>
                  <a:pt x="624" y="1390"/>
                </a:lnTo>
                <a:lnTo>
                  <a:pt x="622" y="1397"/>
                </a:lnTo>
                <a:lnTo>
                  <a:pt x="618" y="1401"/>
                </a:lnTo>
                <a:lnTo>
                  <a:pt x="612" y="1409"/>
                </a:lnTo>
                <a:lnTo>
                  <a:pt x="605" y="1421"/>
                </a:lnTo>
                <a:lnTo>
                  <a:pt x="600" y="1426"/>
                </a:lnTo>
                <a:lnTo>
                  <a:pt x="597" y="1432"/>
                </a:lnTo>
                <a:lnTo>
                  <a:pt x="592" y="1435"/>
                </a:lnTo>
                <a:lnTo>
                  <a:pt x="588" y="1437"/>
                </a:lnTo>
                <a:lnTo>
                  <a:pt x="585" y="1441"/>
                </a:lnTo>
                <a:lnTo>
                  <a:pt x="581" y="1445"/>
                </a:lnTo>
                <a:lnTo>
                  <a:pt x="579" y="1448"/>
                </a:lnTo>
                <a:lnTo>
                  <a:pt x="576" y="1453"/>
                </a:lnTo>
                <a:lnTo>
                  <a:pt x="572" y="1464"/>
                </a:lnTo>
                <a:lnTo>
                  <a:pt x="566" y="1472"/>
                </a:lnTo>
                <a:lnTo>
                  <a:pt x="563" y="1477"/>
                </a:lnTo>
                <a:lnTo>
                  <a:pt x="562" y="1487"/>
                </a:lnTo>
                <a:lnTo>
                  <a:pt x="562" y="1499"/>
                </a:lnTo>
                <a:lnTo>
                  <a:pt x="561" y="1512"/>
                </a:lnTo>
                <a:lnTo>
                  <a:pt x="557" y="1525"/>
                </a:lnTo>
                <a:lnTo>
                  <a:pt x="554" y="1536"/>
                </a:lnTo>
                <a:lnTo>
                  <a:pt x="550" y="1544"/>
                </a:lnTo>
                <a:lnTo>
                  <a:pt x="549" y="1548"/>
                </a:lnTo>
                <a:lnTo>
                  <a:pt x="547" y="1554"/>
                </a:lnTo>
                <a:lnTo>
                  <a:pt x="543" y="1559"/>
                </a:lnTo>
                <a:lnTo>
                  <a:pt x="540" y="1562"/>
                </a:lnTo>
                <a:lnTo>
                  <a:pt x="534" y="1566"/>
                </a:lnTo>
                <a:lnTo>
                  <a:pt x="521" y="1571"/>
                </a:lnTo>
                <a:lnTo>
                  <a:pt x="505" y="1575"/>
                </a:lnTo>
                <a:lnTo>
                  <a:pt x="496" y="1579"/>
                </a:lnTo>
                <a:lnTo>
                  <a:pt x="487" y="1584"/>
                </a:lnTo>
                <a:lnTo>
                  <a:pt x="479" y="1588"/>
                </a:lnTo>
                <a:lnTo>
                  <a:pt x="471" y="1594"/>
                </a:lnTo>
                <a:lnTo>
                  <a:pt x="455" y="1609"/>
                </a:lnTo>
                <a:lnTo>
                  <a:pt x="441" y="1622"/>
                </a:lnTo>
                <a:lnTo>
                  <a:pt x="435" y="1629"/>
                </a:lnTo>
                <a:lnTo>
                  <a:pt x="429" y="1634"/>
                </a:lnTo>
                <a:lnTo>
                  <a:pt x="424" y="1637"/>
                </a:lnTo>
                <a:lnTo>
                  <a:pt x="420" y="1641"/>
                </a:lnTo>
                <a:lnTo>
                  <a:pt x="408" y="1644"/>
                </a:lnTo>
                <a:lnTo>
                  <a:pt x="395" y="1647"/>
                </a:lnTo>
                <a:lnTo>
                  <a:pt x="390" y="1648"/>
                </a:lnTo>
                <a:lnTo>
                  <a:pt x="386" y="1649"/>
                </a:lnTo>
                <a:lnTo>
                  <a:pt x="384" y="1650"/>
                </a:lnTo>
                <a:lnTo>
                  <a:pt x="383" y="1653"/>
                </a:lnTo>
                <a:lnTo>
                  <a:pt x="380" y="1659"/>
                </a:lnTo>
                <a:lnTo>
                  <a:pt x="372" y="1668"/>
                </a:lnTo>
                <a:close/>
                <a:moveTo>
                  <a:pt x="858" y="1792"/>
                </a:moveTo>
                <a:lnTo>
                  <a:pt x="865" y="1792"/>
                </a:lnTo>
                <a:lnTo>
                  <a:pt x="871" y="1791"/>
                </a:lnTo>
                <a:lnTo>
                  <a:pt x="878" y="1788"/>
                </a:lnTo>
                <a:lnTo>
                  <a:pt x="886" y="1783"/>
                </a:lnTo>
                <a:lnTo>
                  <a:pt x="893" y="1777"/>
                </a:lnTo>
                <a:lnTo>
                  <a:pt x="899" y="1774"/>
                </a:lnTo>
                <a:lnTo>
                  <a:pt x="905" y="1773"/>
                </a:lnTo>
                <a:lnTo>
                  <a:pt x="908" y="1773"/>
                </a:lnTo>
                <a:lnTo>
                  <a:pt x="909" y="1774"/>
                </a:lnTo>
                <a:lnTo>
                  <a:pt x="911" y="1775"/>
                </a:lnTo>
                <a:lnTo>
                  <a:pt x="911" y="1779"/>
                </a:lnTo>
                <a:lnTo>
                  <a:pt x="911" y="1781"/>
                </a:lnTo>
                <a:lnTo>
                  <a:pt x="911" y="1788"/>
                </a:lnTo>
                <a:lnTo>
                  <a:pt x="909" y="1796"/>
                </a:lnTo>
                <a:lnTo>
                  <a:pt x="909" y="1804"/>
                </a:lnTo>
                <a:lnTo>
                  <a:pt x="909" y="1812"/>
                </a:lnTo>
                <a:lnTo>
                  <a:pt x="908" y="1819"/>
                </a:lnTo>
                <a:lnTo>
                  <a:pt x="906" y="1825"/>
                </a:lnTo>
                <a:lnTo>
                  <a:pt x="902" y="1830"/>
                </a:lnTo>
                <a:lnTo>
                  <a:pt x="896" y="1832"/>
                </a:lnTo>
                <a:lnTo>
                  <a:pt x="889" y="1833"/>
                </a:lnTo>
                <a:lnTo>
                  <a:pt x="881" y="1832"/>
                </a:lnTo>
                <a:lnTo>
                  <a:pt x="874" y="1832"/>
                </a:lnTo>
                <a:lnTo>
                  <a:pt x="868" y="1832"/>
                </a:lnTo>
                <a:lnTo>
                  <a:pt x="861" y="1833"/>
                </a:lnTo>
                <a:lnTo>
                  <a:pt x="853" y="1837"/>
                </a:lnTo>
                <a:lnTo>
                  <a:pt x="850" y="1838"/>
                </a:lnTo>
                <a:lnTo>
                  <a:pt x="846" y="1839"/>
                </a:lnTo>
                <a:lnTo>
                  <a:pt x="844" y="1839"/>
                </a:lnTo>
                <a:lnTo>
                  <a:pt x="840" y="1838"/>
                </a:lnTo>
                <a:lnTo>
                  <a:pt x="839" y="1837"/>
                </a:lnTo>
                <a:lnTo>
                  <a:pt x="837" y="1836"/>
                </a:lnTo>
                <a:lnTo>
                  <a:pt x="836" y="1833"/>
                </a:lnTo>
                <a:lnTo>
                  <a:pt x="834" y="1831"/>
                </a:lnTo>
                <a:lnTo>
                  <a:pt x="834" y="1826"/>
                </a:lnTo>
                <a:lnTo>
                  <a:pt x="836" y="1820"/>
                </a:lnTo>
                <a:lnTo>
                  <a:pt x="838" y="1813"/>
                </a:lnTo>
                <a:lnTo>
                  <a:pt x="842" y="1807"/>
                </a:lnTo>
                <a:lnTo>
                  <a:pt x="845" y="1801"/>
                </a:lnTo>
                <a:lnTo>
                  <a:pt x="850" y="1796"/>
                </a:lnTo>
                <a:lnTo>
                  <a:pt x="855" y="1793"/>
                </a:lnTo>
                <a:lnTo>
                  <a:pt x="858" y="1792"/>
                </a:lnTo>
                <a:close/>
                <a:moveTo>
                  <a:pt x="877" y="1851"/>
                </a:moveTo>
                <a:lnTo>
                  <a:pt x="882" y="1851"/>
                </a:lnTo>
                <a:lnTo>
                  <a:pt x="886" y="1852"/>
                </a:lnTo>
                <a:lnTo>
                  <a:pt x="888" y="1855"/>
                </a:lnTo>
                <a:lnTo>
                  <a:pt x="890" y="1857"/>
                </a:lnTo>
                <a:lnTo>
                  <a:pt x="894" y="1863"/>
                </a:lnTo>
                <a:lnTo>
                  <a:pt x="896" y="1870"/>
                </a:lnTo>
                <a:lnTo>
                  <a:pt x="897" y="1878"/>
                </a:lnTo>
                <a:lnTo>
                  <a:pt x="899" y="1886"/>
                </a:lnTo>
                <a:lnTo>
                  <a:pt x="897" y="1889"/>
                </a:lnTo>
                <a:lnTo>
                  <a:pt x="896" y="1892"/>
                </a:lnTo>
                <a:lnTo>
                  <a:pt x="894" y="1894"/>
                </a:lnTo>
                <a:lnTo>
                  <a:pt x="890" y="1895"/>
                </a:lnTo>
                <a:lnTo>
                  <a:pt x="883" y="1896"/>
                </a:lnTo>
                <a:lnTo>
                  <a:pt x="876" y="1894"/>
                </a:lnTo>
                <a:lnTo>
                  <a:pt x="874" y="1893"/>
                </a:lnTo>
                <a:lnTo>
                  <a:pt x="871" y="1890"/>
                </a:lnTo>
                <a:lnTo>
                  <a:pt x="870" y="1888"/>
                </a:lnTo>
                <a:lnTo>
                  <a:pt x="870" y="1886"/>
                </a:lnTo>
                <a:lnTo>
                  <a:pt x="872" y="1878"/>
                </a:lnTo>
                <a:lnTo>
                  <a:pt x="875" y="1873"/>
                </a:lnTo>
                <a:lnTo>
                  <a:pt x="876" y="1870"/>
                </a:lnTo>
                <a:lnTo>
                  <a:pt x="876" y="1868"/>
                </a:lnTo>
                <a:lnTo>
                  <a:pt x="876" y="1867"/>
                </a:lnTo>
                <a:lnTo>
                  <a:pt x="875" y="1865"/>
                </a:lnTo>
                <a:lnTo>
                  <a:pt x="870" y="1867"/>
                </a:lnTo>
                <a:lnTo>
                  <a:pt x="865" y="1871"/>
                </a:lnTo>
                <a:lnTo>
                  <a:pt x="861" y="1876"/>
                </a:lnTo>
                <a:lnTo>
                  <a:pt x="857" y="1882"/>
                </a:lnTo>
                <a:lnTo>
                  <a:pt x="855" y="1888"/>
                </a:lnTo>
                <a:lnTo>
                  <a:pt x="852" y="1893"/>
                </a:lnTo>
                <a:lnTo>
                  <a:pt x="850" y="1896"/>
                </a:lnTo>
                <a:lnTo>
                  <a:pt x="845" y="1899"/>
                </a:lnTo>
                <a:lnTo>
                  <a:pt x="844" y="1899"/>
                </a:lnTo>
                <a:lnTo>
                  <a:pt x="843" y="1896"/>
                </a:lnTo>
                <a:lnTo>
                  <a:pt x="842" y="1894"/>
                </a:lnTo>
                <a:lnTo>
                  <a:pt x="842" y="1889"/>
                </a:lnTo>
                <a:lnTo>
                  <a:pt x="842" y="1881"/>
                </a:lnTo>
                <a:lnTo>
                  <a:pt x="844" y="1871"/>
                </a:lnTo>
                <a:lnTo>
                  <a:pt x="846" y="1868"/>
                </a:lnTo>
                <a:lnTo>
                  <a:pt x="850" y="1863"/>
                </a:lnTo>
                <a:lnTo>
                  <a:pt x="853" y="1859"/>
                </a:lnTo>
                <a:lnTo>
                  <a:pt x="858" y="1857"/>
                </a:lnTo>
                <a:lnTo>
                  <a:pt x="863" y="1853"/>
                </a:lnTo>
                <a:lnTo>
                  <a:pt x="868" y="1852"/>
                </a:lnTo>
                <a:lnTo>
                  <a:pt x="872" y="1851"/>
                </a:lnTo>
                <a:lnTo>
                  <a:pt x="877" y="1851"/>
                </a:lnTo>
                <a:close/>
                <a:moveTo>
                  <a:pt x="1209" y="1939"/>
                </a:moveTo>
                <a:lnTo>
                  <a:pt x="1211" y="1937"/>
                </a:lnTo>
                <a:lnTo>
                  <a:pt x="1215" y="1934"/>
                </a:lnTo>
                <a:lnTo>
                  <a:pt x="1218" y="1932"/>
                </a:lnTo>
                <a:lnTo>
                  <a:pt x="1222" y="1931"/>
                </a:lnTo>
                <a:lnTo>
                  <a:pt x="1224" y="1932"/>
                </a:lnTo>
                <a:lnTo>
                  <a:pt x="1226" y="1933"/>
                </a:lnTo>
                <a:lnTo>
                  <a:pt x="1228" y="1934"/>
                </a:lnTo>
                <a:lnTo>
                  <a:pt x="1229" y="1937"/>
                </a:lnTo>
                <a:lnTo>
                  <a:pt x="1229" y="1939"/>
                </a:lnTo>
                <a:lnTo>
                  <a:pt x="1229" y="1943"/>
                </a:lnTo>
                <a:lnTo>
                  <a:pt x="1229" y="1945"/>
                </a:lnTo>
                <a:lnTo>
                  <a:pt x="1228" y="1947"/>
                </a:lnTo>
                <a:lnTo>
                  <a:pt x="1223" y="1952"/>
                </a:lnTo>
                <a:lnTo>
                  <a:pt x="1218" y="1956"/>
                </a:lnTo>
                <a:lnTo>
                  <a:pt x="1212" y="1957"/>
                </a:lnTo>
                <a:lnTo>
                  <a:pt x="1205" y="1958"/>
                </a:lnTo>
                <a:lnTo>
                  <a:pt x="1203" y="1958"/>
                </a:lnTo>
                <a:lnTo>
                  <a:pt x="1201" y="1957"/>
                </a:lnTo>
                <a:lnTo>
                  <a:pt x="1198" y="1956"/>
                </a:lnTo>
                <a:lnTo>
                  <a:pt x="1197" y="1953"/>
                </a:lnTo>
                <a:lnTo>
                  <a:pt x="1196" y="1951"/>
                </a:lnTo>
                <a:lnTo>
                  <a:pt x="1196" y="1949"/>
                </a:lnTo>
                <a:lnTo>
                  <a:pt x="1197" y="1947"/>
                </a:lnTo>
                <a:lnTo>
                  <a:pt x="1198" y="1945"/>
                </a:lnTo>
                <a:lnTo>
                  <a:pt x="1205" y="1943"/>
                </a:lnTo>
                <a:lnTo>
                  <a:pt x="1209" y="1939"/>
                </a:lnTo>
                <a:close/>
                <a:moveTo>
                  <a:pt x="1337" y="1991"/>
                </a:moveTo>
                <a:lnTo>
                  <a:pt x="1337" y="1989"/>
                </a:lnTo>
                <a:lnTo>
                  <a:pt x="1338" y="1988"/>
                </a:lnTo>
                <a:lnTo>
                  <a:pt x="1340" y="1987"/>
                </a:lnTo>
                <a:lnTo>
                  <a:pt x="1341" y="1987"/>
                </a:lnTo>
                <a:lnTo>
                  <a:pt x="1346" y="1988"/>
                </a:lnTo>
                <a:lnTo>
                  <a:pt x="1350" y="1990"/>
                </a:lnTo>
                <a:lnTo>
                  <a:pt x="1355" y="1996"/>
                </a:lnTo>
                <a:lnTo>
                  <a:pt x="1357" y="2001"/>
                </a:lnTo>
                <a:lnTo>
                  <a:pt x="1357" y="2004"/>
                </a:lnTo>
                <a:lnTo>
                  <a:pt x="1356" y="2008"/>
                </a:lnTo>
                <a:lnTo>
                  <a:pt x="1354" y="2009"/>
                </a:lnTo>
                <a:lnTo>
                  <a:pt x="1352" y="2008"/>
                </a:lnTo>
                <a:lnTo>
                  <a:pt x="1349" y="2006"/>
                </a:lnTo>
                <a:lnTo>
                  <a:pt x="1346" y="2003"/>
                </a:lnTo>
                <a:lnTo>
                  <a:pt x="1341" y="1996"/>
                </a:lnTo>
                <a:lnTo>
                  <a:pt x="1337" y="199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bg2">
                <a:lumMod val="50000"/>
              </a:schemeClr>
            </a:solidFill>
            <a:round/>
            <a:headEnd/>
            <a:tailEnd/>
          </a:ln>
        </p:spPr>
      </p:sp>
      <p:sp>
        <p:nvSpPr>
          <p:cNvPr id="25" name="TextBox 24"/>
          <p:cNvSpPr txBox="1"/>
          <p:nvPr/>
        </p:nvSpPr>
        <p:spPr>
          <a:xfrm>
            <a:off x="1888620" y="4657458"/>
            <a:ext cx="606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辽宁</a:t>
            </a:r>
          </a:p>
        </p:txBody>
      </p:sp>
    </p:spTree>
    <p:extLst>
      <p:ext uri="{BB962C8B-B14F-4D97-AF65-F5344CB8AC3E}">
        <p14:creationId xmlns:p14="http://schemas.microsoft.com/office/powerpoint/2010/main" val="282188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0" y="381000"/>
            <a:ext cx="5272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月流通车型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3767241461"/>
              </p:ext>
            </p:extLst>
          </p:nvPr>
        </p:nvGraphicFramePr>
        <p:xfrm>
          <a:off x="447675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92100" y="1130300"/>
            <a:ext cx="3949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月，线上电商平台车源发布量及用户关注度占比最高为奥迪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A6L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25.39%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4191778214"/>
              </p:ext>
            </p:extLst>
          </p:nvPr>
        </p:nvGraphicFramePr>
        <p:xfrm>
          <a:off x="5080000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940300" y="1130300"/>
            <a:ext cx="3949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菱之光交易量排名第一，在二手车市场中占比较大，前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15.79%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11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万台，当月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28.27%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车辆完成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交易；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占总交易量的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5.22%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26.3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39.1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260999280"/>
              </p:ext>
            </p:extLst>
          </p:nvPr>
        </p:nvGraphicFramePr>
        <p:xfrm>
          <a:off x="292100" y="2271085"/>
          <a:ext cx="8559800" cy="236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7" name="图表 36"/>
          <p:cNvGraphicFramePr/>
          <p:nvPr>
            <p:extLst>
              <p:ext uri="{D42A27DB-BD31-4B8C-83A1-F6EECF244321}">
                <p14:modId xmlns:p14="http://schemas.microsoft.com/office/powerpoint/2010/main" val="4270125899"/>
              </p:ext>
            </p:extLst>
          </p:nvPr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5114925" y="4635501"/>
            <a:ext cx="3825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月，电商平台销售周期略有缩短，但仍有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45.54%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日，销售周期较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月整体略有增长。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  <p:extLst>
      <p:ext uri="{BB962C8B-B14F-4D97-AF65-F5344CB8AC3E}">
        <p14:creationId xmlns:p14="http://schemas.microsoft.com/office/powerpoint/2010/main" val="163467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42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9552865"/>
              </p:ext>
            </p:extLst>
          </p:nvPr>
        </p:nvGraphicFramePr>
        <p:xfrm>
          <a:off x="812885" y="2317927"/>
          <a:ext cx="7517729" cy="3895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78752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85.53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3.25%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，交易额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470.33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亿元，环比下降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5.44%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4522106" y="3300413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3.25%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353300" y="2846388"/>
            <a:ext cx="990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itchFamily="34" charset="-122"/>
                <a:ea typeface="微软雅黑" pitchFamily="34" charset="-122"/>
              </a:rPr>
              <a:t>单位：万辆</a:t>
            </a:r>
          </a:p>
        </p:txBody>
      </p:sp>
      <p:sp>
        <p:nvSpPr>
          <p:cNvPr id="12295" name="上箭头 2"/>
          <p:cNvSpPr>
            <a:spLocks noChangeArrowheads="1"/>
          </p:cNvSpPr>
          <p:nvPr/>
        </p:nvSpPr>
        <p:spPr bwMode="auto">
          <a:xfrm rot="10800000">
            <a:off x="3998231" y="3122612"/>
            <a:ext cx="649288" cy="809307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2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全国二手车交易情况区域分布：华东区占比最大，占比为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31.65%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其次为中南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18.92%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华北区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18.61%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 西南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地区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14.00%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，东北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地区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10.70%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，西北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6.12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；东部经济发达地区的华东、华北区共占总交易量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50.26%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3637317"/>
              </p:ext>
            </p:extLst>
          </p:nvPr>
        </p:nvGraphicFramePr>
        <p:xfrm>
          <a:off x="838200" y="2790824"/>
          <a:ext cx="7467600" cy="3377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全国二手车车型分析：基本型乘用车仍为主要流通车型，占比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58.18%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其次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货车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11.29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，客车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10.68%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SUV7.35%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MPV5.02%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；相比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月，货车、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、挂车以及其他车比例有所增加，基本型乘用车、客车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、交叉车型、摩托车、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低速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载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货车辆比例减少。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1787177"/>
              </p:ext>
            </p:extLst>
          </p:nvPr>
        </p:nvGraphicFramePr>
        <p:xfrm>
          <a:off x="-123826" y="2651189"/>
          <a:ext cx="9391651" cy="3686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二手车交易车型分析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/>
          </p:cNvSpPr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i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二手车交易市场车辆使用年限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3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二手车交易市场车辆使用年限分析：使用年限在</a:t>
            </a:r>
            <a:r>
              <a:rPr lang="en-US" altLang="zh-CN" sz="1600" i="0" dirty="0">
                <a:latin typeface="微软雅黑" pitchFamily="34" charset="-122"/>
                <a:ea typeface="微软雅黑" pitchFamily="34" charset="-122"/>
              </a:rPr>
              <a:t>3-6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55.35%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，其次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年内的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20.94%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6-10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年内为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17.15%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i="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年以上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6.56%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17412" name="图表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4925" y="2554288"/>
            <a:ext cx="5973763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541774"/>
              </p:ext>
            </p:extLst>
          </p:nvPr>
        </p:nvGraphicFramePr>
        <p:xfrm>
          <a:off x="1056067" y="2215165"/>
          <a:ext cx="7078173" cy="4018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61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4061028605"/>
              </p:ext>
            </p:extLst>
          </p:nvPr>
        </p:nvGraphicFramePr>
        <p:xfrm>
          <a:off x="1703403" y="2148011"/>
          <a:ext cx="5737194" cy="3622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2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，二手车价格区间主要集中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8w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元及以下，占比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76.19%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3w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元以下价格区间车辆市场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42.28%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，比上月有所增长。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98794" y="3429000"/>
            <a:ext cx="1503178" cy="1010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06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737" y="1326954"/>
            <a:ext cx="4025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月，多个地区二手车价格略有提高；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浙江、辽宁、福建地区的二手车均价突破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51398" y="4263574"/>
            <a:ext cx="38989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月份二手车交易均价最高为浙江省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12.35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万元，北京市场平均价格为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9.75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万元，较上月略有降低；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月全国二手车均价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万元，较上月略有提高。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039997"/>
              </p:ext>
            </p:extLst>
          </p:nvPr>
        </p:nvGraphicFramePr>
        <p:xfrm>
          <a:off x="677492" y="3976512"/>
          <a:ext cx="3289300" cy="243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5100"/>
                <a:gridCol w="1854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二手车平均价格</a:t>
                      </a:r>
                      <a:endParaRPr lang="en-US" altLang="zh-CN" sz="16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9.75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11.41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福建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11.30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12.35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广东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6.16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30" name="Picture 1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5824" y="1365760"/>
            <a:ext cx="3965250" cy="2777175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747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333333"/>
    </a:dk1>
    <a:lt1>
      <a:srgbClr val="FFFFFF"/>
    </a:lt1>
    <a:dk2>
      <a:srgbClr val="000000"/>
    </a:dk2>
    <a:lt2>
      <a:srgbClr val="808080"/>
    </a:lt2>
    <a:accent1>
      <a:srgbClr val="336699"/>
    </a:accent1>
    <a:accent2>
      <a:srgbClr val="3080C2"/>
    </a:accent2>
    <a:accent3>
      <a:srgbClr val="FFFFFF"/>
    </a:accent3>
    <a:accent4>
      <a:srgbClr val="2A2A2A"/>
    </a:accent4>
    <a:accent5>
      <a:srgbClr val="ADB8CA"/>
    </a:accent5>
    <a:accent6>
      <a:srgbClr val="2A73B0"/>
    </a:accent6>
    <a:hlink>
      <a:srgbClr val="75A3D1"/>
    </a:hlink>
    <a:folHlink>
      <a:srgbClr val="CCECFF"/>
    </a:folHlink>
  </a:clrScheme>
  <a:fontScheme name="NordriDesign_免费商务模板系列">
    <a:majorFont>
      <a:latin typeface="Arial"/>
      <a:ea typeface="黑体"/>
      <a:cs typeface=""/>
    </a:majorFont>
    <a:minorFont>
      <a:latin typeface="Arial"/>
      <a:ea typeface="黑体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5847</TotalTime>
  <Words>887</Words>
  <Application>Microsoft Office PowerPoint</Application>
  <PresentationFormat>全屏显示(4:3)</PresentationFormat>
  <Paragraphs>143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MS UI Gothic</vt:lpstr>
      <vt:lpstr>黑体</vt:lpstr>
      <vt:lpstr>华文行楷</vt:lpstr>
      <vt:lpstr>华文细黑</vt:lpstr>
      <vt:lpstr>华文新魏</vt:lpstr>
      <vt:lpstr>宋体</vt:lpstr>
      <vt:lpstr>微软雅黑</vt:lpstr>
      <vt:lpstr>微软雅黑 Light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崔东树</cp:lastModifiedBy>
  <cp:revision>559</cp:revision>
  <dcterms:created xsi:type="dcterms:W3CDTF">2016-02-18T09:25:26Z</dcterms:created>
  <dcterms:modified xsi:type="dcterms:W3CDTF">2016-06-06T05:41:26Z</dcterms:modified>
  <cp:contentStatus/>
</cp:coreProperties>
</file>