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1" r:id="rId1"/>
    <p:sldMasterId id="2147483722" r:id="rId2"/>
  </p:sldMasterIdLst>
  <p:notesMasterIdLst>
    <p:notesMasterId r:id="rId12"/>
  </p:notesMasterIdLst>
  <p:handoutMasterIdLst>
    <p:handoutMasterId r:id="rId13"/>
  </p:handoutMasterIdLst>
  <p:sldIdLst>
    <p:sldId id="538" r:id="rId3"/>
    <p:sldId id="539" r:id="rId4"/>
    <p:sldId id="540" r:id="rId5"/>
    <p:sldId id="541" r:id="rId6"/>
    <p:sldId id="542" r:id="rId7"/>
    <p:sldId id="543" r:id="rId8"/>
    <p:sldId id="544" r:id="rId9"/>
    <p:sldId id="545" r:id="rId10"/>
    <p:sldId id="511" r:id="rId11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74">
          <p15:clr>
            <a:srgbClr val="A4A3A4"/>
          </p15:clr>
        </p15:guide>
        <p15:guide id="2" orient="horz" pos="890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pos="172">
          <p15:clr>
            <a:srgbClr val="A4A3A4"/>
          </p15:clr>
        </p15:guide>
        <p15:guide id="5" pos="6068">
          <p15:clr>
            <a:srgbClr val="A4A3A4"/>
          </p15:clr>
        </p15:guide>
        <p15:guide id="6">
          <p15:clr>
            <a:srgbClr val="A4A3A4"/>
          </p15:clr>
        </p15:guide>
        <p15:guide id="7" pos="444">
          <p15:clr>
            <a:srgbClr val="A4A3A4"/>
          </p15:clr>
        </p15:guide>
        <p15:guide id="8" pos="3120">
          <p15:clr>
            <a:srgbClr val="A4A3A4"/>
          </p15:clr>
        </p15:guide>
        <p15:guide id="9" orient="horz" pos="3929">
          <p15:clr>
            <a:srgbClr val="A4A3A4"/>
          </p15:clr>
        </p15:guide>
        <p15:guide id="10" orient="horz" pos="4201">
          <p15:clr>
            <a:srgbClr val="A4A3A4"/>
          </p15:clr>
        </p15:guide>
        <p15:guide id="11" orient="horz" pos="14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loe Li" initials="C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129"/>
    <a:srgbClr val="7F7F7F"/>
    <a:srgbClr val="A6A6A6"/>
    <a:srgbClr val="77933C"/>
    <a:srgbClr val="000000"/>
    <a:srgbClr val="030303"/>
    <a:srgbClr val="FFC000"/>
    <a:srgbClr val="DDD9C3"/>
    <a:srgbClr val="D9D9D9"/>
    <a:srgbClr val="D996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4" autoAdjust="0"/>
    <p:restoredTop sz="94424" autoAdjust="0"/>
  </p:normalViewPr>
  <p:slideViewPr>
    <p:cSldViewPr>
      <p:cViewPr varScale="1">
        <p:scale>
          <a:sx n="67" d="100"/>
          <a:sy n="67" d="100"/>
        </p:scale>
        <p:origin x="-1524" y="-108"/>
      </p:cViewPr>
      <p:guideLst>
        <p:guide orient="horz" pos="3974"/>
        <p:guide orient="horz" pos="890"/>
        <p:guide orient="horz" pos="4020"/>
        <p:guide orient="horz" pos="3929"/>
        <p:guide orient="horz" pos="4201"/>
        <p:guide orient="horz" pos="1480"/>
        <p:guide pos="172"/>
        <p:guide pos="6068"/>
        <p:guide/>
        <p:guide pos="444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5496"/>
    </p:cViewPr>
  </p:sorterViewPr>
  <p:notesViewPr>
    <p:cSldViewPr>
      <p:cViewPr varScale="1">
        <p:scale>
          <a:sx n="54" d="100"/>
          <a:sy n="54" d="100"/>
        </p:scale>
        <p:origin x="279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t>2016/6/30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t>2016/6/30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5139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3332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5718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402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774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>
            <p:custDataLst>
              <p:tags r:id="rId6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59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3646" y="476672"/>
            <a:ext cx="9916840" cy="6394606"/>
            <a:chOff x="-3646" y="471086"/>
            <a:chExt cx="9916840" cy="6394606"/>
          </a:xfrm>
        </p:grpSpPr>
        <p:sp>
          <p:nvSpPr>
            <p:cNvPr id="15" name="矩形 3"/>
            <p:cNvSpPr/>
            <p:nvPr/>
          </p:nvSpPr>
          <p:spPr>
            <a:xfrm>
              <a:off x="-3646" y="471086"/>
              <a:ext cx="677217" cy="66958"/>
            </a:xfrm>
            <a:custGeom>
              <a:avLst/>
              <a:gdLst>
                <a:gd name="connsiteX0" fmla="*/ 0 w 720080"/>
                <a:gd name="connsiteY0" fmla="*/ 0 h 36000"/>
                <a:gd name="connsiteX1" fmla="*/ 720080 w 720080"/>
                <a:gd name="connsiteY1" fmla="*/ 0 h 36000"/>
                <a:gd name="connsiteX2" fmla="*/ 720080 w 720080"/>
                <a:gd name="connsiteY2" fmla="*/ 36000 h 36000"/>
                <a:gd name="connsiteX3" fmla="*/ 0 w 720080"/>
                <a:gd name="connsiteY3" fmla="*/ 36000 h 36000"/>
                <a:gd name="connsiteX4" fmla="*/ 0 w 720080"/>
                <a:gd name="connsiteY4" fmla="*/ 0 h 36000"/>
                <a:gd name="connsiteX0" fmla="*/ 0 w 727224"/>
                <a:gd name="connsiteY0" fmla="*/ 0 h 69338"/>
                <a:gd name="connsiteX1" fmla="*/ 727224 w 727224"/>
                <a:gd name="connsiteY1" fmla="*/ 33338 h 69338"/>
                <a:gd name="connsiteX2" fmla="*/ 727224 w 727224"/>
                <a:gd name="connsiteY2" fmla="*/ 69338 h 69338"/>
                <a:gd name="connsiteX3" fmla="*/ 7144 w 727224"/>
                <a:gd name="connsiteY3" fmla="*/ 69338 h 69338"/>
                <a:gd name="connsiteX4" fmla="*/ 0 w 727224"/>
                <a:gd name="connsiteY4" fmla="*/ 0 h 69338"/>
                <a:gd name="connsiteX0" fmla="*/ 0 w 727224"/>
                <a:gd name="connsiteY0" fmla="*/ 0 h 69338"/>
                <a:gd name="connsiteX1" fmla="*/ 634355 w 727224"/>
                <a:gd name="connsiteY1" fmla="*/ 4763 h 69338"/>
                <a:gd name="connsiteX2" fmla="*/ 727224 w 727224"/>
                <a:gd name="connsiteY2" fmla="*/ 69338 h 69338"/>
                <a:gd name="connsiteX3" fmla="*/ 7144 w 727224"/>
                <a:gd name="connsiteY3" fmla="*/ 69338 h 69338"/>
                <a:gd name="connsiteX4" fmla="*/ 0 w 727224"/>
                <a:gd name="connsiteY4" fmla="*/ 0 h 69338"/>
                <a:gd name="connsiteX0" fmla="*/ 0 w 696268"/>
                <a:gd name="connsiteY0" fmla="*/ 0 h 69338"/>
                <a:gd name="connsiteX1" fmla="*/ 634355 w 696268"/>
                <a:gd name="connsiteY1" fmla="*/ 4763 h 69338"/>
                <a:gd name="connsiteX2" fmla="*/ 696268 w 696268"/>
                <a:gd name="connsiteY2" fmla="*/ 69338 h 69338"/>
                <a:gd name="connsiteX3" fmla="*/ 7144 w 696268"/>
                <a:gd name="connsiteY3" fmla="*/ 69338 h 69338"/>
                <a:gd name="connsiteX4" fmla="*/ 0 w 696268"/>
                <a:gd name="connsiteY4" fmla="*/ 0 h 69338"/>
                <a:gd name="connsiteX0" fmla="*/ 0 w 674837"/>
                <a:gd name="connsiteY0" fmla="*/ 0 h 69338"/>
                <a:gd name="connsiteX1" fmla="*/ 634355 w 674837"/>
                <a:gd name="connsiteY1" fmla="*/ 4763 h 69338"/>
                <a:gd name="connsiteX2" fmla="*/ 674837 w 674837"/>
                <a:gd name="connsiteY2" fmla="*/ 69338 h 69338"/>
                <a:gd name="connsiteX3" fmla="*/ 7144 w 674837"/>
                <a:gd name="connsiteY3" fmla="*/ 69338 h 69338"/>
                <a:gd name="connsiteX4" fmla="*/ 0 w 674837"/>
                <a:gd name="connsiteY4" fmla="*/ 0 h 69338"/>
                <a:gd name="connsiteX0" fmla="*/ 0 w 696268"/>
                <a:gd name="connsiteY0" fmla="*/ 0 h 69338"/>
                <a:gd name="connsiteX1" fmla="*/ 634355 w 696268"/>
                <a:gd name="connsiteY1" fmla="*/ 4763 h 69338"/>
                <a:gd name="connsiteX2" fmla="*/ 696268 w 696268"/>
                <a:gd name="connsiteY2" fmla="*/ 69338 h 69338"/>
                <a:gd name="connsiteX3" fmla="*/ 7144 w 696268"/>
                <a:gd name="connsiteY3" fmla="*/ 69338 h 69338"/>
                <a:gd name="connsiteX4" fmla="*/ 0 w 696268"/>
                <a:gd name="connsiteY4" fmla="*/ 0 h 69338"/>
                <a:gd name="connsiteX0" fmla="*/ 11906 w 689124"/>
                <a:gd name="connsiteY0" fmla="*/ 0 h 69338"/>
                <a:gd name="connsiteX1" fmla="*/ 627211 w 689124"/>
                <a:gd name="connsiteY1" fmla="*/ 4763 h 69338"/>
                <a:gd name="connsiteX2" fmla="*/ 689124 w 689124"/>
                <a:gd name="connsiteY2" fmla="*/ 69338 h 69338"/>
                <a:gd name="connsiteX3" fmla="*/ 0 w 689124"/>
                <a:gd name="connsiteY3" fmla="*/ 69338 h 69338"/>
                <a:gd name="connsiteX4" fmla="*/ 11906 w 689124"/>
                <a:gd name="connsiteY4" fmla="*/ 0 h 69338"/>
                <a:gd name="connsiteX0" fmla="*/ 0 w 677218"/>
                <a:gd name="connsiteY0" fmla="*/ 0 h 71720"/>
                <a:gd name="connsiteX1" fmla="*/ 615305 w 677218"/>
                <a:gd name="connsiteY1" fmla="*/ 4763 h 71720"/>
                <a:gd name="connsiteX2" fmla="*/ 677218 w 677218"/>
                <a:gd name="connsiteY2" fmla="*/ 69338 h 71720"/>
                <a:gd name="connsiteX3" fmla="*/ 1 w 677218"/>
                <a:gd name="connsiteY3" fmla="*/ 71720 h 71720"/>
                <a:gd name="connsiteX4" fmla="*/ 0 w 677218"/>
                <a:gd name="connsiteY4" fmla="*/ 0 h 71720"/>
                <a:gd name="connsiteX0" fmla="*/ 0 w 681981"/>
                <a:gd name="connsiteY0" fmla="*/ 0 h 66958"/>
                <a:gd name="connsiteX1" fmla="*/ 620068 w 681981"/>
                <a:gd name="connsiteY1" fmla="*/ 1 h 66958"/>
                <a:gd name="connsiteX2" fmla="*/ 681981 w 681981"/>
                <a:gd name="connsiteY2" fmla="*/ 64576 h 66958"/>
                <a:gd name="connsiteX3" fmla="*/ 4764 w 681981"/>
                <a:gd name="connsiteY3" fmla="*/ 66958 h 66958"/>
                <a:gd name="connsiteX4" fmla="*/ 0 w 681981"/>
                <a:gd name="connsiteY4" fmla="*/ 0 h 66958"/>
                <a:gd name="connsiteX0" fmla="*/ 2380 w 677217"/>
                <a:gd name="connsiteY0" fmla="*/ 0 h 66958"/>
                <a:gd name="connsiteX1" fmla="*/ 615304 w 677217"/>
                <a:gd name="connsiteY1" fmla="*/ 1 h 66958"/>
                <a:gd name="connsiteX2" fmla="*/ 677217 w 677217"/>
                <a:gd name="connsiteY2" fmla="*/ 64576 h 66958"/>
                <a:gd name="connsiteX3" fmla="*/ 0 w 677217"/>
                <a:gd name="connsiteY3" fmla="*/ 66958 h 66958"/>
                <a:gd name="connsiteX4" fmla="*/ 2380 w 677217"/>
                <a:gd name="connsiteY4" fmla="*/ 0 h 6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217" h="66958">
                  <a:moveTo>
                    <a:pt x="2380" y="0"/>
                  </a:moveTo>
                  <a:lnTo>
                    <a:pt x="615304" y="1"/>
                  </a:lnTo>
                  <a:lnTo>
                    <a:pt x="677217" y="64576"/>
                  </a:lnTo>
                  <a:lnTo>
                    <a:pt x="0" y="66958"/>
                  </a:lnTo>
                  <a:cubicBezTo>
                    <a:pt x="0" y="43051"/>
                    <a:pt x="2380" y="23907"/>
                    <a:pt x="2380" y="0"/>
                  </a:cubicBezTo>
                  <a:close/>
                </a:path>
              </a:pathLst>
            </a:custGeom>
            <a:solidFill>
              <a:srgbClr val="E721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65279" y="532131"/>
              <a:ext cx="6511676" cy="2382"/>
            </a:xfrm>
            <a:prstGeom prst="line">
              <a:avLst/>
            </a:prstGeom>
            <a:ln>
              <a:solidFill>
                <a:srgbClr val="E721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3548" y="6591839"/>
              <a:ext cx="9909646" cy="273853"/>
              <a:chOff x="3548" y="6591839"/>
              <a:chExt cx="9909646" cy="27385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548" y="6591839"/>
                <a:ext cx="9909646" cy="264970"/>
              </a:xfrm>
              <a:prstGeom prst="rect">
                <a:avLst/>
              </a:prstGeom>
              <a:solidFill>
                <a:srgbClr val="E8DF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37376" y="6609928"/>
                <a:ext cx="1410073" cy="224257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65008" y="6604082"/>
                <a:ext cx="122180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prstClr val="white">
                        <a:lumMod val="65000"/>
                      </a:prstClr>
                    </a:solidFill>
                    <a:cs typeface="Arial" pitchFamily="34" charset="0"/>
                  </a:rPr>
                  <a:t>CONFIDENTIAL</a:t>
                </a:r>
                <a:endParaRPr lang="zh-CN" altLang="en-US" sz="1600" dirty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10" name="灯片编号占位符 5"/>
          <p:cNvSpPr txBox="1">
            <a:spLocks/>
          </p:cNvSpPr>
          <p:nvPr/>
        </p:nvSpPr>
        <p:spPr>
          <a:xfrm>
            <a:off x="9509000" y="183555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14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30" r:id="rId2"/>
    <p:sldLayoutId id="214748374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1196752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38987" y="565363"/>
            <a:ext cx="2661885" cy="626701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r>
              <a:rPr lang="en-US" altLang="zh-CN" sz="3600" dirty="0">
                <a:solidFill>
                  <a:srgbClr val="E62129"/>
                </a:solidFill>
              </a:rPr>
              <a:t>CAM</a:t>
            </a:r>
            <a:r>
              <a:rPr lang="zh-CN" altLang="en-US" sz="3600" dirty="0" smtClean="0">
                <a:solidFill>
                  <a:srgbClr val="E62129"/>
                </a:solidFill>
              </a:rPr>
              <a:t>观点</a:t>
            </a:r>
            <a:endParaRPr lang="zh-CN" altLang="en-US" sz="3600" dirty="0">
              <a:solidFill>
                <a:srgbClr val="E62129"/>
              </a:solidFill>
            </a:endParaRPr>
          </a:p>
        </p:txBody>
      </p:sp>
      <p:sp>
        <p:nvSpPr>
          <p:cNvPr id="9" name="灯片编号占位符 5"/>
          <p:cNvSpPr txBox="1">
            <a:spLocks/>
          </p:cNvSpPr>
          <p:nvPr/>
        </p:nvSpPr>
        <p:spPr>
          <a:xfrm>
            <a:off x="9509000" y="183555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48" y="6597425"/>
            <a:ext cx="9909646" cy="273853"/>
            <a:chOff x="3548" y="6591839"/>
            <a:chExt cx="9909646" cy="273853"/>
          </a:xfrm>
        </p:grpSpPr>
        <p:sp>
          <p:nvSpPr>
            <p:cNvPr id="15" name="矩形 14"/>
            <p:cNvSpPr/>
            <p:nvPr/>
          </p:nvSpPr>
          <p:spPr>
            <a:xfrm>
              <a:off x="3548" y="6591839"/>
              <a:ext cx="9909646" cy="264970"/>
            </a:xfrm>
            <a:prstGeom prst="rect">
              <a:avLst/>
            </a:prstGeom>
            <a:solidFill>
              <a:srgbClr val="E8D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37376" y="6609928"/>
              <a:ext cx="1410073" cy="22425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65008" y="6604082"/>
              <a:ext cx="12218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rPr>
                <a:t>CONFIDENTIAL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cs typeface="Arial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7" y="573938"/>
            <a:ext cx="609550" cy="6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9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4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246400"/>
            <a:ext cx="9910800" cy="3027600"/>
            <a:chOff x="0" y="2276899"/>
            <a:chExt cx="9910800" cy="30276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578"/>
            <a:stretch/>
          </p:blipFill>
          <p:spPr bwMode="auto">
            <a:xfrm>
              <a:off x="5230800" y="2276899"/>
              <a:ext cx="4680000" cy="3027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76899"/>
              <a:ext cx="5481001" cy="302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1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4852838" y="1306891"/>
            <a:ext cx="5025008" cy="52322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简评英国脱欧公投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4852838" y="1825079"/>
            <a:ext cx="4967225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Analysis of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Referenfum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 Event for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Brexit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55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CAM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6" y="1"/>
            <a:ext cx="9906796" cy="68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CAM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4" y="0"/>
            <a:ext cx="9883076" cy="687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CAM\Desktop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" y="0"/>
            <a:ext cx="9900456" cy="686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CAM\Desktop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53"/>
            <a:ext cx="9906000" cy="687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CAM\Desktop\截图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CAM\Desktop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" y="0"/>
            <a:ext cx="9900456" cy="686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CAM\Desktop\截图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116"/>
            <a:ext cx="9906000" cy="689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9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9087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976664"/>
            <a:ext cx="9900013" cy="9087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8" y="5277993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55142" y="4844208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2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 New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34053</TotalTime>
  <Words>15</Words>
  <Application>Microsoft Office PowerPoint</Application>
  <PresentationFormat>A4 纸张(210x297 毫米)</PresentationFormat>
  <Paragraphs>4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10_Office 主题</vt:lpstr>
      <vt:lpstr>1_自定义设计方案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</cp:lastModifiedBy>
  <cp:revision>5187</cp:revision>
  <dcterms:created xsi:type="dcterms:W3CDTF">2013-12-03T00:55:47Z</dcterms:created>
  <dcterms:modified xsi:type="dcterms:W3CDTF">2016-06-30T02:44:58Z</dcterms:modified>
</cp:coreProperties>
</file>