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9" r:id="rId1"/>
    <p:sldMasterId id="2147483721" r:id="rId2"/>
    <p:sldMasterId id="2147483725" r:id="rId3"/>
  </p:sldMasterIdLst>
  <p:notesMasterIdLst>
    <p:notesMasterId r:id="rId18"/>
  </p:notesMasterIdLst>
  <p:handoutMasterIdLst>
    <p:handoutMasterId r:id="rId19"/>
  </p:handoutMasterIdLst>
  <p:sldIdLst>
    <p:sldId id="655" r:id="rId4"/>
    <p:sldId id="654" r:id="rId5"/>
    <p:sldId id="656" r:id="rId6"/>
    <p:sldId id="657" r:id="rId7"/>
    <p:sldId id="658" r:id="rId8"/>
    <p:sldId id="659" r:id="rId9"/>
    <p:sldId id="660" r:id="rId10"/>
    <p:sldId id="661" r:id="rId11"/>
    <p:sldId id="662" r:id="rId12"/>
    <p:sldId id="663" r:id="rId13"/>
    <p:sldId id="664" r:id="rId14"/>
    <p:sldId id="665" r:id="rId15"/>
    <p:sldId id="643" r:id="rId16"/>
    <p:sldId id="644" r:id="rId17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974">
          <p15:clr>
            <a:srgbClr val="A4A3A4"/>
          </p15:clr>
        </p15:guide>
        <p15:guide id="2" orient="horz" pos="890">
          <p15:clr>
            <a:srgbClr val="A4A3A4"/>
          </p15:clr>
        </p15:guide>
        <p15:guide id="3" orient="horz" pos="4020">
          <p15:clr>
            <a:srgbClr val="A4A3A4"/>
          </p15:clr>
        </p15:guide>
        <p15:guide id="4" pos="172">
          <p15:clr>
            <a:srgbClr val="A4A3A4"/>
          </p15:clr>
        </p15:guide>
        <p15:guide id="5" pos="6068">
          <p15:clr>
            <a:srgbClr val="A4A3A4"/>
          </p15:clr>
        </p15:guide>
        <p15:guide id="6">
          <p15:clr>
            <a:srgbClr val="A4A3A4"/>
          </p15:clr>
        </p15:guide>
        <p15:guide id="7" pos="444">
          <p15:clr>
            <a:srgbClr val="A4A3A4"/>
          </p15:clr>
        </p15:guide>
        <p15:guide id="8" pos="3120">
          <p15:clr>
            <a:srgbClr val="A4A3A4"/>
          </p15:clr>
        </p15:guide>
        <p15:guide id="9" orient="horz" pos="3929">
          <p15:clr>
            <a:srgbClr val="A4A3A4"/>
          </p15:clr>
        </p15:guide>
        <p15:guide id="10" orient="horz" pos="4201">
          <p15:clr>
            <a:srgbClr val="A4A3A4"/>
          </p15:clr>
        </p15:guide>
        <p15:guide id="11" orient="horz" pos="415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=""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C4BD97"/>
    <a:srgbClr val="DCE6F2"/>
    <a:srgbClr val="BFBFBF"/>
    <a:srgbClr val="F2DCDB"/>
    <a:srgbClr val="DDD9C3"/>
    <a:srgbClr val="E6B9B8"/>
    <a:srgbClr val="E4E4E4"/>
    <a:srgbClr val="E5E2D1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4334" autoAdjust="0"/>
  </p:normalViewPr>
  <p:slideViewPr>
    <p:cSldViewPr>
      <p:cViewPr>
        <p:scale>
          <a:sx n="66" d="100"/>
          <a:sy n="66" d="100"/>
        </p:scale>
        <p:origin x="-1308" y="-72"/>
      </p:cViewPr>
      <p:guideLst>
        <p:guide orient="horz" pos="3974"/>
        <p:guide orient="horz" pos="890"/>
        <p:guide orient="horz" pos="4020"/>
        <p:guide orient="horz" pos="3929"/>
        <p:guide orient="horz" pos="4201"/>
        <p:guide orient="horz" pos="4156"/>
        <p:guide pos="172"/>
        <p:guide pos="6068"/>
        <p:guide/>
        <p:guide pos="444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2016/8/4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2016/8/4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96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960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96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96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96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960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96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960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96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96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96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73610"/>
            <a:ext cx="7200000" cy="309600"/>
          </a:xfrm>
          <a:prstGeom prst="rect">
            <a:avLst/>
          </a:prstGeom>
          <a:extLst/>
        </p:spPr>
        <p:txBody>
          <a:bodyPr anchor="b"/>
          <a:lstStyle>
            <a:lvl1pPr>
              <a:def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矩形 3"/>
          <p:cNvSpPr/>
          <p:nvPr userDrawn="1"/>
        </p:nvSpPr>
        <p:spPr>
          <a:xfrm>
            <a:off x="-3646" y="548680"/>
            <a:ext cx="677217" cy="66958"/>
          </a:xfrm>
          <a:custGeom>
            <a:avLst/>
            <a:gdLst>
              <a:gd name="connsiteX0" fmla="*/ 0 w 720080"/>
              <a:gd name="connsiteY0" fmla="*/ 0 h 36000"/>
              <a:gd name="connsiteX1" fmla="*/ 720080 w 720080"/>
              <a:gd name="connsiteY1" fmla="*/ 0 h 36000"/>
              <a:gd name="connsiteX2" fmla="*/ 720080 w 720080"/>
              <a:gd name="connsiteY2" fmla="*/ 36000 h 36000"/>
              <a:gd name="connsiteX3" fmla="*/ 0 w 720080"/>
              <a:gd name="connsiteY3" fmla="*/ 36000 h 36000"/>
              <a:gd name="connsiteX4" fmla="*/ 0 w 720080"/>
              <a:gd name="connsiteY4" fmla="*/ 0 h 36000"/>
              <a:gd name="connsiteX0" fmla="*/ 0 w 727224"/>
              <a:gd name="connsiteY0" fmla="*/ 0 h 69338"/>
              <a:gd name="connsiteX1" fmla="*/ 727224 w 727224"/>
              <a:gd name="connsiteY1" fmla="*/ 33338 h 69338"/>
              <a:gd name="connsiteX2" fmla="*/ 727224 w 727224"/>
              <a:gd name="connsiteY2" fmla="*/ 69338 h 69338"/>
              <a:gd name="connsiteX3" fmla="*/ 7144 w 727224"/>
              <a:gd name="connsiteY3" fmla="*/ 69338 h 69338"/>
              <a:gd name="connsiteX4" fmla="*/ 0 w 727224"/>
              <a:gd name="connsiteY4" fmla="*/ 0 h 69338"/>
              <a:gd name="connsiteX0" fmla="*/ 0 w 727224"/>
              <a:gd name="connsiteY0" fmla="*/ 0 h 69338"/>
              <a:gd name="connsiteX1" fmla="*/ 634355 w 727224"/>
              <a:gd name="connsiteY1" fmla="*/ 4763 h 69338"/>
              <a:gd name="connsiteX2" fmla="*/ 727224 w 727224"/>
              <a:gd name="connsiteY2" fmla="*/ 69338 h 69338"/>
              <a:gd name="connsiteX3" fmla="*/ 7144 w 727224"/>
              <a:gd name="connsiteY3" fmla="*/ 69338 h 69338"/>
              <a:gd name="connsiteX4" fmla="*/ 0 w 727224"/>
              <a:gd name="connsiteY4" fmla="*/ 0 h 69338"/>
              <a:gd name="connsiteX0" fmla="*/ 0 w 696268"/>
              <a:gd name="connsiteY0" fmla="*/ 0 h 69338"/>
              <a:gd name="connsiteX1" fmla="*/ 634355 w 696268"/>
              <a:gd name="connsiteY1" fmla="*/ 4763 h 69338"/>
              <a:gd name="connsiteX2" fmla="*/ 696268 w 696268"/>
              <a:gd name="connsiteY2" fmla="*/ 69338 h 69338"/>
              <a:gd name="connsiteX3" fmla="*/ 7144 w 696268"/>
              <a:gd name="connsiteY3" fmla="*/ 69338 h 69338"/>
              <a:gd name="connsiteX4" fmla="*/ 0 w 696268"/>
              <a:gd name="connsiteY4" fmla="*/ 0 h 69338"/>
              <a:gd name="connsiteX0" fmla="*/ 0 w 674837"/>
              <a:gd name="connsiteY0" fmla="*/ 0 h 69338"/>
              <a:gd name="connsiteX1" fmla="*/ 634355 w 674837"/>
              <a:gd name="connsiteY1" fmla="*/ 4763 h 69338"/>
              <a:gd name="connsiteX2" fmla="*/ 674837 w 674837"/>
              <a:gd name="connsiteY2" fmla="*/ 69338 h 69338"/>
              <a:gd name="connsiteX3" fmla="*/ 7144 w 674837"/>
              <a:gd name="connsiteY3" fmla="*/ 69338 h 69338"/>
              <a:gd name="connsiteX4" fmla="*/ 0 w 674837"/>
              <a:gd name="connsiteY4" fmla="*/ 0 h 69338"/>
              <a:gd name="connsiteX0" fmla="*/ 0 w 696268"/>
              <a:gd name="connsiteY0" fmla="*/ 0 h 69338"/>
              <a:gd name="connsiteX1" fmla="*/ 634355 w 696268"/>
              <a:gd name="connsiteY1" fmla="*/ 4763 h 69338"/>
              <a:gd name="connsiteX2" fmla="*/ 696268 w 696268"/>
              <a:gd name="connsiteY2" fmla="*/ 69338 h 69338"/>
              <a:gd name="connsiteX3" fmla="*/ 7144 w 696268"/>
              <a:gd name="connsiteY3" fmla="*/ 69338 h 69338"/>
              <a:gd name="connsiteX4" fmla="*/ 0 w 696268"/>
              <a:gd name="connsiteY4" fmla="*/ 0 h 69338"/>
              <a:gd name="connsiteX0" fmla="*/ 11906 w 689124"/>
              <a:gd name="connsiteY0" fmla="*/ 0 h 69338"/>
              <a:gd name="connsiteX1" fmla="*/ 627211 w 689124"/>
              <a:gd name="connsiteY1" fmla="*/ 4763 h 69338"/>
              <a:gd name="connsiteX2" fmla="*/ 689124 w 689124"/>
              <a:gd name="connsiteY2" fmla="*/ 69338 h 69338"/>
              <a:gd name="connsiteX3" fmla="*/ 0 w 689124"/>
              <a:gd name="connsiteY3" fmla="*/ 69338 h 69338"/>
              <a:gd name="connsiteX4" fmla="*/ 11906 w 689124"/>
              <a:gd name="connsiteY4" fmla="*/ 0 h 69338"/>
              <a:gd name="connsiteX0" fmla="*/ 0 w 677218"/>
              <a:gd name="connsiteY0" fmla="*/ 0 h 71720"/>
              <a:gd name="connsiteX1" fmla="*/ 615305 w 677218"/>
              <a:gd name="connsiteY1" fmla="*/ 4763 h 71720"/>
              <a:gd name="connsiteX2" fmla="*/ 677218 w 677218"/>
              <a:gd name="connsiteY2" fmla="*/ 69338 h 71720"/>
              <a:gd name="connsiteX3" fmla="*/ 1 w 677218"/>
              <a:gd name="connsiteY3" fmla="*/ 71720 h 71720"/>
              <a:gd name="connsiteX4" fmla="*/ 0 w 677218"/>
              <a:gd name="connsiteY4" fmla="*/ 0 h 71720"/>
              <a:gd name="connsiteX0" fmla="*/ 0 w 681981"/>
              <a:gd name="connsiteY0" fmla="*/ 0 h 66958"/>
              <a:gd name="connsiteX1" fmla="*/ 620068 w 681981"/>
              <a:gd name="connsiteY1" fmla="*/ 1 h 66958"/>
              <a:gd name="connsiteX2" fmla="*/ 681981 w 681981"/>
              <a:gd name="connsiteY2" fmla="*/ 64576 h 66958"/>
              <a:gd name="connsiteX3" fmla="*/ 4764 w 681981"/>
              <a:gd name="connsiteY3" fmla="*/ 66958 h 66958"/>
              <a:gd name="connsiteX4" fmla="*/ 0 w 681981"/>
              <a:gd name="connsiteY4" fmla="*/ 0 h 66958"/>
              <a:gd name="connsiteX0" fmla="*/ 2380 w 677217"/>
              <a:gd name="connsiteY0" fmla="*/ 0 h 66958"/>
              <a:gd name="connsiteX1" fmla="*/ 615304 w 677217"/>
              <a:gd name="connsiteY1" fmla="*/ 1 h 66958"/>
              <a:gd name="connsiteX2" fmla="*/ 677217 w 677217"/>
              <a:gd name="connsiteY2" fmla="*/ 64576 h 66958"/>
              <a:gd name="connsiteX3" fmla="*/ 0 w 677217"/>
              <a:gd name="connsiteY3" fmla="*/ 66958 h 66958"/>
              <a:gd name="connsiteX4" fmla="*/ 2380 w 677217"/>
              <a:gd name="connsiteY4" fmla="*/ 0 h 66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217" h="66958">
                <a:moveTo>
                  <a:pt x="2380" y="0"/>
                </a:moveTo>
                <a:lnTo>
                  <a:pt x="615304" y="1"/>
                </a:lnTo>
                <a:lnTo>
                  <a:pt x="677217" y="64576"/>
                </a:lnTo>
                <a:lnTo>
                  <a:pt x="0" y="66958"/>
                </a:lnTo>
                <a:cubicBezTo>
                  <a:pt x="0" y="43051"/>
                  <a:pt x="2380" y="23907"/>
                  <a:pt x="2380" y="0"/>
                </a:cubicBezTo>
                <a:close/>
              </a:path>
            </a:pathLst>
          </a:custGeom>
          <a:solidFill>
            <a:srgbClr val="E721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65279" y="609725"/>
            <a:ext cx="6511676" cy="2382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灯片编号占位符 5"/>
          <p:cNvSpPr txBox="1">
            <a:spLocks/>
          </p:cNvSpPr>
          <p:nvPr userDrawn="1"/>
        </p:nvSpPr>
        <p:spPr>
          <a:xfrm>
            <a:off x="9509000" y="255563"/>
            <a:ext cx="396000" cy="365125"/>
          </a:xfrm>
          <a:prstGeom prst="rect">
            <a:avLst/>
          </a:prstGeom>
          <a:solidFill>
            <a:srgbClr val="E72129"/>
          </a:solidFill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3548" y="6597425"/>
            <a:ext cx="9909646" cy="273853"/>
            <a:chOff x="3548" y="6591839"/>
            <a:chExt cx="9909646" cy="273853"/>
          </a:xfrm>
        </p:grpSpPr>
        <p:sp>
          <p:nvSpPr>
            <p:cNvPr id="10" name="矩形 9"/>
            <p:cNvSpPr/>
            <p:nvPr/>
          </p:nvSpPr>
          <p:spPr>
            <a:xfrm>
              <a:off x="3548" y="6591839"/>
              <a:ext cx="9909646" cy="264970"/>
            </a:xfrm>
            <a:prstGeom prst="rect">
              <a:avLst/>
            </a:prstGeom>
            <a:solidFill>
              <a:srgbClr val="E8D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7376" y="6609928"/>
              <a:ext cx="1410073" cy="224257"/>
            </a:xfrm>
            <a:prstGeom prst="rect">
              <a:avLst/>
            </a:prstGeom>
          </p:spPr>
        </p:pic>
        <p:sp>
          <p:nvSpPr>
            <p:cNvPr id="12" name="TextBox 19"/>
            <p:cNvSpPr txBox="1"/>
            <p:nvPr/>
          </p:nvSpPr>
          <p:spPr>
            <a:xfrm>
              <a:off x="65008" y="6604082"/>
              <a:ext cx="12218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prstClr val="white">
                      <a:lumMod val="65000"/>
                    </a:prstClr>
                  </a:solidFill>
                  <a:cs typeface="Arial" pitchFamily="34" charset="0"/>
                </a:rPr>
                <a:t>CONFIDENTIAL</a:t>
              </a:r>
              <a:endParaRPr lang="zh-CN" altLang="en-US" sz="1600" dirty="0">
                <a:solidFill>
                  <a:prstClr val="white">
                    <a:lumMod val="65000"/>
                  </a:prstClr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6239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06375"/>
            <a:ext cx="7200000" cy="3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>
              <a:defRPr lang="zh-CN" altLang="en-US" sz="2000">
                <a:solidFill>
                  <a:srgbClr val="E6212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6567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06375"/>
            <a:ext cx="7200000" cy="3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>
              <a:defRPr lang="zh-CN" altLang="en-US" sz="2000">
                <a:solidFill>
                  <a:srgbClr val="E6212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9179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06375"/>
            <a:ext cx="7200000" cy="3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>
              <a:defRPr lang="zh-CN" altLang="en-US" sz="2000">
                <a:solidFill>
                  <a:srgbClr val="E6212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3537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06375"/>
            <a:ext cx="7200000" cy="3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>
              <a:defRPr lang="zh-CN" altLang="en-US" sz="2000">
                <a:solidFill>
                  <a:srgbClr val="E6212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0600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06375"/>
            <a:ext cx="7200000" cy="3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>
              <a:defRPr lang="zh-CN" altLang="en-US" sz="2000">
                <a:solidFill>
                  <a:srgbClr val="E6212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408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9877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73610"/>
            <a:ext cx="7200000" cy="309600"/>
          </a:xfrm>
          <a:prstGeom prst="rect">
            <a:avLst/>
          </a:prstGeom>
          <a:extLst/>
        </p:spPr>
        <p:txBody>
          <a:bodyPr anchor="b"/>
          <a:lstStyle>
            <a:lvl1pPr>
              <a:def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矩形 3"/>
          <p:cNvSpPr/>
          <p:nvPr userDrawn="1"/>
        </p:nvSpPr>
        <p:spPr>
          <a:xfrm>
            <a:off x="-3646" y="548680"/>
            <a:ext cx="677217" cy="66958"/>
          </a:xfrm>
          <a:custGeom>
            <a:avLst/>
            <a:gdLst>
              <a:gd name="connsiteX0" fmla="*/ 0 w 720080"/>
              <a:gd name="connsiteY0" fmla="*/ 0 h 36000"/>
              <a:gd name="connsiteX1" fmla="*/ 720080 w 720080"/>
              <a:gd name="connsiteY1" fmla="*/ 0 h 36000"/>
              <a:gd name="connsiteX2" fmla="*/ 720080 w 720080"/>
              <a:gd name="connsiteY2" fmla="*/ 36000 h 36000"/>
              <a:gd name="connsiteX3" fmla="*/ 0 w 720080"/>
              <a:gd name="connsiteY3" fmla="*/ 36000 h 36000"/>
              <a:gd name="connsiteX4" fmla="*/ 0 w 720080"/>
              <a:gd name="connsiteY4" fmla="*/ 0 h 36000"/>
              <a:gd name="connsiteX0" fmla="*/ 0 w 727224"/>
              <a:gd name="connsiteY0" fmla="*/ 0 h 69338"/>
              <a:gd name="connsiteX1" fmla="*/ 727224 w 727224"/>
              <a:gd name="connsiteY1" fmla="*/ 33338 h 69338"/>
              <a:gd name="connsiteX2" fmla="*/ 727224 w 727224"/>
              <a:gd name="connsiteY2" fmla="*/ 69338 h 69338"/>
              <a:gd name="connsiteX3" fmla="*/ 7144 w 727224"/>
              <a:gd name="connsiteY3" fmla="*/ 69338 h 69338"/>
              <a:gd name="connsiteX4" fmla="*/ 0 w 727224"/>
              <a:gd name="connsiteY4" fmla="*/ 0 h 69338"/>
              <a:gd name="connsiteX0" fmla="*/ 0 w 727224"/>
              <a:gd name="connsiteY0" fmla="*/ 0 h 69338"/>
              <a:gd name="connsiteX1" fmla="*/ 634355 w 727224"/>
              <a:gd name="connsiteY1" fmla="*/ 4763 h 69338"/>
              <a:gd name="connsiteX2" fmla="*/ 727224 w 727224"/>
              <a:gd name="connsiteY2" fmla="*/ 69338 h 69338"/>
              <a:gd name="connsiteX3" fmla="*/ 7144 w 727224"/>
              <a:gd name="connsiteY3" fmla="*/ 69338 h 69338"/>
              <a:gd name="connsiteX4" fmla="*/ 0 w 727224"/>
              <a:gd name="connsiteY4" fmla="*/ 0 h 69338"/>
              <a:gd name="connsiteX0" fmla="*/ 0 w 696268"/>
              <a:gd name="connsiteY0" fmla="*/ 0 h 69338"/>
              <a:gd name="connsiteX1" fmla="*/ 634355 w 696268"/>
              <a:gd name="connsiteY1" fmla="*/ 4763 h 69338"/>
              <a:gd name="connsiteX2" fmla="*/ 696268 w 696268"/>
              <a:gd name="connsiteY2" fmla="*/ 69338 h 69338"/>
              <a:gd name="connsiteX3" fmla="*/ 7144 w 696268"/>
              <a:gd name="connsiteY3" fmla="*/ 69338 h 69338"/>
              <a:gd name="connsiteX4" fmla="*/ 0 w 696268"/>
              <a:gd name="connsiteY4" fmla="*/ 0 h 69338"/>
              <a:gd name="connsiteX0" fmla="*/ 0 w 674837"/>
              <a:gd name="connsiteY0" fmla="*/ 0 h 69338"/>
              <a:gd name="connsiteX1" fmla="*/ 634355 w 674837"/>
              <a:gd name="connsiteY1" fmla="*/ 4763 h 69338"/>
              <a:gd name="connsiteX2" fmla="*/ 674837 w 674837"/>
              <a:gd name="connsiteY2" fmla="*/ 69338 h 69338"/>
              <a:gd name="connsiteX3" fmla="*/ 7144 w 674837"/>
              <a:gd name="connsiteY3" fmla="*/ 69338 h 69338"/>
              <a:gd name="connsiteX4" fmla="*/ 0 w 674837"/>
              <a:gd name="connsiteY4" fmla="*/ 0 h 69338"/>
              <a:gd name="connsiteX0" fmla="*/ 0 w 696268"/>
              <a:gd name="connsiteY0" fmla="*/ 0 h 69338"/>
              <a:gd name="connsiteX1" fmla="*/ 634355 w 696268"/>
              <a:gd name="connsiteY1" fmla="*/ 4763 h 69338"/>
              <a:gd name="connsiteX2" fmla="*/ 696268 w 696268"/>
              <a:gd name="connsiteY2" fmla="*/ 69338 h 69338"/>
              <a:gd name="connsiteX3" fmla="*/ 7144 w 696268"/>
              <a:gd name="connsiteY3" fmla="*/ 69338 h 69338"/>
              <a:gd name="connsiteX4" fmla="*/ 0 w 696268"/>
              <a:gd name="connsiteY4" fmla="*/ 0 h 69338"/>
              <a:gd name="connsiteX0" fmla="*/ 11906 w 689124"/>
              <a:gd name="connsiteY0" fmla="*/ 0 h 69338"/>
              <a:gd name="connsiteX1" fmla="*/ 627211 w 689124"/>
              <a:gd name="connsiteY1" fmla="*/ 4763 h 69338"/>
              <a:gd name="connsiteX2" fmla="*/ 689124 w 689124"/>
              <a:gd name="connsiteY2" fmla="*/ 69338 h 69338"/>
              <a:gd name="connsiteX3" fmla="*/ 0 w 689124"/>
              <a:gd name="connsiteY3" fmla="*/ 69338 h 69338"/>
              <a:gd name="connsiteX4" fmla="*/ 11906 w 689124"/>
              <a:gd name="connsiteY4" fmla="*/ 0 h 69338"/>
              <a:gd name="connsiteX0" fmla="*/ 0 w 677218"/>
              <a:gd name="connsiteY0" fmla="*/ 0 h 71720"/>
              <a:gd name="connsiteX1" fmla="*/ 615305 w 677218"/>
              <a:gd name="connsiteY1" fmla="*/ 4763 h 71720"/>
              <a:gd name="connsiteX2" fmla="*/ 677218 w 677218"/>
              <a:gd name="connsiteY2" fmla="*/ 69338 h 71720"/>
              <a:gd name="connsiteX3" fmla="*/ 1 w 677218"/>
              <a:gd name="connsiteY3" fmla="*/ 71720 h 71720"/>
              <a:gd name="connsiteX4" fmla="*/ 0 w 677218"/>
              <a:gd name="connsiteY4" fmla="*/ 0 h 71720"/>
              <a:gd name="connsiteX0" fmla="*/ 0 w 681981"/>
              <a:gd name="connsiteY0" fmla="*/ 0 h 66958"/>
              <a:gd name="connsiteX1" fmla="*/ 620068 w 681981"/>
              <a:gd name="connsiteY1" fmla="*/ 1 h 66958"/>
              <a:gd name="connsiteX2" fmla="*/ 681981 w 681981"/>
              <a:gd name="connsiteY2" fmla="*/ 64576 h 66958"/>
              <a:gd name="connsiteX3" fmla="*/ 4764 w 681981"/>
              <a:gd name="connsiteY3" fmla="*/ 66958 h 66958"/>
              <a:gd name="connsiteX4" fmla="*/ 0 w 681981"/>
              <a:gd name="connsiteY4" fmla="*/ 0 h 66958"/>
              <a:gd name="connsiteX0" fmla="*/ 2380 w 677217"/>
              <a:gd name="connsiteY0" fmla="*/ 0 h 66958"/>
              <a:gd name="connsiteX1" fmla="*/ 615304 w 677217"/>
              <a:gd name="connsiteY1" fmla="*/ 1 h 66958"/>
              <a:gd name="connsiteX2" fmla="*/ 677217 w 677217"/>
              <a:gd name="connsiteY2" fmla="*/ 64576 h 66958"/>
              <a:gd name="connsiteX3" fmla="*/ 0 w 677217"/>
              <a:gd name="connsiteY3" fmla="*/ 66958 h 66958"/>
              <a:gd name="connsiteX4" fmla="*/ 2380 w 677217"/>
              <a:gd name="connsiteY4" fmla="*/ 0 h 66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217" h="66958">
                <a:moveTo>
                  <a:pt x="2380" y="0"/>
                </a:moveTo>
                <a:lnTo>
                  <a:pt x="615304" y="1"/>
                </a:lnTo>
                <a:lnTo>
                  <a:pt x="677217" y="64576"/>
                </a:lnTo>
                <a:lnTo>
                  <a:pt x="0" y="66958"/>
                </a:lnTo>
                <a:cubicBezTo>
                  <a:pt x="0" y="43051"/>
                  <a:pt x="2380" y="23907"/>
                  <a:pt x="2380" y="0"/>
                </a:cubicBezTo>
                <a:close/>
              </a:path>
            </a:pathLst>
          </a:custGeom>
          <a:solidFill>
            <a:srgbClr val="E721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65279" y="609725"/>
            <a:ext cx="6511676" cy="2382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灯片编号占位符 5"/>
          <p:cNvSpPr txBox="1">
            <a:spLocks/>
          </p:cNvSpPr>
          <p:nvPr userDrawn="1"/>
        </p:nvSpPr>
        <p:spPr>
          <a:xfrm>
            <a:off x="9509000" y="255563"/>
            <a:ext cx="396000" cy="365125"/>
          </a:xfrm>
          <a:prstGeom prst="rect">
            <a:avLst/>
          </a:prstGeom>
          <a:solidFill>
            <a:srgbClr val="E72129"/>
          </a:solidFill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3548" y="6597425"/>
            <a:ext cx="9909646" cy="273853"/>
            <a:chOff x="3548" y="6591839"/>
            <a:chExt cx="9909646" cy="273853"/>
          </a:xfrm>
        </p:grpSpPr>
        <p:sp>
          <p:nvSpPr>
            <p:cNvPr id="10" name="矩形 9"/>
            <p:cNvSpPr/>
            <p:nvPr/>
          </p:nvSpPr>
          <p:spPr>
            <a:xfrm>
              <a:off x="3548" y="6591839"/>
              <a:ext cx="9909646" cy="264970"/>
            </a:xfrm>
            <a:prstGeom prst="rect">
              <a:avLst/>
            </a:prstGeom>
            <a:solidFill>
              <a:srgbClr val="E8D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7376" y="6609928"/>
              <a:ext cx="1410073" cy="224257"/>
            </a:xfrm>
            <a:prstGeom prst="rect">
              <a:avLst/>
            </a:prstGeom>
          </p:spPr>
        </p:pic>
        <p:sp>
          <p:nvSpPr>
            <p:cNvPr id="12" name="TextBox 19"/>
            <p:cNvSpPr txBox="1"/>
            <p:nvPr/>
          </p:nvSpPr>
          <p:spPr>
            <a:xfrm>
              <a:off x="65008" y="6604082"/>
              <a:ext cx="12218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prstClr val="white">
                      <a:lumMod val="65000"/>
                    </a:prstClr>
                  </a:solidFill>
                  <a:cs typeface="Arial" pitchFamily="34" charset="0"/>
                </a:rPr>
                <a:t>CONFIDENTIAL</a:t>
              </a:r>
              <a:endParaRPr lang="zh-CN" altLang="en-US" sz="1600" dirty="0">
                <a:solidFill>
                  <a:prstClr val="white">
                    <a:lumMod val="65000"/>
                  </a:prstClr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1627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8553400" y="281632"/>
            <a:ext cx="969415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prstMaterial="metal">
              <a:contourClr>
                <a:schemeClr val="tx2">
                  <a:lumMod val="50000"/>
                  <a:lumOff val="50000"/>
                </a:schemeClr>
              </a:contourClr>
            </a:sp3d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51848E">
                    <a:lumMod val="75000"/>
                  </a:srgbClr>
                </a:solidFill>
                <a:effectLst/>
                <a:uLnTx/>
                <a:uFillTx/>
                <a:latin typeface="+mn-lt"/>
                <a:ea typeface="Gungsuh" pitchFamily="18" charset="-127"/>
                <a:cs typeface="David" pitchFamily="34" charset="-79"/>
              </a:rPr>
              <a:t>Jun,  2016</a:t>
            </a:r>
          </a:p>
        </p:txBody>
      </p:sp>
    </p:spTree>
    <p:extLst>
      <p:ext uri="{BB962C8B-B14F-4D97-AF65-F5344CB8AC3E}">
        <p14:creationId xmlns:p14="http://schemas.microsoft.com/office/powerpoint/2010/main" val="11537209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2245808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 userDrawn="1"/>
        </p:nvCxnSpPr>
        <p:spPr>
          <a:xfrm>
            <a:off x="0" y="2204864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038" y="2286752"/>
            <a:ext cx="9906000" cy="4598633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00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532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478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04850" y="206375"/>
            <a:ext cx="7200000" cy="3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>
              <a:defRPr lang="zh-CN" altLang="en-US" sz="2000">
                <a:solidFill>
                  <a:srgbClr val="E6212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5742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704850" y="206375"/>
            <a:ext cx="7200000" cy="3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>
              <a:defRPr lang="zh-CN" altLang="en-US" sz="2000">
                <a:solidFill>
                  <a:srgbClr val="E6212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7359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06375"/>
            <a:ext cx="7200000" cy="3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>
              <a:defRPr lang="zh-CN" altLang="en-US" sz="2000">
                <a:solidFill>
                  <a:srgbClr val="E6212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8784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06375"/>
            <a:ext cx="7200000" cy="3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>
              <a:defRPr lang="zh-CN" altLang="en-US" sz="2000">
                <a:solidFill>
                  <a:srgbClr val="E6212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7480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4850" y="206375"/>
            <a:ext cx="7200000" cy="3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>
              <a:defRPr lang="zh-CN" altLang="en-US" sz="2000">
                <a:solidFill>
                  <a:srgbClr val="E6212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578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04850" y="206375"/>
            <a:ext cx="7200000" cy="3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>
              <a:defRPr lang="zh-CN" altLang="en-US" sz="2000">
                <a:solidFill>
                  <a:srgbClr val="E6212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7165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704850" y="206375"/>
            <a:ext cx="7200000" cy="3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 anchor="ctr"/>
          <a:lstStyle>
            <a:lvl1pPr>
              <a:defRPr lang="zh-CN" altLang="en-US" sz="2000">
                <a:solidFill>
                  <a:srgbClr val="E6212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5742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5"/>
          <p:cNvSpPr txBox="1">
            <a:spLocks/>
          </p:cNvSpPr>
          <p:nvPr userDrawn="1"/>
        </p:nvSpPr>
        <p:spPr>
          <a:xfrm>
            <a:off x="9509000" y="255563"/>
            <a:ext cx="396000" cy="365125"/>
          </a:xfrm>
          <a:prstGeom prst="rect">
            <a:avLst/>
          </a:prstGeom>
          <a:solidFill>
            <a:srgbClr val="E72129"/>
          </a:solidFill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7401272" y="285852"/>
            <a:ext cx="2088232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2016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年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26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期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460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899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5"/>
          <p:cNvSpPr txBox="1">
            <a:spLocks/>
          </p:cNvSpPr>
          <p:nvPr userDrawn="1"/>
        </p:nvSpPr>
        <p:spPr>
          <a:xfrm>
            <a:off x="9509000" y="255563"/>
            <a:ext cx="396000" cy="365125"/>
          </a:xfrm>
          <a:prstGeom prst="rect">
            <a:avLst/>
          </a:prstGeom>
          <a:solidFill>
            <a:srgbClr val="E72129"/>
          </a:solidFill>
        </p:spPr>
        <p:txBody>
          <a:bodyPr anchor="ctr"/>
          <a:lstStyle>
            <a:defPPr>
              <a:defRPr lang="zh-CN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21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906000" cy="2203576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038" y="5976664"/>
            <a:ext cx="9906000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9" y="5510293"/>
            <a:ext cx="9900013" cy="1380554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3555486" y="1322280"/>
            <a:ext cx="607089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700" dirty="0">
                <a:solidFill>
                  <a:srgbClr val="E7212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上汽联手阿里发布首款“互联网汽车”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197923" y="1825079"/>
            <a:ext cx="44284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SAIC and </a:t>
            </a:r>
            <a:r>
              <a:rPr lang="en-US" altLang="zh-CN" sz="1400" dirty="0" err="1"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Alibaba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 Issued First "Internet Car" Together</a:t>
            </a:r>
          </a:p>
        </p:txBody>
      </p:sp>
      <p:sp>
        <p:nvSpPr>
          <p:cNvPr id="15" name="矩形 14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"/>
          <p:cNvSpPr/>
          <p:nvPr/>
        </p:nvSpPr>
        <p:spPr>
          <a:xfrm>
            <a:off x="4949" y="4664250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86824" y="4986917"/>
            <a:ext cx="15696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www.chinaautomarket.com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44089" y="4961973"/>
            <a:ext cx="16802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VERSION 01   </a:t>
            </a:r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2016/8/9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71200" y="2336575"/>
            <a:ext cx="6391859" cy="2439646"/>
            <a:chOff x="1333022" y="2060848"/>
            <a:chExt cx="6391859" cy="24396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3" name="直接连接符 22"/>
            <p:cNvCxnSpPr/>
            <p:nvPr/>
          </p:nvCxnSpPr>
          <p:spPr>
            <a:xfrm flipH="1" flipV="1">
              <a:off x="5233798" y="3312608"/>
              <a:ext cx="872591" cy="9767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57" idx="2"/>
            </p:cNvCxnSpPr>
            <p:nvPr/>
          </p:nvCxnSpPr>
          <p:spPr>
            <a:xfrm flipH="1" flipV="1">
              <a:off x="1805237" y="3429964"/>
              <a:ext cx="651589" cy="6618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57" idx="6"/>
              <a:endCxn id="58" idx="2"/>
            </p:cNvCxnSpPr>
            <p:nvPr/>
          </p:nvCxnSpPr>
          <p:spPr>
            <a:xfrm flipV="1">
              <a:off x="2559778" y="3458814"/>
              <a:ext cx="1149584" cy="3733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57" idx="0"/>
            </p:cNvCxnSpPr>
            <p:nvPr/>
          </p:nvCxnSpPr>
          <p:spPr>
            <a:xfrm flipV="1">
              <a:off x="2508301" y="2943939"/>
              <a:ext cx="17159" cy="50073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60" idx="7"/>
              <a:endCxn id="61" idx="3"/>
            </p:cNvCxnSpPr>
            <p:nvPr/>
          </p:nvCxnSpPr>
          <p:spPr>
            <a:xfrm flipV="1">
              <a:off x="1743106" y="2885058"/>
              <a:ext cx="546358" cy="31794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56" idx="6"/>
            </p:cNvCxnSpPr>
            <p:nvPr/>
          </p:nvCxnSpPr>
          <p:spPr>
            <a:xfrm flipV="1">
              <a:off x="1963906" y="2612998"/>
              <a:ext cx="308846" cy="1589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57" idx="5"/>
            </p:cNvCxnSpPr>
            <p:nvPr/>
          </p:nvCxnSpPr>
          <p:spPr>
            <a:xfrm>
              <a:off x="2544700" y="3532545"/>
              <a:ext cx="453046" cy="30316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763157" y="2549829"/>
              <a:ext cx="479171" cy="14342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58" idx="1"/>
            </p:cNvCxnSpPr>
            <p:nvPr/>
          </p:nvCxnSpPr>
          <p:spPr>
            <a:xfrm>
              <a:off x="3640719" y="3218492"/>
              <a:ext cx="88745" cy="19178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822051" y="3305877"/>
              <a:ext cx="543440" cy="11735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5008641" y="2471847"/>
              <a:ext cx="44403" cy="26587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3584689" y="3490516"/>
              <a:ext cx="158238" cy="16740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58" idx="5"/>
            </p:cNvCxnSpPr>
            <p:nvPr/>
          </p:nvCxnSpPr>
          <p:spPr>
            <a:xfrm>
              <a:off x="3826527" y="3507347"/>
              <a:ext cx="506245" cy="29530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4442909" y="3582799"/>
              <a:ext cx="176964" cy="21586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59" idx="6"/>
              <a:endCxn id="83" idx="2"/>
            </p:cNvCxnSpPr>
            <p:nvPr/>
          </p:nvCxnSpPr>
          <p:spPr>
            <a:xfrm>
              <a:off x="4475864" y="3863319"/>
              <a:ext cx="496585" cy="13239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5591653" y="3524082"/>
              <a:ext cx="442974" cy="33623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5591653" y="4127733"/>
              <a:ext cx="1275257" cy="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442495" y="2931522"/>
              <a:ext cx="549139" cy="92337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74" idx="2"/>
            </p:cNvCxnSpPr>
            <p:nvPr/>
          </p:nvCxnSpPr>
          <p:spPr>
            <a:xfrm flipH="1">
              <a:off x="5233801" y="2675494"/>
              <a:ext cx="800072" cy="31224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6249129" y="3248175"/>
              <a:ext cx="1029635" cy="19163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6249129" y="3532751"/>
              <a:ext cx="617781" cy="41636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74" idx="3"/>
            </p:cNvCxnSpPr>
            <p:nvPr/>
          </p:nvCxnSpPr>
          <p:spPr>
            <a:xfrm flipH="1">
              <a:off x="5450436" y="2879141"/>
              <a:ext cx="667790" cy="79888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74" idx="1"/>
            </p:cNvCxnSpPr>
            <p:nvPr/>
          </p:nvCxnSpPr>
          <p:spPr>
            <a:xfrm flipH="1" flipV="1">
              <a:off x="5356780" y="2360547"/>
              <a:ext cx="761446" cy="11130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3928700" y="2864741"/>
              <a:ext cx="416344" cy="15961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3832953" y="3873184"/>
              <a:ext cx="477749" cy="12028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83" idx="3"/>
            </p:cNvCxnSpPr>
            <p:nvPr/>
          </p:nvCxnSpPr>
          <p:spPr>
            <a:xfrm flipH="1" flipV="1">
              <a:off x="3823056" y="4186394"/>
              <a:ext cx="1244881" cy="39842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2369100" y="3909594"/>
              <a:ext cx="581856" cy="14477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1676868" y="3573178"/>
              <a:ext cx="492397" cy="15197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56" idx="5"/>
              <a:endCxn id="57" idx="1"/>
            </p:cNvCxnSpPr>
            <p:nvPr/>
          </p:nvCxnSpPr>
          <p:spPr>
            <a:xfrm>
              <a:off x="1938777" y="2689556"/>
              <a:ext cx="533124" cy="77018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57" idx="7"/>
            </p:cNvCxnSpPr>
            <p:nvPr/>
          </p:nvCxnSpPr>
          <p:spPr>
            <a:xfrm flipV="1">
              <a:off x="2544700" y="3112956"/>
              <a:ext cx="768874" cy="34679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2276163" y="3547106"/>
              <a:ext cx="202468" cy="17906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2735025" y="2865499"/>
              <a:ext cx="468877" cy="784635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endCxn id="85" idx="7"/>
            </p:cNvCxnSpPr>
            <p:nvPr/>
          </p:nvCxnSpPr>
          <p:spPr>
            <a:xfrm flipH="1">
              <a:off x="3816583" y="2318228"/>
              <a:ext cx="1059702" cy="28514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1792318" y="2543099"/>
              <a:ext cx="171588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456825" y="3444670"/>
              <a:ext cx="102952" cy="102952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709361" y="3390181"/>
              <a:ext cx="137269" cy="137269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304277" y="3777525"/>
              <a:ext cx="171587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333022" y="3132646"/>
              <a:ext cx="480443" cy="480442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197691" y="2350170"/>
              <a:ext cx="626662" cy="62666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124477" y="3681279"/>
              <a:ext cx="308857" cy="3088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201457" y="2497830"/>
              <a:ext cx="720665" cy="720665"/>
              <a:chOff x="4520100" y="3266902"/>
              <a:chExt cx="972000" cy="972000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4574052" y="3320854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8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Consultant</a:t>
                </a:r>
                <a:endParaRPr lang="zh-CN" altLang="en-US" sz="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4520100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5999081" y="3275537"/>
              <a:ext cx="308856" cy="308856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210121" y="3017991"/>
              <a:ext cx="514760" cy="514760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6798267" y="3777525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860537" y="2060848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6643125" y="3305870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922376" y="3211323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972449" y="3669694"/>
              <a:ext cx="652030" cy="652029"/>
              <a:chOff x="4532828" y="3266902"/>
              <a:chExt cx="972000" cy="972000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4586780" y="3320853"/>
                <a:ext cx="864097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11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Data</a:t>
                </a:r>
                <a:endPara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948221" y="3608244"/>
              <a:ext cx="892251" cy="892250"/>
              <a:chOff x="4532828" y="3266902"/>
              <a:chExt cx="972000" cy="972000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4586780" y="3320855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9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Intelligence</a:t>
                </a:r>
                <a:endParaRPr lang="zh-CN" altLang="en-US" sz="9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4338462" y="2686520"/>
              <a:ext cx="926569" cy="926569"/>
              <a:chOff x="4338462" y="2686520"/>
              <a:chExt cx="926569" cy="926569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4389892" y="2737950"/>
                <a:ext cx="823708" cy="823709"/>
              </a:xfrm>
              <a:prstGeom prst="ellipse">
                <a:avLst/>
              </a:prstGeom>
              <a:solidFill>
                <a:srgbClr val="FF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200" b="1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PowerMIS</a:t>
                </a:r>
                <a:endPara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4338462" y="2686520"/>
                <a:ext cx="926569" cy="926569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033873" y="2387494"/>
              <a:ext cx="576000" cy="576000"/>
              <a:chOff x="6033873" y="2387494"/>
              <a:chExt cx="576000" cy="576000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6033873" y="2387494"/>
                <a:ext cx="576000" cy="576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6064493" y="2418114"/>
                <a:ext cx="514760" cy="514760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7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Research</a:t>
                </a:r>
                <a:endParaRPr lang="zh-CN" altLang="en-US" sz="7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923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>
              <a:spcBef>
                <a:spcPts val="600"/>
              </a:spcBef>
              <a:buClr>
                <a:srgbClr val="E62129"/>
              </a:buClr>
            </a:pP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9218" name="Picture 2" descr="C:\Users\chongl\Desktop\Weekly Observer No.26—上汽联手阿里发布首款“互联网汽车” (1)\幻灯片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6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>
              <a:spcBef>
                <a:spcPts val="600"/>
              </a:spcBef>
              <a:buClr>
                <a:srgbClr val="E62129"/>
              </a:buClr>
            </a:pP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0242" name="Picture 2" descr="C:\Users\chongl\Desktop\Weekly Observer No.26—上汽联手阿里发布首款“互联网汽车” (1)\幻灯片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84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>
              <a:spcBef>
                <a:spcPts val="600"/>
              </a:spcBef>
              <a:buClr>
                <a:srgbClr val="E62129"/>
              </a:buClr>
            </a:pP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1266" name="Picture 2" descr="C:\Users\chongl\Desktop\Weekly Observer No.26—上汽联手阿里发布首款“互联网汽车” (1)\幻灯片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51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4616" y="1777956"/>
            <a:ext cx="6699769" cy="2992860"/>
            <a:chOff x="2054616" y="1777956"/>
            <a:chExt cx="6699769" cy="2992860"/>
          </a:xfrm>
        </p:grpSpPr>
        <p:sp>
          <p:nvSpPr>
            <p:cNvPr id="10" name="矩形 9"/>
            <p:cNvSpPr/>
            <p:nvPr/>
          </p:nvSpPr>
          <p:spPr>
            <a:xfrm>
              <a:off x="4793945" y="1970153"/>
              <a:ext cx="3960440" cy="2141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488"/>
                </a:spcAft>
              </a:pPr>
              <a:r>
                <a:rPr lang="zh-CN" altLang="en-US" sz="20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联系我们</a:t>
              </a:r>
              <a:endPara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邮件：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camservice@chinaautomarket.com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电话：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+8621-6481 1040-8093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传真：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+8621-6481 0943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地址：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上海市中山西路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2025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号永升大厦</a:t>
              </a:r>
              <a:r>
                <a:rPr lang="en-US" altLang="zh-CN" sz="14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2418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室 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54616" y="2308017"/>
              <a:ext cx="1643399" cy="1696716"/>
              <a:chOff x="2032703" y="2708920"/>
              <a:chExt cx="1643399" cy="169671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39767" y="2708920"/>
                <a:ext cx="1429270" cy="1429270"/>
              </a:xfrm>
              <a:prstGeom prst="rect">
                <a:avLst/>
              </a:pr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2032703" y="4138190"/>
                <a:ext cx="1643399" cy="267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138" dirty="0">
                    <a:solidFill>
                      <a:prstClr val="black"/>
                    </a:solidFill>
                  </a:rPr>
                  <a:t>扫码关注微信公众平台</a:t>
                </a: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4686881" y="1777956"/>
              <a:ext cx="0" cy="299286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290" name="Picture 2" descr="C:\Users\chongl\Desktop\Weekly Observer No.26—上汽联手阿里发布首款“互联网汽车” (1)\幻灯片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71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chemeClr val="tx1">
                  <a:lumMod val="85000"/>
                  <a:lumOff val="15000"/>
                  <a:tint val="44500"/>
                  <a:satMod val="160000"/>
                </a:schemeClr>
              </a:gs>
              <a:gs pos="100000">
                <a:schemeClr val="tx1">
                  <a:lumMod val="85000"/>
                  <a:lumOff val="15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15552" y="2276872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1" name="矩形 3"/>
          <p:cNvSpPr/>
          <p:nvPr/>
        </p:nvSpPr>
        <p:spPr>
          <a:xfrm>
            <a:off x="0" y="4653136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E7212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055142" y="4386196"/>
            <a:ext cx="2685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prstClr val="white"/>
                </a:solidFill>
                <a:cs typeface="Arial" pitchFamily="34" charset="0"/>
              </a:rPr>
              <a:t>THANK  YOU</a:t>
            </a:r>
            <a:endParaRPr lang="zh-CN" altLang="en-US" sz="3200" dirty="0">
              <a:solidFill>
                <a:prstClr val="white"/>
              </a:solidFill>
              <a:cs typeface="Arial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99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>
              <a:spcBef>
                <a:spcPts val="600"/>
              </a:spcBef>
              <a:buClr>
                <a:srgbClr val="E62129"/>
              </a:buClr>
            </a:pP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026" name="Picture 2" descr="C:\Users\chongl\Desktop\Weekly Observer No.26—上汽联手阿里发布首款“互联网汽车” (1)\幻灯片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5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>
              <a:spcBef>
                <a:spcPts val="600"/>
              </a:spcBef>
              <a:buClr>
                <a:srgbClr val="E62129"/>
              </a:buClr>
            </a:pP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050" name="Picture 2" descr="C:\Users\chongl\Desktop\Weekly Observer No.26—上汽联手阿里发布首款“互联网汽车” (1)\幻灯片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51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>
              <a:spcBef>
                <a:spcPts val="600"/>
              </a:spcBef>
              <a:buClr>
                <a:srgbClr val="E62129"/>
              </a:buClr>
            </a:pP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074" name="Picture 2" descr="C:\Users\chongl\Desktop\Weekly Observer No.26—上汽联手阿里发布首款“互联网汽车” (1)\幻灯片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13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>
              <a:spcBef>
                <a:spcPts val="600"/>
              </a:spcBef>
              <a:buClr>
                <a:srgbClr val="E62129"/>
              </a:buClr>
            </a:pP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4098" name="Picture 2" descr="C:\Users\chongl\Desktop\Weekly Observer No.26—上汽联手阿里发布首款“互联网汽车” (1)\幻灯片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54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>
              <a:spcBef>
                <a:spcPts val="600"/>
              </a:spcBef>
              <a:buClr>
                <a:srgbClr val="E62129"/>
              </a:buClr>
            </a:pP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5122" name="Picture 2" descr="C:\Users\chongl\Desktop\Weekly Observer No.26—上汽联手阿里发布首款“互联网汽车” (1)\幻灯片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35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>
              <a:spcBef>
                <a:spcPts val="600"/>
              </a:spcBef>
              <a:buClr>
                <a:srgbClr val="E62129"/>
              </a:buClr>
            </a:pP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6146" name="Picture 2" descr="C:\Users\chongl\Desktop\Weekly Observer No.26—上汽联手阿里发布首款“互联网汽车” (1)\幻灯片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89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>
              <a:spcBef>
                <a:spcPts val="600"/>
              </a:spcBef>
              <a:buClr>
                <a:srgbClr val="E62129"/>
              </a:buClr>
            </a:pP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170" name="Picture 2" descr="C:\Users\chongl\Desktop\Weekly Observer No.26—上汽联手阿里发布首款“互联网汽车” (1)\幻灯片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674476"/>
            <a:ext cx="9906000" cy="721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>
              <a:spcBef>
                <a:spcPts val="600"/>
              </a:spcBef>
              <a:buClr>
                <a:srgbClr val="E62129"/>
              </a:buClr>
            </a:pP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8194" name="Picture 2" descr="C:\Users\chongl\Desktop\Weekly Observer No.26—上汽联手阿里发布首款“互联网汽车” (1)\幻灯片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6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Office 主题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M New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</a:ln>
        <a:extLs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>
          <a:defRPr>
            <a:solidFill>
              <a:srgbClr val="FFFFFF"/>
            </a:solidFill>
            <a:ea typeface="宋体" panose="02010600030101010101" pitchFamily="2" charset="-122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 anchor="b">
        <a:spAutoFit/>
      </a:bodyPr>
      <a:lstStyle>
        <a:defPPr algn="r">
          <a:lnSpc>
            <a:spcPct val="150000"/>
          </a:lnSpc>
          <a:defRPr sz="140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4_Office 主题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</a:ln>
        <a:extLs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>
          <a:defRPr>
            <a:solidFill>
              <a:srgbClr val="FFFFFF"/>
            </a:solidFill>
            <a:ea typeface="宋体" panose="02010600030101010101" pitchFamily="2" charset="-122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52248</TotalTime>
  <Words>75</Words>
  <Application>Microsoft Office PowerPoint</Application>
  <PresentationFormat>A4 纸张(210x297 毫米)</PresentationFormat>
  <Paragraphs>27</Paragraphs>
  <Slides>14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5_Office 主题</vt:lpstr>
      <vt:lpstr>2_自定义设计方案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李翀</cp:lastModifiedBy>
  <cp:revision>7940</cp:revision>
  <dcterms:created xsi:type="dcterms:W3CDTF">2013-12-03T00:55:47Z</dcterms:created>
  <dcterms:modified xsi:type="dcterms:W3CDTF">2016-08-04T05:05:45Z</dcterms:modified>
</cp:coreProperties>
</file>