
<file path=[Content_Types].xml><?xml version="1.0" encoding="utf-8"?>
<Types xmlns="http://schemas.openxmlformats.org/package/2006/content-types">
  <Default Extension="xml" ContentType="application/xml"/>
  <Default Extension="xlsx" ContentType="application/vnd.openxmlformats-officedocument.spreadsheetml.sheet"/>
  <Default Extension="png" ContentType="image/png"/>
  <Default Extension="gif" ContentType="image/gif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9"/>
  </p:notesMasterIdLst>
  <p:sldIdLst>
    <p:sldId id="256" r:id="rId2"/>
    <p:sldId id="282" r:id="rId3"/>
    <p:sldId id="298" r:id="rId4"/>
    <p:sldId id="303" r:id="rId5"/>
    <p:sldId id="302" r:id="rId6"/>
    <p:sldId id="300" r:id="rId7"/>
    <p:sldId id="284" r:id="rId8"/>
    <p:sldId id="288" r:id="rId9"/>
    <p:sldId id="289" r:id="rId10"/>
    <p:sldId id="290" r:id="rId11"/>
    <p:sldId id="291" r:id="rId12"/>
    <p:sldId id="292" r:id="rId13"/>
    <p:sldId id="293" r:id="rId14"/>
    <p:sldId id="297" r:id="rId15"/>
    <p:sldId id="295" r:id="rId16"/>
    <p:sldId id="296" r:id="rId17"/>
    <p:sldId id="26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1769" userDrawn="1">
          <p15:clr>
            <a:srgbClr val="A4A3A4"/>
          </p15:clr>
        </p15:guide>
        <p15:guide id="6" pos="40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608" y="192"/>
      </p:cViewPr>
      <p:guideLst>
        <p:guide orient="horz" pos="2160"/>
        <p:guide pos="2880"/>
        <p:guide pos="1769"/>
        <p:guide pos="40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___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NULL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NULL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4.xlsx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5.xlsx"/></Relationships>
</file>

<file path=ppt/charts/_rels/chart9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-6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80.63</c:v>
                </c:pt>
                <c:pt idx="1">
                  <c:v>57.92</c:v>
                </c:pt>
                <c:pt idx="2">
                  <c:v>88.4</c:v>
                </c:pt>
                <c:pt idx="3">
                  <c:v>85.53</c:v>
                </c:pt>
                <c:pt idx="4">
                  <c:v>83.08</c:v>
                </c:pt>
                <c:pt idx="5" formatCode="0.00">
                  <c:v>81.87439999999998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36616640"/>
        <c:axId val="2133442336"/>
      </c:barChart>
      <c:catAx>
        <c:axId val="213661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3442336"/>
        <c:crosses val="autoZero"/>
        <c:auto val="1"/>
        <c:lblAlgn val="ctr"/>
        <c:lblOffset val="100"/>
        <c:noMultiLvlLbl val="0"/>
      </c:catAx>
      <c:valAx>
        <c:axId val="2133442336"/>
        <c:scaling>
          <c:orientation val="minMax"/>
          <c:min val="50.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6616640"/>
        <c:crosses val="autoZero"/>
        <c:crossBetween val="between"/>
        <c:majorUnit val="10.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8223742974539"/>
          <c:y val="0.0880995956586511"/>
          <c:w val="0.544461392587707"/>
          <c:h val="0.8431793998723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0.335889415800626</c:v>
                </c:pt>
                <c:pt idx="1">
                  <c:v>0.192008879023307</c:v>
                </c:pt>
                <c:pt idx="2">
                  <c:v>0.472101705176067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"/>
          <c:y val="0.27475420302192"/>
          <c:w val="0.293926701570682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量及环比变化</a:t>
            </a:r>
            <a:r>
              <a:rPr lang="zh-CN" altLang="en-US" sz="1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185827395480736"/>
          <c:y val="0.206891736236666"/>
          <c:w val="0.962834520903853"/>
          <c:h val="0.67721385596680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42491.0</c:v>
                </c:pt>
                <c:pt idx="1">
                  <c:v>42522.0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83.08</c:v>
                </c:pt>
                <c:pt idx="1">
                  <c:v>81.87439999999998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5860528"/>
        <c:axId val="2135870656"/>
      </c:barChart>
      <c:dateAx>
        <c:axId val="2135860528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5870656"/>
        <c:crosses val="autoZero"/>
        <c:auto val="1"/>
        <c:lblOffset val="100"/>
        <c:baseTimeUnit val="months"/>
      </c:dateAx>
      <c:valAx>
        <c:axId val="2135870656"/>
        <c:scaling>
          <c:orientation val="minMax"/>
          <c:min val="50.0"/>
        </c:scaling>
        <c:delete val="1"/>
        <c:axPos val="l"/>
        <c:numFmt formatCode="0.00" sourceLinked="1"/>
        <c:majorTickMark val="out"/>
        <c:minorTickMark val="none"/>
        <c:tickLblPos val="none"/>
        <c:crossAx val="2135860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dirty="0" smtClean="0">
                <a:solidFill>
                  <a:schemeClr val="tx1"/>
                </a:solidFill>
              </a:rPr>
              <a:t>6</a:t>
            </a:r>
            <a:r>
              <a:rPr lang="zh-CN" altLang="en-US" sz="1400" dirty="0" smtClean="0">
                <a:solidFill>
                  <a:schemeClr val="tx1"/>
                </a:solidFill>
              </a:rPr>
              <a:t>月同比</a:t>
            </a:r>
            <a:endParaRPr lang="zh-CN" altLang="en-US" sz="1400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2016年6月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81.87439999999998</c:v>
                </c:pt>
                <c:pt idx="1">
                  <c:v>8.8551</c:v>
                </c:pt>
                <c:pt idx="2">
                  <c:v>8.5035</c:v>
                </c:pt>
                <c:pt idx="3">
                  <c:v>48.4175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2015年6月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Sheet1!$C$2:$C$5</c:f>
              <c:numCache>
                <c:formatCode>0.00</c:formatCode>
                <c:ptCount val="4"/>
                <c:pt idx="0">
                  <c:v>76.03539999999998</c:v>
                </c:pt>
                <c:pt idx="1">
                  <c:v>9.101400000000001</c:v>
                </c:pt>
                <c:pt idx="2">
                  <c:v>9.8999</c:v>
                </c:pt>
                <c:pt idx="3">
                  <c:v>45.222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41647680"/>
        <c:axId val="-214164408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0.0481458333333333"/>
                  <c:y val="-0.038820127952755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53854986876641"/>
                  <c:y val="-0.058531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498907480314961"/>
                  <c:y val="-0.026320127952755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Sheet1!$D$2:$D$5</c:f>
              <c:numCache>
                <c:formatCode>0.00%</c:formatCode>
                <c:ptCount val="4"/>
                <c:pt idx="0">
                  <c:v>0.0767931779144977</c:v>
                </c:pt>
                <c:pt idx="1">
                  <c:v>-0.027061770716593</c:v>
                </c:pt>
                <c:pt idx="2">
                  <c:v>-0.141051929817473</c:v>
                </c:pt>
                <c:pt idx="3">
                  <c:v>0.0706625093980805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41637840"/>
        <c:axId val="-2141640960"/>
      </c:lineChart>
      <c:catAx>
        <c:axId val="-2141647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41644080"/>
        <c:crosses val="autoZero"/>
        <c:auto val="1"/>
        <c:lblAlgn val="ctr"/>
        <c:lblOffset val="100"/>
        <c:noMultiLvlLbl val="0"/>
      </c:catAx>
      <c:valAx>
        <c:axId val="-2141644080"/>
        <c:scaling>
          <c:orientation val="minMax"/>
          <c:min val="0.0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41647680"/>
        <c:crosses val="autoZero"/>
        <c:crossBetween val="between"/>
        <c:majorUnit val="20.0"/>
      </c:valAx>
      <c:valAx>
        <c:axId val="-2141640960"/>
        <c:scaling>
          <c:orientation val="minMax"/>
          <c:max val="0.2"/>
          <c:min val="-0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41637840"/>
        <c:crosses val="max"/>
        <c:crossBetween val="between"/>
        <c:majorUnit val="0.1"/>
      </c:valAx>
      <c:catAx>
        <c:axId val="-2141637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416409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all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lang="zh-CN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289689592372383"/>
          <c:y val="0.00375990268069219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"/>
          <c:y val="0.212010320743805"/>
          <c:w val="0.518281496062992"/>
          <c:h val="0.757857759129592"/>
        </c:manualLayout>
      </c:layout>
      <c:pieChart>
        <c:varyColors val="1"/>
        <c:ser>
          <c:idx val="0"/>
          <c:order val="0"/>
          <c:tx>
            <c:strRef>
              <c:f>Sheet1!$F$48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0.0028795061331618"/>
                  <c:y val="0.0367839613268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21222882853929"/>
                  <c:y val="-0.0535587288877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0429602549681297"/>
                  <c:y val="-0.050082595607752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10679468637849"/>
                  <c:y val="0.0027080089565075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00311559269377042"/>
                  <c:y val="0.009799368299301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Sheet1!$G$46:$L$46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Sheet1!$G$48:$L$48</c:f>
              <c:numCache>
                <c:formatCode>0.00%</c:formatCode>
                <c:ptCount val="6"/>
                <c:pt idx="0">
                  <c:v>0.322001749020451</c:v>
                </c:pt>
                <c:pt idx="1">
                  <c:v>0.192064918949024</c:v>
                </c:pt>
                <c:pt idx="2">
                  <c:v>0.193722335675132</c:v>
                </c:pt>
                <c:pt idx="3">
                  <c:v>0.144057238892743</c:v>
                </c:pt>
                <c:pt idx="4">
                  <c:v>0.0913777688752528</c:v>
                </c:pt>
                <c:pt idx="5">
                  <c:v>0.0567759885873973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月交易使用年限分析</a:t>
            </a:r>
            <a:endParaRPr lang="zh-CN" altLang="en-US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07463663292775"/>
          <c:y val="0.00632111566198257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Sheet1!$C$232</c:f>
              <c:strCache>
                <c:ptCount val="1"/>
                <c:pt idx="0">
                  <c:v>交易数量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00298466850132089"/>
                  <c:y val="0.02738660689977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4F81B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135342552379"/>
                  <c:y val="-0.02318231839608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C0504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0106891990348357"/>
                  <c:y val="-0.0035134453116484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9BBB5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42949317571073"/>
                  <c:y val="0.04108725180288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8064A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Sheet1!$B$233:$B$236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6-10年</c:v>
                </c:pt>
                <c:pt idx="3">
                  <c:v>10年以上</c:v>
                </c:pt>
              </c:strCache>
            </c:strRef>
          </c:cat>
          <c:val>
            <c:numRef>
              <c:f>Sheet1!$C$233:$C$236</c:f>
              <c:numCache>
                <c:formatCode>0.00%</c:formatCode>
                <c:ptCount val="4"/>
                <c:pt idx="0">
                  <c:v>0.218954820601973</c:v>
                </c:pt>
                <c:pt idx="1">
                  <c:v>0.487653059087196</c:v>
                </c:pt>
                <c:pt idx="2">
                  <c:v>0.209676811260289</c:v>
                </c:pt>
                <c:pt idx="3">
                  <c:v>0.0837153090505415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3"/>
          <c:w val="0.556217880095124"/>
          <c:h val="0.69959113303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947916550043076"/>
                  <c:y val="-0.07391306878228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838541563499648"/>
                  <c:y val="0.1304348272628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0729166576956216"/>
                  <c:y val="0.1130435169611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02818263499376"/>
                  <c:y val="-0.02608696545257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911458221195269"/>
                  <c:y val="-0.05217393090514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546874932717159"/>
                  <c:y val="-0.1043478618102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0"/>
                  <c:y val="-0.113043516961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0.2104</c:v>
                </c:pt>
                <c:pt idx="1">
                  <c:v>0.2265</c:v>
                </c:pt>
                <c:pt idx="2">
                  <c:v>0.2037</c:v>
                </c:pt>
                <c:pt idx="3">
                  <c:v>0.1537</c:v>
                </c:pt>
                <c:pt idx="4">
                  <c:v>0.0597</c:v>
                </c:pt>
                <c:pt idx="5">
                  <c:v>0.0938</c:v>
                </c:pt>
                <c:pt idx="6">
                  <c:v>0.0522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"/>
          <c:y val="0.188591985139332"/>
          <c:w val="0.220125103125292"/>
          <c:h val="0.6228156873727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7"/>
          <c:y val="0.031377724690451"/>
          <c:w val="0.561048574914051"/>
          <c:h val="0.9372445506191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宝马5系</c:v>
                </c:pt>
                <c:pt idx="1">
                  <c:v>奥迪A6L</c:v>
                </c:pt>
                <c:pt idx="2">
                  <c:v>捷达</c:v>
                </c:pt>
                <c:pt idx="3">
                  <c:v>奥迪A4L</c:v>
                </c:pt>
                <c:pt idx="4">
                  <c:v>宝来三厢</c:v>
                </c:pt>
                <c:pt idx="5">
                  <c:v>速腾</c:v>
                </c:pt>
                <c:pt idx="6">
                  <c:v>宝马3系</c:v>
                </c:pt>
                <c:pt idx="7">
                  <c:v>科鲁兹三厢</c:v>
                </c:pt>
                <c:pt idx="8">
                  <c:v>迈腾</c:v>
                </c:pt>
                <c:pt idx="9">
                  <c:v>雅阁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0.0205489063972254</c:v>
                </c:pt>
                <c:pt idx="1">
                  <c:v>0.0200477135582687</c:v>
                </c:pt>
                <c:pt idx="2">
                  <c:v>0.0174014153685772</c:v>
                </c:pt>
                <c:pt idx="3">
                  <c:v>0.0147551171788857</c:v>
                </c:pt>
                <c:pt idx="4">
                  <c:v>0.0136324452196227</c:v>
                </c:pt>
                <c:pt idx="5">
                  <c:v>0.0134720635111566</c:v>
                </c:pt>
                <c:pt idx="6">
                  <c:v>0.0129909183857581</c:v>
                </c:pt>
                <c:pt idx="7">
                  <c:v>0.0127102503959423</c:v>
                </c:pt>
                <c:pt idx="8">
                  <c:v>0.0124897255468014</c:v>
                </c:pt>
                <c:pt idx="9">
                  <c:v>0.0112066718790722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2141049088"/>
        <c:axId val="-2141029376"/>
      </c:barChart>
      <c:catAx>
        <c:axId val="-21410490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41029376"/>
        <c:crosses val="autoZero"/>
        <c:auto val="1"/>
        <c:lblAlgn val="ctr"/>
        <c:lblOffset val="100"/>
        <c:noMultiLvlLbl val="0"/>
      </c:catAx>
      <c:valAx>
        <c:axId val="-2141029376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-214104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95523455694799"/>
          <c:h val="0.9372445506191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五菱之光</c:v>
                </c:pt>
                <c:pt idx="1">
                  <c:v>科鲁兹三厢</c:v>
                </c:pt>
                <c:pt idx="2">
                  <c:v>荣光</c:v>
                </c:pt>
                <c:pt idx="3">
                  <c:v>宏光</c:v>
                </c:pt>
                <c:pt idx="4">
                  <c:v>凯越</c:v>
                </c:pt>
                <c:pt idx="5">
                  <c:v>雅阁</c:v>
                </c:pt>
                <c:pt idx="6">
                  <c:v>朗逸</c:v>
                </c:pt>
                <c:pt idx="7">
                  <c:v>奥迪A6L</c:v>
                </c:pt>
                <c:pt idx="8">
                  <c:v>悦动</c:v>
                </c:pt>
                <c:pt idx="9">
                  <c:v>捷达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0.0269815528076221</c:v>
                </c:pt>
                <c:pt idx="1">
                  <c:v>0.0176971416987634</c:v>
                </c:pt>
                <c:pt idx="2">
                  <c:v>0.0165822015001014</c:v>
                </c:pt>
                <c:pt idx="3">
                  <c:v>0.0165619298601257</c:v>
                </c:pt>
                <c:pt idx="4">
                  <c:v>0.0150821001419015</c:v>
                </c:pt>
                <c:pt idx="5">
                  <c:v>0.0130752077843097</c:v>
                </c:pt>
                <c:pt idx="6">
                  <c:v>0.0128927630245287</c:v>
                </c:pt>
                <c:pt idx="7">
                  <c:v>0.0123048854652341</c:v>
                </c:pt>
                <c:pt idx="8">
                  <c:v>0.0122035272653558</c:v>
                </c:pt>
                <c:pt idx="9">
                  <c:v>0.0120616257855261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2105546688"/>
        <c:axId val="-2142044016"/>
      </c:barChart>
      <c:catAx>
        <c:axId val="210554668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42044016"/>
        <c:crosses val="autoZero"/>
        <c:auto val="1"/>
        <c:lblAlgn val="ctr"/>
        <c:lblOffset val="100"/>
        <c:noMultiLvlLbl val="0"/>
      </c:catAx>
      <c:valAx>
        <c:axId val="-2142044016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2105546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"/>
          <c:y val="0.06445566262451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0250245332834879"/>
          <c:y val="0.222577160702685"/>
          <c:w val="0.94817799481296"/>
          <c:h val="0.46358116617589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Sheet1!$A$2:$A$31</c:f>
              <c:strCache>
                <c:ptCount val="3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河南</c:v>
                </c:pt>
                <c:pt idx="4">
                  <c:v>江苏</c:v>
                </c:pt>
                <c:pt idx="5">
                  <c:v>辽宁</c:v>
                </c:pt>
                <c:pt idx="6">
                  <c:v>上海</c:v>
                </c:pt>
                <c:pt idx="7">
                  <c:v>北京</c:v>
                </c:pt>
                <c:pt idx="8">
                  <c:v>山西</c:v>
                </c:pt>
                <c:pt idx="9">
                  <c:v>四川</c:v>
                </c:pt>
                <c:pt idx="10">
                  <c:v>河北</c:v>
                </c:pt>
                <c:pt idx="11">
                  <c:v>广西</c:v>
                </c:pt>
                <c:pt idx="12">
                  <c:v>陕西</c:v>
                </c:pt>
                <c:pt idx="13">
                  <c:v>重庆</c:v>
                </c:pt>
                <c:pt idx="14">
                  <c:v>安徽</c:v>
                </c:pt>
                <c:pt idx="15">
                  <c:v>湖南</c:v>
                </c:pt>
                <c:pt idx="16">
                  <c:v>吉林</c:v>
                </c:pt>
                <c:pt idx="17">
                  <c:v>黑龙江</c:v>
                </c:pt>
                <c:pt idx="18">
                  <c:v>天津</c:v>
                </c:pt>
                <c:pt idx="19">
                  <c:v>湖北</c:v>
                </c:pt>
                <c:pt idx="20">
                  <c:v>福建</c:v>
                </c:pt>
                <c:pt idx="21">
                  <c:v>江西</c:v>
                </c:pt>
                <c:pt idx="22">
                  <c:v>贵州</c:v>
                </c:pt>
                <c:pt idx="23">
                  <c:v>云南</c:v>
                </c:pt>
                <c:pt idx="24">
                  <c:v>内蒙古</c:v>
                </c:pt>
                <c:pt idx="25">
                  <c:v>甘肃</c:v>
                </c:pt>
                <c:pt idx="26">
                  <c:v>海南</c:v>
                </c:pt>
                <c:pt idx="27">
                  <c:v>宁夏</c:v>
                </c:pt>
                <c:pt idx="28">
                  <c:v>新疆</c:v>
                </c:pt>
                <c:pt idx="29">
                  <c:v>青海</c:v>
                </c:pt>
              </c:strCache>
            </c:strRef>
          </c:cat>
          <c:val>
            <c:numRef>
              <c:f>Sheet1!$B$2:$B$31</c:f>
              <c:numCache>
                <c:formatCode>0.00%</c:formatCode>
                <c:ptCount val="30"/>
                <c:pt idx="0">
                  <c:v>0.131570982</c:v>
                </c:pt>
                <c:pt idx="1">
                  <c:v>0.091211785</c:v>
                </c:pt>
                <c:pt idx="2">
                  <c:v>0.081828272</c:v>
                </c:pt>
                <c:pt idx="3">
                  <c:v>0.070729492</c:v>
                </c:pt>
                <c:pt idx="4">
                  <c:v>0.069619615</c:v>
                </c:pt>
                <c:pt idx="5">
                  <c:v>0.063061245</c:v>
                </c:pt>
                <c:pt idx="6">
                  <c:v>0.051962466</c:v>
                </c:pt>
                <c:pt idx="7">
                  <c:v>0.04923822</c:v>
                </c:pt>
                <c:pt idx="8">
                  <c:v>0.046312178</c:v>
                </c:pt>
                <c:pt idx="9">
                  <c:v>0.043789729</c:v>
                </c:pt>
                <c:pt idx="10">
                  <c:v>0.041973565</c:v>
                </c:pt>
                <c:pt idx="11">
                  <c:v>0.041670871</c:v>
                </c:pt>
                <c:pt idx="12">
                  <c:v>0.031480174</c:v>
                </c:pt>
                <c:pt idx="13">
                  <c:v>0.030471194</c:v>
                </c:pt>
                <c:pt idx="14">
                  <c:v>0.02714156</c:v>
                </c:pt>
                <c:pt idx="15">
                  <c:v>0.02260115</c:v>
                </c:pt>
                <c:pt idx="16">
                  <c:v>0.019675108</c:v>
                </c:pt>
                <c:pt idx="17">
                  <c:v>0.017152659</c:v>
                </c:pt>
                <c:pt idx="18">
                  <c:v>0.013923923</c:v>
                </c:pt>
                <c:pt idx="19">
                  <c:v>0.012511351</c:v>
                </c:pt>
                <c:pt idx="20">
                  <c:v>0.008475431</c:v>
                </c:pt>
                <c:pt idx="21">
                  <c:v>0.008475431</c:v>
                </c:pt>
                <c:pt idx="22">
                  <c:v>0.00605388</c:v>
                </c:pt>
                <c:pt idx="23">
                  <c:v>0.005448492</c:v>
                </c:pt>
                <c:pt idx="24">
                  <c:v>0.004742206</c:v>
                </c:pt>
                <c:pt idx="25">
                  <c:v>0.00454041</c:v>
                </c:pt>
                <c:pt idx="26">
                  <c:v>0.002825144</c:v>
                </c:pt>
                <c:pt idx="27">
                  <c:v>0.000908082</c:v>
                </c:pt>
                <c:pt idx="28">
                  <c:v>0.000403592</c:v>
                </c:pt>
                <c:pt idx="29">
                  <c:v>0.000201796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44003280"/>
        <c:axId val="-2144006912"/>
      </c:lineChart>
      <c:catAx>
        <c:axId val="-214400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44006912"/>
        <c:crosses val="autoZero"/>
        <c:auto val="1"/>
        <c:lblAlgn val="ctr"/>
        <c:lblOffset val="100"/>
        <c:noMultiLvlLbl val="0"/>
      </c:catAx>
      <c:valAx>
        <c:axId val="-2144006912"/>
        <c:scaling>
          <c:orientation val="minMax"/>
          <c:max val="0.2"/>
          <c:min val="0.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crossAx val="-2144003280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47.06%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30.00%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2.94%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type="par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type="sib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3.24%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type="par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type="sib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5B4D09A-6AE5-4027-82DC-A23B277E3D56}" type="presOf" srcId="{FA7A06C3-9B9C-4943-9C10-D72171014D24}" destId="{F94370AD-19E2-4F6B-AB85-F32D3A5B7B9E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B7BBD76D-19E8-4841-9DCC-540B7FBA6459}" type="presOf" srcId="{FE09E9A6-00DF-4088-9A07-18E3CFC6CF2C}" destId="{CC3A8EB3-DFAF-417F-9F88-2376FB398B20}" srcOrd="0" destOrd="0" presId="urn:microsoft.com/office/officeart/2005/8/layout/radial2"/>
    <dgm:cxn modelId="{0BA72B4C-0233-4BAA-8170-98709A30FFE8}" type="presOf" srcId="{8DED6D8A-C292-490C-8B34-2C205393EE13}" destId="{35526D56-E768-4819-9216-C4E927743A2B}" srcOrd="0" destOrd="0" presId="urn:microsoft.com/office/officeart/2005/8/layout/radial2"/>
    <dgm:cxn modelId="{9C0F042F-EE6D-4740-BD00-318F33E45914}" type="presOf" srcId="{2D6DDA0A-4726-48BD-BFCC-6388F6BF2BA1}" destId="{DFBBBBC3-2F5D-4A60-A5D9-97C06A6DD83D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0831DE9B-9B88-475E-AD91-4D478AC263FD}" type="presOf" srcId="{CF56CEFD-AC68-4391-B387-EE89D3A868CB}" destId="{1D012BB2-BF79-4510-99E7-066A01BAA56A}" srcOrd="0" destOrd="0" presId="urn:microsoft.com/office/officeart/2005/8/layout/radial2"/>
    <dgm:cxn modelId="{E782E20C-EC0F-4435-BF7C-35E4E3B87D38}" type="presOf" srcId="{720E01A6-D50D-45FE-A3FA-3DCC4AFE2A92}" destId="{EA72C591-9724-4095-A831-C421826EF975}" srcOrd="0" destOrd="0" presId="urn:microsoft.com/office/officeart/2005/8/layout/radial2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52D532A-0A81-4E2B-B090-FD5C223E9B0E}" type="presOf" srcId="{DEC268B6-18D7-4F04-A4B5-65EC04A85F7E}" destId="{347D5E9F-899F-43C6-8450-965A38D33E10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94CE831-FB74-435E-9617-18E6DBA69215}" type="presOf" srcId="{E8F5A92F-C113-40C3-8F95-DF0C142652C4}" destId="{974AEE05-33D4-402B-91DC-C916ECC79DE6}" srcOrd="0" destOrd="0" presId="urn:microsoft.com/office/officeart/2005/8/layout/radial2"/>
    <dgm:cxn modelId="{54A56221-EFCB-4BA1-9E42-B601DFC6BC76}" type="presOf" srcId="{4C16F304-B896-4F90-9C5F-AB4170A2464C}" destId="{865E54A3-B4BE-4468-AC89-EB577B209FA0}" srcOrd="0" destOrd="0" presId="urn:microsoft.com/office/officeart/2005/8/layout/radial2"/>
    <dgm:cxn modelId="{ADE87ED3-8B26-434B-A2E3-CA2884819A82}" type="presOf" srcId="{CECA4B9B-7F5E-4A1C-BD1A-B7D7CD76A37A}" destId="{9F3E85D6-EFCB-4E2C-8A6C-B78AE30C68C3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60723DA1-79B4-446D-AA20-4E766B851824}" type="presOf" srcId="{5F6FC48F-3E94-47FA-AD28-957269E4C1BA}" destId="{C8F01A94-E7AE-452D-BB84-DE60C745A4C3}" srcOrd="0" destOrd="0" presId="urn:microsoft.com/office/officeart/2005/8/layout/radial2"/>
    <dgm:cxn modelId="{10653123-161A-4C92-A4BA-5290E7B0A6A8}" type="presOf" srcId="{B17D9A84-EB33-4C6E-851D-F77693D395E2}" destId="{014A86A1-B467-4CA1-9D8A-6362EC1901EF}" srcOrd="0" destOrd="0" presId="urn:microsoft.com/office/officeart/2005/8/layout/radial2"/>
    <dgm:cxn modelId="{1A9F3AB1-E124-4567-BE3D-2F90768CD11A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71DD5460-64F4-4970-838D-526D8C46B0F5}" type="presOf" srcId="{EAC002DD-3DF0-46D3-B810-FFCA0F54DCF8}" destId="{44AEB474-3337-4AF1-8599-92D9CCED5CCD}" srcOrd="0" destOrd="0" presId="urn:microsoft.com/office/officeart/2005/8/layout/radial2"/>
    <dgm:cxn modelId="{C1D3ED37-4BC8-448F-BDF1-63480C03CAD8}" type="presOf" srcId="{777522B5-7191-4146-B6CE-E04273D13619}" destId="{EFD51B71-7277-4837-90FA-1CDDF8C0C07D}" srcOrd="0" destOrd="0" presId="urn:microsoft.com/office/officeart/2005/8/layout/radial2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1198682F-0BF0-4266-A372-327C247888A3}" type="presOf" srcId="{B0A14D98-A3A8-4B16-8BE6-73948ACA260E}" destId="{8C9211B4-E3C9-41A5-BAF6-85AA8DC56757}" srcOrd="0" destOrd="0" presId="urn:microsoft.com/office/officeart/2005/8/layout/radial2"/>
    <dgm:cxn modelId="{0C715826-F1BD-4C82-8E71-787CE0C4BD2A}" type="presParOf" srcId="{F94370AD-19E2-4F6B-AB85-F32D3A5B7B9E}" destId="{A8FB2808-AAFC-4D97-887F-3779979975C0}" srcOrd="0" destOrd="0" presId="urn:microsoft.com/office/officeart/2005/8/layout/radial2"/>
    <dgm:cxn modelId="{1753FA9D-C130-40A0-9391-29E29E1DEA81}" type="presParOf" srcId="{A8FB2808-AAFC-4D97-887F-3779979975C0}" destId="{7D0277BF-C964-4D22-B5BB-6D99C40C7E15}" srcOrd="0" destOrd="0" presId="urn:microsoft.com/office/officeart/2005/8/layout/radial2"/>
    <dgm:cxn modelId="{13C97E2C-E8A0-4AA7-9733-AE3FE68B1BC2}" type="presParOf" srcId="{7D0277BF-C964-4D22-B5BB-6D99C40C7E15}" destId="{520D7201-8E13-49D1-919D-64B90E0B16FD}" srcOrd="0" destOrd="0" presId="urn:microsoft.com/office/officeart/2005/8/layout/radial2"/>
    <dgm:cxn modelId="{FDBE25DF-8A23-4885-83F8-E5DA02D9979B}" type="presParOf" srcId="{7D0277BF-C964-4D22-B5BB-6D99C40C7E15}" destId="{98AE5B4B-2C6D-4C36-83DF-7C3182B7D292}" srcOrd="1" destOrd="0" presId="urn:microsoft.com/office/officeart/2005/8/layout/radial2"/>
    <dgm:cxn modelId="{355E7E46-E839-4DB0-B43B-CC8BB9B02AC4}" type="presParOf" srcId="{A8FB2808-AAFC-4D97-887F-3779979975C0}" destId="{EA72C591-9724-4095-A831-C421826EF975}" srcOrd="1" destOrd="0" presId="urn:microsoft.com/office/officeart/2005/8/layout/radial2"/>
    <dgm:cxn modelId="{57A96FA9-8BE9-49ED-BFB5-AB210F29DB3C}" type="presParOf" srcId="{A8FB2808-AAFC-4D97-887F-3779979975C0}" destId="{9651C876-0FDB-4BF8-B58C-457C507BEB0B}" srcOrd="2" destOrd="0" presId="urn:microsoft.com/office/officeart/2005/8/layout/radial2"/>
    <dgm:cxn modelId="{55C78901-9BBA-4BB7-A59E-A1CA36C427E4}" type="presParOf" srcId="{9651C876-0FDB-4BF8-B58C-457C507BEB0B}" destId="{EFD51B71-7277-4837-90FA-1CDDF8C0C07D}" srcOrd="0" destOrd="0" presId="urn:microsoft.com/office/officeart/2005/8/layout/radial2"/>
    <dgm:cxn modelId="{D2300B28-946D-4A31-B1B3-25D38FECB2CF}" type="presParOf" srcId="{9651C876-0FDB-4BF8-B58C-457C507BEB0B}" destId="{974AEE05-33D4-402B-91DC-C916ECC79DE6}" srcOrd="1" destOrd="0" presId="urn:microsoft.com/office/officeart/2005/8/layout/radial2"/>
    <dgm:cxn modelId="{05D8D5E0-8172-4D23-9FB7-66A13A2D5B8F}" type="presParOf" srcId="{A8FB2808-AAFC-4D97-887F-3779979975C0}" destId="{DFBBBBC3-2F5D-4A60-A5D9-97C06A6DD83D}" srcOrd="3" destOrd="0" presId="urn:microsoft.com/office/officeart/2005/8/layout/radial2"/>
    <dgm:cxn modelId="{080534BF-4DB0-42C5-A510-2F45B3E075F4}" type="presParOf" srcId="{A8FB2808-AAFC-4D97-887F-3779979975C0}" destId="{0365C081-EBAD-4733-AD59-EEC65E712488}" srcOrd="4" destOrd="0" presId="urn:microsoft.com/office/officeart/2005/8/layout/radial2"/>
    <dgm:cxn modelId="{8A9A2FF2-1851-44C4-B725-FD48DF2A3B6E}" type="presParOf" srcId="{0365C081-EBAD-4733-AD59-EEC65E712488}" destId="{865E54A3-B4BE-4468-AC89-EB577B209FA0}" srcOrd="0" destOrd="0" presId="urn:microsoft.com/office/officeart/2005/8/layout/radial2"/>
    <dgm:cxn modelId="{42A40581-42D0-4ADB-A969-6F4D45B25D75}" type="presParOf" srcId="{0365C081-EBAD-4733-AD59-EEC65E712488}" destId="{347D5E9F-899F-43C6-8450-965A38D33E10}" srcOrd="1" destOrd="0" presId="urn:microsoft.com/office/officeart/2005/8/layout/radial2"/>
    <dgm:cxn modelId="{B36B1661-B0E3-4E25-AA38-ED313BFE6CEF}" type="presParOf" srcId="{A8FB2808-AAFC-4D97-887F-3779979975C0}" destId="{1D012BB2-BF79-4510-99E7-066A01BAA56A}" srcOrd="5" destOrd="0" presId="urn:microsoft.com/office/officeart/2005/8/layout/radial2"/>
    <dgm:cxn modelId="{35859201-5834-47D0-97E0-4F3C0498E8D9}" type="presParOf" srcId="{A8FB2808-AAFC-4D97-887F-3779979975C0}" destId="{AC8E1714-64B1-4EB0-AED0-2D4C844CC877}" srcOrd="6" destOrd="0" presId="urn:microsoft.com/office/officeart/2005/8/layout/radial2"/>
    <dgm:cxn modelId="{B849CFAB-67C0-42FF-831D-A1FB207BD2B5}" type="presParOf" srcId="{AC8E1714-64B1-4EB0-AED0-2D4C844CC877}" destId="{CC3A8EB3-DFAF-417F-9F88-2376FB398B20}" srcOrd="0" destOrd="0" presId="urn:microsoft.com/office/officeart/2005/8/layout/radial2"/>
    <dgm:cxn modelId="{45248EC7-6AB0-410F-ABD9-9DA4378BFCF8}" type="presParOf" srcId="{AC8E1714-64B1-4EB0-AED0-2D4C844CC877}" destId="{44AEB474-3337-4AF1-8599-92D9CCED5CCD}" srcOrd="1" destOrd="0" presId="urn:microsoft.com/office/officeart/2005/8/layout/radial2"/>
    <dgm:cxn modelId="{2123E40F-1DC2-45BC-9550-DA5D0DB2CA0B}" type="presParOf" srcId="{A8FB2808-AAFC-4D97-887F-3779979975C0}" destId="{9F3E85D6-EFCB-4E2C-8A6C-B78AE30C68C3}" srcOrd="7" destOrd="0" presId="urn:microsoft.com/office/officeart/2005/8/layout/radial2"/>
    <dgm:cxn modelId="{B0BDE916-F906-469C-BCDA-69FDBDEA70F4}" type="presParOf" srcId="{A8FB2808-AAFC-4D97-887F-3779979975C0}" destId="{6EB30C24-E0BC-46CC-A8CC-BD35E8D8F516}" srcOrd="8" destOrd="0" presId="urn:microsoft.com/office/officeart/2005/8/layout/radial2"/>
    <dgm:cxn modelId="{D0C02E1F-233D-4DC4-BAEB-4C9FDB3F3FF1}" type="presParOf" srcId="{6EB30C24-E0BC-46CC-A8CC-BD35E8D8F516}" destId="{8C9211B4-E3C9-41A5-BAF6-85AA8DC56757}" srcOrd="0" destOrd="0" presId="urn:microsoft.com/office/officeart/2005/8/layout/radial2"/>
    <dgm:cxn modelId="{B3DB5EF0-C422-4169-98EE-27CCB6C41781}" type="presParOf" srcId="{6EB30C24-E0BC-46CC-A8CC-BD35E8D8F516}" destId="{C8F01A94-E7AE-452D-BB84-DE60C745A4C3}" srcOrd="1" destOrd="0" presId="urn:microsoft.com/office/officeart/2005/8/layout/radial2"/>
    <dgm:cxn modelId="{0FA1288A-D3A3-4ED3-B3F8-8ABDB88C9D50}" type="presParOf" srcId="{A8FB2808-AAFC-4D97-887F-3779979975C0}" destId="{35526D56-E768-4819-9216-C4E927743A2B}" srcOrd="9" destOrd="0" presId="urn:microsoft.com/office/officeart/2005/8/layout/radial2"/>
    <dgm:cxn modelId="{A949298F-18C8-4523-8493-91E3E6AA9882}" type="presParOf" srcId="{A8FB2808-AAFC-4D97-887F-3779979975C0}" destId="{449B1AEF-604E-4656-ACAF-2FA22576DCF6}" srcOrd="10" destOrd="0" presId="urn:microsoft.com/office/officeart/2005/8/layout/radial2"/>
    <dgm:cxn modelId="{27C983A7-4D21-4025-8AB6-9E01E3F25A56}" type="presParOf" srcId="{449B1AEF-604E-4656-ACAF-2FA22576DCF6}" destId="{9668CE02-015F-4977-AFE0-6ADCE0C919A6}" srcOrd="0" destOrd="0" presId="urn:microsoft.com/office/officeart/2005/8/layout/radial2"/>
    <dgm:cxn modelId="{B1238000-53D1-4D7F-933D-17C49BEED487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16.04%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9.43%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783C5BA5-8E88-4F23-ACBA-E5603C74CCDC}" type="presOf" srcId="{E8F5A92F-C113-40C3-8F95-DF0C142652C4}" destId="{974AEE05-33D4-402B-91DC-C916ECC79DE6}" srcOrd="0" destOrd="0" presId="urn:microsoft.com/office/officeart/2005/8/layout/radial2"/>
    <dgm:cxn modelId="{033F4C3F-A473-4FA1-A43A-12E538A36EDD}" type="presOf" srcId="{777522B5-7191-4146-B6CE-E04273D13619}" destId="{EFD51B71-7277-4837-90FA-1CDDF8C0C07D}" srcOrd="0" destOrd="0" presId="urn:microsoft.com/office/officeart/2005/8/layout/radial2"/>
    <dgm:cxn modelId="{249A5DC9-CF3F-4DBA-B237-F0A24BBEA840}" type="presOf" srcId="{B4FCC33B-9B0E-42E5-9030-219AE7AECC3D}" destId="{C8F01A94-E7AE-452D-BB84-DE60C745A4C3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4762136C-3A08-47AA-8F98-4E3A10D4799E}" type="presOf" srcId="{DEC268B6-18D7-4F04-A4B5-65EC04A85F7E}" destId="{347D5E9F-899F-43C6-8450-965A38D33E10}" srcOrd="0" destOrd="0" presId="urn:microsoft.com/office/officeart/2005/8/layout/radial2"/>
    <dgm:cxn modelId="{97528274-0C9A-4A93-B196-E63791B8D56B}" type="presOf" srcId="{CECA4B9B-7F5E-4A1C-BD1A-B7D7CD76A37A}" destId="{9F3E85D6-EFCB-4E2C-8A6C-B78AE30C68C3}" srcOrd="0" destOrd="0" presId="urn:microsoft.com/office/officeart/2005/8/layout/radial2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8CB9EB83-FA55-456B-B4FF-FE79E2359001}" type="presOf" srcId="{3A5DF808-D4AE-4737-90FD-7FF82484E3DE}" destId="{1B615263-8047-4425-A0CD-741EA4330FD7}" srcOrd="0" destOrd="0" presId="urn:microsoft.com/office/officeart/2005/8/layout/radial2"/>
    <dgm:cxn modelId="{06B940CC-F41E-4A1F-B6D9-4BC3BB5798B0}" type="presOf" srcId="{60076AB2-60A6-4628-B292-7E84397FDED1}" destId="{7F101914-A9BF-4F11-AF53-59884DCB2029}" srcOrd="0" destOrd="0" presId="urn:microsoft.com/office/officeart/2005/8/layout/radial2"/>
    <dgm:cxn modelId="{609AB1F0-4452-47A2-B691-1E9B12616897}" type="presOf" srcId="{B17D9A84-EB33-4C6E-851D-F77693D395E2}" destId="{014A86A1-B467-4CA1-9D8A-6362EC1901EF}" srcOrd="0" destOrd="0" presId="urn:microsoft.com/office/officeart/2005/8/layout/radial2"/>
    <dgm:cxn modelId="{3329467B-1620-4C96-A59B-EE1C09E7E753}" type="presOf" srcId="{1E9A3BF0-30BA-40A8-ADAD-472A1F7D4A2B}" destId="{09B833AE-C094-4B21-A806-67163D234277}" srcOrd="0" destOrd="0" presId="urn:microsoft.com/office/officeart/2005/8/layout/radial2"/>
    <dgm:cxn modelId="{D8F8BBA9-F3A4-412D-8AD0-BB36EF08BB32}" type="presOf" srcId="{2D6DDA0A-4726-48BD-BFCC-6388F6BF2BA1}" destId="{DFBBBBC3-2F5D-4A60-A5D9-97C06A6DD83D}" srcOrd="0" destOrd="0" presId="urn:microsoft.com/office/officeart/2005/8/layout/radial2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1CA74E21-FC10-45B3-98B7-0E180CAD693B}" type="presOf" srcId="{8DED6D8A-C292-490C-8B34-2C205393EE13}" destId="{35526D56-E768-4819-9216-C4E927743A2B}" srcOrd="0" destOrd="0" presId="urn:microsoft.com/office/officeart/2005/8/layout/radial2"/>
    <dgm:cxn modelId="{D7A2D939-8596-43B7-997D-B321CB717DC4}" type="presOf" srcId="{4C16F304-B896-4F90-9C5F-AB4170A2464C}" destId="{865E54A3-B4BE-4468-AC89-EB577B209FA0}" srcOrd="0" destOrd="0" presId="urn:microsoft.com/office/officeart/2005/8/layout/radial2"/>
    <dgm:cxn modelId="{67282ED9-D82D-42D1-BEE5-7E61016E3626}" type="presOf" srcId="{720E01A6-D50D-45FE-A3FA-3DCC4AFE2A92}" destId="{EA72C591-9724-4095-A831-C421826EF975}" srcOrd="0" destOrd="0" presId="urn:microsoft.com/office/officeart/2005/8/layout/radial2"/>
    <dgm:cxn modelId="{D7EE2576-941C-4E76-A311-B16543BF6F6C}" type="presOf" srcId="{B0A14D98-A3A8-4B16-8BE6-73948ACA260E}" destId="{8C9211B4-E3C9-41A5-BAF6-85AA8DC56757}" srcOrd="0" destOrd="0" presId="urn:microsoft.com/office/officeart/2005/8/layout/radial2"/>
    <dgm:cxn modelId="{1E49FD47-CCEB-4132-99DE-1ABCF4E85331}" type="presOf" srcId="{399FD7A3-8AEE-43C9-8685-6BCCA332708C}" destId="{9668CE02-015F-4977-AFE0-6ADCE0C919A6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2F7A92D5-03DF-49E7-8EBF-225682D35963}" type="presOf" srcId="{FA7A06C3-9B9C-4943-9C10-D72171014D24}" destId="{F94370AD-19E2-4F6B-AB85-F32D3A5B7B9E}" srcOrd="0" destOrd="0" presId="urn:microsoft.com/office/officeart/2005/8/layout/radial2"/>
    <dgm:cxn modelId="{855562ED-FC86-4657-AD10-9F79A8B5B50B}" type="presParOf" srcId="{F94370AD-19E2-4F6B-AB85-F32D3A5B7B9E}" destId="{A8FB2808-AAFC-4D97-887F-3779979975C0}" srcOrd="0" destOrd="0" presId="urn:microsoft.com/office/officeart/2005/8/layout/radial2"/>
    <dgm:cxn modelId="{17803C95-FE7C-45D9-B196-5720A88126E5}" type="presParOf" srcId="{A8FB2808-AAFC-4D97-887F-3779979975C0}" destId="{7D0277BF-C964-4D22-B5BB-6D99C40C7E15}" srcOrd="0" destOrd="0" presId="urn:microsoft.com/office/officeart/2005/8/layout/radial2"/>
    <dgm:cxn modelId="{78F78F41-60E2-4DD8-9995-A5A1B2583CD9}" type="presParOf" srcId="{7D0277BF-C964-4D22-B5BB-6D99C40C7E15}" destId="{520D7201-8E13-49D1-919D-64B90E0B16FD}" srcOrd="0" destOrd="0" presId="urn:microsoft.com/office/officeart/2005/8/layout/radial2"/>
    <dgm:cxn modelId="{2BA33BF7-1E63-4CEA-A420-6A1640C34C88}" type="presParOf" srcId="{7D0277BF-C964-4D22-B5BB-6D99C40C7E15}" destId="{98AE5B4B-2C6D-4C36-83DF-7C3182B7D292}" srcOrd="1" destOrd="0" presId="urn:microsoft.com/office/officeart/2005/8/layout/radial2"/>
    <dgm:cxn modelId="{7CF1B31A-7C58-49EB-9A36-4883683EC1B7}" type="presParOf" srcId="{A8FB2808-AAFC-4D97-887F-3779979975C0}" destId="{EA72C591-9724-4095-A831-C421826EF975}" srcOrd="1" destOrd="0" presId="urn:microsoft.com/office/officeart/2005/8/layout/radial2"/>
    <dgm:cxn modelId="{EB89FC2F-FD07-40D6-B5E5-2D18C0F808E0}" type="presParOf" srcId="{A8FB2808-AAFC-4D97-887F-3779979975C0}" destId="{9651C876-0FDB-4BF8-B58C-457C507BEB0B}" srcOrd="2" destOrd="0" presId="urn:microsoft.com/office/officeart/2005/8/layout/radial2"/>
    <dgm:cxn modelId="{AF810D14-C8CF-4655-80C5-FBBFA0A045CD}" type="presParOf" srcId="{9651C876-0FDB-4BF8-B58C-457C507BEB0B}" destId="{EFD51B71-7277-4837-90FA-1CDDF8C0C07D}" srcOrd="0" destOrd="0" presId="urn:microsoft.com/office/officeart/2005/8/layout/radial2"/>
    <dgm:cxn modelId="{D6319990-2199-4B12-82A1-7F2796AEFA57}" type="presParOf" srcId="{9651C876-0FDB-4BF8-B58C-457C507BEB0B}" destId="{974AEE05-33D4-402B-91DC-C916ECC79DE6}" srcOrd="1" destOrd="0" presId="urn:microsoft.com/office/officeart/2005/8/layout/radial2"/>
    <dgm:cxn modelId="{B03A9478-DD77-4B05-AD30-3FD81144F3EA}" type="presParOf" srcId="{A8FB2808-AAFC-4D97-887F-3779979975C0}" destId="{DFBBBBC3-2F5D-4A60-A5D9-97C06A6DD83D}" srcOrd="3" destOrd="0" presId="urn:microsoft.com/office/officeart/2005/8/layout/radial2"/>
    <dgm:cxn modelId="{3ED7DCD6-ED55-4CD5-BA3F-1134B83D5DB2}" type="presParOf" srcId="{A8FB2808-AAFC-4D97-887F-3779979975C0}" destId="{0365C081-EBAD-4733-AD59-EEC65E712488}" srcOrd="4" destOrd="0" presId="urn:microsoft.com/office/officeart/2005/8/layout/radial2"/>
    <dgm:cxn modelId="{21633259-5459-4619-BEC9-679AC5ED78DD}" type="presParOf" srcId="{0365C081-EBAD-4733-AD59-EEC65E712488}" destId="{865E54A3-B4BE-4468-AC89-EB577B209FA0}" srcOrd="0" destOrd="0" presId="urn:microsoft.com/office/officeart/2005/8/layout/radial2"/>
    <dgm:cxn modelId="{B8D9E6B8-BFFA-4AFE-A5EA-2CDD93CF14AA}" type="presParOf" srcId="{0365C081-EBAD-4733-AD59-EEC65E712488}" destId="{347D5E9F-899F-43C6-8450-965A38D33E10}" srcOrd="1" destOrd="0" presId="urn:microsoft.com/office/officeart/2005/8/layout/radial2"/>
    <dgm:cxn modelId="{9B907826-47DD-4B14-9D38-95F68AE37E50}" type="presParOf" srcId="{A8FB2808-AAFC-4D97-887F-3779979975C0}" destId="{09B833AE-C094-4B21-A806-67163D234277}" srcOrd="5" destOrd="0" presId="urn:microsoft.com/office/officeart/2005/8/layout/radial2"/>
    <dgm:cxn modelId="{5657CC82-E799-4CA2-A075-E623A071140C}" type="presParOf" srcId="{A8FB2808-AAFC-4D97-887F-3779979975C0}" destId="{493AF445-B26D-441D-8601-1C7EB166BA27}" srcOrd="6" destOrd="0" presId="urn:microsoft.com/office/officeart/2005/8/layout/radial2"/>
    <dgm:cxn modelId="{14167481-EBFF-49AA-82E5-5FA391AF80B0}" type="presParOf" srcId="{493AF445-B26D-441D-8601-1C7EB166BA27}" destId="{1B615263-8047-4425-A0CD-741EA4330FD7}" srcOrd="0" destOrd="0" presId="urn:microsoft.com/office/officeart/2005/8/layout/radial2"/>
    <dgm:cxn modelId="{12B1D887-07C3-49A0-87B3-4A168051AEF7}" type="presParOf" srcId="{493AF445-B26D-441D-8601-1C7EB166BA27}" destId="{7F101914-A9BF-4F11-AF53-59884DCB2029}" srcOrd="1" destOrd="0" presId="urn:microsoft.com/office/officeart/2005/8/layout/radial2"/>
    <dgm:cxn modelId="{E85CCDB1-346F-44F9-B027-B71FCE6241E1}" type="presParOf" srcId="{A8FB2808-AAFC-4D97-887F-3779979975C0}" destId="{9F3E85D6-EFCB-4E2C-8A6C-B78AE30C68C3}" srcOrd="7" destOrd="0" presId="urn:microsoft.com/office/officeart/2005/8/layout/radial2"/>
    <dgm:cxn modelId="{CC63854A-5BF0-4D8A-B8A0-27307FD3FAB4}" type="presParOf" srcId="{A8FB2808-AAFC-4D97-887F-3779979975C0}" destId="{6EB30C24-E0BC-46CC-A8CC-BD35E8D8F516}" srcOrd="8" destOrd="0" presId="urn:microsoft.com/office/officeart/2005/8/layout/radial2"/>
    <dgm:cxn modelId="{D2FCF9B5-5B45-4E08-A6B8-399BA8432DD7}" type="presParOf" srcId="{6EB30C24-E0BC-46CC-A8CC-BD35E8D8F516}" destId="{8C9211B4-E3C9-41A5-BAF6-85AA8DC56757}" srcOrd="0" destOrd="0" presId="urn:microsoft.com/office/officeart/2005/8/layout/radial2"/>
    <dgm:cxn modelId="{982413DD-644C-4DAA-9226-FE247308E4FD}" type="presParOf" srcId="{6EB30C24-E0BC-46CC-A8CC-BD35E8D8F516}" destId="{C8F01A94-E7AE-452D-BB84-DE60C745A4C3}" srcOrd="1" destOrd="0" presId="urn:microsoft.com/office/officeart/2005/8/layout/radial2"/>
    <dgm:cxn modelId="{99027A28-FB01-4378-AEC5-7C0365AF5317}" type="presParOf" srcId="{A8FB2808-AAFC-4D97-887F-3779979975C0}" destId="{35526D56-E768-4819-9216-C4E927743A2B}" srcOrd="9" destOrd="0" presId="urn:microsoft.com/office/officeart/2005/8/layout/radial2"/>
    <dgm:cxn modelId="{E27B4D88-C1EF-4CE6-B84D-F300DC51A468}" type="presParOf" srcId="{A8FB2808-AAFC-4D97-887F-3779979975C0}" destId="{449B1AEF-604E-4656-ACAF-2FA22576DCF6}" srcOrd="10" destOrd="0" presId="urn:microsoft.com/office/officeart/2005/8/layout/radial2"/>
    <dgm:cxn modelId="{1C657CE3-0B5C-4686-9710-3953487C4F3B}" type="presParOf" srcId="{449B1AEF-604E-4656-ACAF-2FA22576DCF6}" destId="{9668CE02-015F-4977-AFE0-6ADCE0C919A6}" srcOrd="0" destOrd="0" presId="urn:microsoft.com/office/officeart/2005/8/layout/radial2"/>
    <dgm:cxn modelId="{BEC664F9-E524-404E-AA5D-871BB3C340E1}" type="presParOf" srcId="{449B1AEF-604E-4656-ACAF-2FA22576DCF6}" destId="{014A86A1-B467-4CA1-9D8A-6362EC1901EF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30.51%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16.75%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10.56%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101896-88BA-4A21-98A2-7F2E3350533C}" type="presOf" srcId="{B0A14D98-A3A8-4B16-8BE6-73948ACA260E}" destId="{8C9211B4-E3C9-41A5-BAF6-85AA8DC56757}" srcOrd="0" destOrd="0" presId="urn:microsoft.com/office/officeart/2005/8/layout/radial2"/>
    <dgm:cxn modelId="{9CF9AD65-BCDE-4B51-99F0-ABE7F252CDE1}" type="presOf" srcId="{CECA4B9B-7F5E-4A1C-BD1A-B7D7CD76A37A}" destId="{9F3E85D6-EFCB-4E2C-8A6C-B78AE30C68C3}" srcOrd="0" destOrd="0" presId="urn:microsoft.com/office/officeart/2005/8/layout/radial2"/>
    <dgm:cxn modelId="{A11389E3-CACD-4109-9613-51D01856EA54}" type="presOf" srcId="{8006FCE2-3217-4390-B457-73E9912CA826}" destId="{44AEB474-3337-4AF1-8599-92D9CCED5CCD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2595DA73-D072-4ADB-AB55-47D257C69A12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D0DE54C-7D65-442D-A2F2-E7598BF664D0}" type="presOf" srcId="{4C16F304-B896-4F90-9C5F-AB4170A2464C}" destId="{865E54A3-B4BE-4468-AC89-EB577B209FA0}" srcOrd="0" destOrd="0" presId="urn:microsoft.com/office/officeart/2005/8/layout/radial2"/>
    <dgm:cxn modelId="{75E67770-5D91-4B1D-B890-B23A17C15C53}" type="presOf" srcId="{720E01A6-D50D-45FE-A3FA-3DCC4AFE2A92}" destId="{EA72C591-9724-4095-A831-C421826EF975}" srcOrd="0" destOrd="0" presId="urn:microsoft.com/office/officeart/2005/8/layout/radial2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2DAD72D-FDD6-46F8-A149-A8C5BB9F0ED6}" type="presOf" srcId="{8DED6D8A-C292-490C-8B34-2C205393EE13}" destId="{35526D56-E768-4819-9216-C4E927743A2B}" srcOrd="0" destOrd="0" presId="urn:microsoft.com/office/officeart/2005/8/layout/radial2"/>
    <dgm:cxn modelId="{FC2DF587-F725-4C9E-9EE1-FFD25DFCA3EF}" type="presOf" srcId="{E8F5A92F-C113-40C3-8F95-DF0C142652C4}" destId="{974AEE05-33D4-402B-91DC-C916ECC79DE6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09CE14F-B19F-4863-A199-94DA8FAC1A37}" type="presOf" srcId="{2D6DDA0A-4726-48BD-BFCC-6388F6BF2BA1}" destId="{DFBBBBC3-2F5D-4A60-A5D9-97C06A6DD83D}" srcOrd="0" destOrd="0" presId="urn:microsoft.com/office/officeart/2005/8/layout/radial2"/>
    <dgm:cxn modelId="{91209DCB-5B79-48C7-924E-E9E952989FD8}" type="presOf" srcId="{FA7A06C3-9B9C-4943-9C10-D72171014D24}" destId="{F94370AD-19E2-4F6B-AB85-F32D3A5B7B9E}" srcOrd="0" destOrd="0" presId="urn:microsoft.com/office/officeart/2005/8/layout/radial2"/>
    <dgm:cxn modelId="{648AC7A7-B5B1-4E4B-B2E3-EE23E88881FF}" type="presOf" srcId="{FE09E9A6-00DF-4088-9A07-18E3CFC6CF2C}" destId="{CC3A8EB3-DFAF-417F-9F88-2376FB398B20}" srcOrd="0" destOrd="0" presId="urn:microsoft.com/office/officeart/2005/8/layout/radial2"/>
    <dgm:cxn modelId="{ABF93269-2C56-4DF1-A55B-C4B92E14F490}" type="presOf" srcId="{D0DEFF41-EC54-418F-9958-114B46853507}" destId="{C8F01A94-E7AE-452D-BB84-DE60C745A4C3}" srcOrd="0" destOrd="0" presId="urn:microsoft.com/office/officeart/2005/8/layout/radial2"/>
    <dgm:cxn modelId="{32AD3FA3-74D2-4170-8DB9-701534106DA4}" type="presOf" srcId="{777522B5-7191-4146-B6CE-E04273D13619}" destId="{EFD51B71-7277-4837-90FA-1CDDF8C0C07D}" srcOrd="0" destOrd="0" presId="urn:microsoft.com/office/officeart/2005/8/layout/radial2"/>
    <dgm:cxn modelId="{DDD33293-B3E7-4A23-A73D-D5B23163586A}" type="presOf" srcId="{B17D9A84-EB33-4C6E-851D-F77693D395E2}" destId="{014A86A1-B467-4CA1-9D8A-6362EC1901EF}" srcOrd="0" destOrd="0" presId="urn:microsoft.com/office/officeart/2005/8/layout/radial2"/>
    <dgm:cxn modelId="{9237ED26-6E16-4CCC-98BF-49404C512BE9}" type="presOf" srcId="{CF56CEFD-AC68-4391-B387-EE89D3A868CB}" destId="{1D012BB2-BF79-4510-99E7-066A01BAA56A}" srcOrd="0" destOrd="0" presId="urn:microsoft.com/office/officeart/2005/8/layout/radial2"/>
    <dgm:cxn modelId="{5EFBE894-D399-4EA4-9FC2-9EE11272AD78}" type="presOf" srcId="{399FD7A3-8AEE-43C9-8685-6BCCA332708C}" destId="{9668CE02-015F-4977-AFE0-6ADCE0C919A6}" srcOrd="0" destOrd="0" presId="urn:microsoft.com/office/officeart/2005/8/layout/radial2"/>
    <dgm:cxn modelId="{BFDCDBF0-BC40-431E-B129-59E8744DAAF6}" type="presParOf" srcId="{F94370AD-19E2-4F6B-AB85-F32D3A5B7B9E}" destId="{A8FB2808-AAFC-4D97-887F-3779979975C0}" srcOrd="0" destOrd="0" presId="urn:microsoft.com/office/officeart/2005/8/layout/radial2"/>
    <dgm:cxn modelId="{1D8DC041-8C07-4D94-8052-4987A02C36A5}" type="presParOf" srcId="{A8FB2808-AAFC-4D97-887F-3779979975C0}" destId="{7D0277BF-C964-4D22-B5BB-6D99C40C7E15}" srcOrd="0" destOrd="0" presId="urn:microsoft.com/office/officeart/2005/8/layout/radial2"/>
    <dgm:cxn modelId="{1008D9E2-4B6E-4D09-815F-A416EE6A9281}" type="presParOf" srcId="{7D0277BF-C964-4D22-B5BB-6D99C40C7E15}" destId="{520D7201-8E13-49D1-919D-64B90E0B16FD}" srcOrd="0" destOrd="0" presId="urn:microsoft.com/office/officeart/2005/8/layout/radial2"/>
    <dgm:cxn modelId="{9782CFFD-7294-4953-BA55-49F29A2CC3E7}" type="presParOf" srcId="{7D0277BF-C964-4D22-B5BB-6D99C40C7E15}" destId="{98AE5B4B-2C6D-4C36-83DF-7C3182B7D292}" srcOrd="1" destOrd="0" presId="urn:microsoft.com/office/officeart/2005/8/layout/radial2"/>
    <dgm:cxn modelId="{BD0DA9E0-4372-4C81-A0C6-45C7A117DC0B}" type="presParOf" srcId="{A8FB2808-AAFC-4D97-887F-3779979975C0}" destId="{EA72C591-9724-4095-A831-C421826EF975}" srcOrd="1" destOrd="0" presId="urn:microsoft.com/office/officeart/2005/8/layout/radial2"/>
    <dgm:cxn modelId="{C5382BFC-7726-46CB-870E-E301ACA61053}" type="presParOf" srcId="{A8FB2808-AAFC-4D97-887F-3779979975C0}" destId="{9651C876-0FDB-4BF8-B58C-457C507BEB0B}" srcOrd="2" destOrd="0" presId="urn:microsoft.com/office/officeart/2005/8/layout/radial2"/>
    <dgm:cxn modelId="{0639AAB5-635B-4DA0-B9E8-FE8C2C07A8D3}" type="presParOf" srcId="{9651C876-0FDB-4BF8-B58C-457C507BEB0B}" destId="{EFD51B71-7277-4837-90FA-1CDDF8C0C07D}" srcOrd="0" destOrd="0" presId="urn:microsoft.com/office/officeart/2005/8/layout/radial2"/>
    <dgm:cxn modelId="{D6A73EE2-0B80-4C2D-BE6E-41799C71A538}" type="presParOf" srcId="{9651C876-0FDB-4BF8-B58C-457C507BEB0B}" destId="{974AEE05-33D4-402B-91DC-C916ECC79DE6}" srcOrd="1" destOrd="0" presId="urn:microsoft.com/office/officeart/2005/8/layout/radial2"/>
    <dgm:cxn modelId="{9B268D02-A353-420E-A672-48B6108F1631}" type="presParOf" srcId="{A8FB2808-AAFC-4D97-887F-3779979975C0}" destId="{DFBBBBC3-2F5D-4A60-A5D9-97C06A6DD83D}" srcOrd="3" destOrd="0" presId="urn:microsoft.com/office/officeart/2005/8/layout/radial2"/>
    <dgm:cxn modelId="{A2AB69A7-1589-4212-9135-820E4CDC7E4E}" type="presParOf" srcId="{A8FB2808-AAFC-4D97-887F-3779979975C0}" destId="{0365C081-EBAD-4733-AD59-EEC65E712488}" srcOrd="4" destOrd="0" presId="urn:microsoft.com/office/officeart/2005/8/layout/radial2"/>
    <dgm:cxn modelId="{F407E7C2-20C3-4774-9B3E-5D7EEBF8900D}" type="presParOf" srcId="{0365C081-EBAD-4733-AD59-EEC65E712488}" destId="{865E54A3-B4BE-4468-AC89-EB577B209FA0}" srcOrd="0" destOrd="0" presId="urn:microsoft.com/office/officeart/2005/8/layout/radial2"/>
    <dgm:cxn modelId="{8E83D1EC-6F19-4ED5-9990-DBCA0ED64E4C}" type="presParOf" srcId="{0365C081-EBAD-4733-AD59-EEC65E712488}" destId="{347D5E9F-899F-43C6-8450-965A38D33E10}" srcOrd="1" destOrd="0" presId="urn:microsoft.com/office/officeart/2005/8/layout/radial2"/>
    <dgm:cxn modelId="{95605B45-F2D6-417A-97E3-049369215595}" type="presParOf" srcId="{A8FB2808-AAFC-4D97-887F-3779979975C0}" destId="{1D012BB2-BF79-4510-99E7-066A01BAA56A}" srcOrd="5" destOrd="0" presId="urn:microsoft.com/office/officeart/2005/8/layout/radial2"/>
    <dgm:cxn modelId="{A815018A-73CD-4387-BED6-E1B7ECC13027}" type="presParOf" srcId="{A8FB2808-AAFC-4D97-887F-3779979975C0}" destId="{AC8E1714-64B1-4EB0-AED0-2D4C844CC877}" srcOrd="6" destOrd="0" presId="urn:microsoft.com/office/officeart/2005/8/layout/radial2"/>
    <dgm:cxn modelId="{BA9F4847-1534-4AA7-980F-934F43EC2FFC}" type="presParOf" srcId="{AC8E1714-64B1-4EB0-AED0-2D4C844CC877}" destId="{CC3A8EB3-DFAF-417F-9F88-2376FB398B20}" srcOrd="0" destOrd="0" presId="urn:microsoft.com/office/officeart/2005/8/layout/radial2"/>
    <dgm:cxn modelId="{DD596A2C-E3B0-4EE7-B968-BD9E8F318CB6}" type="presParOf" srcId="{AC8E1714-64B1-4EB0-AED0-2D4C844CC877}" destId="{44AEB474-3337-4AF1-8599-92D9CCED5CCD}" srcOrd="1" destOrd="0" presId="urn:microsoft.com/office/officeart/2005/8/layout/radial2"/>
    <dgm:cxn modelId="{4B5E99D1-9CC9-40B4-B06B-9953F4399EFD}" type="presParOf" srcId="{A8FB2808-AAFC-4D97-887F-3779979975C0}" destId="{9F3E85D6-EFCB-4E2C-8A6C-B78AE30C68C3}" srcOrd="7" destOrd="0" presId="urn:microsoft.com/office/officeart/2005/8/layout/radial2"/>
    <dgm:cxn modelId="{FF4012E6-0BB4-4279-AF66-F643497AC88B}" type="presParOf" srcId="{A8FB2808-AAFC-4D97-887F-3779979975C0}" destId="{6EB30C24-E0BC-46CC-A8CC-BD35E8D8F516}" srcOrd="8" destOrd="0" presId="urn:microsoft.com/office/officeart/2005/8/layout/radial2"/>
    <dgm:cxn modelId="{B68FB3D4-BC0D-4654-A540-212E38DCDDA7}" type="presParOf" srcId="{6EB30C24-E0BC-46CC-A8CC-BD35E8D8F516}" destId="{8C9211B4-E3C9-41A5-BAF6-85AA8DC56757}" srcOrd="0" destOrd="0" presId="urn:microsoft.com/office/officeart/2005/8/layout/radial2"/>
    <dgm:cxn modelId="{AA9EABC5-A650-4ACD-9825-8BC10E4CE484}" type="presParOf" srcId="{6EB30C24-E0BC-46CC-A8CC-BD35E8D8F516}" destId="{C8F01A94-E7AE-452D-BB84-DE60C745A4C3}" srcOrd="1" destOrd="0" presId="urn:microsoft.com/office/officeart/2005/8/layout/radial2"/>
    <dgm:cxn modelId="{EF4AFE7A-26D6-47A3-BEF8-8237856DEA3A}" type="presParOf" srcId="{A8FB2808-AAFC-4D97-887F-3779979975C0}" destId="{35526D56-E768-4819-9216-C4E927743A2B}" srcOrd="9" destOrd="0" presId="urn:microsoft.com/office/officeart/2005/8/layout/radial2"/>
    <dgm:cxn modelId="{79C971EA-1BB4-4950-A357-9FADF01F511D}" type="presParOf" srcId="{A8FB2808-AAFC-4D97-887F-3779979975C0}" destId="{449B1AEF-604E-4656-ACAF-2FA22576DCF6}" srcOrd="10" destOrd="0" presId="urn:microsoft.com/office/officeart/2005/8/layout/radial2"/>
    <dgm:cxn modelId="{1092F60D-90B7-4658-9863-42297222E58B}" type="presParOf" srcId="{449B1AEF-604E-4656-ACAF-2FA22576DCF6}" destId="{9668CE02-015F-4977-AFE0-6ADCE0C919A6}" srcOrd="0" destOrd="0" presId="urn:microsoft.com/office/officeart/2005/8/layout/radial2"/>
    <dgm:cxn modelId="{236BEA05-F4E0-4CA6-820E-3347C93F2CDC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34.34%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13.96%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10.19%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831A947-14F9-4E1E-BDFF-9D562C70A42F}" type="presOf" srcId="{FA7A06C3-9B9C-4943-9C10-D72171014D24}" destId="{F94370AD-19E2-4F6B-AB85-F32D3A5B7B9E}" srcOrd="0" destOrd="0" presId="urn:microsoft.com/office/officeart/2005/8/layout/radial2"/>
    <dgm:cxn modelId="{2982F4EC-3E19-4EC2-811C-45666870348B}" type="presOf" srcId="{B0A14D98-A3A8-4B16-8BE6-73948ACA260E}" destId="{8C9211B4-E3C9-41A5-BAF6-85AA8DC56757}" srcOrd="0" destOrd="0" presId="urn:microsoft.com/office/officeart/2005/8/layout/radial2"/>
    <dgm:cxn modelId="{61CC18C0-B2DA-4668-AC3D-D56C301A464F}" type="presOf" srcId="{B17D9A84-EB33-4C6E-851D-F77693D395E2}" destId="{014A86A1-B467-4CA1-9D8A-6362EC1901EF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AED50C7A-7D23-443F-82C4-F0F76A547E34}" type="presOf" srcId="{CF56CEFD-AC68-4391-B387-EE89D3A868CB}" destId="{1D012BB2-BF79-4510-99E7-066A01BAA56A}" srcOrd="0" destOrd="0" presId="urn:microsoft.com/office/officeart/2005/8/layout/radial2"/>
    <dgm:cxn modelId="{12140E0A-A3D4-4CD8-9C88-72A8B35AD975}" type="presOf" srcId="{E6B0BFC0-ABA5-485D-9A40-6C582F797830}" destId="{44AEB474-3337-4AF1-8599-92D9CCED5CCD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1BA02D0E-C8F7-41A0-A1C3-2368F022C62F}" type="presOf" srcId="{8DED6D8A-C292-490C-8B34-2C205393EE13}" destId="{35526D56-E768-4819-9216-C4E927743A2B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"/>
    <dgm:cxn modelId="{5AE85644-3C95-40AC-90FA-E53B3CF0AB47}" type="presOf" srcId="{777522B5-7191-4146-B6CE-E04273D13619}" destId="{EFD51B71-7277-4837-90FA-1CDDF8C0C07D}" srcOrd="0" destOrd="0" presId="urn:microsoft.com/office/officeart/2005/8/layout/radial2"/>
    <dgm:cxn modelId="{239130B8-7319-4154-84C8-DE3CA67BE905}" type="presOf" srcId="{4C16F304-B896-4F90-9C5F-AB4170A2464C}" destId="{865E54A3-B4BE-4468-AC89-EB577B209FA0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B0F899B7-B0CF-4BA5-B554-72EC5848B221}" type="presOf" srcId="{E8F5A92F-C113-40C3-8F95-DF0C142652C4}" destId="{974AEE05-33D4-402B-91DC-C916ECC79DE6}" srcOrd="0" destOrd="0" presId="urn:microsoft.com/office/officeart/2005/8/layout/radial2"/>
    <dgm:cxn modelId="{9A39AD6C-E009-4CE9-A157-969C49E6AB78}" type="presOf" srcId="{2D6DDA0A-4726-48BD-BFCC-6388F6BF2BA1}" destId="{DFBBBBC3-2F5D-4A60-A5D9-97C06A6DD83D}" srcOrd="0" destOrd="0" presId="urn:microsoft.com/office/officeart/2005/8/layout/radial2"/>
    <dgm:cxn modelId="{9F5679C1-E8F1-407A-BB52-EFC3CB6A09C0}" type="presOf" srcId="{CECA4B9B-7F5E-4A1C-BD1A-B7D7CD76A37A}" destId="{9F3E85D6-EFCB-4E2C-8A6C-B78AE30C68C3}" srcOrd="0" destOrd="0" presId="urn:microsoft.com/office/officeart/2005/8/layout/radial2"/>
    <dgm:cxn modelId="{8B51EB5A-E1CE-4F8A-ADC5-57B3CA872AA0}" type="presOf" srcId="{720E01A6-D50D-45FE-A3FA-3DCC4AFE2A92}" destId="{EA72C591-9724-4095-A831-C421826EF975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89108A1-1306-4E3B-9188-CFBCEDB49B05}" type="presOf" srcId="{40B4B4EE-A958-4F10-94EA-6CFD1E6A3083}" destId="{C8F01A94-E7AE-452D-BB84-DE60C745A4C3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E080A0EF-5CFA-4152-97DE-FF2E52F6D6E0}" type="presOf" srcId="{DEC268B6-18D7-4F04-A4B5-65EC04A85F7E}" destId="{347D5E9F-899F-43C6-8450-965A38D33E10}" srcOrd="0" destOrd="0" presId="urn:microsoft.com/office/officeart/2005/8/layout/radial2"/>
    <dgm:cxn modelId="{05BDF2E1-FEA2-4DC8-B01C-C77ADBE32E2C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B9AC7156-4E5F-4A4A-AB6D-4A8A1119F6DE}" type="presParOf" srcId="{F94370AD-19E2-4F6B-AB85-F32D3A5B7B9E}" destId="{A8FB2808-AAFC-4D97-887F-3779979975C0}" srcOrd="0" destOrd="0" presId="urn:microsoft.com/office/officeart/2005/8/layout/radial2"/>
    <dgm:cxn modelId="{0A306AB5-9553-4C07-B188-E83FF845AD02}" type="presParOf" srcId="{A8FB2808-AAFC-4D97-887F-3779979975C0}" destId="{7D0277BF-C964-4D22-B5BB-6D99C40C7E15}" srcOrd="0" destOrd="0" presId="urn:microsoft.com/office/officeart/2005/8/layout/radial2"/>
    <dgm:cxn modelId="{078A25AB-7269-4634-BECE-F979D9C1830C}" type="presParOf" srcId="{7D0277BF-C964-4D22-B5BB-6D99C40C7E15}" destId="{520D7201-8E13-49D1-919D-64B90E0B16FD}" srcOrd="0" destOrd="0" presId="urn:microsoft.com/office/officeart/2005/8/layout/radial2"/>
    <dgm:cxn modelId="{6E532C15-18A0-490B-A1B8-93F0EFDEC6AF}" type="presParOf" srcId="{7D0277BF-C964-4D22-B5BB-6D99C40C7E15}" destId="{98AE5B4B-2C6D-4C36-83DF-7C3182B7D292}" srcOrd="1" destOrd="0" presId="urn:microsoft.com/office/officeart/2005/8/layout/radial2"/>
    <dgm:cxn modelId="{F90CFE68-253C-4B6E-A509-92F22AE91604}" type="presParOf" srcId="{A8FB2808-AAFC-4D97-887F-3779979975C0}" destId="{EA72C591-9724-4095-A831-C421826EF975}" srcOrd="1" destOrd="0" presId="urn:microsoft.com/office/officeart/2005/8/layout/radial2"/>
    <dgm:cxn modelId="{9DF9E738-4B6F-4FF2-B281-9B823F48ACFA}" type="presParOf" srcId="{A8FB2808-AAFC-4D97-887F-3779979975C0}" destId="{9651C876-0FDB-4BF8-B58C-457C507BEB0B}" srcOrd="2" destOrd="0" presId="urn:microsoft.com/office/officeart/2005/8/layout/radial2"/>
    <dgm:cxn modelId="{999D11C8-5B58-4DB3-B812-D9847B5D05AE}" type="presParOf" srcId="{9651C876-0FDB-4BF8-B58C-457C507BEB0B}" destId="{EFD51B71-7277-4837-90FA-1CDDF8C0C07D}" srcOrd="0" destOrd="0" presId="urn:microsoft.com/office/officeart/2005/8/layout/radial2"/>
    <dgm:cxn modelId="{5D434FA6-030D-46FB-AC44-A5A91EE2B7E2}" type="presParOf" srcId="{9651C876-0FDB-4BF8-B58C-457C507BEB0B}" destId="{974AEE05-33D4-402B-91DC-C916ECC79DE6}" srcOrd="1" destOrd="0" presId="urn:microsoft.com/office/officeart/2005/8/layout/radial2"/>
    <dgm:cxn modelId="{459BBE8C-B543-4DEC-8A77-3A893003FC6D}" type="presParOf" srcId="{A8FB2808-AAFC-4D97-887F-3779979975C0}" destId="{DFBBBBC3-2F5D-4A60-A5D9-97C06A6DD83D}" srcOrd="3" destOrd="0" presId="urn:microsoft.com/office/officeart/2005/8/layout/radial2"/>
    <dgm:cxn modelId="{62B7919D-4C88-4529-8553-5C13A7A1E34F}" type="presParOf" srcId="{A8FB2808-AAFC-4D97-887F-3779979975C0}" destId="{0365C081-EBAD-4733-AD59-EEC65E712488}" srcOrd="4" destOrd="0" presId="urn:microsoft.com/office/officeart/2005/8/layout/radial2"/>
    <dgm:cxn modelId="{381B8791-71AC-405B-AFA5-4D0973C130DA}" type="presParOf" srcId="{0365C081-EBAD-4733-AD59-EEC65E712488}" destId="{865E54A3-B4BE-4468-AC89-EB577B209FA0}" srcOrd="0" destOrd="0" presId="urn:microsoft.com/office/officeart/2005/8/layout/radial2"/>
    <dgm:cxn modelId="{75123B62-7638-41D3-BB7F-E50FEE04D4FC}" type="presParOf" srcId="{0365C081-EBAD-4733-AD59-EEC65E712488}" destId="{347D5E9F-899F-43C6-8450-965A38D33E10}" srcOrd="1" destOrd="0" presId="urn:microsoft.com/office/officeart/2005/8/layout/radial2"/>
    <dgm:cxn modelId="{1061CE5F-EF7E-47D5-A560-88E16A41A274}" type="presParOf" srcId="{A8FB2808-AAFC-4D97-887F-3779979975C0}" destId="{1D012BB2-BF79-4510-99E7-066A01BAA56A}" srcOrd="5" destOrd="0" presId="urn:microsoft.com/office/officeart/2005/8/layout/radial2"/>
    <dgm:cxn modelId="{3E68E7D4-8F3C-44AF-83E5-A52521209BA2}" type="presParOf" srcId="{A8FB2808-AAFC-4D97-887F-3779979975C0}" destId="{AC8E1714-64B1-4EB0-AED0-2D4C844CC877}" srcOrd="6" destOrd="0" presId="urn:microsoft.com/office/officeart/2005/8/layout/radial2"/>
    <dgm:cxn modelId="{D3A8FE65-15E6-4198-A80A-6899841BEE3D}" type="presParOf" srcId="{AC8E1714-64B1-4EB0-AED0-2D4C844CC877}" destId="{CC3A8EB3-DFAF-417F-9F88-2376FB398B20}" srcOrd="0" destOrd="0" presId="urn:microsoft.com/office/officeart/2005/8/layout/radial2"/>
    <dgm:cxn modelId="{19D8AE67-B2AF-44A3-AC5B-BA052AA2FB2F}" type="presParOf" srcId="{AC8E1714-64B1-4EB0-AED0-2D4C844CC877}" destId="{44AEB474-3337-4AF1-8599-92D9CCED5CCD}" srcOrd="1" destOrd="0" presId="urn:microsoft.com/office/officeart/2005/8/layout/radial2"/>
    <dgm:cxn modelId="{132B2201-E608-4EFA-BAC0-9D16E226AC59}" type="presParOf" srcId="{A8FB2808-AAFC-4D97-887F-3779979975C0}" destId="{9F3E85D6-EFCB-4E2C-8A6C-B78AE30C68C3}" srcOrd="7" destOrd="0" presId="urn:microsoft.com/office/officeart/2005/8/layout/radial2"/>
    <dgm:cxn modelId="{941F273B-A7AE-43B0-BACE-48BBEA677F80}" type="presParOf" srcId="{A8FB2808-AAFC-4D97-887F-3779979975C0}" destId="{6EB30C24-E0BC-46CC-A8CC-BD35E8D8F516}" srcOrd="8" destOrd="0" presId="urn:microsoft.com/office/officeart/2005/8/layout/radial2"/>
    <dgm:cxn modelId="{97D8C87E-58C6-421B-9723-3A231CA0E251}" type="presParOf" srcId="{6EB30C24-E0BC-46CC-A8CC-BD35E8D8F516}" destId="{8C9211B4-E3C9-41A5-BAF6-85AA8DC56757}" srcOrd="0" destOrd="0" presId="urn:microsoft.com/office/officeart/2005/8/layout/radial2"/>
    <dgm:cxn modelId="{D2A139C1-6384-48D1-9FA3-C66791D3CB4D}" type="presParOf" srcId="{6EB30C24-E0BC-46CC-A8CC-BD35E8D8F516}" destId="{C8F01A94-E7AE-452D-BB84-DE60C745A4C3}" srcOrd="1" destOrd="0" presId="urn:microsoft.com/office/officeart/2005/8/layout/radial2"/>
    <dgm:cxn modelId="{426B2138-B5FA-4249-9879-7D959455076E}" type="presParOf" srcId="{A8FB2808-AAFC-4D97-887F-3779979975C0}" destId="{35526D56-E768-4819-9216-C4E927743A2B}" srcOrd="9" destOrd="0" presId="urn:microsoft.com/office/officeart/2005/8/layout/radial2"/>
    <dgm:cxn modelId="{AF819032-DAC1-4790-B923-A8BABC237262}" type="presParOf" srcId="{A8FB2808-AAFC-4D97-887F-3779979975C0}" destId="{449B1AEF-604E-4656-ACAF-2FA22576DCF6}" srcOrd="10" destOrd="0" presId="urn:microsoft.com/office/officeart/2005/8/layout/radial2"/>
    <dgm:cxn modelId="{591F103A-BD8D-4D6D-ABA1-5D24E5B3FB38}" type="presParOf" srcId="{449B1AEF-604E-4656-ACAF-2FA22576DCF6}" destId="{9668CE02-015F-4977-AFE0-6ADCE0C919A6}" srcOrd="0" destOrd="0" presId="urn:microsoft.com/office/officeart/2005/8/layout/radial2"/>
    <dgm:cxn modelId="{4E85FCF1-15BD-4D60-BA20-B0BF6A4DE63F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28.85%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type="par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type="sib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type="par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type="sib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948388D-69A7-4BBC-914E-414CA9AEB015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57AF772F-53D2-42BF-B774-92598A869990}" type="presOf" srcId="{4C16F304-B896-4F90-9C5F-AB4170A2464C}" destId="{865E54A3-B4BE-4468-AC89-EB577B209FA0}" srcOrd="0" destOrd="0" presId="urn:microsoft.com/office/officeart/2005/8/layout/radial2"/>
    <dgm:cxn modelId="{1C5096E2-59F3-48C5-A37F-5E72BB1636E3}" type="presOf" srcId="{777522B5-7191-4146-B6CE-E04273D13619}" destId="{EFD51B71-7277-4837-90FA-1CDDF8C0C07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F89B0BB2-6ADD-49CC-BABB-986DCA7C09AE}" type="presOf" srcId="{8DED6D8A-C292-490C-8B34-2C205393EE13}" destId="{35526D56-E768-4819-9216-C4E927743A2B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23C0949-388E-42B5-929B-3FA4207A6CFB}" type="presOf" srcId="{DEC268B6-18D7-4F04-A4B5-65EC04A85F7E}" destId="{347D5E9F-899F-43C6-8450-965A38D33E10}" srcOrd="0" destOrd="0" presId="urn:microsoft.com/office/officeart/2005/8/layout/radial2"/>
    <dgm:cxn modelId="{53166E93-A615-4BED-886C-DA594A895B2D}" type="presOf" srcId="{CECA4B9B-7F5E-4A1C-BD1A-B7D7CD76A37A}" destId="{9F3E85D6-EFCB-4E2C-8A6C-B78AE30C68C3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BFE6BE4-621E-4C50-8E90-AB3818FF37FA}" type="presOf" srcId="{A3F11F6C-7471-4B8B-8AA7-78E9B13AE207}" destId="{C8F01A94-E7AE-452D-BB84-DE60C745A4C3}" srcOrd="0" destOrd="0" presId="urn:microsoft.com/office/officeart/2005/8/layout/radial2"/>
    <dgm:cxn modelId="{B065E285-A05F-48AB-954F-0D7E80B7296B}" type="presOf" srcId="{CF56CEFD-AC68-4391-B387-EE89D3A868CB}" destId="{1D012BB2-BF79-4510-99E7-066A01BAA56A}" srcOrd="0" destOrd="0" presId="urn:microsoft.com/office/officeart/2005/8/layout/radial2"/>
    <dgm:cxn modelId="{840E3324-6FDA-4342-B026-6B07F8BCC414}" type="presOf" srcId="{B17D9A84-EB33-4C6E-851D-F77693D395E2}" destId="{014A86A1-B467-4CA1-9D8A-6362EC1901EF}" srcOrd="0" destOrd="0" presId="urn:microsoft.com/office/officeart/2005/8/layout/radial2"/>
    <dgm:cxn modelId="{0575E9C0-FC4F-4A85-9986-3645A1FD7771}" type="presOf" srcId="{B0A14D98-A3A8-4B16-8BE6-73948ACA260E}" destId="{8C9211B4-E3C9-41A5-BAF6-85AA8DC56757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602E99CC-C67A-4A35-A002-98DA60062A3B}" type="presOf" srcId="{399FD7A3-8AEE-43C9-8685-6BCCA332708C}" destId="{9668CE02-015F-4977-AFE0-6ADCE0C919A6}" srcOrd="0" destOrd="0" presId="urn:microsoft.com/office/officeart/2005/8/layout/radial2"/>
    <dgm:cxn modelId="{512BE366-38C5-45DA-9058-802C584C8D60}" type="presOf" srcId="{FE09E9A6-00DF-4088-9A07-18E3CFC6CF2C}" destId="{CC3A8EB3-DFAF-417F-9F88-2376FB398B20}" srcOrd="0" destOrd="0" presId="urn:microsoft.com/office/officeart/2005/8/layout/radial2"/>
    <dgm:cxn modelId="{9B481D30-4D07-4742-97E3-93BE88948450}" type="presOf" srcId="{720E01A6-D50D-45FE-A3FA-3DCC4AFE2A92}" destId="{EA72C591-9724-4095-A831-C421826EF975}" srcOrd="0" destOrd="0" presId="urn:microsoft.com/office/officeart/2005/8/layout/radial2"/>
    <dgm:cxn modelId="{BC8046FA-222D-4274-BFC3-052FC1A3215A}" type="presOf" srcId="{FA7A06C3-9B9C-4943-9C10-D72171014D24}" destId="{F94370AD-19E2-4F6B-AB85-F32D3A5B7B9E}" srcOrd="0" destOrd="0" presId="urn:microsoft.com/office/officeart/2005/8/layout/radial2"/>
    <dgm:cxn modelId="{A8C00E08-8C4A-4FB4-9539-F7E017DAE7F9}" type="presOf" srcId="{E8F5A92F-C113-40C3-8F95-DF0C142652C4}" destId="{974AEE05-33D4-402B-91DC-C916ECC79DE6}" srcOrd="0" destOrd="0" presId="urn:microsoft.com/office/officeart/2005/8/layout/radial2"/>
    <dgm:cxn modelId="{019A2510-E44A-48EC-9331-51A527738513}" type="presOf" srcId="{BC705F72-1F1B-4BCD-812E-F2C717A41295}" destId="{44AEB474-3337-4AF1-8599-92D9CCED5CCD}" srcOrd="0" destOrd="0" presId="urn:microsoft.com/office/officeart/2005/8/layout/radial2"/>
    <dgm:cxn modelId="{03079B4F-A474-42C9-B5F9-E8248FCCC7E7}" type="presParOf" srcId="{F94370AD-19E2-4F6B-AB85-F32D3A5B7B9E}" destId="{A8FB2808-AAFC-4D97-887F-3779979975C0}" srcOrd="0" destOrd="0" presId="urn:microsoft.com/office/officeart/2005/8/layout/radial2"/>
    <dgm:cxn modelId="{37AF0B3D-A15C-4721-8AB2-2BEB6FEC249C}" type="presParOf" srcId="{A8FB2808-AAFC-4D97-887F-3779979975C0}" destId="{7D0277BF-C964-4D22-B5BB-6D99C40C7E15}" srcOrd="0" destOrd="0" presId="urn:microsoft.com/office/officeart/2005/8/layout/radial2"/>
    <dgm:cxn modelId="{81C4A58C-C99C-4E06-93CB-EB94EA6B72A8}" type="presParOf" srcId="{7D0277BF-C964-4D22-B5BB-6D99C40C7E15}" destId="{520D7201-8E13-49D1-919D-64B90E0B16FD}" srcOrd="0" destOrd="0" presId="urn:microsoft.com/office/officeart/2005/8/layout/radial2"/>
    <dgm:cxn modelId="{319A64B1-88FE-4B94-AA05-79AB68276946}" type="presParOf" srcId="{7D0277BF-C964-4D22-B5BB-6D99C40C7E15}" destId="{98AE5B4B-2C6D-4C36-83DF-7C3182B7D292}" srcOrd="1" destOrd="0" presId="urn:microsoft.com/office/officeart/2005/8/layout/radial2"/>
    <dgm:cxn modelId="{30B329D9-1AAE-4914-8C86-A97B4C3402E9}" type="presParOf" srcId="{A8FB2808-AAFC-4D97-887F-3779979975C0}" destId="{EA72C591-9724-4095-A831-C421826EF975}" srcOrd="1" destOrd="0" presId="urn:microsoft.com/office/officeart/2005/8/layout/radial2"/>
    <dgm:cxn modelId="{38844C4C-6C3B-456C-81FA-F63CAF5D13E6}" type="presParOf" srcId="{A8FB2808-AAFC-4D97-887F-3779979975C0}" destId="{9651C876-0FDB-4BF8-B58C-457C507BEB0B}" srcOrd="2" destOrd="0" presId="urn:microsoft.com/office/officeart/2005/8/layout/radial2"/>
    <dgm:cxn modelId="{5AB1AD83-2ED2-4E41-81FE-2FDA7B5248C6}" type="presParOf" srcId="{9651C876-0FDB-4BF8-B58C-457C507BEB0B}" destId="{EFD51B71-7277-4837-90FA-1CDDF8C0C07D}" srcOrd="0" destOrd="0" presId="urn:microsoft.com/office/officeart/2005/8/layout/radial2"/>
    <dgm:cxn modelId="{B661B55A-4984-4D52-B92D-D937E96C138A}" type="presParOf" srcId="{9651C876-0FDB-4BF8-B58C-457C507BEB0B}" destId="{974AEE05-33D4-402B-91DC-C916ECC79DE6}" srcOrd="1" destOrd="0" presId="urn:microsoft.com/office/officeart/2005/8/layout/radial2"/>
    <dgm:cxn modelId="{CEDF17C4-BCAE-45B4-AD9E-07488BBAAE01}" type="presParOf" srcId="{A8FB2808-AAFC-4D97-887F-3779979975C0}" destId="{DFBBBBC3-2F5D-4A60-A5D9-97C06A6DD83D}" srcOrd="3" destOrd="0" presId="urn:microsoft.com/office/officeart/2005/8/layout/radial2"/>
    <dgm:cxn modelId="{891F5200-1234-4470-9D3F-A1D5CDF3BFED}" type="presParOf" srcId="{A8FB2808-AAFC-4D97-887F-3779979975C0}" destId="{0365C081-EBAD-4733-AD59-EEC65E712488}" srcOrd="4" destOrd="0" presId="urn:microsoft.com/office/officeart/2005/8/layout/radial2"/>
    <dgm:cxn modelId="{AA2F32A5-09B9-4BF0-B418-CD81339B0006}" type="presParOf" srcId="{0365C081-EBAD-4733-AD59-EEC65E712488}" destId="{865E54A3-B4BE-4468-AC89-EB577B209FA0}" srcOrd="0" destOrd="0" presId="urn:microsoft.com/office/officeart/2005/8/layout/radial2"/>
    <dgm:cxn modelId="{C010CEFD-1CFE-4AD0-8D95-1C75D3082A43}" type="presParOf" srcId="{0365C081-EBAD-4733-AD59-EEC65E712488}" destId="{347D5E9F-899F-43C6-8450-965A38D33E10}" srcOrd="1" destOrd="0" presId="urn:microsoft.com/office/officeart/2005/8/layout/radial2"/>
    <dgm:cxn modelId="{EA3097D5-5D6A-4F0C-BC8E-95727E6F40D5}" type="presParOf" srcId="{A8FB2808-AAFC-4D97-887F-3779979975C0}" destId="{1D012BB2-BF79-4510-99E7-066A01BAA56A}" srcOrd="5" destOrd="0" presId="urn:microsoft.com/office/officeart/2005/8/layout/radial2"/>
    <dgm:cxn modelId="{2DAD2903-8906-40D9-BB07-E7EBD00BF936}" type="presParOf" srcId="{A8FB2808-AAFC-4D97-887F-3779979975C0}" destId="{AC8E1714-64B1-4EB0-AED0-2D4C844CC877}" srcOrd="6" destOrd="0" presId="urn:microsoft.com/office/officeart/2005/8/layout/radial2"/>
    <dgm:cxn modelId="{E9549D15-29FF-4047-A802-85717C467849}" type="presParOf" srcId="{AC8E1714-64B1-4EB0-AED0-2D4C844CC877}" destId="{CC3A8EB3-DFAF-417F-9F88-2376FB398B20}" srcOrd="0" destOrd="0" presId="urn:microsoft.com/office/officeart/2005/8/layout/radial2"/>
    <dgm:cxn modelId="{71DF43F5-0BB2-44E0-83F8-381B0770DC8D}" type="presParOf" srcId="{AC8E1714-64B1-4EB0-AED0-2D4C844CC877}" destId="{44AEB474-3337-4AF1-8599-92D9CCED5CCD}" srcOrd="1" destOrd="0" presId="urn:microsoft.com/office/officeart/2005/8/layout/radial2"/>
    <dgm:cxn modelId="{587C6F1C-BC17-4AA0-8849-119552AC7EAD}" type="presParOf" srcId="{A8FB2808-AAFC-4D97-887F-3779979975C0}" destId="{9F3E85D6-EFCB-4E2C-8A6C-B78AE30C68C3}" srcOrd="7" destOrd="0" presId="urn:microsoft.com/office/officeart/2005/8/layout/radial2"/>
    <dgm:cxn modelId="{06C402EB-CEA4-4DE4-9945-CFC2EED6CFCF}" type="presParOf" srcId="{A8FB2808-AAFC-4D97-887F-3779979975C0}" destId="{6EB30C24-E0BC-46CC-A8CC-BD35E8D8F516}" srcOrd="8" destOrd="0" presId="urn:microsoft.com/office/officeart/2005/8/layout/radial2"/>
    <dgm:cxn modelId="{F5B10966-F964-4F5E-9463-869B43112403}" type="presParOf" srcId="{6EB30C24-E0BC-46CC-A8CC-BD35E8D8F516}" destId="{8C9211B4-E3C9-41A5-BAF6-85AA8DC56757}" srcOrd="0" destOrd="0" presId="urn:microsoft.com/office/officeart/2005/8/layout/radial2"/>
    <dgm:cxn modelId="{418D46EC-D79E-4C36-AE26-4C9AE9BFDC24}" type="presParOf" srcId="{6EB30C24-E0BC-46CC-A8CC-BD35E8D8F516}" destId="{C8F01A94-E7AE-452D-BB84-DE60C745A4C3}" srcOrd="1" destOrd="0" presId="urn:microsoft.com/office/officeart/2005/8/layout/radial2"/>
    <dgm:cxn modelId="{0309A7FB-13A1-40EC-91F3-927A56BB9CAC}" type="presParOf" srcId="{A8FB2808-AAFC-4D97-887F-3779979975C0}" destId="{35526D56-E768-4819-9216-C4E927743A2B}" srcOrd="9" destOrd="0" presId="urn:microsoft.com/office/officeart/2005/8/layout/radial2"/>
    <dgm:cxn modelId="{927C0741-EAB9-4EA9-9588-493C328800BE}" type="presParOf" srcId="{A8FB2808-AAFC-4D97-887F-3779979975C0}" destId="{449B1AEF-604E-4656-ACAF-2FA22576DCF6}" srcOrd="10" destOrd="0" presId="urn:microsoft.com/office/officeart/2005/8/layout/radial2"/>
    <dgm:cxn modelId="{D31A5CC5-13AD-45AD-8914-97AA6ED9D9C5}" type="presParOf" srcId="{449B1AEF-604E-4656-ACAF-2FA22576DCF6}" destId="{9668CE02-015F-4977-AFE0-6ADCE0C919A6}" srcOrd="0" destOrd="0" presId="urn:microsoft.com/office/officeart/2005/8/layout/radial2"/>
    <dgm:cxn modelId="{E217DFA0-F49E-46A2-AE1B-248365F51BFD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47.06%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30.00%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3.24%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2.94%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16.04%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1B615263-8047-4425-A0CD-741EA4330FD7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7F101914-A9BF-4F11-AF53-59884DCB2029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9.43%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30.51%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13.96%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10.19%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3.02%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28.85%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en-US" altLang="zh-CN" sz="1000" kern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16/8/8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8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4080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5179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738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4619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kumimoji="0"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548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294160006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053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16/8/8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49472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698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879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14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16/8/8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81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645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7964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2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690" r:id="rId3"/>
    <p:sldLayoutId id="2147483695" r:id="rId4"/>
    <p:sldLayoutId id="2147483696" r:id="rId5"/>
    <p:sldLayoutId id="2147483704" r:id="rId6"/>
    <p:sldLayoutId id="2147483705" r:id="rId7"/>
    <p:sldLayoutId id="2147483706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chart" Target="../charts/chart6.xml"/><Relationship Id="rId3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2.xml"/><Relationship Id="rId20" Type="http://schemas.openxmlformats.org/officeDocument/2006/relationships/diagramColors" Target="../diagrams/colors4.xml"/><Relationship Id="rId21" Type="http://schemas.microsoft.com/office/2007/relationships/diagramDrawing" Target="../diagrams/drawing4.xml"/><Relationship Id="rId22" Type="http://schemas.openxmlformats.org/officeDocument/2006/relationships/diagramData" Target="../diagrams/data5.xml"/><Relationship Id="rId23" Type="http://schemas.openxmlformats.org/officeDocument/2006/relationships/diagramLayout" Target="../diagrams/layout5.xml"/><Relationship Id="rId24" Type="http://schemas.openxmlformats.org/officeDocument/2006/relationships/diagramQuickStyle" Target="../diagrams/quickStyle5.xml"/><Relationship Id="rId25" Type="http://schemas.openxmlformats.org/officeDocument/2006/relationships/diagramColors" Target="../diagrams/colors5.xml"/><Relationship Id="rId26" Type="http://schemas.microsoft.com/office/2007/relationships/diagramDrawing" Target="../diagrams/drawing5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2" Type="http://schemas.openxmlformats.org/officeDocument/2006/relationships/diagramData" Target="../diagrams/data3.xml"/><Relationship Id="rId13" Type="http://schemas.openxmlformats.org/officeDocument/2006/relationships/diagramLayout" Target="../diagrams/layout3.xml"/><Relationship Id="rId14" Type="http://schemas.openxmlformats.org/officeDocument/2006/relationships/diagramQuickStyle" Target="../diagrams/quickStyle3.xml"/><Relationship Id="rId15" Type="http://schemas.openxmlformats.org/officeDocument/2006/relationships/diagramColors" Target="../diagrams/colors3.xml"/><Relationship Id="rId16" Type="http://schemas.microsoft.com/office/2007/relationships/diagramDrawing" Target="../diagrams/drawing3.xml"/><Relationship Id="rId17" Type="http://schemas.openxmlformats.org/officeDocument/2006/relationships/diagramData" Target="../diagrams/data4.xml"/><Relationship Id="rId18" Type="http://schemas.openxmlformats.org/officeDocument/2006/relationships/diagramLayout" Target="../diagrams/layout4.xml"/><Relationship Id="rId19" Type="http://schemas.openxmlformats.org/officeDocument/2006/relationships/diagramQuickStyle" Target="../diagrams/quickStyle4.xml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7.xml"/><Relationship Id="rId3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chart" Target="../charts/chart9.xml"/><Relationship Id="rId3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3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2016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77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305390335"/>
              </p:ext>
            </p:extLst>
          </p:nvPr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二手车价格区间主要集中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万元及以下，占比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64.06%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月不同，本月以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万元至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万元价格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区间车辆市场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22.65%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万元以下价格区间二手车占比下降幅度较大。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8794" y="3429000"/>
            <a:ext cx="1503178" cy="1010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06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737" y="1326954"/>
            <a:ext cx="4025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月，二手车价格止跌，呈现明显上升趋势。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浙江、福建、辽宁、北京、江苏、黑龙江、安徽等七个地区的二手车均价突破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1398" y="4263574"/>
            <a:ext cx="3898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月，二手车交易均价最高依然是浙江省，为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12.95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万元，比上月略有上升；北京市场平均价格升至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17.32%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93408"/>
              </p:ext>
            </p:extLst>
          </p:nvPr>
        </p:nvGraphicFramePr>
        <p:xfrm>
          <a:off x="677492" y="3976512"/>
          <a:ext cx="3289300" cy="243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100"/>
                <a:gridCol w="1854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11.59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11.80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11.36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12.95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7.85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4658" y="1326955"/>
            <a:ext cx="4115641" cy="293662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7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21.10%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，比上月略有降低；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本月，浙江转籍比例最高，达到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39.31%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；西藏地区转籍比例最低，不足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62004"/>
              </p:ext>
            </p:extLst>
          </p:nvPr>
        </p:nvGraphicFramePr>
        <p:xfrm>
          <a:off x="1101717" y="2928939"/>
          <a:ext cx="334011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39.31%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38.91%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33.89%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30.11%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24.81%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942667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7.04%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5.31%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陕西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3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江苏"/>
          <p:cNvSpPr>
            <a:spLocks/>
          </p:cNvSpPr>
          <p:nvPr/>
        </p:nvSpPr>
        <p:spPr bwMode="auto">
          <a:xfrm>
            <a:off x="1350374" y="4511675"/>
            <a:ext cx="987841" cy="858039"/>
          </a:xfrm>
          <a:custGeom>
            <a:avLst/>
            <a:gdLst>
              <a:gd name="T0" fmla="*/ 2147483646 w 2079"/>
              <a:gd name="T1" fmla="*/ 2147483646 h 1843"/>
              <a:gd name="T2" fmla="*/ 2147483646 w 2079"/>
              <a:gd name="T3" fmla="*/ 2147483646 h 1843"/>
              <a:gd name="T4" fmla="*/ 2147483646 w 2079"/>
              <a:gd name="T5" fmla="*/ 2147483646 h 1843"/>
              <a:gd name="T6" fmla="*/ 2147483646 w 2079"/>
              <a:gd name="T7" fmla="*/ 2147483646 h 1843"/>
              <a:gd name="T8" fmla="*/ 2147483646 w 2079"/>
              <a:gd name="T9" fmla="*/ 2147483646 h 1843"/>
              <a:gd name="T10" fmla="*/ 2147483646 w 2079"/>
              <a:gd name="T11" fmla="*/ 2147483646 h 1843"/>
              <a:gd name="T12" fmla="*/ 2147483646 w 2079"/>
              <a:gd name="T13" fmla="*/ 2147483646 h 1843"/>
              <a:gd name="T14" fmla="*/ 2147483646 w 2079"/>
              <a:gd name="T15" fmla="*/ 2147483646 h 1843"/>
              <a:gd name="T16" fmla="*/ 2147483646 w 2079"/>
              <a:gd name="T17" fmla="*/ 2147483646 h 1843"/>
              <a:gd name="T18" fmla="*/ 2147483646 w 2079"/>
              <a:gd name="T19" fmla="*/ 2147483646 h 1843"/>
              <a:gd name="T20" fmla="*/ 2147483646 w 2079"/>
              <a:gd name="T21" fmla="*/ 2147483646 h 1843"/>
              <a:gd name="T22" fmla="*/ 2147483646 w 2079"/>
              <a:gd name="T23" fmla="*/ 2147483646 h 1843"/>
              <a:gd name="T24" fmla="*/ 2147483646 w 2079"/>
              <a:gd name="T25" fmla="*/ 2147483646 h 1843"/>
              <a:gd name="T26" fmla="*/ 2147483646 w 2079"/>
              <a:gd name="T27" fmla="*/ 2147483646 h 1843"/>
              <a:gd name="T28" fmla="*/ 2147483646 w 2079"/>
              <a:gd name="T29" fmla="*/ 2147483646 h 1843"/>
              <a:gd name="T30" fmla="*/ 2147483646 w 2079"/>
              <a:gd name="T31" fmla="*/ 2067915600 h 1843"/>
              <a:gd name="T32" fmla="*/ 2147483646 w 2079"/>
              <a:gd name="T33" fmla="*/ 1870978664 h 1843"/>
              <a:gd name="T34" fmla="*/ 2147483646 w 2079"/>
              <a:gd name="T35" fmla="*/ 1961848735 h 1843"/>
              <a:gd name="T36" fmla="*/ 2147483646 w 2079"/>
              <a:gd name="T37" fmla="*/ 1113507851 h 1843"/>
              <a:gd name="T38" fmla="*/ 2147483646 w 2079"/>
              <a:gd name="T39" fmla="*/ 401472269 h 1843"/>
              <a:gd name="T40" fmla="*/ 2147483646 w 2079"/>
              <a:gd name="T41" fmla="*/ 257530076 h 1843"/>
              <a:gd name="T42" fmla="*/ 2147483646 w 2079"/>
              <a:gd name="T43" fmla="*/ 1416472962 h 1843"/>
              <a:gd name="T44" fmla="*/ 2147483646 w 2079"/>
              <a:gd name="T45" fmla="*/ 1969447132 h 1843"/>
              <a:gd name="T46" fmla="*/ 2147483646 w 2079"/>
              <a:gd name="T47" fmla="*/ 2147483646 h 1843"/>
              <a:gd name="T48" fmla="*/ 2147483646 w 2079"/>
              <a:gd name="T49" fmla="*/ 1742194183 h 1843"/>
              <a:gd name="T50" fmla="*/ 2147483646 w 2079"/>
              <a:gd name="T51" fmla="*/ 2147483646 h 1843"/>
              <a:gd name="T52" fmla="*/ 2147483646 w 2079"/>
              <a:gd name="T53" fmla="*/ 2147483646 h 1843"/>
              <a:gd name="T54" fmla="*/ 1812098295 w 2079"/>
              <a:gd name="T55" fmla="*/ 1552816955 h 1843"/>
              <a:gd name="T56" fmla="*/ 519915766 w 2079"/>
              <a:gd name="T57" fmla="*/ 106028176 h 1843"/>
              <a:gd name="T58" fmla="*/ 718746008 w 2079"/>
              <a:gd name="T59" fmla="*/ 1105909650 h 1843"/>
              <a:gd name="T60" fmla="*/ 7645794 w 2079"/>
              <a:gd name="T61" fmla="*/ 2143666452 h 1843"/>
              <a:gd name="T62" fmla="*/ 1162203637 w 2079"/>
              <a:gd name="T63" fmla="*/ 2147483646 h 1843"/>
              <a:gd name="T64" fmla="*/ 1835035874 w 2079"/>
              <a:gd name="T65" fmla="*/ 2147483646 h 1843"/>
              <a:gd name="T66" fmla="*/ 2147483646 w 2079"/>
              <a:gd name="T67" fmla="*/ 2147483646 h 1843"/>
              <a:gd name="T68" fmla="*/ 2147483646 w 2079"/>
              <a:gd name="T69" fmla="*/ 2147483646 h 1843"/>
              <a:gd name="T70" fmla="*/ 2147483646 w 2079"/>
              <a:gd name="T71" fmla="*/ 2147483646 h 1843"/>
              <a:gd name="T72" fmla="*/ 2147483646 w 2079"/>
              <a:gd name="T73" fmla="*/ 2147483646 h 1843"/>
              <a:gd name="T74" fmla="*/ 2147483646 w 2079"/>
              <a:gd name="T75" fmla="*/ 2147483646 h 1843"/>
              <a:gd name="T76" fmla="*/ 2147483646 w 2079"/>
              <a:gd name="T77" fmla="*/ 2147483646 h 1843"/>
              <a:gd name="T78" fmla="*/ 2147483646 w 2079"/>
              <a:gd name="T79" fmla="*/ 2147483646 h 1843"/>
              <a:gd name="T80" fmla="*/ 2147483646 w 2079"/>
              <a:gd name="T81" fmla="*/ 2147483646 h 1843"/>
              <a:gd name="T82" fmla="*/ 2147483646 w 2079"/>
              <a:gd name="T83" fmla="*/ 2147483646 h 1843"/>
              <a:gd name="T84" fmla="*/ 2147483646 w 2079"/>
              <a:gd name="T85" fmla="*/ 2147483646 h 1843"/>
              <a:gd name="T86" fmla="*/ 2147483646 w 2079"/>
              <a:gd name="T87" fmla="*/ 2147483646 h 1843"/>
              <a:gd name="T88" fmla="*/ 2147483646 w 2079"/>
              <a:gd name="T89" fmla="*/ 2147483646 h 1843"/>
              <a:gd name="T90" fmla="*/ 2147483646 w 2079"/>
              <a:gd name="T91" fmla="*/ 2147483646 h 1843"/>
              <a:gd name="T92" fmla="*/ 2147483646 w 2079"/>
              <a:gd name="T93" fmla="*/ 2147483646 h 1843"/>
              <a:gd name="T94" fmla="*/ 2147483646 w 2079"/>
              <a:gd name="T95" fmla="*/ 2147483646 h 1843"/>
              <a:gd name="T96" fmla="*/ 2147483646 w 2079"/>
              <a:gd name="T97" fmla="*/ 2147483646 h 1843"/>
              <a:gd name="T98" fmla="*/ 2147483646 w 2079"/>
              <a:gd name="T99" fmla="*/ 2147483646 h 1843"/>
              <a:gd name="T100" fmla="*/ 2147483646 w 2079"/>
              <a:gd name="T101" fmla="*/ 2147483646 h 1843"/>
              <a:gd name="T102" fmla="*/ 2147483646 w 2079"/>
              <a:gd name="T103" fmla="*/ 2147483646 h 1843"/>
              <a:gd name="T104" fmla="*/ 2147483646 w 2079"/>
              <a:gd name="T105" fmla="*/ 2147483646 h 1843"/>
              <a:gd name="T106" fmla="*/ 2147483646 w 2079"/>
              <a:gd name="T107" fmla="*/ 2147483646 h 1843"/>
              <a:gd name="T108" fmla="*/ 2147483646 w 2079"/>
              <a:gd name="T109" fmla="*/ 2147483646 h 1843"/>
              <a:gd name="T110" fmla="*/ 2147483646 w 2079"/>
              <a:gd name="T111" fmla="*/ 2147483646 h 1843"/>
              <a:gd name="T112" fmla="*/ 2147483646 w 2079"/>
              <a:gd name="T113" fmla="*/ 2147483646 h 1843"/>
              <a:gd name="T114" fmla="*/ 2147483646 w 2079"/>
              <a:gd name="T115" fmla="*/ 2147483646 h 1843"/>
              <a:gd name="T116" fmla="*/ 2147483646 w 2079"/>
              <a:gd name="T117" fmla="*/ 2147483646 h 1843"/>
              <a:gd name="T118" fmla="*/ 2147483646 w 2079"/>
              <a:gd name="T119" fmla="*/ 2147483646 h 1843"/>
              <a:gd name="T120" fmla="*/ 2147483646 w 2079"/>
              <a:gd name="T121" fmla="*/ 2147483646 h 18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79"/>
              <a:gd name="T184" fmla="*/ 0 h 1843"/>
              <a:gd name="T185" fmla="*/ 2079 w 2079"/>
              <a:gd name="T186" fmla="*/ 1843 h 18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rgbClr val="C6D8F5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val="1613648577"/>
              </p:ext>
            </p:extLst>
          </p:nvPr>
        </p:nvGraphicFramePr>
        <p:xfrm>
          <a:off x="828170" y="368419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1307810067"/>
              </p:ext>
            </p:extLst>
          </p:nvPr>
        </p:nvGraphicFramePr>
        <p:xfrm>
          <a:off x="101599" y="13255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8" name="浙江"/>
          <p:cNvSpPr>
            <a:spLocks/>
          </p:cNvSpPr>
          <p:nvPr/>
        </p:nvSpPr>
        <p:spPr bwMode="auto">
          <a:xfrm>
            <a:off x="847822" y="2153694"/>
            <a:ext cx="724603" cy="829314"/>
          </a:xfrm>
          <a:custGeom>
            <a:avLst/>
            <a:gdLst>
              <a:gd name="T0" fmla="*/ 2147483646 w 1493"/>
              <a:gd name="T1" fmla="*/ 2147483646 h 1731"/>
              <a:gd name="T2" fmla="*/ 2147483646 w 1493"/>
              <a:gd name="T3" fmla="*/ 2147483646 h 1731"/>
              <a:gd name="T4" fmla="*/ 2147483646 w 1493"/>
              <a:gd name="T5" fmla="*/ 2147483646 h 1731"/>
              <a:gd name="T6" fmla="*/ 2147483646 w 1493"/>
              <a:gd name="T7" fmla="*/ 2147483646 h 1731"/>
              <a:gd name="T8" fmla="*/ 2147483646 w 1493"/>
              <a:gd name="T9" fmla="*/ 2147483646 h 1731"/>
              <a:gd name="T10" fmla="*/ 2147483646 w 1493"/>
              <a:gd name="T11" fmla="*/ 2147483646 h 1731"/>
              <a:gd name="T12" fmla="*/ 2147483646 w 1493"/>
              <a:gd name="T13" fmla="*/ 2147483646 h 1731"/>
              <a:gd name="T14" fmla="*/ 2147483646 w 1493"/>
              <a:gd name="T15" fmla="*/ 2147483646 h 1731"/>
              <a:gd name="T16" fmla="*/ 2147483646 w 1493"/>
              <a:gd name="T17" fmla="*/ 2147483646 h 1731"/>
              <a:gd name="T18" fmla="*/ 1717345308 w 1493"/>
              <a:gd name="T19" fmla="*/ 2147483646 h 1731"/>
              <a:gd name="T20" fmla="*/ 1462047339 w 1493"/>
              <a:gd name="T21" fmla="*/ 2147483646 h 1731"/>
              <a:gd name="T22" fmla="*/ 1098481343 w 1493"/>
              <a:gd name="T23" fmla="*/ 2147483646 h 1731"/>
              <a:gd name="T24" fmla="*/ 611119177 w 1493"/>
              <a:gd name="T25" fmla="*/ 2147483646 h 1731"/>
              <a:gd name="T26" fmla="*/ 77367785 w 1493"/>
              <a:gd name="T27" fmla="*/ 2147483646 h 1731"/>
              <a:gd name="T28" fmla="*/ 549240770 w 1493"/>
              <a:gd name="T29" fmla="*/ 2147483646 h 1731"/>
              <a:gd name="T30" fmla="*/ 1291861746 w 1493"/>
              <a:gd name="T31" fmla="*/ 2147483646 h 1731"/>
              <a:gd name="T32" fmla="*/ 1895236333 w 1493"/>
              <a:gd name="T33" fmla="*/ 2147483646 h 1731"/>
              <a:gd name="T34" fmla="*/ 2147483646 w 1493"/>
              <a:gd name="T35" fmla="*/ 2147483646 h 1731"/>
              <a:gd name="T36" fmla="*/ 2147483646 w 1493"/>
              <a:gd name="T37" fmla="*/ 2147483646 h 1731"/>
              <a:gd name="T38" fmla="*/ 2147483646 w 1493"/>
              <a:gd name="T39" fmla="*/ 2147483646 h 1731"/>
              <a:gd name="T40" fmla="*/ 2147483646 w 1493"/>
              <a:gd name="T41" fmla="*/ 2147483646 h 1731"/>
              <a:gd name="T42" fmla="*/ 2147483646 w 1493"/>
              <a:gd name="T43" fmla="*/ 1811210874 h 1731"/>
              <a:gd name="T44" fmla="*/ 2147483646 w 1493"/>
              <a:gd name="T45" fmla="*/ 1422528079 h 1731"/>
              <a:gd name="T46" fmla="*/ 2147483646 w 1493"/>
              <a:gd name="T47" fmla="*/ 77736480 h 1731"/>
              <a:gd name="T48" fmla="*/ 2147483646 w 1493"/>
              <a:gd name="T49" fmla="*/ 466419276 h 1731"/>
              <a:gd name="T50" fmla="*/ 2147483646 w 1493"/>
              <a:gd name="T51" fmla="*/ 994996555 h 1731"/>
              <a:gd name="T52" fmla="*/ 2147483646 w 1493"/>
              <a:gd name="T53" fmla="*/ 567465032 h 1731"/>
              <a:gd name="T54" fmla="*/ 2147483646 w 1493"/>
              <a:gd name="T55" fmla="*/ 489728552 h 1731"/>
              <a:gd name="T56" fmla="*/ 2147483646 w 1493"/>
              <a:gd name="T57" fmla="*/ 1212666741 h 1731"/>
              <a:gd name="T58" fmla="*/ 2147483646 w 1493"/>
              <a:gd name="T59" fmla="*/ 1912256630 h 1731"/>
              <a:gd name="T60" fmla="*/ 2147483646 w 1493"/>
              <a:gd name="T61" fmla="*/ 2147483646 h 1731"/>
              <a:gd name="T62" fmla="*/ 2147483646 w 1493"/>
              <a:gd name="T63" fmla="*/ 2147483646 h 1731"/>
              <a:gd name="T64" fmla="*/ 2147483646 w 1493"/>
              <a:gd name="T65" fmla="*/ 2147483646 h 1731"/>
              <a:gd name="T66" fmla="*/ 2147483646 w 1493"/>
              <a:gd name="T67" fmla="*/ 2147483646 h 1731"/>
              <a:gd name="T68" fmla="*/ 2147483646 w 1493"/>
              <a:gd name="T69" fmla="*/ 2147483646 h 1731"/>
              <a:gd name="T70" fmla="*/ 2147483646 w 1493"/>
              <a:gd name="T71" fmla="*/ 2147483646 h 1731"/>
              <a:gd name="T72" fmla="*/ 2147483646 w 1493"/>
              <a:gd name="T73" fmla="*/ 2147483646 h 1731"/>
              <a:gd name="T74" fmla="*/ 2147483646 w 1493"/>
              <a:gd name="T75" fmla="*/ 2147483646 h 1731"/>
              <a:gd name="T76" fmla="*/ 2147483646 w 1493"/>
              <a:gd name="T77" fmla="*/ 2147483646 h 1731"/>
              <a:gd name="T78" fmla="*/ 2147483646 w 1493"/>
              <a:gd name="T79" fmla="*/ 2147483646 h 1731"/>
              <a:gd name="T80" fmla="*/ 2147483646 w 1493"/>
              <a:gd name="T81" fmla="*/ 2147483646 h 1731"/>
              <a:gd name="T82" fmla="*/ 2147483646 w 1493"/>
              <a:gd name="T83" fmla="*/ 2147483646 h 1731"/>
              <a:gd name="T84" fmla="*/ 2147483646 w 1493"/>
              <a:gd name="T85" fmla="*/ 2147483646 h 1731"/>
              <a:gd name="T86" fmla="*/ 2147483646 w 1493"/>
              <a:gd name="T87" fmla="*/ 2147483646 h 1731"/>
              <a:gd name="T88" fmla="*/ 2147483646 w 1493"/>
              <a:gd name="T89" fmla="*/ 2147483646 h 1731"/>
              <a:gd name="T90" fmla="*/ 2147483646 w 1493"/>
              <a:gd name="T91" fmla="*/ 2147483646 h 1731"/>
              <a:gd name="T92" fmla="*/ 2147483646 w 1493"/>
              <a:gd name="T93" fmla="*/ 2147483646 h 1731"/>
              <a:gd name="T94" fmla="*/ 2147483646 w 1493"/>
              <a:gd name="T95" fmla="*/ 2147483646 h 1731"/>
              <a:gd name="T96" fmla="*/ 2147483646 w 1493"/>
              <a:gd name="T97" fmla="*/ 2147483646 h 1731"/>
              <a:gd name="T98" fmla="*/ 2147483646 w 1493"/>
              <a:gd name="T99" fmla="*/ 2147483646 h 1731"/>
              <a:gd name="T100" fmla="*/ 2147483646 w 1493"/>
              <a:gd name="T101" fmla="*/ 2147483646 h 1731"/>
              <a:gd name="T102" fmla="*/ 2147483646 w 1493"/>
              <a:gd name="T103" fmla="*/ 2147483646 h 1731"/>
              <a:gd name="T104" fmla="*/ 2147483646 w 1493"/>
              <a:gd name="T105" fmla="*/ 2147483646 h 1731"/>
              <a:gd name="T106" fmla="*/ 2147483646 w 1493"/>
              <a:gd name="T107" fmla="*/ 2147483646 h 1731"/>
              <a:gd name="T108" fmla="*/ 2147483646 w 1493"/>
              <a:gd name="T109" fmla="*/ 2147483646 h 1731"/>
              <a:gd name="T110" fmla="*/ 2147483646 w 1493"/>
              <a:gd name="T111" fmla="*/ 2147483646 h 1731"/>
              <a:gd name="T112" fmla="*/ 2147483646 w 1493"/>
              <a:gd name="T113" fmla="*/ 2147483646 h 1731"/>
              <a:gd name="T114" fmla="*/ 2147483646 w 1493"/>
              <a:gd name="T115" fmla="*/ 2147483646 h 1731"/>
              <a:gd name="T116" fmla="*/ 2147483646 w 1493"/>
              <a:gd name="T117" fmla="*/ 2147483646 h 1731"/>
              <a:gd name="T118" fmla="*/ 2147483646 w 1493"/>
              <a:gd name="T119" fmla="*/ 2147483646 h 1731"/>
              <a:gd name="T120" fmla="*/ 2147483646 w 1493"/>
              <a:gd name="T121" fmla="*/ 2147483646 h 1731"/>
              <a:gd name="T122" fmla="*/ 2147483646 w 1493"/>
              <a:gd name="T123" fmla="*/ 2147483646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93"/>
              <a:gd name="T187" fmla="*/ 0 h 1731"/>
              <a:gd name="T188" fmla="*/ 1493 w 1493"/>
              <a:gd name="T189" fmla="*/ 1731 h 17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C6D8F5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val="2106673952"/>
              </p:ext>
            </p:extLst>
          </p:nvPr>
        </p:nvGraphicFramePr>
        <p:xfrm>
          <a:off x="2745218" y="1321418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1" name="图示 20"/>
          <p:cNvGraphicFramePr/>
          <p:nvPr>
            <p:extLst>
              <p:ext uri="{D42A27DB-BD31-4B8C-83A1-F6EECF244321}">
                <p14:modId xmlns:p14="http://schemas.microsoft.com/office/powerpoint/2010/main" val="2728944004"/>
              </p:ext>
            </p:extLst>
          </p:nvPr>
        </p:nvGraphicFramePr>
        <p:xfrm>
          <a:off x="4021461" y="36496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val="3348059271"/>
              </p:ext>
            </p:extLst>
          </p:nvPr>
        </p:nvGraphicFramePr>
        <p:xfrm>
          <a:off x="5099049" y="13255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26" name="北京"/>
          <p:cNvSpPr>
            <a:spLocks/>
          </p:cNvSpPr>
          <p:nvPr/>
        </p:nvSpPr>
        <p:spPr bwMode="auto">
          <a:xfrm>
            <a:off x="3451859" y="2122490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2425" y="4700188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5674" y="2401500"/>
            <a:ext cx="606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sp>
        <p:nvSpPr>
          <p:cNvPr id="29" name="安徽"/>
          <p:cNvSpPr>
            <a:spLocks/>
          </p:cNvSpPr>
          <p:nvPr/>
        </p:nvSpPr>
        <p:spPr bwMode="auto">
          <a:xfrm>
            <a:off x="5755977" y="2109511"/>
            <a:ext cx="726571" cy="891753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C6D8F5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辽宁"/>
          <p:cNvSpPr>
            <a:spLocks noEditPoints="1"/>
          </p:cNvSpPr>
          <p:nvPr/>
        </p:nvSpPr>
        <p:spPr bwMode="auto">
          <a:xfrm>
            <a:off x="4572000" y="4578946"/>
            <a:ext cx="898952" cy="858038"/>
          </a:xfrm>
          <a:custGeom>
            <a:avLst/>
            <a:gdLst>
              <a:gd name="T0" fmla="*/ 2147018942 w 2212"/>
              <a:gd name="T1" fmla="*/ 2147483646 h 2187"/>
              <a:gd name="T2" fmla="*/ 1135686105 w 2212"/>
              <a:gd name="T3" fmla="*/ 2147483646 h 2187"/>
              <a:gd name="T4" fmla="*/ 66313580 w 2212"/>
              <a:gd name="T5" fmla="*/ 2147483646 h 2187"/>
              <a:gd name="T6" fmla="*/ 215529202 w 2212"/>
              <a:gd name="T7" fmla="*/ 2147483646 h 2187"/>
              <a:gd name="T8" fmla="*/ 853843323 w 2212"/>
              <a:gd name="T9" fmla="*/ 2147483646 h 2187"/>
              <a:gd name="T10" fmla="*/ 1276587156 w 2212"/>
              <a:gd name="T11" fmla="*/ 2147483646 h 2187"/>
              <a:gd name="T12" fmla="*/ 953293150 w 2212"/>
              <a:gd name="T13" fmla="*/ 2147483646 h 2187"/>
              <a:gd name="T14" fmla="*/ 696312724 w 2212"/>
              <a:gd name="T15" fmla="*/ 2147483646 h 2187"/>
              <a:gd name="T16" fmla="*/ 1815410365 w 2212"/>
              <a:gd name="T17" fmla="*/ 2147483646 h 2187"/>
              <a:gd name="T18" fmla="*/ 2147483646 w 2212"/>
              <a:gd name="T19" fmla="*/ 2147483646 h 2187"/>
              <a:gd name="T20" fmla="*/ 2147483646 w 2212"/>
              <a:gd name="T21" fmla="*/ 2147483646 h 2187"/>
              <a:gd name="T22" fmla="*/ 2147483646 w 2212"/>
              <a:gd name="T23" fmla="*/ 2147483646 h 2187"/>
              <a:gd name="T24" fmla="*/ 2147483646 w 2212"/>
              <a:gd name="T25" fmla="*/ 2147483646 h 2187"/>
              <a:gd name="T26" fmla="*/ 2147483646 w 2212"/>
              <a:gd name="T27" fmla="*/ 2147483646 h 2187"/>
              <a:gd name="T28" fmla="*/ 2147483646 w 2212"/>
              <a:gd name="T29" fmla="*/ 2147483646 h 2187"/>
              <a:gd name="T30" fmla="*/ 2147483646 w 2212"/>
              <a:gd name="T31" fmla="*/ 2147483646 h 2187"/>
              <a:gd name="T32" fmla="*/ 2147483646 w 2212"/>
              <a:gd name="T33" fmla="*/ 2147483646 h 2187"/>
              <a:gd name="T34" fmla="*/ 2147483646 w 2212"/>
              <a:gd name="T35" fmla="*/ 1696683686 h 2187"/>
              <a:gd name="T36" fmla="*/ 2147483646 w 2212"/>
              <a:gd name="T37" fmla="*/ 0 h 2187"/>
              <a:gd name="T38" fmla="*/ 2147483646 w 2212"/>
              <a:gd name="T39" fmla="*/ 755865447 h 2187"/>
              <a:gd name="T40" fmla="*/ 2147483646 w 2212"/>
              <a:gd name="T41" fmla="*/ 1584138638 h 2187"/>
              <a:gd name="T42" fmla="*/ 2147483646 w 2212"/>
              <a:gd name="T43" fmla="*/ 1897731227 h 2187"/>
              <a:gd name="T44" fmla="*/ 2147483646 w 2212"/>
              <a:gd name="T45" fmla="*/ 1455458570 h 2187"/>
              <a:gd name="T46" fmla="*/ 2147483646 w 2212"/>
              <a:gd name="T47" fmla="*/ 2147483646 h 2187"/>
              <a:gd name="T48" fmla="*/ 2147483646 w 2212"/>
              <a:gd name="T49" fmla="*/ 2147483646 h 2187"/>
              <a:gd name="T50" fmla="*/ 2147483646 w 2212"/>
              <a:gd name="T51" fmla="*/ 2147483646 h 2187"/>
              <a:gd name="T52" fmla="*/ 2147483646 w 2212"/>
              <a:gd name="T53" fmla="*/ 2147483646 h 2187"/>
              <a:gd name="T54" fmla="*/ 2147483646 w 2212"/>
              <a:gd name="T55" fmla="*/ 2147483646 h 2187"/>
              <a:gd name="T56" fmla="*/ 2147483646 w 2212"/>
              <a:gd name="T57" fmla="*/ 2147483646 h 2187"/>
              <a:gd name="T58" fmla="*/ 2147483646 w 2212"/>
              <a:gd name="T59" fmla="*/ 2147483646 h 2187"/>
              <a:gd name="T60" fmla="*/ 2147483646 w 2212"/>
              <a:gd name="T61" fmla="*/ 2147483646 h 2187"/>
              <a:gd name="T62" fmla="*/ 2147483646 w 2212"/>
              <a:gd name="T63" fmla="*/ 2147483646 h 2187"/>
              <a:gd name="T64" fmla="*/ 2147483646 w 2212"/>
              <a:gd name="T65" fmla="*/ 2147483646 h 2187"/>
              <a:gd name="T66" fmla="*/ 2147483646 w 2212"/>
              <a:gd name="T67" fmla="*/ 2147483646 h 2187"/>
              <a:gd name="T68" fmla="*/ 2147483646 w 2212"/>
              <a:gd name="T69" fmla="*/ 2147483646 h 2187"/>
              <a:gd name="T70" fmla="*/ 2147483646 w 2212"/>
              <a:gd name="T71" fmla="*/ 2147483646 h 2187"/>
              <a:gd name="T72" fmla="*/ 2147483646 w 2212"/>
              <a:gd name="T73" fmla="*/ 2147483646 h 2187"/>
              <a:gd name="T74" fmla="*/ 2147483646 w 2212"/>
              <a:gd name="T75" fmla="*/ 2147483646 h 2187"/>
              <a:gd name="T76" fmla="*/ 2147483646 w 2212"/>
              <a:gd name="T77" fmla="*/ 2147483646 h 2187"/>
              <a:gd name="T78" fmla="*/ 2147483646 w 2212"/>
              <a:gd name="T79" fmla="*/ 2147483646 h 2187"/>
              <a:gd name="T80" fmla="*/ 2147483646 w 2212"/>
              <a:gd name="T81" fmla="*/ 2147483646 h 2187"/>
              <a:gd name="T82" fmla="*/ 2147483646 w 2212"/>
              <a:gd name="T83" fmla="*/ 2147483646 h 2187"/>
              <a:gd name="T84" fmla="*/ 2147483646 w 2212"/>
              <a:gd name="T85" fmla="*/ 2147483646 h 2187"/>
              <a:gd name="T86" fmla="*/ 2147483646 w 2212"/>
              <a:gd name="T87" fmla="*/ 2147483646 h 2187"/>
              <a:gd name="T88" fmla="*/ 2147483646 w 2212"/>
              <a:gd name="T89" fmla="*/ 2147483646 h 2187"/>
              <a:gd name="T90" fmla="*/ 2147483646 w 2212"/>
              <a:gd name="T91" fmla="*/ 2147483646 h 2187"/>
              <a:gd name="T92" fmla="*/ 2147483646 w 2212"/>
              <a:gd name="T93" fmla="*/ 2147483646 h 2187"/>
              <a:gd name="T94" fmla="*/ 2147483646 w 2212"/>
              <a:gd name="T95" fmla="*/ 2147483646 h 2187"/>
              <a:gd name="T96" fmla="*/ 2147483646 w 2212"/>
              <a:gd name="T97" fmla="*/ 2147483646 h 2187"/>
              <a:gd name="T98" fmla="*/ 2147483646 w 2212"/>
              <a:gd name="T99" fmla="*/ 2147483646 h 2187"/>
              <a:gd name="T100" fmla="*/ 2147483646 w 2212"/>
              <a:gd name="T101" fmla="*/ 2147483646 h 2187"/>
              <a:gd name="T102" fmla="*/ 2147483646 w 2212"/>
              <a:gd name="T103" fmla="*/ 2147483646 h 2187"/>
              <a:gd name="T104" fmla="*/ 2147483646 w 2212"/>
              <a:gd name="T105" fmla="*/ 2147483646 h 2187"/>
              <a:gd name="T106" fmla="*/ 2147483646 w 2212"/>
              <a:gd name="T107" fmla="*/ 2147483646 h 2187"/>
              <a:gd name="T108" fmla="*/ 2147483646 w 2212"/>
              <a:gd name="T109" fmla="*/ 2147483646 h 2187"/>
              <a:gd name="T110" fmla="*/ 2147483646 w 2212"/>
              <a:gd name="T111" fmla="*/ 2147483646 h 2187"/>
              <a:gd name="T112" fmla="*/ 2147483646 w 2212"/>
              <a:gd name="T113" fmla="*/ 2147483646 h 2187"/>
              <a:gd name="T114" fmla="*/ 2147483646 w 2212"/>
              <a:gd name="T115" fmla="*/ 2147483646 h 2187"/>
              <a:gd name="T116" fmla="*/ 2147483646 w 2212"/>
              <a:gd name="T117" fmla="*/ 2147483646 h 2187"/>
              <a:gd name="T118" fmla="*/ 2147483646 w 2212"/>
              <a:gd name="T119" fmla="*/ 2147483646 h 2187"/>
              <a:gd name="T120" fmla="*/ 2147483646 w 2212"/>
              <a:gd name="T121" fmla="*/ 2147483646 h 2187"/>
              <a:gd name="T122" fmla="*/ 2147483646 w 2212"/>
              <a:gd name="T123" fmla="*/ 2147483646 h 2187"/>
              <a:gd name="T124" fmla="*/ 2147483646 w 2212"/>
              <a:gd name="T125" fmla="*/ 2147483646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12"/>
              <a:gd name="T190" fmla="*/ 0 h 2187"/>
              <a:gd name="T191" fmla="*/ 2212 w 2212"/>
              <a:gd name="T192" fmla="*/ 2187 h 21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rgbClr val="C6D8F5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辽宁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8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381000"/>
            <a:ext cx="5272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754776980"/>
              </p:ext>
            </p:extLst>
          </p:nvPr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月，线上电商平台车源发布量及用户关注度占比最高为宝马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系，前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14.93%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567184807"/>
              </p:ext>
            </p:extLst>
          </p:nvPr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菱之光交易量排名第一，在二手车市场中占比较大，前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15.54%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1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32.4%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7.15%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38.9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125273010"/>
              </p:ext>
            </p:extLst>
          </p:nvPr>
        </p:nvGraphicFramePr>
        <p:xfrm>
          <a:off x="292100" y="2271085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2392571435"/>
              </p:ext>
            </p:extLst>
          </p:nvPr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114925" y="4635501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缩短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47.21%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月减少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16346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2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年上半年二手车市场整体表现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20032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年累计交易量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477.43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；交易金额完成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2691.94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由于二手车相关政策的变动，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月开始，多个地区逐渐解除“限迁”，预计在第三季度，二手车的销量将会逐步提升。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026896588"/>
              </p:ext>
            </p:extLst>
          </p:nvPr>
        </p:nvGraphicFramePr>
        <p:xfrm>
          <a:off x="1524000" y="233072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</p:spTree>
    <p:extLst>
      <p:ext uri="{BB962C8B-B14F-4D97-AF65-F5344CB8AC3E}">
        <p14:creationId xmlns:p14="http://schemas.microsoft.com/office/powerpoint/2010/main" val="46761404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93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年上半年全国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，共交易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287.15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万辆，    整体占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60.14%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，较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年上半年略有增加，同比增长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5.45%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。乘用车中，</a:t>
            </a:r>
            <a:r>
              <a:rPr lang="en-US" altLang="zh-CN" sz="1600" i="0" dirty="0" err="1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i="0" dirty="0" err="1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增速最快，交易量分别为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29.86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万辆以及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23.67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万辆，同比增长为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30.73%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以及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34.56%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i="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作为生产资料的客车及货车较去年上半年略有降低，其中，客车共交易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51.45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万辆，同比下降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14.95%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；货车共交易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48.60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万辆，同比下降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9.74%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年上半年二手车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pic>
        <p:nvPicPr>
          <p:cNvPr id="3" name="图片 2"/>
          <p:cNvPicPr/>
          <p:nvPr>
            <p:extLst/>
          </p:nvPr>
        </p:nvPicPr>
        <p:blipFill>
          <a:blip r:embed="rId3"/>
          <a:stretch>
            <a:fillRect/>
          </a:stretch>
        </p:blipFill>
        <p:spPr>
          <a:xfrm>
            <a:off x="-152400" y="3166946"/>
            <a:ext cx="9545638" cy="343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0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>
            <a:graphicFrameLocks/>
          </p:cNvGraphicFramePr>
          <p:nvPr>
            <p:extLst/>
          </p:nvPr>
        </p:nvGraphicFramePr>
        <p:xfrm>
          <a:off x="812885" y="2317927"/>
          <a:ext cx="7517729" cy="3895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81.87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462.51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2.02%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522106" y="3300413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1.45%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353300" y="2846388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  <p:sp>
        <p:nvSpPr>
          <p:cNvPr id="12295" name="上箭头 2"/>
          <p:cNvSpPr>
            <a:spLocks noChangeArrowheads="1"/>
          </p:cNvSpPr>
          <p:nvPr/>
        </p:nvSpPr>
        <p:spPr bwMode="auto">
          <a:xfrm rot="10800000">
            <a:off x="3998231" y="3122612"/>
            <a:ext cx="649288" cy="80930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3779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月全国二手车市场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交易量与去年同期相比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7.68%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，其中，轿车市场增长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7.07%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581461223"/>
              </p:ext>
            </p:extLst>
          </p:nvPr>
        </p:nvGraphicFramePr>
        <p:xfrm>
          <a:off x="1523750" y="2205921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546087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32.20%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其次为华北区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19.37%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，中南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19.21%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，西南地区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14.41%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，东北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9.14%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，西北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5.68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；东部经济发达地区的华东、华北区共占总交易量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51.57%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149993"/>
              </p:ext>
            </p:extLst>
          </p:nvPr>
        </p:nvGraphicFramePr>
        <p:xfrm>
          <a:off x="838200" y="2790824"/>
          <a:ext cx="7467600" cy="3377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/>
          </p:cNvSpPr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二手车交易市场车辆使用年限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二手车交易市场车辆使用年限分析：使用年限在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48.77%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，其次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21.90%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6-10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20.97%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年以上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8.37%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7412" name="图表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25" y="2554288"/>
            <a:ext cx="5973763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0393060"/>
              </p:ext>
            </p:extLst>
          </p:nvPr>
        </p:nvGraphicFramePr>
        <p:xfrm>
          <a:off x="1056067" y="2215165"/>
          <a:ext cx="7078173" cy="4018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61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333333"/>
    </a:dk1>
    <a:lt1>
      <a:srgbClr val="FFFFFF"/>
    </a:lt1>
    <a:dk2>
      <a:srgbClr val="000000"/>
    </a:dk2>
    <a:lt2>
      <a:srgbClr val="808080"/>
    </a:lt2>
    <a:accent1>
      <a:srgbClr val="336699"/>
    </a:accent1>
    <a:accent2>
      <a:srgbClr val="3080C2"/>
    </a:accent2>
    <a:accent3>
      <a:srgbClr val="FFFFFF"/>
    </a:accent3>
    <a:accent4>
      <a:srgbClr val="2A2A2A"/>
    </a:accent4>
    <a:accent5>
      <a:srgbClr val="ADB8CA"/>
    </a:accent5>
    <a:accent6>
      <a:srgbClr val="2A73B0"/>
    </a:accent6>
    <a:hlink>
      <a:srgbClr val="75A3D1"/>
    </a:hlink>
    <a:folHlink>
      <a:srgbClr val="CCECFF"/>
    </a:folHlink>
  </a:clrScheme>
  <a:fontScheme name="NordriDesign_免费商务模板系列">
    <a:majorFont>
      <a:latin typeface="Arial"/>
      <a:ea typeface="黑体"/>
      <a:cs typeface=""/>
    </a:majorFont>
    <a:minorFont>
      <a:latin typeface="Arial"/>
      <a:ea typeface="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7185</TotalTime>
  <Words>1075</Words>
  <Application>Microsoft Macintosh PowerPoint</Application>
  <PresentationFormat>全屏显示(4:3)</PresentationFormat>
  <Paragraphs>175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Calibri</vt:lpstr>
      <vt:lpstr>Calibri Light</vt:lpstr>
      <vt:lpstr>MS UI Gothic</vt:lpstr>
      <vt:lpstr>Wingdings</vt:lpstr>
      <vt:lpstr>黑体</vt:lpstr>
      <vt:lpstr>华文行楷</vt:lpstr>
      <vt:lpstr>华文细黑</vt:lpstr>
      <vt:lpstr>华文新魏</vt:lpstr>
      <vt:lpstr>宋体</vt:lpstr>
      <vt:lpstr>微软雅黑</vt:lpstr>
      <vt:lpstr>微软雅黑 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happy7539</cp:lastModifiedBy>
  <cp:revision>696</cp:revision>
  <dcterms:created xsi:type="dcterms:W3CDTF">2016-02-18T09:25:26Z</dcterms:created>
  <dcterms:modified xsi:type="dcterms:W3CDTF">2016-08-08T02:56:51Z</dcterms:modified>
  <cp:contentStatus/>
</cp:coreProperties>
</file>