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charts/colors6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charts/chart9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7.xml" ContentType="application/vnd.openxmlformats-officedocument.drawingml.chart+xml"/>
  <Override PartName="/ppt/charts/style7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harts/chart8.xml" ContentType="application/vnd.openxmlformats-officedocument.drawingml.char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charts/style6.xml" ContentType="application/vnd.ms-office.chartstyle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18"/>
  </p:notesMasterIdLst>
  <p:sldIdLst>
    <p:sldId id="256" r:id="rId2"/>
    <p:sldId id="282" r:id="rId3"/>
    <p:sldId id="283" r:id="rId4"/>
    <p:sldId id="298" r:id="rId5"/>
    <p:sldId id="284" r:id="rId6"/>
    <p:sldId id="286" r:id="rId7"/>
    <p:sldId id="288" r:id="rId8"/>
    <p:sldId id="289" r:id="rId9"/>
    <p:sldId id="290" r:id="rId10"/>
    <p:sldId id="291" r:id="rId11"/>
    <p:sldId id="292" r:id="rId12"/>
    <p:sldId id="293" r:id="rId13"/>
    <p:sldId id="297" r:id="rId14"/>
    <p:sldId id="295" r:id="rId15"/>
    <p:sldId id="296" r:id="rId16"/>
    <p:sldId id="264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1769" userDrawn="1">
          <p15:clr>
            <a:srgbClr val="A4A3A4"/>
          </p15:clr>
        </p15:guide>
        <p15:guide id="6" pos="40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8064A2"/>
    <a:srgbClr val="9BBB59"/>
    <a:srgbClr val="C0504D"/>
    <a:srgbClr val="4F81BD"/>
    <a:srgbClr val="44699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2" autoAdjust="0"/>
    <p:restoredTop sz="94660" autoAdjust="0"/>
  </p:normalViewPr>
  <p:slideViewPr>
    <p:cSldViewPr snapToGrid="0" showGuides="1">
      <p:cViewPr varScale="1">
        <p:scale>
          <a:sx n="67" d="100"/>
          <a:sy n="67" d="100"/>
        </p:scale>
        <p:origin x="-1338" y="-96"/>
      </p:cViewPr>
      <p:guideLst>
        <p:guide orient="horz" pos="2160"/>
        <p:guide pos="2880"/>
        <p:guide pos="1769"/>
        <p:guide pos="40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4037;&#20316;&#25991;&#26723;\&#27969;&#36890;&#21327;&#20250;\7&#26376;\&#21327;&#20250;&#26376;&#25253;&#27169;&#26495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___6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24037;&#20316;&#25991;&#26723;\&#27969;&#36890;&#21327;&#20250;\7&#26376;\&#21327;&#20250;&#26376;&#25253;&#27169;&#26495;.xlsx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E:\&#24037;&#20316;&#25991;&#26723;\&#27969;&#36890;&#21327;&#20250;\7&#26376;\&#21327;&#20250;&#26376;&#25253;&#27169;&#26495;.xlsx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24037;&#20316;&#25991;&#26723;\&#27969;&#36890;&#21327;&#20250;\7&#26376;\&#21327;&#20250;&#26376;&#25253;&#27169;&#26495;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2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3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4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altLang="zh-CN" sz="16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u="none" strike="noStrike" kern="1200" spc="0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2016年7月全国二手车交易量及环比变化图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801"/>
          <c:y val="0.22335069444444439"/>
          <c:w val="0.75810031069685035"/>
          <c:h val="0.604191956474195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6.4582049702197573E-3"/>
                </c:manualLayout>
              </c:layout>
              <c:spPr/>
              <c:txPr>
                <a:bodyPr/>
                <a:lstStyle/>
                <a:p>
                  <a:pPr algn="ctr">
                    <a:defRPr lang="en-US" altLang="en-US" sz="1400" b="1" i="0" u="none" strike="noStrike" kern="1200" baseline="0">
                      <a:solidFill>
                        <a:srgbClr val="333333">
                          <a:lumMod val="65000"/>
                          <a:lumOff val="3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3790974882928976E-3"/>
                  <c:y val="1.405909837749025E-2"/>
                </c:manualLayout>
              </c:layout>
              <c:spPr/>
              <c:txPr>
                <a:bodyPr/>
                <a:lstStyle/>
                <a:p>
                  <a:pPr algn="ctr" rtl="0">
                    <a:defRPr lang="en-US" altLang="en-US" sz="1400" b="1" i="0" u="none" strike="noStrike" kern="1200" baseline="0">
                      <a:solidFill>
                        <a:srgbClr val="333333">
                          <a:lumMod val="65000"/>
                          <a:lumOff val="35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42522</c:v>
                </c:pt>
                <c:pt idx="1">
                  <c:v>42552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81.86999999999999</c:v>
                </c:pt>
                <c:pt idx="1">
                  <c:v>81.73</c:v>
                </c:pt>
              </c:numCache>
            </c:numRef>
          </c:val>
        </c:ser>
        <c:dLbls>
          <c:showVal val="1"/>
        </c:dLbls>
        <c:overlap val="-25"/>
        <c:axId val="174011520"/>
        <c:axId val="174013056"/>
      </c:barChart>
      <c:dateAx>
        <c:axId val="174011520"/>
        <c:scaling>
          <c:orientation val="minMax"/>
        </c:scaling>
        <c:axPos val="b"/>
        <c:numFmt formatCode="yyyy&quot;年&quot;m&quot;月&quot;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4013056"/>
        <c:crosses val="autoZero"/>
        <c:auto val="1"/>
        <c:lblOffset val="100"/>
        <c:baseTimeUnit val="months"/>
      </c:dateAx>
      <c:valAx>
        <c:axId val="174013056"/>
        <c:scaling>
          <c:orientation val="minMax"/>
          <c:max val="81.900000000000006"/>
          <c:min val="81.000000000000981"/>
        </c:scaling>
        <c:delete val="1"/>
        <c:axPos val="l"/>
        <c:numFmt formatCode="0.00" sourceLinked="1"/>
        <c:majorTickMark val="none"/>
        <c:tickLblPos val="none"/>
        <c:crossAx val="17401152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8.5822374297454068E-2"/>
          <c:y val="8.8099595658651456E-2"/>
          <c:w val="0.54446139258770654"/>
          <c:h val="0.8431793998723132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0.27281938697965114</c:v>
                </c:pt>
                <c:pt idx="1">
                  <c:v>0.18779025584733647</c:v>
                </c:pt>
                <c:pt idx="2">
                  <c:v>0.53939035717301365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373"/>
          <c:y val="0.27475420302191961"/>
          <c:w val="0.29392670157068357"/>
          <c:h val="0.4482481379016812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-7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</a:t>
            </a:r>
          </a:p>
        </c:rich>
      </c:tx>
      <c:layout>
        <c:manualLayout>
          <c:xMode val="edge"/>
          <c:yMode val="edge"/>
          <c:x val="0.40158858267716607"/>
          <c:y val="1.8749999999999999E-2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80.63</c:v>
                </c:pt>
                <c:pt idx="1">
                  <c:v>57.92</c:v>
                </c:pt>
                <c:pt idx="2">
                  <c:v>88.4</c:v>
                </c:pt>
                <c:pt idx="3">
                  <c:v>85.53</c:v>
                </c:pt>
                <c:pt idx="4">
                  <c:v>83.08</c:v>
                </c:pt>
                <c:pt idx="5" formatCode="0.00">
                  <c:v>81.87439999999998</c:v>
                </c:pt>
                <c:pt idx="6">
                  <c:v>81.73</c:v>
                </c:pt>
              </c:numCache>
            </c:numRef>
          </c:val>
        </c:ser>
        <c:axId val="54550912"/>
        <c:axId val="54552448"/>
      </c:barChart>
      <c:catAx>
        <c:axId val="5455091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4552448"/>
        <c:crosses val="autoZero"/>
        <c:auto val="1"/>
        <c:lblAlgn val="ctr"/>
        <c:lblOffset val="100"/>
      </c:catAx>
      <c:valAx>
        <c:axId val="54552448"/>
        <c:scaling>
          <c:orientation val="minMax"/>
          <c:min val="50"/>
        </c:scaling>
        <c:axPos val="l"/>
        <c:numFmt formatCode="General" sourceLinked="1"/>
        <c:maj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455091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r>
              <a:rPr lang="en-US" sz="1600" b="0" i="0" u="none" strike="noStrike" kern="1200" cap="all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2016</a:t>
            </a:r>
            <a:r>
              <a:rPr lang="zh-CN" sz="1600" b="0" i="0" u="none" strike="noStrike" kern="1200" cap="all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年</a:t>
            </a:r>
            <a:r>
              <a:rPr lang="en-US" altLang="zh-CN" sz="1600" b="0" i="0" u="none" strike="noStrike" kern="1200" cap="all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7</a:t>
            </a:r>
            <a:r>
              <a:rPr lang="zh-CN" altLang="en-US" sz="1600" b="0" i="0" u="none" strike="noStrike" kern="1200" cap="all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月</a:t>
            </a:r>
            <a:r>
              <a:rPr lang="zh-CN" altLang="en-US" b="0" dirty="0">
                <a:latin typeface="微软雅黑" pitchFamily="34" charset="-122"/>
                <a:ea typeface="微软雅黑" pitchFamily="34" charset="-122"/>
              </a:rPr>
              <a:t>六</a:t>
            </a:r>
            <a:r>
              <a:rPr lang="zh-CN" b="0" dirty="0">
                <a:latin typeface="微软雅黑" pitchFamily="34" charset="-122"/>
                <a:ea typeface="微软雅黑" pitchFamily="34" charset="-122"/>
              </a:rPr>
              <a:t>大区域交易量占比图</a:t>
            </a:r>
          </a:p>
        </c:rich>
      </c:tx>
      <c:layout/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663"/>
          <c:y val="0.21201032074380541"/>
          <c:w val="0.51828149606299223"/>
          <c:h val="0.75785775912959408"/>
        </c:manualLayout>
      </c:layout>
      <c:pieChart>
        <c:varyColors val="1"/>
        <c:ser>
          <c:idx val="0"/>
          <c:order val="0"/>
          <c:tx>
            <c:strRef>
              <c:f>Sheet1!$F$48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1"/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22882853928982E-2"/>
                  <c:y val="-5.355872888770258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2"/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24E-3"/>
                  <c:y val="-5.0082595607752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3"/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876E-2"/>
                  <c:y val="2.70800895650757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4"/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681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rgbClr val="0070C0"/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52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200" b="1" baseline="0">
                      <a:solidFill>
                        <a:schemeClr val="accent6"/>
                      </a:solidFill>
                      <a:latin typeface="微软雅黑" pitchFamily="34" charset="-122"/>
                      <a:ea typeface="微软雅黑" pitchFamily="34" charset="-122"/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aseline="0">
                    <a:solidFill>
                      <a:schemeClr val="accent6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Sheet1!$G$46:$L$46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Sheet1!$G$48:$L$48</c:f>
              <c:numCache>
                <c:formatCode>0.00%</c:formatCode>
                <c:ptCount val="6"/>
                <c:pt idx="0">
                  <c:v>0.31699704652397626</c:v>
                </c:pt>
                <c:pt idx="1">
                  <c:v>0.19206491894902436</c:v>
                </c:pt>
                <c:pt idx="2">
                  <c:v>0.20374212997741481</c:v>
                </c:pt>
                <c:pt idx="3">
                  <c:v>0.14013105896919528</c:v>
                </c:pt>
                <c:pt idx="4">
                  <c:v>9.4388884946570689E-2</c:v>
                </c:pt>
                <c:pt idx="5">
                  <c:v>5.7634380712113173E-2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legend>
      <c:legendPos val="r"/>
      <c:layout/>
      <c:txPr>
        <a:bodyPr/>
        <a:lstStyle/>
        <a:p>
          <a:pPr>
            <a:defRPr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zero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zh-CN" dirty="0"/>
              <a:t>二手车交易车型分析图</a:t>
            </a:r>
          </a:p>
        </c:rich>
      </c:tx>
      <c:layout>
        <c:manualLayout>
          <c:xMode val="edge"/>
          <c:yMode val="edge"/>
          <c:x val="0.44305555555555554"/>
          <c:y val="2.4115668402777801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2481386701662293"/>
          <c:y val="0.21487711588541691"/>
          <c:w val="0.67127674537219462"/>
          <c:h val="0.73493121084116275"/>
        </c:manualLayout>
      </c:layout>
      <c:barChart>
        <c:barDir val="bar"/>
        <c:grouping val="clustered"/>
        <c:ser>
          <c:idx val="1"/>
          <c:order val="1"/>
          <c:tx>
            <c:strRef>
              <c:f>Sheet1!$D$138</c:f>
              <c:strCache>
                <c:ptCount val="1"/>
                <c:pt idx="0">
                  <c:v>2016年6月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Sheet1!$B$139:$B$148</c:f>
              <c:strCache>
                <c:ptCount val="10"/>
                <c:pt idx="0">
                  <c:v>全口径低速载货</c:v>
                </c:pt>
                <c:pt idx="1">
                  <c:v>全口径摩托车</c:v>
                </c:pt>
                <c:pt idx="2">
                  <c:v>全口径其它车</c:v>
                </c:pt>
                <c:pt idx="3">
                  <c:v>全口径挂车</c:v>
                </c:pt>
                <c:pt idx="4">
                  <c:v>全口径交叉型</c:v>
                </c:pt>
                <c:pt idx="5">
                  <c:v>全口径MPV</c:v>
                </c:pt>
                <c:pt idx="6">
                  <c:v>全口径SUV</c:v>
                </c:pt>
                <c:pt idx="7">
                  <c:v>全口径客车</c:v>
                </c:pt>
                <c:pt idx="8">
                  <c:v>全口径货车</c:v>
                </c:pt>
                <c:pt idx="9">
                  <c:v>全口径基本型乘用车</c:v>
                </c:pt>
              </c:strCache>
            </c:strRef>
          </c:cat>
          <c:val>
            <c:numRef>
              <c:f>Sheet1!$D$139:$D$148</c:f>
              <c:numCache>
                <c:formatCode>0.00%</c:formatCode>
                <c:ptCount val="10"/>
                <c:pt idx="0">
                  <c:v>2.2839862032576794E-3</c:v>
                </c:pt>
                <c:pt idx="1">
                  <c:v>1.0961912392640435E-2</c:v>
                </c:pt>
                <c:pt idx="2">
                  <c:v>2.0020910076898272E-2</c:v>
                </c:pt>
                <c:pt idx="3">
                  <c:v>1.1126799097153705E-2</c:v>
                </c:pt>
                <c:pt idx="4">
                  <c:v>3.5461633917317256E-2</c:v>
                </c:pt>
                <c:pt idx="5">
                  <c:v>5.5979646873748082E-2</c:v>
                </c:pt>
                <c:pt idx="6">
                  <c:v>6.0787010347556833E-2</c:v>
                </c:pt>
                <c:pt idx="7">
                  <c:v>0.10386030309840438</c:v>
                </c:pt>
                <c:pt idx="8">
                  <c:v>0.10815468571372742</c:v>
                </c:pt>
                <c:pt idx="9">
                  <c:v>0.5913631122792955</c:v>
                </c:pt>
              </c:numCache>
            </c:numRef>
          </c:val>
        </c:ser>
        <c:gapWidth val="100"/>
        <c:axId val="175818240"/>
        <c:axId val="175819776"/>
      </c:barChart>
      <c:barChart>
        <c:barDir val="bar"/>
        <c:grouping val="clustered"/>
        <c:ser>
          <c:idx val="0"/>
          <c:order val="0"/>
          <c:tx>
            <c:strRef>
              <c:f>Sheet1!$C$138</c:f>
              <c:strCache>
                <c:ptCount val="1"/>
                <c:pt idx="0">
                  <c:v>2016年7月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Sheet1!$B$139:$B$148</c:f>
              <c:strCache>
                <c:ptCount val="10"/>
                <c:pt idx="0">
                  <c:v>全口径低速载货</c:v>
                </c:pt>
                <c:pt idx="1">
                  <c:v>全口径摩托车</c:v>
                </c:pt>
                <c:pt idx="2">
                  <c:v>全口径其它车</c:v>
                </c:pt>
                <c:pt idx="3">
                  <c:v>全口径挂车</c:v>
                </c:pt>
                <c:pt idx="4">
                  <c:v>全口径交叉型</c:v>
                </c:pt>
                <c:pt idx="5">
                  <c:v>全口径MPV</c:v>
                </c:pt>
                <c:pt idx="6">
                  <c:v>全口径SUV</c:v>
                </c:pt>
                <c:pt idx="7">
                  <c:v>全口径客车</c:v>
                </c:pt>
                <c:pt idx="8">
                  <c:v>全口径货车</c:v>
                </c:pt>
                <c:pt idx="9">
                  <c:v>全口径基本型乘用车</c:v>
                </c:pt>
              </c:strCache>
            </c:strRef>
          </c:cat>
          <c:val>
            <c:numRef>
              <c:f>Sheet1!$C$139:$C$148</c:f>
              <c:numCache>
                <c:formatCode>0.00%</c:formatCode>
                <c:ptCount val="10"/>
                <c:pt idx="0">
                  <c:v>1.7654788326061811E-3</c:v>
                </c:pt>
                <c:pt idx="1">
                  <c:v>9.6715940206180528E-3</c:v>
                </c:pt>
                <c:pt idx="2">
                  <c:v>1.1686662376336955E-2</c:v>
                </c:pt>
                <c:pt idx="3">
                  <c:v>1.2021895363262895E-2</c:v>
                </c:pt>
                <c:pt idx="4">
                  <c:v>3.0568599191036258E-2</c:v>
                </c:pt>
                <c:pt idx="5">
                  <c:v>4.9809015075696593E-2</c:v>
                </c:pt>
                <c:pt idx="6">
                  <c:v>6.6882651325883252E-2</c:v>
                </c:pt>
                <c:pt idx="7">
                  <c:v>9.2523080913497702E-2</c:v>
                </c:pt>
                <c:pt idx="8">
                  <c:v>0.10014901962703486</c:v>
                </c:pt>
                <c:pt idx="9">
                  <c:v>0.62492200327402814</c:v>
                </c:pt>
              </c:numCache>
            </c:numRef>
          </c:val>
        </c:ser>
        <c:gapWidth val="100"/>
        <c:axId val="175835392"/>
        <c:axId val="175833856"/>
      </c:barChart>
      <c:catAx>
        <c:axId val="175818240"/>
        <c:scaling>
          <c:orientation val="minMax"/>
        </c:scaling>
        <c:axPos val="l"/>
        <c:numFmt formatCode="General" sourceLinked="1"/>
        <c:maj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75819776"/>
        <c:crosses val="autoZero"/>
        <c:auto val="1"/>
        <c:lblAlgn val="ctr"/>
        <c:lblOffset val="1000"/>
      </c:catAx>
      <c:valAx>
        <c:axId val="175819776"/>
        <c:scaling>
          <c:orientation val="minMax"/>
          <c:max val="0.30000000000000032"/>
          <c:min val="-0.30000000000000032"/>
        </c:scaling>
        <c:delete val="1"/>
        <c:axPos val="b"/>
        <c:numFmt formatCode="0.00%" sourceLinked="1"/>
        <c:majorTickMark val="none"/>
        <c:tickLblPos val="none"/>
        <c:crossAx val="175818240"/>
        <c:crosses val="autoZero"/>
        <c:crossBetween val="between"/>
        <c:majorUnit val="1.0000000000000005E-2"/>
      </c:valAx>
      <c:valAx>
        <c:axId val="175833856"/>
        <c:scaling>
          <c:orientation val="maxMin"/>
          <c:max val="0.34000000000000008"/>
          <c:min val="-0.33000000000000163"/>
        </c:scaling>
        <c:delete val="1"/>
        <c:axPos val="t"/>
        <c:numFmt formatCode="0.00%" sourceLinked="1"/>
        <c:majorTickMark val="none"/>
        <c:tickLblPos val="none"/>
        <c:crossAx val="175835392"/>
        <c:crosses val="max"/>
        <c:crossBetween val="between"/>
        <c:majorUnit val="1.0000000000000005E-2"/>
      </c:valAx>
      <c:catAx>
        <c:axId val="175835392"/>
        <c:scaling>
          <c:orientation val="minMax"/>
        </c:scaling>
        <c:delete val="1"/>
        <c:axPos val="r"/>
        <c:numFmt formatCode="General" sourceLinked="1"/>
        <c:majorTickMark val="none"/>
        <c:tickLblPos val="none"/>
        <c:crossAx val="175833856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403040463692039"/>
          <c:y val="0.13333333333333341"/>
          <c:w val="0.29962682594438161"/>
          <c:h val="6.7771537244557103E-2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 algn="ctr" rtl="0">
        <a:defRPr lang="zh-CN" altLang="en-US" sz="1200" b="0" i="0" u="none" strike="noStrike" kern="1200" baseline="0" dirty="0">
          <a:solidFill>
            <a:prstClr val="black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月交易使用年限分析</a:t>
            </a:r>
          </a:p>
        </c:rich>
      </c:tx>
      <c:layout>
        <c:manualLayout>
          <c:xMode val="edge"/>
          <c:yMode val="edge"/>
          <c:x val="0.30358115745450437"/>
          <c:y val="1.8966547192353647E-2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Sheet1!$C$232</c:f>
              <c:strCache>
                <c:ptCount val="1"/>
                <c:pt idx="0">
                  <c:v>交易数量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4F81BD"/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rgbClr val="C0504D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9BBB59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rgbClr val="8064A2"/>
              </a:solidFill>
              <a:ln w="19050">
                <a:noFill/>
              </a:ln>
              <a:effectLst/>
            </c:spPr>
          </c:dPt>
          <c:dLbls>
            <c:dLbl>
              <c:idx val="0"/>
              <c:layout/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5B9BD5"/>
                      </a:solidFill>
                      <a:latin typeface="微软雅黑" pitchFamily="34" charset="-122"/>
                      <a:ea typeface="微软雅黑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showCatNam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1775743189781846E-2"/>
                  <c:y val="0"/>
                </c:manualLayout>
              </c:layout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C0504D"/>
                      </a:solidFill>
                      <a:latin typeface="微软雅黑" pitchFamily="34" charset="-122"/>
                      <a:ea typeface="微软雅黑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9BBB59"/>
                      </a:solidFill>
                      <a:latin typeface="微软雅黑" pitchFamily="34" charset="-122"/>
                      <a:ea typeface="微软雅黑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showCatName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4355148637956373E-2"/>
                  <c:y val="3.7932845479888559E-2"/>
                </c:manualLayout>
              </c:layout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rgbClr val="8064A2"/>
                      </a:solidFill>
                      <a:latin typeface="微软雅黑" pitchFamily="34" charset="-122"/>
                      <a:ea typeface="微软雅黑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showCatName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showCatName val="1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Sheet1!$B$233:$B$236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6-10年</c:v>
                </c:pt>
                <c:pt idx="3">
                  <c:v>10年以上</c:v>
                </c:pt>
              </c:strCache>
            </c:strRef>
          </c:cat>
          <c:val>
            <c:numRef>
              <c:f>Sheet1!$C$233:$C$236</c:f>
              <c:numCache>
                <c:formatCode>0.00%</c:formatCode>
                <c:ptCount val="4"/>
                <c:pt idx="0">
                  <c:v>0.24089573971779413</c:v>
                </c:pt>
                <c:pt idx="1">
                  <c:v>0.46594028163370477</c:v>
                </c:pt>
                <c:pt idx="2">
                  <c:v>0.2306609376341624</c:v>
                </c:pt>
                <c:pt idx="3">
                  <c:v>6.2503041014339358E-2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12911245699086726"/>
          <c:y val="0.15020443348320392"/>
          <c:w val="0.55621788009512441"/>
          <c:h val="0.699591133033600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9.4791655004307598E-2"/>
                  <c:y val="-7.39130687822898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3854156349965223E-2"/>
                  <c:y val="0.1304348272628645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7.2916657695621945E-3"/>
                  <c:y val="0.11304351696114961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57E-2"/>
                  <c:y val="7.20749717950339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9.5573027511358336E-2"/>
                  <c:y val="2.144709212113209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231917205518933E-2"/>
                  <c:y val="-1.670324731842338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7.9690524671119714E-2"/>
                  <c:y val="-7.097410167148404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0.33889497020156856</c:v>
                </c:pt>
                <c:pt idx="1">
                  <c:v>0.15460908216406308</c:v>
                </c:pt>
                <c:pt idx="2">
                  <c:v>0.11865193883305139</c:v>
                </c:pt>
                <c:pt idx="3">
                  <c:v>8.0350725887595231E-2</c:v>
                </c:pt>
                <c:pt idx="4">
                  <c:v>3.0594531241361769E-2</c:v>
                </c:pt>
                <c:pt idx="5">
                  <c:v>5.4178967503676428E-2</c:v>
                </c:pt>
                <c:pt idx="6">
                  <c:v>0.22271978416868471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203"/>
          <c:y val="0.1885919851393327"/>
          <c:w val="0.22012510312529174"/>
          <c:h val="0.6228156873727106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32274287457025758"/>
          <c:y val="3.1377724690450998E-2"/>
          <c:w val="0.56104857491405125"/>
          <c:h val="0.9372445506191032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宝马5系</c:v>
                </c:pt>
                <c:pt idx="2">
                  <c:v>速腾</c:v>
                </c:pt>
                <c:pt idx="3">
                  <c:v>奥迪A6L</c:v>
                </c:pt>
                <c:pt idx="4">
                  <c:v>宝来三厢</c:v>
                </c:pt>
                <c:pt idx="5">
                  <c:v>GL8</c:v>
                </c:pt>
                <c:pt idx="6">
                  <c:v>凯越</c:v>
                </c:pt>
                <c:pt idx="7">
                  <c:v>科鲁兹三厢</c:v>
                </c:pt>
                <c:pt idx="8">
                  <c:v>君威</c:v>
                </c:pt>
                <c:pt idx="9">
                  <c:v>奥迪Q5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3.2301480484522249E-2</c:v>
                </c:pt>
                <c:pt idx="1">
                  <c:v>2.8263795423956978E-2</c:v>
                </c:pt>
                <c:pt idx="2">
                  <c:v>1.8842530282637993E-2</c:v>
                </c:pt>
                <c:pt idx="3">
                  <c:v>1.8842530282637993E-2</c:v>
                </c:pt>
                <c:pt idx="4">
                  <c:v>1.8842530282637993E-2</c:v>
                </c:pt>
                <c:pt idx="5">
                  <c:v>1.7496635262449527E-2</c:v>
                </c:pt>
                <c:pt idx="6">
                  <c:v>1.6150740242261128E-2</c:v>
                </c:pt>
                <c:pt idx="7">
                  <c:v>1.4804845222072685E-2</c:v>
                </c:pt>
                <c:pt idx="8">
                  <c:v>1.4804845222072685E-2</c:v>
                </c:pt>
                <c:pt idx="9">
                  <c:v>1.4804845222072685E-2</c:v>
                </c:pt>
              </c:numCache>
            </c:numRef>
          </c:val>
        </c:ser>
        <c:gapWidth val="102"/>
        <c:axId val="197455232"/>
        <c:axId val="197538944"/>
      </c:barChart>
      <c:catAx>
        <c:axId val="197455232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7538944"/>
        <c:crosses val="autoZero"/>
        <c:auto val="1"/>
        <c:lblAlgn val="ctr"/>
        <c:lblOffset val="100"/>
      </c:catAx>
      <c:valAx>
        <c:axId val="197538944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197455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32730619940113131"/>
          <c:y val="3.1377724690450998E-2"/>
          <c:w val="0.5955234556947987"/>
          <c:h val="0.9372445506191032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雅阁</c:v>
                </c:pt>
                <c:pt idx="3">
                  <c:v>凯越</c:v>
                </c:pt>
                <c:pt idx="4">
                  <c:v>桑塔纳</c:v>
                </c:pt>
                <c:pt idx="5">
                  <c:v>奥迪A6L</c:v>
                </c:pt>
                <c:pt idx="6">
                  <c:v>凯美瑞</c:v>
                </c:pt>
                <c:pt idx="7">
                  <c:v>荣光</c:v>
                </c:pt>
                <c:pt idx="8">
                  <c:v>宝来三厢</c:v>
                </c:pt>
                <c:pt idx="9">
                  <c:v>帕萨特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2.6172062144959304E-2</c:v>
                </c:pt>
                <c:pt idx="1">
                  <c:v>2.5816165902402301E-2</c:v>
                </c:pt>
                <c:pt idx="2">
                  <c:v>1.9697488193826589E-2</c:v>
                </c:pt>
                <c:pt idx="3">
                  <c:v>1.9355280268291013E-2</c:v>
                </c:pt>
                <c:pt idx="4">
                  <c:v>1.7589487372527551E-2</c:v>
                </c:pt>
                <c:pt idx="5">
                  <c:v>1.3811511874615033E-2</c:v>
                </c:pt>
                <c:pt idx="6">
                  <c:v>1.3633563753336539E-2</c:v>
                </c:pt>
                <c:pt idx="7">
                  <c:v>1.2223667100130039E-2</c:v>
                </c:pt>
                <c:pt idx="8">
                  <c:v>1.1826705906508811E-2</c:v>
                </c:pt>
                <c:pt idx="9">
                  <c:v>1.1566627883101773E-2</c:v>
                </c:pt>
              </c:numCache>
            </c:numRef>
          </c:val>
        </c:ser>
        <c:gapWidth val="102"/>
        <c:axId val="197566848"/>
        <c:axId val="197568384"/>
      </c:barChart>
      <c:catAx>
        <c:axId val="197566848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7568384"/>
        <c:crosses val="autoZero"/>
        <c:auto val="1"/>
        <c:lblAlgn val="ctr"/>
        <c:lblOffset val="100"/>
      </c:catAx>
      <c:valAx>
        <c:axId val="197568384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197566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32"/>
          <c:y val="6.4455662624512772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2.5024533283487933E-2"/>
          <c:y val="0.15857708465966644"/>
          <c:w val="0.94817799481295828"/>
          <c:h val="0.51535522769814679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Sheet1!$A$2:$A$30</c:f>
              <c:strCache>
                <c:ptCount val="29"/>
                <c:pt idx="0">
                  <c:v>广东</c:v>
                </c:pt>
                <c:pt idx="1">
                  <c:v>河南</c:v>
                </c:pt>
                <c:pt idx="2">
                  <c:v>山东</c:v>
                </c:pt>
                <c:pt idx="3">
                  <c:v>江苏</c:v>
                </c:pt>
                <c:pt idx="4">
                  <c:v>辽宁</c:v>
                </c:pt>
                <c:pt idx="5">
                  <c:v>浙江</c:v>
                </c:pt>
                <c:pt idx="6">
                  <c:v>上海</c:v>
                </c:pt>
                <c:pt idx="7">
                  <c:v>广西</c:v>
                </c:pt>
                <c:pt idx="8">
                  <c:v>四川</c:v>
                </c:pt>
                <c:pt idx="9">
                  <c:v>山西</c:v>
                </c:pt>
                <c:pt idx="10">
                  <c:v>河北</c:v>
                </c:pt>
                <c:pt idx="11">
                  <c:v>陕西</c:v>
                </c:pt>
                <c:pt idx="12">
                  <c:v>北京</c:v>
                </c:pt>
                <c:pt idx="13">
                  <c:v>重庆</c:v>
                </c:pt>
                <c:pt idx="14">
                  <c:v>安徽</c:v>
                </c:pt>
                <c:pt idx="15">
                  <c:v>湖南</c:v>
                </c:pt>
                <c:pt idx="16">
                  <c:v>黑龙江</c:v>
                </c:pt>
                <c:pt idx="17">
                  <c:v>吉林</c:v>
                </c:pt>
                <c:pt idx="18">
                  <c:v>湖北</c:v>
                </c:pt>
                <c:pt idx="19">
                  <c:v>天津</c:v>
                </c:pt>
                <c:pt idx="20">
                  <c:v>福建</c:v>
                </c:pt>
                <c:pt idx="21">
                  <c:v>云南</c:v>
                </c:pt>
                <c:pt idx="22">
                  <c:v>贵州</c:v>
                </c:pt>
                <c:pt idx="23">
                  <c:v>江西</c:v>
                </c:pt>
                <c:pt idx="24">
                  <c:v>甘肃</c:v>
                </c:pt>
                <c:pt idx="25">
                  <c:v>海南</c:v>
                </c:pt>
                <c:pt idx="26">
                  <c:v>宁夏</c:v>
                </c:pt>
                <c:pt idx="27">
                  <c:v>内蒙古</c:v>
                </c:pt>
                <c:pt idx="28">
                  <c:v>新疆</c:v>
                </c:pt>
              </c:strCache>
            </c:strRef>
          </c:cat>
          <c:val>
            <c:numRef>
              <c:f>Sheet1!$B$2:$B$30</c:f>
              <c:numCache>
                <c:formatCode>0.00%</c:formatCode>
                <c:ptCount val="29"/>
                <c:pt idx="0">
                  <c:v>0.12457827260458842</c:v>
                </c:pt>
                <c:pt idx="1">
                  <c:v>8.7381916329284687E-2</c:v>
                </c:pt>
                <c:pt idx="2">
                  <c:v>7.2958839406207829E-2</c:v>
                </c:pt>
                <c:pt idx="3">
                  <c:v>7.1862348178137664E-2</c:v>
                </c:pt>
                <c:pt idx="4">
                  <c:v>6.8572874493927127E-2</c:v>
                </c:pt>
                <c:pt idx="5">
                  <c:v>6.1234817813765177E-2</c:v>
                </c:pt>
                <c:pt idx="6">
                  <c:v>5.6511470985155222E-2</c:v>
                </c:pt>
                <c:pt idx="7">
                  <c:v>5.0101214574898793E-2</c:v>
                </c:pt>
                <c:pt idx="8">
                  <c:v>4.9257759784075546E-2</c:v>
                </c:pt>
                <c:pt idx="9">
                  <c:v>4.6390013495276716E-2</c:v>
                </c:pt>
                <c:pt idx="10">
                  <c:v>4.0232793522267232E-2</c:v>
                </c:pt>
                <c:pt idx="11">
                  <c:v>3.3822537112010796E-2</c:v>
                </c:pt>
                <c:pt idx="12">
                  <c:v>3.0195681511470996E-2</c:v>
                </c:pt>
                <c:pt idx="13">
                  <c:v>2.5809716599190315E-2</c:v>
                </c:pt>
                <c:pt idx="14">
                  <c:v>2.5641025641025685E-2</c:v>
                </c:pt>
                <c:pt idx="15">
                  <c:v>2.4375843454790852E-2</c:v>
                </c:pt>
                <c:pt idx="16">
                  <c:v>2.3954116059379242E-2</c:v>
                </c:pt>
                <c:pt idx="17">
                  <c:v>2.0242914979757092E-2</c:v>
                </c:pt>
                <c:pt idx="18">
                  <c:v>1.6869095816464258E-2</c:v>
                </c:pt>
                <c:pt idx="19">
                  <c:v>1.4001349527665317E-2</c:v>
                </c:pt>
                <c:pt idx="20">
                  <c:v>1.3748313090418367E-2</c:v>
                </c:pt>
                <c:pt idx="21">
                  <c:v>9.5310391363023095E-3</c:v>
                </c:pt>
                <c:pt idx="22">
                  <c:v>8.0971659919028341E-3</c:v>
                </c:pt>
                <c:pt idx="23">
                  <c:v>7.2537112010796333E-3</c:v>
                </c:pt>
                <c:pt idx="24">
                  <c:v>7.2537112010796333E-3</c:v>
                </c:pt>
                <c:pt idx="25">
                  <c:v>3.7955465587044611E-3</c:v>
                </c:pt>
                <c:pt idx="26">
                  <c:v>3.0364372469635663E-3</c:v>
                </c:pt>
                <c:pt idx="27">
                  <c:v>1.8556005398110689E-3</c:v>
                </c:pt>
                <c:pt idx="28">
                  <c:v>1.4338731443994598E-3</c:v>
                </c:pt>
              </c:numCache>
            </c:numRef>
          </c:val>
        </c:ser>
        <c:dLbls>
          <c:showVal val="1"/>
        </c:dLbls>
        <c:marker val="1"/>
        <c:axId val="197523328"/>
        <c:axId val="197524864"/>
      </c:lineChart>
      <c:catAx>
        <c:axId val="1975233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7524864"/>
        <c:crosses val="autoZero"/>
        <c:auto val="1"/>
        <c:lblAlgn val="ctr"/>
        <c:lblOffset val="100"/>
      </c:catAx>
      <c:valAx>
        <c:axId val="197524864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tickLblPos val="none"/>
        <c:crossAx val="197523328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45.91%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25.07%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3.69%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C002DD-3DF0-46D3-B810-FFCA0F54DCF8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5.80%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28CB67-4011-40FF-829C-F1B458E02767}" type="parTrans" cxnId="{CEC074E7-6FFC-4ED9-AEBC-D92E796B7C09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D181B6-3650-44FB-9CF6-89ABE3B56412}" type="sibTrans" cxnId="{CEC074E7-6FFC-4ED9-AEBC-D92E796B7C09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6FC48F-3E94-47FA-AD28-957269E4C1BA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3.69%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D5556B-C6CB-4634-9A7C-7266C658C985}" type="parTrans" cxnId="{98F8C708-8367-47AC-AC08-3FC111BC228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B4AB6E-0BA9-47BF-8513-76C2A86676C3}" type="sibTrans" cxnId="{98F8C708-8367-47AC-AC08-3FC111BC228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1A9F3AB1-E124-4567-BE3D-2F90768CD11A}" type="presOf" srcId="{399FD7A3-8AEE-43C9-8685-6BCCA332708C}" destId="{9668CE02-015F-4977-AFE0-6ADCE0C919A6}" srcOrd="0" destOrd="0" presId="urn:microsoft.com/office/officeart/2005/8/layout/radial2"/>
    <dgm:cxn modelId="{B7BBD76D-19E8-4841-9DCC-540B7FBA6459}" type="presOf" srcId="{FE09E9A6-00DF-4088-9A07-18E3CFC6CF2C}" destId="{CC3A8EB3-DFAF-417F-9F88-2376FB398B20}" srcOrd="0" destOrd="0" presId="urn:microsoft.com/office/officeart/2005/8/layout/radial2"/>
    <dgm:cxn modelId="{98F8C708-8367-47AC-AC08-3FC111BC2287}" srcId="{B0A14D98-A3A8-4B16-8BE6-73948ACA260E}" destId="{5F6FC48F-3E94-47FA-AD28-957269E4C1BA}" srcOrd="0" destOrd="0" parTransId="{A2D5556B-C6CB-4634-9A7C-7266C658C985}" sibTransId="{B1B4AB6E-0BA9-47BF-8513-76C2A86676C3}"/>
    <dgm:cxn modelId="{CEC074E7-6FFC-4ED9-AEBC-D92E796B7C09}" srcId="{FE09E9A6-00DF-4088-9A07-18E3CFC6CF2C}" destId="{EAC002DD-3DF0-46D3-B810-FFCA0F54DCF8}" srcOrd="0" destOrd="0" parTransId="{3E28CB67-4011-40FF-829C-F1B458E02767}" sibTransId="{18D181B6-3650-44FB-9CF6-89ABE3B56412}"/>
    <dgm:cxn modelId="{E782E20C-EC0F-4435-BF7C-35E4E3B87D38}" type="presOf" srcId="{720E01A6-D50D-45FE-A3FA-3DCC4AFE2A92}" destId="{EA72C591-9724-4095-A831-C421826EF975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60723DA1-79B4-446D-AA20-4E766B851824}" type="presOf" srcId="{5F6FC48F-3E94-47FA-AD28-957269E4C1BA}" destId="{C8F01A94-E7AE-452D-BB84-DE60C745A4C3}" srcOrd="0" destOrd="0" presId="urn:microsoft.com/office/officeart/2005/8/layout/radial2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54A56221-EFCB-4BA1-9E42-B601DFC6BC76}" type="presOf" srcId="{4C16F304-B896-4F90-9C5F-AB4170A2464C}" destId="{865E54A3-B4BE-4468-AC89-EB577B209FA0}" srcOrd="0" destOrd="0" presId="urn:microsoft.com/office/officeart/2005/8/layout/radial2"/>
    <dgm:cxn modelId="{C1D3ED37-4BC8-448F-BDF1-63480C03CAD8}" type="presOf" srcId="{777522B5-7191-4146-B6CE-E04273D13619}" destId="{EFD51B71-7277-4837-90FA-1CDDF8C0C07D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52D532A-0A81-4E2B-B090-FD5C223E9B0E}" type="presOf" srcId="{DEC268B6-18D7-4F04-A4B5-65EC04A85F7E}" destId="{347D5E9F-899F-43C6-8450-965A38D33E10}" srcOrd="0" destOrd="0" presId="urn:microsoft.com/office/officeart/2005/8/layout/radial2"/>
    <dgm:cxn modelId="{9C0F042F-EE6D-4740-BD00-318F33E45914}" type="presOf" srcId="{2D6DDA0A-4726-48BD-BFCC-6388F6BF2BA1}" destId="{DFBBBBC3-2F5D-4A60-A5D9-97C06A6DD83D}" srcOrd="0" destOrd="0" presId="urn:microsoft.com/office/officeart/2005/8/layout/radial2"/>
    <dgm:cxn modelId="{10653123-161A-4C92-A4BA-5290E7B0A6A8}" type="presOf" srcId="{B17D9A84-EB33-4C6E-851D-F77693D395E2}" destId="{014A86A1-B467-4CA1-9D8A-6362EC1901EF}" srcOrd="0" destOrd="0" presId="urn:microsoft.com/office/officeart/2005/8/layout/radial2"/>
    <dgm:cxn modelId="{71DD5460-64F4-4970-838D-526D8C46B0F5}" type="presOf" srcId="{EAC002DD-3DF0-46D3-B810-FFCA0F54DCF8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994CE831-FB74-435E-9617-18E6DBA69215}" type="presOf" srcId="{E8F5A92F-C113-40C3-8F95-DF0C142652C4}" destId="{974AEE05-33D4-402B-91DC-C916ECC79DE6}" srcOrd="0" destOrd="0" presId="urn:microsoft.com/office/officeart/2005/8/layout/radial2"/>
    <dgm:cxn modelId="{0BA72B4C-0233-4BAA-8170-98709A30FFE8}" type="presOf" srcId="{8DED6D8A-C292-490C-8B34-2C205393EE13}" destId="{35526D56-E768-4819-9216-C4E927743A2B}" srcOrd="0" destOrd="0" presId="urn:microsoft.com/office/officeart/2005/8/layout/radial2"/>
    <dgm:cxn modelId="{1198682F-0BF0-4266-A372-327C247888A3}" type="presOf" srcId="{B0A14D98-A3A8-4B16-8BE6-73948ACA260E}" destId="{8C9211B4-E3C9-41A5-BAF6-85AA8DC56757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ADE87ED3-8B26-434B-A2E3-CA2884819A82}" type="presOf" srcId="{CECA4B9B-7F5E-4A1C-BD1A-B7D7CD76A37A}" destId="{9F3E85D6-EFCB-4E2C-8A6C-B78AE30C68C3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0831DE9B-9B88-475E-AD91-4D478AC263FD}" type="presOf" srcId="{CF56CEFD-AC68-4391-B387-EE89D3A868CB}" destId="{1D012BB2-BF79-4510-99E7-066A01BAA56A}" srcOrd="0" destOrd="0" presId="urn:microsoft.com/office/officeart/2005/8/layout/radial2"/>
    <dgm:cxn modelId="{35B4D09A-6AE5-4027-82DC-A23B277E3D56}" type="presOf" srcId="{FA7A06C3-9B9C-4943-9C10-D72171014D24}" destId="{F94370AD-19E2-4F6B-AB85-F32D3A5B7B9E}" srcOrd="0" destOrd="0" presId="urn:microsoft.com/office/officeart/2005/8/layout/radial2"/>
    <dgm:cxn modelId="{0C715826-F1BD-4C82-8E71-787CE0C4BD2A}" type="presParOf" srcId="{F94370AD-19E2-4F6B-AB85-F32D3A5B7B9E}" destId="{A8FB2808-AAFC-4D97-887F-3779979975C0}" srcOrd="0" destOrd="0" presId="urn:microsoft.com/office/officeart/2005/8/layout/radial2"/>
    <dgm:cxn modelId="{1753FA9D-C130-40A0-9391-29E29E1DEA81}" type="presParOf" srcId="{A8FB2808-AAFC-4D97-887F-3779979975C0}" destId="{7D0277BF-C964-4D22-B5BB-6D99C40C7E15}" srcOrd="0" destOrd="0" presId="urn:microsoft.com/office/officeart/2005/8/layout/radial2"/>
    <dgm:cxn modelId="{13C97E2C-E8A0-4AA7-9733-AE3FE68B1BC2}" type="presParOf" srcId="{7D0277BF-C964-4D22-B5BB-6D99C40C7E15}" destId="{520D7201-8E13-49D1-919D-64B90E0B16FD}" srcOrd="0" destOrd="0" presId="urn:microsoft.com/office/officeart/2005/8/layout/radial2"/>
    <dgm:cxn modelId="{FDBE25DF-8A23-4885-83F8-E5DA02D9979B}" type="presParOf" srcId="{7D0277BF-C964-4D22-B5BB-6D99C40C7E15}" destId="{98AE5B4B-2C6D-4C36-83DF-7C3182B7D292}" srcOrd="1" destOrd="0" presId="urn:microsoft.com/office/officeart/2005/8/layout/radial2"/>
    <dgm:cxn modelId="{355E7E46-E839-4DB0-B43B-CC8BB9B02AC4}" type="presParOf" srcId="{A8FB2808-AAFC-4D97-887F-3779979975C0}" destId="{EA72C591-9724-4095-A831-C421826EF975}" srcOrd="1" destOrd="0" presId="urn:microsoft.com/office/officeart/2005/8/layout/radial2"/>
    <dgm:cxn modelId="{57A96FA9-8BE9-49ED-BFB5-AB210F29DB3C}" type="presParOf" srcId="{A8FB2808-AAFC-4D97-887F-3779979975C0}" destId="{9651C876-0FDB-4BF8-B58C-457C507BEB0B}" srcOrd="2" destOrd="0" presId="urn:microsoft.com/office/officeart/2005/8/layout/radial2"/>
    <dgm:cxn modelId="{55C78901-9BBA-4BB7-A59E-A1CA36C427E4}" type="presParOf" srcId="{9651C876-0FDB-4BF8-B58C-457C507BEB0B}" destId="{EFD51B71-7277-4837-90FA-1CDDF8C0C07D}" srcOrd="0" destOrd="0" presId="urn:microsoft.com/office/officeart/2005/8/layout/radial2"/>
    <dgm:cxn modelId="{D2300B28-946D-4A31-B1B3-25D38FECB2CF}" type="presParOf" srcId="{9651C876-0FDB-4BF8-B58C-457C507BEB0B}" destId="{974AEE05-33D4-402B-91DC-C916ECC79DE6}" srcOrd="1" destOrd="0" presId="urn:microsoft.com/office/officeart/2005/8/layout/radial2"/>
    <dgm:cxn modelId="{05D8D5E0-8172-4D23-9FB7-66A13A2D5B8F}" type="presParOf" srcId="{A8FB2808-AAFC-4D97-887F-3779979975C0}" destId="{DFBBBBC3-2F5D-4A60-A5D9-97C06A6DD83D}" srcOrd="3" destOrd="0" presId="urn:microsoft.com/office/officeart/2005/8/layout/radial2"/>
    <dgm:cxn modelId="{080534BF-4DB0-42C5-A510-2F45B3E075F4}" type="presParOf" srcId="{A8FB2808-AAFC-4D97-887F-3779979975C0}" destId="{0365C081-EBAD-4733-AD59-EEC65E712488}" srcOrd="4" destOrd="0" presId="urn:microsoft.com/office/officeart/2005/8/layout/radial2"/>
    <dgm:cxn modelId="{8A9A2FF2-1851-44C4-B725-FD48DF2A3B6E}" type="presParOf" srcId="{0365C081-EBAD-4733-AD59-EEC65E712488}" destId="{865E54A3-B4BE-4468-AC89-EB577B209FA0}" srcOrd="0" destOrd="0" presId="urn:microsoft.com/office/officeart/2005/8/layout/radial2"/>
    <dgm:cxn modelId="{42A40581-42D0-4ADB-A969-6F4D45B25D75}" type="presParOf" srcId="{0365C081-EBAD-4733-AD59-EEC65E712488}" destId="{347D5E9F-899F-43C6-8450-965A38D33E10}" srcOrd="1" destOrd="0" presId="urn:microsoft.com/office/officeart/2005/8/layout/radial2"/>
    <dgm:cxn modelId="{B36B1661-B0E3-4E25-AA38-ED313BFE6CEF}" type="presParOf" srcId="{A8FB2808-AAFC-4D97-887F-3779979975C0}" destId="{1D012BB2-BF79-4510-99E7-066A01BAA56A}" srcOrd="5" destOrd="0" presId="urn:microsoft.com/office/officeart/2005/8/layout/radial2"/>
    <dgm:cxn modelId="{35859201-5834-47D0-97E0-4F3C0498E8D9}" type="presParOf" srcId="{A8FB2808-AAFC-4D97-887F-3779979975C0}" destId="{AC8E1714-64B1-4EB0-AED0-2D4C844CC877}" srcOrd="6" destOrd="0" presId="urn:microsoft.com/office/officeart/2005/8/layout/radial2"/>
    <dgm:cxn modelId="{B849CFAB-67C0-42FF-831D-A1FB207BD2B5}" type="presParOf" srcId="{AC8E1714-64B1-4EB0-AED0-2D4C844CC877}" destId="{CC3A8EB3-DFAF-417F-9F88-2376FB398B20}" srcOrd="0" destOrd="0" presId="urn:microsoft.com/office/officeart/2005/8/layout/radial2"/>
    <dgm:cxn modelId="{45248EC7-6AB0-410F-ABD9-9DA4378BFCF8}" type="presParOf" srcId="{AC8E1714-64B1-4EB0-AED0-2D4C844CC877}" destId="{44AEB474-3337-4AF1-8599-92D9CCED5CCD}" srcOrd="1" destOrd="0" presId="urn:microsoft.com/office/officeart/2005/8/layout/radial2"/>
    <dgm:cxn modelId="{2123E40F-1DC2-45BC-9550-DA5D0DB2CA0B}" type="presParOf" srcId="{A8FB2808-AAFC-4D97-887F-3779979975C0}" destId="{9F3E85D6-EFCB-4E2C-8A6C-B78AE30C68C3}" srcOrd="7" destOrd="0" presId="urn:microsoft.com/office/officeart/2005/8/layout/radial2"/>
    <dgm:cxn modelId="{B0BDE916-F906-469C-BCDA-69FDBDEA70F4}" type="presParOf" srcId="{A8FB2808-AAFC-4D97-887F-3779979975C0}" destId="{6EB30C24-E0BC-46CC-A8CC-BD35E8D8F516}" srcOrd="8" destOrd="0" presId="urn:microsoft.com/office/officeart/2005/8/layout/radial2"/>
    <dgm:cxn modelId="{D0C02E1F-233D-4DC4-BAEB-4C9FDB3F3FF1}" type="presParOf" srcId="{6EB30C24-E0BC-46CC-A8CC-BD35E8D8F516}" destId="{8C9211B4-E3C9-41A5-BAF6-85AA8DC56757}" srcOrd="0" destOrd="0" presId="urn:microsoft.com/office/officeart/2005/8/layout/radial2"/>
    <dgm:cxn modelId="{B3DB5EF0-C422-4169-98EE-27CCB6C41781}" type="presParOf" srcId="{6EB30C24-E0BC-46CC-A8CC-BD35E8D8F516}" destId="{C8F01A94-E7AE-452D-BB84-DE60C745A4C3}" srcOrd="1" destOrd="0" presId="urn:microsoft.com/office/officeart/2005/8/layout/radial2"/>
    <dgm:cxn modelId="{0FA1288A-D3A3-4ED3-B3F8-8ABDB88C9D50}" type="presParOf" srcId="{A8FB2808-AAFC-4D97-887F-3779979975C0}" destId="{35526D56-E768-4819-9216-C4E927743A2B}" srcOrd="9" destOrd="0" presId="urn:microsoft.com/office/officeart/2005/8/layout/radial2"/>
    <dgm:cxn modelId="{A949298F-18C8-4523-8493-91E3E6AA9882}" type="presParOf" srcId="{A8FB2808-AAFC-4D97-887F-3779979975C0}" destId="{449B1AEF-604E-4656-ACAF-2FA22576DCF6}" srcOrd="10" destOrd="0" presId="urn:microsoft.com/office/officeart/2005/8/layout/radial2"/>
    <dgm:cxn modelId="{27C983A7-4D21-4025-8AB6-9E01E3F25A56}" type="presParOf" srcId="{449B1AEF-604E-4656-ACAF-2FA22576DCF6}" destId="{9668CE02-015F-4977-AFE0-6ADCE0C919A6}" srcOrd="0" destOrd="0" presId="urn:microsoft.com/office/officeart/2005/8/layout/radial2"/>
    <dgm:cxn modelId="{B1238000-53D1-4D7F-933D-17C49BEED487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18.42%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13.82%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7.89%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11.84%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9.21%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3329467B-1620-4C96-A59B-EE1C09E7E753}" type="presOf" srcId="{1E9A3BF0-30BA-40A8-ADAD-472A1F7D4A2B}" destId="{09B833AE-C094-4B21-A806-67163D234277}" srcOrd="0" destOrd="0" presId="urn:microsoft.com/office/officeart/2005/8/layout/radial2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609AB1F0-4452-47A2-B691-1E9B12616897}" type="presOf" srcId="{B17D9A84-EB33-4C6E-851D-F77693D395E2}" destId="{014A86A1-B467-4CA1-9D8A-6362EC1901EF}" srcOrd="0" destOrd="0" presId="urn:microsoft.com/office/officeart/2005/8/layout/radial2"/>
    <dgm:cxn modelId="{2F7A92D5-03DF-49E7-8EBF-225682D35963}" type="presOf" srcId="{FA7A06C3-9B9C-4943-9C10-D72171014D24}" destId="{F94370AD-19E2-4F6B-AB85-F32D3A5B7B9E}" srcOrd="0" destOrd="0" presId="urn:microsoft.com/office/officeart/2005/8/layout/radial2"/>
    <dgm:cxn modelId="{8CB9EB83-FA55-456B-B4FF-FE79E2359001}" type="presOf" srcId="{3A5DF808-D4AE-4737-90FD-7FF82484E3DE}" destId="{1B615263-8047-4425-A0CD-741EA4330FD7}" srcOrd="0" destOrd="0" presId="urn:microsoft.com/office/officeart/2005/8/layout/radial2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249A5DC9-CF3F-4DBA-B237-F0A24BBEA840}" type="presOf" srcId="{B4FCC33B-9B0E-42E5-9030-219AE7AECC3D}" destId="{C8F01A94-E7AE-452D-BB84-DE60C745A4C3}" srcOrd="0" destOrd="0" presId="urn:microsoft.com/office/officeart/2005/8/layout/radial2"/>
    <dgm:cxn modelId="{D7A2D939-8596-43B7-997D-B321CB717DC4}" type="presOf" srcId="{4C16F304-B896-4F90-9C5F-AB4170A2464C}" destId="{865E54A3-B4BE-4468-AC89-EB577B209FA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97528274-0C9A-4A93-B196-E63791B8D56B}" type="presOf" srcId="{CECA4B9B-7F5E-4A1C-BD1A-B7D7CD76A37A}" destId="{9F3E85D6-EFCB-4E2C-8A6C-B78AE30C68C3}" srcOrd="0" destOrd="0" presId="urn:microsoft.com/office/officeart/2005/8/layout/radial2"/>
    <dgm:cxn modelId="{67282ED9-D82D-42D1-BEE5-7E61016E3626}" type="presOf" srcId="{720E01A6-D50D-45FE-A3FA-3DCC4AFE2A92}" destId="{EA72C591-9724-4095-A831-C421826EF975}" srcOrd="0" destOrd="0" presId="urn:microsoft.com/office/officeart/2005/8/layout/radial2"/>
    <dgm:cxn modelId="{783C5BA5-8E88-4F23-ACBA-E5603C74CCDC}" type="presOf" srcId="{E8F5A92F-C113-40C3-8F95-DF0C142652C4}" destId="{974AEE05-33D4-402B-91DC-C916ECC79DE6}" srcOrd="0" destOrd="0" presId="urn:microsoft.com/office/officeart/2005/8/layout/radial2"/>
    <dgm:cxn modelId="{D7EE2576-941C-4E76-A311-B16543BF6F6C}" type="presOf" srcId="{B0A14D98-A3A8-4B16-8BE6-73948ACA260E}" destId="{8C9211B4-E3C9-41A5-BAF6-85AA8DC56757}" srcOrd="0" destOrd="0" presId="urn:microsoft.com/office/officeart/2005/8/layout/radial2"/>
    <dgm:cxn modelId="{1E49FD47-CCEB-4132-99DE-1ABCF4E85331}" type="presOf" srcId="{399FD7A3-8AEE-43C9-8685-6BCCA332708C}" destId="{9668CE02-015F-4977-AFE0-6ADCE0C919A6}" srcOrd="0" destOrd="0" presId="urn:microsoft.com/office/officeart/2005/8/layout/radial2"/>
    <dgm:cxn modelId="{033F4C3F-A473-4FA1-A43A-12E538A36EDD}" type="presOf" srcId="{777522B5-7191-4146-B6CE-E04273D13619}" destId="{EFD51B71-7277-4837-90FA-1CDDF8C0C07D}" srcOrd="0" destOrd="0" presId="urn:microsoft.com/office/officeart/2005/8/layout/radial2"/>
    <dgm:cxn modelId="{D8F8BBA9-F3A4-412D-8AD0-BB36EF08BB32}" type="presOf" srcId="{2D6DDA0A-4726-48BD-BFCC-6388F6BF2BA1}" destId="{DFBBBBC3-2F5D-4A60-A5D9-97C06A6DD83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4762136C-3A08-47AA-8F98-4E3A10D4799E}" type="presOf" srcId="{DEC268B6-18D7-4F04-A4B5-65EC04A85F7E}" destId="{347D5E9F-899F-43C6-8450-965A38D33E10}" srcOrd="0" destOrd="0" presId="urn:microsoft.com/office/officeart/2005/8/layout/radial2"/>
    <dgm:cxn modelId="{1CA74E21-FC10-45B3-98B7-0E180CAD693B}" type="presOf" srcId="{8DED6D8A-C292-490C-8B34-2C205393EE13}" destId="{35526D56-E768-4819-9216-C4E927743A2B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06B940CC-F41E-4A1F-B6D9-4BC3BB5798B0}" type="presOf" srcId="{60076AB2-60A6-4628-B292-7E84397FDED1}" destId="{7F101914-A9BF-4F11-AF53-59884DCB2029}" srcOrd="0" destOrd="0" presId="urn:microsoft.com/office/officeart/2005/8/layout/radial2"/>
    <dgm:cxn modelId="{855562ED-FC86-4657-AD10-9F79A8B5B50B}" type="presParOf" srcId="{F94370AD-19E2-4F6B-AB85-F32D3A5B7B9E}" destId="{A8FB2808-AAFC-4D97-887F-3779979975C0}" srcOrd="0" destOrd="0" presId="urn:microsoft.com/office/officeart/2005/8/layout/radial2"/>
    <dgm:cxn modelId="{17803C95-FE7C-45D9-B196-5720A88126E5}" type="presParOf" srcId="{A8FB2808-AAFC-4D97-887F-3779979975C0}" destId="{7D0277BF-C964-4D22-B5BB-6D99C40C7E15}" srcOrd="0" destOrd="0" presId="urn:microsoft.com/office/officeart/2005/8/layout/radial2"/>
    <dgm:cxn modelId="{78F78F41-60E2-4DD8-9995-A5A1B2583CD9}" type="presParOf" srcId="{7D0277BF-C964-4D22-B5BB-6D99C40C7E15}" destId="{520D7201-8E13-49D1-919D-64B90E0B16FD}" srcOrd="0" destOrd="0" presId="urn:microsoft.com/office/officeart/2005/8/layout/radial2"/>
    <dgm:cxn modelId="{2BA33BF7-1E63-4CEA-A420-6A1640C34C88}" type="presParOf" srcId="{7D0277BF-C964-4D22-B5BB-6D99C40C7E15}" destId="{98AE5B4B-2C6D-4C36-83DF-7C3182B7D292}" srcOrd="1" destOrd="0" presId="urn:microsoft.com/office/officeart/2005/8/layout/radial2"/>
    <dgm:cxn modelId="{7CF1B31A-7C58-49EB-9A36-4883683EC1B7}" type="presParOf" srcId="{A8FB2808-AAFC-4D97-887F-3779979975C0}" destId="{EA72C591-9724-4095-A831-C421826EF975}" srcOrd="1" destOrd="0" presId="urn:microsoft.com/office/officeart/2005/8/layout/radial2"/>
    <dgm:cxn modelId="{EB89FC2F-FD07-40D6-B5E5-2D18C0F808E0}" type="presParOf" srcId="{A8FB2808-AAFC-4D97-887F-3779979975C0}" destId="{9651C876-0FDB-4BF8-B58C-457C507BEB0B}" srcOrd="2" destOrd="0" presId="urn:microsoft.com/office/officeart/2005/8/layout/radial2"/>
    <dgm:cxn modelId="{AF810D14-C8CF-4655-80C5-FBBFA0A045CD}" type="presParOf" srcId="{9651C876-0FDB-4BF8-B58C-457C507BEB0B}" destId="{EFD51B71-7277-4837-90FA-1CDDF8C0C07D}" srcOrd="0" destOrd="0" presId="urn:microsoft.com/office/officeart/2005/8/layout/radial2"/>
    <dgm:cxn modelId="{D6319990-2199-4B12-82A1-7F2796AEFA57}" type="presParOf" srcId="{9651C876-0FDB-4BF8-B58C-457C507BEB0B}" destId="{974AEE05-33D4-402B-91DC-C916ECC79DE6}" srcOrd="1" destOrd="0" presId="urn:microsoft.com/office/officeart/2005/8/layout/radial2"/>
    <dgm:cxn modelId="{B03A9478-DD77-4B05-AD30-3FD81144F3EA}" type="presParOf" srcId="{A8FB2808-AAFC-4D97-887F-3779979975C0}" destId="{DFBBBBC3-2F5D-4A60-A5D9-97C06A6DD83D}" srcOrd="3" destOrd="0" presId="urn:microsoft.com/office/officeart/2005/8/layout/radial2"/>
    <dgm:cxn modelId="{3ED7DCD6-ED55-4CD5-BA3F-1134B83D5DB2}" type="presParOf" srcId="{A8FB2808-AAFC-4D97-887F-3779979975C0}" destId="{0365C081-EBAD-4733-AD59-EEC65E712488}" srcOrd="4" destOrd="0" presId="urn:microsoft.com/office/officeart/2005/8/layout/radial2"/>
    <dgm:cxn modelId="{21633259-5459-4619-BEC9-679AC5ED78DD}" type="presParOf" srcId="{0365C081-EBAD-4733-AD59-EEC65E712488}" destId="{865E54A3-B4BE-4468-AC89-EB577B209FA0}" srcOrd="0" destOrd="0" presId="urn:microsoft.com/office/officeart/2005/8/layout/radial2"/>
    <dgm:cxn modelId="{B8D9E6B8-BFFA-4AFE-A5EA-2CDD93CF14AA}" type="presParOf" srcId="{0365C081-EBAD-4733-AD59-EEC65E712488}" destId="{347D5E9F-899F-43C6-8450-965A38D33E10}" srcOrd="1" destOrd="0" presId="urn:microsoft.com/office/officeart/2005/8/layout/radial2"/>
    <dgm:cxn modelId="{9B907826-47DD-4B14-9D38-95F68AE37E50}" type="presParOf" srcId="{A8FB2808-AAFC-4D97-887F-3779979975C0}" destId="{09B833AE-C094-4B21-A806-67163D234277}" srcOrd="5" destOrd="0" presId="urn:microsoft.com/office/officeart/2005/8/layout/radial2"/>
    <dgm:cxn modelId="{5657CC82-E799-4CA2-A075-E623A071140C}" type="presParOf" srcId="{A8FB2808-AAFC-4D97-887F-3779979975C0}" destId="{493AF445-B26D-441D-8601-1C7EB166BA27}" srcOrd="6" destOrd="0" presId="urn:microsoft.com/office/officeart/2005/8/layout/radial2"/>
    <dgm:cxn modelId="{14167481-EBFF-49AA-82E5-5FA391AF80B0}" type="presParOf" srcId="{493AF445-B26D-441D-8601-1C7EB166BA27}" destId="{1B615263-8047-4425-A0CD-741EA4330FD7}" srcOrd="0" destOrd="0" presId="urn:microsoft.com/office/officeart/2005/8/layout/radial2"/>
    <dgm:cxn modelId="{12B1D887-07C3-49A0-87B3-4A168051AEF7}" type="presParOf" srcId="{493AF445-B26D-441D-8601-1C7EB166BA27}" destId="{7F101914-A9BF-4F11-AF53-59884DCB2029}" srcOrd="1" destOrd="0" presId="urn:microsoft.com/office/officeart/2005/8/layout/radial2"/>
    <dgm:cxn modelId="{E85CCDB1-346F-44F9-B027-B71FCE6241E1}" type="presParOf" srcId="{A8FB2808-AAFC-4D97-887F-3779979975C0}" destId="{9F3E85D6-EFCB-4E2C-8A6C-B78AE30C68C3}" srcOrd="7" destOrd="0" presId="urn:microsoft.com/office/officeart/2005/8/layout/radial2"/>
    <dgm:cxn modelId="{CC63854A-5BF0-4D8A-B8A0-27307FD3FAB4}" type="presParOf" srcId="{A8FB2808-AAFC-4D97-887F-3779979975C0}" destId="{6EB30C24-E0BC-46CC-A8CC-BD35E8D8F516}" srcOrd="8" destOrd="0" presId="urn:microsoft.com/office/officeart/2005/8/layout/radial2"/>
    <dgm:cxn modelId="{D2FCF9B5-5B45-4E08-A6B8-399BA8432DD7}" type="presParOf" srcId="{6EB30C24-E0BC-46CC-A8CC-BD35E8D8F516}" destId="{8C9211B4-E3C9-41A5-BAF6-85AA8DC56757}" srcOrd="0" destOrd="0" presId="urn:microsoft.com/office/officeart/2005/8/layout/radial2"/>
    <dgm:cxn modelId="{982413DD-644C-4DAA-9226-FE247308E4FD}" type="presParOf" srcId="{6EB30C24-E0BC-46CC-A8CC-BD35E8D8F516}" destId="{C8F01A94-E7AE-452D-BB84-DE60C745A4C3}" srcOrd="1" destOrd="0" presId="urn:microsoft.com/office/officeart/2005/8/layout/radial2"/>
    <dgm:cxn modelId="{99027A28-FB01-4378-AEC5-7C0365AF5317}" type="presParOf" srcId="{A8FB2808-AAFC-4D97-887F-3779979975C0}" destId="{35526D56-E768-4819-9216-C4E927743A2B}" srcOrd="9" destOrd="0" presId="urn:microsoft.com/office/officeart/2005/8/layout/radial2"/>
    <dgm:cxn modelId="{E27B4D88-C1EF-4CE6-B84D-F300DC51A468}" type="presParOf" srcId="{A8FB2808-AAFC-4D97-887F-3779979975C0}" destId="{449B1AEF-604E-4656-ACAF-2FA22576DCF6}" srcOrd="10" destOrd="0" presId="urn:microsoft.com/office/officeart/2005/8/layout/radial2"/>
    <dgm:cxn modelId="{1C657CE3-0B5C-4686-9710-3953487C4F3B}" type="presParOf" srcId="{449B1AEF-604E-4656-ACAF-2FA22576DCF6}" destId="{9668CE02-015F-4977-AFE0-6ADCE0C919A6}" srcOrd="0" destOrd="0" presId="urn:microsoft.com/office/officeart/2005/8/layout/radial2"/>
    <dgm:cxn modelId="{BEC664F9-E524-404E-AA5D-871BB3C340E1}" type="presParOf" srcId="{449B1AEF-604E-4656-ACAF-2FA22576DCF6}" destId="{014A86A1-B467-4CA1-9D8A-6362EC1901EF}" srcOrd="1" destOrd="0" presId="urn:microsoft.com/office/officeart/2005/8/layout/radial2"/>
  </dgm:cxnLst>
  <dgm:bg>
    <a:noFill/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36.95%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17.43%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6.13%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11.98%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10.78%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9CF9AD65-BCDE-4B51-99F0-ABE7F252CDE1}" type="presOf" srcId="{CECA4B9B-7F5E-4A1C-BD1A-B7D7CD76A37A}" destId="{9F3E85D6-EFCB-4E2C-8A6C-B78AE30C68C3}" srcOrd="0" destOrd="0" presId="urn:microsoft.com/office/officeart/2005/8/layout/radial2"/>
    <dgm:cxn modelId="{DDD33293-B3E7-4A23-A73D-D5B23163586A}" type="presOf" srcId="{B17D9A84-EB33-4C6E-851D-F77693D395E2}" destId="{014A86A1-B467-4CA1-9D8A-6362EC1901EF}" srcOrd="0" destOrd="0" presId="urn:microsoft.com/office/officeart/2005/8/layout/radial2"/>
    <dgm:cxn modelId="{DD0DE54C-7D65-442D-A2F2-E7598BF664D0}" type="presOf" srcId="{4C16F304-B896-4F90-9C5F-AB4170A2464C}" destId="{865E54A3-B4BE-4468-AC89-EB577B209FA0}" srcOrd="0" destOrd="0" presId="urn:microsoft.com/office/officeart/2005/8/layout/radial2"/>
    <dgm:cxn modelId="{648AC7A7-B5B1-4E4B-B2E3-EE23E88881FF}" type="presOf" srcId="{FE09E9A6-00DF-4088-9A07-18E3CFC6CF2C}" destId="{CC3A8EB3-DFAF-417F-9F88-2376FB398B2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32DAD72D-FDD6-46F8-A149-A8C5BB9F0ED6}" type="presOf" srcId="{8DED6D8A-C292-490C-8B34-2C205393EE13}" destId="{35526D56-E768-4819-9216-C4E927743A2B}" srcOrd="0" destOrd="0" presId="urn:microsoft.com/office/officeart/2005/8/layout/radial2"/>
    <dgm:cxn modelId="{ABF93269-2C56-4DF1-A55B-C4B92E14F490}" type="presOf" srcId="{D0DEFF41-EC54-418F-9958-114B46853507}" destId="{C8F01A94-E7AE-452D-BB84-DE60C745A4C3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B3101896-88BA-4A21-98A2-7F2E3350533C}" type="presOf" srcId="{B0A14D98-A3A8-4B16-8BE6-73948ACA260E}" destId="{8C9211B4-E3C9-41A5-BAF6-85AA8DC56757}" srcOrd="0" destOrd="0" presId="urn:microsoft.com/office/officeart/2005/8/layout/radial2"/>
    <dgm:cxn modelId="{9237ED26-6E16-4CCC-98BF-49404C512BE9}" type="presOf" srcId="{CF56CEFD-AC68-4391-B387-EE89D3A868CB}" destId="{1D012BB2-BF79-4510-99E7-066A01BAA56A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5EFBE894-D399-4EA4-9FC2-9EE11272AD78}" type="presOf" srcId="{399FD7A3-8AEE-43C9-8685-6BCCA332708C}" destId="{9668CE02-015F-4977-AFE0-6ADCE0C919A6}" srcOrd="0" destOrd="0" presId="urn:microsoft.com/office/officeart/2005/8/layout/radial2"/>
    <dgm:cxn modelId="{A11389E3-CACD-4109-9613-51D01856EA54}" type="presOf" srcId="{8006FCE2-3217-4390-B457-73E9912CA826}" destId="{44AEB474-3337-4AF1-8599-92D9CCED5CCD}" srcOrd="0" destOrd="0" presId="urn:microsoft.com/office/officeart/2005/8/layout/radial2"/>
    <dgm:cxn modelId="{91209DCB-5B79-48C7-924E-E9E952989FD8}" type="presOf" srcId="{FA7A06C3-9B9C-4943-9C10-D72171014D24}" destId="{F94370AD-19E2-4F6B-AB85-F32D3A5B7B9E}" srcOrd="0" destOrd="0" presId="urn:microsoft.com/office/officeart/2005/8/layout/radial2"/>
    <dgm:cxn modelId="{32AD3FA3-74D2-4170-8DB9-701534106DA4}" type="presOf" srcId="{777522B5-7191-4146-B6CE-E04273D13619}" destId="{EFD51B71-7277-4837-90FA-1CDDF8C0C07D}" srcOrd="0" destOrd="0" presId="urn:microsoft.com/office/officeart/2005/8/layout/radial2"/>
    <dgm:cxn modelId="{509CE14F-B19F-4863-A199-94DA8FAC1A37}" type="presOf" srcId="{2D6DDA0A-4726-48BD-BFCC-6388F6BF2BA1}" destId="{DFBBBBC3-2F5D-4A60-A5D9-97C06A6DD83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C2DF587-F725-4C9E-9EE1-FFD25DFCA3EF}" type="presOf" srcId="{E8F5A92F-C113-40C3-8F95-DF0C142652C4}" destId="{974AEE05-33D4-402B-91DC-C916ECC79DE6}" srcOrd="0" destOrd="0" presId="urn:microsoft.com/office/officeart/2005/8/layout/radial2"/>
    <dgm:cxn modelId="{75E67770-5D91-4B1D-B890-B23A17C15C53}" type="presOf" srcId="{720E01A6-D50D-45FE-A3FA-3DCC4AFE2A92}" destId="{EA72C591-9724-4095-A831-C421826EF975}" srcOrd="0" destOrd="0" presId="urn:microsoft.com/office/officeart/2005/8/layout/radial2"/>
    <dgm:cxn modelId="{2595DA73-D072-4ADB-AB55-47D257C69A12}" type="presOf" srcId="{DEC268B6-18D7-4F04-A4B5-65EC04A85F7E}" destId="{347D5E9F-899F-43C6-8450-965A38D33E10}" srcOrd="0" destOrd="0" presId="urn:microsoft.com/office/officeart/2005/8/layout/radial2"/>
    <dgm:cxn modelId="{BFDCDBF0-BC40-431E-B129-59E8744DAAF6}" type="presParOf" srcId="{F94370AD-19E2-4F6B-AB85-F32D3A5B7B9E}" destId="{A8FB2808-AAFC-4D97-887F-3779979975C0}" srcOrd="0" destOrd="0" presId="urn:microsoft.com/office/officeart/2005/8/layout/radial2"/>
    <dgm:cxn modelId="{1D8DC041-8C07-4D94-8052-4987A02C36A5}" type="presParOf" srcId="{A8FB2808-AAFC-4D97-887F-3779979975C0}" destId="{7D0277BF-C964-4D22-B5BB-6D99C40C7E15}" srcOrd="0" destOrd="0" presId="urn:microsoft.com/office/officeart/2005/8/layout/radial2"/>
    <dgm:cxn modelId="{1008D9E2-4B6E-4D09-815F-A416EE6A9281}" type="presParOf" srcId="{7D0277BF-C964-4D22-B5BB-6D99C40C7E15}" destId="{520D7201-8E13-49D1-919D-64B90E0B16FD}" srcOrd="0" destOrd="0" presId="urn:microsoft.com/office/officeart/2005/8/layout/radial2"/>
    <dgm:cxn modelId="{9782CFFD-7294-4953-BA55-49F29A2CC3E7}" type="presParOf" srcId="{7D0277BF-C964-4D22-B5BB-6D99C40C7E15}" destId="{98AE5B4B-2C6D-4C36-83DF-7C3182B7D292}" srcOrd="1" destOrd="0" presId="urn:microsoft.com/office/officeart/2005/8/layout/radial2"/>
    <dgm:cxn modelId="{BD0DA9E0-4372-4C81-A0C6-45C7A117DC0B}" type="presParOf" srcId="{A8FB2808-AAFC-4D97-887F-3779979975C0}" destId="{EA72C591-9724-4095-A831-C421826EF975}" srcOrd="1" destOrd="0" presId="urn:microsoft.com/office/officeart/2005/8/layout/radial2"/>
    <dgm:cxn modelId="{C5382BFC-7726-46CB-870E-E301ACA61053}" type="presParOf" srcId="{A8FB2808-AAFC-4D97-887F-3779979975C0}" destId="{9651C876-0FDB-4BF8-B58C-457C507BEB0B}" srcOrd="2" destOrd="0" presId="urn:microsoft.com/office/officeart/2005/8/layout/radial2"/>
    <dgm:cxn modelId="{0639AAB5-635B-4DA0-B9E8-FE8C2C07A8D3}" type="presParOf" srcId="{9651C876-0FDB-4BF8-B58C-457C507BEB0B}" destId="{EFD51B71-7277-4837-90FA-1CDDF8C0C07D}" srcOrd="0" destOrd="0" presId="urn:microsoft.com/office/officeart/2005/8/layout/radial2"/>
    <dgm:cxn modelId="{D6A73EE2-0B80-4C2D-BE6E-41799C71A538}" type="presParOf" srcId="{9651C876-0FDB-4BF8-B58C-457C507BEB0B}" destId="{974AEE05-33D4-402B-91DC-C916ECC79DE6}" srcOrd="1" destOrd="0" presId="urn:microsoft.com/office/officeart/2005/8/layout/radial2"/>
    <dgm:cxn modelId="{9B268D02-A353-420E-A672-48B6108F1631}" type="presParOf" srcId="{A8FB2808-AAFC-4D97-887F-3779979975C0}" destId="{DFBBBBC3-2F5D-4A60-A5D9-97C06A6DD83D}" srcOrd="3" destOrd="0" presId="urn:microsoft.com/office/officeart/2005/8/layout/radial2"/>
    <dgm:cxn modelId="{A2AB69A7-1589-4212-9135-820E4CDC7E4E}" type="presParOf" srcId="{A8FB2808-AAFC-4D97-887F-3779979975C0}" destId="{0365C081-EBAD-4733-AD59-EEC65E712488}" srcOrd="4" destOrd="0" presId="urn:microsoft.com/office/officeart/2005/8/layout/radial2"/>
    <dgm:cxn modelId="{F407E7C2-20C3-4774-9B3E-5D7EEBF8900D}" type="presParOf" srcId="{0365C081-EBAD-4733-AD59-EEC65E712488}" destId="{865E54A3-B4BE-4468-AC89-EB577B209FA0}" srcOrd="0" destOrd="0" presId="urn:microsoft.com/office/officeart/2005/8/layout/radial2"/>
    <dgm:cxn modelId="{8E83D1EC-6F19-4ED5-9990-DBCA0ED64E4C}" type="presParOf" srcId="{0365C081-EBAD-4733-AD59-EEC65E712488}" destId="{347D5E9F-899F-43C6-8450-965A38D33E10}" srcOrd="1" destOrd="0" presId="urn:microsoft.com/office/officeart/2005/8/layout/radial2"/>
    <dgm:cxn modelId="{95605B45-F2D6-417A-97E3-049369215595}" type="presParOf" srcId="{A8FB2808-AAFC-4D97-887F-3779979975C0}" destId="{1D012BB2-BF79-4510-99E7-066A01BAA56A}" srcOrd="5" destOrd="0" presId="urn:microsoft.com/office/officeart/2005/8/layout/radial2"/>
    <dgm:cxn modelId="{A815018A-73CD-4387-BED6-E1B7ECC13027}" type="presParOf" srcId="{A8FB2808-AAFC-4D97-887F-3779979975C0}" destId="{AC8E1714-64B1-4EB0-AED0-2D4C844CC877}" srcOrd="6" destOrd="0" presId="urn:microsoft.com/office/officeart/2005/8/layout/radial2"/>
    <dgm:cxn modelId="{BA9F4847-1534-4AA7-980F-934F43EC2FFC}" type="presParOf" srcId="{AC8E1714-64B1-4EB0-AED0-2D4C844CC877}" destId="{CC3A8EB3-DFAF-417F-9F88-2376FB398B20}" srcOrd="0" destOrd="0" presId="urn:microsoft.com/office/officeart/2005/8/layout/radial2"/>
    <dgm:cxn modelId="{DD596A2C-E3B0-4EE7-B968-BD9E8F318CB6}" type="presParOf" srcId="{AC8E1714-64B1-4EB0-AED0-2D4C844CC877}" destId="{44AEB474-3337-4AF1-8599-92D9CCED5CCD}" srcOrd="1" destOrd="0" presId="urn:microsoft.com/office/officeart/2005/8/layout/radial2"/>
    <dgm:cxn modelId="{4B5E99D1-9CC9-40B4-B06B-9953F4399EFD}" type="presParOf" srcId="{A8FB2808-AAFC-4D97-887F-3779979975C0}" destId="{9F3E85D6-EFCB-4E2C-8A6C-B78AE30C68C3}" srcOrd="7" destOrd="0" presId="urn:microsoft.com/office/officeart/2005/8/layout/radial2"/>
    <dgm:cxn modelId="{FF4012E6-0BB4-4279-AF66-F643497AC88B}" type="presParOf" srcId="{A8FB2808-AAFC-4D97-887F-3779979975C0}" destId="{6EB30C24-E0BC-46CC-A8CC-BD35E8D8F516}" srcOrd="8" destOrd="0" presId="urn:microsoft.com/office/officeart/2005/8/layout/radial2"/>
    <dgm:cxn modelId="{B68FB3D4-BC0D-4654-A540-212E38DCDDA7}" type="presParOf" srcId="{6EB30C24-E0BC-46CC-A8CC-BD35E8D8F516}" destId="{8C9211B4-E3C9-41A5-BAF6-85AA8DC56757}" srcOrd="0" destOrd="0" presId="urn:microsoft.com/office/officeart/2005/8/layout/radial2"/>
    <dgm:cxn modelId="{AA9EABC5-A650-4ACD-9825-8BC10E4CE484}" type="presParOf" srcId="{6EB30C24-E0BC-46CC-A8CC-BD35E8D8F516}" destId="{C8F01A94-E7AE-452D-BB84-DE60C745A4C3}" srcOrd="1" destOrd="0" presId="urn:microsoft.com/office/officeart/2005/8/layout/radial2"/>
    <dgm:cxn modelId="{EF4AFE7A-26D6-47A3-BEF8-8237856DEA3A}" type="presParOf" srcId="{A8FB2808-AAFC-4D97-887F-3779979975C0}" destId="{35526D56-E768-4819-9216-C4E927743A2B}" srcOrd="9" destOrd="0" presId="urn:microsoft.com/office/officeart/2005/8/layout/radial2"/>
    <dgm:cxn modelId="{79C971EA-1BB4-4950-A357-9FADF01F511D}" type="presParOf" srcId="{A8FB2808-AAFC-4D97-887F-3779979975C0}" destId="{449B1AEF-604E-4656-ACAF-2FA22576DCF6}" srcOrd="10" destOrd="0" presId="urn:microsoft.com/office/officeart/2005/8/layout/radial2"/>
    <dgm:cxn modelId="{1092F60D-90B7-4658-9863-42297222E58B}" type="presParOf" srcId="{449B1AEF-604E-4656-ACAF-2FA22576DCF6}" destId="{9668CE02-015F-4977-AFE0-6ADCE0C919A6}" srcOrd="0" destOrd="0" presId="urn:microsoft.com/office/officeart/2005/8/layout/radial2"/>
    <dgm:cxn modelId="{236BEA05-F4E0-4CA6-820E-3347C93F2CDC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31.35%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20.46%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2.97%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19.14%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12.54%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2F24CB6-92A0-435D-B3F1-2B85F17D3D8C}" type="presOf" srcId="{399FD7A3-8AEE-43C9-8685-6BCCA332708C}" destId="{9668CE02-015F-4977-AFE0-6ADCE0C919A6}" srcOrd="0" destOrd="0" presId="urn:microsoft.com/office/officeart/2005/8/layout/radial2"/>
    <dgm:cxn modelId="{C89108A1-1306-4E3B-9188-CFBCEDB49B05}" type="presOf" srcId="{40B4B4EE-A958-4F10-94EA-6CFD1E6A3083}" destId="{C8F01A94-E7AE-452D-BB84-DE60C745A4C3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05BDF2E1-FEA2-4DC8-B01C-C77ADBE32E2C}" type="presOf" srcId="{FE09E9A6-00DF-4088-9A07-18E3CFC6CF2C}" destId="{CC3A8EB3-DFAF-417F-9F88-2376FB398B20}" srcOrd="0" destOrd="0" presId="urn:microsoft.com/office/officeart/2005/8/layout/radial2"/>
    <dgm:cxn modelId="{12140E0A-A3D4-4CD8-9C88-72A8B35AD975}" type="presOf" srcId="{E6B0BFC0-ABA5-485D-9A40-6C582F797830}" destId="{44AEB474-3337-4AF1-8599-92D9CCED5CCD}" srcOrd="0" destOrd="0" presId="urn:microsoft.com/office/officeart/2005/8/layout/radial2"/>
    <dgm:cxn modelId="{239130B8-7319-4154-84C8-DE3CA67BE905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1BA02D0E-C8F7-41A0-A1C3-2368F022C62F}" type="presOf" srcId="{8DED6D8A-C292-490C-8B34-2C205393EE13}" destId="{35526D56-E768-4819-9216-C4E927743A2B}" srcOrd="0" destOrd="0" presId="urn:microsoft.com/office/officeart/2005/8/layout/radial2"/>
    <dgm:cxn modelId="{9A39AD6C-E009-4CE9-A157-969C49E6AB78}" type="presOf" srcId="{2D6DDA0A-4726-48BD-BFCC-6388F6BF2BA1}" destId="{DFBBBBC3-2F5D-4A60-A5D9-97C06A6DD83D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2982F4EC-3E19-4EC2-811C-45666870348B}" type="presOf" srcId="{B0A14D98-A3A8-4B16-8BE6-73948ACA260E}" destId="{8C9211B4-E3C9-41A5-BAF6-85AA8DC56757}" srcOrd="0" destOrd="0" presId="urn:microsoft.com/office/officeart/2005/8/layout/radial2"/>
    <dgm:cxn modelId="{AED50C7A-7D23-443F-82C4-F0F76A547E34}" type="presOf" srcId="{CF56CEFD-AC68-4391-B387-EE89D3A868CB}" destId="{1D012BB2-BF79-4510-99E7-066A01BAA56A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AE85644-3C95-40AC-90FA-E53B3CF0AB47}" type="presOf" srcId="{777522B5-7191-4146-B6CE-E04273D13619}" destId="{EFD51B71-7277-4837-90FA-1CDDF8C0C07D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9F5679C1-E8F1-407A-BB52-EFC3CB6A09C0}" type="presOf" srcId="{CECA4B9B-7F5E-4A1C-BD1A-B7D7CD76A37A}" destId="{9F3E85D6-EFCB-4E2C-8A6C-B78AE30C68C3}" srcOrd="0" destOrd="0" presId="urn:microsoft.com/office/officeart/2005/8/layout/radial2"/>
    <dgm:cxn modelId="{B0F899B7-B0CF-4BA5-B554-72EC5848B221}" type="presOf" srcId="{E8F5A92F-C113-40C3-8F95-DF0C142652C4}" destId="{974AEE05-33D4-402B-91DC-C916ECC79DE6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8B51EB5A-E1CE-4F8A-ADC5-57B3CA872AA0}" type="presOf" srcId="{720E01A6-D50D-45FE-A3FA-3DCC4AFE2A92}" destId="{EA72C591-9724-4095-A831-C421826EF975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1831A947-14F9-4E1E-BDFF-9D562C70A42F}" type="presOf" srcId="{FA7A06C3-9B9C-4943-9C10-D72171014D24}" destId="{F94370AD-19E2-4F6B-AB85-F32D3A5B7B9E}" srcOrd="0" destOrd="0" presId="urn:microsoft.com/office/officeart/2005/8/layout/radial2"/>
    <dgm:cxn modelId="{E080A0EF-5CFA-4152-97DE-FF2E52F6D6E0}" type="presOf" srcId="{DEC268B6-18D7-4F04-A4B5-65EC04A85F7E}" destId="{347D5E9F-899F-43C6-8450-965A38D33E10}" srcOrd="0" destOrd="0" presId="urn:microsoft.com/office/officeart/2005/8/layout/radial2"/>
    <dgm:cxn modelId="{61CC18C0-B2DA-4668-AC3D-D56C301A464F}" type="presOf" srcId="{B17D9A84-EB33-4C6E-851D-F77693D395E2}" destId="{014A86A1-B467-4CA1-9D8A-6362EC1901EF}" srcOrd="0" destOrd="0" presId="urn:microsoft.com/office/officeart/2005/8/layout/radial2"/>
    <dgm:cxn modelId="{B9AC7156-4E5F-4A4A-AB6D-4A8A1119F6DE}" type="presParOf" srcId="{F94370AD-19E2-4F6B-AB85-F32D3A5B7B9E}" destId="{A8FB2808-AAFC-4D97-887F-3779979975C0}" srcOrd="0" destOrd="0" presId="urn:microsoft.com/office/officeart/2005/8/layout/radial2"/>
    <dgm:cxn modelId="{0A306AB5-9553-4C07-B188-E83FF845AD02}" type="presParOf" srcId="{A8FB2808-AAFC-4D97-887F-3779979975C0}" destId="{7D0277BF-C964-4D22-B5BB-6D99C40C7E15}" srcOrd="0" destOrd="0" presId="urn:microsoft.com/office/officeart/2005/8/layout/radial2"/>
    <dgm:cxn modelId="{078A25AB-7269-4634-BECE-F979D9C1830C}" type="presParOf" srcId="{7D0277BF-C964-4D22-B5BB-6D99C40C7E15}" destId="{520D7201-8E13-49D1-919D-64B90E0B16FD}" srcOrd="0" destOrd="0" presId="urn:microsoft.com/office/officeart/2005/8/layout/radial2"/>
    <dgm:cxn modelId="{6E532C15-18A0-490B-A1B8-93F0EFDEC6AF}" type="presParOf" srcId="{7D0277BF-C964-4D22-B5BB-6D99C40C7E15}" destId="{98AE5B4B-2C6D-4C36-83DF-7C3182B7D292}" srcOrd="1" destOrd="0" presId="urn:microsoft.com/office/officeart/2005/8/layout/radial2"/>
    <dgm:cxn modelId="{F90CFE68-253C-4B6E-A509-92F22AE91604}" type="presParOf" srcId="{A8FB2808-AAFC-4D97-887F-3779979975C0}" destId="{EA72C591-9724-4095-A831-C421826EF975}" srcOrd="1" destOrd="0" presId="urn:microsoft.com/office/officeart/2005/8/layout/radial2"/>
    <dgm:cxn modelId="{9DF9E738-4B6F-4FF2-B281-9B823F48ACFA}" type="presParOf" srcId="{A8FB2808-AAFC-4D97-887F-3779979975C0}" destId="{9651C876-0FDB-4BF8-B58C-457C507BEB0B}" srcOrd="2" destOrd="0" presId="urn:microsoft.com/office/officeart/2005/8/layout/radial2"/>
    <dgm:cxn modelId="{999D11C8-5B58-4DB3-B812-D9847B5D05AE}" type="presParOf" srcId="{9651C876-0FDB-4BF8-B58C-457C507BEB0B}" destId="{EFD51B71-7277-4837-90FA-1CDDF8C0C07D}" srcOrd="0" destOrd="0" presId="urn:microsoft.com/office/officeart/2005/8/layout/radial2"/>
    <dgm:cxn modelId="{5D434FA6-030D-46FB-AC44-A5A91EE2B7E2}" type="presParOf" srcId="{9651C876-0FDB-4BF8-B58C-457C507BEB0B}" destId="{974AEE05-33D4-402B-91DC-C916ECC79DE6}" srcOrd="1" destOrd="0" presId="urn:microsoft.com/office/officeart/2005/8/layout/radial2"/>
    <dgm:cxn modelId="{459BBE8C-B543-4DEC-8A77-3A893003FC6D}" type="presParOf" srcId="{A8FB2808-AAFC-4D97-887F-3779979975C0}" destId="{DFBBBBC3-2F5D-4A60-A5D9-97C06A6DD83D}" srcOrd="3" destOrd="0" presId="urn:microsoft.com/office/officeart/2005/8/layout/radial2"/>
    <dgm:cxn modelId="{62B7919D-4C88-4529-8553-5C13A7A1E34F}" type="presParOf" srcId="{A8FB2808-AAFC-4D97-887F-3779979975C0}" destId="{0365C081-EBAD-4733-AD59-EEC65E712488}" srcOrd="4" destOrd="0" presId="urn:microsoft.com/office/officeart/2005/8/layout/radial2"/>
    <dgm:cxn modelId="{381B8791-71AC-405B-AFA5-4D0973C130DA}" type="presParOf" srcId="{0365C081-EBAD-4733-AD59-EEC65E712488}" destId="{865E54A3-B4BE-4468-AC89-EB577B209FA0}" srcOrd="0" destOrd="0" presId="urn:microsoft.com/office/officeart/2005/8/layout/radial2"/>
    <dgm:cxn modelId="{75123B62-7638-41D3-BB7F-E50FEE04D4FC}" type="presParOf" srcId="{0365C081-EBAD-4733-AD59-EEC65E712488}" destId="{347D5E9F-899F-43C6-8450-965A38D33E10}" srcOrd="1" destOrd="0" presId="urn:microsoft.com/office/officeart/2005/8/layout/radial2"/>
    <dgm:cxn modelId="{1061CE5F-EF7E-47D5-A560-88E16A41A274}" type="presParOf" srcId="{A8FB2808-AAFC-4D97-887F-3779979975C0}" destId="{1D012BB2-BF79-4510-99E7-066A01BAA56A}" srcOrd="5" destOrd="0" presId="urn:microsoft.com/office/officeart/2005/8/layout/radial2"/>
    <dgm:cxn modelId="{3E68E7D4-8F3C-44AF-83E5-A52521209BA2}" type="presParOf" srcId="{A8FB2808-AAFC-4D97-887F-3779979975C0}" destId="{AC8E1714-64B1-4EB0-AED0-2D4C844CC877}" srcOrd="6" destOrd="0" presId="urn:microsoft.com/office/officeart/2005/8/layout/radial2"/>
    <dgm:cxn modelId="{D3A8FE65-15E6-4198-A80A-6899841BEE3D}" type="presParOf" srcId="{AC8E1714-64B1-4EB0-AED0-2D4C844CC877}" destId="{CC3A8EB3-DFAF-417F-9F88-2376FB398B20}" srcOrd="0" destOrd="0" presId="urn:microsoft.com/office/officeart/2005/8/layout/radial2"/>
    <dgm:cxn modelId="{19D8AE67-B2AF-44A3-AC5B-BA052AA2FB2F}" type="presParOf" srcId="{AC8E1714-64B1-4EB0-AED0-2D4C844CC877}" destId="{44AEB474-3337-4AF1-8599-92D9CCED5CCD}" srcOrd="1" destOrd="0" presId="urn:microsoft.com/office/officeart/2005/8/layout/radial2"/>
    <dgm:cxn modelId="{132B2201-E608-4EFA-BAC0-9D16E226AC59}" type="presParOf" srcId="{A8FB2808-AAFC-4D97-887F-3779979975C0}" destId="{9F3E85D6-EFCB-4E2C-8A6C-B78AE30C68C3}" srcOrd="7" destOrd="0" presId="urn:microsoft.com/office/officeart/2005/8/layout/radial2"/>
    <dgm:cxn modelId="{941F273B-A7AE-43B0-BACE-48BBEA677F80}" type="presParOf" srcId="{A8FB2808-AAFC-4D97-887F-3779979975C0}" destId="{6EB30C24-E0BC-46CC-A8CC-BD35E8D8F516}" srcOrd="8" destOrd="0" presId="urn:microsoft.com/office/officeart/2005/8/layout/radial2"/>
    <dgm:cxn modelId="{97D8C87E-58C6-421B-9723-3A231CA0E251}" type="presParOf" srcId="{6EB30C24-E0BC-46CC-A8CC-BD35E8D8F516}" destId="{8C9211B4-E3C9-41A5-BAF6-85AA8DC56757}" srcOrd="0" destOrd="0" presId="urn:microsoft.com/office/officeart/2005/8/layout/radial2"/>
    <dgm:cxn modelId="{D2A139C1-6384-48D1-9FA3-C66791D3CB4D}" type="presParOf" srcId="{6EB30C24-E0BC-46CC-A8CC-BD35E8D8F516}" destId="{C8F01A94-E7AE-452D-BB84-DE60C745A4C3}" srcOrd="1" destOrd="0" presId="urn:microsoft.com/office/officeart/2005/8/layout/radial2"/>
    <dgm:cxn modelId="{426B2138-B5FA-4249-9879-7D959455076E}" type="presParOf" srcId="{A8FB2808-AAFC-4D97-887F-3779979975C0}" destId="{35526D56-E768-4819-9216-C4E927743A2B}" srcOrd="9" destOrd="0" presId="urn:microsoft.com/office/officeart/2005/8/layout/radial2"/>
    <dgm:cxn modelId="{AF819032-DAC1-4790-B923-A8BABC237262}" type="presParOf" srcId="{A8FB2808-AAFC-4D97-887F-3779979975C0}" destId="{449B1AEF-604E-4656-ACAF-2FA22576DCF6}" srcOrd="10" destOrd="0" presId="urn:microsoft.com/office/officeart/2005/8/layout/radial2"/>
    <dgm:cxn modelId="{591F103A-BD8D-4D6D-ABA1-5D24E5B3FB38}" type="presParOf" srcId="{449B1AEF-604E-4656-ACAF-2FA22576DCF6}" destId="{9668CE02-015F-4977-AFE0-6ADCE0C919A6}" srcOrd="0" destOrd="0" presId="urn:microsoft.com/office/officeart/2005/8/layout/radial2"/>
    <dgm:cxn modelId="{4E85FCF1-15BD-4D60-BA20-B0BF6A4DE63F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33.33%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22.22%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11.11%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en-US" altLang="zh-CN" sz="10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705F72-1F1B-4BCD-812E-F2C717A41295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22.22%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EAAB4C-E9A5-4625-8739-0B09CE74BEBB}" type="parTrans" cxnId="{953CC26E-A625-460D-BAD8-262BC1CA0BE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1BE816A-AD70-437C-908C-DDB54C0FFC9C}" type="sibTrans" cxnId="{953CC26E-A625-460D-BAD8-262BC1CA0BE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F11F6C-7471-4B8B-8AA7-78E9B13AE2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11.11%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11B137D-F537-4551-B462-388CE6FA6F35}" type="parTrans" cxnId="{8258EB5D-4B34-463A-8AA6-1D3A3002C0D5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0620F1-4446-4A9D-AEBF-9869CAC451C1}" type="sibTrans" cxnId="{8258EB5D-4B34-463A-8AA6-1D3A3002C0D5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西藏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B065E285-A05F-48AB-954F-0D7E80B7296B}" type="presOf" srcId="{CF56CEFD-AC68-4391-B387-EE89D3A868CB}" destId="{1D012BB2-BF79-4510-99E7-066A01BAA56A}" srcOrd="0" destOrd="0" presId="urn:microsoft.com/office/officeart/2005/8/layout/radial2"/>
    <dgm:cxn modelId="{DBFE6BE4-621E-4C50-8E90-AB3818FF37FA}" type="presOf" srcId="{A3F11F6C-7471-4B8B-8AA7-78E9B13AE207}" destId="{C8F01A94-E7AE-452D-BB84-DE60C745A4C3}" srcOrd="0" destOrd="0" presId="urn:microsoft.com/office/officeart/2005/8/layout/radial2"/>
    <dgm:cxn modelId="{840E3324-6FDA-4342-B026-6B07F8BCC414}" type="presOf" srcId="{B17D9A84-EB33-4C6E-851D-F77693D395E2}" destId="{014A86A1-B467-4CA1-9D8A-6362EC1901EF}" srcOrd="0" destOrd="0" presId="urn:microsoft.com/office/officeart/2005/8/layout/radial2"/>
    <dgm:cxn modelId="{602E99CC-C67A-4A35-A002-98DA60062A3B}" type="presOf" srcId="{399FD7A3-8AEE-43C9-8685-6BCCA332708C}" destId="{9668CE02-015F-4977-AFE0-6ADCE0C919A6}" srcOrd="0" destOrd="0" presId="urn:microsoft.com/office/officeart/2005/8/layout/radial2"/>
    <dgm:cxn modelId="{53166E93-A615-4BED-886C-DA594A895B2D}" type="presOf" srcId="{CECA4B9B-7F5E-4A1C-BD1A-B7D7CD76A37A}" destId="{9F3E85D6-EFCB-4E2C-8A6C-B78AE30C68C3}" srcOrd="0" destOrd="0" presId="urn:microsoft.com/office/officeart/2005/8/layout/radial2"/>
    <dgm:cxn modelId="{A23C0949-388E-42B5-929B-3FA4207A6CFB}" type="presOf" srcId="{DEC268B6-18D7-4F04-A4B5-65EC04A85F7E}" destId="{347D5E9F-899F-43C6-8450-965A38D33E10}" srcOrd="0" destOrd="0" presId="urn:microsoft.com/office/officeart/2005/8/layout/radial2"/>
    <dgm:cxn modelId="{57AF772F-53D2-42BF-B774-92598A869990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8C00E08-8C4A-4FB4-9539-F7E017DAE7F9}" type="presOf" srcId="{E8F5A92F-C113-40C3-8F95-DF0C142652C4}" destId="{974AEE05-33D4-402B-91DC-C916ECC79DE6}" srcOrd="0" destOrd="0" presId="urn:microsoft.com/office/officeart/2005/8/layout/radial2"/>
    <dgm:cxn modelId="{B948388D-69A7-4BBC-914E-414CA9AEB015}" type="presOf" srcId="{2D6DDA0A-4726-48BD-BFCC-6388F6BF2BA1}" destId="{DFBBBBC3-2F5D-4A60-A5D9-97C06A6DD83D}" srcOrd="0" destOrd="0" presId="urn:microsoft.com/office/officeart/2005/8/layout/radial2"/>
    <dgm:cxn modelId="{512BE366-38C5-45DA-9058-802C584C8D60}" type="presOf" srcId="{FE09E9A6-00DF-4088-9A07-18E3CFC6CF2C}" destId="{CC3A8EB3-DFAF-417F-9F88-2376FB398B20}" srcOrd="0" destOrd="0" presId="urn:microsoft.com/office/officeart/2005/8/layout/radial2"/>
    <dgm:cxn modelId="{BC8046FA-222D-4274-BFC3-052FC1A3215A}" type="presOf" srcId="{FA7A06C3-9B9C-4943-9C10-D72171014D24}" destId="{F94370AD-19E2-4F6B-AB85-F32D3A5B7B9E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0575E9C0-FC4F-4A85-9986-3645A1FD7771}" type="presOf" srcId="{B0A14D98-A3A8-4B16-8BE6-73948ACA260E}" destId="{8C9211B4-E3C9-41A5-BAF6-85AA8DC56757}" srcOrd="0" destOrd="0" presId="urn:microsoft.com/office/officeart/2005/8/layout/radial2"/>
    <dgm:cxn modelId="{019A2510-E44A-48EC-9331-51A527738513}" type="presOf" srcId="{BC705F72-1F1B-4BCD-812E-F2C717A41295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1C5096E2-59F3-48C5-A37F-5E72BB1636E3}" type="presOf" srcId="{777522B5-7191-4146-B6CE-E04273D13619}" destId="{EFD51B71-7277-4837-90FA-1CDDF8C0C07D}" srcOrd="0" destOrd="0" presId="urn:microsoft.com/office/officeart/2005/8/layout/radial2"/>
    <dgm:cxn modelId="{F89B0BB2-6ADD-49CC-BABB-986DCA7C09AE}" type="presOf" srcId="{8DED6D8A-C292-490C-8B34-2C205393EE13}" destId="{35526D56-E768-4819-9216-C4E927743A2B}" srcOrd="0" destOrd="0" presId="urn:microsoft.com/office/officeart/2005/8/layout/radial2"/>
    <dgm:cxn modelId="{9B481D30-4D07-4742-97E3-93BE88948450}" type="presOf" srcId="{720E01A6-D50D-45FE-A3FA-3DCC4AFE2A92}" destId="{EA72C591-9724-4095-A831-C421826EF975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953CC26E-A625-460D-BAD8-262BC1CA0BEF}" srcId="{FE09E9A6-00DF-4088-9A07-18E3CFC6CF2C}" destId="{BC705F72-1F1B-4BCD-812E-F2C717A41295}" srcOrd="0" destOrd="0" parTransId="{DCEAAB4C-E9A5-4625-8739-0B09CE74BEBB}" sibTransId="{21BE816A-AD70-437C-908C-DDB54C0FFC9C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8258EB5D-4B34-463A-8AA6-1D3A3002C0D5}" srcId="{B0A14D98-A3A8-4B16-8BE6-73948ACA260E}" destId="{A3F11F6C-7471-4B8B-8AA7-78E9B13AE207}" srcOrd="0" destOrd="0" parTransId="{411B137D-F537-4551-B462-388CE6FA6F35}" sibTransId="{420620F1-4446-4A9D-AEBF-9869CAC451C1}"/>
    <dgm:cxn modelId="{03079B4F-A474-42C9-B5F9-E8248FCCC7E7}" type="presParOf" srcId="{F94370AD-19E2-4F6B-AB85-F32D3A5B7B9E}" destId="{A8FB2808-AAFC-4D97-887F-3779979975C0}" srcOrd="0" destOrd="0" presId="urn:microsoft.com/office/officeart/2005/8/layout/radial2"/>
    <dgm:cxn modelId="{37AF0B3D-A15C-4721-8AB2-2BEB6FEC249C}" type="presParOf" srcId="{A8FB2808-AAFC-4D97-887F-3779979975C0}" destId="{7D0277BF-C964-4D22-B5BB-6D99C40C7E15}" srcOrd="0" destOrd="0" presId="urn:microsoft.com/office/officeart/2005/8/layout/radial2"/>
    <dgm:cxn modelId="{81C4A58C-C99C-4E06-93CB-EB94EA6B72A8}" type="presParOf" srcId="{7D0277BF-C964-4D22-B5BB-6D99C40C7E15}" destId="{520D7201-8E13-49D1-919D-64B90E0B16FD}" srcOrd="0" destOrd="0" presId="urn:microsoft.com/office/officeart/2005/8/layout/radial2"/>
    <dgm:cxn modelId="{319A64B1-88FE-4B94-AA05-79AB68276946}" type="presParOf" srcId="{7D0277BF-C964-4D22-B5BB-6D99C40C7E15}" destId="{98AE5B4B-2C6D-4C36-83DF-7C3182B7D292}" srcOrd="1" destOrd="0" presId="urn:microsoft.com/office/officeart/2005/8/layout/radial2"/>
    <dgm:cxn modelId="{30B329D9-1AAE-4914-8C86-A97B4C3402E9}" type="presParOf" srcId="{A8FB2808-AAFC-4D97-887F-3779979975C0}" destId="{EA72C591-9724-4095-A831-C421826EF975}" srcOrd="1" destOrd="0" presId="urn:microsoft.com/office/officeart/2005/8/layout/radial2"/>
    <dgm:cxn modelId="{38844C4C-6C3B-456C-81FA-F63CAF5D13E6}" type="presParOf" srcId="{A8FB2808-AAFC-4D97-887F-3779979975C0}" destId="{9651C876-0FDB-4BF8-B58C-457C507BEB0B}" srcOrd="2" destOrd="0" presId="urn:microsoft.com/office/officeart/2005/8/layout/radial2"/>
    <dgm:cxn modelId="{5AB1AD83-2ED2-4E41-81FE-2FDA7B5248C6}" type="presParOf" srcId="{9651C876-0FDB-4BF8-B58C-457C507BEB0B}" destId="{EFD51B71-7277-4837-90FA-1CDDF8C0C07D}" srcOrd="0" destOrd="0" presId="urn:microsoft.com/office/officeart/2005/8/layout/radial2"/>
    <dgm:cxn modelId="{B661B55A-4984-4D52-B92D-D937E96C138A}" type="presParOf" srcId="{9651C876-0FDB-4BF8-B58C-457C507BEB0B}" destId="{974AEE05-33D4-402B-91DC-C916ECC79DE6}" srcOrd="1" destOrd="0" presId="urn:microsoft.com/office/officeart/2005/8/layout/radial2"/>
    <dgm:cxn modelId="{CEDF17C4-BCAE-45B4-AD9E-07488BBAAE01}" type="presParOf" srcId="{A8FB2808-AAFC-4D97-887F-3779979975C0}" destId="{DFBBBBC3-2F5D-4A60-A5D9-97C06A6DD83D}" srcOrd="3" destOrd="0" presId="urn:microsoft.com/office/officeart/2005/8/layout/radial2"/>
    <dgm:cxn modelId="{891F5200-1234-4470-9D3F-A1D5CDF3BFED}" type="presParOf" srcId="{A8FB2808-AAFC-4D97-887F-3779979975C0}" destId="{0365C081-EBAD-4733-AD59-EEC65E712488}" srcOrd="4" destOrd="0" presId="urn:microsoft.com/office/officeart/2005/8/layout/radial2"/>
    <dgm:cxn modelId="{AA2F32A5-09B9-4BF0-B418-CD81339B0006}" type="presParOf" srcId="{0365C081-EBAD-4733-AD59-EEC65E712488}" destId="{865E54A3-B4BE-4468-AC89-EB577B209FA0}" srcOrd="0" destOrd="0" presId="urn:microsoft.com/office/officeart/2005/8/layout/radial2"/>
    <dgm:cxn modelId="{C010CEFD-1CFE-4AD0-8D95-1C75D3082A43}" type="presParOf" srcId="{0365C081-EBAD-4733-AD59-EEC65E712488}" destId="{347D5E9F-899F-43C6-8450-965A38D33E10}" srcOrd="1" destOrd="0" presId="urn:microsoft.com/office/officeart/2005/8/layout/radial2"/>
    <dgm:cxn modelId="{EA3097D5-5D6A-4F0C-BC8E-95727E6F40D5}" type="presParOf" srcId="{A8FB2808-AAFC-4D97-887F-3779979975C0}" destId="{1D012BB2-BF79-4510-99E7-066A01BAA56A}" srcOrd="5" destOrd="0" presId="urn:microsoft.com/office/officeart/2005/8/layout/radial2"/>
    <dgm:cxn modelId="{2DAD2903-8906-40D9-BB07-E7EBD00BF936}" type="presParOf" srcId="{A8FB2808-AAFC-4D97-887F-3779979975C0}" destId="{AC8E1714-64B1-4EB0-AED0-2D4C844CC877}" srcOrd="6" destOrd="0" presId="urn:microsoft.com/office/officeart/2005/8/layout/radial2"/>
    <dgm:cxn modelId="{E9549D15-29FF-4047-A802-85717C467849}" type="presParOf" srcId="{AC8E1714-64B1-4EB0-AED0-2D4C844CC877}" destId="{CC3A8EB3-DFAF-417F-9F88-2376FB398B20}" srcOrd="0" destOrd="0" presId="urn:microsoft.com/office/officeart/2005/8/layout/radial2"/>
    <dgm:cxn modelId="{71DF43F5-0BB2-44E0-83F8-381B0770DC8D}" type="presParOf" srcId="{AC8E1714-64B1-4EB0-AED0-2D4C844CC877}" destId="{44AEB474-3337-4AF1-8599-92D9CCED5CCD}" srcOrd="1" destOrd="0" presId="urn:microsoft.com/office/officeart/2005/8/layout/radial2"/>
    <dgm:cxn modelId="{587C6F1C-BC17-4AA0-8849-119552AC7EAD}" type="presParOf" srcId="{A8FB2808-AAFC-4D97-887F-3779979975C0}" destId="{9F3E85D6-EFCB-4E2C-8A6C-B78AE30C68C3}" srcOrd="7" destOrd="0" presId="urn:microsoft.com/office/officeart/2005/8/layout/radial2"/>
    <dgm:cxn modelId="{06C402EB-CEA4-4DE4-9945-CFC2EED6CFCF}" type="presParOf" srcId="{A8FB2808-AAFC-4D97-887F-3779979975C0}" destId="{6EB30C24-E0BC-46CC-A8CC-BD35E8D8F516}" srcOrd="8" destOrd="0" presId="urn:microsoft.com/office/officeart/2005/8/layout/radial2"/>
    <dgm:cxn modelId="{F5B10966-F964-4F5E-9463-869B43112403}" type="presParOf" srcId="{6EB30C24-E0BC-46CC-A8CC-BD35E8D8F516}" destId="{8C9211B4-E3C9-41A5-BAF6-85AA8DC56757}" srcOrd="0" destOrd="0" presId="urn:microsoft.com/office/officeart/2005/8/layout/radial2"/>
    <dgm:cxn modelId="{418D46EC-D79E-4C36-AE26-4C9AE9BFDC24}" type="presParOf" srcId="{6EB30C24-E0BC-46CC-A8CC-BD35E8D8F516}" destId="{C8F01A94-E7AE-452D-BB84-DE60C745A4C3}" srcOrd="1" destOrd="0" presId="urn:microsoft.com/office/officeart/2005/8/layout/radial2"/>
    <dgm:cxn modelId="{0309A7FB-13A1-40EC-91F3-927A56BB9CAC}" type="presParOf" srcId="{A8FB2808-AAFC-4D97-887F-3779979975C0}" destId="{35526D56-E768-4819-9216-C4E927743A2B}" srcOrd="9" destOrd="0" presId="urn:microsoft.com/office/officeart/2005/8/layout/radial2"/>
    <dgm:cxn modelId="{927C0741-EAB9-4EA9-9588-493C328800BE}" type="presParOf" srcId="{A8FB2808-AAFC-4D97-887F-3779979975C0}" destId="{449B1AEF-604E-4656-ACAF-2FA22576DCF6}" srcOrd="10" destOrd="0" presId="urn:microsoft.com/office/officeart/2005/8/layout/radial2"/>
    <dgm:cxn modelId="{D31A5CC5-13AD-45AD-8914-97AA6ED9D9C5}" type="presParOf" srcId="{449B1AEF-604E-4656-ACAF-2FA22576DCF6}" destId="{9668CE02-015F-4977-AFE0-6ADCE0C919A6}" srcOrd="0" destOrd="0" presId="urn:microsoft.com/office/officeart/2005/8/layout/radial2"/>
    <dgm:cxn modelId="{E217DFA0-F49E-46A2-AE1B-248365F51BFD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45.91%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25.07%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5.80%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3.69%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3.69%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18.42%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13.82%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1B615263-8047-4425-A0CD-741EA4330FD7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7F101914-A9BF-4F11-AF53-59884DCB2029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11.84%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9.21%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7.89%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36.95%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17.43%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11.98%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10.78%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6.13%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31.35%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20.46%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19.14%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12.54%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2.97%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33.33%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22.22%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en-US" altLang="zh-CN" sz="1000" kern="12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22.22%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11.11%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西藏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11.11%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0.15242</cdr:x>
      <cdr:y>0.21736</cdr:y>
    </cdr:from>
    <cdr:to>
      <cdr:x>0.24123</cdr:x>
      <cdr:y>0.35434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1393724" y="801290"/>
          <a:ext cx="812079" cy="5049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altLang="zh-CN" sz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62.49%</a:t>
          </a:r>
          <a:endParaRPr lang="zh-CN" sz="12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  <cdr:relSizeAnchor xmlns:cdr="http://schemas.openxmlformats.org/drawingml/2006/chartDrawing">
    <cdr:from>
      <cdr:x>0.89266</cdr:x>
      <cdr:y>0.22228</cdr:y>
    </cdr:from>
    <cdr:to>
      <cdr:x>0.98627</cdr:x>
      <cdr:y>0.35927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8162444" y="819396"/>
          <a:ext cx="855970" cy="50500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rPr>
            <a:t>59.14%</a:t>
          </a:r>
          <a:endParaRPr lang="zh-CN" sz="1200" dirty="0">
            <a:solidFill>
              <a:schemeClr val="tx1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4583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latin typeface="Arial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6398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CN" altLang="en-US" smtClean="0">
                <a:latin typeface="Arial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144080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kumimoji="0" lang="zh-CN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0548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  <a:pPr/>
              <a:t>6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4019824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  <a:extLst/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  <p:extLst>
      <p:ext uri="{BB962C8B-B14F-4D97-AF65-F5344CB8AC3E}">
        <p14:creationId xmlns="" xmlns:p14="http://schemas.microsoft.com/office/powerpoint/2010/main" val="294160006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4053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="" xmlns:p14="http://schemas.microsoft.com/office/powerpoint/2010/main" val="3349472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2698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66879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9141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2016/9/1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32781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646459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587964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521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690" r:id="rId3"/>
    <p:sldLayoutId id="2147483695" r:id="rId4"/>
    <p:sldLayoutId id="2147483696" r:id="rId5"/>
    <p:sldLayoutId id="2147483704" r:id="rId6"/>
    <p:sldLayoutId id="2147483705" r:id="rId7"/>
    <p:sldLayoutId id="2147483706" r:id="rId8"/>
    <p:sldLayoutId id="2147483708" r:id="rId9"/>
    <p:sldLayoutId id="2147483709" r:id="rId10"/>
    <p:sldLayoutId id="2147483710" r:id="rId11"/>
    <p:sldLayoutId id="2147483711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2016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7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/>
                <a:ea typeface="黑体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477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020" y="1255236"/>
            <a:ext cx="4025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月，二手车价格继续保持上升趋势。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浙江、辽宁、安徽、北京地区的二手车均价超过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6268" y="4326327"/>
            <a:ext cx="38989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月，二手车交易均价最高依然是浙江省，为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万元；北京市场平均价格为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11.72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万元，比上月略有增长；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10.08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万元，较上月提高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5.33%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7493408"/>
              </p:ext>
            </p:extLst>
          </p:nvPr>
        </p:nvGraphicFramePr>
        <p:xfrm>
          <a:off x="448235" y="2859740"/>
          <a:ext cx="3706817" cy="3266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260"/>
                <a:gridCol w="2089557"/>
              </a:tblGrid>
              <a:tr h="6746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19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13.21 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19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12.73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19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安徽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11.96 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19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11.72 </a:t>
                      </a:r>
                    </a:p>
                  </a:txBody>
                  <a:tcPr anchor="ctr"/>
                </a:tc>
              </a:tr>
              <a:tr h="4319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10.80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198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黑龙江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10.47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026" name="Picture 1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5460" y="1344892"/>
            <a:ext cx="3962400" cy="2775600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65747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2" name="矩形 1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894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20.92%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，比上月略有降低；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本月，北京转籍比例最高，达到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38.78%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；西藏地区转籍比例最低，不足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38562004"/>
              </p:ext>
            </p:extLst>
          </p:nvPr>
        </p:nvGraphicFramePr>
        <p:xfrm>
          <a:off x="1101717" y="2928939"/>
          <a:ext cx="334011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38.78%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38.68%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江苏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24.04%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22.95%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山东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19.80%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28942667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云南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8.71%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内蒙古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8.06%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江西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7.50%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河北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6.49%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0.01%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933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图示 22"/>
          <p:cNvGraphicFramePr/>
          <p:nvPr>
            <p:extLst>
              <p:ext uri="{D42A27DB-BD31-4B8C-83A1-F6EECF244321}">
                <p14:modId xmlns="" xmlns:p14="http://schemas.microsoft.com/office/powerpoint/2010/main" val="1613648577"/>
              </p:ext>
            </p:extLst>
          </p:nvPr>
        </p:nvGraphicFramePr>
        <p:xfrm>
          <a:off x="5189861" y="124579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图示 15"/>
          <p:cNvGraphicFramePr/>
          <p:nvPr>
            <p:extLst>
              <p:ext uri="{D42A27DB-BD31-4B8C-83A1-F6EECF244321}">
                <p14:modId xmlns="" xmlns:p14="http://schemas.microsoft.com/office/powerpoint/2010/main" val="1307810067"/>
              </p:ext>
            </p:extLst>
          </p:nvPr>
        </p:nvGraphicFramePr>
        <p:xfrm>
          <a:off x="2513105" y="1280735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0" name="图示 19"/>
          <p:cNvGraphicFramePr/>
          <p:nvPr>
            <p:extLst>
              <p:ext uri="{D42A27DB-BD31-4B8C-83A1-F6EECF244321}">
                <p14:modId xmlns="" xmlns:p14="http://schemas.microsoft.com/office/powerpoint/2010/main" val="2106673952"/>
              </p:ext>
            </p:extLst>
          </p:nvPr>
        </p:nvGraphicFramePr>
        <p:xfrm>
          <a:off x="-152400" y="130348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30" name="江苏"/>
          <p:cNvSpPr>
            <a:spLocks/>
          </p:cNvSpPr>
          <p:nvPr/>
        </p:nvSpPr>
        <p:spPr bwMode="auto">
          <a:xfrm>
            <a:off x="5778939" y="2001559"/>
            <a:ext cx="987841" cy="858039"/>
          </a:xfrm>
          <a:custGeom>
            <a:avLst/>
            <a:gdLst>
              <a:gd name="T0" fmla="*/ 2147483646 w 2079"/>
              <a:gd name="T1" fmla="*/ 2147483646 h 1843"/>
              <a:gd name="T2" fmla="*/ 2147483646 w 2079"/>
              <a:gd name="T3" fmla="*/ 2147483646 h 1843"/>
              <a:gd name="T4" fmla="*/ 2147483646 w 2079"/>
              <a:gd name="T5" fmla="*/ 2147483646 h 1843"/>
              <a:gd name="T6" fmla="*/ 2147483646 w 2079"/>
              <a:gd name="T7" fmla="*/ 2147483646 h 1843"/>
              <a:gd name="T8" fmla="*/ 2147483646 w 2079"/>
              <a:gd name="T9" fmla="*/ 2147483646 h 1843"/>
              <a:gd name="T10" fmla="*/ 2147483646 w 2079"/>
              <a:gd name="T11" fmla="*/ 2147483646 h 1843"/>
              <a:gd name="T12" fmla="*/ 2147483646 w 2079"/>
              <a:gd name="T13" fmla="*/ 2147483646 h 1843"/>
              <a:gd name="T14" fmla="*/ 2147483646 w 2079"/>
              <a:gd name="T15" fmla="*/ 2147483646 h 1843"/>
              <a:gd name="T16" fmla="*/ 2147483646 w 2079"/>
              <a:gd name="T17" fmla="*/ 2147483646 h 1843"/>
              <a:gd name="T18" fmla="*/ 2147483646 w 2079"/>
              <a:gd name="T19" fmla="*/ 2147483646 h 1843"/>
              <a:gd name="T20" fmla="*/ 2147483646 w 2079"/>
              <a:gd name="T21" fmla="*/ 2147483646 h 1843"/>
              <a:gd name="T22" fmla="*/ 2147483646 w 2079"/>
              <a:gd name="T23" fmla="*/ 2147483646 h 1843"/>
              <a:gd name="T24" fmla="*/ 2147483646 w 2079"/>
              <a:gd name="T25" fmla="*/ 2147483646 h 1843"/>
              <a:gd name="T26" fmla="*/ 2147483646 w 2079"/>
              <a:gd name="T27" fmla="*/ 2147483646 h 1843"/>
              <a:gd name="T28" fmla="*/ 2147483646 w 2079"/>
              <a:gd name="T29" fmla="*/ 2147483646 h 1843"/>
              <a:gd name="T30" fmla="*/ 2147483646 w 2079"/>
              <a:gd name="T31" fmla="*/ 2067915600 h 1843"/>
              <a:gd name="T32" fmla="*/ 2147483646 w 2079"/>
              <a:gd name="T33" fmla="*/ 1870978664 h 1843"/>
              <a:gd name="T34" fmla="*/ 2147483646 w 2079"/>
              <a:gd name="T35" fmla="*/ 1961848735 h 1843"/>
              <a:gd name="T36" fmla="*/ 2147483646 w 2079"/>
              <a:gd name="T37" fmla="*/ 1113507851 h 1843"/>
              <a:gd name="T38" fmla="*/ 2147483646 w 2079"/>
              <a:gd name="T39" fmla="*/ 401472269 h 1843"/>
              <a:gd name="T40" fmla="*/ 2147483646 w 2079"/>
              <a:gd name="T41" fmla="*/ 257530076 h 1843"/>
              <a:gd name="T42" fmla="*/ 2147483646 w 2079"/>
              <a:gd name="T43" fmla="*/ 1416472962 h 1843"/>
              <a:gd name="T44" fmla="*/ 2147483646 w 2079"/>
              <a:gd name="T45" fmla="*/ 1969447132 h 1843"/>
              <a:gd name="T46" fmla="*/ 2147483646 w 2079"/>
              <a:gd name="T47" fmla="*/ 2147483646 h 1843"/>
              <a:gd name="T48" fmla="*/ 2147483646 w 2079"/>
              <a:gd name="T49" fmla="*/ 1742194183 h 1843"/>
              <a:gd name="T50" fmla="*/ 2147483646 w 2079"/>
              <a:gd name="T51" fmla="*/ 2147483646 h 1843"/>
              <a:gd name="T52" fmla="*/ 2147483646 w 2079"/>
              <a:gd name="T53" fmla="*/ 2147483646 h 1843"/>
              <a:gd name="T54" fmla="*/ 1812098295 w 2079"/>
              <a:gd name="T55" fmla="*/ 1552816955 h 1843"/>
              <a:gd name="T56" fmla="*/ 519915766 w 2079"/>
              <a:gd name="T57" fmla="*/ 106028176 h 1843"/>
              <a:gd name="T58" fmla="*/ 718746008 w 2079"/>
              <a:gd name="T59" fmla="*/ 1105909650 h 1843"/>
              <a:gd name="T60" fmla="*/ 7645794 w 2079"/>
              <a:gd name="T61" fmla="*/ 2143666452 h 1843"/>
              <a:gd name="T62" fmla="*/ 1162203637 w 2079"/>
              <a:gd name="T63" fmla="*/ 2147483646 h 1843"/>
              <a:gd name="T64" fmla="*/ 1835035874 w 2079"/>
              <a:gd name="T65" fmla="*/ 2147483646 h 1843"/>
              <a:gd name="T66" fmla="*/ 2147483646 w 2079"/>
              <a:gd name="T67" fmla="*/ 2147483646 h 1843"/>
              <a:gd name="T68" fmla="*/ 2147483646 w 2079"/>
              <a:gd name="T69" fmla="*/ 2147483646 h 1843"/>
              <a:gd name="T70" fmla="*/ 2147483646 w 2079"/>
              <a:gd name="T71" fmla="*/ 2147483646 h 1843"/>
              <a:gd name="T72" fmla="*/ 2147483646 w 2079"/>
              <a:gd name="T73" fmla="*/ 2147483646 h 1843"/>
              <a:gd name="T74" fmla="*/ 2147483646 w 2079"/>
              <a:gd name="T75" fmla="*/ 2147483646 h 1843"/>
              <a:gd name="T76" fmla="*/ 2147483646 w 2079"/>
              <a:gd name="T77" fmla="*/ 2147483646 h 1843"/>
              <a:gd name="T78" fmla="*/ 2147483646 w 2079"/>
              <a:gd name="T79" fmla="*/ 2147483646 h 1843"/>
              <a:gd name="T80" fmla="*/ 2147483646 w 2079"/>
              <a:gd name="T81" fmla="*/ 2147483646 h 1843"/>
              <a:gd name="T82" fmla="*/ 2147483646 w 2079"/>
              <a:gd name="T83" fmla="*/ 2147483646 h 1843"/>
              <a:gd name="T84" fmla="*/ 2147483646 w 2079"/>
              <a:gd name="T85" fmla="*/ 2147483646 h 1843"/>
              <a:gd name="T86" fmla="*/ 2147483646 w 2079"/>
              <a:gd name="T87" fmla="*/ 2147483646 h 1843"/>
              <a:gd name="T88" fmla="*/ 2147483646 w 2079"/>
              <a:gd name="T89" fmla="*/ 2147483646 h 1843"/>
              <a:gd name="T90" fmla="*/ 2147483646 w 2079"/>
              <a:gd name="T91" fmla="*/ 2147483646 h 1843"/>
              <a:gd name="T92" fmla="*/ 2147483646 w 2079"/>
              <a:gd name="T93" fmla="*/ 2147483646 h 1843"/>
              <a:gd name="T94" fmla="*/ 2147483646 w 2079"/>
              <a:gd name="T95" fmla="*/ 2147483646 h 1843"/>
              <a:gd name="T96" fmla="*/ 2147483646 w 2079"/>
              <a:gd name="T97" fmla="*/ 2147483646 h 1843"/>
              <a:gd name="T98" fmla="*/ 2147483646 w 2079"/>
              <a:gd name="T99" fmla="*/ 2147483646 h 1843"/>
              <a:gd name="T100" fmla="*/ 2147483646 w 2079"/>
              <a:gd name="T101" fmla="*/ 2147483646 h 1843"/>
              <a:gd name="T102" fmla="*/ 2147483646 w 2079"/>
              <a:gd name="T103" fmla="*/ 2147483646 h 1843"/>
              <a:gd name="T104" fmla="*/ 2147483646 w 2079"/>
              <a:gd name="T105" fmla="*/ 2147483646 h 1843"/>
              <a:gd name="T106" fmla="*/ 2147483646 w 2079"/>
              <a:gd name="T107" fmla="*/ 2147483646 h 1843"/>
              <a:gd name="T108" fmla="*/ 2147483646 w 2079"/>
              <a:gd name="T109" fmla="*/ 2147483646 h 1843"/>
              <a:gd name="T110" fmla="*/ 2147483646 w 2079"/>
              <a:gd name="T111" fmla="*/ 2147483646 h 1843"/>
              <a:gd name="T112" fmla="*/ 2147483646 w 2079"/>
              <a:gd name="T113" fmla="*/ 2147483646 h 1843"/>
              <a:gd name="T114" fmla="*/ 2147483646 w 2079"/>
              <a:gd name="T115" fmla="*/ 2147483646 h 1843"/>
              <a:gd name="T116" fmla="*/ 2147483646 w 2079"/>
              <a:gd name="T117" fmla="*/ 2147483646 h 1843"/>
              <a:gd name="T118" fmla="*/ 2147483646 w 2079"/>
              <a:gd name="T119" fmla="*/ 2147483646 h 1843"/>
              <a:gd name="T120" fmla="*/ 2147483646 w 2079"/>
              <a:gd name="T121" fmla="*/ 2147483646 h 18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79"/>
              <a:gd name="T184" fmla="*/ 0 h 1843"/>
              <a:gd name="T185" fmla="*/ 2079 w 2079"/>
              <a:gd name="T186" fmla="*/ 1843 h 184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79" h="1843">
                <a:moveTo>
                  <a:pt x="1868" y="1488"/>
                </a:moveTo>
                <a:lnTo>
                  <a:pt x="1867" y="1478"/>
                </a:lnTo>
                <a:lnTo>
                  <a:pt x="1864" y="1470"/>
                </a:lnTo>
                <a:lnTo>
                  <a:pt x="1861" y="1466"/>
                </a:lnTo>
                <a:lnTo>
                  <a:pt x="1857" y="1460"/>
                </a:lnTo>
                <a:lnTo>
                  <a:pt x="1850" y="1456"/>
                </a:lnTo>
                <a:lnTo>
                  <a:pt x="1842" y="1449"/>
                </a:lnTo>
                <a:lnTo>
                  <a:pt x="1823" y="1435"/>
                </a:lnTo>
                <a:lnTo>
                  <a:pt x="1802" y="1424"/>
                </a:lnTo>
                <a:lnTo>
                  <a:pt x="1785" y="1413"/>
                </a:lnTo>
                <a:lnTo>
                  <a:pt x="1772" y="1406"/>
                </a:lnTo>
                <a:lnTo>
                  <a:pt x="1760" y="1402"/>
                </a:lnTo>
                <a:lnTo>
                  <a:pt x="1749" y="1400"/>
                </a:lnTo>
                <a:lnTo>
                  <a:pt x="1743" y="1399"/>
                </a:lnTo>
                <a:lnTo>
                  <a:pt x="1737" y="1399"/>
                </a:lnTo>
                <a:lnTo>
                  <a:pt x="1731" y="1399"/>
                </a:lnTo>
                <a:lnTo>
                  <a:pt x="1725" y="1400"/>
                </a:lnTo>
                <a:lnTo>
                  <a:pt x="1714" y="1402"/>
                </a:lnTo>
                <a:lnTo>
                  <a:pt x="1706" y="1401"/>
                </a:lnTo>
                <a:lnTo>
                  <a:pt x="1699" y="1399"/>
                </a:lnTo>
                <a:lnTo>
                  <a:pt x="1693" y="1394"/>
                </a:lnTo>
                <a:lnTo>
                  <a:pt x="1686" y="1389"/>
                </a:lnTo>
                <a:lnTo>
                  <a:pt x="1679" y="1386"/>
                </a:lnTo>
                <a:lnTo>
                  <a:pt x="1672" y="1382"/>
                </a:lnTo>
                <a:lnTo>
                  <a:pt x="1666" y="1380"/>
                </a:lnTo>
                <a:lnTo>
                  <a:pt x="1663" y="1378"/>
                </a:lnTo>
                <a:lnTo>
                  <a:pt x="1662" y="1377"/>
                </a:lnTo>
                <a:lnTo>
                  <a:pt x="1662" y="1376"/>
                </a:lnTo>
                <a:lnTo>
                  <a:pt x="1662" y="1375"/>
                </a:lnTo>
                <a:lnTo>
                  <a:pt x="1666" y="1372"/>
                </a:lnTo>
                <a:lnTo>
                  <a:pt x="1673" y="1371"/>
                </a:lnTo>
                <a:lnTo>
                  <a:pt x="1676" y="1370"/>
                </a:lnTo>
                <a:lnTo>
                  <a:pt x="1680" y="1369"/>
                </a:lnTo>
                <a:lnTo>
                  <a:pt x="1681" y="1367"/>
                </a:lnTo>
                <a:lnTo>
                  <a:pt x="1681" y="1364"/>
                </a:lnTo>
                <a:lnTo>
                  <a:pt x="1680" y="1357"/>
                </a:lnTo>
                <a:lnTo>
                  <a:pt x="1675" y="1347"/>
                </a:lnTo>
                <a:lnTo>
                  <a:pt x="1667" y="1336"/>
                </a:lnTo>
                <a:lnTo>
                  <a:pt x="1657" y="1323"/>
                </a:lnTo>
                <a:lnTo>
                  <a:pt x="1653" y="1318"/>
                </a:lnTo>
                <a:lnTo>
                  <a:pt x="1647" y="1312"/>
                </a:lnTo>
                <a:lnTo>
                  <a:pt x="1642" y="1308"/>
                </a:lnTo>
                <a:lnTo>
                  <a:pt x="1636" y="1305"/>
                </a:lnTo>
                <a:lnTo>
                  <a:pt x="1630" y="1304"/>
                </a:lnTo>
                <a:lnTo>
                  <a:pt x="1622" y="1304"/>
                </a:lnTo>
                <a:lnTo>
                  <a:pt x="1612" y="1304"/>
                </a:lnTo>
                <a:lnTo>
                  <a:pt x="1602" y="1305"/>
                </a:lnTo>
                <a:lnTo>
                  <a:pt x="1580" y="1307"/>
                </a:lnTo>
                <a:lnTo>
                  <a:pt x="1566" y="1308"/>
                </a:lnTo>
                <a:lnTo>
                  <a:pt x="1556" y="1308"/>
                </a:lnTo>
                <a:lnTo>
                  <a:pt x="1549" y="1308"/>
                </a:lnTo>
                <a:lnTo>
                  <a:pt x="1547" y="1309"/>
                </a:lnTo>
                <a:lnTo>
                  <a:pt x="1544" y="1311"/>
                </a:lnTo>
                <a:lnTo>
                  <a:pt x="1543" y="1313"/>
                </a:lnTo>
                <a:lnTo>
                  <a:pt x="1543" y="1317"/>
                </a:lnTo>
                <a:lnTo>
                  <a:pt x="1543" y="1324"/>
                </a:lnTo>
                <a:lnTo>
                  <a:pt x="1541" y="1328"/>
                </a:lnTo>
                <a:lnTo>
                  <a:pt x="1540" y="1331"/>
                </a:lnTo>
                <a:lnTo>
                  <a:pt x="1537" y="1333"/>
                </a:lnTo>
                <a:lnTo>
                  <a:pt x="1534" y="1336"/>
                </a:lnTo>
                <a:lnTo>
                  <a:pt x="1530" y="1337"/>
                </a:lnTo>
                <a:lnTo>
                  <a:pt x="1523" y="1339"/>
                </a:lnTo>
                <a:lnTo>
                  <a:pt x="1514" y="1343"/>
                </a:lnTo>
                <a:lnTo>
                  <a:pt x="1509" y="1344"/>
                </a:lnTo>
                <a:lnTo>
                  <a:pt x="1504" y="1344"/>
                </a:lnTo>
                <a:lnTo>
                  <a:pt x="1498" y="1344"/>
                </a:lnTo>
                <a:lnTo>
                  <a:pt x="1493" y="1343"/>
                </a:lnTo>
                <a:lnTo>
                  <a:pt x="1493" y="1340"/>
                </a:lnTo>
                <a:lnTo>
                  <a:pt x="1493" y="1338"/>
                </a:lnTo>
                <a:lnTo>
                  <a:pt x="1495" y="1334"/>
                </a:lnTo>
                <a:lnTo>
                  <a:pt x="1497" y="1332"/>
                </a:lnTo>
                <a:lnTo>
                  <a:pt x="1502" y="1326"/>
                </a:lnTo>
                <a:lnTo>
                  <a:pt x="1508" y="1320"/>
                </a:lnTo>
                <a:lnTo>
                  <a:pt x="1519" y="1307"/>
                </a:lnTo>
                <a:lnTo>
                  <a:pt x="1533" y="1295"/>
                </a:lnTo>
                <a:lnTo>
                  <a:pt x="1547" y="1283"/>
                </a:lnTo>
                <a:lnTo>
                  <a:pt x="1559" y="1276"/>
                </a:lnTo>
                <a:lnTo>
                  <a:pt x="1565" y="1275"/>
                </a:lnTo>
                <a:lnTo>
                  <a:pt x="1572" y="1274"/>
                </a:lnTo>
                <a:lnTo>
                  <a:pt x="1579" y="1274"/>
                </a:lnTo>
                <a:lnTo>
                  <a:pt x="1588" y="1274"/>
                </a:lnTo>
                <a:lnTo>
                  <a:pt x="1598" y="1275"/>
                </a:lnTo>
                <a:lnTo>
                  <a:pt x="1606" y="1276"/>
                </a:lnTo>
                <a:lnTo>
                  <a:pt x="1616" y="1279"/>
                </a:lnTo>
                <a:lnTo>
                  <a:pt x="1624" y="1282"/>
                </a:lnTo>
                <a:lnTo>
                  <a:pt x="1640" y="1287"/>
                </a:lnTo>
                <a:lnTo>
                  <a:pt x="1656" y="1293"/>
                </a:lnTo>
                <a:lnTo>
                  <a:pt x="1670" y="1299"/>
                </a:lnTo>
                <a:lnTo>
                  <a:pt x="1682" y="1305"/>
                </a:lnTo>
                <a:lnTo>
                  <a:pt x="1691" y="1313"/>
                </a:lnTo>
                <a:lnTo>
                  <a:pt x="1698" y="1324"/>
                </a:lnTo>
                <a:lnTo>
                  <a:pt x="1701" y="1328"/>
                </a:lnTo>
                <a:lnTo>
                  <a:pt x="1704" y="1334"/>
                </a:lnTo>
                <a:lnTo>
                  <a:pt x="1704" y="1339"/>
                </a:lnTo>
                <a:lnTo>
                  <a:pt x="1704" y="1344"/>
                </a:lnTo>
                <a:lnTo>
                  <a:pt x="1700" y="1353"/>
                </a:lnTo>
                <a:lnTo>
                  <a:pt x="1695" y="1363"/>
                </a:lnTo>
                <a:lnTo>
                  <a:pt x="1694" y="1367"/>
                </a:lnTo>
                <a:lnTo>
                  <a:pt x="1694" y="1370"/>
                </a:lnTo>
                <a:lnTo>
                  <a:pt x="1695" y="1372"/>
                </a:lnTo>
                <a:lnTo>
                  <a:pt x="1699" y="1374"/>
                </a:lnTo>
                <a:lnTo>
                  <a:pt x="1713" y="1372"/>
                </a:lnTo>
                <a:lnTo>
                  <a:pt x="1732" y="1368"/>
                </a:lnTo>
                <a:lnTo>
                  <a:pt x="1743" y="1367"/>
                </a:lnTo>
                <a:lnTo>
                  <a:pt x="1752" y="1365"/>
                </a:lnTo>
                <a:lnTo>
                  <a:pt x="1756" y="1365"/>
                </a:lnTo>
                <a:lnTo>
                  <a:pt x="1761" y="1365"/>
                </a:lnTo>
                <a:lnTo>
                  <a:pt x="1764" y="1367"/>
                </a:lnTo>
                <a:lnTo>
                  <a:pt x="1767" y="1369"/>
                </a:lnTo>
                <a:lnTo>
                  <a:pt x="1775" y="1375"/>
                </a:lnTo>
                <a:lnTo>
                  <a:pt x="1782" y="1378"/>
                </a:lnTo>
                <a:lnTo>
                  <a:pt x="1785" y="1380"/>
                </a:lnTo>
                <a:lnTo>
                  <a:pt x="1787" y="1378"/>
                </a:lnTo>
                <a:lnTo>
                  <a:pt x="1789" y="1377"/>
                </a:lnTo>
                <a:lnTo>
                  <a:pt x="1793" y="1374"/>
                </a:lnTo>
                <a:lnTo>
                  <a:pt x="1800" y="1367"/>
                </a:lnTo>
                <a:lnTo>
                  <a:pt x="1808" y="1358"/>
                </a:lnTo>
                <a:lnTo>
                  <a:pt x="1818" y="1351"/>
                </a:lnTo>
                <a:lnTo>
                  <a:pt x="1830" y="1345"/>
                </a:lnTo>
                <a:lnTo>
                  <a:pt x="1837" y="1343"/>
                </a:lnTo>
                <a:lnTo>
                  <a:pt x="1846" y="1342"/>
                </a:lnTo>
                <a:lnTo>
                  <a:pt x="1856" y="1340"/>
                </a:lnTo>
                <a:lnTo>
                  <a:pt x="1865" y="1340"/>
                </a:lnTo>
                <a:lnTo>
                  <a:pt x="1876" y="1340"/>
                </a:lnTo>
                <a:lnTo>
                  <a:pt x="1886" y="1342"/>
                </a:lnTo>
                <a:lnTo>
                  <a:pt x="1895" y="1343"/>
                </a:lnTo>
                <a:lnTo>
                  <a:pt x="1902" y="1345"/>
                </a:lnTo>
                <a:lnTo>
                  <a:pt x="1914" y="1350"/>
                </a:lnTo>
                <a:lnTo>
                  <a:pt x="1922" y="1355"/>
                </a:lnTo>
                <a:lnTo>
                  <a:pt x="1932" y="1359"/>
                </a:lnTo>
                <a:lnTo>
                  <a:pt x="1944" y="1363"/>
                </a:lnTo>
                <a:lnTo>
                  <a:pt x="1959" y="1368"/>
                </a:lnTo>
                <a:lnTo>
                  <a:pt x="1976" y="1374"/>
                </a:lnTo>
                <a:lnTo>
                  <a:pt x="1993" y="1381"/>
                </a:lnTo>
                <a:lnTo>
                  <a:pt x="2008" y="1388"/>
                </a:lnTo>
                <a:lnTo>
                  <a:pt x="2025" y="1394"/>
                </a:lnTo>
                <a:lnTo>
                  <a:pt x="2043" y="1399"/>
                </a:lnTo>
                <a:lnTo>
                  <a:pt x="2052" y="1401"/>
                </a:lnTo>
                <a:lnTo>
                  <a:pt x="2059" y="1401"/>
                </a:lnTo>
                <a:lnTo>
                  <a:pt x="2066" y="1401"/>
                </a:lnTo>
                <a:lnTo>
                  <a:pt x="2072" y="1400"/>
                </a:lnTo>
                <a:lnTo>
                  <a:pt x="2076" y="1397"/>
                </a:lnTo>
                <a:lnTo>
                  <a:pt x="2078" y="1394"/>
                </a:lnTo>
                <a:lnTo>
                  <a:pt x="2079" y="1390"/>
                </a:lnTo>
                <a:lnTo>
                  <a:pt x="2079" y="1386"/>
                </a:lnTo>
                <a:lnTo>
                  <a:pt x="2078" y="1376"/>
                </a:lnTo>
                <a:lnTo>
                  <a:pt x="2076" y="1367"/>
                </a:lnTo>
                <a:lnTo>
                  <a:pt x="2072" y="1355"/>
                </a:lnTo>
                <a:lnTo>
                  <a:pt x="2069" y="1339"/>
                </a:lnTo>
                <a:lnTo>
                  <a:pt x="2068" y="1332"/>
                </a:lnTo>
                <a:lnTo>
                  <a:pt x="2065" y="1325"/>
                </a:lnTo>
                <a:lnTo>
                  <a:pt x="2062" y="1319"/>
                </a:lnTo>
                <a:lnTo>
                  <a:pt x="2058" y="1315"/>
                </a:lnTo>
                <a:lnTo>
                  <a:pt x="2054" y="1312"/>
                </a:lnTo>
                <a:lnTo>
                  <a:pt x="2052" y="1307"/>
                </a:lnTo>
                <a:lnTo>
                  <a:pt x="2050" y="1302"/>
                </a:lnTo>
                <a:lnTo>
                  <a:pt x="2047" y="1296"/>
                </a:lnTo>
                <a:lnTo>
                  <a:pt x="2043" y="1287"/>
                </a:lnTo>
                <a:lnTo>
                  <a:pt x="2037" y="1277"/>
                </a:lnTo>
                <a:lnTo>
                  <a:pt x="2026" y="1268"/>
                </a:lnTo>
                <a:lnTo>
                  <a:pt x="2010" y="1258"/>
                </a:lnTo>
                <a:lnTo>
                  <a:pt x="1995" y="1249"/>
                </a:lnTo>
                <a:lnTo>
                  <a:pt x="1980" y="1241"/>
                </a:lnTo>
                <a:lnTo>
                  <a:pt x="1968" y="1235"/>
                </a:lnTo>
                <a:lnTo>
                  <a:pt x="1955" y="1230"/>
                </a:lnTo>
                <a:lnTo>
                  <a:pt x="1947" y="1229"/>
                </a:lnTo>
                <a:lnTo>
                  <a:pt x="1940" y="1227"/>
                </a:lnTo>
                <a:lnTo>
                  <a:pt x="1932" y="1226"/>
                </a:lnTo>
                <a:lnTo>
                  <a:pt x="1924" y="1226"/>
                </a:lnTo>
                <a:lnTo>
                  <a:pt x="1909" y="1227"/>
                </a:lnTo>
                <a:lnTo>
                  <a:pt x="1900" y="1227"/>
                </a:lnTo>
                <a:lnTo>
                  <a:pt x="1898" y="1226"/>
                </a:lnTo>
                <a:lnTo>
                  <a:pt x="1895" y="1225"/>
                </a:lnTo>
                <a:lnTo>
                  <a:pt x="1894" y="1223"/>
                </a:lnTo>
                <a:lnTo>
                  <a:pt x="1893" y="1218"/>
                </a:lnTo>
                <a:lnTo>
                  <a:pt x="1892" y="1210"/>
                </a:lnTo>
                <a:lnTo>
                  <a:pt x="1890" y="1202"/>
                </a:lnTo>
                <a:lnTo>
                  <a:pt x="1888" y="1200"/>
                </a:lnTo>
                <a:lnTo>
                  <a:pt x="1886" y="1199"/>
                </a:lnTo>
                <a:lnTo>
                  <a:pt x="1882" y="1198"/>
                </a:lnTo>
                <a:lnTo>
                  <a:pt x="1878" y="1199"/>
                </a:lnTo>
                <a:lnTo>
                  <a:pt x="1874" y="1200"/>
                </a:lnTo>
                <a:lnTo>
                  <a:pt x="1869" y="1200"/>
                </a:lnTo>
                <a:lnTo>
                  <a:pt x="1865" y="1199"/>
                </a:lnTo>
                <a:lnTo>
                  <a:pt x="1863" y="1198"/>
                </a:lnTo>
                <a:lnTo>
                  <a:pt x="1861" y="1195"/>
                </a:lnTo>
                <a:lnTo>
                  <a:pt x="1859" y="1192"/>
                </a:lnTo>
                <a:lnTo>
                  <a:pt x="1859" y="1187"/>
                </a:lnTo>
                <a:lnTo>
                  <a:pt x="1861" y="1182"/>
                </a:lnTo>
                <a:lnTo>
                  <a:pt x="1862" y="1172"/>
                </a:lnTo>
                <a:lnTo>
                  <a:pt x="1861" y="1161"/>
                </a:lnTo>
                <a:lnTo>
                  <a:pt x="1859" y="1148"/>
                </a:lnTo>
                <a:lnTo>
                  <a:pt x="1859" y="1135"/>
                </a:lnTo>
                <a:lnTo>
                  <a:pt x="1859" y="1123"/>
                </a:lnTo>
                <a:lnTo>
                  <a:pt x="1859" y="1113"/>
                </a:lnTo>
                <a:lnTo>
                  <a:pt x="1858" y="1110"/>
                </a:lnTo>
                <a:lnTo>
                  <a:pt x="1856" y="1105"/>
                </a:lnTo>
                <a:lnTo>
                  <a:pt x="1852" y="1101"/>
                </a:lnTo>
                <a:lnTo>
                  <a:pt x="1846" y="1098"/>
                </a:lnTo>
                <a:lnTo>
                  <a:pt x="1830" y="1091"/>
                </a:lnTo>
                <a:lnTo>
                  <a:pt x="1806" y="1084"/>
                </a:lnTo>
                <a:lnTo>
                  <a:pt x="1785" y="1078"/>
                </a:lnTo>
                <a:lnTo>
                  <a:pt x="1769" y="1074"/>
                </a:lnTo>
                <a:lnTo>
                  <a:pt x="1757" y="1072"/>
                </a:lnTo>
                <a:lnTo>
                  <a:pt x="1741" y="1068"/>
                </a:lnTo>
                <a:lnTo>
                  <a:pt x="1732" y="1066"/>
                </a:lnTo>
                <a:lnTo>
                  <a:pt x="1725" y="1063"/>
                </a:lnTo>
                <a:lnTo>
                  <a:pt x="1718" y="1061"/>
                </a:lnTo>
                <a:lnTo>
                  <a:pt x="1713" y="1057"/>
                </a:lnTo>
                <a:lnTo>
                  <a:pt x="1700" y="1050"/>
                </a:lnTo>
                <a:lnTo>
                  <a:pt x="1687" y="1043"/>
                </a:lnTo>
                <a:lnTo>
                  <a:pt x="1675" y="1037"/>
                </a:lnTo>
                <a:lnTo>
                  <a:pt x="1666" y="1030"/>
                </a:lnTo>
                <a:lnTo>
                  <a:pt x="1662" y="1025"/>
                </a:lnTo>
                <a:lnTo>
                  <a:pt x="1662" y="1021"/>
                </a:lnTo>
                <a:lnTo>
                  <a:pt x="1662" y="1015"/>
                </a:lnTo>
                <a:lnTo>
                  <a:pt x="1663" y="1009"/>
                </a:lnTo>
                <a:lnTo>
                  <a:pt x="1666" y="996"/>
                </a:lnTo>
                <a:lnTo>
                  <a:pt x="1667" y="984"/>
                </a:lnTo>
                <a:lnTo>
                  <a:pt x="1665" y="975"/>
                </a:lnTo>
                <a:lnTo>
                  <a:pt x="1663" y="972"/>
                </a:lnTo>
                <a:lnTo>
                  <a:pt x="1661" y="971"/>
                </a:lnTo>
                <a:lnTo>
                  <a:pt x="1656" y="970"/>
                </a:lnTo>
                <a:lnTo>
                  <a:pt x="1655" y="968"/>
                </a:lnTo>
                <a:lnTo>
                  <a:pt x="1653" y="966"/>
                </a:lnTo>
                <a:lnTo>
                  <a:pt x="1651" y="961"/>
                </a:lnTo>
                <a:lnTo>
                  <a:pt x="1650" y="956"/>
                </a:lnTo>
                <a:lnTo>
                  <a:pt x="1650" y="952"/>
                </a:lnTo>
                <a:lnTo>
                  <a:pt x="1651" y="947"/>
                </a:lnTo>
                <a:lnTo>
                  <a:pt x="1653" y="943"/>
                </a:lnTo>
                <a:lnTo>
                  <a:pt x="1655" y="941"/>
                </a:lnTo>
                <a:lnTo>
                  <a:pt x="1661" y="937"/>
                </a:lnTo>
                <a:lnTo>
                  <a:pt x="1667" y="934"/>
                </a:lnTo>
                <a:lnTo>
                  <a:pt x="1669" y="931"/>
                </a:lnTo>
                <a:lnTo>
                  <a:pt x="1672" y="928"/>
                </a:lnTo>
                <a:lnTo>
                  <a:pt x="1673" y="924"/>
                </a:lnTo>
                <a:lnTo>
                  <a:pt x="1673" y="920"/>
                </a:lnTo>
                <a:lnTo>
                  <a:pt x="1670" y="912"/>
                </a:lnTo>
                <a:lnTo>
                  <a:pt x="1669" y="904"/>
                </a:lnTo>
                <a:lnTo>
                  <a:pt x="1666" y="898"/>
                </a:lnTo>
                <a:lnTo>
                  <a:pt x="1660" y="891"/>
                </a:lnTo>
                <a:lnTo>
                  <a:pt x="1656" y="886"/>
                </a:lnTo>
                <a:lnTo>
                  <a:pt x="1655" y="882"/>
                </a:lnTo>
                <a:lnTo>
                  <a:pt x="1654" y="876"/>
                </a:lnTo>
                <a:lnTo>
                  <a:pt x="1653" y="870"/>
                </a:lnTo>
                <a:lnTo>
                  <a:pt x="1653" y="858"/>
                </a:lnTo>
                <a:lnTo>
                  <a:pt x="1653" y="848"/>
                </a:lnTo>
                <a:lnTo>
                  <a:pt x="1650" y="845"/>
                </a:lnTo>
                <a:lnTo>
                  <a:pt x="1646" y="841"/>
                </a:lnTo>
                <a:lnTo>
                  <a:pt x="1637" y="836"/>
                </a:lnTo>
                <a:lnTo>
                  <a:pt x="1629" y="830"/>
                </a:lnTo>
                <a:lnTo>
                  <a:pt x="1611" y="822"/>
                </a:lnTo>
                <a:lnTo>
                  <a:pt x="1602" y="817"/>
                </a:lnTo>
                <a:lnTo>
                  <a:pt x="1598" y="815"/>
                </a:lnTo>
                <a:lnTo>
                  <a:pt x="1596" y="811"/>
                </a:lnTo>
                <a:lnTo>
                  <a:pt x="1593" y="808"/>
                </a:lnTo>
                <a:lnTo>
                  <a:pt x="1591" y="804"/>
                </a:lnTo>
                <a:lnTo>
                  <a:pt x="1590" y="795"/>
                </a:lnTo>
                <a:lnTo>
                  <a:pt x="1588" y="786"/>
                </a:lnTo>
                <a:lnTo>
                  <a:pt x="1588" y="769"/>
                </a:lnTo>
                <a:lnTo>
                  <a:pt x="1587" y="758"/>
                </a:lnTo>
                <a:lnTo>
                  <a:pt x="1584" y="752"/>
                </a:lnTo>
                <a:lnTo>
                  <a:pt x="1581" y="750"/>
                </a:lnTo>
                <a:lnTo>
                  <a:pt x="1577" y="748"/>
                </a:lnTo>
                <a:lnTo>
                  <a:pt x="1571" y="748"/>
                </a:lnTo>
                <a:lnTo>
                  <a:pt x="1567" y="748"/>
                </a:lnTo>
                <a:lnTo>
                  <a:pt x="1563" y="747"/>
                </a:lnTo>
                <a:lnTo>
                  <a:pt x="1561" y="746"/>
                </a:lnTo>
                <a:lnTo>
                  <a:pt x="1559" y="744"/>
                </a:lnTo>
                <a:lnTo>
                  <a:pt x="1556" y="740"/>
                </a:lnTo>
                <a:lnTo>
                  <a:pt x="1554" y="735"/>
                </a:lnTo>
                <a:lnTo>
                  <a:pt x="1553" y="731"/>
                </a:lnTo>
                <a:lnTo>
                  <a:pt x="1552" y="723"/>
                </a:lnTo>
                <a:lnTo>
                  <a:pt x="1548" y="706"/>
                </a:lnTo>
                <a:lnTo>
                  <a:pt x="1542" y="684"/>
                </a:lnTo>
                <a:lnTo>
                  <a:pt x="1536" y="664"/>
                </a:lnTo>
                <a:lnTo>
                  <a:pt x="1531" y="646"/>
                </a:lnTo>
                <a:lnTo>
                  <a:pt x="1525" y="632"/>
                </a:lnTo>
                <a:lnTo>
                  <a:pt x="1514" y="606"/>
                </a:lnTo>
                <a:lnTo>
                  <a:pt x="1502" y="581"/>
                </a:lnTo>
                <a:lnTo>
                  <a:pt x="1493" y="565"/>
                </a:lnTo>
                <a:lnTo>
                  <a:pt x="1489" y="556"/>
                </a:lnTo>
                <a:lnTo>
                  <a:pt x="1485" y="545"/>
                </a:lnTo>
                <a:lnTo>
                  <a:pt x="1484" y="540"/>
                </a:lnTo>
                <a:lnTo>
                  <a:pt x="1481" y="537"/>
                </a:lnTo>
                <a:lnTo>
                  <a:pt x="1479" y="533"/>
                </a:lnTo>
                <a:lnTo>
                  <a:pt x="1476" y="533"/>
                </a:lnTo>
                <a:lnTo>
                  <a:pt x="1472" y="532"/>
                </a:lnTo>
                <a:lnTo>
                  <a:pt x="1471" y="531"/>
                </a:lnTo>
                <a:lnTo>
                  <a:pt x="1471" y="527"/>
                </a:lnTo>
                <a:lnTo>
                  <a:pt x="1473" y="521"/>
                </a:lnTo>
                <a:lnTo>
                  <a:pt x="1474" y="519"/>
                </a:lnTo>
                <a:lnTo>
                  <a:pt x="1474" y="515"/>
                </a:lnTo>
                <a:lnTo>
                  <a:pt x="1474" y="513"/>
                </a:lnTo>
                <a:lnTo>
                  <a:pt x="1473" y="510"/>
                </a:lnTo>
                <a:lnTo>
                  <a:pt x="1470" y="505"/>
                </a:lnTo>
                <a:lnTo>
                  <a:pt x="1466" y="498"/>
                </a:lnTo>
                <a:lnTo>
                  <a:pt x="1460" y="487"/>
                </a:lnTo>
                <a:lnTo>
                  <a:pt x="1452" y="470"/>
                </a:lnTo>
                <a:lnTo>
                  <a:pt x="1443" y="452"/>
                </a:lnTo>
                <a:lnTo>
                  <a:pt x="1436" y="438"/>
                </a:lnTo>
                <a:lnTo>
                  <a:pt x="1428" y="425"/>
                </a:lnTo>
                <a:lnTo>
                  <a:pt x="1418" y="409"/>
                </a:lnTo>
                <a:lnTo>
                  <a:pt x="1410" y="391"/>
                </a:lnTo>
                <a:lnTo>
                  <a:pt x="1405" y="376"/>
                </a:lnTo>
                <a:lnTo>
                  <a:pt x="1402" y="363"/>
                </a:lnTo>
                <a:lnTo>
                  <a:pt x="1398" y="348"/>
                </a:lnTo>
                <a:lnTo>
                  <a:pt x="1392" y="334"/>
                </a:lnTo>
                <a:lnTo>
                  <a:pt x="1386" y="322"/>
                </a:lnTo>
                <a:lnTo>
                  <a:pt x="1383" y="316"/>
                </a:lnTo>
                <a:lnTo>
                  <a:pt x="1377" y="312"/>
                </a:lnTo>
                <a:lnTo>
                  <a:pt x="1371" y="307"/>
                </a:lnTo>
                <a:lnTo>
                  <a:pt x="1364" y="303"/>
                </a:lnTo>
                <a:lnTo>
                  <a:pt x="1348" y="296"/>
                </a:lnTo>
                <a:lnTo>
                  <a:pt x="1335" y="291"/>
                </a:lnTo>
                <a:lnTo>
                  <a:pt x="1325" y="288"/>
                </a:lnTo>
                <a:lnTo>
                  <a:pt x="1316" y="286"/>
                </a:lnTo>
                <a:lnTo>
                  <a:pt x="1309" y="284"/>
                </a:lnTo>
                <a:lnTo>
                  <a:pt x="1301" y="279"/>
                </a:lnTo>
                <a:lnTo>
                  <a:pt x="1291" y="273"/>
                </a:lnTo>
                <a:lnTo>
                  <a:pt x="1282" y="268"/>
                </a:lnTo>
                <a:lnTo>
                  <a:pt x="1272" y="265"/>
                </a:lnTo>
                <a:lnTo>
                  <a:pt x="1264" y="263"/>
                </a:lnTo>
                <a:lnTo>
                  <a:pt x="1254" y="260"/>
                </a:lnTo>
                <a:lnTo>
                  <a:pt x="1243" y="256"/>
                </a:lnTo>
                <a:lnTo>
                  <a:pt x="1237" y="254"/>
                </a:lnTo>
                <a:lnTo>
                  <a:pt x="1231" y="254"/>
                </a:lnTo>
                <a:lnTo>
                  <a:pt x="1226" y="253"/>
                </a:lnTo>
                <a:lnTo>
                  <a:pt x="1221" y="254"/>
                </a:lnTo>
                <a:lnTo>
                  <a:pt x="1213" y="258"/>
                </a:lnTo>
                <a:lnTo>
                  <a:pt x="1206" y="259"/>
                </a:lnTo>
                <a:lnTo>
                  <a:pt x="1201" y="260"/>
                </a:lnTo>
                <a:lnTo>
                  <a:pt x="1196" y="259"/>
                </a:lnTo>
                <a:lnTo>
                  <a:pt x="1194" y="258"/>
                </a:lnTo>
                <a:lnTo>
                  <a:pt x="1193" y="256"/>
                </a:lnTo>
                <a:lnTo>
                  <a:pt x="1193" y="254"/>
                </a:lnTo>
                <a:lnTo>
                  <a:pt x="1193" y="253"/>
                </a:lnTo>
                <a:lnTo>
                  <a:pt x="1195" y="249"/>
                </a:lnTo>
                <a:lnTo>
                  <a:pt x="1200" y="248"/>
                </a:lnTo>
                <a:lnTo>
                  <a:pt x="1201" y="247"/>
                </a:lnTo>
                <a:lnTo>
                  <a:pt x="1202" y="244"/>
                </a:lnTo>
                <a:lnTo>
                  <a:pt x="1202" y="243"/>
                </a:lnTo>
                <a:lnTo>
                  <a:pt x="1201" y="241"/>
                </a:lnTo>
                <a:lnTo>
                  <a:pt x="1200" y="240"/>
                </a:lnTo>
                <a:lnTo>
                  <a:pt x="1196" y="237"/>
                </a:lnTo>
                <a:lnTo>
                  <a:pt x="1191" y="236"/>
                </a:lnTo>
                <a:lnTo>
                  <a:pt x="1185" y="236"/>
                </a:lnTo>
                <a:lnTo>
                  <a:pt x="1174" y="237"/>
                </a:lnTo>
                <a:lnTo>
                  <a:pt x="1163" y="241"/>
                </a:lnTo>
                <a:lnTo>
                  <a:pt x="1159" y="243"/>
                </a:lnTo>
                <a:lnTo>
                  <a:pt x="1155" y="246"/>
                </a:lnTo>
                <a:lnTo>
                  <a:pt x="1151" y="249"/>
                </a:lnTo>
                <a:lnTo>
                  <a:pt x="1149" y="253"/>
                </a:lnTo>
                <a:lnTo>
                  <a:pt x="1143" y="259"/>
                </a:lnTo>
                <a:lnTo>
                  <a:pt x="1138" y="263"/>
                </a:lnTo>
                <a:lnTo>
                  <a:pt x="1132" y="265"/>
                </a:lnTo>
                <a:lnTo>
                  <a:pt x="1126" y="263"/>
                </a:lnTo>
                <a:lnTo>
                  <a:pt x="1122" y="263"/>
                </a:lnTo>
                <a:lnTo>
                  <a:pt x="1120" y="261"/>
                </a:lnTo>
                <a:lnTo>
                  <a:pt x="1119" y="259"/>
                </a:lnTo>
                <a:lnTo>
                  <a:pt x="1119" y="258"/>
                </a:lnTo>
                <a:lnTo>
                  <a:pt x="1119" y="255"/>
                </a:lnTo>
                <a:lnTo>
                  <a:pt x="1120" y="253"/>
                </a:lnTo>
                <a:lnTo>
                  <a:pt x="1122" y="250"/>
                </a:lnTo>
                <a:lnTo>
                  <a:pt x="1125" y="248"/>
                </a:lnTo>
                <a:lnTo>
                  <a:pt x="1133" y="243"/>
                </a:lnTo>
                <a:lnTo>
                  <a:pt x="1139" y="237"/>
                </a:lnTo>
                <a:lnTo>
                  <a:pt x="1144" y="230"/>
                </a:lnTo>
                <a:lnTo>
                  <a:pt x="1147" y="224"/>
                </a:lnTo>
                <a:lnTo>
                  <a:pt x="1149" y="222"/>
                </a:lnTo>
                <a:lnTo>
                  <a:pt x="1147" y="218"/>
                </a:lnTo>
                <a:lnTo>
                  <a:pt x="1146" y="216"/>
                </a:lnTo>
                <a:lnTo>
                  <a:pt x="1143" y="214"/>
                </a:lnTo>
                <a:lnTo>
                  <a:pt x="1136" y="206"/>
                </a:lnTo>
                <a:lnTo>
                  <a:pt x="1125" y="196"/>
                </a:lnTo>
                <a:lnTo>
                  <a:pt x="1112" y="181"/>
                </a:lnTo>
                <a:lnTo>
                  <a:pt x="1095" y="165"/>
                </a:lnTo>
                <a:lnTo>
                  <a:pt x="1087" y="158"/>
                </a:lnTo>
                <a:lnTo>
                  <a:pt x="1078" y="152"/>
                </a:lnTo>
                <a:lnTo>
                  <a:pt x="1070" y="147"/>
                </a:lnTo>
                <a:lnTo>
                  <a:pt x="1062" y="145"/>
                </a:lnTo>
                <a:lnTo>
                  <a:pt x="1055" y="145"/>
                </a:lnTo>
                <a:lnTo>
                  <a:pt x="1049" y="146"/>
                </a:lnTo>
                <a:lnTo>
                  <a:pt x="1042" y="148"/>
                </a:lnTo>
                <a:lnTo>
                  <a:pt x="1034" y="149"/>
                </a:lnTo>
                <a:lnTo>
                  <a:pt x="1027" y="152"/>
                </a:lnTo>
                <a:lnTo>
                  <a:pt x="1021" y="153"/>
                </a:lnTo>
                <a:lnTo>
                  <a:pt x="1015" y="153"/>
                </a:lnTo>
                <a:lnTo>
                  <a:pt x="1011" y="152"/>
                </a:lnTo>
                <a:lnTo>
                  <a:pt x="1002" y="146"/>
                </a:lnTo>
                <a:lnTo>
                  <a:pt x="994" y="138"/>
                </a:lnTo>
                <a:lnTo>
                  <a:pt x="987" y="129"/>
                </a:lnTo>
                <a:lnTo>
                  <a:pt x="982" y="120"/>
                </a:lnTo>
                <a:lnTo>
                  <a:pt x="981" y="115"/>
                </a:lnTo>
                <a:lnTo>
                  <a:pt x="981" y="108"/>
                </a:lnTo>
                <a:lnTo>
                  <a:pt x="982" y="101"/>
                </a:lnTo>
                <a:lnTo>
                  <a:pt x="983" y="92"/>
                </a:lnTo>
                <a:lnTo>
                  <a:pt x="986" y="77"/>
                </a:lnTo>
                <a:lnTo>
                  <a:pt x="987" y="64"/>
                </a:lnTo>
                <a:lnTo>
                  <a:pt x="987" y="53"/>
                </a:lnTo>
                <a:lnTo>
                  <a:pt x="988" y="40"/>
                </a:lnTo>
                <a:lnTo>
                  <a:pt x="989" y="34"/>
                </a:lnTo>
                <a:lnTo>
                  <a:pt x="992" y="29"/>
                </a:lnTo>
                <a:lnTo>
                  <a:pt x="994" y="25"/>
                </a:lnTo>
                <a:lnTo>
                  <a:pt x="999" y="21"/>
                </a:lnTo>
                <a:lnTo>
                  <a:pt x="1010" y="15"/>
                </a:lnTo>
                <a:lnTo>
                  <a:pt x="1021" y="7"/>
                </a:lnTo>
                <a:lnTo>
                  <a:pt x="1007" y="2"/>
                </a:lnTo>
                <a:lnTo>
                  <a:pt x="990" y="0"/>
                </a:lnTo>
                <a:lnTo>
                  <a:pt x="982" y="0"/>
                </a:lnTo>
                <a:lnTo>
                  <a:pt x="975" y="0"/>
                </a:lnTo>
                <a:lnTo>
                  <a:pt x="969" y="1"/>
                </a:lnTo>
                <a:lnTo>
                  <a:pt x="962" y="3"/>
                </a:lnTo>
                <a:lnTo>
                  <a:pt x="951" y="9"/>
                </a:lnTo>
                <a:lnTo>
                  <a:pt x="942" y="16"/>
                </a:lnTo>
                <a:lnTo>
                  <a:pt x="935" y="21"/>
                </a:lnTo>
                <a:lnTo>
                  <a:pt x="927" y="25"/>
                </a:lnTo>
                <a:lnTo>
                  <a:pt x="920" y="28"/>
                </a:lnTo>
                <a:lnTo>
                  <a:pt x="913" y="31"/>
                </a:lnTo>
                <a:lnTo>
                  <a:pt x="897" y="34"/>
                </a:lnTo>
                <a:lnTo>
                  <a:pt x="879" y="38"/>
                </a:lnTo>
                <a:lnTo>
                  <a:pt x="870" y="40"/>
                </a:lnTo>
                <a:lnTo>
                  <a:pt x="866" y="42"/>
                </a:lnTo>
                <a:lnTo>
                  <a:pt x="863" y="47"/>
                </a:lnTo>
                <a:lnTo>
                  <a:pt x="861" y="52"/>
                </a:lnTo>
                <a:lnTo>
                  <a:pt x="862" y="66"/>
                </a:lnTo>
                <a:lnTo>
                  <a:pt x="862" y="83"/>
                </a:lnTo>
                <a:lnTo>
                  <a:pt x="861" y="92"/>
                </a:lnTo>
                <a:lnTo>
                  <a:pt x="859" y="101"/>
                </a:lnTo>
                <a:lnTo>
                  <a:pt x="855" y="108"/>
                </a:lnTo>
                <a:lnTo>
                  <a:pt x="851" y="115"/>
                </a:lnTo>
                <a:lnTo>
                  <a:pt x="841" y="127"/>
                </a:lnTo>
                <a:lnTo>
                  <a:pt x="830" y="139"/>
                </a:lnTo>
                <a:lnTo>
                  <a:pt x="825" y="145"/>
                </a:lnTo>
                <a:lnTo>
                  <a:pt x="824" y="149"/>
                </a:lnTo>
                <a:lnTo>
                  <a:pt x="824" y="155"/>
                </a:lnTo>
                <a:lnTo>
                  <a:pt x="825" y="161"/>
                </a:lnTo>
                <a:lnTo>
                  <a:pt x="831" y="172"/>
                </a:lnTo>
                <a:lnTo>
                  <a:pt x="835" y="183"/>
                </a:lnTo>
                <a:lnTo>
                  <a:pt x="834" y="187"/>
                </a:lnTo>
                <a:lnTo>
                  <a:pt x="831" y="191"/>
                </a:lnTo>
                <a:lnTo>
                  <a:pt x="828" y="193"/>
                </a:lnTo>
                <a:lnTo>
                  <a:pt x="823" y="195"/>
                </a:lnTo>
                <a:lnTo>
                  <a:pt x="816" y="196"/>
                </a:lnTo>
                <a:lnTo>
                  <a:pt x="810" y="196"/>
                </a:lnTo>
                <a:lnTo>
                  <a:pt x="803" y="195"/>
                </a:lnTo>
                <a:lnTo>
                  <a:pt x="794" y="192"/>
                </a:lnTo>
                <a:lnTo>
                  <a:pt x="788" y="191"/>
                </a:lnTo>
                <a:lnTo>
                  <a:pt x="781" y="191"/>
                </a:lnTo>
                <a:lnTo>
                  <a:pt x="774" y="191"/>
                </a:lnTo>
                <a:lnTo>
                  <a:pt x="767" y="192"/>
                </a:lnTo>
                <a:lnTo>
                  <a:pt x="761" y="195"/>
                </a:lnTo>
                <a:lnTo>
                  <a:pt x="754" y="198"/>
                </a:lnTo>
                <a:lnTo>
                  <a:pt x="747" y="203"/>
                </a:lnTo>
                <a:lnTo>
                  <a:pt x="740" y="210"/>
                </a:lnTo>
                <a:lnTo>
                  <a:pt x="736" y="216"/>
                </a:lnTo>
                <a:lnTo>
                  <a:pt x="733" y="223"/>
                </a:lnTo>
                <a:lnTo>
                  <a:pt x="730" y="233"/>
                </a:lnTo>
                <a:lnTo>
                  <a:pt x="729" y="244"/>
                </a:lnTo>
                <a:lnTo>
                  <a:pt x="728" y="260"/>
                </a:lnTo>
                <a:lnTo>
                  <a:pt x="728" y="275"/>
                </a:lnTo>
                <a:lnTo>
                  <a:pt x="727" y="288"/>
                </a:lnTo>
                <a:lnTo>
                  <a:pt x="727" y="299"/>
                </a:lnTo>
                <a:lnTo>
                  <a:pt x="727" y="305"/>
                </a:lnTo>
                <a:lnTo>
                  <a:pt x="725" y="310"/>
                </a:lnTo>
                <a:lnTo>
                  <a:pt x="724" y="315"/>
                </a:lnTo>
                <a:lnTo>
                  <a:pt x="722" y="317"/>
                </a:lnTo>
                <a:lnTo>
                  <a:pt x="719" y="319"/>
                </a:lnTo>
                <a:lnTo>
                  <a:pt x="716" y="321"/>
                </a:lnTo>
                <a:lnTo>
                  <a:pt x="711" y="322"/>
                </a:lnTo>
                <a:lnTo>
                  <a:pt x="706" y="323"/>
                </a:lnTo>
                <a:lnTo>
                  <a:pt x="696" y="324"/>
                </a:lnTo>
                <a:lnTo>
                  <a:pt x="687" y="328"/>
                </a:lnTo>
                <a:lnTo>
                  <a:pt x="681" y="331"/>
                </a:lnTo>
                <a:lnTo>
                  <a:pt x="674" y="338"/>
                </a:lnTo>
                <a:lnTo>
                  <a:pt x="670" y="341"/>
                </a:lnTo>
                <a:lnTo>
                  <a:pt x="666" y="343"/>
                </a:lnTo>
                <a:lnTo>
                  <a:pt x="661" y="344"/>
                </a:lnTo>
                <a:lnTo>
                  <a:pt x="656" y="344"/>
                </a:lnTo>
                <a:lnTo>
                  <a:pt x="653" y="344"/>
                </a:lnTo>
                <a:lnTo>
                  <a:pt x="649" y="342"/>
                </a:lnTo>
                <a:lnTo>
                  <a:pt x="646" y="340"/>
                </a:lnTo>
                <a:lnTo>
                  <a:pt x="643" y="335"/>
                </a:lnTo>
                <a:lnTo>
                  <a:pt x="640" y="325"/>
                </a:lnTo>
                <a:lnTo>
                  <a:pt x="637" y="312"/>
                </a:lnTo>
                <a:lnTo>
                  <a:pt x="634" y="299"/>
                </a:lnTo>
                <a:lnTo>
                  <a:pt x="630" y="287"/>
                </a:lnTo>
                <a:lnTo>
                  <a:pt x="624" y="278"/>
                </a:lnTo>
                <a:lnTo>
                  <a:pt x="618" y="269"/>
                </a:lnTo>
                <a:lnTo>
                  <a:pt x="616" y="266"/>
                </a:lnTo>
                <a:lnTo>
                  <a:pt x="612" y="261"/>
                </a:lnTo>
                <a:lnTo>
                  <a:pt x="610" y="256"/>
                </a:lnTo>
                <a:lnTo>
                  <a:pt x="609" y="250"/>
                </a:lnTo>
                <a:lnTo>
                  <a:pt x="607" y="244"/>
                </a:lnTo>
                <a:lnTo>
                  <a:pt x="603" y="241"/>
                </a:lnTo>
                <a:lnTo>
                  <a:pt x="598" y="236"/>
                </a:lnTo>
                <a:lnTo>
                  <a:pt x="591" y="234"/>
                </a:lnTo>
                <a:lnTo>
                  <a:pt x="584" y="233"/>
                </a:lnTo>
                <a:lnTo>
                  <a:pt x="576" y="231"/>
                </a:lnTo>
                <a:lnTo>
                  <a:pt x="567" y="230"/>
                </a:lnTo>
                <a:lnTo>
                  <a:pt x="558" y="231"/>
                </a:lnTo>
                <a:lnTo>
                  <a:pt x="549" y="233"/>
                </a:lnTo>
                <a:lnTo>
                  <a:pt x="542" y="235"/>
                </a:lnTo>
                <a:lnTo>
                  <a:pt x="534" y="239"/>
                </a:lnTo>
                <a:lnTo>
                  <a:pt x="527" y="242"/>
                </a:lnTo>
                <a:lnTo>
                  <a:pt x="521" y="247"/>
                </a:lnTo>
                <a:lnTo>
                  <a:pt x="516" y="252"/>
                </a:lnTo>
                <a:lnTo>
                  <a:pt x="511" y="258"/>
                </a:lnTo>
                <a:lnTo>
                  <a:pt x="509" y="263"/>
                </a:lnTo>
                <a:lnTo>
                  <a:pt x="507" y="273"/>
                </a:lnTo>
                <a:lnTo>
                  <a:pt x="502" y="287"/>
                </a:lnTo>
                <a:lnTo>
                  <a:pt x="500" y="294"/>
                </a:lnTo>
                <a:lnTo>
                  <a:pt x="496" y="299"/>
                </a:lnTo>
                <a:lnTo>
                  <a:pt x="495" y="300"/>
                </a:lnTo>
                <a:lnTo>
                  <a:pt x="494" y="302"/>
                </a:lnTo>
                <a:lnTo>
                  <a:pt x="491" y="302"/>
                </a:lnTo>
                <a:lnTo>
                  <a:pt x="490" y="300"/>
                </a:lnTo>
                <a:lnTo>
                  <a:pt x="486" y="297"/>
                </a:lnTo>
                <a:lnTo>
                  <a:pt x="483" y="296"/>
                </a:lnTo>
                <a:lnTo>
                  <a:pt x="478" y="298"/>
                </a:lnTo>
                <a:lnTo>
                  <a:pt x="471" y="304"/>
                </a:lnTo>
                <a:lnTo>
                  <a:pt x="460" y="312"/>
                </a:lnTo>
                <a:lnTo>
                  <a:pt x="450" y="321"/>
                </a:lnTo>
                <a:lnTo>
                  <a:pt x="444" y="324"/>
                </a:lnTo>
                <a:lnTo>
                  <a:pt x="438" y="328"/>
                </a:lnTo>
                <a:lnTo>
                  <a:pt x="432" y="330"/>
                </a:lnTo>
                <a:lnTo>
                  <a:pt x="427" y="331"/>
                </a:lnTo>
                <a:lnTo>
                  <a:pt x="419" y="332"/>
                </a:lnTo>
                <a:lnTo>
                  <a:pt x="412" y="332"/>
                </a:lnTo>
                <a:lnTo>
                  <a:pt x="403" y="332"/>
                </a:lnTo>
                <a:lnTo>
                  <a:pt x="396" y="331"/>
                </a:lnTo>
                <a:lnTo>
                  <a:pt x="390" y="328"/>
                </a:lnTo>
                <a:lnTo>
                  <a:pt x="383" y="325"/>
                </a:lnTo>
                <a:lnTo>
                  <a:pt x="377" y="321"/>
                </a:lnTo>
                <a:lnTo>
                  <a:pt x="372" y="316"/>
                </a:lnTo>
                <a:lnTo>
                  <a:pt x="365" y="309"/>
                </a:lnTo>
                <a:lnTo>
                  <a:pt x="358" y="303"/>
                </a:lnTo>
                <a:lnTo>
                  <a:pt x="350" y="297"/>
                </a:lnTo>
                <a:lnTo>
                  <a:pt x="341" y="291"/>
                </a:lnTo>
                <a:lnTo>
                  <a:pt x="331" y="286"/>
                </a:lnTo>
                <a:lnTo>
                  <a:pt x="321" y="283"/>
                </a:lnTo>
                <a:lnTo>
                  <a:pt x="309" y="279"/>
                </a:lnTo>
                <a:lnTo>
                  <a:pt x="297" y="277"/>
                </a:lnTo>
                <a:lnTo>
                  <a:pt x="282" y="275"/>
                </a:lnTo>
                <a:lnTo>
                  <a:pt x="265" y="277"/>
                </a:lnTo>
                <a:lnTo>
                  <a:pt x="257" y="277"/>
                </a:lnTo>
                <a:lnTo>
                  <a:pt x="250" y="275"/>
                </a:lnTo>
                <a:lnTo>
                  <a:pt x="243" y="273"/>
                </a:lnTo>
                <a:lnTo>
                  <a:pt x="236" y="269"/>
                </a:lnTo>
                <a:lnTo>
                  <a:pt x="234" y="267"/>
                </a:lnTo>
                <a:lnTo>
                  <a:pt x="233" y="265"/>
                </a:lnTo>
                <a:lnTo>
                  <a:pt x="233" y="261"/>
                </a:lnTo>
                <a:lnTo>
                  <a:pt x="233" y="258"/>
                </a:lnTo>
                <a:lnTo>
                  <a:pt x="236" y="252"/>
                </a:lnTo>
                <a:lnTo>
                  <a:pt x="238" y="243"/>
                </a:lnTo>
                <a:lnTo>
                  <a:pt x="243" y="236"/>
                </a:lnTo>
                <a:lnTo>
                  <a:pt x="245" y="230"/>
                </a:lnTo>
                <a:lnTo>
                  <a:pt x="248" y="224"/>
                </a:lnTo>
                <a:lnTo>
                  <a:pt x="246" y="220"/>
                </a:lnTo>
                <a:lnTo>
                  <a:pt x="237" y="205"/>
                </a:lnTo>
                <a:lnTo>
                  <a:pt x="225" y="191"/>
                </a:lnTo>
                <a:lnTo>
                  <a:pt x="213" y="178"/>
                </a:lnTo>
                <a:lnTo>
                  <a:pt x="204" y="167"/>
                </a:lnTo>
                <a:lnTo>
                  <a:pt x="187" y="147"/>
                </a:lnTo>
                <a:lnTo>
                  <a:pt x="166" y="123"/>
                </a:lnTo>
                <a:lnTo>
                  <a:pt x="154" y="110"/>
                </a:lnTo>
                <a:lnTo>
                  <a:pt x="142" y="99"/>
                </a:lnTo>
                <a:lnTo>
                  <a:pt x="130" y="89"/>
                </a:lnTo>
                <a:lnTo>
                  <a:pt x="119" y="79"/>
                </a:lnTo>
                <a:lnTo>
                  <a:pt x="108" y="70"/>
                </a:lnTo>
                <a:lnTo>
                  <a:pt x="101" y="60"/>
                </a:lnTo>
                <a:lnTo>
                  <a:pt x="94" y="51"/>
                </a:lnTo>
                <a:lnTo>
                  <a:pt x="89" y="40"/>
                </a:lnTo>
                <a:lnTo>
                  <a:pt x="82" y="21"/>
                </a:lnTo>
                <a:lnTo>
                  <a:pt x="78" y="6"/>
                </a:lnTo>
                <a:lnTo>
                  <a:pt x="74" y="2"/>
                </a:lnTo>
                <a:lnTo>
                  <a:pt x="72" y="1"/>
                </a:lnTo>
                <a:lnTo>
                  <a:pt x="70" y="3"/>
                </a:lnTo>
                <a:lnTo>
                  <a:pt x="69" y="8"/>
                </a:lnTo>
                <a:lnTo>
                  <a:pt x="68" y="14"/>
                </a:lnTo>
                <a:lnTo>
                  <a:pt x="68" y="21"/>
                </a:lnTo>
                <a:lnTo>
                  <a:pt x="69" y="29"/>
                </a:lnTo>
                <a:lnTo>
                  <a:pt x="70" y="36"/>
                </a:lnTo>
                <a:lnTo>
                  <a:pt x="74" y="45"/>
                </a:lnTo>
                <a:lnTo>
                  <a:pt x="78" y="53"/>
                </a:lnTo>
                <a:lnTo>
                  <a:pt x="83" y="63"/>
                </a:lnTo>
                <a:lnTo>
                  <a:pt x="89" y="72"/>
                </a:lnTo>
                <a:lnTo>
                  <a:pt x="101" y="88"/>
                </a:lnTo>
                <a:lnTo>
                  <a:pt x="111" y="99"/>
                </a:lnTo>
                <a:lnTo>
                  <a:pt x="119" y="107"/>
                </a:lnTo>
                <a:lnTo>
                  <a:pt x="129" y="116"/>
                </a:lnTo>
                <a:lnTo>
                  <a:pt x="132" y="120"/>
                </a:lnTo>
                <a:lnTo>
                  <a:pt x="133" y="123"/>
                </a:lnTo>
                <a:lnTo>
                  <a:pt x="133" y="126"/>
                </a:lnTo>
                <a:lnTo>
                  <a:pt x="133" y="127"/>
                </a:lnTo>
                <a:lnTo>
                  <a:pt x="132" y="128"/>
                </a:lnTo>
                <a:lnTo>
                  <a:pt x="130" y="129"/>
                </a:lnTo>
                <a:lnTo>
                  <a:pt x="119" y="135"/>
                </a:lnTo>
                <a:lnTo>
                  <a:pt x="107" y="140"/>
                </a:lnTo>
                <a:lnTo>
                  <a:pt x="94" y="146"/>
                </a:lnTo>
                <a:lnTo>
                  <a:pt x="83" y="151"/>
                </a:lnTo>
                <a:lnTo>
                  <a:pt x="67" y="158"/>
                </a:lnTo>
                <a:lnTo>
                  <a:pt x="49" y="165"/>
                </a:lnTo>
                <a:lnTo>
                  <a:pt x="39" y="170"/>
                </a:lnTo>
                <a:lnTo>
                  <a:pt x="32" y="174"/>
                </a:lnTo>
                <a:lnTo>
                  <a:pt x="28" y="179"/>
                </a:lnTo>
                <a:lnTo>
                  <a:pt x="24" y="185"/>
                </a:lnTo>
                <a:lnTo>
                  <a:pt x="22" y="197"/>
                </a:lnTo>
                <a:lnTo>
                  <a:pt x="18" y="209"/>
                </a:lnTo>
                <a:lnTo>
                  <a:pt x="13" y="220"/>
                </a:lnTo>
                <a:lnTo>
                  <a:pt x="6" y="231"/>
                </a:lnTo>
                <a:lnTo>
                  <a:pt x="3" y="237"/>
                </a:lnTo>
                <a:lnTo>
                  <a:pt x="0" y="246"/>
                </a:lnTo>
                <a:lnTo>
                  <a:pt x="0" y="255"/>
                </a:lnTo>
                <a:lnTo>
                  <a:pt x="0" y="263"/>
                </a:lnTo>
                <a:lnTo>
                  <a:pt x="1" y="271"/>
                </a:lnTo>
                <a:lnTo>
                  <a:pt x="1" y="275"/>
                </a:lnTo>
                <a:lnTo>
                  <a:pt x="0" y="279"/>
                </a:lnTo>
                <a:lnTo>
                  <a:pt x="0" y="281"/>
                </a:lnTo>
                <a:lnTo>
                  <a:pt x="1" y="283"/>
                </a:lnTo>
                <a:lnTo>
                  <a:pt x="6" y="281"/>
                </a:lnTo>
                <a:lnTo>
                  <a:pt x="12" y="280"/>
                </a:lnTo>
                <a:lnTo>
                  <a:pt x="17" y="281"/>
                </a:lnTo>
                <a:lnTo>
                  <a:pt x="29" y="290"/>
                </a:lnTo>
                <a:lnTo>
                  <a:pt x="43" y="303"/>
                </a:lnTo>
                <a:lnTo>
                  <a:pt x="56" y="317"/>
                </a:lnTo>
                <a:lnTo>
                  <a:pt x="67" y="328"/>
                </a:lnTo>
                <a:lnTo>
                  <a:pt x="70" y="331"/>
                </a:lnTo>
                <a:lnTo>
                  <a:pt x="74" y="335"/>
                </a:lnTo>
                <a:lnTo>
                  <a:pt x="79" y="338"/>
                </a:lnTo>
                <a:lnTo>
                  <a:pt x="83" y="341"/>
                </a:lnTo>
                <a:lnTo>
                  <a:pt x="94" y="344"/>
                </a:lnTo>
                <a:lnTo>
                  <a:pt x="106" y="346"/>
                </a:lnTo>
                <a:lnTo>
                  <a:pt x="119" y="346"/>
                </a:lnTo>
                <a:lnTo>
                  <a:pt x="130" y="347"/>
                </a:lnTo>
                <a:lnTo>
                  <a:pt x="135" y="348"/>
                </a:lnTo>
                <a:lnTo>
                  <a:pt x="139" y="349"/>
                </a:lnTo>
                <a:lnTo>
                  <a:pt x="143" y="351"/>
                </a:lnTo>
                <a:lnTo>
                  <a:pt x="146" y="356"/>
                </a:lnTo>
                <a:lnTo>
                  <a:pt x="152" y="365"/>
                </a:lnTo>
                <a:lnTo>
                  <a:pt x="160" y="372"/>
                </a:lnTo>
                <a:lnTo>
                  <a:pt x="164" y="374"/>
                </a:lnTo>
                <a:lnTo>
                  <a:pt x="170" y="376"/>
                </a:lnTo>
                <a:lnTo>
                  <a:pt x="176" y="378"/>
                </a:lnTo>
                <a:lnTo>
                  <a:pt x="183" y="378"/>
                </a:lnTo>
                <a:lnTo>
                  <a:pt x="199" y="376"/>
                </a:lnTo>
                <a:lnTo>
                  <a:pt x="209" y="375"/>
                </a:lnTo>
                <a:lnTo>
                  <a:pt x="214" y="376"/>
                </a:lnTo>
                <a:lnTo>
                  <a:pt x="218" y="378"/>
                </a:lnTo>
                <a:lnTo>
                  <a:pt x="220" y="381"/>
                </a:lnTo>
                <a:lnTo>
                  <a:pt x="221" y="385"/>
                </a:lnTo>
                <a:lnTo>
                  <a:pt x="221" y="395"/>
                </a:lnTo>
                <a:lnTo>
                  <a:pt x="221" y="405"/>
                </a:lnTo>
                <a:lnTo>
                  <a:pt x="221" y="410"/>
                </a:lnTo>
                <a:lnTo>
                  <a:pt x="221" y="414"/>
                </a:lnTo>
                <a:lnTo>
                  <a:pt x="223" y="418"/>
                </a:lnTo>
                <a:lnTo>
                  <a:pt x="225" y="423"/>
                </a:lnTo>
                <a:lnTo>
                  <a:pt x="231" y="431"/>
                </a:lnTo>
                <a:lnTo>
                  <a:pt x="236" y="441"/>
                </a:lnTo>
                <a:lnTo>
                  <a:pt x="240" y="449"/>
                </a:lnTo>
                <a:lnTo>
                  <a:pt x="243" y="458"/>
                </a:lnTo>
                <a:lnTo>
                  <a:pt x="244" y="466"/>
                </a:lnTo>
                <a:lnTo>
                  <a:pt x="246" y="474"/>
                </a:lnTo>
                <a:lnTo>
                  <a:pt x="249" y="477"/>
                </a:lnTo>
                <a:lnTo>
                  <a:pt x="252" y="482"/>
                </a:lnTo>
                <a:lnTo>
                  <a:pt x="258" y="487"/>
                </a:lnTo>
                <a:lnTo>
                  <a:pt x="267" y="492"/>
                </a:lnTo>
                <a:lnTo>
                  <a:pt x="275" y="496"/>
                </a:lnTo>
                <a:lnTo>
                  <a:pt x="284" y="501"/>
                </a:lnTo>
                <a:lnTo>
                  <a:pt x="294" y="505"/>
                </a:lnTo>
                <a:lnTo>
                  <a:pt x="303" y="508"/>
                </a:lnTo>
                <a:lnTo>
                  <a:pt x="313" y="511"/>
                </a:lnTo>
                <a:lnTo>
                  <a:pt x="322" y="512"/>
                </a:lnTo>
                <a:lnTo>
                  <a:pt x="331" y="512"/>
                </a:lnTo>
                <a:lnTo>
                  <a:pt x="339" y="511"/>
                </a:lnTo>
                <a:lnTo>
                  <a:pt x="352" y="507"/>
                </a:lnTo>
                <a:lnTo>
                  <a:pt x="363" y="507"/>
                </a:lnTo>
                <a:lnTo>
                  <a:pt x="366" y="508"/>
                </a:lnTo>
                <a:lnTo>
                  <a:pt x="369" y="510"/>
                </a:lnTo>
                <a:lnTo>
                  <a:pt x="371" y="513"/>
                </a:lnTo>
                <a:lnTo>
                  <a:pt x="374" y="518"/>
                </a:lnTo>
                <a:lnTo>
                  <a:pt x="376" y="521"/>
                </a:lnTo>
                <a:lnTo>
                  <a:pt x="378" y="525"/>
                </a:lnTo>
                <a:lnTo>
                  <a:pt x="382" y="527"/>
                </a:lnTo>
                <a:lnTo>
                  <a:pt x="385" y="529"/>
                </a:lnTo>
                <a:lnTo>
                  <a:pt x="390" y="529"/>
                </a:lnTo>
                <a:lnTo>
                  <a:pt x="395" y="527"/>
                </a:lnTo>
                <a:lnTo>
                  <a:pt x="401" y="526"/>
                </a:lnTo>
                <a:lnTo>
                  <a:pt x="406" y="523"/>
                </a:lnTo>
                <a:lnTo>
                  <a:pt x="412" y="520"/>
                </a:lnTo>
                <a:lnTo>
                  <a:pt x="415" y="518"/>
                </a:lnTo>
                <a:lnTo>
                  <a:pt x="420" y="518"/>
                </a:lnTo>
                <a:lnTo>
                  <a:pt x="423" y="518"/>
                </a:lnTo>
                <a:lnTo>
                  <a:pt x="426" y="519"/>
                </a:lnTo>
                <a:lnTo>
                  <a:pt x="428" y="521"/>
                </a:lnTo>
                <a:lnTo>
                  <a:pt x="431" y="525"/>
                </a:lnTo>
                <a:lnTo>
                  <a:pt x="432" y="530"/>
                </a:lnTo>
                <a:lnTo>
                  <a:pt x="434" y="534"/>
                </a:lnTo>
                <a:lnTo>
                  <a:pt x="437" y="538"/>
                </a:lnTo>
                <a:lnTo>
                  <a:pt x="439" y="540"/>
                </a:lnTo>
                <a:lnTo>
                  <a:pt x="442" y="542"/>
                </a:lnTo>
                <a:lnTo>
                  <a:pt x="450" y="542"/>
                </a:lnTo>
                <a:lnTo>
                  <a:pt x="458" y="539"/>
                </a:lnTo>
                <a:lnTo>
                  <a:pt x="462" y="539"/>
                </a:lnTo>
                <a:lnTo>
                  <a:pt x="466" y="538"/>
                </a:lnTo>
                <a:lnTo>
                  <a:pt x="470" y="538"/>
                </a:lnTo>
                <a:lnTo>
                  <a:pt x="472" y="539"/>
                </a:lnTo>
                <a:lnTo>
                  <a:pt x="475" y="542"/>
                </a:lnTo>
                <a:lnTo>
                  <a:pt x="477" y="544"/>
                </a:lnTo>
                <a:lnTo>
                  <a:pt x="478" y="549"/>
                </a:lnTo>
                <a:lnTo>
                  <a:pt x="479" y="552"/>
                </a:lnTo>
                <a:lnTo>
                  <a:pt x="479" y="562"/>
                </a:lnTo>
                <a:lnTo>
                  <a:pt x="482" y="569"/>
                </a:lnTo>
                <a:lnTo>
                  <a:pt x="484" y="574"/>
                </a:lnTo>
                <a:lnTo>
                  <a:pt x="489" y="580"/>
                </a:lnTo>
                <a:lnTo>
                  <a:pt x="492" y="581"/>
                </a:lnTo>
                <a:lnTo>
                  <a:pt x="497" y="582"/>
                </a:lnTo>
                <a:lnTo>
                  <a:pt x="501" y="582"/>
                </a:lnTo>
                <a:lnTo>
                  <a:pt x="505" y="582"/>
                </a:lnTo>
                <a:lnTo>
                  <a:pt x="509" y="582"/>
                </a:lnTo>
                <a:lnTo>
                  <a:pt x="511" y="583"/>
                </a:lnTo>
                <a:lnTo>
                  <a:pt x="514" y="586"/>
                </a:lnTo>
                <a:lnTo>
                  <a:pt x="514" y="589"/>
                </a:lnTo>
                <a:lnTo>
                  <a:pt x="513" y="599"/>
                </a:lnTo>
                <a:lnTo>
                  <a:pt x="511" y="609"/>
                </a:lnTo>
                <a:lnTo>
                  <a:pt x="510" y="619"/>
                </a:lnTo>
                <a:lnTo>
                  <a:pt x="509" y="630"/>
                </a:lnTo>
                <a:lnTo>
                  <a:pt x="510" y="634"/>
                </a:lnTo>
                <a:lnTo>
                  <a:pt x="510" y="637"/>
                </a:lnTo>
                <a:lnTo>
                  <a:pt x="513" y="639"/>
                </a:lnTo>
                <a:lnTo>
                  <a:pt x="516" y="641"/>
                </a:lnTo>
                <a:lnTo>
                  <a:pt x="525" y="643"/>
                </a:lnTo>
                <a:lnTo>
                  <a:pt x="540" y="643"/>
                </a:lnTo>
                <a:lnTo>
                  <a:pt x="558" y="643"/>
                </a:lnTo>
                <a:lnTo>
                  <a:pt x="573" y="643"/>
                </a:lnTo>
                <a:lnTo>
                  <a:pt x="588" y="640"/>
                </a:lnTo>
                <a:lnTo>
                  <a:pt x="605" y="637"/>
                </a:lnTo>
                <a:lnTo>
                  <a:pt x="616" y="636"/>
                </a:lnTo>
                <a:lnTo>
                  <a:pt x="627" y="633"/>
                </a:lnTo>
                <a:lnTo>
                  <a:pt x="636" y="631"/>
                </a:lnTo>
                <a:lnTo>
                  <a:pt x="645" y="630"/>
                </a:lnTo>
                <a:lnTo>
                  <a:pt x="652" y="630"/>
                </a:lnTo>
                <a:lnTo>
                  <a:pt x="656" y="630"/>
                </a:lnTo>
                <a:lnTo>
                  <a:pt x="660" y="632"/>
                </a:lnTo>
                <a:lnTo>
                  <a:pt x="664" y="636"/>
                </a:lnTo>
                <a:lnTo>
                  <a:pt x="665" y="639"/>
                </a:lnTo>
                <a:lnTo>
                  <a:pt x="666" y="643"/>
                </a:lnTo>
                <a:lnTo>
                  <a:pt x="667" y="649"/>
                </a:lnTo>
                <a:lnTo>
                  <a:pt x="667" y="653"/>
                </a:lnTo>
                <a:lnTo>
                  <a:pt x="667" y="662"/>
                </a:lnTo>
                <a:lnTo>
                  <a:pt x="665" y="670"/>
                </a:lnTo>
                <a:lnTo>
                  <a:pt x="662" y="678"/>
                </a:lnTo>
                <a:lnTo>
                  <a:pt x="660" y="685"/>
                </a:lnTo>
                <a:lnTo>
                  <a:pt x="658" y="693"/>
                </a:lnTo>
                <a:lnTo>
                  <a:pt x="659" y="700"/>
                </a:lnTo>
                <a:lnTo>
                  <a:pt x="660" y="706"/>
                </a:lnTo>
                <a:lnTo>
                  <a:pt x="661" y="713"/>
                </a:lnTo>
                <a:lnTo>
                  <a:pt x="664" y="727"/>
                </a:lnTo>
                <a:lnTo>
                  <a:pt x="664" y="738"/>
                </a:lnTo>
                <a:lnTo>
                  <a:pt x="660" y="739"/>
                </a:lnTo>
                <a:lnTo>
                  <a:pt x="653" y="739"/>
                </a:lnTo>
                <a:lnTo>
                  <a:pt x="645" y="738"/>
                </a:lnTo>
                <a:lnTo>
                  <a:pt x="639" y="737"/>
                </a:lnTo>
                <a:lnTo>
                  <a:pt x="631" y="734"/>
                </a:lnTo>
                <a:lnTo>
                  <a:pt x="627" y="734"/>
                </a:lnTo>
                <a:lnTo>
                  <a:pt x="626" y="738"/>
                </a:lnTo>
                <a:lnTo>
                  <a:pt x="624" y="745"/>
                </a:lnTo>
                <a:lnTo>
                  <a:pt x="623" y="756"/>
                </a:lnTo>
                <a:lnTo>
                  <a:pt x="624" y="767"/>
                </a:lnTo>
                <a:lnTo>
                  <a:pt x="626" y="777"/>
                </a:lnTo>
                <a:lnTo>
                  <a:pt x="627" y="785"/>
                </a:lnTo>
                <a:lnTo>
                  <a:pt x="626" y="789"/>
                </a:lnTo>
                <a:lnTo>
                  <a:pt x="624" y="791"/>
                </a:lnTo>
                <a:lnTo>
                  <a:pt x="623" y="795"/>
                </a:lnTo>
                <a:lnTo>
                  <a:pt x="620" y="798"/>
                </a:lnTo>
                <a:lnTo>
                  <a:pt x="615" y="804"/>
                </a:lnTo>
                <a:lnTo>
                  <a:pt x="611" y="809"/>
                </a:lnTo>
                <a:lnTo>
                  <a:pt x="609" y="816"/>
                </a:lnTo>
                <a:lnTo>
                  <a:pt x="609" y="826"/>
                </a:lnTo>
                <a:lnTo>
                  <a:pt x="608" y="835"/>
                </a:lnTo>
                <a:lnTo>
                  <a:pt x="607" y="844"/>
                </a:lnTo>
                <a:lnTo>
                  <a:pt x="605" y="847"/>
                </a:lnTo>
                <a:lnTo>
                  <a:pt x="607" y="852"/>
                </a:lnTo>
                <a:lnTo>
                  <a:pt x="608" y="855"/>
                </a:lnTo>
                <a:lnTo>
                  <a:pt x="609" y="860"/>
                </a:lnTo>
                <a:lnTo>
                  <a:pt x="614" y="866"/>
                </a:lnTo>
                <a:lnTo>
                  <a:pt x="617" y="871"/>
                </a:lnTo>
                <a:lnTo>
                  <a:pt x="620" y="877"/>
                </a:lnTo>
                <a:lnTo>
                  <a:pt x="622" y="883"/>
                </a:lnTo>
                <a:lnTo>
                  <a:pt x="623" y="888"/>
                </a:lnTo>
                <a:lnTo>
                  <a:pt x="626" y="890"/>
                </a:lnTo>
                <a:lnTo>
                  <a:pt x="628" y="891"/>
                </a:lnTo>
                <a:lnTo>
                  <a:pt x="634" y="891"/>
                </a:lnTo>
                <a:lnTo>
                  <a:pt x="640" y="891"/>
                </a:lnTo>
                <a:lnTo>
                  <a:pt x="647" y="891"/>
                </a:lnTo>
                <a:lnTo>
                  <a:pt x="654" y="889"/>
                </a:lnTo>
                <a:lnTo>
                  <a:pt x="661" y="885"/>
                </a:lnTo>
                <a:lnTo>
                  <a:pt x="665" y="882"/>
                </a:lnTo>
                <a:lnTo>
                  <a:pt x="668" y="876"/>
                </a:lnTo>
                <a:lnTo>
                  <a:pt x="672" y="868"/>
                </a:lnTo>
                <a:lnTo>
                  <a:pt x="674" y="861"/>
                </a:lnTo>
                <a:lnTo>
                  <a:pt x="678" y="853"/>
                </a:lnTo>
                <a:lnTo>
                  <a:pt x="680" y="846"/>
                </a:lnTo>
                <a:lnTo>
                  <a:pt x="684" y="841"/>
                </a:lnTo>
                <a:lnTo>
                  <a:pt x="687" y="839"/>
                </a:lnTo>
                <a:lnTo>
                  <a:pt x="692" y="840"/>
                </a:lnTo>
                <a:lnTo>
                  <a:pt x="696" y="841"/>
                </a:lnTo>
                <a:lnTo>
                  <a:pt x="698" y="844"/>
                </a:lnTo>
                <a:lnTo>
                  <a:pt x="700" y="848"/>
                </a:lnTo>
                <a:lnTo>
                  <a:pt x="703" y="853"/>
                </a:lnTo>
                <a:lnTo>
                  <a:pt x="704" y="858"/>
                </a:lnTo>
                <a:lnTo>
                  <a:pt x="705" y="865"/>
                </a:lnTo>
                <a:lnTo>
                  <a:pt x="706" y="871"/>
                </a:lnTo>
                <a:lnTo>
                  <a:pt x="708" y="892"/>
                </a:lnTo>
                <a:lnTo>
                  <a:pt x="711" y="904"/>
                </a:lnTo>
                <a:lnTo>
                  <a:pt x="714" y="916"/>
                </a:lnTo>
                <a:lnTo>
                  <a:pt x="718" y="929"/>
                </a:lnTo>
                <a:lnTo>
                  <a:pt x="721" y="936"/>
                </a:lnTo>
                <a:lnTo>
                  <a:pt x="725" y="943"/>
                </a:lnTo>
                <a:lnTo>
                  <a:pt x="730" y="952"/>
                </a:lnTo>
                <a:lnTo>
                  <a:pt x="736" y="959"/>
                </a:lnTo>
                <a:lnTo>
                  <a:pt x="738" y="961"/>
                </a:lnTo>
                <a:lnTo>
                  <a:pt x="738" y="964"/>
                </a:lnTo>
                <a:lnTo>
                  <a:pt x="737" y="966"/>
                </a:lnTo>
                <a:lnTo>
                  <a:pt x="735" y="968"/>
                </a:lnTo>
                <a:lnTo>
                  <a:pt x="731" y="971"/>
                </a:lnTo>
                <a:lnTo>
                  <a:pt x="729" y="974"/>
                </a:lnTo>
                <a:lnTo>
                  <a:pt x="727" y="977"/>
                </a:lnTo>
                <a:lnTo>
                  <a:pt x="725" y="980"/>
                </a:lnTo>
                <a:lnTo>
                  <a:pt x="725" y="986"/>
                </a:lnTo>
                <a:lnTo>
                  <a:pt x="725" y="993"/>
                </a:lnTo>
                <a:lnTo>
                  <a:pt x="728" y="1002"/>
                </a:lnTo>
                <a:lnTo>
                  <a:pt x="733" y="1010"/>
                </a:lnTo>
                <a:lnTo>
                  <a:pt x="740" y="1022"/>
                </a:lnTo>
                <a:lnTo>
                  <a:pt x="750" y="1035"/>
                </a:lnTo>
                <a:lnTo>
                  <a:pt x="762" y="1046"/>
                </a:lnTo>
                <a:lnTo>
                  <a:pt x="771" y="1054"/>
                </a:lnTo>
                <a:lnTo>
                  <a:pt x="777" y="1059"/>
                </a:lnTo>
                <a:lnTo>
                  <a:pt x="784" y="1061"/>
                </a:lnTo>
                <a:lnTo>
                  <a:pt x="790" y="1061"/>
                </a:lnTo>
                <a:lnTo>
                  <a:pt x="797" y="1059"/>
                </a:lnTo>
                <a:lnTo>
                  <a:pt x="805" y="1056"/>
                </a:lnTo>
                <a:lnTo>
                  <a:pt x="816" y="1055"/>
                </a:lnTo>
                <a:lnTo>
                  <a:pt x="829" y="1055"/>
                </a:lnTo>
                <a:lnTo>
                  <a:pt x="838" y="1056"/>
                </a:lnTo>
                <a:lnTo>
                  <a:pt x="850" y="1057"/>
                </a:lnTo>
                <a:lnTo>
                  <a:pt x="866" y="1055"/>
                </a:lnTo>
                <a:lnTo>
                  <a:pt x="880" y="1054"/>
                </a:lnTo>
                <a:lnTo>
                  <a:pt x="891" y="1054"/>
                </a:lnTo>
                <a:lnTo>
                  <a:pt x="899" y="1053"/>
                </a:lnTo>
                <a:lnTo>
                  <a:pt x="906" y="1052"/>
                </a:lnTo>
                <a:lnTo>
                  <a:pt x="908" y="1049"/>
                </a:lnTo>
                <a:lnTo>
                  <a:pt x="911" y="1047"/>
                </a:lnTo>
                <a:lnTo>
                  <a:pt x="913" y="1043"/>
                </a:lnTo>
                <a:lnTo>
                  <a:pt x="913" y="1040"/>
                </a:lnTo>
                <a:lnTo>
                  <a:pt x="912" y="1029"/>
                </a:lnTo>
                <a:lnTo>
                  <a:pt x="911" y="1018"/>
                </a:lnTo>
                <a:lnTo>
                  <a:pt x="911" y="1013"/>
                </a:lnTo>
                <a:lnTo>
                  <a:pt x="912" y="1010"/>
                </a:lnTo>
                <a:lnTo>
                  <a:pt x="914" y="1006"/>
                </a:lnTo>
                <a:lnTo>
                  <a:pt x="919" y="1004"/>
                </a:lnTo>
                <a:lnTo>
                  <a:pt x="924" y="1000"/>
                </a:lnTo>
                <a:lnTo>
                  <a:pt x="926" y="997"/>
                </a:lnTo>
                <a:lnTo>
                  <a:pt x="929" y="992"/>
                </a:lnTo>
                <a:lnTo>
                  <a:pt x="929" y="986"/>
                </a:lnTo>
                <a:lnTo>
                  <a:pt x="929" y="980"/>
                </a:lnTo>
                <a:lnTo>
                  <a:pt x="930" y="973"/>
                </a:lnTo>
                <a:lnTo>
                  <a:pt x="931" y="967"/>
                </a:lnTo>
                <a:lnTo>
                  <a:pt x="935" y="961"/>
                </a:lnTo>
                <a:lnTo>
                  <a:pt x="939" y="956"/>
                </a:lnTo>
                <a:lnTo>
                  <a:pt x="945" y="954"/>
                </a:lnTo>
                <a:lnTo>
                  <a:pt x="952" y="952"/>
                </a:lnTo>
                <a:lnTo>
                  <a:pt x="960" y="950"/>
                </a:lnTo>
                <a:lnTo>
                  <a:pt x="974" y="950"/>
                </a:lnTo>
                <a:lnTo>
                  <a:pt x="986" y="950"/>
                </a:lnTo>
                <a:lnTo>
                  <a:pt x="989" y="950"/>
                </a:lnTo>
                <a:lnTo>
                  <a:pt x="993" y="952"/>
                </a:lnTo>
                <a:lnTo>
                  <a:pt x="995" y="953"/>
                </a:lnTo>
                <a:lnTo>
                  <a:pt x="998" y="955"/>
                </a:lnTo>
                <a:lnTo>
                  <a:pt x="1002" y="962"/>
                </a:lnTo>
                <a:lnTo>
                  <a:pt x="1007" y="971"/>
                </a:lnTo>
                <a:lnTo>
                  <a:pt x="1010" y="975"/>
                </a:lnTo>
                <a:lnTo>
                  <a:pt x="1013" y="979"/>
                </a:lnTo>
                <a:lnTo>
                  <a:pt x="1017" y="983"/>
                </a:lnTo>
                <a:lnTo>
                  <a:pt x="1021" y="986"/>
                </a:lnTo>
                <a:lnTo>
                  <a:pt x="1031" y="992"/>
                </a:lnTo>
                <a:lnTo>
                  <a:pt x="1040" y="996"/>
                </a:lnTo>
                <a:lnTo>
                  <a:pt x="1051" y="1000"/>
                </a:lnTo>
                <a:lnTo>
                  <a:pt x="1063" y="1008"/>
                </a:lnTo>
                <a:lnTo>
                  <a:pt x="1068" y="1011"/>
                </a:lnTo>
                <a:lnTo>
                  <a:pt x="1073" y="1017"/>
                </a:lnTo>
                <a:lnTo>
                  <a:pt x="1076" y="1023"/>
                </a:lnTo>
                <a:lnTo>
                  <a:pt x="1077" y="1030"/>
                </a:lnTo>
                <a:lnTo>
                  <a:pt x="1081" y="1046"/>
                </a:lnTo>
                <a:lnTo>
                  <a:pt x="1083" y="1062"/>
                </a:lnTo>
                <a:lnTo>
                  <a:pt x="1084" y="1076"/>
                </a:lnTo>
                <a:lnTo>
                  <a:pt x="1086" y="1090"/>
                </a:lnTo>
                <a:lnTo>
                  <a:pt x="1084" y="1096"/>
                </a:lnTo>
                <a:lnTo>
                  <a:pt x="1083" y="1103"/>
                </a:lnTo>
                <a:lnTo>
                  <a:pt x="1081" y="1109"/>
                </a:lnTo>
                <a:lnTo>
                  <a:pt x="1077" y="1116"/>
                </a:lnTo>
                <a:lnTo>
                  <a:pt x="1071" y="1129"/>
                </a:lnTo>
                <a:lnTo>
                  <a:pt x="1067" y="1141"/>
                </a:lnTo>
                <a:lnTo>
                  <a:pt x="1063" y="1149"/>
                </a:lnTo>
                <a:lnTo>
                  <a:pt x="1061" y="1155"/>
                </a:lnTo>
                <a:lnTo>
                  <a:pt x="1057" y="1160"/>
                </a:lnTo>
                <a:lnTo>
                  <a:pt x="1055" y="1162"/>
                </a:lnTo>
                <a:lnTo>
                  <a:pt x="1054" y="1162"/>
                </a:lnTo>
                <a:lnTo>
                  <a:pt x="1051" y="1162"/>
                </a:lnTo>
                <a:lnTo>
                  <a:pt x="1049" y="1161"/>
                </a:lnTo>
                <a:lnTo>
                  <a:pt x="1045" y="1160"/>
                </a:lnTo>
                <a:lnTo>
                  <a:pt x="1039" y="1155"/>
                </a:lnTo>
                <a:lnTo>
                  <a:pt x="1033" y="1148"/>
                </a:lnTo>
                <a:lnTo>
                  <a:pt x="1024" y="1138"/>
                </a:lnTo>
                <a:lnTo>
                  <a:pt x="1012" y="1128"/>
                </a:lnTo>
                <a:lnTo>
                  <a:pt x="999" y="1119"/>
                </a:lnTo>
                <a:lnTo>
                  <a:pt x="987" y="1112"/>
                </a:lnTo>
                <a:lnTo>
                  <a:pt x="980" y="1111"/>
                </a:lnTo>
                <a:lnTo>
                  <a:pt x="973" y="1109"/>
                </a:lnTo>
                <a:lnTo>
                  <a:pt x="963" y="1107"/>
                </a:lnTo>
                <a:lnTo>
                  <a:pt x="954" y="1106"/>
                </a:lnTo>
                <a:lnTo>
                  <a:pt x="936" y="1106"/>
                </a:lnTo>
                <a:lnTo>
                  <a:pt x="922" y="1107"/>
                </a:lnTo>
                <a:lnTo>
                  <a:pt x="912" y="1109"/>
                </a:lnTo>
                <a:lnTo>
                  <a:pt x="901" y="1111"/>
                </a:lnTo>
                <a:lnTo>
                  <a:pt x="891" y="1113"/>
                </a:lnTo>
                <a:lnTo>
                  <a:pt x="880" y="1113"/>
                </a:lnTo>
                <a:lnTo>
                  <a:pt x="874" y="1113"/>
                </a:lnTo>
                <a:lnTo>
                  <a:pt x="869" y="1113"/>
                </a:lnTo>
                <a:lnTo>
                  <a:pt x="866" y="1115"/>
                </a:lnTo>
                <a:lnTo>
                  <a:pt x="862" y="1116"/>
                </a:lnTo>
                <a:lnTo>
                  <a:pt x="861" y="1118"/>
                </a:lnTo>
                <a:lnTo>
                  <a:pt x="860" y="1122"/>
                </a:lnTo>
                <a:lnTo>
                  <a:pt x="860" y="1125"/>
                </a:lnTo>
                <a:lnTo>
                  <a:pt x="861" y="1130"/>
                </a:lnTo>
                <a:lnTo>
                  <a:pt x="867" y="1143"/>
                </a:lnTo>
                <a:lnTo>
                  <a:pt x="870" y="1154"/>
                </a:lnTo>
                <a:lnTo>
                  <a:pt x="872" y="1157"/>
                </a:lnTo>
                <a:lnTo>
                  <a:pt x="873" y="1161"/>
                </a:lnTo>
                <a:lnTo>
                  <a:pt x="874" y="1163"/>
                </a:lnTo>
                <a:lnTo>
                  <a:pt x="876" y="1164"/>
                </a:lnTo>
                <a:lnTo>
                  <a:pt x="881" y="1167"/>
                </a:lnTo>
                <a:lnTo>
                  <a:pt x="887" y="1168"/>
                </a:lnTo>
                <a:lnTo>
                  <a:pt x="891" y="1169"/>
                </a:lnTo>
                <a:lnTo>
                  <a:pt x="894" y="1170"/>
                </a:lnTo>
                <a:lnTo>
                  <a:pt x="895" y="1174"/>
                </a:lnTo>
                <a:lnTo>
                  <a:pt x="898" y="1178"/>
                </a:lnTo>
                <a:lnTo>
                  <a:pt x="899" y="1186"/>
                </a:lnTo>
                <a:lnTo>
                  <a:pt x="900" y="1198"/>
                </a:lnTo>
                <a:lnTo>
                  <a:pt x="900" y="1211"/>
                </a:lnTo>
                <a:lnTo>
                  <a:pt x="900" y="1223"/>
                </a:lnTo>
                <a:lnTo>
                  <a:pt x="901" y="1235"/>
                </a:lnTo>
                <a:lnTo>
                  <a:pt x="903" y="1244"/>
                </a:lnTo>
                <a:lnTo>
                  <a:pt x="904" y="1248"/>
                </a:lnTo>
                <a:lnTo>
                  <a:pt x="903" y="1252"/>
                </a:lnTo>
                <a:lnTo>
                  <a:pt x="903" y="1257"/>
                </a:lnTo>
                <a:lnTo>
                  <a:pt x="901" y="1261"/>
                </a:lnTo>
                <a:lnTo>
                  <a:pt x="897" y="1269"/>
                </a:lnTo>
                <a:lnTo>
                  <a:pt x="893" y="1277"/>
                </a:lnTo>
                <a:lnTo>
                  <a:pt x="891" y="1280"/>
                </a:lnTo>
                <a:lnTo>
                  <a:pt x="886" y="1281"/>
                </a:lnTo>
                <a:lnTo>
                  <a:pt x="881" y="1280"/>
                </a:lnTo>
                <a:lnTo>
                  <a:pt x="875" y="1280"/>
                </a:lnTo>
                <a:lnTo>
                  <a:pt x="868" y="1279"/>
                </a:lnTo>
                <a:lnTo>
                  <a:pt x="861" y="1279"/>
                </a:lnTo>
                <a:lnTo>
                  <a:pt x="854" y="1279"/>
                </a:lnTo>
                <a:lnTo>
                  <a:pt x="847" y="1281"/>
                </a:lnTo>
                <a:lnTo>
                  <a:pt x="845" y="1287"/>
                </a:lnTo>
                <a:lnTo>
                  <a:pt x="848" y="1301"/>
                </a:lnTo>
                <a:lnTo>
                  <a:pt x="849" y="1314"/>
                </a:lnTo>
                <a:lnTo>
                  <a:pt x="849" y="1321"/>
                </a:lnTo>
                <a:lnTo>
                  <a:pt x="837" y="1330"/>
                </a:lnTo>
                <a:lnTo>
                  <a:pt x="826" y="1338"/>
                </a:lnTo>
                <a:lnTo>
                  <a:pt x="816" y="1345"/>
                </a:lnTo>
                <a:lnTo>
                  <a:pt x="810" y="1350"/>
                </a:lnTo>
                <a:lnTo>
                  <a:pt x="805" y="1352"/>
                </a:lnTo>
                <a:lnTo>
                  <a:pt x="803" y="1355"/>
                </a:lnTo>
                <a:lnTo>
                  <a:pt x="801" y="1357"/>
                </a:lnTo>
                <a:lnTo>
                  <a:pt x="801" y="1358"/>
                </a:lnTo>
                <a:lnTo>
                  <a:pt x="804" y="1362"/>
                </a:lnTo>
                <a:lnTo>
                  <a:pt x="806" y="1369"/>
                </a:lnTo>
                <a:lnTo>
                  <a:pt x="806" y="1377"/>
                </a:lnTo>
                <a:lnTo>
                  <a:pt x="806" y="1387"/>
                </a:lnTo>
                <a:lnTo>
                  <a:pt x="804" y="1395"/>
                </a:lnTo>
                <a:lnTo>
                  <a:pt x="803" y="1403"/>
                </a:lnTo>
                <a:lnTo>
                  <a:pt x="803" y="1407"/>
                </a:lnTo>
                <a:lnTo>
                  <a:pt x="804" y="1412"/>
                </a:lnTo>
                <a:lnTo>
                  <a:pt x="806" y="1415"/>
                </a:lnTo>
                <a:lnTo>
                  <a:pt x="810" y="1420"/>
                </a:lnTo>
                <a:lnTo>
                  <a:pt x="816" y="1425"/>
                </a:lnTo>
                <a:lnTo>
                  <a:pt x="824" y="1429"/>
                </a:lnTo>
                <a:lnTo>
                  <a:pt x="834" y="1433"/>
                </a:lnTo>
                <a:lnTo>
                  <a:pt x="842" y="1437"/>
                </a:lnTo>
                <a:lnTo>
                  <a:pt x="848" y="1439"/>
                </a:lnTo>
                <a:lnTo>
                  <a:pt x="851" y="1443"/>
                </a:lnTo>
                <a:lnTo>
                  <a:pt x="854" y="1446"/>
                </a:lnTo>
                <a:lnTo>
                  <a:pt x="855" y="1451"/>
                </a:lnTo>
                <a:lnTo>
                  <a:pt x="856" y="1458"/>
                </a:lnTo>
                <a:lnTo>
                  <a:pt x="857" y="1465"/>
                </a:lnTo>
                <a:lnTo>
                  <a:pt x="861" y="1470"/>
                </a:lnTo>
                <a:lnTo>
                  <a:pt x="864" y="1473"/>
                </a:lnTo>
                <a:lnTo>
                  <a:pt x="869" y="1477"/>
                </a:lnTo>
                <a:lnTo>
                  <a:pt x="875" y="1479"/>
                </a:lnTo>
                <a:lnTo>
                  <a:pt x="882" y="1481"/>
                </a:lnTo>
                <a:lnTo>
                  <a:pt x="891" y="1481"/>
                </a:lnTo>
                <a:lnTo>
                  <a:pt x="904" y="1481"/>
                </a:lnTo>
                <a:lnTo>
                  <a:pt x="913" y="1483"/>
                </a:lnTo>
                <a:lnTo>
                  <a:pt x="917" y="1484"/>
                </a:lnTo>
                <a:lnTo>
                  <a:pt x="920" y="1487"/>
                </a:lnTo>
                <a:lnTo>
                  <a:pt x="922" y="1490"/>
                </a:lnTo>
                <a:lnTo>
                  <a:pt x="922" y="1494"/>
                </a:lnTo>
                <a:lnTo>
                  <a:pt x="920" y="1502"/>
                </a:lnTo>
                <a:lnTo>
                  <a:pt x="917" y="1510"/>
                </a:lnTo>
                <a:lnTo>
                  <a:pt x="916" y="1515"/>
                </a:lnTo>
                <a:lnTo>
                  <a:pt x="914" y="1519"/>
                </a:lnTo>
                <a:lnTo>
                  <a:pt x="914" y="1522"/>
                </a:lnTo>
                <a:lnTo>
                  <a:pt x="916" y="1527"/>
                </a:lnTo>
                <a:lnTo>
                  <a:pt x="917" y="1531"/>
                </a:lnTo>
                <a:lnTo>
                  <a:pt x="919" y="1533"/>
                </a:lnTo>
                <a:lnTo>
                  <a:pt x="923" y="1534"/>
                </a:lnTo>
                <a:lnTo>
                  <a:pt x="925" y="1534"/>
                </a:lnTo>
                <a:lnTo>
                  <a:pt x="929" y="1533"/>
                </a:lnTo>
                <a:lnTo>
                  <a:pt x="933" y="1532"/>
                </a:lnTo>
                <a:lnTo>
                  <a:pt x="937" y="1529"/>
                </a:lnTo>
                <a:lnTo>
                  <a:pt x="941" y="1525"/>
                </a:lnTo>
                <a:lnTo>
                  <a:pt x="948" y="1516"/>
                </a:lnTo>
                <a:lnTo>
                  <a:pt x="955" y="1509"/>
                </a:lnTo>
                <a:lnTo>
                  <a:pt x="957" y="1507"/>
                </a:lnTo>
                <a:lnTo>
                  <a:pt x="960" y="1506"/>
                </a:lnTo>
                <a:lnTo>
                  <a:pt x="962" y="1507"/>
                </a:lnTo>
                <a:lnTo>
                  <a:pt x="963" y="1509"/>
                </a:lnTo>
                <a:lnTo>
                  <a:pt x="964" y="1517"/>
                </a:lnTo>
                <a:lnTo>
                  <a:pt x="966" y="1525"/>
                </a:lnTo>
                <a:lnTo>
                  <a:pt x="967" y="1528"/>
                </a:lnTo>
                <a:lnTo>
                  <a:pt x="968" y="1531"/>
                </a:lnTo>
                <a:lnTo>
                  <a:pt x="969" y="1533"/>
                </a:lnTo>
                <a:lnTo>
                  <a:pt x="971" y="1534"/>
                </a:lnTo>
                <a:lnTo>
                  <a:pt x="974" y="1533"/>
                </a:lnTo>
                <a:lnTo>
                  <a:pt x="976" y="1532"/>
                </a:lnTo>
                <a:lnTo>
                  <a:pt x="977" y="1528"/>
                </a:lnTo>
                <a:lnTo>
                  <a:pt x="980" y="1526"/>
                </a:lnTo>
                <a:lnTo>
                  <a:pt x="982" y="1522"/>
                </a:lnTo>
                <a:lnTo>
                  <a:pt x="985" y="1520"/>
                </a:lnTo>
                <a:lnTo>
                  <a:pt x="988" y="1519"/>
                </a:lnTo>
                <a:lnTo>
                  <a:pt x="993" y="1519"/>
                </a:lnTo>
                <a:lnTo>
                  <a:pt x="994" y="1520"/>
                </a:lnTo>
                <a:lnTo>
                  <a:pt x="996" y="1521"/>
                </a:lnTo>
                <a:lnTo>
                  <a:pt x="999" y="1523"/>
                </a:lnTo>
                <a:lnTo>
                  <a:pt x="1000" y="1526"/>
                </a:lnTo>
                <a:lnTo>
                  <a:pt x="1002" y="1533"/>
                </a:lnTo>
                <a:lnTo>
                  <a:pt x="1004" y="1541"/>
                </a:lnTo>
                <a:lnTo>
                  <a:pt x="1005" y="1558"/>
                </a:lnTo>
                <a:lnTo>
                  <a:pt x="1005" y="1570"/>
                </a:lnTo>
                <a:lnTo>
                  <a:pt x="1005" y="1580"/>
                </a:lnTo>
                <a:lnTo>
                  <a:pt x="1004" y="1596"/>
                </a:lnTo>
                <a:lnTo>
                  <a:pt x="1001" y="1604"/>
                </a:lnTo>
                <a:lnTo>
                  <a:pt x="1000" y="1613"/>
                </a:lnTo>
                <a:lnTo>
                  <a:pt x="996" y="1620"/>
                </a:lnTo>
                <a:lnTo>
                  <a:pt x="993" y="1627"/>
                </a:lnTo>
                <a:lnTo>
                  <a:pt x="987" y="1638"/>
                </a:lnTo>
                <a:lnTo>
                  <a:pt x="980" y="1643"/>
                </a:lnTo>
                <a:lnTo>
                  <a:pt x="973" y="1648"/>
                </a:lnTo>
                <a:lnTo>
                  <a:pt x="966" y="1651"/>
                </a:lnTo>
                <a:lnTo>
                  <a:pt x="962" y="1652"/>
                </a:lnTo>
                <a:lnTo>
                  <a:pt x="958" y="1654"/>
                </a:lnTo>
                <a:lnTo>
                  <a:pt x="956" y="1658"/>
                </a:lnTo>
                <a:lnTo>
                  <a:pt x="955" y="1660"/>
                </a:lnTo>
                <a:lnTo>
                  <a:pt x="954" y="1664"/>
                </a:lnTo>
                <a:lnTo>
                  <a:pt x="955" y="1667"/>
                </a:lnTo>
                <a:lnTo>
                  <a:pt x="956" y="1670"/>
                </a:lnTo>
                <a:lnTo>
                  <a:pt x="958" y="1673"/>
                </a:lnTo>
                <a:lnTo>
                  <a:pt x="966" y="1678"/>
                </a:lnTo>
                <a:lnTo>
                  <a:pt x="970" y="1683"/>
                </a:lnTo>
                <a:lnTo>
                  <a:pt x="975" y="1689"/>
                </a:lnTo>
                <a:lnTo>
                  <a:pt x="977" y="1695"/>
                </a:lnTo>
                <a:lnTo>
                  <a:pt x="980" y="1697"/>
                </a:lnTo>
                <a:lnTo>
                  <a:pt x="983" y="1698"/>
                </a:lnTo>
                <a:lnTo>
                  <a:pt x="989" y="1699"/>
                </a:lnTo>
                <a:lnTo>
                  <a:pt x="996" y="1699"/>
                </a:lnTo>
                <a:lnTo>
                  <a:pt x="1011" y="1698"/>
                </a:lnTo>
                <a:lnTo>
                  <a:pt x="1024" y="1697"/>
                </a:lnTo>
                <a:lnTo>
                  <a:pt x="1040" y="1695"/>
                </a:lnTo>
                <a:lnTo>
                  <a:pt x="1063" y="1693"/>
                </a:lnTo>
                <a:lnTo>
                  <a:pt x="1075" y="1691"/>
                </a:lnTo>
                <a:lnTo>
                  <a:pt x="1086" y="1690"/>
                </a:lnTo>
                <a:lnTo>
                  <a:pt x="1094" y="1686"/>
                </a:lnTo>
                <a:lnTo>
                  <a:pt x="1101" y="1683"/>
                </a:lnTo>
                <a:lnTo>
                  <a:pt x="1109" y="1676"/>
                </a:lnTo>
                <a:lnTo>
                  <a:pt x="1115" y="1668"/>
                </a:lnTo>
                <a:lnTo>
                  <a:pt x="1118" y="1666"/>
                </a:lnTo>
                <a:lnTo>
                  <a:pt x="1120" y="1665"/>
                </a:lnTo>
                <a:lnTo>
                  <a:pt x="1124" y="1665"/>
                </a:lnTo>
                <a:lnTo>
                  <a:pt x="1128" y="1667"/>
                </a:lnTo>
                <a:lnTo>
                  <a:pt x="1138" y="1672"/>
                </a:lnTo>
                <a:lnTo>
                  <a:pt x="1145" y="1676"/>
                </a:lnTo>
                <a:lnTo>
                  <a:pt x="1150" y="1676"/>
                </a:lnTo>
                <a:lnTo>
                  <a:pt x="1153" y="1677"/>
                </a:lnTo>
                <a:lnTo>
                  <a:pt x="1158" y="1676"/>
                </a:lnTo>
                <a:lnTo>
                  <a:pt x="1163" y="1674"/>
                </a:lnTo>
                <a:lnTo>
                  <a:pt x="1177" y="1665"/>
                </a:lnTo>
                <a:lnTo>
                  <a:pt x="1188" y="1660"/>
                </a:lnTo>
                <a:lnTo>
                  <a:pt x="1189" y="1660"/>
                </a:lnTo>
                <a:lnTo>
                  <a:pt x="1190" y="1661"/>
                </a:lnTo>
                <a:lnTo>
                  <a:pt x="1191" y="1662"/>
                </a:lnTo>
                <a:lnTo>
                  <a:pt x="1193" y="1665"/>
                </a:lnTo>
                <a:lnTo>
                  <a:pt x="1194" y="1672"/>
                </a:lnTo>
                <a:lnTo>
                  <a:pt x="1194" y="1683"/>
                </a:lnTo>
                <a:lnTo>
                  <a:pt x="1194" y="1693"/>
                </a:lnTo>
                <a:lnTo>
                  <a:pt x="1196" y="1703"/>
                </a:lnTo>
                <a:lnTo>
                  <a:pt x="1199" y="1708"/>
                </a:lnTo>
                <a:lnTo>
                  <a:pt x="1201" y="1710"/>
                </a:lnTo>
                <a:lnTo>
                  <a:pt x="1204" y="1712"/>
                </a:lnTo>
                <a:lnTo>
                  <a:pt x="1210" y="1714"/>
                </a:lnTo>
                <a:lnTo>
                  <a:pt x="1223" y="1712"/>
                </a:lnTo>
                <a:lnTo>
                  <a:pt x="1239" y="1710"/>
                </a:lnTo>
                <a:lnTo>
                  <a:pt x="1246" y="1709"/>
                </a:lnTo>
                <a:lnTo>
                  <a:pt x="1253" y="1708"/>
                </a:lnTo>
                <a:lnTo>
                  <a:pt x="1259" y="1709"/>
                </a:lnTo>
                <a:lnTo>
                  <a:pt x="1264" y="1711"/>
                </a:lnTo>
                <a:lnTo>
                  <a:pt x="1271" y="1716"/>
                </a:lnTo>
                <a:lnTo>
                  <a:pt x="1278" y="1720"/>
                </a:lnTo>
                <a:lnTo>
                  <a:pt x="1283" y="1722"/>
                </a:lnTo>
                <a:lnTo>
                  <a:pt x="1286" y="1722"/>
                </a:lnTo>
                <a:lnTo>
                  <a:pt x="1290" y="1721"/>
                </a:lnTo>
                <a:lnTo>
                  <a:pt x="1294" y="1720"/>
                </a:lnTo>
                <a:lnTo>
                  <a:pt x="1300" y="1716"/>
                </a:lnTo>
                <a:lnTo>
                  <a:pt x="1307" y="1710"/>
                </a:lnTo>
                <a:lnTo>
                  <a:pt x="1313" y="1705"/>
                </a:lnTo>
                <a:lnTo>
                  <a:pt x="1322" y="1700"/>
                </a:lnTo>
                <a:lnTo>
                  <a:pt x="1327" y="1699"/>
                </a:lnTo>
                <a:lnTo>
                  <a:pt x="1332" y="1697"/>
                </a:lnTo>
                <a:lnTo>
                  <a:pt x="1338" y="1697"/>
                </a:lnTo>
                <a:lnTo>
                  <a:pt x="1345" y="1696"/>
                </a:lnTo>
                <a:lnTo>
                  <a:pt x="1359" y="1696"/>
                </a:lnTo>
                <a:lnTo>
                  <a:pt x="1372" y="1696"/>
                </a:lnTo>
                <a:lnTo>
                  <a:pt x="1384" y="1695"/>
                </a:lnTo>
                <a:lnTo>
                  <a:pt x="1392" y="1695"/>
                </a:lnTo>
                <a:lnTo>
                  <a:pt x="1396" y="1696"/>
                </a:lnTo>
                <a:lnTo>
                  <a:pt x="1398" y="1697"/>
                </a:lnTo>
                <a:lnTo>
                  <a:pt x="1402" y="1699"/>
                </a:lnTo>
                <a:lnTo>
                  <a:pt x="1405" y="1703"/>
                </a:lnTo>
                <a:lnTo>
                  <a:pt x="1409" y="1708"/>
                </a:lnTo>
                <a:lnTo>
                  <a:pt x="1411" y="1714"/>
                </a:lnTo>
                <a:lnTo>
                  <a:pt x="1414" y="1720"/>
                </a:lnTo>
                <a:lnTo>
                  <a:pt x="1416" y="1725"/>
                </a:lnTo>
                <a:lnTo>
                  <a:pt x="1418" y="1733"/>
                </a:lnTo>
                <a:lnTo>
                  <a:pt x="1422" y="1740"/>
                </a:lnTo>
                <a:lnTo>
                  <a:pt x="1427" y="1748"/>
                </a:lnTo>
                <a:lnTo>
                  <a:pt x="1433" y="1755"/>
                </a:lnTo>
                <a:lnTo>
                  <a:pt x="1439" y="1762"/>
                </a:lnTo>
                <a:lnTo>
                  <a:pt x="1446" y="1769"/>
                </a:lnTo>
                <a:lnTo>
                  <a:pt x="1453" y="1774"/>
                </a:lnTo>
                <a:lnTo>
                  <a:pt x="1460" y="1778"/>
                </a:lnTo>
                <a:lnTo>
                  <a:pt x="1477" y="1783"/>
                </a:lnTo>
                <a:lnTo>
                  <a:pt x="1495" y="1786"/>
                </a:lnTo>
                <a:lnTo>
                  <a:pt x="1504" y="1787"/>
                </a:lnTo>
                <a:lnTo>
                  <a:pt x="1514" y="1787"/>
                </a:lnTo>
                <a:lnTo>
                  <a:pt x="1522" y="1786"/>
                </a:lnTo>
                <a:lnTo>
                  <a:pt x="1530" y="1785"/>
                </a:lnTo>
                <a:lnTo>
                  <a:pt x="1543" y="1784"/>
                </a:lnTo>
                <a:lnTo>
                  <a:pt x="1556" y="1783"/>
                </a:lnTo>
                <a:lnTo>
                  <a:pt x="1562" y="1783"/>
                </a:lnTo>
                <a:lnTo>
                  <a:pt x="1568" y="1783"/>
                </a:lnTo>
                <a:lnTo>
                  <a:pt x="1574" y="1785"/>
                </a:lnTo>
                <a:lnTo>
                  <a:pt x="1580" y="1786"/>
                </a:lnTo>
                <a:lnTo>
                  <a:pt x="1585" y="1791"/>
                </a:lnTo>
                <a:lnTo>
                  <a:pt x="1590" y="1796"/>
                </a:lnTo>
                <a:lnTo>
                  <a:pt x="1593" y="1802"/>
                </a:lnTo>
                <a:lnTo>
                  <a:pt x="1597" y="1809"/>
                </a:lnTo>
                <a:lnTo>
                  <a:pt x="1602" y="1823"/>
                </a:lnTo>
                <a:lnTo>
                  <a:pt x="1606" y="1836"/>
                </a:lnTo>
                <a:lnTo>
                  <a:pt x="1609" y="1840"/>
                </a:lnTo>
                <a:lnTo>
                  <a:pt x="1612" y="1842"/>
                </a:lnTo>
                <a:lnTo>
                  <a:pt x="1616" y="1843"/>
                </a:lnTo>
                <a:lnTo>
                  <a:pt x="1621" y="1843"/>
                </a:lnTo>
                <a:lnTo>
                  <a:pt x="1625" y="1842"/>
                </a:lnTo>
                <a:lnTo>
                  <a:pt x="1630" y="1840"/>
                </a:lnTo>
                <a:lnTo>
                  <a:pt x="1634" y="1835"/>
                </a:lnTo>
                <a:lnTo>
                  <a:pt x="1637" y="1830"/>
                </a:lnTo>
                <a:lnTo>
                  <a:pt x="1643" y="1821"/>
                </a:lnTo>
                <a:lnTo>
                  <a:pt x="1649" y="1813"/>
                </a:lnTo>
                <a:lnTo>
                  <a:pt x="1657" y="1809"/>
                </a:lnTo>
                <a:lnTo>
                  <a:pt x="1669" y="1803"/>
                </a:lnTo>
                <a:lnTo>
                  <a:pt x="1675" y="1799"/>
                </a:lnTo>
                <a:lnTo>
                  <a:pt x="1681" y="1794"/>
                </a:lnTo>
                <a:lnTo>
                  <a:pt x="1687" y="1791"/>
                </a:lnTo>
                <a:lnTo>
                  <a:pt x="1691" y="1786"/>
                </a:lnTo>
                <a:lnTo>
                  <a:pt x="1693" y="1781"/>
                </a:lnTo>
                <a:lnTo>
                  <a:pt x="1695" y="1777"/>
                </a:lnTo>
                <a:lnTo>
                  <a:pt x="1697" y="1772"/>
                </a:lnTo>
                <a:lnTo>
                  <a:pt x="1695" y="1768"/>
                </a:lnTo>
                <a:lnTo>
                  <a:pt x="1694" y="1765"/>
                </a:lnTo>
                <a:lnTo>
                  <a:pt x="1694" y="1760"/>
                </a:lnTo>
                <a:lnTo>
                  <a:pt x="1694" y="1755"/>
                </a:lnTo>
                <a:lnTo>
                  <a:pt x="1695" y="1752"/>
                </a:lnTo>
                <a:lnTo>
                  <a:pt x="1698" y="1747"/>
                </a:lnTo>
                <a:lnTo>
                  <a:pt x="1701" y="1743"/>
                </a:lnTo>
                <a:lnTo>
                  <a:pt x="1705" y="1739"/>
                </a:lnTo>
                <a:lnTo>
                  <a:pt x="1710" y="1736"/>
                </a:lnTo>
                <a:lnTo>
                  <a:pt x="1722" y="1730"/>
                </a:lnTo>
                <a:lnTo>
                  <a:pt x="1737" y="1725"/>
                </a:lnTo>
                <a:lnTo>
                  <a:pt x="1751" y="1722"/>
                </a:lnTo>
                <a:lnTo>
                  <a:pt x="1763" y="1720"/>
                </a:lnTo>
                <a:lnTo>
                  <a:pt x="1766" y="1718"/>
                </a:lnTo>
                <a:lnTo>
                  <a:pt x="1768" y="1718"/>
                </a:lnTo>
                <a:lnTo>
                  <a:pt x="1769" y="1716"/>
                </a:lnTo>
                <a:lnTo>
                  <a:pt x="1770" y="1709"/>
                </a:lnTo>
                <a:lnTo>
                  <a:pt x="1774" y="1699"/>
                </a:lnTo>
                <a:lnTo>
                  <a:pt x="1780" y="1689"/>
                </a:lnTo>
                <a:lnTo>
                  <a:pt x="1794" y="1670"/>
                </a:lnTo>
                <a:lnTo>
                  <a:pt x="1804" y="1655"/>
                </a:lnTo>
                <a:lnTo>
                  <a:pt x="1806" y="1647"/>
                </a:lnTo>
                <a:lnTo>
                  <a:pt x="1810" y="1634"/>
                </a:lnTo>
                <a:lnTo>
                  <a:pt x="1813" y="1620"/>
                </a:lnTo>
                <a:lnTo>
                  <a:pt x="1814" y="1610"/>
                </a:lnTo>
                <a:lnTo>
                  <a:pt x="1815" y="1601"/>
                </a:lnTo>
                <a:lnTo>
                  <a:pt x="1818" y="1588"/>
                </a:lnTo>
                <a:lnTo>
                  <a:pt x="1819" y="1575"/>
                </a:lnTo>
                <a:lnTo>
                  <a:pt x="1819" y="1564"/>
                </a:lnTo>
                <a:lnTo>
                  <a:pt x="1819" y="1555"/>
                </a:lnTo>
                <a:lnTo>
                  <a:pt x="1819" y="1547"/>
                </a:lnTo>
                <a:lnTo>
                  <a:pt x="1819" y="1540"/>
                </a:lnTo>
                <a:lnTo>
                  <a:pt x="1821" y="1534"/>
                </a:lnTo>
                <a:lnTo>
                  <a:pt x="1826" y="1529"/>
                </a:lnTo>
                <a:lnTo>
                  <a:pt x="1835" y="1522"/>
                </a:lnTo>
                <a:lnTo>
                  <a:pt x="1844" y="1516"/>
                </a:lnTo>
                <a:lnTo>
                  <a:pt x="1855" y="1509"/>
                </a:lnTo>
                <a:lnTo>
                  <a:pt x="1869" y="1501"/>
                </a:lnTo>
                <a:lnTo>
                  <a:pt x="1873" y="1497"/>
                </a:lnTo>
                <a:lnTo>
                  <a:pt x="1871" y="1496"/>
                </a:lnTo>
                <a:lnTo>
                  <a:pt x="1869" y="1492"/>
                </a:lnTo>
                <a:lnTo>
                  <a:pt x="1868" y="1489"/>
                </a:lnTo>
                <a:lnTo>
                  <a:pt x="1868" y="148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浙江"/>
          <p:cNvSpPr>
            <a:spLocks/>
          </p:cNvSpPr>
          <p:nvPr/>
        </p:nvSpPr>
        <p:spPr bwMode="auto">
          <a:xfrm>
            <a:off x="3218330" y="2055082"/>
            <a:ext cx="774566" cy="894306"/>
          </a:xfrm>
          <a:custGeom>
            <a:avLst/>
            <a:gdLst>
              <a:gd name="T0" fmla="*/ 2147483646 w 1493"/>
              <a:gd name="T1" fmla="*/ 2147483646 h 1731"/>
              <a:gd name="T2" fmla="*/ 2147483646 w 1493"/>
              <a:gd name="T3" fmla="*/ 2147483646 h 1731"/>
              <a:gd name="T4" fmla="*/ 2147483646 w 1493"/>
              <a:gd name="T5" fmla="*/ 2147483646 h 1731"/>
              <a:gd name="T6" fmla="*/ 2147483646 w 1493"/>
              <a:gd name="T7" fmla="*/ 2147483646 h 1731"/>
              <a:gd name="T8" fmla="*/ 2147483646 w 1493"/>
              <a:gd name="T9" fmla="*/ 2147483646 h 1731"/>
              <a:gd name="T10" fmla="*/ 2147483646 w 1493"/>
              <a:gd name="T11" fmla="*/ 2147483646 h 1731"/>
              <a:gd name="T12" fmla="*/ 2147483646 w 1493"/>
              <a:gd name="T13" fmla="*/ 2147483646 h 1731"/>
              <a:gd name="T14" fmla="*/ 2147483646 w 1493"/>
              <a:gd name="T15" fmla="*/ 2147483646 h 1731"/>
              <a:gd name="T16" fmla="*/ 2147483646 w 1493"/>
              <a:gd name="T17" fmla="*/ 2147483646 h 1731"/>
              <a:gd name="T18" fmla="*/ 1717345308 w 1493"/>
              <a:gd name="T19" fmla="*/ 2147483646 h 1731"/>
              <a:gd name="T20" fmla="*/ 1462047339 w 1493"/>
              <a:gd name="T21" fmla="*/ 2147483646 h 1731"/>
              <a:gd name="T22" fmla="*/ 1098481343 w 1493"/>
              <a:gd name="T23" fmla="*/ 2147483646 h 1731"/>
              <a:gd name="T24" fmla="*/ 611119177 w 1493"/>
              <a:gd name="T25" fmla="*/ 2147483646 h 1731"/>
              <a:gd name="T26" fmla="*/ 77367785 w 1493"/>
              <a:gd name="T27" fmla="*/ 2147483646 h 1731"/>
              <a:gd name="T28" fmla="*/ 549240770 w 1493"/>
              <a:gd name="T29" fmla="*/ 2147483646 h 1731"/>
              <a:gd name="T30" fmla="*/ 1291861746 w 1493"/>
              <a:gd name="T31" fmla="*/ 2147483646 h 1731"/>
              <a:gd name="T32" fmla="*/ 1895236333 w 1493"/>
              <a:gd name="T33" fmla="*/ 2147483646 h 1731"/>
              <a:gd name="T34" fmla="*/ 2147483646 w 1493"/>
              <a:gd name="T35" fmla="*/ 2147483646 h 1731"/>
              <a:gd name="T36" fmla="*/ 2147483646 w 1493"/>
              <a:gd name="T37" fmla="*/ 2147483646 h 1731"/>
              <a:gd name="T38" fmla="*/ 2147483646 w 1493"/>
              <a:gd name="T39" fmla="*/ 2147483646 h 1731"/>
              <a:gd name="T40" fmla="*/ 2147483646 w 1493"/>
              <a:gd name="T41" fmla="*/ 2147483646 h 1731"/>
              <a:gd name="T42" fmla="*/ 2147483646 w 1493"/>
              <a:gd name="T43" fmla="*/ 1811210874 h 1731"/>
              <a:gd name="T44" fmla="*/ 2147483646 w 1493"/>
              <a:gd name="T45" fmla="*/ 1422528079 h 1731"/>
              <a:gd name="T46" fmla="*/ 2147483646 w 1493"/>
              <a:gd name="T47" fmla="*/ 77736480 h 1731"/>
              <a:gd name="T48" fmla="*/ 2147483646 w 1493"/>
              <a:gd name="T49" fmla="*/ 466419276 h 1731"/>
              <a:gd name="T50" fmla="*/ 2147483646 w 1493"/>
              <a:gd name="T51" fmla="*/ 994996555 h 1731"/>
              <a:gd name="T52" fmla="*/ 2147483646 w 1493"/>
              <a:gd name="T53" fmla="*/ 567465032 h 1731"/>
              <a:gd name="T54" fmla="*/ 2147483646 w 1493"/>
              <a:gd name="T55" fmla="*/ 489728552 h 1731"/>
              <a:gd name="T56" fmla="*/ 2147483646 w 1493"/>
              <a:gd name="T57" fmla="*/ 1212666741 h 1731"/>
              <a:gd name="T58" fmla="*/ 2147483646 w 1493"/>
              <a:gd name="T59" fmla="*/ 1912256630 h 1731"/>
              <a:gd name="T60" fmla="*/ 2147483646 w 1493"/>
              <a:gd name="T61" fmla="*/ 2147483646 h 1731"/>
              <a:gd name="T62" fmla="*/ 2147483646 w 1493"/>
              <a:gd name="T63" fmla="*/ 2147483646 h 1731"/>
              <a:gd name="T64" fmla="*/ 2147483646 w 1493"/>
              <a:gd name="T65" fmla="*/ 2147483646 h 1731"/>
              <a:gd name="T66" fmla="*/ 2147483646 w 1493"/>
              <a:gd name="T67" fmla="*/ 2147483646 h 1731"/>
              <a:gd name="T68" fmla="*/ 2147483646 w 1493"/>
              <a:gd name="T69" fmla="*/ 2147483646 h 1731"/>
              <a:gd name="T70" fmla="*/ 2147483646 w 1493"/>
              <a:gd name="T71" fmla="*/ 2147483646 h 1731"/>
              <a:gd name="T72" fmla="*/ 2147483646 w 1493"/>
              <a:gd name="T73" fmla="*/ 2147483646 h 1731"/>
              <a:gd name="T74" fmla="*/ 2147483646 w 1493"/>
              <a:gd name="T75" fmla="*/ 2147483646 h 1731"/>
              <a:gd name="T76" fmla="*/ 2147483646 w 1493"/>
              <a:gd name="T77" fmla="*/ 2147483646 h 1731"/>
              <a:gd name="T78" fmla="*/ 2147483646 w 1493"/>
              <a:gd name="T79" fmla="*/ 2147483646 h 1731"/>
              <a:gd name="T80" fmla="*/ 2147483646 w 1493"/>
              <a:gd name="T81" fmla="*/ 2147483646 h 1731"/>
              <a:gd name="T82" fmla="*/ 2147483646 w 1493"/>
              <a:gd name="T83" fmla="*/ 2147483646 h 1731"/>
              <a:gd name="T84" fmla="*/ 2147483646 w 1493"/>
              <a:gd name="T85" fmla="*/ 2147483646 h 1731"/>
              <a:gd name="T86" fmla="*/ 2147483646 w 1493"/>
              <a:gd name="T87" fmla="*/ 2147483646 h 1731"/>
              <a:gd name="T88" fmla="*/ 2147483646 w 1493"/>
              <a:gd name="T89" fmla="*/ 2147483646 h 1731"/>
              <a:gd name="T90" fmla="*/ 2147483646 w 1493"/>
              <a:gd name="T91" fmla="*/ 2147483646 h 1731"/>
              <a:gd name="T92" fmla="*/ 2147483646 w 1493"/>
              <a:gd name="T93" fmla="*/ 2147483646 h 1731"/>
              <a:gd name="T94" fmla="*/ 2147483646 w 1493"/>
              <a:gd name="T95" fmla="*/ 2147483646 h 1731"/>
              <a:gd name="T96" fmla="*/ 2147483646 w 1493"/>
              <a:gd name="T97" fmla="*/ 2147483646 h 1731"/>
              <a:gd name="T98" fmla="*/ 2147483646 w 1493"/>
              <a:gd name="T99" fmla="*/ 2147483646 h 1731"/>
              <a:gd name="T100" fmla="*/ 2147483646 w 1493"/>
              <a:gd name="T101" fmla="*/ 2147483646 h 1731"/>
              <a:gd name="T102" fmla="*/ 2147483646 w 1493"/>
              <a:gd name="T103" fmla="*/ 2147483646 h 1731"/>
              <a:gd name="T104" fmla="*/ 2147483646 w 1493"/>
              <a:gd name="T105" fmla="*/ 2147483646 h 1731"/>
              <a:gd name="T106" fmla="*/ 2147483646 w 1493"/>
              <a:gd name="T107" fmla="*/ 2147483646 h 1731"/>
              <a:gd name="T108" fmla="*/ 2147483646 w 1493"/>
              <a:gd name="T109" fmla="*/ 2147483646 h 1731"/>
              <a:gd name="T110" fmla="*/ 2147483646 w 1493"/>
              <a:gd name="T111" fmla="*/ 2147483646 h 1731"/>
              <a:gd name="T112" fmla="*/ 2147483646 w 1493"/>
              <a:gd name="T113" fmla="*/ 2147483646 h 1731"/>
              <a:gd name="T114" fmla="*/ 2147483646 w 1493"/>
              <a:gd name="T115" fmla="*/ 2147483646 h 1731"/>
              <a:gd name="T116" fmla="*/ 2147483646 w 1493"/>
              <a:gd name="T117" fmla="*/ 2147483646 h 1731"/>
              <a:gd name="T118" fmla="*/ 2147483646 w 1493"/>
              <a:gd name="T119" fmla="*/ 2147483646 h 1731"/>
              <a:gd name="T120" fmla="*/ 2147483646 w 1493"/>
              <a:gd name="T121" fmla="*/ 2147483646 h 1731"/>
              <a:gd name="T122" fmla="*/ 2147483646 w 1493"/>
              <a:gd name="T123" fmla="*/ 2147483646 h 17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93"/>
              <a:gd name="T187" fmla="*/ 0 h 1731"/>
              <a:gd name="T188" fmla="*/ 1493 w 1493"/>
              <a:gd name="T189" fmla="*/ 1731 h 1731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" name="图示 20"/>
          <p:cNvGraphicFramePr/>
          <p:nvPr>
            <p:extLst>
              <p:ext uri="{D42A27DB-BD31-4B8C-83A1-F6EECF244321}">
                <p14:modId xmlns="" xmlns:p14="http://schemas.microsoft.com/office/powerpoint/2010/main" val="2728944004"/>
              </p:ext>
            </p:extLst>
          </p:nvPr>
        </p:nvGraphicFramePr>
        <p:xfrm>
          <a:off x="1134826" y="3775165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2" name="图示 21"/>
          <p:cNvGraphicFramePr/>
          <p:nvPr>
            <p:extLst>
              <p:ext uri="{D42A27DB-BD31-4B8C-83A1-F6EECF244321}">
                <p14:modId xmlns="" xmlns:p14="http://schemas.microsoft.com/office/powerpoint/2010/main" val="3348059271"/>
              </p:ext>
            </p:extLst>
          </p:nvPr>
        </p:nvGraphicFramePr>
        <p:xfrm>
          <a:off x="4426697" y="3753562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6072708" y="2306612"/>
            <a:ext cx="5437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341322" y="2302888"/>
            <a:ext cx="606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</a:p>
        </p:txBody>
      </p:sp>
      <p:sp>
        <p:nvSpPr>
          <p:cNvPr id="31" name="辽宁"/>
          <p:cNvSpPr>
            <a:spLocks noEditPoints="1"/>
          </p:cNvSpPr>
          <p:nvPr/>
        </p:nvSpPr>
        <p:spPr bwMode="auto">
          <a:xfrm>
            <a:off x="1766047" y="4668594"/>
            <a:ext cx="898952" cy="858038"/>
          </a:xfrm>
          <a:custGeom>
            <a:avLst/>
            <a:gdLst>
              <a:gd name="T0" fmla="*/ 2147018942 w 2212"/>
              <a:gd name="T1" fmla="*/ 2147483646 h 2187"/>
              <a:gd name="T2" fmla="*/ 1135686105 w 2212"/>
              <a:gd name="T3" fmla="*/ 2147483646 h 2187"/>
              <a:gd name="T4" fmla="*/ 66313580 w 2212"/>
              <a:gd name="T5" fmla="*/ 2147483646 h 2187"/>
              <a:gd name="T6" fmla="*/ 215529202 w 2212"/>
              <a:gd name="T7" fmla="*/ 2147483646 h 2187"/>
              <a:gd name="T8" fmla="*/ 853843323 w 2212"/>
              <a:gd name="T9" fmla="*/ 2147483646 h 2187"/>
              <a:gd name="T10" fmla="*/ 1276587156 w 2212"/>
              <a:gd name="T11" fmla="*/ 2147483646 h 2187"/>
              <a:gd name="T12" fmla="*/ 953293150 w 2212"/>
              <a:gd name="T13" fmla="*/ 2147483646 h 2187"/>
              <a:gd name="T14" fmla="*/ 696312724 w 2212"/>
              <a:gd name="T15" fmla="*/ 2147483646 h 2187"/>
              <a:gd name="T16" fmla="*/ 1815410365 w 2212"/>
              <a:gd name="T17" fmla="*/ 2147483646 h 2187"/>
              <a:gd name="T18" fmla="*/ 2147483646 w 2212"/>
              <a:gd name="T19" fmla="*/ 2147483646 h 2187"/>
              <a:gd name="T20" fmla="*/ 2147483646 w 2212"/>
              <a:gd name="T21" fmla="*/ 2147483646 h 2187"/>
              <a:gd name="T22" fmla="*/ 2147483646 w 2212"/>
              <a:gd name="T23" fmla="*/ 2147483646 h 2187"/>
              <a:gd name="T24" fmla="*/ 2147483646 w 2212"/>
              <a:gd name="T25" fmla="*/ 2147483646 h 2187"/>
              <a:gd name="T26" fmla="*/ 2147483646 w 2212"/>
              <a:gd name="T27" fmla="*/ 2147483646 h 2187"/>
              <a:gd name="T28" fmla="*/ 2147483646 w 2212"/>
              <a:gd name="T29" fmla="*/ 2147483646 h 2187"/>
              <a:gd name="T30" fmla="*/ 2147483646 w 2212"/>
              <a:gd name="T31" fmla="*/ 2147483646 h 2187"/>
              <a:gd name="T32" fmla="*/ 2147483646 w 2212"/>
              <a:gd name="T33" fmla="*/ 2147483646 h 2187"/>
              <a:gd name="T34" fmla="*/ 2147483646 w 2212"/>
              <a:gd name="T35" fmla="*/ 1696683686 h 2187"/>
              <a:gd name="T36" fmla="*/ 2147483646 w 2212"/>
              <a:gd name="T37" fmla="*/ 0 h 2187"/>
              <a:gd name="T38" fmla="*/ 2147483646 w 2212"/>
              <a:gd name="T39" fmla="*/ 755865447 h 2187"/>
              <a:gd name="T40" fmla="*/ 2147483646 w 2212"/>
              <a:gd name="T41" fmla="*/ 1584138638 h 2187"/>
              <a:gd name="T42" fmla="*/ 2147483646 w 2212"/>
              <a:gd name="T43" fmla="*/ 1897731227 h 2187"/>
              <a:gd name="T44" fmla="*/ 2147483646 w 2212"/>
              <a:gd name="T45" fmla="*/ 1455458570 h 2187"/>
              <a:gd name="T46" fmla="*/ 2147483646 w 2212"/>
              <a:gd name="T47" fmla="*/ 2147483646 h 2187"/>
              <a:gd name="T48" fmla="*/ 2147483646 w 2212"/>
              <a:gd name="T49" fmla="*/ 2147483646 h 2187"/>
              <a:gd name="T50" fmla="*/ 2147483646 w 2212"/>
              <a:gd name="T51" fmla="*/ 2147483646 h 2187"/>
              <a:gd name="T52" fmla="*/ 2147483646 w 2212"/>
              <a:gd name="T53" fmla="*/ 2147483646 h 2187"/>
              <a:gd name="T54" fmla="*/ 2147483646 w 2212"/>
              <a:gd name="T55" fmla="*/ 2147483646 h 2187"/>
              <a:gd name="T56" fmla="*/ 2147483646 w 2212"/>
              <a:gd name="T57" fmla="*/ 2147483646 h 2187"/>
              <a:gd name="T58" fmla="*/ 2147483646 w 2212"/>
              <a:gd name="T59" fmla="*/ 2147483646 h 2187"/>
              <a:gd name="T60" fmla="*/ 2147483646 w 2212"/>
              <a:gd name="T61" fmla="*/ 2147483646 h 2187"/>
              <a:gd name="T62" fmla="*/ 2147483646 w 2212"/>
              <a:gd name="T63" fmla="*/ 2147483646 h 2187"/>
              <a:gd name="T64" fmla="*/ 2147483646 w 2212"/>
              <a:gd name="T65" fmla="*/ 2147483646 h 2187"/>
              <a:gd name="T66" fmla="*/ 2147483646 w 2212"/>
              <a:gd name="T67" fmla="*/ 2147483646 h 2187"/>
              <a:gd name="T68" fmla="*/ 2147483646 w 2212"/>
              <a:gd name="T69" fmla="*/ 2147483646 h 2187"/>
              <a:gd name="T70" fmla="*/ 2147483646 w 2212"/>
              <a:gd name="T71" fmla="*/ 2147483646 h 2187"/>
              <a:gd name="T72" fmla="*/ 2147483646 w 2212"/>
              <a:gd name="T73" fmla="*/ 2147483646 h 2187"/>
              <a:gd name="T74" fmla="*/ 2147483646 w 2212"/>
              <a:gd name="T75" fmla="*/ 2147483646 h 2187"/>
              <a:gd name="T76" fmla="*/ 2147483646 w 2212"/>
              <a:gd name="T77" fmla="*/ 2147483646 h 2187"/>
              <a:gd name="T78" fmla="*/ 2147483646 w 2212"/>
              <a:gd name="T79" fmla="*/ 2147483646 h 2187"/>
              <a:gd name="T80" fmla="*/ 2147483646 w 2212"/>
              <a:gd name="T81" fmla="*/ 2147483646 h 2187"/>
              <a:gd name="T82" fmla="*/ 2147483646 w 2212"/>
              <a:gd name="T83" fmla="*/ 2147483646 h 2187"/>
              <a:gd name="T84" fmla="*/ 2147483646 w 2212"/>
              <a:gd name="T85" fmla="*/ 2147483646 h 2187"/>
              <a:gd name="T86" fmla="*/ 2147483646 w 2212"/>
              <a:gd name="T87" fmla="*/ 2147483646 h 2187"/>
              <a:gd name="T88" fmla="*/ 2147483646 w 2212"/>
              <a:gd name="T89" fmla="*/ 2147483646 h 2187"/>
              <a:gd name="T90" fmla="*/ 2147483646 w 2212"/>
              <a:gd name="T91" fmla="*/ 2147483646 h 2187"/>
              <a:gd name="T92" fmla="*/ 2147483646 w 2212"/>
              <a:gd name="T93" fmla="*/ 2147483646 h 2187"/>
              <a:gd name="T94" fmla="*/ 2147483646 w 2212"/>
              <a:gd name="T95" fmla="*/ 2147483646 h 2187"/>
              <a:gd name="T96" fmla="*/ 2147483646 w 2212"/>
              <a:gd name="T97" fmla="*/ 2147483646 h 2187"/>
              <a:gd name="T98" fmla="*/ 2147483646 w 2212"/>
              <a:gd name="T99" fmla="*/ 2147483646 h 2187"/>
              <a:gd name="T100" fmla="*/ 2147483646 w 2212"/>
              <a:gd name="T101" fmla="*/ 2147483646 h 2187"/>
              <a:gd name="T102" fmla="*/ 2147483646 w 2212"/>
              <a:gd name="T103" fmla="*/ 2147483646 h 2187"/>
              <a:gd name="T104" fmla="*/ 2147483646 w 2212"/>
              <a:gd name="T105" fmla="*/ 2147483646 h 2187"/>
              <a:gd name="T106" fmla="*/ 2147483646 w 2212"/>
              <a:gd name="T107" fmla="*/ 2147483646 h 2187"/>
              <a:gd name="T108" fmla="*/ 2147483646 w 2212"/>
              <a:gd name="T109" fmla="*/ 2147483646 h 2187"/>
              <a:gd name="T110" fmla="*/ 2147483646 w 2212"/>
              <a:gd name="T111" fmla="*/ 2147483646 h 2187"/>
              <a:gd name="T112" fmla="*/ 2147483646 w 2212"/>
              <a:gd name="T113" fmla="*/ 2147483646 h 2187"/>
              <a:gd name="T114" fmla="*/ 2147483646 w 2212"/>
              <a:gd name="T115" fmla="*/ 2147483646 h 2187"/>
              <a:gd name="T116" fmla="*/ 2147483646 w 2212"/>
              <a:gd name="T117" fmla="*/ 2147483646 h 2187"/>
              <a:gd name="T118" fmla="*/ 2147483646 w 2212"/>
              <a:gd name="T119" fmla="*/ 2147483646 h 2187"/>
              <a:gd name="T120" fmla="*/ 2147483646 w 2212"/>
              <a:gd name="T121" fmla="*/ 2147483646 h 2187"/>
              <a:gd name="T122" fmla="*/ 2147483646 w 2212"/>
              <a:gd name="T123" fmla="*/ 2147483646 h 2187"/>
              <a:gd name="T124" fmla="*/ 2147483646 w 2212"/>
              <a:gd name="T125" fmla="*/ 2147483646 h 21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12"/>
              <a:gd name="T190" fmla="*/ 0 h 2187"/>
              <a:gd name="T191" fmla="*/ 2212 w 2212"/>
              <a:gd name="T192" fmla="*/ 2187 h 21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辽宁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北京"/>
          <p:cNvSpPr>
            <a:spLocks/>
          </p:cNvSpPr>
          <p:nvPr/>
        </p:nvSpPr>
        <p:spPr bwMode="auto">
          <a:xfrm>
            <a:off x="537882" y="2059738"/>
            <a:ext cx="750356" cy="865796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山东"/>
          <p:cNvSpPr>
            <a:spLocks/>
          </p:cNvSpPr>
          <p:nvPr/>
        </p:nvSpPr>
        <p:spPr bwMode="auto">
          <a:xfrm>
            <a:off x="4930589" y="4743001"/>
            <a:ext cx="1124846" cy="680646"/>
          </a:xfrm>
          <a:custGeom>
            <a:avLst/>
            <a:gdLst>
              <a:gd name="T0" fmla="*/ 2147483647 w 2606"/>
              <a:gd name="T1" fmla="*/ 2147483647 h 1671"/>
              <a:gd name="T2" fmla="*/ 2147483647 w 2606"/>
              <a:gd name="T3" fmla="*/ 2147483647 h 1671"/>
              <a:gd name="T4" fmla="*/ 2147483647 w 2606"/>
              <a:gd name="T5" fmla="*/ 2147483647 h 1671"/>
              <a:gd name="T6" fmla="*/ 2147483647 w 2606"/>
              <a:gd name="T7" fmla="*/ 2147483647 h 1671"/>
              <a:gd name="T8" fmla="*/ 2147483647 w 2606"/>
              <a:gd name="T9" fmla="*/ 2147483647 h 1671"/>
              <a:gd name="T10" fmla="*/ 2147483647 w 2606"/>
              <a:gd name="T11" fmla="*/ 2147483647 h 1671"/>
              <a:gd name="T12" fmla="*/ 2147483647 w 2606"/>
              <a:gd name="T13" fmla="*/ 2147483647 h 1671"/>
              <a:gd name="T14" fmla="*/ 2147483647 w 2606"/>
              <a:gd name="T15" fmla="*/ 2147483647 h 1671"/>
              <a:gd name="T16" fmla="*/ 2147483647 w 2606"/>
              <a:gd name="T17" fmla="*/ 2147483647 h 1671"/>
              <a:gd name="T18" fmla="*/ 2147483647 w 2606"/>
              <a:gd name="T19" fmla="*/ 2147483647 h 1671"/>
              <a:gd name="T20" fmla="*/ 2147483647 w 2606"/>
              <a:gd name="T21" fmla="*/ 2147483647 h 1671"/>
              <a:gd name="T22" fmla="*/ 2147483647 w 2606"/>
              <a:gd name="T23" fmla="*/ 2147483647 h 1671"/>
              <a:gd name="T24" fmla="*/ 2147483647 w 2606"/>
              <a:gd name="T25" fmla="*/ 2147483647 h 1671"/>
              <a:gd name="T26" fmla="*/ 2147483647 w 2606"/>
              <a:gd name="T27" fmla="*/ 2147483647 h 1671"/>
              <a:gd name="T28" fmla="*/ 2147483647 w 2606"/>
              <a:gd name="T29" fmla="*/ 2147483647 h 1671"/>
              <a:gd name="T30" fmla="*/ 2147483647 w 2606"/>
              <a:gd name="T31" fmla="*/ 2147483647 h 1671"/>
              <a:gd name="T32" fmla="*/ 2147483647 w 2606"/>
              <a:gd name="T33" fmla="*/ 2147483647 h 1671"/>
              <a:gd name="T34" fmla="*/ 2147483647 w 2606"/>
              <a:gd name="T35" fmla="*/ 2147483647 h 1671"/>
              <a:gd name="T36" fmla="*/ 2147483647 w 2606"/>
              <a:gd name="T37" fmla="*/ 2147483647 h 1671"/>
              <a:gd name="T38" fmla="*/ 2147483647 w 2606"/>
              <a:gd name="T39" fmla="*/ 2147483647 h 1671"/>
              <a:gd name="T40" fmla="*/ 2147483647 w 2606"/>
              <a:gd name="T41" fmla="*/ 2147483647 h 1671"/>
              <a:gd name="T42" fmla="*/ 2147483647 w 2606"/>
              <a:gd name="T43" fmla="*/ 2147483647 h 1671"/>
              <a:gd name="T44" fmla="*/ 2147483647 w 2606"/>
              <a:gd name="T45" fmla="*/ 2147483647 h 1671"/>
              <a:gd name="T46" fmla="*/ 2147483647 w 2606"/>
              <a:gd name="T47" fmla="*/ 2147483647 h 1671"/>
              <a:gd name="T48" fmla="*/ 2147483647 w 2606"/>
              <a:gd name="T49" fmla="*/ 2147483647 h 1671"/>
              <a:gd name="T50" fmla="*/ 2147483647 w 2606"/>
              <a:gd name="T51" fmla="*/ 2147483647 h 1671"/>
              <a:gd name="T52" fmla="*/ 2147483647 w 2606"/>
              <a:gd name="T53" fmla="*/ 2147483647 h 1671"/>
              <a:gd name="T54" fmla="*/ 2147483647 w 2606"/>
              <a:gd name="T55" fmla="*/ 2147483647 h 1671"/>
              <a:gd name="T56" fmla="*/ 2147483647 w 2606"/>
              <a:gd name="T57" fmla="*/ 2147483647 h 1671"/>
              <a:gd name="T58" fmla="*/ 2147483647 w 2606"/>
              <a:gd name="T59" fmla="*/ 2147483647 h 1671"/>
              <a:gd name="T60" fmla="*/ 2147483647 w 2606"/>
              <a:gd name="T61" fmla="*/ 2147483647 h 1671"/>
              <a:gd name="T62" fmla="*/ 2147483647 w 2606"/>
              <a:gd name="T63" fmla="*/ 2147483647 h 1671"/>
              <a:gd name="T64" fmla="*/ 2147483647 w 2606"/>
              <a:gd name="T65" fmla="*/ 2147483647 h 1671"/>
              <a:gd name="T66" fmla="*/ 2147483647 w 2606"/>
              <a:gd name="T67" fmla="*/ 2147483647 h 1671"/>
              <a:gd name="T68" fmla="*/ 2147483647 w 2606"/>
              <a:gd name="T69" fmla="*/ 2147483647 h 1671"/>
              <a:gd name="T70" fmla="*/ 2147483647 w 2606"/>
              <a:gd name="T71" fmla="*/ 2147483647 h 1671"/>
              <a:gd name="T72" fmla="*/ 2147483647 w 2606"/>
              <a:gd name="T73" fmla="*/ 2147483647 h 1671"/>
              <a:gd name="T74" fmla="*/ 2147483647 w 2606"/>
              <a:gd name="T75" fmla="*/ 2147483647 h 1671"/>
              <a:gd name="T76" fmla="*/ 2147483647 w 2606"/>
              <a:gd name="T77" fmla="*/ 2147483647 h 1671"/>
              <a:gd name="T78" fmla="*/ 2147483647 w 2606"/>
              <a:gd name="T79" fmla="*/ 2147483647 h 1671"/>
              <a:gd name="T80" fmla="*/ 2147483647 w 2606"/>
              <a:gd name="T81" fmla="*/ 2147483647 h 1671"/>
              <a:gd name="T82" fmla="*/ 2147483647 w 2606"/>
              <a:gd name="T83" fmla="*/ 2147483647 h 1671"/>
              <a:gd name="T84" fmla="*/ 2147483647 w 2606"/>
              <a:gd name="T85" fmla="*/ 2147483647 h 1671"/>
              <a:gd name="T86" fmla="*/ 2147483647 w 2606"/>
              <a:gd name="T87" fmla="*/ 2147483647 h 1671"/>
              <a:gd name="T88" fmla="*/ 2147483647 w 2606"/>
              <a:gd name="T89" fmla="*/ 2147483647 h 1671"/>
              <a:gd name="T90" fmla="*/ 2147483647 w 2606"/>
              <a:gd name="T91" fmla="*/ 2147483647 h 1671"/>
              <a:gd name="T92" fmla="*/ 2147483647 w 2606"/>
              <a:gd name="T93" fmla="*/ 2147483647 h 1671"/>
              <a:gd name="T94" fmla="*/ 2147483647 w 2606"/>
              <a:gd name="T95" fmla="*/ 2147483647 h 1671"/>
              <a:gd name="T96" fmla="*/ 2147483647 w 2606"/>
              <a:gd name="T97" fmla="*/ 2147483647 h 1671"/>
              <a:gd name="T98" fmla="*/ 2147483647 w 2606"/>
              <a:gd name="T99" fmla="*/ 2147483647 h 1671"/>
              <a:gd name="T100" fmla="*/ 2147483647 w 2606"/>
              <a:gd name="T101" fmla="*/ 2147483647 h 1671"/>
              <a:gd name="T102" fmla="*/ 2147483647 w 2606"/>
              <a:gd name="T103" fmla="*/ 2147483647 h 1671"/>
              <a:gd name="T104" fmla="*/ 2147483647 w 2606"/>
              <a:gd name="T105" fmla="*/ 2147483647 h 1671"/>
              <a:gd name="T106" fmla="*/ 2147483647 w 2606"/>
              <a:gd name="T107" fmla="*/ 2147483647 h 1671"/>
              <a:gd name="T108" fmla="*/ 2147483647 w 2606"/>
              <a:gd name="T109" fmla="*/ 2147483647 h 1671"/>
              <a:gd name="T110" fmla="*/ 2147483647 w 2606"/>
              <a:gd name="T111" fmla="*/ 2147483647 h 1671"/>
              <a:gd name="T112" fmla="*/ 2147483647 w 2606"/>
              <a:gd name="T113" fmla="*/ 2147483647 h 1671"/>
              <a:gd name="T114" fmla="*/ 2147483647 w 2606"/>
              <a:gd name="T115" fmla="*/ 2147483647 h 1671"/>
              <a:gd name="T116" fmla="*/ 2147483647 w 2606"/>
              <a:gd name="T117" fmla="*/ 2147483647 h 1671"/>
              <a:gd name="T118" fmla="*/ 2147483647 w 2606"/>
              <a:gd name="T119" fmla="*/ 2147483647 h 1671"/>
              <a:gd name="T120" fmla="*/ 2147483647 w 2606"/>
              <a:gd name="T121" fmla="*/ 2147483647 h 167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606"/>
              <a:gd name="T184" fmla="*/ 0 h 1671"/>
              <a:gd name="T185" fmla="*/ 2606 w 2606"/>
              <a:gd name="T186" fmla="*/ 1671 h 167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606" h="1671">
                <a:moveTo>
                  <a:pt x="923" y="0"/>
                </a:moveTo>
                <a:lnTo>
                  <a:pt x="923" y="12"/>
                </a:lnTo>
                <a:lnTo>
                  <a:pt x="921" y="27"/>
                </a:lnTo>
                <a:lnTo>
                  <a:pt x="918" y="36"/>
                </a:lnTo>
                <a:lnTo>
                  <a:pt x="913" y="43"/>
                </a:lnTo>
                <a:lnTo>
                  <a:pt x="906" y="50"/>
                </a:lnTo>
                <a:lnTo>
                  <a:pt x="898" y="56"/>
                </a:lnTo>
                <a:lnTo>
                  <a:pt x="892" y="60"/>
                </a:lnTo>
                <a:lnTo>
                  <a:pt x="885" y="64"/>
                </a:lnTo>
                <a:lnTo>
                  <a:pt x="874" y="71"/>
                </a:lnTo>
                <a:lnTo>
                  <a:pt x="865" y="80"/>
                </a:lnTo>
                <a:lnTo>
                  <a:pt x="860" y="83"/>
                </a:lnTo>
                <a:lnTo>
                  <a:pt x="856" y="88"/>
                </a:lnTo>
                <a:lnTo>
                  <a:pt x="853" y="93"/>
                </a:lnTo>
                <a:lnTo>
                  <a:pt x="850" y="98"/>
                </a:lnTo>
                <a:lnTo>
                  <a:pt x="848" y="102"/>
                </a:lnTo>
                <a:lnTo>
                  <a:pt x="847" y="107"/>
                </a:lnTo>
                <a:lnTo>
                  <a:pt x="843" y="118"/>
                </a:lnTo>
                <a:lnTo>
                  <a:pt x="840" y="127"/>
                </a:lnTo>
                <a:lnTo>
                  <a:pt x="837" y="137"/>
                </a:lnTo>
                <a:lnTo>
                  <a:pt x="835" y="145"/>
                </a:lnTo>
                <a:lnTo>
                  <a:pt x="833" y="150"/>
                </a:lnTo>
                <a:lnTo>
                  <a:pt x="831" y="153"/>
                </a:lnTo>
                <a:lnTo>
                  <a:pt x="829" y="157"/>
                </a:lnTo>
                <a:lnTo>
                  <a:pt x="827" y="159"/>
                </a:lnTo>
                <a:lnTo>
                  <a:pt x="822" y="163"/>
                </a:lnTo>
                <a:lnTo>
                  <a:pt x="817" y="164"/>
                </a:lnTo>
                <a:lnTo>
                  <a:pt x="812" y="165"/>
                </a:lnTo>
                <a:lnTo>
                  <a:pt x="806" y="167"/>
                </a:lnTo>
                <a:lnTo>
                  <a:pt x="795" y="169"/>
                </a:lnTo>
                <a:lnTo>
                  <a:pt x="784" y="170"/>
                </a:lnTo>
                <a:lnTo>
                  <a:pt x="772" y="173"/>
                </a:lnTo>
                <a:lnTo>
                  <a:pt x="760" y="174"/>
                </a:lnTo>
                <a:lnTo>
                  <a:pt x="747" y="175"/>
                </a:lnTo>
                <a:lnTo>
                  <a:pt x="732" y="177"/>
                </a:lnTo>
                <a:lnTo>
                  <a:pt x="720" y="180"/>
                </a:lnTo>
                <a:lnTo>
                  <a:pt x="707" y="183"/>
                </a:lnTo>
                <a:lnTo>
                  <a:pt x="693" y="186"/>
                </a:lnTo>
                <a:lnTo>
                  <a:pt x="679" y="189"/>
                </a:lnTo>
                <a:lnTo>
                  <a:pt x="666" y="190"/>
                </a:lnTo>
                <a:lnTo>
                  <a:pt x="654" y="190"/>
                </a:lnTo>
                <a:lnTo>
                  <a:pt x="642" y="192"/>
                </a:lnTo>
                <a:lnTo>
                  <a:pt x="630" y="193"/>
                </a:lnTo>
                <a:lnTo>
                  <a:pt x="625" y="194"/>
                </a:lnTo>
                <a:lnTo>
                  <a:pt x="620" y="195"/>
                </a:lnTo>
                <a:lnTo>
                  <a:pt x="614" y="197"/>
                </a:lnTo>
                <a:lnTo>
                  <a:pt x="608" y="201"/>
                </a:lnTo>
                <a:lnTo>
                  <a:pt x="603" y="205"/>
                </a:lnTo>
                <a:lnTo>
                  <a:pt x="598" y="209"/>
                </a:lnTo>
                <a:lnTo>
                  <a:pt x="594" y="215"/>
                </a:lnTo>
                <a:lnTo>
                  <a:pt x="590" y="222"/>
                </a:lnTo>
                <a:lnTo>
                  <a:pt x="576" y="250"/>
                </a:lnTo>
                <a:lnTo>
                  <a:pt x="563" y="274"/>
                </a:lnTo>
                <a:lnTo>
                  <a:pt x="557" y="284"/>
                </a:lnTo>
                <a:lnTo>
                  <a:pt x="548" y="294"/>
                </a:lnTo>
                <a:lnTo>
                  <a:pt x="540" y="302"/>
                </a:lnTo>
                <a:lnTo>
                  <a:pt x="531" y="310"/>
                </a:lnTo>
                <a:lnTo>
                  <a:pt x="512" y="325"/>
                </a:lnTo>
                <a:lnTo>
                  <a:pt x="499" y="335"/>
                </a:lnTo>
                <a:lnTo>
                  <a:pt x="491" y="339"/>
                </a:lnTo>
                <a:lnTo>
                  <a:pt x="484" y="340"/>
                </a:lnTo>
                <a:lnTo>
                  <a:pt x="477" y="339"/>
                </a:lnTo>
                <a:lnTo>
                  <a:pt x="468" y="337"/>
                </a:lnTo>
                <a:lnTo>
                  <a:pt x="459" y="333"/>
                </a:lnTo>
                <a:lnTo>
                  <a:pt x="452" y="331"/>
                </a:lnTo>
                <a:lnTo>
                  <a:pt x="446" y="331"/>
                </a:lnTo>
                <a:lnTo>
                  <a:pt x="440" y="333"/>
                </a:lnTo>
                <a:lnTo>
                  <a:pt x="437" y="337"/>
                </a:lnTo>
                <a:lnTo>
                  <a:pt x="432" y="342"/>
                </a:lnTo>
                <a:lnTo>
                  <a:pt x="427" y="352"/>
                </a:lnTo>
                <a:lnTo>
                  <a:pt x="421" y="363"/>
                </a:lnTo>
                <a:lnTo>
                  <a:pt x="419" y="370"/>
                </a:lnTo>
                <a:lnTo>
                  <a:pt x="418" y="375"/>
                </a:lnTo>
                <a:lnTo>
                  <a:pt x="418" y="379"/>
                </a:lnTo>
                <a:lnTo>
                  <a:pt x="419" y="384"/>
                </a:lnTo>
                <a:lnTo>
                  <a:pt x="421" y="390"/>
                </a:lnTo>
                <a:lnTo>
                  <a:pt x="425" y="396"/>
                </a:lnTo>
                <a:lnTo>
                  <a:pt x="427" y="400"/>
                </a:lnTo>
                <a:lnTo>
                  <a:pt x="430" y="403"/>
                </a:lnTo>
                <a:lnTo>
                  <a:pt x="430" y="405"/>
                </a:lnTo>
                <a:lnTo>
                  <a:pt x="428" y="407"/>
                </a:lnTo>
                <a:lnTo>
                  <a:pt x="426" y="409"/>
                </a:lnTo>
                <a:lnTo>
                  <a:pt x="424" y="411"/>
                </a:lnTo>
                <a:lnTo>
                  <a:pt x="419" y="414"/>
                </a:lnTo>
                <a:lnTo>
                  <a:pt x="415" y="415"/>
                </a:lnTo>
                <a:lnTo>
                  <a:pt x="412" y="415"/>
                </a:lnTo>
                <a:lnTo>
                  <a:pt x="407" y="415"/>
                </a:lnTo>
                <a:lnTo>
                  <a:pt x="399" y="413"/>
                </a:lnTo>
                <a:lnTo>
                  <a:pt x="389" y="411"/>
                </a:lnTo>
                <a:lnTo>
                  <a:pt x="380" y="410"/>
                </a:lnTo>
                <a:lnTo>
                  <a:pt x="371" y="410"/>
                </a:lnTo>
                <a:lnTo>
                  <a:pt x="367" y="411"/>
                </a:lnTo>
                <a:lnTo>
                  <a:pt x="363" y="414"/>
                </a:lnTo>
                <a:lnTo>
                  <a:pt x="358" y="417"/>
                </a:lnTo>
                <a:lnTo>
                  <a:pt x="354" y="422"/>
                </a:lnTo>
                <a:lnTo>
                  <a:pt x="346" y="434"/>
                </a:lnTo>
                <a:lnTo>
                  <a:pt x="338" y="448"/>
                </a:lnTo>
                <a:lnTo>
                  <a:pt x="330" y="466"/>
                </a:lnTo>
                <a:lnTo>
                  <a:pt x="321" y="485"/>
                </a:lnTo>
                <a:lnTo>
                  <a:pt x="313" y="508"/>
                </a:lnTo>
                <a:lnTo>
                  <a:pt x="306" y="533"/>
                </a:lnTo>
                <a:lnTo>
                  <a:pt x="301" y="555"/>
                </a:lnTo>
                <a:lnTo>
                  <a:pt x="296" y="574"/>
                </a:lnTo>
                <a:lnTo>
                  <a:pt x="294" y="580"/>
                </a:lnTo>
                <a:lnTo>
                  <a:pt x="292" y="586"/>
                </a:lnTo>
                <a:lnTo>
                  <a:pt x="288" y="591"/>
                </a:lnTo>
                <a:lnTo>
                  <a:pt x="285" y="597"/>
                </a:lnTo>
                <a:lnTo>
                  <a:pt x="277" y="606"/>
                </a:lnTo>
                <a:lnTo>
                  <a:pt x="271" y="616"/>
                </a:lnTo>
                <a:lnTo>
                  <a:pt x="267" y="630"/>
                </a:lnTo>
                <a:lnTo>
                  <a:pt x="263" y="644"/>
                </a:lnTo>
                <a:lnTo>
                  <a:pt x="261" y="650"/>
                </a:lnTo>
                <a:lnTo>
                  <a:pt x="258" y="656"/>
                </a:lnTo>
                <a:lnTo>
                  <a:pt x="256" y="661"/>
                </a:lnTo>
                <a:lnTo>
                  <a:pt x="252" y="665"/>
                </a:lnTo>
                <a:lnTo>
                  <a:pt x="235" y="676"/>
                </a:lnTo>
                <a:lnTo>
                  <a:pt x="214" y="688"/>
                </a:lnTo>
                <a:lnTo>
                  <a:pt x="204" y="694"/>
                </a:lnTo>
                <a:lnTo>
                  <a:pt x="194" y="701"/>
                </a:lnTo>
                <a:lnTo>
                  <a:pt x="185" y="711"/>
                </a:lnTo>
                <a:lnTo>
                  <a:pt x="178" y="722"/>
                </a:lnTo>
                <a:lnTo>
                  <a:pt x="162" y="747"/>
                </a:lnTo>
                <a:lnTo>
                  <a:pt x="147" y="774"/>
                </a:lnTo>
                <a:lnTo>
                  <a:pt x="140" y="787"/>
                </a:lnTo>
                <a:lnTo>
                  <a:pt x="134" y="799"/>
                </a:lnTo>
                <a:lnTo>
                  <a:pt x="129" y="812"/>
                </a:lnTo>
                <a:lnTo>
                  <a:pt x="126" y="823"/>
                </a:lnTo>
                <a:lnTo>
                  <a:pt x="125" y="832"/>
                </a:lnTo>
                <a:lnTo>
                  <a:pt x="125" y="842"/>
                </a:lnTo>
                <a:lnTo>
                  <a:pt x="125" y="850"/>
                </a:lnTo>
                <a:lnTo>
                  <a:pt x="126" y="856"/>
                </a:lnTo>
                <a:lnTo>
                  <a:pt x="130" y="867"/>
                </a:lnTo>
                <a:lnTo>
                  <a:pt x="132" y="874"/>
                </a:lnTo>
                <a:lnTo>
                  <a:pt x="135" y="876"/>
                </a:lnTo>
                <a:lnTo>
                  <a:pt x="137" y="877"/>
                </a:lnTo>
                <a:lnTo>
                  <a:pt x="140" y="880"/>
                </a:lnTo>
                <a:lnTo>
                  <a:pt x="143" y="881"/>
                </a:lnTo>
                <a:lnTo>
                  <a:pt x="153" y="883"/>
                </a:lnTo>
                <a:lnTo>
                  <a:pt x="163" y="889"/>
                </a:lnTo>
                <a:lnTo>
                  <a:pt x="169" y="893"/>
                </a:lnTo>
                <a:lnTo>
                  <a:pt x="174" y="898"/>
                </a:lnTo>
                <a:lnTo>
                  <a:pt x="179" y="902"/>
                </a:lnTo>
                <a:lnTo>
                  <a:pt x="182" y="908"/>
                </a:lnTo>
                <a:lnTo>
                  <a:pt x="188" y="919"/>
                </a:lnTo>
                <a:lnTo>
                  <a:pt x="193" y="931"/>
                </a:lnTo>
                <a:lnTo>
                  <a:pt x="198" y="947"/>
                </a:lnTo>
                <a:lnTo>
                  <a:pt x="200" y="958"/>
                </a:lnTo>
                <a:lnTo>
                  <a:pt x="203" y="965"/>
                </a:lnTo>
                <a:lnTo>
                  <a:pt x="204" y="974"/>
                </a:lnTo>
                <a:lnTo>
                  <a:pt x="204" y="986"/>
                </a:lnTo>
                <a:lnTo>
                  <a:pt x="200" y="1001"/>
                </a:lnTo>
                <a:lnTo>
                  <a:pt x="197" y="1010"/>
                </a:lnTo>
                <a:lnTo>
                  <a:pt x="192" y="1021"/>
                </a:lnTo>
                <a:lnTo>
                  <a:pt x="187" y="1029"/>
                </a:lnTo>
                <a:lnTo>
                  <a:pt x="182" y="1035"/>
                </a:lnTo>
                <a:lnTo>
                  <a:pt x="173" y="1043"/>
                </a:lnTo>
                <a:lnTo>
                  <a:pt x="164" y="1050"/>
                </a:lnTo>
                <a:lnTo>
                  <a:pt x="162" y="1054"/>
                </a:lnTo>
                <a:lnTo>
                  <a:pt x="160" y="1060"/>
                </a:lnTo>
                <a:lnTo>
                  <a:pt x="159" y="1068"/>
                </a:lnTo>
                <a:lnTo>
                  <a:pt x="157" y="1075"/>
                </a:lnTo>
                <a:lnTo>
                  <a:pt x="157" y="1091"/>
                </a:lnTo>
                <a:lnTo>
                  <a:pt x="156" y="1106"/>
                </a:lnTo>
                <a:lnTo>
                  <a:pt x="157" y="1110"/>
                </a:lnTo>
                <a:lnTo>
                  <a:pt x="160" y="1114"/>
                </a:lnTo>
                <a:lnTo>
                  <a:pt x="164" y="1116"/>
                </a:lnTo>
                <a:lnTo>
                  <a:pt x="169" y="1116"/>
                </a:lnTo>
                <a:lnTo>
                  <a:pt x="174" y="1115"/>
                </a:lnTo>
                <a:lnTo>
                  <a:pt x="180" y="1113"/>
                </a:lnTo>
                <a:lnTo>
                  <a:pt x="184" y="1108"/>
                </a:lnTo>
                <a:lnTo>
                  <a:pt x="186" y="1101"/>
                </a:lnTo>
                <a:lnTo>
                  <a:pt x="187" y="1089"/>
                </a:lnTo>
                <a:lnTo>
                  <a:pt x="186" y="1075"/>
                </a:lnTo>
                <a:lnTo>
                  <a:pt x="186" y="1069"/>
                </a:lnTo>
                <a:lnTo>
                  <a:pt x="187" y="1063"/>
                </a:lnTo>
                <a:lnTo>
                  <a:pt x="189" y="1057"/>
                </a:lnTo>
                <a:lnTo>
                  <a:pt x="192" y="1052"/>
                </a:lnTo>
                <a:lnTo>
                  <a:pt x="195" y="1052"/>
                </a:lnTo>
                <a:lnTo>
                  <a:pt x="201" y="1053"/>
                </a:lnTo>
                <a:lnTo>
                  <a:pt x="207" y="1056"/>
                </a:lnTo>
                <a:lnTo>
                  <a:pt x="214" y="1059"/>
                </a:lnTo>
                <a:lnTo>
                  <a:pt x="224" y="1064"/>
                </a:lnTo>
                <a:lnTo>
                  <a:pt x="232" y="1069"/>
                </a:lnTo>
                <a:lnTo>
                  <a:pt x="237" y="1070"/>
                </a:lnTo>
                <a:lnTo>
                  <a:pt x="241" y="1070"/>
                </a:lnTo>
                <a:lnTo>
                  <a:pt x="244" y="1070"/>
                </a:lnTo>
                <a:lnTo>
                  <a:pt x="248" y="1068"/>
                </a:lnTo>
                <a:lnTo>
                  <a:pt x="256" y="1060"/>
                </a:lnTo>
                <a:lnTo>
                  <a:pt x="269" y="1051"/>
                </a:lnTo>
                <a:lnTo>
                  <a:pt x="286" y="1040"/>
                </a:lnTo>
                <a:lnTo>
                  <a:pt x="307" y="1029"/>
                </a:lnTo>
                <a:lnTo>
                  <a:pt x="327" y="1021"/>
                </a:lnTo>
                <a:lnTo>
                  <a:pt x="343" y="1014"/>
                </a:lnTo>
                <a:lnTo>
                  <a:pt x="357" y="1007"/>
                </a:lnTo>
                <a:lnTo>
                  <a:pt x="371" y="1000"/>
                </a:lnTo>
                <a:lnTo>
                  <a:pt x="386" y="991"/>
                </a:lnTo>
                <a:lnTo>
                  <a:pt x="396" y="987"/>
                </a:lnTo>
                <a:lnTo>
                  <a:pt x="405" y="984"/>
                </a:lnTo>
                <a:lnTo>
                  <a:pt x="409" y="984"/>
                </a:lnTo>
                <a:lnTo>
                  <a:pt x="412" y="986"/>
                </a:lnTo>
                <a:lnTo>
                  <a:pt x="413" y="986"/>
                </a:lnTo>
                <a:lnTo>
                  <a:pt x="413" y="988"/>
                </a:lnTo>
                <a:lnTo>
                  <a:pt x="413" y="989"/>
                </a:lnTo>
                <a:lnTo>
                  <a:pt x="412" y="999"/>
                </a:lnTo>
                <a:lnTo>
                  <a:pt x="407" y="1012"/>
                </a:lnTo>
                <a:lnTo>
                  <a:pt x="405" y="1019"/>
                </a:lnTo>
                <a:lnTo>
                  <a:pt x="400" y="1024"/>
                </a:lnTo>
                <a:lnTo>
                  <a:pt x="395" y="1027"/>
                </a:lnTo>
                <a:lnTo>
                  <a:pt x="389" y="1031"/>
                </a:lnTo>
                <a:lnTo>
                  <a:pt x="376" y="1034"/>
                </a:lnTo>
                <a:lnTo>
                  <a:pt x="364" y="1035"/>
                </a:lnTo>
                <a:lnTo>
                  <a:pt x="359" y="1038"/>
                </a:lnTo>
                <a:lnTo>
                  <a:pt x="356" y="1040"/>
                </a:lnTo>
                <a:lnTo>
                  <a:pt x="352" y="1043"/>
                </a:lnTo>
                <a:lnTo>
                  <a:pt x="349" y="1047"/>
                </a:lnTo>
                <a:lnTo>
                  <a:pt x="345" y="1052"/>
                </a:lnTo>
                <a:lnTo>
                  <a:pt x="344" y="1058"/>
                </a:lnTo>
                <a:lnTo>
                  <a:pt x="342" y="1064"/>
                </a:lnTo>
                <a:lnTo>
                  <a:pt x="340" y="1071"/>
                </a:lnTo>
                <a:lnTo>
                  <a:pt x="339" y="1077"/>
                </a:lnTo>
                <a:lnTo>
                  <a:pt x="336" y="1081"/>
                </a:lnTo>
                <a:lnTo>
                  <a:pt x="333" y="1084"/>
                </a:lnTo>
                <a:lnTo>
                  <a:pt x="329" y="1087"/>
                </a:lnTo>
                <a:lnTo>
                  <a:pt x="319" y="1089"/>
                </a:lnTo>
                <a:lnTo>
                  <a:pt x="310" y="1089"/>
                </a:lnTo>
                <a:lnTo>
                  <a:pt x="305" y="1090"/>
                </a:lnTo>
                <a:lnTo>
                  <a:pt x="300" y="1094"/>
                </a:lnTo>
                <a:lnTo>
                  <a:pt x="296" y="1098"/>
                </a:lnTo>
                <a:lnTo>
                  <a:pt x="293" y="1104"/>
                </a:lnTo>
                <a:lnTo>
                  <a:pt x="286" y="1117"/>
                </a:lnTo>
                <a:lnTo>
                  <a:pt x="281" y="1129"/>
                </a:lnTo>
                <a:lnTo>
                  <a:pt x="279" y="1134"/>
                </a:lnTo>
                <a:lnTo>
                  <a:pt x="276" y="1138"/>
                </a:lnTo>
                <a:lnTo>
                  <a:pt x="274" y="1141"/>
                </a:lnTo>
                <a:lnTo>
                  <a:pt x="270" y="1142"/>
                </a:lnTo>
                <a:lnTo>
                  <a:pt x="262" y="1145"/>
                </a:lnTo>
                <a:lnTo>
                  <a:pt x="252" y="1144"/>
                </a:lnTo>
                <a:lnTo>
                  <a:pt x="248" y="1144"/>
                </a:lnTo>
                <a:lnTo>
                  <a:pt x="242" y="1145"/>
                </a:lnTo>
                <a:lnTo>
                  <a:pt x="237" y="1146"/>
                </a:lnTo>
                <a:lnTo>
                  <a:pt x="232" y="1148"/>
                </a:lnTo>
                <a:lnTo>
                  <a:pt x="223" y="1154"/>
                </a:lnTo>
                <a:lnTo>
                  <a:pt x="216" y="1161"/>
                </a:lnTo>
                <a:lnTo>
                  <a:pt x="203" y="1172"/>
                </a:lnTo>
                <a:lnTo>
                  <a:pt x="189" y="1184"/>
                </a:lnTo>
                <a:lnTo>
                  <a:pt x="184" y="1191"/>
                </a:lnTo>
                <a:lnTo>
                  <a:pt x="178" y="1198"/>
                </a:lnTo>
                <a:lnTo>
                  <a:pt x="173" y="1204"/>
                </a:lnTo>
                <a:lnTo>
                  <a:pt x="168" y="1215"/>
                </a:lnTo>
                <a:lnTo>
                  <a:pt x="164" y="1226"/>
                </a:lnTo>
                <a:lnTo>
                  <a:pt x="163" y="1235"/>
                </a:lnTo>
                <a:lnTo>
                  <a:pt x="163" y="1243"/>
                </a:lnTo>
                <a:lnTo>
                  <a:pt x="164" y="1251"/>
                </a:lnTo>
                <a:lnTo>
                  <a:pt x="164" y="1255"/>
                </a:lnTo>
                <a:lnTo>
                  <a:pt x="163" y="1259"/>
                </a:lnTo>
                <a:lnTo>
                  <a:pt x="160" y="1264"/>
                </a:lnTo>
                <a:lnTo>
                  <a:pt x="155" y="1268"/>
                </a:lnTo>
                <a:lnTo>
                  <a:pt x="144" y="1278"/>
                </a:lnTo>
                <a:lnTo>
                  <a:pt x="136" y="1285"/>
                </a:lnTo>
                <a:lnTo>
                  <a:pt x="129" y="1290"/>
                </a:lnTo>
                <a:lnTo>
                  <a:pt x="124" y="1292"/>
                </a:lnTo>
                <a:lnTo>
                  <a:pt x="119" y="1293"/>
                </a:lnTo>
                <a:lnTo>
                  <a:pt x="113" y="1293"/>
                </a:lnTo>
                <a:lnTo>
                  <a:pt x="109" y="1295"/>
                </a:lnTo>
                <a:lnTo>
                  <a:pt x="100" y="1298"/>
                </a:lnTo>
                <a:lnTo>
                  <a:pt x="92" y="1304"/>
                </a:lnTo>
                <a:lnTo>
                  <a:pt x="80" y="1314"/>
                </a:lnTo>
                <a:lnTo>
                  <a:pt x="75" y="1319"/>
                </a:lnTo>
                <a:lnTo>
                  <a:pt x="72" y="1325"/>
                </a:lnTo>
                <a:lnTo>
                  <a:pt x="69" y="1330"/>
                </a:lnTo>
                <a:lnTo>
                  <a:pt x="68" y="1335"/>
                </a:lnTo>
                <a:lnTo>
                  <a:pt x="66" y="1344"/>
                </a:lnTo>
                <a:lnTo>
                  <a:pt x="62" y="1353"/>
                </a:lnTo>
                <a:lnTo>
                  <a:pt x="54" y="1365"/>
                </a:lnTo>
                <a:lnTo>
                  <a:pt x="41" y="1379"/>
                </a:lnTo>
                <a:lnTo>
                  <a:pt x="27" y="1393"/>
                </a:lnTo>
                <a:lnTo>
                  <a:pt x="17" y="1404"/>
                </a:lnTo>
                <a:lnTo>
                  <a:pt x="14" y="1407"/>
                </a:lnTo>
                <a:lnTo>
                  <a:pt x="11" y="1412"/>
                </a:lnTo>
                <a:lnTo>
                  <a:pt x="10" y="1418"/>
                </a:lnTo>
                <a:lnTo>
                  <a:pt x="10" y="1423"/>
                </a:lnTo>
                <a:lnTo>
                  <a:pt x="10" y="1434"/>
                </a:lnTo>
                <a:lnTo>
                  <a:pt x="10" y="1443"/>
                </a:lnTo>
                <a:lnTo>
                  <a:pt x="9" y="1449"/>
                </a:lnTo>
                <a:lnTo>
                  <a:pt x="8" y="1455"/>
                </a:lnTo>
                <a:lnTo>
                  <a:pt x="5" y="1461"/>
                </a:lnTo>
                <a:lnTo>
                  <a:pt x="3" y="1468"/>
                </a:lnTo>
                <a:lnTo>
                  <a:pt x="0" y="1474"/>
                </a:lnTo>
                <a:lnTo>
                  <a:pt x="0" y="1478"/>
                </a:lnTo>
                <a:lnTo>
                  <a:pt x="4" y="1479"/>
                </a:lnTo>
                <a:lnTo>
                  <a:pt x="11" y="1481"/>
                </a:lnTo>
                <a:lnTo>
                  <a:pt x="22" y="1485"/>
                </a:lnTo>
                <a:lnTo>
                  <a:pt x="34" y="1488"/>
                </a:lnTo>
                <a:lnTo>
                  <a:pt x="44" y="1492"/>
                </a:lnTo>
                <a:lnTo>
                  <a:pt x="54" y="1494"/>
                </a:lnTo>
                <a:lnTo>
                  <a:pt x="60" y="1494"/>
                </a:lnTo>
                <a:lnTo>
                  <a:pt x="65" y="1494"/>
                </a:lnTo>
                <a:lnTo>
                  <a:pt x="68" y="1493"/>
                </a:lnTo>
                <a:lnTo>
                  <a:pt x="73" y="1491"/>
                </a:lnTo>
                <a:lnTo>
                  <a:pt x="80" y="1487"/>
                </a:lnTo>
                <a:lnTo>
                  <a:pt x="87" y="1484"/>
                </a:lnTo>
                <a:lnTo>
                  <a:pt x="92" y="1482"/>
                </a:lnTo>
                <a:lnTo>
                  <a:pt x="97" y="1482"/>
                </a:lnTo>
                <a:lnTo>
                  <a:pt x="100" y="1484"/>
                </a:lnTo>
                <a:lnTo>
                  <a:pt x="105" y="1485"/>
                </a:lnTo>
                <a:lnTo>
                  <a:pt x="110" y="1486"/>
                </a:lnTo>
                <a:lnTo>
                  <a:pt x="113" y="1489"/>
                </a:lnTo>
                <a:lnTo>
                  <a:pt x="117" y="1493"/>
                </a:lnTo>
                <a:lnTo>
                  <a:pt x="122" y="1499"/>
                </a:lnTo>
                <a:lnTo>
                  <a:pt x="129" y="1512"/>
                </a:lnTo>
                <a:lnTo>
                  <a:pt x="137" y="1526"/>
                </a:lnTo>
                <a:lnTo>
                  <a:pt x="142" y="1533"/>
                </a:lnTo>
                <a:lnTo>
                  <a:pt x="147" y="1539"/>
                </a:lnTo>
                <a:lnTo>
                  <a:pt x="153" y="1544"/>
                </a:lnTo>
                <a:lnTo>
                  <a:pt x="159" y="1547"/>
                </a:lnTo>
                <a:lnTo>
                  <a:pt x="173" y="1549"/>
                </a:lnTo>
                <a:lnTo>
                  <a:pt x="188" y="1554"/>
                </a:lnTo>
                <a:lnTo>
                  <a:pt x="195" y="1557"/>
                </a:lnTo>
                <a:lnTo>
                  <a:pt x="201" y="1561"/>
                </a:lnTo>
                <a:lnTo>
                  <a:pt x="206" y="1567"/>
                </a:lnTo>
                <a:lnTo>
                  <a:pt x="210" y="1573"/>
                </a:lnTo>
                <a:lnTo>
                  <a:pt x="213" y="1586"/>
                </a:lnTo>
                <a:lnTo>
                  <a:pt x="217" y="1598"/>
                </a:lnTo>
                <a:lnTo>
                  <a:pt x="222" y="1611"/>
                </a:lnTo>
                <a:lnTo>
                  <a:pt x="226" y="1625"/>
                </a:lnTo>
                <a:lnTo>
                  <a:pt x="231" y="1631"/>
                </a:lnTo>
                <a:lnTo>
                  <a:pt x="235" y="1637"/>
                </a:lnTo>
                <a:lnTo>
                  <a:pt x="239" y="1642"/>
                </a:lnTo>
                <a:lnTo>
                  <a:pt x="245" y="1645"/>
                </a:lnTo>
                <a:lnTo>
                  <a:pt x="251" y="1649"/>
                </a:lnTo>
                <a:lnTo>
                  <a:pt x="257" y="1651"/>
                </a:lnTo>
                <a:lnTo>
                  <a:pt x="263" y="1652"/>
                </a:lnTo>
                <a:lnTo>
                  <a:pt x="269" y="1652"/>
                </a:lnTo>
                <a:lnTo>
                  <a:pt x="286" y="1652"/>
                </a:lnTo>
                <a:lnTo>
                  <a:pt x="307" y="1651"/>
                </a:lnTo>
                <a:lnTo>
                  <a:pt x="329" y="1650"/>
                </a:lnTo>
                <a:lnTo>
                  <a:pt x="345" y="1651"/>
                </a:lnTo>
                <a:lnTo>
                  <a:pt x="357" y="1652"/>
                </a:lnTo>
                <a:lnTo>
                  <a:pt x="367" y="1652"/>
                </a:lnTo>
                <a:lnTo>
                  <a:pt x="375" y="1650"/>
                </a:lnTo>
                <a:lnTo>
                  <a:pt x="384" y="1645"/>
                </a:lnTo>
                <a:lnTo>
                  <a:pt x="396" y="1639"/>
                </a:lnTo>
                <a:lnTo>
                  <a:pt x="412" y="1634"/>
                </a:lnTo>
                <a:lnTo>
                  <a:pt x="419" y="1633"/>
                </a:lnTo>
                <a:lnTo>
                  <a:pt x="427" y="1633"/>
                </a:lnTo>
                <a:lnTo>
                  <a:pt x="434" y="1633"/>
                </a:lnTo>
                <a:lnTo>
                  <a:pt x="440" y="1634"/>
                </a:lnTo>
                <a:lnTo>
                  <a:pt x="451" y="1638"/>
                </a:lnTo>
                <a:lnTo>
                  <a:pt x="462" y="1644"/>
                </a:lnTo>
                <a:lnTo>
                  <a:pt x="470" y="1649"/>
                </a:lnTo>
                <a:lnTo>
                  <a:pt x="478" y="1652"/>
                </a:lnTo>
                <a:lnTo>
                  <a:pt x="487" y="1656"/>
                </a:lnTo>
                <a:lnTo>
                  <a:pt x="491" y="1657"/>
                </a:lnTo>
                <a:lnTo>
                  <a:pt x="494" y="1657"/>
                </a:lnTo>
                <a:lnTo>
                  <a:pt x="496" y="1655"/>
                </a:lnTo>
                <a:lnTo>
                  <a:pt x="500" y="1650"/>
                </a:lnTo>
                <a:lnTo>
                  <a:pt x="504" y="1644"/>
                </a:lnTo>
                <a:lnTo>
                  <a:pt x="509" y="1637"/>
                </a:lnTo>
                <a:lnTo>
                  <a:pt x="514" y="1632"/>
                </a:lnTo>
                <a:lnTo>
                  <a:pt x="525" y="1624"/>
                </a:lnTo>
                <a:lnTo>
                  <a:pt x="538" y="1614"/>
                </a:lnTo>
                <a:lnTo>
                  <a:pt x="544" y="1611"/>
                </a:lnTo>
                <a:lnTo>
                  <a:pt x="547" y="1607"/>
                </a:lnTo>
                <a:lnTo>
                  <a:pt x="548" y="1601"/>
                </a:lnTo>
                <a:lnTo>
                  <a:pt x="547" y="1590"/>
                </a:lnTo>
                <a:lnTo>
                  <a:pt x="547" y="1582"/>
                </a:lnTo>
                <a:lnTo>
                  <a:pt x="547" y="1573"/>
                </a:lnTo>
                <a:lnTo>
                  <a:pt x="550" y="1564"/>
                </a:lnTo>
                <a:lnTo>
                  <a:pt x="553" y="1558"/>
                </a:lnTo>
                <a:lnTo>
                  <a:pt x="560" y="1547"/>
                </a:lnTo>
                <a:lnTo>
                  <a:pt x="565" y="1536"/>
                </a:lnTo>
                <a:lnTo>
                  <a:pt x="569" y="1524"/>
                </a:lnTo>
                <a:lnTo>
                  <a:pt x="571" y="1512"/>
                </a:lnTo>
                <a:lnTo>
                  <a:pt x="575" y="1506"/>
                </a:lnTo>
                <a:lnTo>
                  <a:pt x="579" y="1501"/>
                </a:lnTo>
                <a:lnTo>
                  <a:pt x="586" y="1497"/>
                </a:lnTo>
                <a:lnTo>
                  <a:pt x="596" y="1492"/>
                </a:lnTo>
                <a:lnTo>
                  <a:pt x="614" y="1485"/>
                </a:lnTo>
                <a:lnTo>
                  <a:pt x="630" y="1478"/>
                </a:lnTo>
                <a:lnTo>
                  <a:pt x="641" y="1473"/>
                </a:lnTo>
                <a:lnTo>
                  <a:pt x="654" y="1467"/>
                </a:lnTo>
                <a:lnTo>
                  <a:pt x="666" y="1462"/>
                </a:lnTo>
                <a:lnTo>
                  <a:pt x="677" y="1456"/>
                </a:lnTo>
                <a:lnTo>
                  <a:pt x="679" y="1455"/>
                </a:lnTo>
                <a:lnTo>
                  <a:pt x="680" y="1454"/>
                </a:lnTo>
                <a:lnTo>
                  <a:pt x="680" y="1453"/>
                </a:lnTo>
                <a:lnTo>
                  <a:pt x="680" y="1450"/>
                </a:lnTo>
                <a:lnTo>
                  <a:pt x="679" y="1447"/>
                </a:lnTo>
                <a:lnTo>
                  <a:pt x="676" y="1443"/>
                </a:lnTo>
                <a:lnTo>
                  <a:pt x="666" y="1434"/>
                </a:lnTo>
                <a:lnTo>
                  <a:pt x="658" y="1426"/>
                </a:lnTo>
                <a:lnTo>
                  <a:pt x="648" y="1415"/>
                </a:lnTo>
                <a:lnTo>
                  <a:pt x="636" y="1399"/>
                </a:lnTo>
                <a:lnTo>
                  <a:pt x="630" y="1390"/>
                </a:lnTo>
                <a:lnTo>
                  <a:pt x="625" y="1380"/>
                </a:lnTo>
                <a:lnTo>
                  <a:pt x="621" y="1372"/>
                </a:lnTo>
                <a:lnTo>
                  <a:pt x="617" y="1363"/>
                </a:lnTo>
                <a:lnTo>
                  <a:pt x="616" y="1356"/>
                </a:lnTo>
                <a:lnTo>
                  <a:pt x="615" y="1348"/>
                </a:lnTo>
                <a:lnTo>
                  <a:pt x="615" y="1341"/>
                </a:lnTo>
                <a:lnTo>
                  <a:pt x="616" y="1335"/>
                </a:lnTo>
                <a:lnTo>
                  <a:pt x="617" y="1330"/>
                </a:lnTo>
                <a:lnTo>
                  <a:pt x="619" y="1328"/>
                </a:lnTo>
                <a:lnTo>
                  <a:pt x="621" y="1329"/>
                </a:lnTo>
                <a:lnTo>
                  <a:pt x="625" y="1333"/>
                </a:lnTo>
                <a:lnTo>
                  <a:pt x="629" y="1348"/>
                </a:lnTo>
                <a:lnTo>
                  <a:pt x="636" y="1367"/>
                </a:lnTo>
                <a:lnTo>
                  <a:pt x="641" y="1378"/>
                </a:lnTo>
                <a:lnTo>
                  <a:pt x="648" y="1387"/>
                </a:lnTo>
                <a:lnTo>
                  <a:pt x="655" y="1397"/>
                </a:lnTo>
                <a:lnTo>
                  <a:pt x="666" y="1406"/>
                </a:lnTo>
                <a:lnTo>
                  <a:pt x="677" y="1416"/>
                </a:lnTo>
                <a:lnTo>
                  <a:pt x="689" y="1426"/>
                </a:lnTo>
                <a:lnTo>
                  <a:pt x="701" y="1437"/>
                </a:lnTo>
                <a:lnTo>
                  <a:pt x="713" y="1450"/>
                </a:lnTo>
                <a:lnTo>
                  <a:pt x="734" y="1474"/>
                </a:lnTo>
                <a:lnTo>
                  <a:pt x="751" y="1494"/>
                </a:lnTo>
                <a:lnTo>
                  <a:pt x="761" y="1507"/>
                </a:lnTo>
                <a:lnTo>
                  <a:pt x="776" y="1520"/>
                </a:lnTo>
                <a:lnTo>
                  <a:pt x="781" y="1527"/>
                </a:lnTo>
                <a:lnTo>
                  <a:pt x="787" y="1535"/>
                </a:lnTo>
                <a:lnTo>
                  <a:pt x="792" y="1541"/>
                </a:lnTo>
                <a:lnTo>
                  <a:pt x="793" y="1547"/>
                </a:lnTo>
                <a:lnTo>
                  <a:pt x="791" y="1556"/>
                </a:lnTo>
                <a:lnTo>
                  <a:pt x="785" y="1570"/>
                </a:lnTo>
                <a:lnTo>
                  <a:pt x="781" y="1577"/>
                </a:lnTo>
                <a:lnTo>
                  <a:pt x="780" y="1585"/>
                </a:lnTo>
                <a:lnTo>
                  <a:pt x="779" y="1587"/>
                </a:lnTo>
                <a:lnTo>
                  <a:pt x="779" y="1589"/>
                </a:lnTo>
                <a:lnTo>
                  <a:pt x="780" y="1592"/>
                </a:lnTo>
                <a:lnTo>
                  <a:pt x="781" y="1594"/>
                </a:lnTo>
                <a:lnTo>
                  <a:pt x="785" y="1598"/>
                </a:lnTo>
                <a:lnTo>
                  <a:pt x="789" y="1600"/>
                </a:lnTo>
                <a:lnTo>
                  <a:pt x="792" y="1601"/>
                </a:lnTo>
                <a:lnTo>
                  <a:pt x="796" y="1602"/>
                </a:lnTo>
                <a:lnTo>
                  <a:pt x="803" y="1602"/>
                </a:lnTo>
                <a:lnTo>
                  <a:pt x="811" y="1602"/>
                </a:lnTo>
                <a:lnTo>
                  <a:pt x="819" y="1600"/>
                </a:lnTo>
                <a:lnTo>
                  <a:pt x="828" y="1599"/>
                </a:lnTo>
                <a:lnTo>
                  <a:pt x="836" y="1599"/>
                </a:lnTo>
                <a:lnTo>
                  <a:pt x="843" y="1599"/>
                </a:lnTo>
                <a:lnTo>
                  <a:pt x="855" y="1602"/>
                </a:lnTo>
                <a:lnTo>
                  <a:pt x="866" y="1606"/>
                </a:lnTo>
                <a:lnTo>
                  <a:pt x="875" y="1611"/>
                </a:lnTo>
                <a:lnTo>
                  <a:pt x="885" y="1615"/>
                </a:lnTo>
                <a:lnTo>
                  <a:pt x="894" y="1621"/>
                </a:lnTo>
                <a:lnTo>
                  <a:pt x="903" y="1627"/>
                </a:lnTo>
                <a:lnTo>
                  <a:pt x="911" y="1634"/>
                </a:lnTo>
                <a:lnTo>
                  <a:pt x="919" y="1643"/>
                </a:lnTo>
                <a:lnTo>
                  <a:pt x="924" y="1648"/>
                </a:lnTo>
                <a:lnTo>
                  <a:pt x="930" y="1652"/>
                </a:lnTo>
                <a:lnTo>
                  <a:pt x="937" y="1655"/>
                </a:lnTo>
                <a:lnTo>
                  <a:pt x="943" y="1658"/>
                </a:lnTo>
                <a:lnTo>
                  <a:pt x="950" y="1659"/>
                </a:lnTo>
                <a:lnTo>
                  <a:pt x="959" y="1659"/>
                </a:lnTo>
                <a:lnTo>
                  <a:pt x="966" y="1659"/>
                </a:lnTo>
                <a:lnTo>
                  <a:pt x="974" y="1658"/>
                </a:lnTo>
                <a:lnTo>
                  <a:pt x="986" y="1658"/>
                </a:lnTo>
                <a:lnTo>
                  <a:pt x="998" y="1658"/>
                </a:lnTo>
                <a:lnTo>
                  <a:pt x="1004" y="1657"/>
                </a:lnTo>
                <a:lnTo>
                  <a:pt x="1007" y="1656"/>
                </a:lnTo>
                <a:lnTo>
                  <a:pt x="1010" y="1655"/>
                </a:lnTo>
                <a:lnTo>
                  <a:pt x="1011" y="1652"/>
                </a:lnTo>
                <a:lnTo>
                  <a:pt x="1011" y="1650"/>
                </a:lnTo>
                <a:lnTo>
                  <a:pt x="1012" y="1648"/>
                </a:lnTo>
                <a:lnTo>
                  <a:pt x="1012" y="1643"/>
                </a:lnTo>
                <a:lnTo>
                  <a:pt x="1014" y="1639"/>
                </a:lnTo>
                <a:lnTo>
                  <a:pt x="1018" y="1636"/>
                </a:lnTo>
                <a:lnTo>
                  <a:pt x="1023" y="1633"/>
                </a:lnTo>
                <a:lnTo>
                  <a:pt x="1026" y="1632"/>
                </a:lnTo>
                <a:lnTo>
                  <a:pt x="1030" y="1631"/>
                </a:lnTo>
                <a:lnTo>
                  <a:pt x="1033" y="1632"/>
                </a:lnTo>
                <a:lnTo>
                  <a:pt x="1037" y="1633"/>
                </a:lnTo>
                <a:lnTo>
                  <a:pt x="1038" y="1634"/>
                </a:lnTo>
                <a:lnTo>
                  <a:pt x="1041" y="1634"/>
                </a:lnTo>
                <a:lnTo>
                  <a:pt x="1042" y="1633"/>
                </a:lnTo>
                <a:lnTo>
                  <a:pt x="1043" y="1631"/>
                </a:lnTo>
                <a:lnTo>
                  <a:pt x="1047" y="1625"/>
                </a:lnTo>
                <a:lnTo>
                  <a:pt x="1049" y="1618"/>
                </a:lnTo>
                <a:lnTo>
                  <a:pt x="1054" y="1600"/>
                </a:lnTo>
                <a:lnTo>
                  <a:pt x="1056" y="1590"/>
                </a:lnTo>
                <a:lnTo>
                  <a:pt x="1058" y="1585"/>
                </a:lnTo>
                <a:lnTo>
                  <a:pt x="1063" y="1579"/>
                </a:lnTo>
                <a:lnTo>
                  <a:pt x="1068" y="1574"/>
                </a:lnTo>
                <a:lnTo>
                  <a:pt x="1074" y="1569"/>
                </a:lnTo>
                <a:lnTo>
                  <a:pt x="1081" y="1566"/>
                </a:lnTo>
                <a:lnTo>
                  <a:pt x="1089" y="1562"/>
                </a:lnTo>
                <a:lnTo>
                  <a:pt x="1096" y="1560"/>
                </a:lnTo>
                <a:lnTo>
                  <a:pt x="1105" y="1558"/>
                </a:lnTo>
                <a:lnTo>
                  <a:pt x="1114" y="1557"/>
                </a:lnTo>
                <a:lnTo>
                  <a:pt x="1123" y="1558"/>
                </a:lnTo>
                <a:lnTo>
                  <a:pt x="1131" y="1560"/>
                </a:lnTo>
                <a:lnTo>
                  <a:pt x="1138" y="1561"/>
                </a:lnTo>
                <a:lnTo>
                  <a:pt x="1145" y="1563"/>
                </a:lnTo>
                <a:lnTo>
                  <a:pt x="1150" y="1568"/>
                </a:lnTo>
                <a:lnTo>
                  <a:pt x="1154" y="1571"/>
                </a:lnTo>
                <a:lnTo>
                  <a:pt x="1156" y="1577"/>
                </a:lnTo>
                <a:lnTo>
                  <a:pt x="1157" y="1583"/>
                </a:lnTo>
                <a:lnTo>
                  <a:pt x="1159" y="1588"/>
                </a:lnTo>
                <a:lnTo>
                  <a:pt x="1163" y="1593"/>
                </a:lnTo>
                <a:lnTo>
                  <a:pt x="1165" y="1596"/>
                </a:lnTo>
                <a:lnTo>
                  <a:pt x="1171" y="1605"/>
                </a:lnTo>
                <a:lnTo>
                  <a:pt x="1177" y="1614"/>
                </a:lnTo>
                <a:lnTo>
                  <a:pt x="1181" y="1626"/>
                </a:lnTo>
                <a:lnTo>
                  <a:pt x="1184" y="1639"/>
                </a:lnTo>
                <a:lnTo>
                  <a:pt x="1187" y="1652"/>
                </a:lnTo>
                <a:lnTo>
                  <a:pt x="1190" y="1662"/>
                </a:lnTo>
                <a:lnTo>
                  <a:pt x="1193" y="1667"/>
                </a:lnTo>
                <a:lnTo>
                  <a:pt x="1196" y="1669"/>
                </a:lnTo>
                <a:lnTo>
                  <a:pt x="1200" y="1671"/>
                </a:lnTo>
                <a:lnTo>
                  <a:pt x="1203" y="1671"/>
                </a:lnTo>
                <a:lnTo>
                  <a:pt x="1208" y="1671"/>
                </a:lnTo>
                <a:lnTo>
                  <a:pt x="1213" y="1670"/>
                </a:lnTo>
                <a:lnTo>
                  <a:pt x="1217" y="1668"/>
                </a:lnTo>
                <a:lnTo>
                  <a:pt x="1221" y="1665"/>
                </a:lnTo>
                <a:lnTo>
                  <a:pt x="1228" y="1658"/>
                </a:lnTo>
                <a:lnTo>
                  <a:pt x="1234" y="1655"/>
                </a:lnTo>
                <a:lnTo>
                  <a:pt x="1243" y="1651"/>
                </a:lnTo>
                <a:lnTo>
                  <a:pt x="1253" y="1650"/>
                </a:lnTo>
                <a:lnTo>
                  <a:pt x="1258" y="1649"/>
                </a:lnTo>
                <a:lnTo>
                  <a:pt x="1263" y="1648"/>
                </a:lnTo>
                <a:lnTo>
                  <a:pt x="1266" y="1646"/>
                </a:lnTo>
                <a:lnTo>
                  <a:pt x="1269" y="1644"/>
                </a:lnTo>
                <a:lnTo>
                  <a:pt x="1271" y="1642"/>
                </a:lnTo>
                <a:lnTo>
                  <a:pt x="1272" y="1637"/>
                </a:lnTo>
                <a:lnTo>
                  <a:pt x="1274" y="1632"/>
                </a:lnTo>
                <a:lnTo>
                  <a:pt x="1274" y="1626"/>
                </a:lnTo>
                <a:lnTo>
                  <a:pt x="1274" y="1615"/>
                </a:lnTo>
                <a:lnTo>
                  <a:pt x="1275" y="1602"/>
                </a:lnTo>
                <a:lnTo>
                  <a:pt x="1275" y="1587"/>
                </a:lnTo>
                <a:lnTo>
                  <a:pt x="1276" y="1571"/>
                </a:lnTo>
                <a:lnTo>
                  <a:pt x="1277" y="1560"/>
                </a:lnTo>
                <a:lnTo>
                  <a:pt x="1280" y="1550"/>
                </a:lnTo>
                <a:lnTo>
                  <a:pt x="1283" y="1543"/>
                </a:lnTo>
                <a:lnTo>
                  <a:pt x="1287" y="1537"/>
                </a:lnTo>
                <a:lnTo>
                  <a:pt x="1294" y="1530"/>
                </a:lnTo>
                <a:lnTo>
                  <a:pt x="1301" y="1525"/>
                </a:lnTo>
                <a:lnTo>
                  <a:pt x="1308" y="1522"/>
                </a:lnTo>
                <a:lnTo>
                  <a:pt x="1314" y="1519"/>
                </a:lnTo>
                <a:lnTo>
                  <a:pt x="1321" y="1518"/>
                </a:lnTo>
                <a:lnTo>
                  <a:pt x="1328" y="1518"/>
                </a:lnTo>
                <a:lnTo>
                  <a:pt x="1335" y="1518"/>
                </a:lnTo>
                <a:lnTo>
                  <a:pt x="1341" y="1519"/>
                </a:lnTo>
                <a:lnTo>
                  <a:pt x="1350" y="1522"/>
                </a:lnTo>
                <a:lnTo>
                  <a:pt x="1357" y="1523"/>
                </a:lnTo>
                <a:lnTo>
                  <a:pt x="1363" y="1523"/>
                </a:lnTo>
                <a:lnTo>
                  <a:pt x="1370" y="1522"/>
                </a:lnTo>
                <a:lnTo>
                  <a:pt x="1375" y="1520"/>
                </a:lnTo>
                <a:lnTo>
                  <a:pt x="1378" y="1518"/>
                </a:lnTo>
                <a:lnTo>
                  <a:pt x="1381" y="1514"/>
                </a:lnTo>
                <a:lnTo>
                  <a:pt x="1382" y="1510"/>
                </a:lnTo>
                <a:lnTo>
                  <a:pt x="1378" y="1499"/>
                </a:lnTo>
                <a:lnTo>
                  <a:pt x="1372" y="1488"/>
                </a:lnTo>
                <a:lnTo>
                  <a:pt x="1371" y="1482"/>
                </a:lnTo>
                <a:lnTo>
                  <a:pt x="1371" y="1476"/>
                </a:lnTo>
                <a:lnTo>
                  <a:pt x="1372" y="1472"/>
                </a:lnTo>
                <a:lnTo>
                  <a:pt x="1377" y="1466"/>
                </a:lnTo>
                <a:lnTo>
                  <a:pt x="1388" y="1454"/>
                </a:lnTo>
                <a:lnTo>
                  <a:pt x="1398" y="1442"/>
                </a:lnTo>
                <a:lnTo>
                  <a:pt x="1402" y="1435"/>
                </a:lnTo>
                <a:lnTo>
                  <a:pt x="1406" y="1428"/>
                </a:lnTo>
                <a:lnTo>
                  <a:pt x="1408" y="1419"/>
                </a:lnTo>
                <a:lnTo>
                  <a:pt x="1409" y="1410"/>
                </a:lnTo>
                <a:lnTo>
                  <a:pt x="1409" y="1393"/>
                </a:lnTo>
                <a:lnTo>
                  <a:pt x="1408" y="1379"/>
                </a:lnTo>
                <a:lnTo>
                  <a:pt x="1410" y="1374"/>
                </a:lnTo>
                <a:lnTo>
                  <a:pt x="1413" y="1369"/>
                </a:lnTo>
                <a:lnTo>
                  <a:pt x="1417" y="1367"/>
                </a:lnTo>
                <a:lnTo>
                  <a:pt x="1426" y="1365"/>
                </a:lnTo>
                <a:lnTo>
                  <a:pt x="1444" y="1361"/>
                </a:lnTo>
                <a:lnTo>
                  <a:pt x="1460" y="1358"/>
                </a:lnTo>
                <a:lnTo>
                  <a:pt x="1467" y="1355"/>
                </a:lnTo>
                <a:lnTo>
                  <a:pt x="1474" y="1352"/>
                </a:lnTo>
                <a:lnTo>
                  <a:pt x="1482" y="1348"/>
                </a:lnTo>
                <a:lnTo>
                  <a:pt x="1489" y="1343"/>
                </a:lnTo>
                <a:lnTo>
                  <a:pt x="1498" y="1336"/>
                </a:lnTo>
                <a:lnTo>
                  <a:pt x="1509" y="1330"/>
                </a:lnTo>
                <a:lnTo>
                  <a:pt x="1516" y="1328"/>
                </a:lnTo>
                <a:lnTo>
                  <a:pt x="1522" y="1327"/>
                </a:lnTo>
                <a:lnTo>
                  <a:pt x="1529" y="1327"/>
                </a:lnTo>
                <a:lnTo>
                  <a:pt x="1537" y="1327"/>
                </a:lnTo>
                <a:lnTo>
                  <a:pt x="1554" y="1330"/>
                </a:lnTo>
                <a:lnTo>
                  <a:pt x="1568" y="1334"/>
                </a:lnTo>
                <a:lnTo>
                  <a:pt x="1573" y="1329"/>
                </a:lnTo>
                <a:lnTo>
                  <a:pt x="1577" y="1325"/>
                </a:lnTo>
                <a:lnTo>
                  <a:pt x="1579" y="1319"/>
                </a:lnTo>
                <a:lnTo>
                  <a:pt x="1581" y="1315"/>
                </a:lnTo>
                <a:lnTo>
                  <a:pt x="1583" y="1299"/>
                </a:lnTo>
                <a:lnTo>
                  <a:pt x="1581" y="1280"/>
                </a:lnTo>
                <a:lnTo>
                  <a:pt x="1581" y="1271"/>
                </a:lnTo>
                <a:lnTo>
                  <a:pt x="1583" y="1262"/>
                </a:lnTo>
                <a:lnTo>
                  <a:pt x="1585" y="1254"/>
                </a:lnTo>
                <a:lnTo>
                  <a:pt x="1589" y="1247"/>
                </a:lnTo>
                <a:lnTo>
                  <a:pt x="1599" y="1236"/>
                </a:lnTo>
                <a:lnTo>
                  <a:pt x="1609" y="1227"/>
                </a:lnTo>
                <a:lnTo>
                  <a:pt x="1617" y="1220"/>
                </a:lnTo>
                <a:lnTo>
                  <a:pt x="1622" y="1211"/>
                </a:lnTo>
                <a:lnTo>
                  <a:pt x="1623" y="1208"/>
                </a:lnTo>
                <a:lnTo>
                  <a:pt x="1624" y="1205"/>
                </a:lnTo>
                <a:lnTo>
                  <a:pt x="1627" y="1203"/>
                </a:lnTo>
                <a:lnTo>
                  <a:pt x="1629" y="1202"/>
                </a:lnTo>
                <a:lnTo>
                  <a:pt x="1634" y="1202"/>
                </a:lnTo>
                <a:lnTo>
                  <a:pt x="1639" y="1202"/>
                </a:lnTo>
                <a:lnTo>
                  <a:pt x="1641" y="1202"/>
                </a:lnTo>
                <a:lnTo>
                  <a:pt x="1642" y="1202"/>
                </a:lnTo>
                <a:lnTo>
                  <a:pt x="1644" y="1199"/>
                </a:lnTo>
                <a:lnTo>
                  <a:pt x="1646" y="1197"/>
                </a:lnTo>
                <a:lnTo>
                  <a:pt x="1647" y="1189"/>
                </a:lnTo>
                <a:lnTo>
                  <a:pt x="1648" y="1177"/>
                </a:lnTo>
                <a:lnTo>
                  <a:pt x="1648" y="1161"/>
                </a:lnTo>
                <a:lnTo>
                  <a:pt x="1648" y="1142"/>
                </a:lnTo>
                <a:lnTo>
                  <a:pt x="1648" y="1126"/>
                </a:lnTo>
                <a:lnTo>
                  <a:pt x="1649" y="1115"/>
                </a:lnTo>
                <a:lnTo>
                  <a:pt x="1650" y="1111"/>
                </a:lnTo>
                <a:lnTo>
                  <a:pt x="1652" y="1107"/>
                </a:lnTo>
                <a:lnTo>
                  <a:pt x="1655" y="1102"/>
                </a:lnTo>
                <a:lnTo>
                  <a:pt x="1658" y="1098"/>
                </a:lnTo>
                <a:lnTo>
                  <a:pt x="1661" y="1094"/>
                </a:lnTo>
                <a:lnTo>
                  <a:pt x="1666" y="1090"/>
                </a:lnTo>
                <a:lnTo>
                  <a:pt x="1671" y="1088"/>
                </a:lnTo>
                <a:lnTo>
                  <a:pt x="1675" y="1085"/>
                </a:lnTo>
                <a:lnTo>
                  <a:pt x="1680" y="1085"/>
                </a:lnTo>
                <a:lnTo>
                  <a:pt x="1685" y="1087"/>
                </a:lnTo>
                <a:lnTo>
                  <a:pt x="1690" y="1088"/>
                </a:lnTo>
                <a:lnTo>
                  <a:pt x="1696" y="1090"/>
                </a:lnTo>
                <a:lnTo>
                  <a:pt x="1702" y="1092"/>
                </a:lnTo>
                <a:lnTo>
                  <a:pt x="1707" y="1094"/>
                </a:lnTo>
                <a:lnTo>
                  <a:pt x="1712" y="1095"/>
                </a:lnTo>
                <a:lnTo>
                  <a:pt x="1718" y="1094"/>
                </a:lnTo>
                <a:lnTo>
                  <a:pt x="1724" y="1092"/>
                </a:lnTo>
                <a:lnTo>
                  <a:pt x="1730" y="1089"/>
                </a:lnTo>
                <a:lnTo>
                  <a:pt x="1736" y="1085"/>
                </a:lnTo>
                <a:lnTo>
                  <a:pt x="1741" y="1082"/>
                </a:lnTo>
                <a:lnTo>
                  <a:pt x="1744" y="1078"/>
                </a:lnTo>
                <a:lnTo>
                  <a:pt x="1748" y="1073"/>
                </a:lnTo>
                <a:lnTo>
                  <a:pt x="1749" y="1070"/>
                </a:lnTo>
                <a:lnTo>
                  <a:pt x="1748" y="1066"/>
                </a:lnTo>
                <a:lnTo>
                  <a:pt x="1743" y="1059"/>
                </a:lnTo>
                <a:lnTo>
                  <a:pt x="1737" y="1051"/>
                </a:lnTo>
                <a:lnTo>
                  <a:pt x="1735" y="1045"/>
                </a:lnTo>
                <a:lnTo>
                  <a:pt x="1734" y="1040"/>
                </a:lnTo>
                <a:lnTo>
                  <a:pt x="1734" y="1035"/>
                </a:lnTo>
                <a:lnTo>
                  <a:pt x="1737" y="1029"/>
                </a:lnTo>
                <a:lnTo>
                  <a:pt x="1741" y="1026"/>
                </a:lnTo>
                <a:lnTo>
                  <a:pt x="1744" y="1024"/>
                </a:lnTo>
                <a:lnTo>
                  <a:pt x="1748" y="1022"/>
                </a:lnTo>
                <a:lnTo>
                  <a:pt x="1751" y="1024"/>
                </a:lnTo>
                <a:lnTo>
                  <a:pt x="1759" y="1027"/>
                </a:lnTo>
                <a:lnTo>
                  <a:pt x="1763" y="1032"/>
                </a:lnTo>
                <a:lnTo>
                  <a:pt x="1766" y="1033"/>
                </a:lnTo>
                <a:lnTo>
                  <a:pt x="1768" y="1034"/>
                </a:lnTo>
                <a:lnTo>
                  <a:pt x="1770" y="1034"/>
                </a:lnTo>
                <a:lnTo>
                  <a:pt x="1773" y="1033"/>
                </a:lnTo>
                <a:lnTo>
                  <a:pt x="1775" y="1032"/>
                </a:lnTo>
                <a:lnTo>
                  <a:pt x="1778" y="1028"/>
                </a:lnTo>
                <a:lnTo>
                  <a:pt x="1779" y="1024"/>
                </a:lnTo>
                <a:lnTo>
                  <a:pt x="1780" y="1018"/>
                </a:lnTo>
                <a:lnTo>
                  <a:pt x="1782" y="1005"/>
                </a:lnTo>
                <a:lnTo>
                  <a:pt x="1782" y="994"/>
                </a:lnTo>
                <a:lnTo>
                  <a:pt x="1782" y="989"/>
                </a:lnTo>
                <a:lnTo>
                  <a:pt x="1781" y="984"/>
                </a:lnTo>
                <a:lnTo>
                  <a:pt x="1780" y="981"/>
                </a:lnTo>
                <a:lnTo>
                  <a:pt x="1779" y="977"/>
                </a:lnTo>
                <a:lnTo>
                  <a:pt x="1776" y="974"/>
                </a:lnTo>
                <a:lnTo>
                  <a:pt x="1775" y="970"/>
                </a:lnTo>
                <a:lnTo>
                  <a:pt x="1774" y="966"/>
                </a:lnTo>
                <a:lnTo>
                  <a:pt x="1774" y="964"/>
                </a:lnTo>
                <a:lnTo>
                  <a:pt x="1775" y="961"/>
                </a:lnTo>
                <a:lnTo>
                  <a:pt x="1776" y="959"/>
                </a:lnTo>
                <a:lnTo>
                  <a:pt x="1779" y="958"/>
                </a:lnTo>
                <a:lnTo>
                  <a:pt x="1782" y="957"/>
                </a:lnTo>
                <a:lnTo>
                  <a:pt x="1798" y="956"/>
                </a:lnTo>
                <a:lnTo>
                  <a:pt x="1812" y="955"/>
                </a:lnTo>
                <a:lnTo>
                  <a:pt x="1818" y="953"/>
                </a:lnTo>
                <a:lnTo>
                  <a:pt x="1824" y="952"/>
                </a:lnTo>
                <a:lnTo>
                  <a:pt x="1830" y="950"/>
                </a:lnTo>
                <a:lnTo>
                  <a:pt x="1835" y="947"/>
                </a:lnTo>
                <a:lnTo>
                  <a:pt x="1838" y="944"/>
                </a:lnTo>
                <a:lnTo>
                  <a:pt x="1843" y="938"/>
                </a:lnTo>
                <a:lnTo>
                  <a:pt x="1845" y="932"/>
                </a:lnTo>
                <a:lnTo>
                  <a:pt x="1848" y="926"/>
                </a:lnTo>
                <a:lnTo>
                  <a:pt x="1848" y="920"/>
                </a:lnTo>
                <a:lnTo>
                  <a:pt x="1847" y="915"/>
                </a:lnTo>
                <a:lnTo>
                  <a:pt x="1845" y="914"/>
                </a:lnTo>
                <a:lnTo>
                  <a:pt x="1844" y="913"/>
                </a:lnTo>
                <a:lnTo>
                  <a:pt x="1842" y="912"/>
                </a:lnTo>
                <a:lnTo>
                  <a:pt x="1839" y="913"/>
                </a:lnTo>
                <a:lnTo>
                  <a:pt x="1833" y="913"/>
                </a:lnTo>
                <a:lnTo>
                  <a:pt x="1829" y="914"/>
                </a:lnTo>
                <a:lnTo>
                  <a:pt x="1824" y="913"/>
                </a:lnTo>
                <a:lnTo>
                  <a:pt x="1820" y="913"/>
                </a:lnTo>
                <a:lnTo>
                  <a:pt x="1818" y="911"/>
                </a:lnTo>
                <a:lnTo>
                  <a:pt x="1817" y="909"/>
                </a:lnTo>
                <a:lnTo>
                  <a:pt x="1817" y="906"/>
                </a:lnTo>
                <a:lnTo>
                  <a:pt x="1819" y="902"/>
                </a:lnTo>
                <a:lnTo>
                  <a:pt x="1823" y="895"/>
                </a:lnTo>
                <a:lnTo>
                  <a:pt x="1824" y="888"/>
                </a:lnTo>
                <a:lnTo>
                  <a:pt x="1824" y="884"/>
                </a:lnTo>
                <a:lnTo>
                  <a:pt x="1823" y="881"/>
                </a:lnTo>
                <a:lnTo>
                  <a:pt x="1820" y="879"/>
                </a:lnTo>
                <a:lnTo>
                  <a:pt x="1818" y="876"/>
                </a:lnTo>
                <a:lnTo>
                  <a:pt x="1811" y="875"/>
                </a:lnTo>
                <a:lnTo>
                  <a:pt x="1803" y="874"/>
                </a:lnTo>
                <a:lnTo>
                  <a:pt x="1798" y="874"/>
                </a:lnTo>
                <a:lnTo>
                  <a:pt x="1793" y="874"/>
                </a:lnTo>
                <a:lnTo>
                  <a:pt x="1790" y="871"/>
                </a:lnTo>
                <a:lnTo>
                  <a:pt x="1786" y="869"/>
                </a:lnTo>
                <a:lnTo>
                  <a:pt x="1782" y="864"/>
                </a:lnTo>
                <a:lnTo>
                  <a:pt x="1780" y="858"/>
                </a:lnTo>
                <a:lnTo>
                  <a:pt x="1778" y="850"/>
                </a:lnTo>
                <a:lnTo>
                  <a:pt x="1775" y="840"/>
                </a:lnTo>
                <a:lnTo>
                  <a:pt x="1774" y="831"/>
                </a:lnTo>
                <a:lnTo>
                  <a:pt x="1774" y="823"/>
                </a:lnTo>
                <a:lnTo>
                  <a:pt x="1775" y="814"/>
                </a:lnTo>
                <a:lnTo>
                  <a:pt x="1776" y="808"/>
                </a:lnTo>
                <a:lnTo>
                  <a:pt x="1779" y="804"/>
                </a:lnTo>
                <a:lnTo>
                  <a:pt x="1784" y="800"/>
                </a:lnTo>
                <a:lnTo>
                  <a:pt x="1790" y="798"/>
                </a:lnTo>
                <a:lnTo>
                  <a:pt x="1795" y="797"/>
                </a:lnTo>
                <a:lnTo>
                  <a:pt x="1801" y="795"/>
                </a:lnTo>
                <a:lnTo>
                  <a:pt x="1806" y="798"/>
                </a:lnTo>
                <a:lnTo>
                  <a:pt x="1811" y="800"/>
                </a:lnTo>
                <a:lnTo>
                  <a:pt x="1813" y="804"/>
                </a:lnTo>
                <a:lnTo>
                  <a:pt x="1817" y="814"/>
                </a:lnTo>
                <a:lnTo>
                  <a:pt x="1820" y="823"/>
                </a:lnTo>
                <a:lnTo>
                  <a:pt x="1823" y="826"/>
                </a:lnTo>
                <a:lnTo>
                  <a:pt x="1825" y="829"/>
                </a:lnTo>
                <a:lnTo>
                  <a:pt x="1829" y="830"/>
                </a:lnTo>
                <a:lnTo>
                  <a:pt x="1832" y="830"/>
                </a:lnTo>
                <a:lnTo>
                  <a:pt x="1835" y="829"/>
                </a:lnTo>
                <a:lnTo>
                  <a:pt x="1837" y="824"/>
                </a:lnTo>
                <a:lnTo>
                  <a:pt x="1838" y="819"/>
                </a:lnTo>
                <a:lnTo>
                  <a:pt x="1839" y="813"/>
                </a:lnTo>
                <a:lnTo>
                  <a:pt x="1842" y="807"/>
                </a:lnTo>
                <a:lnTo>
                  <a:pt x="1845" y="801"/>
                </a:lnTo>
                <a:lnTo>
                  <a:pt x="1847" y="800"/>
                </a:lnTo>
                <a:lnTo>
                  <a:pt x="1849" y="798"/>
                </a:lnTo>
                <a:lnTo>
                  <a:pt x="1851" y="797"/>
                </a:lnTo>
                <a:lnTo>
                  <a:pt x="1855" y="797"/>
                </a:lnTo>
                <a:lnTo>
                  <a:pt x="1861" y="798"/>
                </a:lnTo>
                <a:lnTo>
                  <a:pt x="1866" y="799"/>
                </a:lnTo>
                <a:lnTo>
                  <a:pt x="1869" y="802"/>
                </a:lnTo>
                <a:lnTo>
                  <a:pt x="1872" y="806"/>
                </a:lnTo>
                <a:lnTo>
                  <a:pt x="1873" y="811"/>
                </a:lnTo>
                <a:lnTo>
                  <a:pt x="1874" y="814"/>
                </a:lnTo>
                <a:lnTo>
                  <a:pt x="1874" y="819"/>
                </a:lnTo>
                <a:lnTo>
                  <a:pt x="1874" y="824"/>
                </a:lnTo>
                <a:lnTo>
                  <a:pt x="1870" y="832"/>
                </a:lnTo>
                <a:lnTo>
                  <a:pt x="1866" y="842"/>
                </a:lnTo>
                <a:lnTo>
                  <a:pt x="1861" y="850"/>
                </a:lnTo>
                <a:lnTo>
                  <a:pt x="1856" y="857"/>
                </a:lnTo>
                <a:lnTo>
                  <a:pt x="1854" y="863"/>
                </a:lnTo>
                <a:lnTo>
                  <a:pt x="1854" y="871"/>
                </a:lnTo>
                <a:lnTo>
                  <a:pt x="1854" y="875"/>
                </a:lnTo>
                <a:lnTo>
                  <a:pt x="1855" y="879"/>
                </a:lnTo>
                <a:lnTo>
                  <a:pt x="1857" y="881"/>
                </a:lnTo>
                <a:lnTo>
                  <a:pt x="1860" y="882"/>
                </a:lnTo>
                <a:lnTo>
                  <a:pt x="1870" y="882"/>
                </a:lnTo>
                <a:lnTo>
                  <a:pt x="1886" y="879"/>
                </a:lnTo>
                <a:lnTo>
                  <a:pt x="1894" y="876"/>
                </a:lnTo>
                <a:lnTo>
                  <a:pt x="1902" y="874"/>
                </a:lnTo>
                <a:lnTo>
                  <a:pt x="1910" y="870"/>
                </a:lnTo>
                <a:lnTo>
                  <a:pt x="1916" y="867"/>
                </a:lnTo>
                <a:lnTo>
                  <a:pt x="1926" y="858"/>
                </a:lnTo>
                <a:lnTo>
                  <a:pt x="1936" y="850"/>
                </a:lnTo>
                <a:lnTo>
                  <a:pt x="1940" y="846"/>
                </a:lnTo>
                <a:lnTo>
                  <a:pt x="1946" y="843"/>
                </a:lnTo>
                <a:lnTo>
                  <a:pt x="1951" y="840"/>
                </a:lnTo>
                <a:lnTo>
                  <a:pt x="1957" y="840"/>
                </a:lnTo>
                <a:lnTo>
                  <a:pt x="1970" y="840"/>
                </a:lnTo>
                <a:lnTo>
                  <a:pt x="1982" y="842"/>
                </a:lnTo>
                <a:lnTo>
                  <a:pt x="1988" y="842"/>
                </a:lnTo>
                <a:lnTo>
                  <a:pt x="1993" y="842"/>
                </a:lnTo>
                <a:lnTo>
                  <a:pt x="1995" y="840"/>
                </a:lnTo>
                <a:lnTo>
                  <a:pt x="1998" y="839"/>
                </a:lnTo>
                <a:lnTo>
                  <a:pt x="1999" y="837"/>
                </a:lnTo>
                <a:lnTo>
                  <a:pt x="1998" y="835"/>
                </a:lnTo>
                <a:lnTo>
                  <a:pt x="1996" y="830"/>
                </a:lnTo>
                <a:lnTo>
                  <a:pt x="1995" y="826"/>
                </a:lnTo>
                <a:lnTo>
                  <a:pt x="1990" y="817"/>
                </a:lnTo>
                <a:lnTo>
                  <a:pt x="1987" y="808"/>
                </a:lnTo>
                <a:lnTo>
                  <a:pt x="1982" y="800"/>
                </a:lnTo>
                <a:lnTo>
                  <a:pt x="1977" y="788"/>
                </a:lnTo>
                <a:lnTo>
                  <a:pt x="1976" y="781"/>
                </a:lnTo>
                <a:lnTo>
                  <a:pt x="1975" y="776"/>
                </a:lnTo>
                <a:lnTo>
                  <a:pt x="1975" y="770"/>
                </a:lnTo>
                <a:lnTo>
                  <a:pt x="1975" y="767"/>
                </a:lnTo>
                <a:lnTo>
                  <a:pt x="1981" y="761"/>
                </a:lnTo>
                <a:lnTo>
                  <a:pt x="1987" y="757"/>
                </a:lnTo>
                <a:lnTo>
                  <a:pt x="1990" y="755"/>
                </a:lnTo>
                <a:lnTo>
                  <a:pt x="1992" y="753"/>
                </a:lnTo>
                <a:lnTo>
                  <a:pt x="1993" y="749"/>
                </a:lnTo>
                <a:lnTo>
                  <a:pt x="1992" y="744"/>
                </a:lnTo>
                <a:lnTo>
                  <a:pt x="1987" y="735"/>
                </a:lnTo>
                <a:lnTo>
                  <a:pt x="1980" y="725"/>
                </a:lnTo>
                <a:lnTo>
                  <a:pt x="1977" y="720"/>
                </a:lnTo>
                <a:lnTo>
                  <a:pt x="1976" y="715"/>
                </a:lnTo>
                <a:lnTo>
                  <a:pt x="1975" y="707"/>
                </a:lnTo>
                <a:lnTo>
                  <a:pt x="1976" y="699"/>
                </a:lnTo>
                <a:lnTo>
                  <a:pt x="1980" y="691"/>
                </a:lnTo>
                <a:lnTo>
                  <a:pt x="1983" y="686"/>
                </a:lnTo>
                <a:lnTo>
                  <a:pt x="1987" y="681"/>
                </a:lnTo>
                <a:lnTo>
                  <a:pt x="1992" y="679"/>
                </a:lnTo>
                <a:lnTo>
                  <a:pt x="2000" y="676"/>
                </a:lnTo>
                <a:lnTo>
                  <a:pt x="2006" y="675"/>
                </a:lnTo>
                <a:lnTo>
                  <a:pt x="2009" y="676"/>
                </a:lnTo>
                <a:lnTo>
                  <a:pt x="2012" y="678"/>
                </a:lnTo>
                <a:lnTo>
                  <a:pt x="2014" y="680"/>
                </a:lnTo>
                <a:lnTo>
                  <a:pt x="2017" y="682"/>
                </a:lnTo>
                <a:lnTo>
                  <a:pt x="2020" y="691"/>
                </a:lnTo>
                <a:lnTo>
                  <a:pt x="2023" y="699"/>
                </a:lnTo>
                <a:lnTo>
                  <a:pt x="2024" y="709"/>
                </a:lnTo>
                <a:lnTo>
                  <a:pt x="2026" y="715"/>
                </a:lnTo>
                <a:lnTo>
                  <a:pt x="2030" y="719"/>
                </a:lnTo>
                <a:lnTo>
                  <a:pt x="2034" y="723"/>
                </a:lnTo>
                <a:lnTo>
                  <a:pt x="2037" y="724"/>
                </a:lnTo>
                <a:lnTo>
                  <a:pt x="2039" y="724"/>
                </a:lnTo>
                <a:lnTo>
                  <a:pt x="2042" y="724"/>
                </a:lnTo>
                <a:lnTo>
                  <a:pt x="2044" y="724"/>
                </a:lnTo>
                <a:lnTo>
                  <a:pt x="2046" y="723"/>
                </a:lnTo>
                <a:lnTo>
                  <a:pt x="2047" y="720"/>
                </a:lnTo>
                <a:lnTo>
                  <a:pt x="2047" y="717"/>
                </a:lnTo>
                <a:lnTo>
                  <a:pt x="2047" y="713"/>
                </a:lnTo>
                <a:lnTo>
                  <a:pt x="2045" y="703"/>
                </a:lnTo>
                <a:lnTo>
                  <a:pt x="2040" y="693"/>
                </a:lnTo>
                <a:lnTo>
                  <a:pt x="2039" y="688"/>
                </a:lnTo>
                <a:lnTo>
                  <a:pt x="2039" y="684"/>
                </a:lnTo>
                <a:lnTo>
                  <a:pt x="2040" y="681"/>
                </a:lnTo>
                <a:lnTo>
                  <a:pt x="2044" y="679"/>
                </a:lnTo>
                <a:lnTo>
                  <a:pt x="2049" y="676"/>
                </a:lnTo>
                <a:lnTo>
                  <a:pt x="2052" y="673"/>
                </a:lnTo>
                <a:lnTo>
                  <a:pt x="2056" y="671"/>
                </a:lnTo>
                <a:lnTo>
                  <a:pt x="2059" y="667"/>
                </a:lnTo>
                <a:lnTo>
                  <a:pt x="2062" y="662"/>
                </a:lnTo>
                <a:lnTo>
                  <a:pt x="2064" y="659"/>
                </a:lnTo>
                <a:lnTo>
                  <a:pt x="2064" y="655"/>
                </a:lnTo>
                <a:lnTo>
                  <a:pt x="2064" y="653"/>
                </a:lnTo>
                <a:lnTo>
                  <a:pt x="2063" y="650"/>
                </a:lnTo>
                <a:lnTo>
                  <a:pt x="2061" y="647"/>
                </a:lnTo>
                <a:lnTo>
                  <a:pt x="2057" y="646"/>
                </a:lnTo>
                <a:lnTo>
                  <a:pt x="2052" y="643"/>
                </a:lnTo>
                <a:lnTo>
                  <a:pt x="2043" y="640"/>
                </a:lnTo>
                <a:lnTo>
                  <a:pt x="2034" y="636"/>
                </a:lnTo>
                <a:lnTo>
                  <a:pt x="2030" y="636"/>
                </a:lnTo>
                <a:lnTo>
                  <a:pt x="2024" y="636"/>
                </a:lnTo>
                <a:lnTo>
                  <a:pt x="2018" y="637"/>
                </a:lnTo>
                <a:lnTo>
                  <a:pt x="2012" y="638"/>
                </a:lnTo>
                <a:lnTo>
                  <a:pt x="2001" y="642"/>
                </a:lnTo>
                <a:lnTo>
                  <a:pt x="1994" y="643"/>
                </a:lnTo>
                <a:lnTo>
                  <a:pt x="1992" y="643"/>
                </a:lnTo>
                <a:lnTo>
                  <a:pt x="1990" y="641"/>
                </a:lnTo>
                <a:lnTo>
                  <a:pt x="1990" y="638"/>
                </a:lnTo>
                <a:lnTo>
                  <a:pt x="1990" y="634"/>
                </a:lnTo>
                <a:lnTo>
                  <a:pt x="1992" y="629"/>
                </a:lnTo>
                <a:lnTo>
                  <a:pt x="1993" y="624"/>
                </a:lnTo>
                <a:lnTo>
                  <a:pt x="1995" y="618"/>
                </a:lnTo>
                <a:lnTo>
                  <a:pt x="1999" y="612"/>
                </a:lnTo>
                <a:lnTo>
                  <a:pt x="2002" y="608"/>
                </a:lnTo>
                <a:lnTo>
                  <a:pt x="2007" y="604"/>
                </a:lnTo>
                <a:lnTo>
                  <a:pt x="2012" y="602"/>
                </a:lnTo>
                <a:lnTo>
                  <a:pt x="2018" y="600"/>
                </a:lnTo>
                <a:lnTo>
                  <a:pt x="2027" y="598"/>
                </a:lnTo>
                <a:lnTo>
                  <a:pt x="2037" y="598"/>
                </a:lnTo>
                <a:lnTo>
                  <a:pt x="2043" y="599"/>
                </a:lnTo>
                <a:lnTo>
                  <a:pt x="2047" y="603"/>
                </a:lnTo>
                <a:lnTo>
                  <a:pt x="2049" y="604"/>
                </a:lnTo>
                <a:lnTo>
                  <a:pt x="2049" y="608"/>
                </a:lnTo>
                <a:lnTo>
                  <a:pt x="2049" y="610"/>
                </a:lnTo>
                <a:lnTo>
                  <a:pt x="2049" y="613"/>
                </a:lnTo>
                <a:lnTo>
                  <a:pt x="2047" y="618"/>
                </a:lnTo>
                <a:lnTo>
                  <a:pt x="2049" y="621"/>
                </a:lnTo>
                <a:lnTo>
                  <a:pt x="2050" y="623"/>
                </a:lnTo>
                <a:lnTo>
                  <a:pt x="2052" y="625"/>
                </a:lnTo>
                <a:lnTo>
                  <a:pt x="2059" y="628"/>
                </a:lnTo>
                <a:lnTo>
                  <a:pt x="2068" y="627"/>
                </a:lnTo>
                <a:lnTo>
                  <a:pt x="2076" y="623"/>
                </a:lnTo>
                <a:lnTo>
                  <a:pt x="2088" y="616"/>
                </a:lnTo>
                <a:lnTo>
                  <a:pt x="2093" y="612"/>
                </a:lnTo>
                <a:lnTo>
                  <a:pt x="2097" y="608"/>
                </a:lnTo>
                <a:lnTo>
                  <a:pt x="2101" y="603"/>
                </a:lnTo>
                <a:lnTo>
                  <a:pt x="2103" y="599"/>
                </a:lnTo>
                <a:lnTo>
                  <a:pt x="2106" y="592"/>
                </a:lnTo>
                <a:lnTo>
                  <a:pt x="2109" y="587"/>
                </a:lnTo>
                <a:lnTo>
                  <a:pt x="2119" y="583"/>
                </a:lnTo>
                <a:lnTo>
                  <a:pt x="2141" y="572"/>
                </a:lnTo>
                <a:lnTo>
                  <a:pt x="2150" y="568"/>
                </a:lnTo>
                <a:lnTo>
                  <a:pt x="2160" y="564"/>
                </a:lnTo>
                <a:lnTo>
                  <a:pt x="2172" y="559"/>
                </a:lnTo>
                <a:lnTo>
                  <a:pt x="2184" y="554"/>
                </a:lnTo>
                <a:lnTo>
                  <a:pt x="2189" y="550"/>
                </a:lnTo>
                <a:lnTo>
                  <a:pt x="2193" y="547"/>
                </a:lnTo>
                <a:lnTo>
                  <a:pt x="2195" y="542"/>
                </a:lnTo>
                <a:lnTo>
                  <a:pt x="2197" y="537"/>
                </a:lnTo>
                <a:lnTo>
                  <a:pt x="2200" y="524"/>
                </a:lnTo>
                <a:lnTo>
                  <a:pt x="2203" y="510"/>
                </a:lnTo>
                <a:lnTo>
                  <a:pt x="2203" y="502"/>
                </a:lnTo>
                <a:lnTo>
                  <a:pt x="2204" y="495"/>
                </a:lnTo>
                <a:lnTo>
                  <a:pt x="2206" y="491"/>
                </a:lnTo>
                <a:lnTo>
                  <a:pt x="2207" y="487"/>
                </a:lnTo>
                <a:lnTo>
                  <a:pt x="2208" y="485"/>
                </a:lnTo>
                <a:lnTo>
                  <a:pt x="2210" y="485"/>
                </a:lnTo>
                <a:lnTo>
                  <a:pt x="2221" y="489"/>
                </a:lnTo>
                <a:lnTo>
                  <a:pt x="2232" y="492"/>
                </a:lnTo>
                <a:lnTo>
                  <a:pt x="2238" y="490"/>
                </a:lnTo>
                <a:lnTo>
                  <a:pt x="2244" y="487"/>
                </a:lnTo>
                <a:lnTo>
                  <a:pt x="2246" y="486"/>
                </a:lnTo>
                <a:lnTo>
                  <a:pt x="2248" y="485"/>
                </a:lnTo>
                <a:lnTo>
                  <a:pt x="2252" y="485"/>
                </a:lnTo>
                <a:lnTo>
                  <a:pt x="2253" y="487"/>
                </a:lnTo>
                <a:lnTo>
                  <a:pt x="2256" y="489"/>
                </a:lnTo>
                <a:lnTo>
                  <a:pt x="2256" y="491"/>
                </a:lnTo>
                <a:lnTo>
                  <a:pt x="2256" y="492"/>
                </a:lnTo>
                <a:lnTo>
                  <a:pt x="2254" y="493"/>
                </a:lnTo>
                <a:lnTo>
                  <a:pt x="2251" y="498"/>
                </a:lnTo>
                <a:lnTo>
                  <a:pt x="2247" y="507"/>
                </a:lnTo>
                <a:lnTo>
                  <a:pt x="2244" y="516"/>
                </a:lnTo>
                <a:lnTo>
                  <a:pt x="2241" y="522"/>
                </a:lnTo>
                <a:lnTo>
                  <a:pt x="2240" y="524"/>
                </a:lnTo>
                <a:lnTo>
                  <a:pt x="2240" y="527"/>
                </a:lnTo>
                <a:lnTo>
                  <a:pt x="2241" y="531"/>
                </a:lnTo>
                <a:lnTo>
                  <a:pt x="2244" y="536"/>
                </a:lnTo>
                <a:lnTo>
                  <a:pt x="2246" y="540"/>
                </a:lnTo>
                <a:lnTo>
                  <a:pt x="2248" y="541"/>
                </a:lnTo>
                <a:lnTo>
                  <a:pt x="2252" y="542"/>
                </a:lnTo>
                <a:lnTo>
                  <a:pt x="2254" y="541"/>
                </a:lnTo>
                <a:lnTo>
                  <a:pt x="2261" y="540"/>
                </a:lnTo>
                <a:lnTo>
                  <a:pt x="2266" y="537"/>
                </a:lnTo>
                <a:lnTo>
                  <a:pt x="2272" y="534"/>
                </a:lnTo>
                <a:lnTo>
                  <a:pt x="2277" y="529"/>
                </a:lnTo>
                <a:lnTo>
                  <a:pt x="2280" y="522"/>
                </a:lnTo>
                <a:lnTo>
                  <a:pt x="2285" y="515"/>
                </a:lnTo>
                <a:lnTo>
                  <a:pt x="2291" y="499"/>
                </a:lnTo>
                <a:lnTo>
                  <a:pt x="2296" y="490"/>
                </a:lnTo>
                <a:lnTo>
                  <a:pt x="2301" y="482"/>
                </a:lnTo>
                <a:lnTo>
                  <a:pt x="2311" y="470"/>
                </a:lnTo>
                <a:lnTo>
                  <a:pt x="2322" y="454"/>
                </a:lnTo>
                <a:lnTo>
                  <a:pt x="2333" y="440"/>
                </a:lnTo>
                <a:lnTo>
                  <a:pt x="2342" y="424"/>
                </a:lnTo>
                <a:lnTo>
                  <a:pt x="2352" y="410"/>
                </a:lnTo>
                <a:lnTo>
                  <a:pt x="2357" y="405"/>
                </a:lnTo>
                <a:lnTo>
                  <a:pt x="2361" y="401"/>
                </a:lnTo>
                <a:lnTo>
                  <a:pt x="2367" y="398"/>
                </a:lnTo>
                <a:lnTo>
                  <a:pt x="2373" y="397"/>
                </a:lnTo>
                <a:lnTo>
                  <a:pt x="2376" y="398"/>
                </a:lnTo>
                <a:lnTo>
                  <a:pt x="2379" y="400"/>
                </a:lnTo>
                <a:lnTo>
                  <a:pt x="2382" y="402"/>
                </a:lnTo>
                <a:lnTo>
                  <a:pt x="2383" y="404"/>
                </a:lnTo>
                <a:lnTo>
                  <a:pt x="2386" y="411"/>
                </a:lnTo>
                <a:lnTo>
                  <a:pt x="2390" y="420"/>
                </a:lnTo>
                <a:lnTo>
                  <a:pt x="2392" y="428"/>
                </a:lnTo>
                <a:lnTo>
                  <a:pt x="2396" y="436"/>
                </a:lnTo>
                <a:lnTo>
                  <a:pt x="2399" y="444"/>
                </a:lnTo>
                <a:lnTo>
                  <a:pt x="2404" y="448"/>
                </a:lnTo>
                <a:lnTo>
                  <a:pt x="2410" y="449"/>
                </a:lnTo>
                <a:lnTo>
                  <a:pt x="2415" y="451"/>
                </a:lnTo>
                <a:lnTo>
                  <a:pt x="2420" y="448"/>
                </a:lnTo>
                <a:lnTo>
                  <a:pt x="2423" y="446"/>
                </a:lnTo>
                <a:lnTo>
                  <a:pt x="2427" y="442"/>
                </a:lnTo>
                <a:lnTo>
                  <a:pt x="2430" y="439"/>
                </a:lnTo>
                <a:lnTo>
                  <a:pt x="2431" y="434"/>
                </a:lnTo>
                <a:lnTo>
                  <a:pt x="2433" y="430"/>
                </a:lnTo>
                <a:lnTo>
                  <a:pt x="2433" y="416"/>
                </a:lnTo>
                <a:lnTo>
                  <a:pt x="2434" y="397"/>
                </a:lnTo>
                <a:lnTo>
                  <a:pt x="2435" y="389"/>
                </a:lnTo>
                <a:lnTo>
                  <a:pt x="2439" y="382"/>
                </a:lnTo>
                <a:lnTo>
                  <a:pt x="2440" y="381"/>
                </a:lnTo>
                <a:lnTo>
                  <a:pt x="2443" y="379"/>
                </a:lnTo>
                <a:lnTo>
                  <a:pt x="2446" y="378"/>
                </a:lnTo>
                <a:lnTo>
                  <a:pt x="2449" y="379"/>
                </a:lnTo>
                <a:lnTo>
                  <a:pt x="2453" y="382"/>
                </a:lnTo>
                <a:lnTo>
                  <a:pt x="2456" y="385"/>
                </a:lnTo>
                <a:lnTo>
                  <a:pt x="2458" y="389"/>
                </a:lnTo>
                <a:lnTo>
                  <a:pt x="2459" y="394"/>
                </a:lnTo>
                <a:lnTo>
                  <a:pt x="2459" y="405"/>
                </a:lnTo>
                <a:lnTo>
                  <a:pt x="2459" y="419"/>
                </a:lnTo>
                <a:lnTo>
                  <a:pt x="2458" y="432"/>
                </a:lnTo>
                <a:lnTo>
                  <a:pt x="2458" y="444"/>
                </a:lnTo>
                <a:lnTo>
                  <a:pt x="2458" y="449"/>
                </a:lnTo>
                <a:lnTo>
                  <a:pt x="2460" y="454"/>
                </a:lnTo>
                <a:lnTo>
                  <a:pt x="2461" y="458"/>
                </a:lnTo>
                <a:lnTo>
                  <a:pt x="2465" y="461"/>
                </a:lnTo>
                <a:lnTo>
                  <a:pt x="2471" y="465"/>
                </a:lnTo>
                <a:lnTo>
                  <a:pt x="2478" y="466"/>
                </a:lnTo>
                <a:lnTo>
                  <a:pt x="2485" y="466"/>
                </a:lnTo>
                <a:lnTo>
                  <a:pt x="2492" y="466"/>
                </a:lnTo>
                <a:lnTo>
                  <a:pt x="2506" y="464"/>
                </a:lnTo>
                <a:lnTo>
                  <a:pt x="2516" y="461"/>
                </a:lnTo>
                <a:lnTo>
                  <a:pt x="2525" y="460"/>
                </a:lnTo>
                <a:lnTo>
                  <a:pt x="2536" y="458"/>
                </a:lnTo>
                <a:lnTo>
                  <a:pt x="2542" y="457"/>
                </a:lnTo>
                <a:lnTo>
                  <a:pt x="2547" y="454"/>
                </a:lnTo>
                <a:lnTo>
                  <a:pt x="2553" y="451"/>
                </a:lnTo>
                <a:lnTo>
                  <a:pt x="2560" y="446"/>
                </a:lnTo>
                <a:lnTo>
                  <a:pt x="2562" y="444"/>
                </a:lnTo>
                <a:lnTo>
                  <a:pt x="2565" y="440"/>
                </a:lnTo>
                <a:lnTo>
                  <a:pt x="2566" y="438"/>
                </a:lnTo>
                <a:lnTo>
                  <a:pt x="2566" y="434"/>
                </a:lnTo>
                <a:lnTo>
                  <a:pt x="2566" y="428"/>
                </a:lnTo>
                <a:lnTo>
                  <a:pt x="2565" y="421"/>
                </a:lnTo>
                <a:lnTo>
                  <a:pt x="2563" y="415"/>
                </a:lnTo>
                <a:lnTo>
                  <a:pt x="2562" y="408"/>
                </a:lnTo>
                <a:lnTo>
                  <a:pt x="2562" y="402"/>
                </a:lnTo>
                <a:lnTo>
                  <a:pt x="2565" y="396"/>
                </a:lnTo>
                <a:lnTo>
                  <a:pt x="2574" y="378"/>
                </a:lnTo>
                <a:lnTo>
                  <a:pt x="2579" y="366"/>
                </a:lnTo>
                <a:lnTo>
                  <a:pt x="2579" y="365"/>
                </a:lnTo>
                <a:lnTo>
                  <a:pt x="2576" y="364"/>
                </a:lnTo>
                <a:lnTo>
                  <a:pt x="2574" y="365"/>
                </a:lnTo>
                <a:lnTo>
                  <a:pt x="2569" y="366"/>
                </a:lnTo>
                <a:lnTo>
                  <a:pt x="2560" y="370"/>
                </a:lnTo>
                <a:lnTo>
                  <a:pt x="2548" y="375"/>
                </a:lnTo>
                <a:lnTo>
                  <a:pt x="2541" y="376"/>
                </a:lnTo>
                <a:lnTo>
                  <a:pt x="2536" y="376"/>
                </a:lnTo>
                <a:lnTo>
                  <a:pt x="2531" y="376"/>
                </a:lnTo>
                <a:lnTo>
                  <a:pt x="2528" y="375"/>
                </a:lnTo>
                <a:lnTo>
                  <a:pt x="2524" y="372"/>
                </a:lnTo>
                <a:lnTo>
                  <a:pt x="2522" y="369"/>
                </a:lnTo>
                <a:lnTo>
                  <a:pt x="2522" y="363"/>
                </a:lnTo>
                <a:lnTo>
                  <a:pt x="2522" y="357"/>
                </a:lnTo>
                <a:lnTo>
                  <a:pt x="2523" y="350"/>
                </a:lnTo>
                <a:lnTo>
                  <a:pt x="2525" y="342"/>
                </a:lnTo>
                <a:lnTo>
                  <a:pt x="2528" y="337"/>
                </a:lnTo>
                <a:lnTo>
                  <a:pt x="2532" y="332"/>
                </a:lnTo>
                <a:lnTo>
                  <a:pt x="2537" y="327"/>
                </a:lnTo>
                <a:lnTo>
                  <a:pt x="2543" y="325"/>
                </a:lnTo>
                <a:lnTo>
                  <a:pt x="2550" y="322"/>
                </a:lnTo>
                <a:lnTo>
                  <a:pt x="2557" y="321"/>
                </a:lnTo>
                <a:lnTo>
                  <a:pt x="2562" y="320"/>
                </a:lnTo>
                <a:lnTo>
                  <a:pt x="2566" y="319"/>
                </a:lnTo>
                <a:lnTo>
                  <a:pt x="2568" y="316"/>
                </a:lnTo>
                <a:lnTo>
                  <a:pt x="2571" y="315"/>
                </a:lnTo>
                <a:lnTo>
                  <a:pt x="2573" y="310"/>
                </a:lnTo>
                <a:lnTo>
                  <a:pt x="2575" y="304"/>
                </a:lnTo>
                <a:lnTo>
                  <a:pt x="2578" y="300"/>
                </a:lnTo>
                <a:lnTo>
                  <a:pt x="2579" y="294"/>
                </a:lnTo>
                <a:lnTo>
                  <a:pt x="2579" y="291"/>
                </a:lnTo>
                <a:lnTo>
                  <a:pt x="2578" y="288"/>
                </a:lnTo>
                <a:lnTo>
                  <a:pt x="2576" y="285"/>
                </a:lnTo>
                <a:lnTo>
                  <a:pt x="2575" y="282"/>
                </a:lnTo>
                <a:lnTo>
                  <a:pt x="2569" y="274"/>
                </a:lnTo>
                <a:lnTo>
                  <a:pt x="2563" y="265"/>
                </a:lnTo>
                <a:lnTo>
                  <a:pt x="2559" y="257"/>
                </a:lnTo>
                <a:lnTo>
                  <a:pt x="2556" y="249"/>
                </a:lnTo>
                <a:lnTo>
                  <a:pt x="2556" y="245"/>
                </a:lnTo>
                <a:lnTo>
                  <a:pt x="2559" y="240"/>
                </a:lnTo>
                <a:lnTo>
                  <a:pt x="2561" y="237"/>
                </a:lnTo>
                <a:lnTo>
                  <a:pt x="2565" y="232"/>
                </a:lnTo>
                <a:lnTo>
                  <a:pt x="2573" y="225"/>
                </a:lnTo>
                <a:lnTo>
                  <a:pt x="2579" y="220"/>
                </a:lnTo>
                <a:lnTo>
                  <a:pt x="2594" y="213"/>
                </a:lnTo>
                <a:lnTo>
                  <a:pt x="2605" y="207"/>
                </a:lnTo>
                <a:lnTo>
                  <a:pt x="2606" y="205"/>
                </a:lnTo>
                <a:lnTo>
                  <a:pt x="2606" y="202"/>
                </a:lnTo>
                <a:lnTo>
                  <a:pt x="2605" y="199"/>
                </a:lnTo>
                <a:lnTo>
                  <a:pt x="2604" y="196"/>
                </a:lnTo>
                <a:lnTo>
                  <a:pt x="2599" y="192"/>
                </a:lnTo>
                <a:lnTo>
                  <a:pt x="2594" y="188"/>
                </a:lnTo>
                <a:lnTo>
                  <a:pt x="2592" y="187"/>
                </a:lnTo>
                <a:lnTo>
                  <a:pt x="2588" y="187"/>
                </a:lnTo>
                <a:lnTo>
                  <a:pt x="2585" y="187"/>
                </a:lnTo>
                <a:lnTo>
                  <a:pt x="2580" y="188"/>
                </a:lnTo>
                <a:lnTo>
                  <a:pt x="2571" y="193"/>
                </a:lnTo>
                <a:lnTo>
                  <a:pt x="2561" y="199"/>
                </a:lnTo>
                <a:lnTo>
                  <a:pt x="2553" y="205"/>
                </a:lnTo>
                <a:lnTo>
                  <a:pt x="2544" y="209"/>
                </a:lnTo>
                <a:lnTo>
                  <a:pt x="2540" y="212"/>
                </a:lnTo>
                <a:lnTo>
                  <a:pt x="2535" y="213"/>
                </a:lnTo>
                <a:lnTo>
                  <a:pt x="2530" y="213"/>
                </a:lnTo>
                <a:lnTo>
                  <a:pt x="2525" y="213"/>
                </a:lnTo>
                <a:lnTo>
                  <a:pt x="2513" y="213"/>
                </a:lnTo>
                <a:lnTo>
                  <a:pt x="2500" y="212"/>
                </a:lnTo>
                <a:lnTo>
                  <a:pt x="2488" y="212"/>
                </a:lnTo>
                <a:lnTo>
                  <a:pt x="2479" y="213"/>
                </a:lnTo>
                <a:lnTo>
                  <a:pt x="2471" y="212"/>
                </a:lnTo>
                <a:lnTo>
                  <a:pt x="2464" y="209"/>
                </a:lnTo>
                <a:lnTo>
                  <a:pt x="2458" y="206"/>
                </a:lnTo>
                <a:lnTo>
                  <a:pt x="2454" y="200"/>
                </a:lnTo>
                <a:lnTo>
                  <a:pt x="2448" y="190"/>
                </a:lnTo>
                <a:lnTo>
                  <a:pt x="2439" y="175"/>
                </a:lnTo>
                <a:lnTo>
                  <a:pt x="2434" y="168"/>
                </a:lnTo>
                <a:lnTo>
                  <a:pt x="2428" y="162"/>
                </a:lnTo>
                <a:lnTo>
                  <a:pt x="2423" y="157"/>
                </a:lnTo>
                <a:lnTo>
                  <a:pt x="2418" y="155"/>
                </a:lnTo>
                <a:lnTo>
                  <a:pt x="2409" y="152"/>
                </a:lnTo>
                <a:lnTo>
                  <a:pt x="2397" y="151"/>
                </a:lnTo>
                <a:lnTo>
                  <a:pt x="2386" y="152"/>
                </a:lnTo>
                <a:lnTo>
                  <a:pt x="2377" y="153"/>
                </a:lnTo>
                <a:lnTo>
                  <a:pt x="2372" y="156"/>
                </a:lnTo>
                <a:lnTo>
                  <a:pt x="2368" y="161"/>
                </a:lnTo>
                <a:lnTo>
                  <a:pt x="2365" y="165"/>
                </a:lnTo>
                <a:lnTo>
                  <a:pt x="2362" y="171"/>
                </a:lnTo>
                <a:lnTo>
                  <a:pt x="2361" y="178"/>
                </a:lnTo>
                <a:lnTo>
                  <a:pt x="2360" y="184"/>
                </a:lnTo>
                <a:lnTo>
                  <a:pt x="2360" y="192"/>
                </a:lnTo>
                <a:lnTo>
                  <a:pt x="2361" y="197"/>
                </a:lnTo>
                <a:lnTo>
                  <a:pt x="2361" y="202"/>
                </a:lnTo>
                <a:lnTo>
                  <a:pt x="2361" y="207"/>
                </a:lnTo>
                <a:lnTo>
                  <a:pt x="2360" y="211"/>
                </a:lnTo>
                <a:lnTo>
                  <a:pt x="2359" y="214"/>
                </a:lnTo>
                <a:lnTo>
                  <a:pt x="2358" y="216"/>
                </a:lnTo>
                <a:lnTo>
                  <a:pt x="2355" y="218"/>
                </a:lnTo>
                <a:lnTo>
                  <a:pt x="2353" y="219"/>
                </a:lnTo>
                <a:lnTo>
                  <a:pt x="2349" y="220"/>
                </a:lnTo>
                <a:lnTo>
                  <a:pt x="2347" y="220"/>
                </a:lnTo>
                <a:lnTo>
                  <a:pt x="2345" y="219"/>
                </a:lnTo>
                <a:lnTo>
                  <a:pt x="2342" y="218"/>
                </a:lnTo>
                <a:lnTo>
                  <a:pt x="2340" y="216"/>
                </a:lnTo>
                <a:lnTo>
                  <a:pt x="2335" y="212"/>
                </a:lnTo>
                <a:lnTo>
                  <a:pt x="2330" y="206"/>
                </a:lnTo>
                <a:lnTo>
                  <a:pt x="2328" y="203"/>
                </a:lnTo>
                <a:lnTo>
                  <a:pt x="2324" y="202"/>
                </a:lnTo>
                <a:lnTo>
                  <a:pt x="2321" y="201"/>
                </a:lnTo>
                <a:lnTo>
                  <a:pt x="2316" y="201"/>
                </a:lnTo>
                <a:lnTo>
                  <a:pt x="2311" y="201"/>
                </a:lnTo>
                <a:lnTo>
                  <a:pt x="2307" y="202"/>
                </a:lnTo>
                <a:lnTo>
                  <a:pt x="2301" y="203"/>
                </a:lnTo>
                <a:lnTo>
                  <a:pt x="2296" y="206"/>
                </a:lnTo>
                <a:lnTo>
                  <a:pt x="2284" y="212"/>
                </a:lnTo>
                <a:lnTo>
                  <a:pt x="2267" y="216"/>
                </a:lnTo>
                <a:lnTo>
                  <a:pt x="2250" y="221"/>
                </a:lnTo>
                <a:lnTo>
                  <a:pt x="2235" y="225"/>
                </a:lnTo>
                <a:lnTo>
                  <a:pt x="2225" y="226"/>
                </a:lnTo>
                <a:lnTo>
                  <a:pt x="2215" y="225"/>
                </a:lnTo>
                <a:lnTo>
                  <a:pt x="2204" y="222"/>
                </a:lnTo>
                <a:lnTo>
                  <a:pt x="2195" y="220"/>
                </a:lnTo>
                <a:lnTo>
                  <a:pt x="2191" y="216"/>
                </a:lnTo>
                <a:lnTo>
                  <a:pt x="2188" y="212"/>
                </a:lnTo>
                <a:lnTo>
                  <a:pt x="2182" y="205"/>
                </a:lnTo>
                <a:lnTo>
                  <a:pt x="2177" y="197"/>
                </a:lnTo>
                <a:lnTo>
                  <a:pt x="2171" y="189"/>
                </a:lnTo>
                <a:lnTo>
                  <a:pt x="2166" y="182"/>
                </a:lnTo>
                <a:lnTo>
                  <a:pt x="2162" y="176"/>
                </a:lnTo>
                <a:lnTo>
                  <a:pt x="2157" y="171"/>
                </a:lnTo>
                <a:lnTo>
                  <a:pt x="2152" y="169"/>
                </a:lnTo>
                <a:lnTo>
                  <a:pt x="2147" y="169"/>
                </a:lnTo>
                <a:lnTo>
                  <a:pt x="2144" y="169"/>
                </a:lnTo>
                <a:lnTo>
                  <a:pt x="2140" y="169"/>
                </a:lnTo>
                <a:lnTo>
                  <a:pt x="2133" y="173"/>
                </a:lnTo>
                <a:lnTo>
                  <a:pt x="2126" y="176"/>
                </a:lnTo>
                <a:lnTo>
                  <a:pt x="2119" y="178"/>
                </a:lnTo>
                <a:lnTo>
                  <a:pt x="2110" y="178"/>
                </a:lnTo>
                <a:lnTo>
                  <a:pt x="2099" y="176"/>
                </a:lnTo>
                <a:lnTo>
                  <a:pt x="2083" y="171"/>
                </a:lnTo>
                <a:lnTo>
                  <a:pt x="2080" y="169"/>
                </a:lnTo>
                <a:lnTo>
                  <a:pt x="2076" y="167"/>
                </a:lnTo>
                <a:lnTo>
                  <a:pt x="2074" y="164"/>
                </a:lnTo>
                <a:lnTo>
                  <a:pt x="2072" y="161"/>
                </a:lnTo>
                <a:lnTo>
                  <a:pt x="2071" y="153"/>
                </a:lnTo>
                <a:lnTo>
                  <a:pt x="2070" y="145"/>
                </a:lnTo>
                <a:lnTo>
                  <a:pt x="2070" y="138"/>
                </a:lnTo>
                <a:lnTo>
                  <a:pt x="2070" y="131"/>
                </a:lnTo>
                <a:lnTo>
                  <a:pt x="2069" y="127"/>
                </a:lnTo>
                <a:lnTo>
                  <a:pt x="2068" y="125"/>
                </a:lnTo>
                <a:lnTo>
                  <a:pt x="2066" y="123"/>
                </a:lnTo>
                <a:lnTo>
                  <a:pt x="2064" y="121"/>
                </a:lnTo>
                <a:lnTo>
                  <a:pt x="2058" y="120"/>
                </a:lnTo>
                <a:lnTo>
                  <a:pt x="2052" y="119"/>
                </a:lnTo>
                <a:lnTo>
                  <a:pt x="2046" y="120"/>
                </a:lnTo>
                <a:lnTo>
                  <a:pt x="2040" y="121"/>
                </a:lnTo>
                <a:lnTo>
                  <a:pt x="2034" y="123"/>
                </a:lnTo>
                <a:lnTo>
                  <a:pt x="2028" y="123"/>
                </a:lnTo>
                <a:lnTo>
                  <a:pt x="2024" y="123"/>
                </a:lnTo>
                <a:lnTo>
                  <a:pt x="2018" y="121"/>
                </a:lnTo>
                <a:lnTo>
                  <a:pt x="2013" y="119"/>
                </a:lnTo>
                <a:lnTo>
                  <a:pt x="2009" y="117"/>
                </a:lnTo>
                <a:lnTo>
                  <a:pt x="2005" y="112"/>
                </a:lnTo>
                <a:lnTo>
                  <a:pt x="2001" y="107"/>
                </a:lnTo>
                <a:lnTo>
                  <a:pt x="1995" y="96"/>
                </a:lnTo>
                <a:lnTo>
                  <a:pt x="1989" y="86"/>
                </a:lnTo>
                <a:lnTo>
                  <a:pt x="1987" y="85"/>
                </a:lnTo>
                <a:lnTo>
                  <a:pt x="1984" y="82"/>
                </a:lnTo>
                <a:lnTo>
                  <a:pt x="1980" y="82"/>
                </a:lnTo>
                <a:lnTo>
                  <a:pt x="1975" y="81"/>
                </a:lnTo>
                <a:lnTo>
                  <a:pt x="1964" y="82"/>
                </a:lnTo>
                <a:lnTo>
                  <a:pt x="1956" y="83"/>
                </a:lnTo>
                <a:lnTo>
                  <a:pt x="1946" y="85"/>
                </a:lnTo>
                <a:lnTo>
                  <a:pt x="1933" y="87"/>
                </a:lnTo>
                <a:lnTo>
                  <a:pt x="1920" y="89"/>
                </a:lnTo>
                <a:lnTo>
                  <a:pt x="1908" y="92"/>
                </a:lnTo>
                <a:lnTo>
                  <a:pt x="1899" y="96"/>
                </a:lnTo>
                <a:lnTo>
                  <a:pt x="1889" y="104"/>
                </a:lnTo>
                <a:lnTo>
                  <a:pt x="1881" y="111"/>
                </a:lnTo>
                <a:lnTo>
                  <a:pt x="1872" y="118"/>
                </a:lnTo>
                <a:lnTo>
                  <a:pt x="1862" y="125"/>
                </a:lnTo>
                <a:lnTo>
                  <a:pt x="1854" y="129"/>
                </a:lnTo>
                <a:lnTo>
                  <a:pt x="1845" y="130"/>
                </a:lnTo>
                <a:lnTo>
                  <a:pt x="1839" y="131"/>
                </a:lnTo>
                <a:lnTo>
                  <a:pt x="1826" y="132"/>
                </a:lnTo>
                <a:lnTo>
                  <a:pt x="1813" y="137"/>
                </a:lnTo>
                <a:lnTo>
                  <a:pt x="1798" y="142"/>
                </a:lnTo>
                <a:lnTo>
                  <a:pt x="1780" y="144"/>
                </a:lnTo>
                <a:lnTo>
                  <a:pt x="1775" y="145"/>
                </a:lnTo>
                <a:lnTo>
                  <a:pt x="1770" y="148"/>
                </a:lnTo>
                <a:lnTo>
                  <a:pt x="1767" y="150"/>
                </a:lnTo>
                <a:lnTo>
                  <a:pt x="1765" y="153"/>
                </a:lnTo>
                <a:lnTo>
                  <a:pt x="1761" y="159"/>
                </a:lnTo>
                <a:lnTo>
                  <a:pt x="1759" y="164"/>
                </a:lnTo>
                <a:lnTo>
                  <a:pt x="1757" y="165"/>
                </a:lnTo>
                <a:lnTo>
                  <a:pt x="1759" y="167"/>
                </a:lnTo>
                <a:lnTo>
                  <a:pt x="1760" y="168"/>
                </a:lnTo>
                <a:lnTo>
                  <a:pt x="1761" y="169"/>
                </a:lnTo>
                <a:lnTo>
                  <a:pt x="1767" y="171"/>
                </a:lnTo>
                <a:lnTo>
                  <a:pt x="1774" y="171"/>
                </a:lnTo>
                <a:lnTo>
                  <a:pt x="1782" y="173"/>
                </a:lnTo>
                <a:lnTo>
                  <a:pt x="1791" y="176"/>
                </a:lnTo>
                <a:lnTo>
                  <a:pt x="1793" y="178"/>
                </a:lnTo>
                <a:lnTo>
                  <a:pt x="1795" y="182"/>
                </a:lnTo>
                <a:lnTo>
                  <a:pt x="1797" y="184"/>
                </a:lnTo>
                <a:lnTo>
                  <a:pt x="1798" y="188"/>
                </a:lnTo>
                <a:lnTo>
                  <a:pt x="1797" y="193"/>
                </a:lnTo>
                <a:lnTo>
                  <a:pt x="1794" y="197"/>
                </a:lnTo>
                <a:lnTo>
                  <a:pt x="1791" y="205"/>
                </a:lnTo>
                <a:lnTo>
                  <a:pt x="1786" y="212"/>
                </a:lnTo>
                <a:lnTo>
                  <a:pt x="1776" y="225"/>
                </a:lnTo>
                <a:lnTo>
                  <a:pt x="1767" y="234"/>
                </a:lnTo>
                <a:lnTo>
                  <a:pt x="1757" y="241"/>
                </a:lnTo>
                <a:lnTo>
                  <a:pt x="1749" y="249"/>
                </a:lnTo>
                <a:lnTo>
                  <a:pt x="1741" y="256"/>
                </a:lnTo>
                <a:lnTo>
                  <a:pt x="1734" y="264"/>
                </a:lnTo>
                <a:lnTo>
                  <a:pt x="1727" y="274"/>
                </a:lnTo>
                <a:lnTo>
                  <a:pt x="1718" y="281"/>
                </a:lnTo>
                <a:lnTo>
                  <a:pt x="1709" y="287"/>
                </a:lnTo>
                <a:lnTo>
                  <a:pt x="1698" y="293"/>
                </a:lnTo>
                <a:lnTo>
                  <a:pt x="1685" y="297"/>
                </a:lnTo>
                <a:lnTo>
                  <a:pt x="1671" y="302"/>
                </a:lnTo>
                <a:lnTo>
                  <a:pt x="1665" y="304"/>
                </a:lnTo>
                <a:lnTo>
                  <a:pt x="1660" y="307"/>
                </a:lnTo>
                <a:lnTo>
                  <a:pt x="1655" y="309"/>
                </a:lnTo>
                <a:lnTo>
                  <a:pt x="1653" y="313"/>
                </a:lnTo>
                <a:lnTo>
                  <a:pt x="1650" y="316"/>
                </a:lnTo>
                <a:lnTo>
                  <a:pt x="1650" y="320"/>
                </a:lnTo>
                <a:lnTo>
                  <a:pt x="1652" y="322"/>
                </a:lnTo>
                <a:lnTo>
                  <a:pt x="1653" y="326"/>
                </a:lnTo>
                <a:lnTo>
                  <a:pt x="1658" y="332"/>
                </a:lnTo>
                <a:lnTo>
                  <a:pt x="1662" y="337"/>
                </a:lnTo>
                <a:lnTo>
                  <a:pt x="1667" y="345"/>
                </a:lnTo>
                <a:lnTo>
                  <a:pt x="1671" y="354"/>
                </a:lnTo>
                <a:lnTo>
                  <a:pt x="1672" y="359"/>
                </a:lnTo>
                <a:lnTo>
                  <a:pt x="1672" y="364"/>
                </a:lnTo>
                <a:lnTo>
                  <a:pt x="1671" y="369"/>
                </a:lnTo>
                <a:lnTo>
                  <a:pt x="1668" y="371"/>
                </a:lnTo>
                <a:lnTo>
                  <a:pt x="1665" y="376"/>
                </a:lnTo>
                <a:lnTo>
                  <a:pt x="1661" y="379"/>
                </a:lnTo>
                <a:lnTo>
                  <a:pt x="1659" y="385"/>
                </a:lnTo>
                <a:lnTo>
                  <a:pt x="1655" y="394"/>
                </a:lnTo>
                <a:lnTo>
                  <a:pt x="1649" y="404"/>
                </a:lnTo>
                <a:lnTo>
                  <a:pt x="1641" y="415"/>
                </a:lnTo>
                <a:lnTo>
                  <a:pt x="1636" y="420"/>
                </a:lnTo>
                <a:lnTo>
                  <a:pt x="1630" y="424"/>
                </a:lnTo>
                <a:lnTo>
                  <a:pt x="1625" y="427"/>
                </a:lnTo>
                <a:lnTo>
                  <a:pt x="1620" y="428"/>
                </a:lnTo>
                <a:lnTo>
                  <a:pt x="1606" y="430"/>
                </a:lnTo>
                <a:lnTo>
                  <a:pt x="1589" y="434"/>
                </a:lnTo>
                <a:lnTo>
                  <a:pt x="1568" y="438"/>
                </a:lnTo>
                <a:lnTo>
                  <a:pt x="1551" y="440"/>
                </a:lnTo>
                <a:lnTo>
                  <a:pt x="1532" y="442"/>
                </a:lnTo>
                <a:lnTo>
                  <a:pt x="1510" y="445"/>
                </a:lnTo>
                <a:lnTo>
                  <a:pt x="1491" y="446"/>
                </a:lnTo>
                <a:lnTo>
                  <a:pt x="1478" y="447"/>
                </a:lnTo>
                <a:lnTo>
                  <a:pt x="1466" y="448"/>
                </a:lnTo>
                <a:lnTo>
                  <a:pt x="1452" y="448"/>
                </a:lnTo>
                <a:lnTo>
                  <a:pt x="1445" y="448"/>
                </a:lnTo>
                <a:lnTo>
                  <a:pt x="1438" y="447"/>
                </a:lnTo>
                <a:lnTo>
                  <a:pt x="1432" y="445"/>
                </a:lnTo>
                <a:lnTo>
                  <a:pt x="1427" y="440"/>
                </a:lnTo>
                <a:lnTo>
                  <a:pt x="1423" y="435"/>
                </a:lnTo>
                <a:lnTo>
                  <a:pt x="1421" y="433"/>
                </a:lnTo>
                <a:lnTo>
                  <a:pt x="1417" y="430"/>
                </a:lnTo>
                <a:lnTo>
                  <a:pt x="1414" y="429"/>
                </a:lnTo>
                <a:lnTo>
                  <a:pt x="1406" y="426"/>
                </a:lnTo>
                <a:lnTo>
                  <a:pt x="1396" y="419"/>
                </a:lnTo>
                <a:lnTo>
                  <a:pt x="1383" y="410"/>
                </a:lnTo>
                <a:lnTo>
                  <a:pt x="1370" y="402"/>
                </a:lnTo>
                <a:lnTo>
                  <a:pt x="1364" y="398"/>
                </a:lnTo>
                <a:lnTo>
                  <a:pt x="1358" y="394"/>
                </a:lnTo>
                <a:lnTo>
                  <a:pt x="1352" y="388"/>
                </a:lnTo>
                <a:lnTo>
                  <a:pt x="1347" y="382"/>
                </a:lnTo>
                <a:lnTo>
                  <a:pt x="1344" y="371"/>
                </a:lnTo>
                <a:lnTo>
                  <a:pt x="1339" y="353"/>
                </a:lnTo>
                <a:lnTo>
                  <a:pt x="1337" y="333"/>
                </a:lnTo>
                <a:lnTo>
                  <a:pt x="1334" y="309"/>
                </a:lnTo>
                <a:lnTo>
                  <a:pt x="1333" y="285"/>
                </a:lnTo>
                <a:lnTo>
                  <a:pt x="1333" y="264"/>
                </a:lnTo>
                <a:lnTo>
                  <a:pt x="1333" y="255"/>
                </a:lnTo>
                <a:lnTo>
                  <a:pt x="1334" y="246"/>
                </a:lnTo>
                <a:lnTo>
                  <a:pt x="1337" y="239"/>
                </a:lnTo>
                <a:lnTo>
                  <a:pt x="1338" y="233"/>
                </a:lnTo>
                <a:lnTo>
                  <a:pt x="1344" y="226"/>
                </a:lnTo>
                <a:lnTo>
                  <a:pt x="1348" y="219"/>
                </a:lnTo>
                <a:lnTo>
                  <a:pt x="1354" y="213"/>
                </a:lnTo>
                <a:lnTo>
                  <a:pt x="1359" y="208"/>
                </a:lnTo>
                <a:lnTo>
                  <a:pt x="1364" y="203"/>
                </a:lnTo>
                <a:lnTo>
                  <a:pt x="1368" y="200"/>
                </a:lnTo>
                <a:lnTo>
                  <a:pt x="1370" y="196"/>
                </a:lnTo>
                <a:lnTo>
                  <a:pt x="1371" y="192"/>
                </a:lnTo>
                <a:lnTo>
                  <a:pt x="1372" y="184"/>
                </a:lnTo>
                <a:lnTo>
                  <a:pt x="1373" y="180"/>
                </a:lnTo>
                <a:lnTo>
                  <a:pt x="1375" y="177"/>
                </a:lnTo>
                <a:lnTo>
                  <a:pt x="1377" y="176"/>
                </a:lnTo>
                <a:lnTo>
                  <a:pt x="1378" y="175"/>
                </a:lnTo>
                <a:lnTo>
                  <a:pt x="1381" y="174"/>
                </a:lnTo>
                <a:lnTo>
                  <a:pt x="1383" y="174"/>
                </a:lnTo>
                <a:lnTo>
                  <a:pt x="1384" y="171"/>
                </a:lnTo>
                <a:lnTo>
                  <a:pt x="1385" y="169"/>
                </a:lnTo>
                <a:lnTo>
                  <a:pt x="1385" y="165"/>
                </a:lnTo>
                <a:lnTo>
                  <a:pt x="1384" y="162"/>
                </a:lnTo>
                <a:lnTo>
                  <a:pt x="1383" y="158"/>
                </a:lnTo>
                <a:lnTo>
                  <a:pt x="1382" y="155"/>
                </a:lnTo>
                <a:lnTo>
                  <a:pt x="1379" y="151"/>
                </a:lnTo>
                <a:lnTo>
                  <a:pt x="1373" y="148"/>
                </a:lnTo>
                <a:lnTo>
                  <a:pt x="1369" y="142"/>
                </a:lnTo>
                <a:lnTo>
                  <a:pt x="1366" y="139"/>
                </a:lnTo>
                <a:lnTo>
                  <a:pt x="1365" y="136"/>
                </a:lnTo>
                <a:lnTo>
                  <a:pt x="1364" y="132"/>
                </a:lnTo>
                <a:lnTo>
                  <a:pt x="1363" y="127"/>
                </a:lnTo>
                <a:lnTo>
                  <a:pt x="1363" y="124"/>
                </a:lnTo>
                <a:lnTo>
                  <a:pt x="1360" y="118"/>
                </a:lnTo>
                <a:lnTo>
                  <a:pt x="1358" y="113"/>
                </a:lnTo>
                <a:lnTo>
                  <a:pt x="1356" y="108"/>
                </a:lnTo>
                <a:lnTo>
                  <a:pt x="1348" y="100"/>
                </a:lnTo>
                <a:lnTo>
                  <a:pt x="1341" y="93"/>
                </a:lnTo>
                <a:lnTo>
                  <a:pt x="1334" y="86"/>
                </a:lnTo>
                <a:lnTo>
                  <a:pt x="1328" y="77"/>
                </a:lnTo>
                <a:lnTo>
                  <a:pt x="1324" y="69"/>
                </a:lnTo>
                <a:lnTo>
                  <a:pt x="1320" y="61"/>
                </a:lnTo>
                <a:lnTo>
                  <a:pt x="1314" y="52"/>
                </a:lnTo>
                <a:lnTo>
                  <a:pt x="1307" y="41"/>
                </a:lnTo>
                <a:lnTo>
                  <a:pt x="1299" y="29"/>
                </a:lnTo>
                <a:lnTo>
                  <a:pt x="1291" y="19"/>
                </a:lnTo>
                <a:lnTo>
                  <a:pt x="1283" y="13"/>
                </a:lnTo>
                <a:lnTo>
                  <a:pt x="1274" y="8"/>
                </a:lnTo>
                <a:lnTo>
                  <a:pt x="1264" y="6"/>
                </a:lnTo>
                <a:lnTo>
                  <a:pt x="1255" y="4"/>
                </a:lnTo>
                <a:lnTo>
                  <a:pt x="1251" y="4"/>
                </a:lnTo>
                <a:lnTo>
                  <a:pt x="1246" y="4"/>
                </a:lnTo>
                <a:lnTo>
                  <a:pt x="1242" y="5"/>
                </a:lnTo>
                <a:lnTo>
                  <a:pt x="1238" y="6"/>
                </a:lnTo>
                <a:lnTo>
                  <a:pt x="1234" y="8"/>
                </a:lnTo>
                <a:lnTo>
                  <a:pt x="1231" y="11"/>
                </a:lnTo>
                <a:lnTo>
                  <a:pt x="1228" y="14"/>
                </a:lnTo>
                <a:lnTo>
                  <a:pt x="1226" y="19"/>
                </a:lnTo>
                <a:lnTo>
                  <a:pt x="1224" y="29"/>
                </a:lnTo>
                <a:lnTo>
                  <a:pt x="1220" y="39"/>
                </a:lnTo>
                <a:lnTo>
                  <a:pt x="1218" y="45"/>
                </a:lnTo>
                <a:lnTo>
                  <a:pt x="1215" y="50"/>
                </a:lnTo>
                <a:lnTo>
                  <a:pt x="1212" y="54"/>
                </a:lnTo>
                <a:lnTo>
                  <a:pt x="1207" y="58"/>
                </a:lnTo>
                <a:lnTo>
                  <a:pt x="1198" y="63"/>
                </a:lnTo>
                <a:lnTo>
                  <a:pt x="1192" y="68"/>
                </a:lnTo>
                <a:lnTo>
                  <a:pt x="1184" y="70"/>
                </a:lnTo>
                <a:lnTo>
                  <a:pt x="1180" y="70"/>
                </a:lnTo>
                <a:lnTo>
                  <a:pt x="1173" y="57"/>
                </a:lnTo>
                <a:lnTo>
                  <a:pt x="1162" y="41"/>
                </a:lnTo>
                <a:lnTo>
                  <a:pt x="1157" y="39"/>
                </a:lnTo>
                <a:lnTo>
                  <a:pt x="1154" y="39"/>
                </a:lnTo>
                <a:lnTo>
                  <a:pt x="1149" y="41"/>
                </a:lnTo>
                <a:lnTo>
                  <a:pt x="1145" y="42"/>
                </a:lnTo>
                <a:lnTo>
                  <a:pt x="1137" y="47"/>
                </a:lnTo>
                <a:lnTo>
                  <a:pt x="1129" y="52"/>
                </a:lnTo>
                <a:lnTo>
                  <a:pt x="1119" y="57"/>
                </a:lnTo>
                <a:lnTo>
                  <a:pt x="1110" y="61"/>
                </a:lnTo>
                <a:lnTo>
                  <a:pt x="1098" y="62"/>
                </a:lnTo>
                <a:lnTo>
                  <a:pt x="1088" y="61"/>
                </a:lnTo>
                <a:lnTo>
                  <a:pt x="1074" y="50"/>
                </a:lnTo>
                <a:lnTo>
                  <a:pt x="1063" y="41"/>
                </a:lnTo>
                <a:lnTo>
                  <a:pt x="1060" y="42"/>
                </a:lnTo>
                <a:lnTo>
                  <a:pt x="1058" y="44"/>
                </a:lnTo>
                <a:lnTo>
                  <a:pt x="1057" y="48"/>
                </a:lnTo>
                <a:lnTo>
                  <a:pt x="1056" y="52"/>
                </a:lnTo>
                <a:lnTo>
                  <a:pt x="1056" y="62"/>
                </a:lnTo>
                <a:lnTo>
                  <a:pt x="1056" y="73"/>
                </a:lnTo>
                <a:lnTo>
                  <a:pt x="1055" y="82"/>
                </a:lnTo>
                <a:lnTo>
                  <a:pt x="1052" y="92"/>
                </a:lnTo>
                <a:lnTo>
                  <a:pt x="1048" y="100"/>
                </a:lnTo>
                <a:lnTo>
                  <a:pt x="1043" y="108"/>
                </a:lnTo>
                <a:lnTo>
                  <a:pt x="1041" y="111"/>
                </a:lnTo>
                <a:lnTo>
                  <a:pt x="1038" y="112"/>
                </a:lnTo>
                <a:lnTo>
                  <a:pt x="1035" y="114"/>
                </a:lnTo>
                <a:lnTo>
                  <a:pt x="1031" y="114"/>
                </a:lnTo>
                <a:lnTo>
                  <a:pt x="1023" y="115"/>
                </a:lnTo>
                <a:lnTo>
                  <a:pt x="1016" y="114"/>
                </a:lnTo>
                <a:lnTo>
                  <a:pt x="1009" y="113"/>
                </a:lnTo>
                <a:lnTo>
                  <a:pt x="1003" y="111"/>
                </a:lnTo>
                <a:lnTo>
                  <a:pt x="999" y="110"/>
                </a:lnTo>
                <a:lnTo>
                  <a:pt x="997" y="108"/>
                </a:lnTo>
                <a:lnTo>
                  <a:pt x="995" y="105"/>
                </a:lnTo>
                <a:lnTo>
                  <a:pt x="994" y="101"/>
                </a:lnTo>
                <a:lnTo>
                  <a:pt x="994" y="99"/>
                </a:lnTo>
                <a:lnTo>
                  <a:pt x="997" y="95"/>
                </a:lnTo>
                <a:lnTo>
                  <a:pt x="999" y="93"/>
                </a:lnTo>
                <a:lnTo>
                  <a:pt x="1003" y="90"/>
                </a:lnTo>
                <a:lnTo>
                  <a:pt x="1006" y="88"/>
                </a:lnTo>
                <a:lnTo>
                  <a:pt x="1010" y="83"/>
                </a:lnTo>
                <a:lnTo>
                  <a:pt x="1011" y="79"/>
                </a:lnTo>
                <a:lnTo>
                  <a:pt x="1012" y="71"/>
                </a:lnTo>
                <a:lnTo>
                  <a:pt x="1012" y="66"/>
                </a:lnTo>
                <a:lnTo>
                  <a:pt x="1010" y="61"/>
                </a:lnTo>
                <a:lnTo>
                  <a:pt x="1006" y="57"/>
                </a:lnTo>
                <a:lnTo>
                  <a:pt x="1000" y="55"/>
                </a:lnTo>
                <a:lnTo>
                  <a:pt x="992" y="52"/>
                </a:lnTo>
                <a:lnTo>
                  <a:pt x="981" y="51"/>
                </a:lnTo>
                <a:lnTo>
                  <a:pt x="969" y="51"/>
                </a:lnTo>
                <a:lnTo>
                  <a:pt x="961" y="51"/>
                </a:lnTo>
                <a:lnTo>
                  <a:pt x="957" y="51"/>
                </a:lnTo>
                <a:lnTo>
                  <a:pt x="955" y="50"/>
                </a:lnTo>
                <a:lnTo>
                  <a:pt x="955" y="49"/>
                </a:lnTo>
                <a:lnTo>
                  <a:pt x="955" y="48"/>
                </a:lnTo>
                <a:lnTo>
                  <a:pt x="956" y="45"/>
                </a:lnTo>
                <a:lnTo>
                  <a:pt x="959" y="43"/>
                </a:lnTo>
                <a:lnTo>
                  <a:pt x="963" y="41"/>
                </a:lnTo>
                <a:lnTo>
                  <a:pt x="968" y="39"/>
                </a:lnTo>
                <a:lnTo>
                  <a:pt x="974" y="37"/>
                </a:lnTo>
                <a:lnTo>
                  <a:pt x="978" y="33"/>
                </a:lnTo>
                <a:lnTo>
                  <a:pt x="979" y="30"/>
                </a:lnTo>
                <a:lnTo>
                  <a:pt x="980" y="26"/>
                </a:lnTo>
                <a:lnTo>
                  <a:pt x="978" y="23"/>
                </a:lnTo>
                <a:lnTo>
                  <a:pt x="975" y="19"/>
                </a:lnTo>
                <a:lnTo>
                  <a:pt x="972" y="17"/>
                </a:lnTo>
                <a:lnTo>
                  <a:pt x="966" y="14"/>
                </a:lnTo>
                <a:lnTo>
                  <a:pt x="955" y="11"/>
                </a:lnTo>
                <a:lnTo>
                  <a:pt x="944" y="6"/>
                </a:lnTo>
                <a:lnTo>
                  <a:pt x="934" y="3"/>
                </a:lnTo>
                <a:lnTo>
                  <a:pt x="923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</p:sp>
      <p:sp>
        <p:nvSpPr>
          <p:cNvPr id="27" name="TextBox 26"/>
          <p:cNvSpPr txBox="1"/>
          <p:nvPr/>
        </p:nvSpPr>
        <p:spPr>
          <a:xfrm>
            <a:off x="5082989" y="4921625"/>
            <a:ext cx="6185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山东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188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600" y="381000"/>
            <a:ext cx="5272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月流通车型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="" xmlns:p14="http://schemas.microsoft.com/office/powerpoint/2010/main" val="754776980"/>
              </p:ext>
            </p:extLst>
          </p:nvPr>
        </p:nvGraphicFramePr>
        <p:xfrm>
          <a:off x="447675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2100" y="1130300"/>
            <a:ext cx="394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月，线上电商平台车源发布量及用户关注度占比最高为捷达，前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19.52%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="" xmlns:p14="http://schemas.microsoft.com/office/powerpoint/2010/main" val="2567184807"/>
              </p:ext>
            </p:extLst>
          </p:nvPr>
        </p:nvGraphicFramePr>
        <p:xfrm>
          <a:off x="5080000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940300" y="1130300"/>
            <a:ext cx="3949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捷达交易量排名第一，在二手车市场中占比较大，前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17.17%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11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087" y="1116013"/>
            <a:ext cx="8559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万台，当月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20.11%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车辆完成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交易；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占总交易量的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3.83%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线上销售周期监测即电商平台发布车源信息至显示成交过程周期；线下销售周期监测即市场库存车辆的销售周期。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车辆中，线下渠道平均销售周期为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销售周期为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46.5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="" xmlns:p14="http://schemas.microsoft.com/office/powerpoint/2010/main" val="1125273010"/>
              </p:ext>
            </p:extLst>
          </p:nvPr>
        </p:nvGraphicFramePr>
        <p:xfrm>
          <a:off x="292100" y="3314699"/>
          <a:ext cx="8559800" cy="1785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7" name="图表 36"/>
          <p:cNvGraphicFramePr/>
          <p:nvPr>
            <p:extLst>
              <p:ext uri="{D42A27DB-BD31-4B8C-83A1-F6EECF244321}">
                <p14:modId xmlns="" xmlns:p14="http://schemas.microsoft.com/office/powerpoint/2010/main" val="2392571435"/>
              </p:ext>
            </p:extLst>
          </p:nvPr>
        </p:nvGraphicFramePr>
        <p:xfrm>
          <a:off x="1071563" y="4791075"/>
          <a:ext cx="3300412" cy="2066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5318125" y="4935539"/>
            <a:ext cx="3825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月，电商平台销售周期较上月略有增长，有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53.94%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月增加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6.73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81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  <p:extLst>
      <p:ext uri="{BB962C8B-B14F-4D97-AF65-F5344CB8AC3E}">
        <p14:creationId xmlns="" xmlns:p14="http://schemas.microsoft.com/office/powerpoint/2010/main" val="163467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9842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/>
        </p:nvGraphicFramePr>
        <p:xfrm>
          <a:off x="631339" y="2272552"/>
          <a:ext cx="7516800" cy="389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81.73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，与去年同期相比增长了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6.08%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；交易额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480.27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亿元，环比上升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3.84%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4315918" y="3219731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0.17%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353300" y="2846388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itchFamily="34" charset="-122"/>
                <a:ea typeface="微软雅黑" pitchFamily="34" charset="-122"/>
              </a:rPr>
              <a:t>单位：万辆</a:t>
            </a:r>
          </a:p>
        </p:txBody>
      </p:sp>
      <p:sp>
        <p:nvSpPr>
          <p:cNvPr id="12295" name="上箭头 2"/>
          <p:cNvSpPr>
            <a:spLocks noChangeArrowheads="1"/>
          </p:cNvSpPr>
          <p:nvPr/>
        </p:nvSpPr>
        <p:spPr bwMode="auto">
          <a:xfrm rot="10800000">
            <a:off x="3998231" y="3122612"/>
            <a:ext cx="649288" cy="809307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852400" cy="46166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截止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年累计交易量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559.02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万辆；同比上升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3.94%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。累计金额达到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3172.21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亿元。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3026896588"/>
              </p:ext>
            </p:extLst>
          </p:nvPr>
        </p:nvGraphicFramePr>
        <p:xfrm>
          <a:off x="1552575" y="2044977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533150" y="2414587"/>
            <a:ext cx="990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itchFamily="34" charset="-122"/>
                <a:ea typeface="微软雅黑" pitchFamily="34" charset="-122"/>
              </a:rPr>
              <a:t>单位：万辆</a:t>
            </a:r>
          </a:p>
        </p:txBody>
      </p:sp>
    </p:spTree>
    <p:extLst>
      <p:ext uri="{BB962C8B-B14F-4D97-AF65-F5344CB8AC3E}">
        <p14:creationId xmlns="" xmlns:p14="http://schemas.microsoft.com/office/powerpoint/2010/main" val="46761404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31.70%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其次为华北区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20.37%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，中南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19.21%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，西南地区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14.01%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，东北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地区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9.44%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，西北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5.76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；东部经济发达地区的华东、华北区共占总交易量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52.07%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>
            <a:graphicFrameLocks/>
          </p:cNvGraphicFramePr>
          <p:nvPr/>
        </p:nvGraphicFramePr>
        <p:xfrm>
          <a:off x="848004" y="2608729"/>
          <a:ext cx="7466400" cy="33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全国二手车车型分析：基本型乘用车仍为主要流通车型，占比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62.49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其次为货车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10.01%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，客车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9.25%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SUV6.69%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MPV4.98%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月，基本型乘用车、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、挂车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有所增加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，货车、客车、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、交叉车型、摩托车、低速载货车及其它车型比例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减少。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</a:t>
            </a: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781526773"/>
              </p:ext>
            </p:extLst>
          </p:nvPr>
        </p:nvGraphicFramePr>
        <p:xfrm>
          <a:off x="0" y="2626770"/>
          <a:ext cx="9144000" cy="36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/>
          </p:cNvSpPr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六、</a:t>
            </a:r>
            <a:r>
              <a:rPr lang="en-US" altLang="zh-CN" sz="2400" b="1" i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二手车交易市场车辆使用年限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3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 eaLnBrk="1" hangingPunct="1">
              <a:lnSpc>
                <a:spcPct val="150000"/>
              </a:lnSpc>
              <a:buFont typeface="Wingdings" pitchFamily="2" charset="2"/>
              <a:buChar char="u"/>
            </a:pP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二手车交易市场车辆使用年限分析：使用年限在</a:t>
            </a:r>
            <a:r>
              <a:rPr lang="en-US" altLang="zh-CN" sz="1600" i="0" dirty="0">
                <a:latin typeface="微软雅黑" pitchFamily="34" charset="-122"/>
                <a:ea typeface="微软雅黑" pitchFamily="34" charset="-122"/>
              </a:rPr>
              <a:t>3-6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46.59%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，其次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年内的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24.09%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6-10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年内为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23.07%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i="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年以上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6.25%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aphicFrame>
        <p:nvGraphicFramePr>
          <p:cNvPr id="5" name="图表 4"/>
          <p:cNvGraphicFramePr/>
          <p:nvPr/>
        </p:nvGraphicFramePr>
        <p:xfrm>
          <a:off x="1131812" y="2083588"/>
          <a:ext cx="7077600" cy="401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66937" y="26098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229" y="2687865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461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="" xmlns:p14="http://schemas.microsoft.com/office/powerpoint/2010/main" val="942642907"/>
              </p:ext>
            </p:extLst>
          </p:nvPr>
        </p:nvGraphicFramePr>
        <p:xfrm>
          <a:off x="1703403" y="2148011"/>
          <a:ext cx="5737194" cy="3622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2"/>
            <a:ext cx="855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33.89%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，较上月增幅明显；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万以上价格区间的车辆市场比例也出现明显增长，为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22.27%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8794" y="3429000"/>
            <a:ext cx="1503178" cy="10107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43600" y="5791304"/>
            <a:ext cx="252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数据来源：中国汽车流通协会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906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8104</TotalTime>
  <Words>1029</Words>
  <Application>Microsoft Office PowerPoint</Application>
  <PresentationFormat>全屏显示(4:3)</PresentationFormat>
  <Paragraphs>171</Paragraphs>
  <Slides>16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773</cp:revision>
  <dcterms:created xsi:type="dcterms:W3CDTF">2016-02-18T09:25:26Z</dcterms:created>
  <dcterms:modified xsi:type="dcterms:W3CDTF">2016-09-01T01:46:23Z</dcterms:modified>
</cp:coreProperties>
</file>