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</p:sldMasterIdLst>
  <p:notesMasterIdLst>
    <p:notesMasterId r:id="rId27"/>
  </p:notesMasterIdLst>
  <p:sldIdLst>
    <p:sldId id="473" r:id="rId3"/>
    <p:sldId id="474" r:id="rId4"/>
    <p:sldId id="475" r:id="rId5"/>
    <p:sldId id="476" r:id="rId6"/>
    <p:sldId id="477" r:id="rId7"/>
    <p:sldId id="478" r:id="rId8"/>
    <p:sldId id="479" r:id="rId9"/>
    <p:sldId id="480" r:id="rId10"/>
    <p:sldId id="481" r:id="rId11"/>
    <p:sldId id="482" r:id="rId12"/>
    <p:sldId id="483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  <p:sldId id="493" r:id="rId23"/>
    <p:sldId id="494" r:id="rId24"/>
    <p:sldId id="495" r:id="rId25"/>
    <p:sldId id="496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C6FB"/>
    <a:srgbClr val="6EAA2E"/>
    <a:srgbClr val="FFFFFF"/>
    <a:srgbClr val="D2F3FA"/>
    <a:srgbClr val="BDD5FD"/>
    <a:srgbClr val="F2ECBC"/>
    <a:srgbClr val="416F5A"/>
    <a:srgbClr val="4D836B"/>
    <a:srgbClr val="64A487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3832" autoAdjust="0"/>
  </p:normalViewPr>
  <p:slideViewPr>
    <p:cSldViewPr snapToGrid="0">
      <p:cViewPr>
        <p:scale>
          <a:sx n="75" d="100"/>
          <a:sy n="75" d="100"/>
        </p:scale>
        <p:origin x="1134" y="4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t>2017/1/9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5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934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6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252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38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8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664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549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526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59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436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6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365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157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0369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214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0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064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0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66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076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229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7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zengboxian\桌面\桌面\公司简介 新封面\Fotolia_50964375_Subscription_XXL-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66" y="2"/>
            <a:ext cx="12183873" cy="358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491015" y="3800110"/>
            <a:ext cx="9021765" cy="1132129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952979"/>
          </a:xfrm>
          <a:prstGeom prst="rect">
            <a:avLst/>
          </a:prstGeom>
          <a:gradFill>
            <a:gsLst>
              <a:gs pos="13000">
                <a:schemeClr val="bg1">
                  <a:alpha val="98000"/>
                </a:schemeClr>
              </a:gs>
              <a:gs pos="9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3321"/>
            <a:ext cx="12192000" cy="64295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886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430767" y="731836"/>
            <a:ext cx="957430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21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366222" y="731836"/>
            <a:ext cx="9466730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87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8"/>
          <p:cNvGrpSpPr/>
          <p:nvPr/>
        </p:nvGrpSpPr>
        <p:grpSpPr bwMode="auto">
          <a:xfrm>
            <a:off x="2393950" y="850900"/>
            <a:ext cx="6205538" cy="5022850"/>
            <a:chOff x="1691915" y="1468271"/>
            <a:chExt cx="4258865" cy="3447893"/>
          </a:xfrm>
        </p:grpSpPr>
        <p:grpSp>
          <p:nvGrpSpPr>
            <p:cNvPr id="11" name="组合 3"/>
            <p:cNvGrpSpPr/>
            <p:nvPr/>
          </p:nvGrpSpPr>
          <p:grpSpPr bwMode="auto">
            <a:xfrm>
              <a:off x="1691915" y="1468271"/>
              <a:ext cx="4258865" cy="3447893"/>
              <a:chOff x="1654969" y="2724416"/>
              <a:chExt cx="4258865" cy="3447893"/>
            </a:xfrm>
          </p:grpSpPr>
          <p:grpSp>
            <p:nvGrpSpPr>
              <p:cNvPr id="13" name="组合 4"/>
              <p:cNvGrpSpPr/>
              <p:nvPr/>
            </p:nvGrpSpPr>
            <p:grpSpPr bwMode="auto">
              <a:xfrm>
                <a:off x="2532018" y="2833388"/>
                <a:ext cx="3381816" cy="3338921"/>
                <a:chOff x="449429" y="2029825"/>
                <a:chExt cx="3381816" cy="3338921"/>
              </a:xfrm>
            </p:grpSpPr>
            <p:grpSp>
              <p:nvGrpSpPr>
                <p:cNvPr id="16" name="组合 7"/>
                <p:cNvGrpSpPr/>
                <p:nvPr/>
              </p:nvGrpSpPr>
              <p:grpSpPr bwMode="auto">
                <a:xfrm>
                  <a:off x="449429" y="2029825"/>
                  <a:ext cx="3381816" cy="3338921"/>
                  <a:chOff x="683779" y="2143309"/>
                  <a:chExt cx="3381816" cy="3338921"/>
                </a:xfrm>
              </p:grpSpPr>
              <p:grpSp>
                <p:nvGrpSpPr>
                  <p:cNvPr id="18" name="组合 9"/>
                  <p:cNvGrpSpPr/>
                  <p:nvPr/>
                </p:nvGrpSpPr>
                <p:grpSpPr bwMode="auto">
                  <a:xfrm>
                    <a:off x="683779" y="2143309"/>
                    <a:ext cx="3381816" cy="3338921"/>
                    <a:chOff x="231197" y="3242436"/>
                    <a:chExt cx="3381816" cy="3338921"/>
                  </a:xfrm>
                </p:grpSpPr>
                <p:sp>
                  <p:nvSpPr>
                    <p:cNvPr id="20" name="等腰三角形 19"/>
                    <p:cNvSpPr/>
                    <p:nvPr/>
                  </p:nvSpPr>
                  <p:spPr>
                    <a:xfrm rot="10800000">
                      <a:off x="231197" y="3665250"/>
                      <a:ext cx="3381816" cy="2916107"/>
                    </a:xfrm>
                    <a:prstGeom prst="triangle">
                      <a:avLst/>
                    </a:prstGeom>
                    <a:solidFill>
                      <a:schemeClr val="tx1"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等腰三角形 20"/>
                    <p:cNvSpPr/>
                    <p:nvPr/>
                  </p:nvSpPr>
                  <p:spPr>
                    <a:xfrm rot="10800000">
                      <a:off x="2002729" y="5353236"/>
                      <a:ext cx="1025221" cy="883767"/>
                    </a:xfrm>
                    <a:prstGeom prst="triangle">
                      <a:avLst/>
                    </a:prstGeom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231198" y="3242436"/>
                      <a:ext cx="1025221" cy="1847086"/>
                    </a:xfrm>
                    <a:prstGeom prst="line">
                      <a:avLst/>
                    </a:prstGeom>
                    <a:ln>
                      <a:solidFill>
                        <a:srgbClr val="FFF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等腰三角形 18"/>
                  <p:cNvSpPr/>
                  <p:nvPr/>
                </p:nvSpPr>
                <p:spPr>
                  <a:xfrm rot="10800000">
                    <a:off x="3414073" y="3518544"/>
                    <a:ext cx="453233" cy="391212"/>
                  </a:xfrm>
                  <a:prstGeom prst="triangle">
                    <a:avLst/>
                  </a:prstGeom>
                  <a:solidFill>
                    <a:srgbClr val="92D050">
                      <a:alpha val="8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anchor="ctr">
                    <a:normAutofit fontScale="85000" lnSpcReduction="20000"/>
                  </a:bodyPr>
                  <a:lstStyle/>
                  <a:p>
                    <a:pPr algn="ctr" eaLnBrk="1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763207" y="2192195"/>
                  <a:ext cx="135098" cy="260444"/>
                </a:xfrm>
                <a:prstGeom prst="line">
                  <a:avLst/>
                </a:prstGeom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1913181" y="3388059"/>
                <a:ext cx="738683" cy="738834"/>
              </a:xfrm>
              <a:prstGeom prst="ellipse">
                <a:avLst/>
              </a:prstGeom>
              <a:solidFill>
                <a:srgbClr val="92D05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54969" y="2724416"/>
                <a:ext cx="386774" cy="385763"/>
              </a:xfrm>
              <a:prstGeom prst="ellipse">
                <a:avLst/>
              </a:prstGeom>
              <a:solidFill>
                <a:schemeClr val="tx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024377" y="2000057"/>
              <a:ext cx="289808" cy="55576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9200" y="2523600"/>
            <a:ext cx="2894400" cy="155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35038" y="280988"/>
            <a:ext cx="10515600" cy="7778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01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D9D457-6BD8-49E8-8919-E15271A0D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685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7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6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779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7200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83" y="834191"/>
            <a:ext cx="11749871" cy="5718308"/>
          </a:xfrm>
          <a:prstGeom prst="rect">
            <a:avLst/>
          </a:prstGeom>
        </p:spPr>
        <p:txBody>
          <a:bodyPr>
            <a:noAutofit/>
          </a:bodyPr>
          <a:lstStyle>
            <a:lvl1pPr marL="239994" indent="-239994" algn="l" defTabSz="121917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867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  <p:sp>
        <p:nvSpPr>
          <p:cNvPr id="1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</p:spTree>
    <p:extLst>
      <p:ext uri="{BB962C8B-B14F-4D97-AF65-F5344CB8AC3E}">
        <p14:creationId xmlns:p14="http://schemas.microsoft.com/office/powerpoint/2010/main" val="56660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6"/>
            <a:ext cx="11719984" cy="761961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657553" y="6594977"/>
            <a:ext cx="3570548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33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933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313378" y="788991"/>
            <a:ext cx="3798847" cy="856149"/>
            <a:chOff x="3357134" y="5066390"/>
            <a:chExt cx="2849135" cy="856150"/>
          </a:xfrm>
        </p:grpSpPr>
        <p:sp>
          <p:nvSpPr>
            <p:cNvPr id="12" name="矩形 11"/>
            <p:cNvSpPr/>
            <p:nvPr userDrawn="1"/>
          </p:nvSpPr>
          <p:spPr>
            <a:xfrm>
              <a:off x="3357134" y="5066390"/>
              <a:ext cx="1997247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3733" b="1" kern="0" spc="-4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667" b="1" kern="0" spc="-4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133" b="1" kern="0" spc="27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400" b="1" kern="0" spc="-20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2133" b="1" kern="0" spc="-20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3200" b="1" kern="0" spc="-20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8" y="2709829"/>
            <a:ext cx="11715032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grpSp>
        <p:nvGrpSpPr>
          <p:cNvPr id="3" name="组合 19"/>
          <p:cNvGrpSpPr/>
          <p:nvPr/>
        </p:nvGrpSpPr>
        <p:grpSpPr>
          <a:xfrm>
            <a:off x="11175841" y="5948537"/>
            <a:ext cx="898176" cy="898177"/>
            <a:chOff x="7721438" y="5329774"/>
            <a:chExt cx="1166834" cy="1166834"/>
          </a:xfrm>
        </p:grpSpPr>
        <p:pic>
          <p:nvPicPr>
            <p:cNvPr id="17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18" name="矩形 17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pic>
        <p:nvPicPr>
          <p:cNvPr id="20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17" y="202760"/>
            <a:ext cx="1492239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10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820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59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42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5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0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240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79" y="690664"/>
            <a:ext cx="11749871" cy="5861835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4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6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4"/>
            <a:ext cx="11719984" cy="761961"/>
          </a:xfrm>
          <a:prstGeom prst="rect">
            <a:avLst/>
          </a:prstGeom>
          <a:noFill/>
        </p:spPr>
      </p:pic>
      <p:pic>
        <p:nvPicPr>
          <p:cNvPr id="31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638457" y="6561260"/>
            <a:ext cx="3570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000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0209005" y="5598381"/>
            <a:ext cx="1176521" cy="1209100"/>
            <a:chOff x="7721438" y="5329774"/>
            <a:chExt cx="1166834" cy="1166834"/>
          </a:xfrm>
        </p:grpSpPr>
        <p:pic>
          <p:nvPicPr>
            <p:cNvPr id="34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35" name="矩形 34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6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4364608" y="879309"/>
            <a:ext cx="3747617" cy="733040"/>
            <a:chOff x="3395554" y="5066390"/>
            <a:chExt cx="2810713" cy="733040"/>
          </a:xfrm>
        </p:grpSpPr>
        <p:sp>
          <p:nvSpPr>
            <p:cNvPr id="12" name="矩形 11"/>
            <p:cNvSpPr/>
            <p:nvPr userDrawn="1"/>
          </p:nvSpPr>
          <p:spPr>
            <a:xfrm>
              <a:off x="3395554" y="5066390"/>
              <a:ext cx="1997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800" b="1" kern="0" spc="-3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000" b="1" kern="0" spc="-3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600" b="1" kern="0" spc="20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800" b="1" kern="0" spc="-15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1600" b="1" kern="0" spc="-15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2400" b="1" kern="0" spc="-15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5" y="2709829"/>
            <a:ext cx="11715039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1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23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54" y="64645"/>
            <a:ext cx="1492238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77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51" r:id="rId12"/>
    <p:sldLayoutId id="2147483653" r:id="rId13"/>
    <p:sldLayoutId id="214748365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5.jp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26.jp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28.jp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336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664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54345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77430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18611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96699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69691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72469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8846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26468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34321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4703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7552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4875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13362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99163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2764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924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47450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9767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39320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36850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4787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945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ways template① 2015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ys template 2015 16-9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WAYS模板</Template>
  <TotalTime>5953</TotalTime>
  <Words>48</Words>
  <Application>Microsoft Office PowerPoint</Application>
  <PresentationFormat>宽屏</PresentationFormat>
  <Paragraphs>48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Wingdings</vt:lpstr>
      <vt:lpstr>ways template① 2015</vt:lpstr>
      <vt:lpstr>ways template 2015 16-9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551</cp:revision>
  <dcterms:created xsi:type="dcterms:W3CDTF">2015-06-04T13:02:00Z</dcterms:created>
  <dcterms:modified xsi:type="dcterms:W3CDTF">2017-01-09T07:02:59Z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