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94636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2016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52383989</a:t>
            </a:r>
            <a:r>
              <a:rPr lang="en-US" altLang="zh-CN" smtClean="0"/>
              <a:t> 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-24.81%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19954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232070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194507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-29.17%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-53.38%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22442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44619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-9.35%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532332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27.91%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193" name="Picture 1" descr="C:\Users\Administrator\AppData\Roaming\Tencent\Users\544216252\QQ\WinTemp\RichOle\7V%N_]``SO{TIEUCWYR(ZS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2276873"/>
            <a:ext cx="6768752" cy="4041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223" name="Picture 31" descr="C:\Users\Administrator\AppData\Roaming\Tencent\Users\544216252\QQ\WinTemp\RichOle\34(8Y$ULHRW}@`83$5]1RJ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3"/>
            <a:ext cx="6636650" cy="4032448"/>
          </a:xfrm>
          <a:prstGeom prst="rect">
            <a:avLst/>
          </a:prstGeom>
          <a:noFill/>
        </p:spPr>
      </p:pic>
      <p:pic>
        <p:nvPicPr>
          <p:cNvPr id="7169" name="Picture 1" descr="C:\Users\Administrator\AppData\Roaming\Tencent\Users\544216252\QQ\WinTemp\RichOle\{8NEMYY{G4LBE8OXH66W_4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6624736" cy="3913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678881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-28.80%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-15.58%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87.50%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186.79%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-35.71%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-53.85%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捷克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-83.33%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-67.94%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-24.81%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13.37%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65924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24.57%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90014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811.69%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97.19%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19954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-8.79%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232070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18.07%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138902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78.35%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-56.43%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14818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-6.38%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194507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229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1EF4F-81FF-45C3-851F-77FA40498F8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上海市汽车统计报表 </a:t>
            </a:r>
          </a:p>
        </p:txBody>
      </p:sp>
      <p:graphicFrame>
        <p:nvGraphicFramePr>
          <p:cNvPr id="246925" name="Group 141"/>
          <p:cNvGraphicFramePr>
            <a:graphicFrameLocks noGrp="1"/>
          </p:cNvGraphicFramePr>
          <p:nvPr>
            <p:ph idx="1"/>
          </p:nvPr>
        </p:nvGraphicFramePr>
        <p:xfrm>
          <a:off x="827088" y="2317750"/>
          <a:ext cx="6624638" cy="4022727"/>
        </p:xfrm>
        <a:graphic>
          <a:graphicData uri="http://schemas.openxmlformats.org/drawingml/2006/table">
            <a:tbl>
              <a:tblPr/>
              <a:tblGrid>
                <a:gridCol w="3603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01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37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2016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9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2016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12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27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144413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149652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61721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63871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278869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287199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227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2750981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2836904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85923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67592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其中郊区小客车</a:t>
                      </a:r>
                      <a:r>
                        <a:rPr lang="en-US" altLang="zh-CN" sz="16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985933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1040845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54912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52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2826155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2912812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86657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52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82549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91317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52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3187573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3291328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103755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4557</TotalTime>
  <Words>590</Words>
  <Application>Microsoft Office PowerPoint</Application>
  <PresentationFormat>全屏显示(4:3)</PresentationFormat>
  <Paragraphs>304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Capsules</vt:lpstr>
      <vt:lpstr>2016年12月上海汽车市场上牌情况 及上海市场消费特点</vt:lpstr>
      <vt:lpstr>2016年12月上海各车型上牌量同比情况</vt:lpstr>
      <vt:lpstr>近两年上海车辆月度上牌数累计情况</vt:lpstr>
      <vt:lpstr>近两年上海车辆月度上牌数量情况</vt:lpstr>
      <vt:lpstr>2016年12月上海上牌进口车来源国情况 </vt:lpstr>
      <vt:lpstr>2016年12月上海国产轿车分类型上牌情况 </vt:lpstr>
      <vt:lpstr>2016年12月上海国产小客车分类型上牌情况</vt:lpstr>
      <vt:lpstr>上海市汽车统计报表 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527</cp:revision>
  <dcterms:created xsi:type="dcterms:W3CDTF">2002-12-18T04:51:24Z</dcterms:created>
  <dcterms:modified xsi:type="dcterms:W3CDTF">2017-01-04T05:42:31Z</dcterms:modified>
</cp:coreProperties>
</file>