
<file path=[Content_Types].xml><?xml version="1.0" encoding="utf-8"?>
<Types xmlns="http://schemas.openxmlformats.org/package/2006/content-types">
  <Default Extension="vml" ContentType="application/vnd.openxmlformats-officedocument.vmlDrawing"/>
  <Default Extension="xlsx" ContentType="application/vnd.openxmlformats-officedocument.spreadsheetml.sheet"/>
  <Default Extension="png" ContentType="image/png"/>
  <Default Extension="wmf" ContentType="image/x-wmf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82" r:id="rId4"/>
    <p:sldId id="330" r:id="rId5"/>
    <p:sldId id="313" r:id="rId7"/>
    <p:sldId id="310" r:id="rId8"/>
    <p:sldId id="314" r:id="rId9"/>
    <p:sldId id="284" r:id="rId10"/>
    <p:sldId id="301" r:id="rId11"/>
    <p:sldId id="309" r:id="rId12"/>
    <p:sldId id="288" r:id="rId13"/>
    <p:sldId id="289" r:id="rId14"/>
    <p:sldId id="304" r:id="rId15"/>
    <p:sldId id="305" r:id="rId16"/>
    <p:sldId id="292" r:id="rId17"/>
    <p:sldId id="293" r:id="rId18"/>
    <p:sldId id="297" r:id="rId19"/>
    <p:sldId id="306" r:id="rId20"/>
    <p:sldId id="296" r:id="rId21"/>
    <p:sldId id="26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BDD7EE"/>
    <a:srgbClr val="4E26F8"/>
    <a:srgbClr val="8064A2"/>
    <a:srgbClr val="9BBB59"/>
    <a:srgbClr val="C0504D"/>
    <a:srgbClr val="4F81BD"/>
    <a:srgbClr val="446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0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2196" y="672"/>
      </p:cViewPr>
      <p:guideLst>
        <p:guide orient="horz" pos="2183"/>
        <p:guide orient="horz" pos="1598"/>
        <p:guide pos="2888"/>
        <p:guide pos="1769"/>
        <p:guide pos="40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oleObject" Target="file:///E:\&#24037;&#20316;&#25991;&#26723;\&#27969;&#36890;&#21327;&#20250;\12&#26376;\&#21327;&#20250;&#26376;&#25253;&#27169;&#26495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2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3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lang="zh-CN" alt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  <a:endParaRPr lang="zh-CN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/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"/>
          <c:y val="0.212010320743805"/>
          <c:w val="0.518281496062992"/>
          <c:h val="0.757857759129595"/>
        </c:manualLayout>
      </c:layout>
      <c:pieChart>
        <c:varyColors val="1"/>
        <c:ser>
          <c:idx val="0"/>
          <c:order val="0"/>
          <c:tx>
            <c:strRef>
              <c:f>Sheet1!$F$48</c:f>
              <c:strCache>
                <c:ptCount val="1"/>
                <c:pt idx="0">
                  <c:v>交易占比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Lbls>
            <c:dLbl>
              <c:idx val="0"/>
              <c:layout>
                <c:manualLayout>
                  <c:x val="0.0028795061331618"/>
                  <c:y val="0.0367839613268681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21222882853929"/>
                  <c:y val="-0.0535587288877026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0429602549681298"/>
                  <c:y val="-0.0500825956077524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110679468637849"/>
                  <c:y val="0.0027080089565075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00313085864266967"/>
                  <c:y val="0.0232142592345448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.00311559269377043"/>
                  <c:y val="0.0097993682993015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Sheet1!$G$46:$L$46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Sheet1!$G$48:$L$48</c:f>
              <c:numCache>
                <c:formatCode>0.00%</c:formatCode>
                <c:ptCount val="6"/>
                <c:pt idx="0">
                  <c:v>0.326893516420365</c:v>
                </c:pt>
                <c:pt idx="1">
                  <c:v>0.193399148729402</c:v>
                </c:pt>
                <c:pt idx="2">
                  <c:v>0.200423299210869</c:v>
                </c:pt>
                <c:pt idx="3">
                  <c:v>0.140426009073367</c:v>
                </c:pt>
                <c:pt idx="4">
                  <c:v>0.0793746758677401</c:v>
                </c:pt>
                <c:pt idx="5">
                  <c:v>0.0594833506982568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zero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112456990867"/>
          <c:y val="0.150204433483205"/>
          <c:w val="0.556217880095124"/>
          <c:h val="0.6995911330336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0638008754802435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816406068890123"/>
                  <c:y val="0.09187131082217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604187343150678"/>
                  <c:y val="0.09551456154700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961773298933242"/>
                  <c:y val="0.001959372150691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623686422317252"/>
                  <c:y val="-0.03464538759434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0480466583490118"/>
                  <c:y val="-0.06928994705168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0110681284265445"/>
                  <c:y val="-0.09902034152922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0.415230460921844</c:v>
                </c:pt>
                <c:pt idx="1">
                  <c:v>0.197848328235418</c:v>
                </c:pt>
                <c:pt idx="2">
                  <c:v>0.164634532222339</c:v>
                </c:pt>
                <c:pt idx="3">
                  <c:v>0.108163695812678</c:v>
                </c:pt>
                <c:pt idx="4">
                  <c:v>0.039225820061175</c:v>
                </c:pt>
                <c:pt idx="5">
                  <c:v>0.0588440037970678</c:v>
                </c:pt>
                <c:pt idx="6">
                  <c:v>0.0160531589494779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4"/>
          <c:y val="0.188591985139334"/>
          <c:w val="0.220125103125292"/>
          <c:h val="0.6228156873727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2742874570259"/>
          <c:y val="0.031377724690451"/>
          <c:w val="0.610344349561939"/>
          <c:h val="0.9372445506191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宝马5系</c:v>
                </c:pt>
                <c:pt idx="1">
                  <c:v>奥迪A6L</c:v>
                </c:pt>
                <c:pt idx="2">
                  <c:v>宝马3系</c:v>
                </c:pt>
                <c:pt idx="3">
                  <c:v>奥迪A4L</c:v>
                </c:pt>
                <c:pt idx="4">
                  <c:v>凯美瑞</c:v>
                </c:pt>
                <c:pt idx="5">
                  <c:v>君威</c:v>
                </c:pt>
                <c:pt idx="6">
                  <c:v>奔驰C级</c:v>
                </c:pt>
                <c:pt idx="7">
                  <c:v>普拉多</c:v>
                </c:pt>
                <c:pt idx="8">
                  <c:v>捷达</c:v>
                </c:pt>
                <c:pt idx="9">
                  <c:v>奔驰E级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0.0261597119254395</c:v>
                </c:pt>
                <c:pt idx="1">
                  <c:v>0.0251006142766363</c:v>
                </c:pt>
                <c:pt idx="2">
                  <c:v>0.0168396526159712</c:v>
                </c:pt>
                <c:pt idx="3">
                  <c:v>0.0138741791993222</c:v>
                </c:pt>
                <c:pt idx="4">
                  <c:v>0.0137682694344419</c:v>
                </c:pt>
                <c:pt idx="5">
                  <c:v>0.0130269010802796</c:v>
                </c:pt>
                <c:pt idx="6">
                  <c:v>0.0129209913153993</c:v>
                </c:pt>
                <c:pt idx="7">
                  <c:v>0.012815081550519</c:v>
                </c:pt>
                <c:pt idx="8">
                  <c:v>0.012815081550519</c:v>
                </c:pt>
                <c:pt idx="9">
                  <c:v>0.0127091717856386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134493312"/>
        <c:axId val="134494848"/>
      </c:barChart>
      <c:catAx>
        <c:axId val="13449331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34494848"/>
        <c:crosses val="autoZero"/>
        <c:auto val="1"/>
        <c:lblAlgn val="ctr"/>
        <c:lblOffset val="100"/>
        <c:noMultiLvlLbl val="0"/>
      </c:catAx>
      <c:valAx>
        <c:axId val="134494848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4493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1"/>
          <c:y val="0.031377724690451"/>
          <c:w val="0.556791061328602"/>
          <c:h val="0.9372445506191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凯越</c:v>
                </c:pt>
                <c:pt idx="3">
                  <c:v>雅阁</c:v>
                </c:pt>
                <c:pt idx="4">
                  <c:v>荣光</c:v>
                </c:pt>
                <c:pt idx="5">
                  <c:v>桑塔纳</c:v>
                </c:pt>
                <c:pt idx="6">
                  <c:v>凯美瑞</c:v>
                </c:pt>
                <c:pt idx="7">
                  <c:v>奥迪A6L</c:v>
                </c:pt>
                <c:pt idx="8">
                  <c:v>科鲁兹三厢</c:v>
                </c:pt>
                <c:pt idx="9">
                  <c:v>宝来三厢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0.024818057</c:v>
                </c:pt>
                <c:pt idx="1">
                  <c:v>0.02452273</c:v>
                </c:pt>
                <c:pt idx="2">
                  <c:v>0.020947157</c:v>
                </c:pt>
                <c:pt idx="3">
                  <c:v>0.016285202</c:v>
                </c:pt>
                <c:pt idx="4">
                  <c:v>0.013880392</c:v>
                </c:pt>
                <c:pt idx="5">
                  <c:v>0.013637802</c:v>
                </c:pt>
                <c:pt idx="6">
                  <c:v>0.013184263</c:v>
                </c:pt>
                <c:pt idx="7">
                  <c:v>0.013120979</c:v>
                </c:pt>
                <c:pt idx="8">
                  <c:v>0.01214007</c:v>
                </c:pt>
                <c:pt idx="9">
                  <c:v>0.011549415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134432640"/>
        <c:axId val="134434176"/>
      </c:barChart>
      <c:catAx>
        <c:axId val="13443264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34434176"/>
        <c:crosses val="autoZero"/>
        <c:auto val="1"/>
        <c:lblAlgn val="ctr"/>
        <c:lblOffset val="100"/>
        <c:noMultiLvlLbl val="0"/>
      </c:catAx>
      <c:valAx>
        <c:axId val="134434176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4432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8"/>
          <c:y val="0.064455662624512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250245332834879"/>
          <c:y val="0.222577160702685"/>
          <c:w val="0.948177994812956"/>
          <c:h val="0.463581166175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Sheet1!$A$2:$A$30</c:f>
              <c:strCache>
                <c:ptCount val="29"/>
                <c:pt idx="0">
                  <c:v>广东</c:v>
                </c:pt>
                <c:pt idx="1">
                  <c:v>江苏</c:v>
                </c:pt>
                <c:pt idx="2">
                  <c:v>辽宁</c:v>
                </c:pt>
                <c:pt idx="3">
                  <c:v>山东</c:v>
                </c:pt>
                <c:pt idx="4">
                  <c:v>安徽</c:v>
                </c:pt>
                <c:pt idx="5">
                  <c:v>上海</c:v>
                </c:pt>
                <c:pt idx="6">
                  <c:v>浙江</c:v>
                </c:pt>
                <c:pt idx="7">
                  <c:v>山西</c:v>
                </c:pt>
                <c:pt idx="8">
                  <c:v>河南</c:v>
                </c:pt>
                <c:pt idx="9">
                  <c:v>河北</c:v>
                </c:pt>
                <c:pt idx="10">
                  <c:v>四川</c:v>
                </c:pt>
                <c:pt idx="11">
                  <c:v>重庆</c:v>
                </c:pt>
                <c:pt idx="12">
                  <c:v>北京</c:v>
                </c:pt>
                <c:pt idx="13">
                  <c:v>陕西</c:v>
                </c:pt>
                <c:pt idx="14">
                  <c:v>广西</c:v>
                </c:pt>
                <c:pt idx="15">
                  <c:v>湖南</c:v>
                </c:pt>
                <c:pt idx="16">
                  <c:v>天津</c:v>
                </c:pt>
                <c:pt idx="17">
                  <c:v>福建</c:v>
                </c:pt>
                <c:pt idx="18">
                  <c:v>吉林</c:v>
                </c:pt>
                <c:pt idx="19">
                  <c:v>云南</c:v>
                </c:pt>
                <c:pt idx="20">
                  <c:v>黑龙江</c:v>
                </c:pt>
                <c:pt idx="21">
                  <c:v>江西</c:v>
                </c:pt>
                <c:pt idx="22">
                  <c:v>甘肃</c:v>
                </c:pt>
                <c:pt idx="23">
                  <c:v>贵州</c:v>
                </c:pt>
                <c:pt idx="24">
                  <c:v>湖北</c:v>
                </c:pt>
                <c:pt idx="25">
                  <c:v>新疆</c:v>
                </c:pt>
                <c:pt idx="26">
                  <c:v>内蒙古</c:v>
                </c:pt>
                <c:pt idx="27">
                  <c:v>宁夏</c:v>
                </c:pt>
                <c:pt idx="28">
                  <c:v>海南</c:v>
                </c:pt>
              </c:strCache>
            </c:strRef>
          </c:cat>
          <c:val>
            <c:numRef>
              <c:f>Sheet1!$B$2:$B$30</c:f>
              <c:numCache>
                <c:formatCode>0.00%</c:formatCode>
                <c:ptCount val="29"/>
                <c:pt idx="0">
                  <c:v>0.138347457627119</c:v>
                </c:pt>
                <c:pt idx="1">
                  <c:v>0.0884533898305085</c:v>
                </c:pt>
                <c:pt idx="2">
                  <c:v>0.0752118644067797</c:v>
                </c:pt>
                <c:pt idx="3">
                  <c:v>0.0653601694915254</c:v>
                </c:pt>
                <c:pt idx="4">
                  <c:v>0.0641949152542373</c:v>
                </c:pt>
                <c:pt idx="5">
                  <c:v>0.0590042372881356</c:v>
                </c:pt>
                <c:pt idx="6">
                  <c:v>0.0582627118644068</c:v>
                </c:pt>
                <c:pt idx="7">
                  <c:v>0.0565677966101695</c:v>
                </c:pt>
                <c:pt idx="8">
                  <c:v>0.0461864406779661</c:v>
                </c:pt>
                <c:pt idx="9">
                  <c:v>0.044385593220339</c:v>
                </c:pt>
                <c:pt idx="10">
                  <c:v>0.0383474576271186</c:v>
                </c:pt>
                <c:pt idx="11">
                  <c:v>0.0356991525423729</c:v>
                </c:pt>
                <c:pt idx="12">
                  <c:v>0.0352754237288136</c:v>
                </c:pt>
                <c:pt idx="13">
                  <c:v>0.0301906779661017</c:v>
                </c:pt>
                <c:pt idx="14">
                  <c:v>0.0287076271186441</c:v>
                </c:pt>
                <c:pt idx="15">
                  <c:v>0.0231991525423729</c:v>
                </c:pt>
                <c:pt idx="16">
                  <c:v>0.019385593220339</c:v>
                </c:pt>
                <c:pt idx="17">
                  <c:v>0.0152542372881356</c:v>
                </c:pt>
                <c:pt idx="18">
                  <c:v>0.0146186440677966</c:v>
                </c:pt>
                <c:pt idx="19">
                  <c:v>0.014406779661017</c:v>
                </c:pt>
                <c:pt idx="20">
                  <c:v>0.0110169491525424</c:v>
                </c:pt>
                <c:pt idx="21">
                  <c:v>0.00847457627118644</c:v>
                </c:pt>
                <c:pt idx="22">
                  <c:v>0.00783898305084746</c:v>
                </c:pt>
                <c:pt idx="23">
                  <c:v>0.00688559322033898</c:v>
                </c:pt>
                <c:pt idx="24">
                  <c:v>0.00582627118644068</c:v>
                </c:pt>
                <c:pt idx="25">
                  <c:v>0.00307203389830509</c:v>
                </c:pt>
                <c:pt idx="26">
                  <c:v>0.00233050847457627</c:v>
                </c:pt>
                <c:pt idx="27">
                  <c:v>0.00201271186440678</c:v>
                </c:pt>
                <c:pt idx="28">
                  <c:v>0.00148305084745763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4479232"/>
        <c:axId val="134722688"/>
      </c:lineChart>
      <c:catAx>
        <c:axId val="134479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lang="zh-CN" sz="1195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34722688"/>
        <c:crosses val="autoZero"/>
        <c:auto val="1"/>
        <c:lblAlgn val="ctr"/>
        <c:lblOffset val="100"/>
        <c:noMultiLvlLbl val="0"/>
      </c:catAx>
      <c:valAx>
        <c:axId val="134722688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4479232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8223742974541"/>
          <c:y val="0.0880995956586517"/>
          <c:w val="0.544461392587707"/>
          <c:h val="0.84317939987231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0.0418848167539267"/>
                  <c:y val="0.037837837837837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0.286</c:v>
                </c:pt>
                <c:pt idx="1">
                  <c:v>0.1723</c:v>
                </c:pt>
                <c:pt idx="2">
                  <c:v>0.5418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4"/>
          <c:y val="0.27475420302192"/>
          <c:w val="0.293926701570685"/>
          <c:h val="0.4482481379016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5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5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5" kern="1200"/>
  </cs:chartArea>
  <cs:dataLabel>
    <cs:lnRef idx="0"/>
    <cs:fillRef idx="0">
      <cs:styleClr val="auto"/>
    </cs:fillRef>
    <cs:effectRef idx="0"/>
    <cs:fontRef idx="minor">
      <a:schemeClr val="lt1"/>
    </cs:fontRef>
    <cs:defRPr sz="1195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5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29.94%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11.38%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7.78%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C002DD-3DF0-46D3-B810-FFCA0F54DCF8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10.18%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28CB67-4011-40FF-829C-F1B458E02767}" cxnId="{CEC074E7-6FFC-4ED9-AEBC-D92E796B7C09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D181B6-3650-44FB-9CF6-89ABE3B56412}" cxnId="{CEC074E7-6FFC-4ED9-AEBC-D92E796B7C09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6FC48F-3E94-47FA-AD28-957269E4C1BA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9.58%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D5556B-C6CB-4634-9A7C-7266C658C985}" cxnId="{98F8C708-8367-47AC-AC08-3FC111BC228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B4AB6E-0BA9-47BF-8513-76C2A86676C3}" cxnId="{98F8C708-8367-47AC-AC08-3FC111BC228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 custLinFactX="-49244" custLinFactNeighborX="-100000" custLinFactNeighborY="-10779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FAC4A116-7A05-492A-AA9B-F190AA5350E2}" type="presOf" srcId="{777522B5-7191-4146-B6CE-E04273D13619}" destId="{EFD51B71-7277-4837-90FA-1CDDF8C0C07D}" srcOrd="0" destOrd="0" presId="urn:microsoft.com/office/officeart/2005/8/layout/radial2"/>
    <dgm:cxn modelId="{98F8C708-8367-47AC-AC08-3FC111BC2287}" srcId="{B0A14D98-A3A8-4B16-8BE6-73948ACA260E}" destId="{5F6FC48F-3E94-47FA-AD28-957269E4C1BA}" srcOrd="0" destOrd="0" parTransId="{A2D5556B-C6CB-4634-9A7C-7266C658C985}" sibTransId="{B1B4AB6E-0BA9-47BF-8513-76C2A86676C3}"/>
    <dgm:cxn modelId="{CEC074E7-6FFC-4ED9-AEBC-D92E796B7C09}" srcId="{FE09E9A6-00DF-4088-9A07-18E3CFC6CF2C}" destId="{EAC002DD-3DF0-46D3-B810-FFCA0F54DCF8}" srcOrd="0" destOrd="0" parTransId="{3E28CB67-4011-40FF-829C-F1B458E02767}" sibTransId="{18D181B6-3650-44FB-9CF6-89ABE3B56412}"/>
    <dgm:cxn modelId="{34470A97-CB0F-4314-A553-39210F6A8A6D}" type="presOf" srcId="{8DED6D8A-C292-490C-8B34-2C205393EE13}" destId="{35526D56-E768-4819-9216-C4E927743A2B}" srcOrd="0" destOrd="0" presId="urn:microsoft.com/office/officeart/2005/8/layout/radial2"/>
    <dgm:cxn modelId="{8AAA5BAC-6F90-4FE4-9171-1925127CBC83}" type="presOf" srcId="{2D6DDA0A-4726-48BD-BFCC-6388F6BF2BA1}" destId="{DFBBBBC3-2F5D-4A60-A5D9-97C06A6DD83D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389D57FA-DA70-44EA-8B7E-A48ABA77CB14}" type="presOf" srcId="{EAC002DD-3DF0-46D3-B810-FFCA0F54DCF8}" destId="{44AEB474-3337-4AF1-8599-92D9CCED5CCD}" srcOrd="0" destOrd="0" presId="urn:microsoft.com/office/officeart/2005/8/layout/radial2"/>
    <dgm:cxn modelId="{E04691DE-6C3A-421B-9556-860C7130197B}" type="presOf" srcId="{B0A14D98-A3A8-4B16-8BE6-73948ACA260E}" destId="{8C9211B4-E3C9-41A5-BAF6-85AA8DC56757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AEB44EB-032A-47BE-A557-A3D298073EE3}" type="presOf" srcId="{E8F5A92F-C113-40C3-8F95-DF0C142652C4}" destId="{974AEE05-33D4-402B-91DC-C916ECC79DE6}" srcOrd="0" destOrd="0" presId="urn:microsoft.com/office/officeart/2005/8/layout/radial2"/>
    <dgm:cxn modelId="{45F81EF4-F1D9-4FD2-B1F5-5E7E6ED75005}" type="presOf" srcId="{FA7A06C3-9B9C-4943-9C10-D72171014D24}" destId="{F94370AD-19E2-4F6B-AB85-F32D3A5B7B9E}" srcOrd="0" destOrd="0" presId="urn:microsoft.com/office/officeart/2005/8/layout/radial2"/>
    <dgm:cxn modelId="{4C8B7081-61A6-468D-AD32-E2C3632FB746}" type="presOf" srcId="{CECA4B9B-7F5E-4A1C-BD1A-B7D7CD76A37A}" destId="{9F3E85D6-EFCB-4E2C-8A6C-B78AE30C68C3}" srcOrd="0" destOrd="0" presId="urn:microsoft.com/office/officeart/2005/8/layout/radial2"/>
    <dgm:cxn modelId="{85307E9A-5E15-43A9-B901-C1910B81CD00}" type="presOf" srcId="{FE09E9A6-00DF-4088-9A07-18E3CFC6CF2C}" destId="{CC3A8EB3-DFAF-417F-9F88-2376FB398B20}" srcOrd="0" destOrd="0" presId="urn:microsoft.com/office/officeart/2005/8/layout/radial2"/>
    <dgm:cxn modelId="{7757BCD6-DE8D-4EA2-AF0C-B78D4E8E519C}" type="presOf" srcId="{720E01A6-D50D-45FE-A3FA-3DCC4AFE2A92}" destId="{EA72C591-9724-4095-A831-C421826EF975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D3B61DE6-8974-424E-9C40-77A7932D39C5}" type="presOf" srcId="{CF56CEFD-AC68-4391-B387-EE89D3A868CB}" destId="{1D012BB2-BF79-4510-99E7-066A01BAA56A}" srcOrd="0" destOrd="0" presId="urn:microsoft.com/office/officeart/2005/8/layout/radial2"/>
    <dgm:cxn modelId="{65D50208-155E-4BB4-8A3A-B7063F55F283}" type="presOf" srcId="{4C16F304-B896-4F90-9C5F-AB4170A2464C}" destId="{865E54A3-B4BE-4468-AC89-EB577B209FA0}" srcOrd="0" destOrd="0" presId="urn:microsoft.com/office/officeart/2005/8/layout/radial2"/>
    <dgm:cxn modelId="{FD5A3386-8144-4E80-BC75-8EA034CCB310}" type="presOf" srcId="{399FD7A3-8AEE-43C9-8685-6BCCA332708C}" destId="{9668CE02-015F-4977-AFE0-6ADCE0C919A6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2012DFBE-CD2D-406C-AA2D-93847EAED6C5}" type="presOf" srcId="{5F6FC48F-3E94-47FA-AD28-957269E4C1BA}" destId="{C8F01A94-E7AE-452D-BB84-DE60C745A4C3}" srcOrd="0" destOrd="0" presId="urn:microsoft.com/office/officeart/2005/8/layout/radial2"/>
    <dgm:cxn modelId="{71678C40-00E5-4DF6-8ABE-EC08D05E35D2}" type="presOf" srcId="{B17D9A84-EB33-4C6E-851D-F77693D395E2}" destId="{014A86A1-B467-4CA1-9D8A-6362EC1901EF}" srcOrd="0" destOrd="0" presId="urn:microsoft.com/office/officeart/2005/8/layout/radial2"/>
    <dgm:cxn modelId="{A922EECD-76A9-4BD8-BBC7-080CF2498275}" type="presOf" srcId="{DEC268B6-18D7-4F04-A4B5-65EC04A85F7E}" destId="{347D5E9F-899F-43C6-8450-965A38D33E10}" srcOrd="0" destOrd="0" presId="urn:microsoft.com/office/officeart/2005/8/layout/radial2"/>
    <dgm:cxn modelId="{92943545-AC72-4C06-B0E7-1C463CB4D028}" type="presParOf" srcId="{F94370AD-19E2-4F6B-AB85-F32D3A5B7B9E}" destId="{A8FB2808-AAFC-4D97-887F-3779979975C0}" srcOrd="0" destOrd="0" presId="urn:microsoft.com/office/officeart/2005/8/layout/radial2"/>
    <dgm:cxn modelId="{53A29F3B-8195-4738-9F35-BC8132E38588}" type="presParOf" srcId="{A8FB2808-AAFC-4D97-887F-3779979975C0}" destId="{7D0277BF-C964-4D22-B5BB-6D99C40C7E15}" srcOrd="0" destOrd="0" presId="urn:microsoft.com/office/officeart/2005/8/layout/radial2"/>
    <dgm:cxn modelId="{8414564D-2AF5-4CB8-A391-023BFC261B50}" type="presParOf" srcId="{7D0277BF-C964-4D22-B5BB-6D99C40C7E15}" destId="{520D7201-8E13-49D1-919D-64B90E0B16FD}" srcOrd="0" destOrd="0" presId="urn:microsoft.com/office/officeart/2005/8/layout/radial2"/>
    <dgm:cxn modelId="{FA4F4E5B-9E44-4AED-8881-D30D31883A61}" type="presParOf" srcId="{7D0277BF-C964-4D22-B5BB-6D99C40C7E15}" destId="{98AE5B4B-2C6D-4C36-83DF-7C3182B7D292}" srcOrd="1" destOrd="0" presId="urn:microsoft.com/office/officeart/2005/8/layout/radial2"/>
    <dgm:cxn modelId="{BCE5B55A-E760-4A6F-A843-116FB4FAA9A6}" type="presParOf" srcId="{A8FB2808-AAFC-4D97-887F-3779979975C0}" destId="{EA72C591-9724-4095-A831-C421826EF975}" srcOrd="1" destOrd="0" presId="urn:microsoft.com/office/officeart/2005/8/layout/radial2"/>
    <dgm:cxn modelId="{67FDB2D1-F2DF-471C-B069-509676590D69}" type="presParOf" srcId="{A8FB2808-AAFC-4D97-887F-3779979975C0}" destId="{9651C876-0FDB-4BF8-B58C-457C507BEB0B}" srcOrd="2" destOrd="0" presId="urn:microsoft.com/office/officeart/2005/8/layout/radial2"/>
    <dgm:cxn modelId="{609D287D-37FF-4232-BD63-9E21FC76AFF8}" type="presParOf" srcId="{9651C876-0FDB-4BF8-B58C-457C507BEB0B}" destId="{EFD51B71-7277-4837-90FA-1CDDF8C0C07D}" srcOrd="0" destOrd="0" presId="urn:microsoft.com/office/officeart/2005/8/layout/radial2"/>
    <dgm:cxn modelId="{FAE30B6A-ED9A-4F83-BC34-CE9BB4CAB51B}" type="presParOf" srcId="{9651C876-0FDB-4BF8-B58C-457C507BEB0B}" destId="{974AEE05-33D4-402B-91DC-C916ECC79DE6}" srcOrd="1" destOrd="0" presId="urn:microsoft.com/office/officeart/2005/8/layout/radial2"/>
    <dgm:cxn modelId="{1A241F2D-8578-4180-992C-CAA90A7BFA2E}" type="presParOf" srcId="{A8FB2808-AAFC-4D97-887F-3779979975C0}" destId="{DFBBBBC3-2F5D-4A60-A5D9-97C06A6DD83D}" srcOrd="3" destOrd="0" presId="urn:microsoft.com/office/officeart/2005/8/layout/radial2"/>
    <dgm:cxn modelId="{C4A7201D-07DC-4604-8C4A-2D23287EE58A}" type="presParOf" srcId="{A8FB2808-AAFC-4D97-887F-3779979975C0}" destId="{0365C081-EBAD-4733-AD59-EEC65E712488}" srcOrd="4" destOrd="0" presId="urn:microsoft.com/office/officeart/2005/8/layout/radial2"/>
    <dgm:cxn modelId="{488B43F6-0CA4-42AF-9EB4-70C361F7E544}" type="presParOf" srcId="{0365C081-EBAD-4733-AD59-EEC65E712488}" destId="{865E54A3-B4BE-4468-AC89-EB577B209FA0}" srcOrd="0" destOrd="0" presId="urn:microsoft.com/office/officeart/2005/8/layout/radial2"/>
    <dgm:cxn modelId="{01187AAA-0242-4280-9ED6-1D7799B033E2}" type="presParOf" srcId="{0365C081-EBAD-4733-AD59-EEC65E712488}" destId="{347D5E9F-899F-43C6-8450-965A38D33E10}" srcOrd="1" destOrd="0" presId="urn:microsoft.com/office/officeart/2005/8/layout/radial2"/>
    <dgm:cxn modelId="{2749478C-EC0E-4425-B951-E57AC22FE837}" type="presParOf" srcId="{A8FB2808-AAFC-4D97-887F-3779979975C0}" destId="{1D012BB2-BF79-4510-99E7-066A01BAA56A}" srcOrd="5" destOrd="0" presId="urn:microsoft.com/office/officeart/2005/8/layout/radial2"/>
    <dgm:cxn modelId="{5C3FC660-E101-443F-BB74-1FFF3BFB8412}" type="presParOf" srcId="{A8FB2808-AAFC-4D97-887F-3779979975C0}" destId="{AC8E1714-64B1-4EB0-AED0-2D4C844CC877}" srcOrd="6" destOrd="0" presId="urn:microsoft.com/office/officeart/2005/8/layout/radial2"/>
    <dgm:cxn modelId="{8C20DB39-DF74-4EF5-864F-A65395A9F6C5}" type="presParOf" srcId="{AC8E1714-64B1-4EB0-AED0-2D4C844CC877}" destId="{CC3A8EB3-DFAF-417F-9F88-2376FB398B20}" srcOrd="0" destOrd="0" presId="urn:microsoft.com/office/officeart/2005/8/layout/radial2"/>
    <dgm:cxn modelId="{358E4E8E-4515-4F39-B65D-630AE290FC2C}" type="presParOf" srcId="{AC8E1714-64B1-4EB0-AED0-2D4C844CC877}" destId="{44AEB474-3337-4AF1-8599-92D9CCED5CCD}" srcOrd="1" destOrd="0" presId="urn:microsoft.com/office/officeart/2005/8/layout/radial2"/>
    <dgm:cxn modelId="{1223F839-1CFC-4F85-A634-640494FF4A37}" type="presParOf" srcId="{A8FB2808-AAFC-4D97-887F-3779979975C0}" destId="{9F3E85D6-EFCB-4E2C-8A6C-B78AE30C68C3}" srcOrd="7" destOrd="0" presId="urn:microsoft.com/office/officeart/2005/8/layout/radial2"/>
    <dgm:cxn modelId="{DCBC2B28-EB84-4755-922E-87EC208EA5A0}" type="presParOf" srcId="{A8FB2808-AAFC-4D97-887F-3779979975C0}" destId="{6EB30C24-E0BC-46CC-A8CC-BD35E8D8F516}" srcOrd="8" destOrd="0" presId="urn:microsoft.com/office/officeart/2005/8/layout/radial2"/>
    <dgm:cxn modelId="{CCECF755-DEF8-4242-A662-66E1920AE713}" type="presParOf" srcId="{6EB30C24-E0BC-46CC-A8CC-BD35E8D8F516}" destId="{8C9211B4-E3C9-41A5-BAF6-85AA8DC56757}" srcOrd="0" destOrd="0" presId="urn:microsoft.com/office/officeart/2005/8/layout/radial2"/>
    <dgm:cxn modelId="{23E9ECCF-1C6D-4F2C-B2F5-4B8ED6101B04}" type="presParOf" srcId="{6EB30C24-E0BC-46CC-A8CC-BD35E8D8F516}" destId="{C8F01A94-E7AE-452D-BB84-DE60C745A4C3}" srcOrd="1" destOrd="0" presId="urn:microsoft.com/office/officeart/2005/8/layout/radial2"/>
    <dgm:cxn modelId="{2EA4A348-CCF9-4B6D-A98A-1583176840F0}" type="presParOf" srcId="{A8FB2808-AAFC-4D97-887F-3779979975C0}" destId="{35526D56-E768-4819-9216-C4E927743A2B}" srcOrd="9" destOrd="0" presId="urn:microsoft.com/office/officeart/2005/8/layout/radial2"/>
    <dgm:cxn modelId="{FA6F83B4-2F89-4B96-9545-D20A892A7EE0}" type="presParOf" srcId="{A8FB2808-AAFC-4D97-887F-3779979975C0}" destId="{449B1AEF-604E-4656-ACAF-2FA22576DCF6}" srcOrd="10" destOrd="0" presId="urn:microsoft.com/office/officeart/2005/8/layout/radial2"/>
    <dgm:cxn modelId="{EF413FE9-AD43-4B8A-A48D-46EF86BF71EC}" type="presParOf" srcId="{449B1AEF-604E-4656-ACAF-2FA22576DCF6}" destId="{9668CE02-015F-4977-AFE0-6ADCE0C919A6}" srcOrd="0" destOrd="0" presId="urn:microsoft.com/office/officeart/2005/8/layout/radial2"/>
    <dgm:cxn modelId="{84647E6C-B25A-434E-B14B-02D2FE078DE7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22.83%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13.14%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9.91%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11.02%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cxnId="{274FED40-9409-42F1-B71A-899996CBC966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cxnId="{274FED40-9409-42F1-B71A-899996CBC966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10.02%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cxnId="{35FCB1DB-932B-456A-9499-C6366092F3F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cxnId="{35FCB1DB-932B-456A-9499-C6366092F3F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2F24CB6-92A0-435D-B3F1-2B85F17D3D8C}" type="presOf" srcId="{399FD7A3-8AEE-43C9-8685-6BCCA332708C}" destId="{9668CE02-015F-4977-AFE0-6ADCE0C919A6}" srcOrd="0" destOrd="0" presId="urn:microsoft.com/office/officeart/2005/8/layout/radial2"/>
    <dgm:cxn modelId="{C89108A1-1306-4E3B-9188-CFBCEDB49B05}" type="presOf" srcId="{40B4B4EE-A958-4F10-94EA-6CFD1E6A3083}" destId="{C8F01A94-E7AE-452D-BB84-DE60C745A4C3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05BDF2E1-FEA2-4DC8-B01C-C77ADBE32E2C}" type="presOf" srcId="{FE09E9A6-00DF-4088-9A07-18E3CFC6CF2C}" destId="{CC3A8EB3-DFAF-417F-9F88-2376FB398B20}" srcOrd="0" destOrd="0" presId="urn:microsoft.com/office/officeart/2005/8/layout/radial2"/>
    <dgm:cxn modelId="{12140E0A-A3D4-4CD8-9C88-72A8B35AD975}" type="presOf" srcId="{E6B0BFC0-ABA5-485D-9A40-6C582F797830}" destId="{44AEB474-3337-4AF1-8599-92D9CCED5CCD}" srcOrd="0" destOrd="0" presId="urn:microsoft.com/office/officeart/2005/8/layout/radial2"/>
    <dgm:cxn modelId="{239130B8-7319-4154-84C8-DE3CA67BE905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1BA02D0E-C8F7-41A0-A1C3-2368F022C62F}" type="presOf" srcId="{8DED6D8A-C292-490C-8B34-2C205393EE13}" destId="{35526D56-E768-4819-9216-C4E927743A2B}" srcOrd="0" destOrd="0" presId="urn:microsoft.com/office/officeart/2005/8/layout/radial2"/>
    <dgm:cxn modelId="{9A39AD6C-E009-4CE9-A157-969C49E6AB78}" type="presOf" srcId="{2D6DDA0A-4726-48BD-BFCC-6388F6BF2BA1}" destId="{DFBBBBC3-2F5D-4A60-A5D9-97C06A6DD83D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2982F4EC-3E19-4EC2-811C-45666870348B}" type="presOf" srcId="{B0A14D98-A3A8-4B16-8BE6-73948ACA260E}" destId="{8C9211B4-E3C9-41A5-BAF6-85AA8DC56757}" srcOrd="0" destOrd="0" presId="urn:microsoft.com/office/officeart/2005/8/layout/radial2"/>
    <dgm:cxn modelId="{AED50C7A-7D23-443F-82C4-F0F76A547E34}" type="presOf" srcId="{CF56CEFD-AC68-4391-B387-EE89D3A868CB}" destId="{1D012BB2-BF79-4510-99E7-066A01BAA56A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5AE85644-3C95-40AC-90FA-E53B3CF0AB47}" type="presOf" srcId="{777522B5-7191-4146-B6CE-E04273D13619}" destId="{EFD51B71-7277-4837-90FA-1CDDF8C0C07D}" srcOrd="0" destOrd="0" presId="urn:microsoft.com/office/officeart/2005/8/layout/radial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9F5679C1-E8F1-407A-BB52-EFC3CB6A09C0}" type="presOf" srcId="{CECA4B9B-7F5E-4A1C-BD1A-B7D7CD76A37A}" destId="{9F3E85D6-EFCB-4E2C-8A6C-B78AE30C68C3}" srcOrd="0" destOrd="0" presId="urn:microsoft.com/office/officeart/2005/8/layout/radial2"/>
    <dgm:cxn modelId="{B0F899B7-B0CF-4BA5-B554-72EC5848B221}" type="presOf" srcId="{E8F5A92F-C113-40C3-8F95-DF0C142652C4}" destId="{974AEE05-33D4-402B-91DC-C916ECC79DE6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8B51EB5A-E1CE-4F8A-ADC5-57B3CA872AA0}" type="presOf" srcId="{720E01A6-D50D-45FE-A3FA-3DCC4AFE2A92}" destId="{EA72C591-9724-4095-A831-C421826EF975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1831A947-14F9-4E1E-BDFF-9D562C70A42F}" type="presOf" srcId="{FA7A06C3-9B9C-4943-9C10-D72171014D24}" destId="{F94370AD-19E2-4F6B-AB85-F32D3A5B7B9E}" srcOrd="0" destOrd="0" presId="urn:microsoft.com/office/officeart/2005/8/layout/radial2"/>
    <dgm:cxn modelId="{E080A0EF-5CFA-4152-97DE-FF2E52F6D6E0}" type="presOf" srcId="{DEC268B6-18D7-4F04-A4B5-65EC04A85F7E}" destId="{347D5E9F-899F-43C6-8450-965A38D33E10}" srcOrd="0" destOrd="0" presId="urn:microsoft.com/office/officeart/2005/8/layout/radial2"/>
    <dgm:cxn modelId="{61CC18C0-B2DA-4668-AC3D-D56C301A464F}" type="presOf" srcId="{B17D9A84-EB33-4C6E-851D-F77693D395E2}" destId="{014A86A1-B467-4CA1-9D8A-6362EC1901EF}" srcOrd="0" destOrd="0" presId="urn:microsoft.com/office/officeart/2005/8/layout/radial2"/>
    <dgm:cxn modelId="{B9AC7156-4E5F-4A4A-AB6D-4A8A1119F6DE}" type="presParOf" srcId="{F94370AD-19E2-4F6B-AB85-F32D3A5B7B9E}" destId="{A8FB2808-AAFC-4D97-887F-3779979975C0}" srcOrd="0" destOrd="0" presId="urn:microsoft.com/office/officeart/2005/8/layout/radial2"/>
    <dgm:cxn modelId="{0A306AB5-9553-4C07-B188-E83FF845AD02}" type="presParOf" srcId="{A8FB2808-AAFC-4D97-887F-3779979975C0}" destId="{7D0277BF-C964-4D22-B5BB-6D99C40C7E15}" srcOrd="0" destOrd="0" presId="urn:microsoft.com/office/officeart/2005/8/layout/radial2"/>
    <dgm:cxn modelId="{078A25AB-7269-4634-BECE-F979D9C1830C}" type="presParOf" srcId="{7D0277BF-C964-4D22-B5BB-6D99C40C7E15}" destId="{520D7201-8E13-49D1-919D-64B90E0B16FD}" srcOrd="0" destOrd="0" presId="urn:microsoft.com/office/officeart/2005/8/layout/radial2"/>
    <dgm:cxn modelId="{6E532C15-18A0-490B-A1B8-93F0EFDEC6AF}" type="presParOf" srcId="{7D0277BF-C964-4D22-B5BB-6D99C40C7E15}" destId="{98AE5B4B-2C6D-4C36-83DF-7C3182B7D292}" srcOrd="1" destOrd="0" presId="urn:microsoft.com/office/officeart/2005/8/layout/radial2"/>
    <dgm:cxn modelId="{F90CFE68-253C-4B6E-A509-92F22AE91604}" type="presParOf" srcId="{A8FB2808-AAFC-4D97-887F-3779979975C0}" destId="{EA72C591-9724-4095-A831-C421826EF975}" srcOrd="1" destOrd="0" presId="urn:microsoft.com/office/officeart/2005/8/layout/radial2"/>
    <dgm:cxn modelId="{9DF9E738-4B6F-4FF2-B281-9B823F48ACFA}" type="presParOf" srcId="{A8FB2808-AAFC-4D97-887F-3779979975C0}" destId="{9651C876-0FDB-4BF8-B58C-457C507BEB0B}" srcOrd="2" destOrd="0" presId="urn:microsoft.com/office/officeart/2005/8/layout/radial2"/>
    <dgm:cxn modelId="{999D11C8-5B58-4DB3-B812-D9847B5D05AE}" type="presParOf" srcId="{9651C876-0FDB-4BF8-B58C-457C507BEB0B}" destId="{EFD51B71-7277-4837-90FA-1CDDF8C0C07D}" srcOrd="0" destOrd="0" presId="urn:microsoft.com/office/officeart/2005/8/layout/radial2"/>
    <dgm:cxn modelId="{5D434FA6-030D-46FB-AC44-A5A91EE2B7E2}" type="presParOf" srcId="{9651C876-0FDB-4BF8-B58C-457C507BEB0B}" destId="{974AEE05-33D4-402B-91DC-C916ECC79DE6}" srcOrd="1" destOrd="0" presId="urn:microsoft.com/office/officeart/2005/8/layout/radial2"/>
    <dgm:cxn modelId="{459BBE8C-B543-4DEC-8A77-3A893003FC6D}" type="presParOf" srcId="{A8FB2808-AAFC-4D97-887F-3779979975C0}" destId="{DFBBBBC3-2F5D-4A60-A5D9-97C06A6DD83D}" srcOrd="3" destOrd="0" presId="urn:microsoft.com/office/officeart/2005/8/layout/radial2"/>
    <dgm:cxn modelId="{62B7919D-4C88-4529-8553-5C13A7A1E34F}" type="presParOf" srcId="{A8FB2808-AAFC-4D97-887F-3779979975C0}" destId="{0365C081-EBAD-4733-AD59-EEC65E712488}" srcOrd="4" destOrd="0" presId="urn:microsoft.com/office/officeart/2005/8/layout/radial2"/>
    <dgm:cxn modelId="{381B8791-71AC-405B-AFA5-4D0973C130DA}" type="presParOf" srcId="{0365C081-EBAD-4733-AD59-EEC65E712488}" destId="{865E54A3-B4BE-4468-AC89-EB577B209FA0}" srcOrd="0" destOrd="0" presId="urn:microsoft.com/office/officeart/2005/8/layout/radial2"/>
    <dgm:cxn modelId="{75123B62-7638-41D3-BB7F-E50FEE04D4FC}" type="presParOf" srcId="{0365C081-EBAD-4733-AD59-EEC65E712488}" destId="{347D5E9F-899F-43C6-8450-965A38D33E10}" srcOrd="1" destOrd="0" presId="urn:microsoft.com/office/officeart/2005/8/layout/radial2"/>
    <dgm:cxn modelId="{1061CE5F-EF7E-47D5-A560-88E16A41A274}" type="presParOf" srcId="{A8FB2808-AAFC-4D97-887F-3779979975C0}" destId="{1D012BB2-BF79-4510-99E7-066A01BAA56A}" srcOrd="5" destOrd="0" presId="urn:microsoft.com/office/officeart/2005/8/layout/radial2"/>
    <dgm:cxn modelId="{3E68E7D4-8F3C-44AF-83E5-A52521209BA2}" type="presParOf" srcId="{A8FB2808-AAFC-4D97-887F-3779979975C0}" destId="{AC8E1714-64B1-4EB0-AED0-2D4C844CC877}" srcOrd="6" destOrd="0" presId="urn:microsoft.com/office/officeart/2005/8/layout/radial2"/>
    <dgm:cxn modelId="{D3A8FE65-15E6-4198-A80A-6899841BEE3D}" type="presParOf" srcId="{AC8E1714-64B1-4EB0-AED0-2D4C844CC877}" destId="{CC3A8EB3-DFAF-417F-9F88-2376FB398B20}" srcOrd="0" destOrd="0" presId="urn:microsoft.com/office/officeart/2005/8/layout/radial2"/>
    <dgm:cxn modelId="{19D8AE67-B2AF-44A3-AC5B-BA052AA2FB2F}" type="presParOf" srcId="{AC8E1714-64B1-4EB0-AED0-2D4C844CC877}" destId="{44AEB474-3337-4AF1-8599-92D9CCED5CCD}" srcOrd="1" destOrd="0" presId="urn:microsoft.com/office/officeart/2005/8/layout/radial2"/>
    <dgm:cxn modelId="{132B2201-E608-4EFA-BAC0-9D16E226AC59}" type="presParOf" srcId="{A8FB2808-AAFC-4D97-887F-3779979975C0}" destId="{9F3E85D6-EFCB-4E2C-8A6C-B78AE30C68C3}" srcOrd="7" destOrd="0" presId="urn:microsoft.com/office/officeart/2005/8/layout/radial2"/>
    <dgm:cxn modelId="{941F273B-A7AE-43B0-BACE-48BBEA677F80}" type="presParOf" srcId="{A8FB2808-AAFC-4D97-887F-3779979975C0}" destId="{6EB30C24-E0BC-46CC-A8CC-BD35E8D8F516}" srcOrd="8" destOrd="0" presId="urn:microsoft.com/office/officeart/2005/8/layout/radial2"/>
    <dgm:cxn modelId="{97D8C87E-58C6-421B-9723-3A231CA0E251}" type="presParOf" srcId="{6EB30C24-E0BC-46CC-A8CC-BD35E8D8F516}" destId="{8C9211B4-E3C9-41A5-BAF6-85AA8DC56757}" srcOrd="0" destOrd="0" presId="urn:microsoft.com/office/officeart/2005/8/layout/radial2"/>
    <dgm:cxn modelId="{D2A139C1-6384-48D1-9FA3-C66791D3CB4D}" type="presParOf" srcId="{6EB30C24-E0BC-46CC-A8CC-BD35E8D8F516}" destId="{C8F01A94-E7AE-452D-BB84-DE60C745A4C3}" srcOrd="1" destOrd="0" presId="urn:microsoft.com/office/officeart/2005/8/layout/radial2"/>
    <dgm:cxn modelId="{426B2138-B5FA-4249-9879-7D959455076E}" type="presParOf" srcId="{A8FB2808-AAFC-4D97-887F-3779979975C0}" destId="{35526D56-E768-4819-9216-C4E927743A2B}" srcOrd="9" destOrd="0" presId="urn:microsoft.com/office/officeart/2005/8/layout/radial2"/>
    <dgm:cxn modelId="{AF819032-DAC1-4790-B923-A8BABC237262}" type="presParOf" srcId="{A8FB2808-AAFC-4D97-887F-3779979975C0}" destId="{449B1AEF-604E-4656-ACAF-2FA22576DCF6}" srcOrd="10" destOrd="0" presId="urn:microsoft.com/office/officeart/2005/8/layout/radial2"/>
    <dgm:cxn modelId="{591F103A-BD8D-4D6D-ABA1-5D24E5B3FB38}" type="presParOf" srcId="{449B1AEF-604E-4656-ACAF-2FA22576DCF6}" destId="{9668CE02-015F-4977-AFE0-6ADCE0C919A6}" srcOrd="0" destOrd="0" presId="urn:microsoft.com/office/officeart/2005/8/layout/radial2"/>
    <dgm:cxn modelId="{4E85FCF1-15BD-4D60-BA20-B0BF6A4DE63F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27.97%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20.25%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5.22%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en-US" altLang="zh-CN" sz="10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西藏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705F72-1F1B-4BCD-812E-F2C717A41295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17.33%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EAAB4C-E9A5-4625-8739-0B09CE74BEBB}" cxnId="{953CC26E-A625-460D-BAD8-262BC1CA0BEF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1BE816A-AD70-437C-908C-DDB54C0FFC9C}" cxnId="{953CC26E-A625-460D-BAD8-262BC1CA0BEF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F11F6C-7471-4B8B-8AA7-78E9B13AE2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6.05%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11B137D-F537-4551-B462-388CE6FA6F35}" cxnId="{8258EB5D-4B34-463A-8AA6-1D3A3002C0D5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0620F1-4446-4A9D-AEBF-9869CAC451C1}" cxnId="{8258EB5D-4B34-463A-8AA6-1D3A3002C0D5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 custLinFactY="16654" custLinFactNeighborX="-90567" custLinFactNeighborY="100000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B065E285-A05F-48AB-954F-0D7E80B7296B}" type="presOf" srcId="{CF56CEFD-AC68-4391-B387-EE89D3A868CB}" destId="{1D012BB2-BF79-4510-99E7-066A01BAA56A}" srcOrd="0" destOrd="0" presId="urn:microsoft.com/office/officeart/2005/8/layout/radial2"/>
    <dgm:cxn modelId="{DBFE6BE4-621E-4C50-8E90-AB3818FF37FA}" type="presOf" srcId="{A3F11F6C-7471-4B8B-8AA7-78E9B13AE207}" destId="{C8F01A94-E7AE-452D-BB84-DE60C745A4C3}" srcOrd="0" destOrd="0" presId="urn:microsoft.com/office/officeart/2005/8/layout/radial2"/>
    <dgm:cxn modelId="{840E3324-6FDA-4342-B026-6B07F8BCC414}" type="presOf" srcId="{B17D9A84-EB33-4C6E-851D-F77693D395E2}" destId="{014A86A1-B467-4CA1-9D8A-6362EC1901EF}" srcOrd="0" destOrd="0" presId="urn:microsoft.com/office/officeart/2005/8/layout/radial2"/>
    <dgm:cxn modelId="{602E99CC-C67A-4A35-A002-98DA60062A3B}" type="presOf" srcId="{399FD7A3-8AEE-43C9-8685-6BCCA332708C}" destId="{9668CE02-015F-4977-AFE0-6ADCE0C919A6}" srcOrd="0" destOrd="0" presId="urn:microsoft.com/office/officeart/2005/8/layout/radial2"/>
    <dgm:cxn modelId="{53166E93-A615-4BED-886C-DA594A895B2D}" type="presOf" srcId="{CECA4B9B-7F5E-4A1C-BD1A-B7D7CD76A37A}" destId="{9F3E85D6-EFCB-4E2C-8A6C-B78AE30C68C3}" srcOrd="0" destOrd="0" presId="urn:microsoft.com/office/officeart/2005/8/layout/radial2"/>
    <dgm:cxn modelId="{A23C0949-388E-42B5-929B-3FA4207A6CFB}" type="presOf" srcId="{DEC268B6-18D7-4F04-A4B5-65EC04A85F7E}" destId="{347D5E9F-899F-43C6-8450-965A38D33E10}" srcOrd="0" destOrd="0" presId="urn:microsoft.com/office/officeart/2005/8/layout/radial2"/>
    <dgm:cxn modelId="{57AF772F-53D2-42BF-B774-92598A869990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8C00E08-8C4A-4FB4-9539-F7E017DAE7F9}" type="presOf" srcId="{E8F5A92F-C113-40C3-8F95-DF0C142652C4}" destId="{974AEE05-33D4-402B-91DC-C916ECC79DE6}" srcOrd="0" destOrd="0" presId="urn:microsoft.com/office/officeart/2005/8/layout/radial2"/>
    <dgm:cxn modelId="{B948388D-69A7-4BBC-914E-414CA9AEB015}" type="presOf" srcId="{2D6DDA0A-4726-48BD-BFCC-6388F6BF2BA1}" destId="{DFBBBBC3-2F5D-4A60-A5D9-97C06A6DD83D}" srcOrd="0" destOrd="0" presId="urn:microsoft.com/office/officeart/2005/8/layout/radial2"/>
    <dgm:cxn modelId="{512BE366-38C5-45DA-9058-802C584C8D60}" type="presOf" srcId="{FE09E9A6-00DF-4088-9A07-18E3CFC6CF2C}" destId="{CC3A8EB3-DFAF-417F-9F88-2376FB398B20}" srcOrd="0" destOrd="0" presId="urn:microsoft.com/office/officeart/2005/8/layout/radial2"/>
    <dgm:cxn modelId="{BC8046FA-222D-4274-BFC3-052FC1A3215A}" type="presOf" srcId="{FA7A06C3-9B9C-4943-9C10-D72171014D24}" destId="{F94370AD-19E2-4F6B-AB85-F32D3A5B7B9E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0575E9C0-FC4F-4A85-9986-3645A1FD7771}" type="presOf" srcId="{B0A14D98-A3A8-4B16-8BE6-73948ACA260E}" destId="{8C9211B4-E3C9-41A5-BAF6-85AA8DC56757}" srcOrd="0" destOrd="0" presId="urn:microsoft.com/office/officeart/2005/8/layout/radial2"/>
    <dgm:cxn modelId="{019A2510-E44A-48EC-9331-51A527738513}" type="presOf" srcId="{BC705F72-1F1B-4BCD-812E-F2C717A41295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1C5096E2-59F3-48C5-A37F-5E72BB1636E3}" type="presOf" srcId="{777522B5-7191-4146-B6CE-E04273D13619}" destId="{EFD51B71-7277-4837-90FA-1CDDF8C0C07D}" srcOrd="0" destOrd="0" presId="urn:microsoft.com/office/officeart/2005/8/layout/radial2"/>
    <dgm:cxn modelId="{F89B0BB2-6ADD-49CC-BABB-986DCA7C09AE}" type="presOf" srcId="{8DED6D8A-C292-490C-8B34-2C205393EE13}" destId="{35526D56-E768-4819-9216-C4E927743A2B}" srcOrd="0" destOrd="0" presId="urn:microsoft.com/office/officeart/2005/8/layout/radial2"/>
    <dgm:cxn modelId="{9B481D30-4D07-4742-97E3-93BE88948450}" type="presOf" srcId="{720E01A6-D50D-45FE-A3FA-3DCC4AFE2A92}" destId="{EA72C591-9724-4095-A831-C421826EF975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953CC26E-A625-460D-BAD8-262BC1CA0BEF}" srcId="{FE09E9A6-00DF-4088-9A07-18E3CFC6CF2C}" destId="{BC705F72-1F1B-4BCD-812E-F2C717A41295}" srcOrd="0" destOrd="0" parTransId="{DCEAAB4C-E9A5-4625-8739-0B09CE74BEBB}" sibTransId="{21BE816A-AD70-437C-908C-DDB54C0FFC9C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8258EB5D-4B34-463A-8AA6-1D3A3002C0D5}" srcId="{B0A14D98-A3A8-4B16-8BE6-73948ACA260E}" destId="{A3F11F6C-7471-4B8B-8AA7-78E9B13AE207}" srcOrd="0" destOrd="0" parTransId="{411B137D-F537-4551-B462-388CE6FA6F35}" sibTransId="{420620F1-4446-4A9D-AEBF-9869CAC451C1}"/>
    <dgm:cxn modelId="{03079B4F-A474-42C9-B5F9-E8248FCCC7E7}" type="presParOf" srcId="{F94370AD-19E2-4F6B-AB85-F32D3A5B7B9E}" destId="{A8FB2808-AAFC-4D97-887F-3779979975C0}" srcOrd="0" destOrd="0" presId="urn:microsoft.com/office/officeart/2005/8/layout/radial2"/>
    <dgm:cxn modelId="{37AF0B3D-A15C-4721-8AB2-2BEB6FEC249C}" type="presParOf" srcId="{A8FB2808-AAFC-4D97-887F-3779979975C0}" destId="{7D0277BF-C964-4D22-B5BB-6D99C40C7E15}" srcOrd="0" destOrd="0" presId="urn:microsoft.com/office/officeart/2005/8/layout/radial2"/>
    <dgm:cxn modelId="{81C4A58C-C99C-4E06-93CB-EB94EA6B72A8}" type="presParOf" srcId="{7D0277BF-C964-4D22-B5BB-6D99C40C7E15}" destId="{520D7201-8E13-49D1-919D-64B90E0B16FD}" srcOrd="0" destOrd="0" presId="urn:microsoft.com/office/officeart/2005/8/layout/radial2"/>
    <dgm:cxn modelId="{319A64B1-88FE-4B94-AA05-79AB68276946}" type="presParOf" srcId="{7D0277BF-C964-4D22-B5BB-6D99C40C7E15}" destId="{98AE5B4B-2C6D-4C36-83DF-7C3182B7D292}" srcOrd="1" destOrd="0" presId="urn:microsoft.com/office/officeart/2005/8/layout/radial2"/>
    <dgm:cxn modelId="{30B329D9-1AAE-4914-8C86-A97B4C3402E9}" type="presParOf" srcId="{A8FB2808-AAFC-4D97-887F-3779979975C0}" destId="{EA72C591-9724-4095-A831-C421826EF975}" srcOrd="1" destOrd="0" presId="urn:microsoft.com/office/officeart/2005/8/layout/radial2"/>
    <dgm:cxn modelId="{38844C4C-6C3B-456C-81FA-F63CAF5D13E6}" type="presParOf" srcId="{A8FB2808-AAFC-4D97-887F-3779979975C0}" destId="{9651C876-0FDB-4BF8-B58C-457C507BEB0B}" srcOrd="2" destOrd="0" presId="urn:microsoft.com/office/officeart/2005/8/layout/radial2"/>
    <dgm:cxn modelId="{5AB1AD83-2ED2-4E41-81FE-2FDA7B5248C6}" type="presParOf" srcId="{9651C876-0FDB-4BF8-B58C-457C507BEB0B}" destId="{EFD51B71-7277-4837-90FA-1CDDF8C0C07D}" srcOrd="0" destOrd="0" presId="urn:microsoft.com/office/officeart/2005/8/layout/radial2"/>
    <dgm:cxn modelId="{B661B55A-4984-4D52-B92D-D937E96C138A}" type="presParOf" srcId="{9651C876-0FDB-4BF8-B58C-457C507BEB0B}" destId="{974AEE05-33D4-402B-91DC-C916ECC79DE6}" srcOrd="1" destOrd="0" presId="urn:microsoft.com/office/officeart/2005/8/layout/radial2"/>
    <dgm:cxn modelId="{CEDF17C4-BCAE-45B4-AD9E-07488BBAAE01}" type="presParOf" srcId="{A8FB2808-AAFC-4D97-887F-3779979975C0}" destId="{DFBBBBC3-2F5D-4A60-A5D9-97C06A6DD83D}" srcOrd="3" destOrd="0" presId="urn:microsoft.com/office/officeart/2005/8/layout/radial2"/>
    <dgm:cxn modelId="{891F5200-1234-4470-9D3F-A1D5CDF3BFED}" type="presParOf" srcId="{A8FB2808-AAFC-4D97-887F-3779979975C0}" destId="{0365C081-EBAD-4733-AD59-EEC65E712488}" srcOrd="4" destOrd="0" presId="urn:microsoft.com/office/officeart/2005/8/layout/radial2"/>
    <dgm:cxn modelId="{AA2F32A5-09B9-4BF0-B418-CD81339B0006}" type="presParOf" srcId="{0365C081-EBAD-4733-AD59-EEC65E712488}" destId="{865E54A3-B4BE-4468-AC89-EB577B209FA0}" srcOrd="0" destOrd="0" presId="urn:microsoft.com/office/officeart/2005/8/layout/radial2"/>
    <dgm:cxn modelId="{C010CEFD-1CFE-4AD0-8D95-1C75D3082A43}" type="presParOf" srcId="{0365C081-EBAD-4733-AD59-EEC65E712488}" destId="{347D5E9F-899F-43C6-8450-965A38D33E10}" srcOrd="1" destOrd="0" presId="urn:microsoft.com/office/officeart/2005/8/layout/radial2"/>
    <dgm:cxn modelId="{EA3097D5-5D6A-4F0C-BC8E-95727E6F40D5}" type="presParOf" srcId="{A8FB2808-AAFC-4D97-887F-3779979975C0}" destId="{1D012BB2-BF79-4510-99E7-066A01BAA56A}" srcOrd="5" destOrd="0" presId="urn:microsoft.com/office/officeart/2005/8/layout/radial2"/>
    <dgm:cxn modelId="{2DAD2903-8906-40D9-BB07-E7EBD00BF936}" type="presParOf" srcId="{A8FB2808-AAFC-4D97-887F-3779979975C0}" destId="{AC8E1714-64B1-4EB0-AED0-2D4C844CC877}" srcOrd="6" destOrd="0" presId="urn:microsoft.com/office/officeart/2005/8/layout/radial2"/>
    <dgm:cxn modelId="{E9549D15-29FF-4047-A802-85717C467849}" type="presParOf" srcId="{AC8E1714-64B1-4EB0-AED0-2D4C844CC877}" destId="{CC3A8EB3-DFAF-417F-9F88-2376FB398B20}" srcOrd="0" destOrd="0" presId="urn:microsoft.com/office/officeart/2005/8/layout/radial2"/>
    <dgm:cxn modelId="{71DF43F5-0BB2-44E0-83F8-381B0770DC8D}" type="presParOf" srcId="{AC8E1714-64B1-4EB0-AED0-2D4C844CC877}" destId="{44AEB474-3337-4AF1-8599-92D9CCED5CCD}" srcOrd="1" destOrd="0" presId="urn:microsoft.com/office/officeart/2005/8/layout/radial2"/>
    <dgm:cxn modelId="{587C6F1C-BC17-4AA0-8849-119552AC7EAD}" type="presParOf" srcId="{A8FB2808-AAFC-4D97-887F-3779979975C0}" destId="{9F3E85D6-EFCB-4E2C-8A6C-B78AE30C68C3}" srcOrd="7" destOrd="0" presId="urn:microsoft.com/office/officeart/2005/8/layout/radial2"/>
    <dgm:cxn modelId="{06C402EB-CEA4-4DE4-9945-CFC2EED6CFCF}" type="presParOf" srcId="{A8FB2808-AAFC-4D97-887F-3779979975C0}" destId="{6EB30C24-E0BC-46CC-A8CC-BD35E8D8F516}" srcOrd="8" destOrd="0" presId="urn:microsoft.com/office/officeart/2005/8/layout/radial2"/>
    <dgm:cxn modelId="{F5B10966-F964-4F5E-9463-869B43112403}" type="presParOf" srcId="{6EB30C24-E0BC-46CC-A8CC-BD35E8D8F516}" destId="{8C9211B4-E3C9-41A5-BAF6-85AA8DC56757}" srcOrd="0" destOrd="0" presId="urn:microsoft.com/office/officeart/2005/8/layout/radial2"/>
    <dgm:cxn modelId="{418D46EC-D79E-4C36-AE26-4C9AE9BFDC24}" type="presParOf" srcId="{6EB30C24-E0BC-46CC-A8CC-BD35E8D8F516}" destId="{C8F01A94-E7AE-452D-BB84-DE60C745A4C3}" srcOrd="1" destOrd="0" presId="urn:microsoft.com/office/officeart/2005/8/layout/radial2"/>
    <dgm:cxn modelId="{0309A7FB-13A1-40EC-91F3-927A56BB9CAC}" type="presParOf" srcId="{A8FB2808-AAFC-4D97-887F-3779979975C0}" destId="{35526D56-E768-4819-9216-C4E927743A2B}" srcOrd="9" destOrd="0" presId="urn:microsoft.com/office/officeart/2005/8/layout/radial2"/>
    <dgm:cxn modelId="{927C0741-EAB9-4EA9-9588-493C328800BE}" type="presParOf" srcId="{A8FB2808-AAFC-4D97-887F-3779979975C0}" destId="{449B1AEF-604E-4656-ACAF-2FA22576DCF6}" srcOrd="10" destOrd="0" presId="urn:microsoft.com/office/officeart/2005/8/layout/radial2"/>
    <dgm:cxn modelId="{D31A5CC5-13AD-45AD-8914-97AA6ED9D9C5}" type="presParOf" srcId="{449B1AEF-604E-4656-ACAF-2FA22576DCF6}" destId="{9668CE02-015F-4977-AFE0-6ADCE0C919A6}" srcOrd="0" destOrd="0" presId="urn:microsoft.com/office/officeart/2005/8/layout/radial2"/>
    <dgm:cxn modelId="{E217DFA0-F49E-46A2-AE1B-248365F51BFD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23.54%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22.65%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7.54%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cxnId="{3B7B2653-55F5-40A4-BE58-84DC1D37560B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cxnId="{3B7B2653-55F5-40A4-BE58-84DC1D37560B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10.88%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cxnId="{C4BDD421-1FBF-456D-AC76-9A96650C874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cxnId="{C4BDD421-1FBF-456D-AC76-9A96650C874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7.93%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cxnId="{7C06663E-32C0-47AD-A45A-FB7E9C3AA0C3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cxnId="{7C06663E-32C0-47AD-A45A-FB7E9C3AA0C3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3329467B-1620-4C96-A59B-EE1C09E7E753}" type="presOf" srcId="{1E9A3BF0-30BA-40A8-ADAD-472A1F7D4A2B}" destId="{09B833AE-C094-4B21-A806-67163D234277}" srcOrd="0" destOrd="0" presId="urn:microsoft.com/office/officeart/2005/8/layout/radial2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609AB1F0-4452-47A2-B691-1E9B12616897}" type="presOf" srcId="{B17D9A84-EB33-4C6E-851D-F77693D395E2}" destId="{014A86A1-B467-4CA1-9D8A-6362EC1901EF}" srcOrd="0" destOrd="0" presId="urn:microsoft.com/office/officeart/2005/8/layout/radial2"/>
    <dgm:cxn modelId="{2F7A92D5-03DF-49E7-8EBF-225682D35963}" type="presOf" srcId="{FA7A06C3-9B9C-4943-9C10-D72171014D24}" destId="{F94370AD-19E2-4F6B-AB85-F32D3A5B7B9E}" srcOrd="0" destOrd="0" presId="urn:microsoft.com/office/officeart/2005/8/layout/radial2"/>
    <dgm:cxn modelId="{8CB9EB83-FA55-456B-B4FF-FE79E2359001}" type="presOf" srcId="{3A5DF808-D4AE-4737-90FD-7FF82484E3DE}" destId="{1B615263-8047-4425-A0CD-741EA4330FD7}" srcOrd="0" destOrd="0" presId="urn:microsoft.com/office/officeart/2005/8/layout/radial2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249A5DC9-CF3F-4DBA-B237-F0A24BBEA840}" type="presOf" srcId="{B4FCC33B-9B0E-42E5-9030-219AE7AECC3D}" destId="{C8F01A94-E7AE-452D-BB84-DE60C745A4C3}" srcOrd="0" destOrd="0" presId="urn:microsoft.com/office/officeart/2005/8/layout/radial2"/>
    <dgm:cxn modelId="{D7A2D939-8596-43B7-997D-B321CB717DC4}" type="presOf" srcId="{4C16F304-B896-4F90-9C5F-AB4170A2464C}" destId="{865E54A3-B4BE-4468-AC89-EB577B209FA0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97528274-0C9A-4A93-B196-E63791B8D56B}" type="presOf" srcId="{CECA4B9B-7F5E-4A1C-BD1A-B7D7CD76A37A}" destId="{9F3E85D6-EFCB-4E2C-8A6C-B78AE30C68C3}" srcOrd="0" destOrd="0" presId="urn:microsoft.com/office/officeart/2005/8/layout/radial2"/>
    <dgm:cxn modelId="{67282ED9-D82D-42D1-BEE5-7E61016E3626}" type="presOf" srcId="{720E01A6-D50D-45FE-A3FA-3DCC4AFE2A92}" destId="{EA72C591-9724-4095-A831-C421826EF975}" srcOrd="0" destOrd="0" presId="urn:microsoft.com/office/officeart/2005/8/layout/radial2"/>
    <dgm:cxn modelId="{783C5BA5-8E88-4F23-ACBA-E5603C74CCDC}" type="presOf" srcId="{E8F5A92F-C113-40C3-8F95-DF0C142652C4}" destId="{974AEE05-33D4-402B-91DC-C916ECC79DE6}" srcOrd="0" destOrd="0" presId="urn:microsoft.com/office/officeart/2005/8/layout/radial2"/>
    <dgm:cxn modelId="{D7EE2576-941C-4E76-A311-B16543BF6F6C}" type="presOf" srcId="{B0A14D98-A3A8-4B16-8BE6-73948ACA260E}" destId="{8C9211B4-E3C9-41A5-BAF6-85AA8DC56757}" srcOrd="0" destOrd="0" presId="urn:microsoft.com/office/officeart/2005/8/layout/radial2"/>
    <dgm:cxn modelId="{1E49FD47-CCEB-4132-99DE-1ABCF4E85331}" type="presOf" srcId="{399FD7A3-8AEE-43C9-8685-6BCCA332708C}" destId="{9668CE02-015F-4977-AFE0-6ADCE0C919A6}" srcOrd="0" destOrd="0" presId="urn:microsoft.com/office/officeart/2005/8/layout/radial2"/>
    <dgm:cxn modelId="{033F4C3F-A473-4FA1-A43A-12E538A36EDD}" type="presOf" srcId="{777522B5-7191-4146-B6CE-E04273D13619}" destId="{EFD51B71-7277-4837-90FA-1CDDF8C0C07D}" srcOrd="0" destOrd="0" presId="urn:microsoft.com/office/officeart/2005/8/layout/radial2"/>
    <dgm:cxn modelId="{D8F8BBA9-F3A4-412D-8AD0-BB36EF08BB32}" type="presOf" srcId="{2D6DDA0A-4726-48BD-BFCC-6388F6BF2BA1}" destId="{DFBBBBC3-2F5D-4A60-A5D9-97C06A6DD83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4762136C-3A08-47AA-8F98-4E3A10D4799E}" type="presOf" srcId="{DEC268B6-18D7-4F04-A4B5-65EC04A85F7E}" destId="{347D5E9F-899F-43C6-8450-965A38D33E10}" srcOrd="0" destOrd="0" presId="urn:microsoft.com/office/officeart/2005/8/layout/radial2"/>
    <dgm:cxn modelId="{1CA74E21-FC10-45B3-98B7-0E180CAD693B}" type="presOf" srcId="{8DED6D8A-C292-490C-8B34-2C205393EE13}" destId="{35526D56-E768-4819-9216-C4E927743A2B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06B940CC-F41E-4A1F-B6D9-4BC3BB5798B0}" type="presOf" srcId="{60076AB2-60A6-4628-B292-7E84397FDED1}" destId="{7F101914-A9BF-4F11-AF53-59884DCB2029}" srcOrd="0" destOrd="0" presId="urn:microsoft.com/office/officeart/2005/8/layout/radial2"/>
    <dgm:cxn modelId="{855562ED-FC86-4657-AD10-9F79A8B5B50B}" type="presParOf" srcId="{F94370AD-19E2-4F6B-AB85-F32D3A5B7B9E}" destId="{A8FB2808-AAFC-4D97-887F-3779979975C0}" srcOrd="0" destOrd="0" presId="urn:microsoft.com/office/officeart/2005/8/layout/radial2"/>
    <dgm:cxn modelId="{17803C95-FE7C-45D9-B196-5720A88126E5}" type="presParOf" srcId="{A8FB2808-AAFC-4D97-887F-3779979975C0}" destId="{7D0277BF-C964-4D22-B5BB-6D99C40C7E15}" srcOrd="0" destOrd="0" presId="urn:microsoft.com/office/officeart/2005/8/layout/radial2"/>
    <dgm:cxn modelId="{78F78F41-60E2-4DD8-9995-A5A1B2583CD9}" type="presParOf" srcId="{7D0277BF-C964-4D22-B5BB-6D99C40C7E15}" destId="{520D7201-8E13-49D1-919D-64B90E0B16FD}" srcOrd="0" destOrd="0" presId="urn:microsoft.com/office/officeart/2005/8/layout/radial2"/>
    <dgm:cxn modelId="{2BA33BF7-1E63-4CEA-A420-6A1640C34C88}" type="presParOf" srcId="{7D0277BF-C964-4D22-B5BB-6D99C40C7E15}" destId="{98AE5B4B-2C6D-4C36-83DF-7C3182B7D292}" srcOrd="1" destOrd="0" presId="urn:microsoft.com/office/officeart/2005/8/layout/radial2"/>
    <dgm:cxn modelId="{7CF1B31A-7C58-49EB-9A36-4883683EC1B7}" type="presParOf" srcId="{A8FB2808-AAFC-4D97-887F-3779979975C0}" destId="{EA72C591-9724-4095-A831-C421826EF975}" srcOrd="1" destOrd="0" presId="urn:microsoft.com/office/officeart/2005/8/layout/radial2"/>
    <dgm:cxn modelId="{EB89FC2F-FD07-40D6-B5E5-2D18C0F808E0}" type="presParOf" srcId="{A8FB2808-AAFC-4D97-887F-3779979975C0}" destId="{9651C876-0FDB-4BF8-B58C-457C507BEB0B}" srcOrd="2" destOrd="0" presId="urn:microsoft.com/office/officeart/2005/8/layout/radial2"/>
    <dgm:cxn modelId="{AF810D14-C8CF-4655-80C5-FBBFA0A045CD}" type="presParOf" srcId="{9651C876-0FDB-4BF8-B58C-457C507BEB0B}" destId="{EFD51B71-7277-4837-90FA-1CDDF8C0C07D}" srcOrd="0" destOrd="0" presId="urn:microsoft.com/office/officeart/2005/8/layout/radial2"/>
    <dgm:cxn modelId="{D6319990-2199-4B12-82A1-7F2796AEFA57}" type="presParOf" srcId="{9651C876-0FDB-4BF8-B58C-457C507BEB0B}" destId="{974AEE05-33D4-402B-91DC-C916ECC79DE6}" srcOrd="1" destOrd="0" presId="urn:microsoft.com/office/officeart/2005/8/layout/radial2"/>
    <dgm:cxn modelId="{B03A9478-DD77-4B05-AD30-3FD81144F3EA}" type="presParOf" srcId="{A8FB2808-AAFC-4D97-887F-3779979975C0}" destId="{DFBBBBC3-2F5D-4A60-A5D9-97C06A6DD83D}" srcOrd="3" destOrd="0" presId="urn:microsoft.com/office/officeart/2005/8/layout/radial2"/>
    <dgm:cxn modelId="{3ED7DCD6-ED55-4CD5-BA3F-1134B83D5DB2}" type="presParOf" srcId="{A8FB2808-AAFC-4D97-887F-3779979975C0}" destId="{0365C081-EBAD-4733-AD59-EEC65E712488}" srcOrd="4" destOrd="0" presId="urn:microsoft.com/office/officeart/2005/8/layout/radial2"/>
    <dgm:cxn modelId="{21633259-5459-4619-BEC9-679AC5ED78DD}" type="presParOf" srcId="{0365C081-EBAD-4733-AD59-EEC65E712488}" destId="{865E54A3-B4BE-4468-AC89-EB577B209FA0}" srcOrd="0" destOrd="0" presId="urn:microsoft.com/office/officeart/2005/8/layout/radial2"/>
    <dgm:cxn modelId="{B8D9E6B8-BFFA-4AFE-A5EA-2CDD93CF14AA}" type="presParOf" srcId="{0365C081-EBAD-4733-AD59-EEC65E712488}" destId="{347D5E9F-899F-43C6-8450-965A38D33E10}" srcOrd="1" destOrd="0" presId="urn:microsoft.com/office/officeart/2005/8/layout/radial2"/>
    <dgm:cxn modelId="{9B907826-47DD-4B14-9D38-95F68AE37E50}" type="presParOf" srcId="{A8FB2808-AAFC-4D97-887F-3779979975C0}" destId="{09B833AE-C094-4B21-A806-67163D234277}" srcOrd="5" destOrd="0" presId="urn:microsoft.com/office/officeart/2005/8/layout/radial2"/>
    <dgm:cxn modelId="{5657CC82-E799-4CA2-A075-E623A071140C}" type="presParOf" srcId="{A8FB2808-AAFC-4D97-887F-3779979975C0}" destId="{493AF445-B26D-441D-8601-1C7EB166BA27}" srcOrd="6" destOrd="0" presId="urn:microsoft.com/office/officeart/2005/8/layout/radial2"/>
    <dgm:cxn modelId="{14167481-EBFF-49AA-82E5-5FA391AF80B0}" type="presParOf" srcId="{493AF445-B26D-441D-8601-1C7EB166BA27}" destId="{1B615263-8047-4425-A0CD-741EA4330FD7}" srcOrd="0" destOrd="0" presId="urn:microsoft.com/office/officeart/2005/8/layout/radial2"/>
    <dgm:cxn modelId="{12B1D887-07C3-49A0-87B3-4A168051AEF7}" type="presParOf" srcId="{493AF445-B26D-441D-8601-1C7EB166BA27}" destId="{7F101914-A9BF-4F11-AF53-59884DCB2029}" srcOrd="1" destOrd="0" presId="urn:microsoft.com/office/officeart/2005/8/layout/radial2"/>
    <dgm:cxn modelId="{E85CCDB1-346F-44F9-B027-B71FCE6241E1}" type="presParOf" srcId="{A8FB2808-AAFC-4D97-887F-3779979975C0}" destId="{9F3E85D6-EFCB-4E2C-8A6C-B78AE30C68C3}" srcOrd="7" destOrd="0" presId="urn:microsoft.com/office/officeart/2005/8/layout/radial2"/>
    <dgm:cxn modelId="{CC63854A-5BF0-4D8A-B8A0-27307FD3FAB4}" type="presParOf" srcId="{A8FB2808-AAFC-4D97-887F-3779979975C0}" destId="{6EB30C24-E0BC-46CC-A8CC-BD35E8D8F516}" srcOrd="8" destOrd="0" presId="urn:microsoft.com/office/officeart/2005/8/layout/radial2"/>
    <dgm:cxn modelId="{D2FCF9B5-5B45-4E08-A6B8-399BA8432DD7}" type="presParOf" srcId="{6EB30C24-E0BC-46CC-A8CC-BD35E8D8F516}" destId="{8C9211B4-E3C9-41A5-BAF6-85AA8DC56757}" srcOrd="0" destOrd="0" presId="urn:microsoft.com/office/officeart/2005/8/layout/radial2"/>
    <dgm:cxn modelId="{982413DD-644C-4DAA-9226-FE247308E4FD}" type="presParOf" srcId="{6EB30C24-E0BC-46CC-A8CC-BD35E8D8F516}" destId="{C8F01A94-E7AE-452D-BB84-DE60C745A4C3}" srcOrd="1" destOrd="0" presId="urn:microsoft.com/office/officeart/2005/8/layout/radial2"/>
    <dgm:cxn modelId="{99027A28-FB01-4378-AEC5-7C0365AF5317}" type="presParOf" srcId="{A8FB2808-AAFC-4D97-887F-3779979975C0}" destId="{35526D56-E768-4819-9216-C4E927743A2B}" srcOrd="9" destOrd="0" presId="urn:microsoft.com/office/officeart/2005/8/layout/radial2"/>
    <dgm:cxn modelId="{E27B4D88-C1EF-4CE6-B84D-F300DC51A468}" type="presParOf" srcId="{A8FB2808-AAFC-4D97-887F-3779979975C0}" destId="{449B1AEF-604E-4656-ACAF-2FA22576DCF6}" srcOrd="10" destOrd="0" presId="urn:microsoft.com/office/officeart/2005/8/layout/radial2"/>
    <dgm:cxn modelId="{1C657CE3-0B5C-4686-9710-3953487C4F3B}" type="presParOf" srcId="{449B1AEF-604E-4656-ACAF-2FA22576DCF6}" destId="{9668CE02-015F-4977-AFE0-6ADCE0C919A6}" srcOrd="0" destOrd="0" presId="urn:microsoft.com/office/officeart/2005/8/layout/radial2"/>
    <dgm:cxn modelId="{BEC664F9-E524-404E-AA5D-871BB3C340E1}" type="presParOf" srcId="{449B1AEF-604E-4656-ACAF-2FA22576DCF6}" destId="{014A86A1-B467-4CA1-9D8A-6362EC1901EF}" srcOrd="1" destOrd="0" presId="urn:microsoft.com/office/officeart/2005/8/layout/radial2"/>
  </dgm:cxnLst>
  <dgm:bg>
    <a:noFill/>
  </dgm:bg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19.21%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14.88%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8.06%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13.84%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cxnId="{8A689802-A830-489F-85D6-D6E91BD0064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cxnId="{8A689802-A830-489F-85D6-D6E91BD0064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8.26%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cxnId="{CBCA9BF1-C919-41B6-876E-34797E2CE37F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cxnId="{CBCA9BF1-C919-41B6-876E-34797E2CE37F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9CF9AD65-BCDE-4B51-99F0-ABE7F252CDE1}" type="presOf" srcId="{CECA4B9B-7F5E-4A1C-BD1A-B7D7CD76A37A}" destId="{9F3E85D6-EFCB-4E2C-8A6C-B78AE30C68C3}" srcOrd="0" destOrd="0" presId="urn:microsoft.com/office/officeart/2005/8/layout/radial2"/>
    <dgm:cxn modelId="{DDD33293-B3E7-4A23-A73D-D5B23163586A}" type="presOf" srcId="{B17D9A84-EB33-4C6E-851D-F77693D395E2}" destId="{014A86A1-B467-4CA1-9D8A-6362EC1901EF}" srcOrd="0" destOrd="0" presId="urn:microsoft.com/office/officeart/2005/8/layout/radial2"/>
    <dgm:cxn modelId="{DD0DE54C-7D65-442D-A2F2-E7598BF664D0}" type="presOf" srcId="{4C16F304-B896-4F90-9C5F-AB4170A2464C}" destId="{865E54A3-B4BE-4468-AC89-EB577B209FA0}" srcOrd="0" destOrd="0" presId="urn:microsoft.com/office/officeart/2005/8/layout/radial2"/>
    <dgm:cxn modelId="{648AC7A7-B5B1-4E4B-B2E3-EE23E88881FF}" type="presOf" srcId="{FE09E9A6-00DF-4088-9A07-18E3CFC6CF2C}" destId="{CC3A8EB3-DFAF-417F-9F88-2376FB398B2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32DAD72D-FDD6-46F8-A149-A8C5BB9F0ED6}" type="presOf" srcId="{8DED6D8A-C292-490C-8B34-2C205393EE13}" destId="{35526D56-E768-4819-9216-C4E927743A2B}" srcOrd="0" destOrd="0" presId="urn:microsoft.com/office/officeart/2005/8/layout/radial2"/>
    <dgm:cxn modelId="{ABF93269-2C56-4DF1-A55B-C4B92E14F490}" type="presOf" srcId="{D0DEFF41-EC54-418F-9958-114B46853507}" destId="{C8F01A94-E7AE-452D-BB84-DE60C745A4C3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B3101896-88BA-4A21-98A2-7F2E3350533C}" type="presOf" srcId="{B0A14D98-A3A8-4B16-8BE6-73948ACA260E}" destId="{8C9211B4-E3C9-41A5-BAF6-85AA8DC56757}" srcOrd="0" destOrd="0" presId="urn:microsoft.com/office/officeart/2005/8/layout/radial2"/>
    <dgm:cxn modelId="{9237ED26-6E16-4CCC-98BF-49404C512BE9}" type="presOf" srcId="{CF56CEFD-AC68-4391-B387-EE89D3A868CB}" destId="{1D012BB2-BF79-4510-99E7-066A01BAA56A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5EFBE894-D399-4EA4-9FC2-9EE11272AD78}" type="presOf" srcId="{399FD7A3-8AEE-43C9-8685-6BCCA332708C}" destId="{9668CE02-015F-4977-AFE0-6ADCE0C919A6}" srcOrd="0" destOrd="0" presId="urn:microsoft.com/office/officeart/2005/8/layout/radial2"/>
    <dgm:cxn modelId="{A11389E3-CACD-4109-9613-51D01856EA54}" type="presOf" srcId="{8006FCE2-3217-4390-B457-73E9912CA826}" destId="{44AEB474-3337-4AF1-8599-92D9CCED5CCD}" srcOrd="0" destOrd="0" presId="urn:microsoft.com/office/officeart/2005/8/layout/radial2"/>
    <dgm:cxn modelId="{91209DCB-5B79-48C7-924E-E9E952989FD8}" type="presOf" srcId="{FA7A06C3-9B9C-4943-9C10-D72171014D24}" destId="{F94370AD-19E2-4F6B-AB85-F32D3A5B7B9E}" srcOrd="0" destOrd="0" presId="urn:microsoft.com/office/officeart/2005/8/layout/radial2"/>
    <dgm:cxn modelId="{32AD3FA3-74D2-4170-8DB9-701534106DA4}" type="presOf" srcId="{777522B5-7191-4146-B6CE-E04273D13619}" destId="{EFD51B71-7277-4837-90FA-1CDDF8C0C07D}" srcOrd="0" destOrd="0" presId="urn:microsoft.com/office/officeart/2005/8/layout/radial2"/>
    <dgm:cxn modelId="{509CE14F-B19F-4863-A199-94DA8FAC1A37}" type="presOf" srcId="{2D6DDA0A-4726-48BD-BFCC-6388F6BF2BA1}" destId="{DFBBBBC3-2F5D-4A60-A5D9-97C06A6DD83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C2DF587-F725-4C9E-9EE1-FFD25DFCA3EF}" type="presOf" srcId="{E8F5A92F-C113-40C3-8F95-DF0C142652C4}" destId="{974AEE05-33D4-402B-91DC-C916ECC79DE6}" srcOrd="0" destOrd="0" presId="urn:microsoft.com/office/officeart/2005/8/layout/radial2"/>
    <dgm:cxn modelId="{75E67770-5D91-4B1D-B890-B23A17C15C53}" type="presOf" srcId="{720E01A6-D50D-45FE-A3FA-3DCC4AFE2A92}" destId="{EA72C591-9724-4095-A831-C421826EF975}" srcOrd="0" destOrd="0" presId="urn:microsoft.com/office/officeart/2005/8/layout/radial2"/>
    <dgm:cxn modelId="{2595DA73-D072-4ADB-AB55-47D257C69A12}" type="presOf" srcId="{DEC268B6-18D7-4F04-A4B5-65EC04A85F7E}" destId="{347D5E9F-899F-43C6-8450-965A38D33E10}" srcOrd="0" destOrd="0" presId="urn:microsoft.com/office/officeart/2005/8/layout/radial2"/>
    <dgm:cxn modelId="{BFDCDBF0-BC40-431E-B129-59E8744DAAF6}" type="presParOf" srcId="{F94370AD-19E2-4F6B-AB85-F32D3A5B7B9E}" destId="{A8FB2808-AAFC-4D97-887F-3779979975C0}" srcOrd="0" destOrd="0" presId="urn:microsoft.com/office/officeart/2005/8/layout/radial2"/>
    <dgm:cxn modelId="{1D8DC041-8C07-4D94-8052-4987A02C36A5}" type="presParOf" srcId="{A8FB2808-AAFC-4D97-887F-3779979975C0}" destId="{7D0277BF-C964-4D22-B5BB-6D99C40C7E15}" srcOrd="0" destOrd="0" presId="urn:microsoft.com/office/officeart/2005/8/layout/radial2"/>
    <dgm:cxn modelId="{1008D9E2-4B6E-4D09-815F-A416EE6A9281}" type="presParOf" srcId="{7D0277BF-C964-4D22-B5BB-6D99C40C7E15}" destId="{520D7201-8E13-49D1-919D-64B90E0B16FD}" srcOrd="0" destOrd="0" presId="urn:microsoft.com/office/officeart/2005/8/layout/radial2"/>
    <dgm:cxn modelId="{9782CFFD-7294-4953-BA55-49F29A2CC3E7}" type="presParOf" srcId="{7D0277BF-C964-4D22-B5BB-6D99C40C7E15}" destId="{98AE5B4B-2C6D-4C36-83DF-7C3182B7D292}" srcOrd="1" destOrd="0" presId="urn:microsoft.com/office/officeart/2005/8/layout/radial2"/>
    <dgm:cxn modelId="{BD0DA9E0-4372-4C81-A0C6-45C7A117DC0B}" type="presParOf" srcId="{A8FB2808-AAFC-4D97-887F-3779979975C0}" destId="{EA72C591-9724-4095-A831-C421826EF975}" srcOrd="1" destOrd="0" presId="urn:microsoft.com/office/officeart/2005/8/layout/radial2"/>
    <dgm:cxn modelId="{C5382BFC-7726-46CB-870E-E301ACA61053}" type="presParOf" srcId="{A8FB2808-AAFC-4D97-887F-3779979975C0}" destId="{9651C876-0FDB-4BF8-B58C-457C507BEB0B}" srcOrd="2" destOrd="0" presId="urn:microsoft.com/office/officeart/2005/8/layout/radial2"/>
    <dgm:cxn modelId="{0639AAB5-635B-4DA0-B9E8-FE8C2C07A8D3}" type="presParOf" srcId="{9651C876-0FDB-4BF8-B58C-457C507BEB0B}" destId="{EFD51B71-7277-4837-90FA-1CDDF8C0C07D}" srcOrd="0" destOrd="0" presId="urn:microsoft.com/office/officeart/2005/8/layout/radial2"/>
    <dgm:cxn modelId="{D6A73EE2-0B80-4C2D-BE6E-41799C71A538}" type="presParOf" srcId="{9651C876-0FDB-4BF8-B58C-457C507BEB0B}" destId="{974AEE05-33D4-402B-91DC-C916ECC79DE6}" srcOrd="1" destOrd="0" presId="urn:microsoft.com/office/officeart/2005/8/layout/radial2"/>
    <dgm:cxn modelId="{9B268D02-A353-420E-A672-48B6108F1631}" type="presParOf" srcId="{A8FB2808-AAFC-4D97-887F-3779979975C0}" destId="{DFBBBBC3-2F5D-4A60-A5D9-97C06A6DD83D}" srcOrd="3" destOrd="0" presId="urn:microsoft.com/office/officeart/2005/8/layout/radial2"/>
    <dgm:cxn modelId="{A2AB69A7-1589-4212-9135-820E4CDC7E4E}" type="presParOf" srcId="{A8FB2808-AAFC-4D97-887F-3779979975C0}" destId="{0365C081-EBAD-4733-AD59-EEC65E712488}" srcOrd="4" destOrd="0" presId="urn:microsoft.com/office/officeart/2005/8/layout/radial2"/>
    <dgm:cxn modelId="{F407E7C2-20C3-4774-9B3E-5D7EEBF8900D}" type="presParOf" srcId="{0365C081-EBAD-4733-AD59-EEC65E712488}" destId="{865E54A3-B4BE-4468-AC89-EB577B209FA0}" srcOrd="0" destOrd="0" presId="urn:microsoft.com/office/officeart/2005/8/layout/radial2"/>
    <dgm:cxn modelId="{8E83D1EC-6F19-4ED5-9990-DBCA0ED64E4C}" type="presParOf" srcId="{0365C081-EBAD-4733-AD59-EEC65E712488}" destId="{347D5E9F-899F-43C6-8450-965A38D33E10}" srcOrd="1" destOrd="0" presId="urn:microsoft.com/office/officeart/2005/8/layout/radial2"/>
    <dgm:cxn modelId="{95605B45-F2D6-417A-97E3-049369215595}" type="presParOf" srcId="{A8FB2808-AAFC-4D97-887F-3779979975C0}" destId="{1D012BB2-BF79-4510-99E7-066A01BAA56A}" srcOrd="5" destOrd="0" presId="urn:microsoft.com/office/officeart/2005/8/layout/radial2"/>
    <dgm:cxn modelId="{A815018A-73CD-4387-BED6-E1B7ECC13027}" type="presParOf" srcId="{A8FB2808-AAFC-4D97-887F-3779979975C0}" destId="{AC8E1714-64B1-4EB0-AED0-2D4C844CC877}" srcOrd="6" destOrd="0" presId="urn:microsoft.com/office/officeart/2005/8/layout/radial2"/>
    <dgm:cxn modelId="{BA9F4847-1534-4AA7-980F-934F43EC2FFC}" type="presParOf" srcId="{AC8E1714-64B1-4EB0-AED0-2D4C844CC877}" destId="{CC3A8EB3-DFAF-417F-9F88-2376FB398B20}" srcOrd="0" destOrd="0" presId="urn:microsoft.com/office/officeart/2005/8/layout/radial2"/>
    <dgm:cxn modelId="{DD596A2C-E3B0-4EE7-B968-BD9E8F318CB6}" type="presParOf" srcId="{AC8E1714-64B1-4EB0-AED0-2D4C844CC877}" destId="{44AEB474-3337-4AF1-8599-92D9CCED5CCD}" srcOrd="1" destOrd="0" presId="urn:microsoft.com/office/officeart/2005/8/layout/radial2"/>
    <dgm:cxn modelId="{4B5E99D1-9CC9-40B4-B06B-9953F4399EFD}" type="presParOf" srcId="{A8FB2808-AAFC-4D97-887F-3779979975C0}" destId="{9F3E85D6-EFCB-4E2C-8A6C-B78AE30C68C3}" srcOrd="7" destOrd="0" presId="urn:microsoft.com/office/officeart/2005/8/layout/radial2"/>
    <dgm:cxn modelId="{FF4012E6-0BB4-4279-AF66-F643497AC88B}" type="presParOf" srcId="{A8FB2808-AAFC-4D97-887F-3779979975C0}" destId="{6EB30C24-E0BC-46CC-A8CC-BD35E8D8F516}" srcOrd="8" destOrd="0" presId="urn:microsoft.com/office/officeart/2005/8/layout/radial2"/>
    <dgm:cxn modelId="{B68FB3D4-BC0D-4654-A540-212E38DCDDA7}" type="presParOf" srcId="{6EB30C24-E0BC-46CC-A8CC-BD35E8D8F516}" destId="{8C9211B4-E3C9-41A5-BAF6-85AA8DC56757}" srcOrd="0" destOrd="0" presId="urn:microsoft.com/office/officeart/2005/8/layout/radial2"/>
    <dgm:cxn modelId="{AA9EABC5-A650-4ACD-9825-8BC10E4CE484}" type="presParOf" srcId="{6EB30C24-E0BC-46CC-A8CC-BD35E8D8F516}" destId="{C8F01A94-E7AE-452D-BB84-DE60C745A4C3}" srcOrd="1" destOrd="0" presId="urn:microsoft.com/office/officeart/2005/8/layout/radial2"/>
    <dgm:cxn modelId="{EF4AFE7A-26D6-47A3-BEF8-8237856DEA3A}" type="presParOf" srcId="{A8FB2808-AAFC-4D97-887F-3779979975C0}" destId="{35526D56-E768-4819-9216-C4E927743A2B}" srcOrd="9" destOrd="0" presId="urn:microsoft.com/office/officeart/2005/8/layout/radial2"/>
    <dgm:cxn modelId="{79C971EA-1BB4-4950-A357-9FADF01F511D}" type="presParOf" srcId="{A8FB2808-AAFC-4D97-887F-3779979975C0}" destId="{449B1AEF-604E-4656-ACAF-2FA22576DCF6}" srcOrd="10" destOrd="0" presId="urn:microsoft.com/office/officeart/2005/8/layout/radial2"/>
    <dgm:cxn modelId="{1092F60D-90B7-4658-9863-42297222E58B}" type="presParOf" srcId="{449B1AEF-604E-4656-ACAF-2FA22576DCF6}" destId="{9668CE02-015F-4977-AFE0-6ADCE0C919A6}" srcOrd="0" destOrd="0" presId="urn:microsoft.com/office/officeart/2005/8/layout/radial2"/>
    <dgm:cxn modelId="{236BEA05-F4E0-4CA6-820E-3347C93F2CDC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954139" cy="2467943"/>
        <a:chOff x="0" y="0"/>
        <a:chExt cx="3954139" cy="2467943"/>
      </a:xfrm>
    </dsp:grpSpPr>
    <dsp:sp>
      <dsp:nvSpPr>
        <dsp:cNvPr id="5" name="任意多边形 4"/>
        <dsp:cNvSpPr/>
      </dsp:nvSpPr>
      <dsp:spPr bwMode="white">
        <a:xfrm>
          <a:off x="1131446" y="691941"/>
          <a:ext cx="773249" cy="32049"/>
        </a:xfrm>
        <a:custGeom>
          <a:avLst/>
          <a:gdLst/>
          <a:ahLst/>
          <a:cxnLst/>
          <a:pathLst>
            <a:path w="1218" h="50">
              <a:moveTo>
                <a:pt x="270" y="531"/>
              </a:moveTo>
              <a:lnTo>
                <a:pt x="948" y="-481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131446" y="691941"/>
        <a:ext cx="773249" cy="32049"/>
      </dsp:txXfrm>
    </dsp:sp>
    <dsp:sp>
      <dsp:nvSpPr>
        <dsp:cNvPr id="8" name="任意多边形 7"/>
        <dsp:cNvSpPr/>
      </dsp:nvSpPr>
      <dsp:spPr bwMode="white">
        <a:xfrm>
          <a:off x="1338479" y="932655"/>
          <a:ext cx="683925" cy="32049"/>
        </a:xfrm>
        <a:custGeom>
          <a:avLst/>
          <a:gdLst/>
          <a:ahLst/>
          <a:cxnLst/>
          <a:pathLst>
            <a:path w="1077" h="50">
              <a:moveTo>
                <a:pt x="68" y="286"/>
              </a:moveTo>
              <a:lnTo>
                <a:pt x="1010" y="-236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338479" y="932655"/>
        <a:ext cx="683925" cy="32049"/>
      </dsp:txXfrm>
    </dsp:sp>
    <dsp:sp>
      <dsp:nvSpPr>
        <dsp:cNvPr id="11" name="任意多边形 10"/>
        <dsp:cNvSpPr/>
      </dsp:nvSpPr>
      <dsp:spPr bwMode="white">
        <a:xfrm>
          <a:off x="1412273" y="1217947"/>
          <a:ext cx="650853" cy="32049"/>
        </a:xfrm>
        <a:custGeom>
          <a:avLst/>
          <a:gdLst/>
          <a:ahLst/>
          <a:cxnLst/>
          <a:pathLst>
            <a:path w="1025" h="50">
              <a:moveTo>
                <a:pt x="0" y="25"/>
              </a:moveTo>
              <a:lnTo>
                <a:pt x="1025" y="2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412273" y="1217947"/>
        <a:ext cx="650853" cy="32049"/>
      </dsp:txXfrm>
    </dsp:sp>
    <dsp:sp>
      <dsp:nvSpPr>
        <dsp:cNvPr id="14" name="任意多边形 13"/>
        <dsp:cNvSpPr/>
      </dsp:nvSpPr>
      <dsp:spPr bwMode="white">
        <a:xfrm>
          <a:off x="1338479" y="1503239"/>
          <a:ext cx="683925" cy="32049"/>
        </a:xfrm>
        <a:custGeom>
          <a:avLst/>
          <a:gdLst/>
          <a:ahLst/>
          <a:cxnLst/>
          <a:pathLst>
            <a:path w="1077" h="50">
              <a:moveTo>
                <a:pt x="68" y="-236"/>
              </a:moveTo>
              <a:lnTo>
                <a:pt x="1010" y="286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338479" y="1503239"/>
        <a:ext cx="683925" cy="32049"/>
      </dsp:txXfrm>
    </dsp:sp>
    <dsp:sp>
      <dsp:nvSpPr>
        <dsp:cNvPr id="17" name="任意多边形 16"/>
        <dsp:cNvSpPr/>
      </dsp:nvSpPr>
      <dsp:spPr bwMode="white">
        <a:xfrm>
          <a:off x="1131446" y="1743953"/>
          <a:ext cx="773249" cy="32049"/>
        </a:xfrm>
        <a:custGeom>
          <a:avLst/>
          <a:gdLst/>
          <a:ahLst/>
          <a:cxnLst/>
          <a:pathLst>
            <a:path w="1218" h="50">
              <a:moveTo>
                <a:pt x="270" y="-481"/>
              </a:moveTo>
              <a:lnTo>
                <a:pt x="948" y="531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131446" y="1743953"/>
        <a:ext cx="773249" cy="32049"/>
      </dsp:txXfrm>
    </dsp:sp>
    <dsp:sp>
      <dsp:nvSpPr>
        <dsp:cNvPr id="4" name="椭圆 3"/>
        <dsp:cNvSpPr/>
      </dsp:nvSpPr>
      <dsp:spPr bwMode="white">
        <a:xfrm>
          <a:off x="0" y="806070"/>
          <a:ext cx="704029" cy="704029"/>
        </a:xfrm>
        <a:prstGeom prst="ellipse">
          <a:avLst/>
        </a:prstGeom>
        <a:noFill/>
        <a:ln>
          <a:noFill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806070"/>
        <a:ext cx="704029" cy="704029"/>
      </dsp:txXfrm>
    </dsp:sp>
    <dsp:sp>
      <dsp:nvSpPr>
        <dsp:cNvPr id="6" name="椭圆 5"/>
        <dsp:cNvSpPr/>
      </dsp:nvSpPr>
      <dsp:spPr bwMode="white">
        <a:xfrm>
          <a:off x="1639484" y="0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9484" y="0"/>
        <a:ext cx="422417" cy="422417"/>
      </dsp:txXfrm>
    </dsp:sp>
    <dsp:sp>
      <dsp:nvSpPr>
        <dsp:cNvPr id="7" name="矩形 6"/>
        <dsp:cNvSpPr/>
      </dsp:nvSpPr>
      <dsp:spPr bwMode="white">
        <a:xfrm>
          <a:off x="2104143" y="0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29.94%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04143" y="0"/>
        <a:ext cx="633626" cy="422417"/>
      </dsp:txXfrm>
    </dsp:sp>
    <dsp:sp>
      <dsp:nvSpPr>
        <dsp:cNvPr id="9" name="椭圆 8"/>
        <dsp:cNvSpPr/>
      </dsp:nvSpPr>
      <dsp:spPr bwMode="white">
        <a:xfrm>
          <a:off x="1953025" y="469248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3025" y="469248"/>
        <a:ext cx="422417" cy="422417"/>
      </dsp:txXfrm>
    </dsp:sp>
    <dsp:sp>
      <dsp:nvSpPr>
        <dsp:cNvPr id="10" name="矩形 9"/>
        <dsp:cNvSpPr/>
      </dsp:nvSpPr>
      <dsp:spPr bwMode="white">
        <a:xfrm>
          <a:off x="2417684" y="469248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11.38%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17684" y="469248"/>
        <a:ext cx="633626" cy="422417"/>
      </dsp:txXfrm>
    </dsp:sp>
    <dsp:sp>
      <dsp:nvSpPr>
        <dsp:cNvPr id="12" name="椭圆 11"/>
        <dsp:cNvSpPr/>
      </dsp:nvSpPr>
      <dsp:spPr bwMode="white">
        <a:xfrm>
          <a:off x="2063126" y="1022763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63126" y="1022763"/>
        <a:ext cx="422417" cy="422417"/>
      </dsp:txXfrm>
    </dsp:sp>
    <dsp:sp>
      <dsp:nvSpPr>
        <dsp:cNvPr id="13" name="矩形 12"/>
        <dsp:cNvSpPr/>
      </dsp:nvSpPr>
      <dsp:spPr bwMode="white">
        <a:xfrm>
          <a:off x="2527785" y="1022763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10.18%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27785" y="1022763"/>
        <a:ext cx="633626" cy="422417"/>
      </dsp:txXfrm>
    </dsp:sp>
    <dsp:sp>
      <dsp:nvSpPr>
        <dsp:cNvPr id="15" name="椭圆 14"/>
        <dsp:cNvSpPr/>
      </dsp:nvSpPr>
      <dsp:spPr bwMode="white">
        <a:xfrm>
          <a:off x="1953025" y="1576278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3025" y="1576278"/>
        <a:ext cx="422417" cy="422417"/>
      </dsp:txXfrm>
    </dsp:sp>
    <dsp:sp>
      <dsp:nvSpPr>
        <dsp:cNvPr id="16" name="矩形 15"/>
        <dsp:cNvSpPr/>
      </dsp:nvSpPr>
      <dsp:spPr bwMode="white">
        <a:xfrm>
          <a:off x="2417684" y="1576278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9.58%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17684" y="1576278"/>
        <a:ext cx="633626" cy="422417"/>
      </dsp:txXfrm>
    </dsp:sp>
    <dsp:sp>
      <dsp:nvSpPr>
        <dsp:cNvPr id="18" name="椭圆 17"/>
        <dsp:cNvSpPr/>
      </dsp:nvSpPr>
      <dsp:spPr bwMode="white">
        <a:xfrm>
          <a:off x="1639484" y="2045526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9484" y="2045526"/>
        <a:ext cx="422417" cy="422417"/>
      </dsp:txXfrm>
    </dsp:sp>
    <dsp:sp>
      <dsp:nvSpPr>
        <dsp:cNvPr id="19" name="矩形 18"/>
        <dsp:cNvSpPr/>
      </dsp:nvSpPr>
      <dsp:spPr bwMode="white">
        <a:xfrm>
          <a:off x="2104143" y="2045526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7.78%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04143" y="2045526"/>
        <a:ext cx="633626" cy="422417"/>
      </dsp:txXfrm>
    </dsp:sp>
    <dsp:sp>
      <dsp:nvSpPr>
        <dsp:cNvPr id="3" name="椭圆 2" hidden="1"/>
        <dsp:cNvSpPr/>
      </dsp:nvSpPr>
      <dsp:spPr bwMode="white">
        <a:xfrm>
          <a:off x="919453" y="987561"/>
          <a:ext cx="492820" cy="49282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919453" y="987561"/>
        <a:ext cx="492820" cy="4928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954139" cy="2467943"/>
        <a:chOff x="0" y="0"/>
        <a:chExt cx="3954139" cy="2467943"/>
      </a:xfrm>
    </dsp:grpSpPr>
    <dsp:sp>
      <dsp:nvSpPr>
        <dsp:cNvPr id="5" name="任意多边形 4"/>
        <dsp:cNvSpPr/>
      </dsp:nvSpPr>
      <dsp:spPr bwMode="white">
        <a:xfrm>
          <a:off x="1131446" y="691941"/>
          <a:ext cx="773249" cy="32049"/>
        </a:xfrm>
        <a:custGeom>
          <a:avLst/>
          <a:gdLst/>
          <a:ahLst/>
          <a:cxnLst/>
          <a:pathLst>
            <a:path w="1218" h="50">
              <a:moveTo>
                <a:pt x="270" y="531"/>
              </a:moveTo>
              <a:lnTo>
                <a:pt x="948" y="-481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131446" y="691941"/>
        <a:ext cx="773249" cy="32049"/>
      </dsp:txXfrm>
    </dsp:sp>
    <dsp:sp>
      <dsp:nvSpPr>
        <dsp:cNvPr id="8" name="任意多边形 7"/>
        <dsp:cNvSpPr/>
      </dsp:nvSpPr>
      <dsp:spPr bwMode="white">
        <a:xfrm>
          <a:off x="1338479" y="932655"/>
          <a:ext cx="683925" cy="32049"/>
        </a:xfrm>
        <a:custGeom>
          <a:avLst/>
          <a:gdLst/>
          <a:ahLst/>
          <a:cxnLst/>
          <a:pathLst>
            <a:path w="1077" h="50">
              <a:moveTo>
                <a:pt x="68" y="286"/>
              </a:moveTo>
              <a:lnTo>
                <a:pt x="1010" y="-236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338479" y="932655"/>
        <a:ext cx="683925" cy="32049"/>
      </dsp:txXfrm>
    </dsp:sp>
    <dsp:sp>
      <dsp:nvSpPr>
        <dsp:cNvPr id="11" name="任意多边形 10"/>
        <dsp:cNvSpPr/>
      </dsp:nvSpPr>
      <dsp:spPr bwMode="white">
        <a:xfrm>
          <a:off x="1412273" y="1217947"/>
          <a:ext cx="650853" cy="32049"/>
        </a:xfrm>
        <a:custGeom>
          <a:avLst/>
          <a:gdLst/>
          <a:ahLst/>
          <a:cxnLst/>
          <a:pathLst>
            <a:path w="1025" h="50">
              <a:moveTo>
                <a:pt x="0" y="25"/>
              </a:moveTo>
              <a:lnTo>
                <a:pt x="1025" y="2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412273" y="1217947"/>
        <a:ext cx="650853" cy="32049"/>
      </dsp:txXfrm>
    </dsp:sp>
    <dsp:sp>
      <dsp:nvSpPr>
        <dsp:cNvPr id="14" name="任意多边形 13"/>
        <dsp:cNvSpPr/>
      </dsp:nvSpPr>
      <dsp:spPr bwMode="white">
        <a:xfrm>
          <a:off x="1338479" y="1503239"/>
          <a:ext cx="683925" cy="32049"/>
        </a:xfrm>
        <a:custGeom>
          <a:avLst/>
          <a:gdLst/>
          <a:ahLst/>
          <a:cxnLst/>
          <a:pathLst>
            <a:path w="1077" h="50">
              <a:moveTo>
                <a:pt x="68" y="-236"/>
              </a:moveTo>
              <a:lnTo>
                <a:pt x="1010" y="286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338479" y="1503239"/>
        <a:ext cx="683925" cy="32049"/>
      </dsp:txXfrm>
    </dsp:sp>
    <dsp:sp>
      <dsp:nvSpPr>
        <dsp:cNvPr id="17" name="任意多边形 16"/>
        <dsp:cNvSpPr/>
      </dsp:nvSpPr>
      <dsp:spPr bwMode="white">
        <a:xfrm>
          <a:off x="1131446" y="1743953"/>
          <a:ext cx="773249" cy="32049"/>
        </a:xfrm>
        <a:custGeom>
          <a:avLst/>
          <a:gdLst/>
          <a:ahLst/>
          <a:cxnLst/>
          <a:pathLst>
            <a:path w="1218" h="50">
              <a:moveTo>
                <a:pt x="270" y="-481"/>
              </a:moveTo>
              <a:lnTo>
                <a:pt x="948" y="531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131446" y="1743953"/>
        <a:ext cx="773249" cy="32049"/>
      </dsp:txXfrm>
    </dsp:sp>
    <dsp:sp>
      <dsp:nvSpPr>
        <dsp:cNvPr id="4" name="椭圆 3"/>
        <dsp:cNvSpPr/>
      </dsp:nvSpPr>
      <dsp:spPr bwMode="white">
        <a:xfrm>
          <a:off x="813849" y="881957"/>
          <a:ext cx="704029" cy="704029"/>
        </a:xfrm>
        <a:prstGeom prst="ellipse">
          <a:avLst/>
        </a:prstGeom>
        <a:noFill/>
        <a:ln>
          <a:noFill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813849" y="881957"/>
        <a:ext cx="704029" cy="704029"/>
      </dsp:txXfrm>
    </dsp:sp>
    <dsp:sp>
      <dsp:nvSpPr>
        <dsp:cNvPr id="6" name="椭圆 5"/>
        <dsp:cNvSpPr/>
      </dsp:nvSpPr>
      <dsp:spPr bwMode="white">
        <a:xfrm>
          <a:off x="1639484" y="0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9484" y="0"/>
        <a:ext cx="422417" cy="422417"/>
      </dsp:txXfrm>
    </dsp:sp>
    <dsp:sp>
      <dsp:nvSpPr>
        <dsp:cNvPr id="7" name="矩形 6"/>
        <dsp:cNvSpPr/>
      </dsp:nvSpPr>
      <dsp:spPr bwMode="white">
        <a:xfrm>
          <a:off x="2104143" y="0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22.83%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04143" y="0"/>
        <a:ext cx="633626" cy="422417"/>
      </dsp:txXfrm>
    </dsp:sp>
    <dsp:sp>
      <dsp:nvSpPr>
        <dsp:cNvPr id="9" name="椭圆 8"/>
        <dsp:cNvSpPr/>
      </dsp:nvSpPr>
      <dsp:spPr bwMode="white">
        <a:xfrm>
          <a:off x="1953025" y="469248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3025" y="469248"/>
        <a:ext cx="422417" cy="422417"/>
      </dsp:txXfrm>
    </dsp:sp>
    <dsp:sp>
      <dsp:nvSpPr>
        <dsp:cNvPr id="10" name="矩形 9"/>
        <dsp:cNvSpPr/>
      </dsp:nvSpPr>
      <dsp:spPr bwMode="white">
        <a:xfrm>
          <a:off x="2417684" y="469248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13.14%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17684" y="469248"/>
        <a:ext cx="633626" cy="422417"/>
      </dsp:txXfrm>
    </dsp:sp>
    <dsp:sp>
      <dsp:nvSpPr>
        <dsp:cNvPr id="12" name="椭圆 11"/>
        <dsp:cNvSpPr/>
      </dsp:nvSpPr>
      <dsp:spPr bwMode="white">
        <a:xfrm>
          <a:off x="2063126" y="1022763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63126" y="1022763"/>
        <a:ext cx="422417" cy="422417"/>
      </dsp:txXfrm>
    </dsp:sp>
    <dsp:sp>
      <dsp:nvSpPr>
        <dsp:cNvPr id="13" name="矩形 12"/>
        <dsp:cNvSpPr/>
      </dsp:nvSpPr>
      <dsp:spPr bwMode="white">
        <a:xfrm>
          <a:off x="2527785" y="1022763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11.02%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27785" y="1022763"/>
        <a:ext cx="633626" cy="422417"/>
      </dsp:txXfrm>
    </dsp:sp>
    <dsp:sp>
      <dsp:nvSpPr>
        <dsp:cNvPr id="15" name="椭圆 14"/>
        <dsp:cNvSpPr/>
      </dsp:nvSpPr>
      <dsp:spPr bwMode="white">
        <a:xfrm>
          <a:off x="1953025" y="1576278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3025" y="1576278"/>
        <a:ext cx="422417" cy="422417"/>
      </dsp:txXfrm>
    </dsp:sp>
    <dsp:sp>
      <dsp:nvSpPr>
        <dsp:cNvPr id="16" name="矩形 15"/>
        <dsp:cNvSpPr/>
      </dsp:nvSpPr>
      <dsp:spPr bwMode="white">
        <a:xfrm>
          <a:off x="2417684" y="1576278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10.02%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17684" y="1576278"/>
        <a:ext cx="633626" cy="422417"/>
      </dsp:txXfrm>
    </dsp:sp>
    <dsp:sp>
      <dsp:nvSpPr>
        <dsp:cNvPr id="18" name="椭圆 17"/>
        <dsp:cNvSpPr/>
      </dsp:nvSpPr>
      <dsp:spPr bwMode="white">
        <a:xfrm>
          <a:off x="1639484" y="2045526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9484" y="2045526"/>
        <a:ext cx="422417" cy="422417"/>
      </dsp:txXfrm>
    </dsp:sp>
    <dsp:sp>
      <dsp:nvSpPr>
        <dsp:cNvPr id="19" name="矩形 18"/>
        <dsp:cNvSpPr/>
      </dsp:nvSpPr>
      <dsp:spPr bwMode="white">
        <a:xfrm>
          <a:off x="2104143" y="2045526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9.91%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04143" y="2045526"/>
        <a:ext cx="633626" cy="422417"/>
      </dsp:txXfrm>
    </dsp:sp>
    <dsp:sp>
      <dsp:nvSpPr>
        <dsp:cNvPr id="3" name="椭圆 2" hidden="1"/>
        <dsp:cNvSpPr/>
      </dsp:nvSpPr>
      <dsp:spPr bwMode="white">
        <a:xfrm>
          <a:off x="919453" y="987561"/>
          <a:ext cx="492820" cy="49282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919453" y="987561"/>
        <a:ext cx="492820" cy="4928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954139" cy="2467943"/>
        <a:chOff x="0" y="0"/>
        <a:chExt cx="3954139" cy="2467943"/>
      </a:xfrm>
    </dsp:grpSpPr>
    <dsp:sp>
      <dsp:nvSpPr>
        <dsp:cNvPr id="5" name="任意多边形 4"/>
        <dsp:cNvSpPr/>
      </dsp:nvSpPr>
      <dsp:spPr bwMode="white">
        <a:xfrm>
          <a:off x="1131446" y="691941"/>
          <a:ext cx="773249" cy="32049"/>
        </a:xfrm>
        <a:custGeom>
          <a:avLst/>
          <a:gdLst/>
          <a:ahLst/>
          <a:cxnLst/>
          <a:pathLst>
            <a:path w="1218" h="50">
              <a:moveTo>
                <a:pt x="270" y="531"/>
              </a:moveTo>
              <a:lnTo>
                <a:pt x="948" y="-481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131446" y="691941"/>
        <a:ext cx="773249" cy="32049"/>
      </dsp:txXfrm>
    </dsp:sp>
    <dsp:sp>
      <dsp:nvSpPr>
        <dsp:cNvPr id="8" name="任意多边形 7"/>
        <dsp:cNvSpPr/>
      </dsp:nvSpPr>
      <dsp:spPr bwMode="white">
        <a:xfrm>
          <a:off x="1338479" y="932655"/>
          <a:ext cx="683925" cy="32049"/>
        </a:xfrm>
        <a:custGeom>
          <a:avLst/>
          <a:gdLst/>
          <a:ahLst/>
          <a:cxnLst/>
          <a:pathLst>
            <a:path w="1077" h="50">
              <a:moveTo>
                <a:pt x="68" y="286"/>
              </a:moveTo>
              <a:lnTo>
                <a:pt x="1010" y="-236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338479" y="932655"/>
        <a:ext cx="683925" cy="32049"/>
      </dsp:txXfrm>
    </dsp:sp>
    <dsp:sp>
      <dsp:nvSpPr>
        <dsp:cNvPr id="11" name="任意多边形 10"/>
        <dsp:cNvSpPr/>
      </dsp:nvSpPr>
      <dsp:spPr bwMode="white">
        <a:xfrm>
          <a:off x="1412273" y="1217947"/>
          <a:ext cx="650853" cy="32049"/>
        </a:xfrm>
        <a:custGeom>
          <a:avLst/>
          <a:gdLst/>
          <a:ahLst/>
          <a:cxnLst/>
          <a:pathLst>
            <a:path w="1025" h="50">
              <a:moveTo>
                <a:pt x="0" y="25"/>
              </a:moveTo>
              <a:lnTo>
                <a:pt x="1025" y="2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412273" y="1217947"/>
        <a:ext cx="650853" cy="32049"/>
      </dsp:txXfrm>
    </dsp:sp>
    <dsp:sp>
      <dsp:nvSpPr>
        <dsp:cNvPr id="14" name="任意多边形 13"/>
        <dsp:cNvSpPr/>
      </dsp:nvSpPr>
      <dsp:spPr bwMode="white">
        <a:xfrm>
          <a:off x="1338479" y="1503239"/>
          <a:ext cx="683925" cy="32049"/>
        </a:xfrm>
        <a:custGeom>
          <a:avLst/>
          <a:gdLst/>
          <a:ahLst/>
          <a:cxnLst/>
          <a:pathLst>
            <a:path w="1077" h="50">
              <a:moveTo>
                <a:pt x="68" y="-236"/>
              </a:moveTo>
              <a:lnTo>
                <a:pt x="1010" y="286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338479" y="1503239"/>
        <a:ext cx="683925" cy="32049"/>
      </dsp:txXfrm>
    </dsp:sp>
    <dsp:sp>
      <dsp:nvSpPr>
        <dsp:cNvPr id="17" name="任意多边形 16"/>
        <dsp:cNvSpPr/>
      </dsp:nvSpPr>
      <dsp:spPr bwMode="white">
        <a:xfrm>
          <a:off x="1131446" y="1743953"/>
          <a:ext cx="773249" cy="32049"/>
        </a:xfrm>
        <a:custGeom>
          <a:avLst/>
          <a:gdLst/>
          <a:ahLst/>
          <a:cxnLst/>
          <a:pathLst>
            <a:path w="1218" h="50">
              <a:moveTo>
                <a:pt x="270" y="-481"/>
              </a:moveTo>
              <a:lnTo>
                <a:pt x="948" y="531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131446" y="1743953"/>
        <a:ext cx="773249" cy="32049"/>
      </dsp:txXfrm>
    </dsp:sp>
    <dsp:sp>
      <dsp:nvSpPr>
        <dsp:cNvPr id="4" name="椭圆 3"/>
        <dsp:cNvSpPr/>
      </dsp:nvSpPr>
      <dsp:spPr bwMode="white">
        <a:xfrm>
          <a:off x="176231" y="1703235"/>
          <a:ext cx="704029" cy="704029"/>
        </a:xfrm>
        <a:prstGeom prst="ellipse">
          <a:avLst/>
        </a:prstGeom>
        <a:noFill/>
        <a:ln>
          <a:noFill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76231" y="1703235"/>
        <a:ext cx="704029" cy="704029"/>
      </dsp:txXfrm>
    </dsp:sp>
    <dsp:sp>
      <dsp:nvSpPr>
        <dsp:cNvPr id="6" name="椭圆 5"/>
        <dsp:cNvSpPr/>
      </dsp:nvSpPr>
      <dsp:spPr bwMode="white">
        <a:xfrm>
          <a:off x="1639484" y="0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9484" y="0"/>
        <a:ext cx="422417" cy="422417"/>
      </dsp:txXfrm>
    </dsp:sp>
    <dsp:sp>
      <dsp:nvSpPr>
        <dsp:cNvPr id="7" name="矩形 6"/>
        <dsp:cNvSpPr/>
      </dsp:nvSpPr>
      <dsp:spPr bwMode="white">
        <a:xfrm>
          <a:off x="2104143" y="0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27.97%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04143" y="0"/>
        <a:ext cx="633626" cy="422417"/>
      </dsp:txXfrm>
    </dsp:sp>
    <dsp:sp>
      <dsp:nvSpPr>
        <dsp:cNvPr id="9" name="椭圆 8"/>
        <dsp:cNvSpPr/>
      </dsp:nvSpPr>
      <dsp:spPr bwMode="white">
        <a:xfrm>
          <a:off x="1953025" y="469248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3025" y="469248"/>
        <a:ext cx="422417" cy="422417"/>
      </dsp:txXfrm>
    </dsp:sp>
    <dsp:sp>
      <dsp:nvSpPr>
        <dsp:cNvPr id="10" name="矩形 9"/>
        <dsp:cNvSpPr/>
      </dsp:nvSpPr>
      <dsp:spPr bwMode="white">
        <a:xfrm>
          <a:off x="2417684" y="469248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20.25%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17684" y="469248"/>
        <a:ext cx="633626" cy="422417"/>
      </dsp:txXfrm>
    </dsp:sp>
    <dsp:sp>
      <dsp:nvSpPr>
        <dsp:cNvPr id="12" name="椭圆 11"/>
        <dsp:cNvSpPr/>
      </dsp:nvSpPr>
      <dsp:spPr bwMode="white">
        <a:xfrm>
          <a:off x="2063126" y="1022763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en-US" altLang="zh-CN" sz="10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63126" y="1022763"/>
        <a:ext cx="422417" cy="422417"/>
      </dsp:txXfrm>
    </dsp:sp>
    <dsp:sp>
      <dsp:nvSpPr>
        <dsp:cNvPr id="13" name="矩形 12"/>
        <dsp:cNvSpPr/>
      </dsp:nvSpPr>
      <dsp:spPr bwMode="white">
        <a:xfrm>
          <a:off x="2527785" y="1022763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17.33%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27785" y="1022763"/>
        <a:ext cx="633626" cy="422417"/>
      </dsp:txXfrm>
    </dsp:sp>
    <dsp:sp>
      <dsp:nvSpPr>
        <dsp:cNvPr id="15" name="椭圆 14"/>
        <dsp:cNvSpPr/>
      </dsp:nvSpPr>
      <dsp:spPr bwMode="white">
        <a:xfrm>
          <a:off x="1953025" y="1576278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西藏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3025" y="1576278"/>
        <a:ext cx="422417" cy="422417"/>
      </dsp:txXfrm>
    </dsp:sp>
    <dsp:sp>
      <dsp:nvSpPr>
        <dsp:cNvPr id="16" name="矩形 15"/>
        <dsp:cNvSpPr/>
      </dsp:nvSpPr>
      <dsp:spPr bwMode="white">
        <a:xfrm>
          <a:off x="2417684" y="1576278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6.05%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17684" y="1576278"/>
        <a:ext cx="633626" cy="422417"/>
      </dsp:txXfrm>
    </dsp:sp>
    <dsp:sp>
      <dsp:nvSpPr>
        <dsp:cNvPr id="18" name="椭圆 17"/>
        <dsp:cNvSpPr/>
      </dsp:nvSpPr>
      <dsp:spPr bwMode="white">
        <a:xfrm>
          <a:off x="1639484" y="2045526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9484" y="2045526"/>
        <a:ext cx="422417" cy="422417"/>
      </dsp:txXfrm>
    </dsp:sp>
    <dsp:sp>
      <dsp:nvSpPr>
        <dsp:cNvPr id="19" name="矩形 18"/>
        <dsp:cNvSpPr/>
      </dsp:nvSpPr>
      <dsp:spPr bwMode="white">
        <a:xfrm>
          <a:off x="2104143" y="2045526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5.22%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04143" y="2045526"/>
        <a:ext cx="633626" cy="422417"/>
      </dsp:txXfrm>
    </dsp:sp>
    <dsp:sp>
      <dsp:nvSpPr>
        <dsp:cNvPr id="3" name="椭圆 2" hidden="1"/>
        <dsp:cNvSpPr/>
      </dsp:nvSpPr>
      <dsp:spPr bwMode="white">
        <a:xfrm>
          <a:off x="919453" y="987561"/>
          <a:ext cx="492820" cy="49282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919453" y="987561"/>
        <a:ext cx="492820" cy="4928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954139" cy="2467943"/>
        <a:chOff x="0" y="0"/>
        <a:chExt cx="3954139" cy="2467943"/>
      </a:xfrm>
    </dsp:grpSpPr>
    <dsp:sp>
      <dsp:nvSpPr>
        <dsp:cNvPr id="5" name="任意多边形 4"/>
        <dsp:cNvSpPr/>
      </dsp:nvSpPr>
      <dsp:spPr bwMode="white">
        <a:xfrm>
          <a:off x="1131446" y="691941"/>
          <a:ext cx="773249" cy="32049"/>
        </a:xfrm>
        <a:custGeom>
          <a:avLst/>
          <a:gdLst/>
          <a:ahLst/>
          <a:cxnLst/>
          <a:pathLst>
            <a:path w="1218" h="50">
              <a:moveTo>
                <a:pt x="270" y="531"/>
              </a:moveTo>
              <a:lnTo>
                <a:pt x="948" y="-481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131446" y="691941"/>
        <a:ext cx="773249" cy="32049"/>
      </dsp:txXfrm>
    </dsp:sp>
    <dsp:sp>
      <dsp:nvSpPr>
        <dsp:cNvPr id="8" name="任意多边形 7"/>
        <dsp:cNvSpPr/>
      </dsp:nvSpPr>
      <dsp:spPr bwMode="white">
        <a:xfrm>
          <a:off x="1338479" y="932655"/>
          <a:ext cx="683925" cy="32049"/>
        </a:xfrm>
        <a:custGeom>
          <a:avLst/>
          <a:gdLst/>
          <a:ahLst/>
          <a:cxnLst/>
          <a:pathLst>
            <a:path w="1077" h="50">
              <a:moveTo>
                <a:pt x="68" y="286"/>
              </a:moveTo>
              <a:lnTo>
                <a:pt x="1010" y="-236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338479" y="932655"/>
        <a:ext cx="683925" cy="32049"/>
      </dsp:txXfrm>
    </dsp:sp>
    <dsp:sp>
      <dsp:nvSpPr>
        <dsp:cNvPr id="11" name="任意多边形 10"/>
        <dsp:cNvSpPr/>
      </dsp:nvSpPr>
      <dsp:spPr bwMode="white">
        <a:xfrm>
          <a:off x="1412273" y="1217947"/>
          <a:ext cx="650853" cy="32049"/>
        </a:xfrm>
        <a:custGeom>
          <a:avLst/>
          <a:gdLst/>
          <a:ahLst/>
          <a:cxnLst/>
          <a:pathLst>
            <a:path w="1025" h="50">
              <a:moveTo>
                <a:pt x="0" y="25"/>
              </a:moveTo>
              <a:lnTo>
                <a:pt x="1025" y="2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412273" y="1217947"/>
        <a:ext cx="650853" cy="32049"/>
      </dsp:txXfrm>
    </dsp:sp>
    <dsp:sp>
      <dsp:nvSpPr>
        <dsp:cNvPr id="14" name="任意多边形 13"/>
        <dsp:cNvSpPr/>
      </dsp:nvSpPr>
      <dsp:spPr bwMode="white">
        <a:xfrm>
          <a:off x="1338479" y="1503239"/>
          <a:ext cx="683925" cy="32049"/>
        </a:xfrm>
        <a:custGeom>
          <a:avLst/>
          <a:gdLst/>
          <a:ahLst/>
          <a:cxnLst/>
          <a:pathLst>
            <a:path w="1077" h="50">
              <a:moveTo>
                <a:pt x="68" y="-236"/>
              </a:moveTo>
              <a:lnTo>
                <a:pt x="1010" y="286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338479" y="1503239"/>
        <a:ext cx="683925" cy="32049"/>
      </dsp:txXfrm>
    </dsp:sp>
    <dsp:sp>
      <dsp:nvSpPr>
        <dsp:cNvPr id="17" name="任意多边形 16"/>
        <dsp:cNvSpPr/>
      </dsp:nvSpPr>
      <dsp:spPr bwMode="white">
        <a:xfrm>
          <a:off x="1131446" y="1743953"/>
          <a:ext cx="773249" cy="32049"/>
        </a:xfrm>
        <a:custGeom>
          <a:avLst/>
          <a:gdLst/>
          <a:ahLst/>
          <a:cxnLst/>
          <a:pathLst>
            <a:path w="1218" h="50">
              <a:moveTo>
                <a:pt x="270" y="-481"/>
              </a:moveTo>
              <a:lnTo>
                <a:pt x="948" y="531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131446" y="1743953"/>
        <a:ext cx="773249" cy="32049"/>
      </dsp:txXfrm>
    </dsp:sp>
    <dsp:sp>
      <dsp:nvSpPr>
        <dsp:cNvPr id="4" name="椭圆 3"/>
        <dsp:cNvSpPr/>
      </dsp:nvSpPr>
      <dsp:spPr bwMode="white">
        <a:xfrm>
          <a:off x="813849" y="881957"/>
          <a:ext cx="704029" cy="704029"/>
        </a:xfrm>
        <a:prstGeom prst="ellipse">
          <a:avLst/>
        </a:prstGeom>
        <a:noFill/>
        <a:ln>
          <a:noFill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813849" y="881957"/>
        <a:ext cx="704029" cy="704029"/>
      </dsp:txXfrm>
    </dsp:sp>
    <dsp:sp>
      <dsp:nvSpPr>
        <dsp:cNvPr id="6" name="椭圆 5"/>
        <dsp:cNvSpPr/>
      </dsp:nvSpPr>
      <dsp:spPr bwMode="white">
        <a:xfrm>
          <a:off x="1639484" y="0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9484" y="0"/>
        <a:ext cx="422417" cy="422417"/>
      </dsp:txXfrm>
    </dsp:sp>
    <dsp:sp>
      <dsp:nvSpPr>
        <dsp:cNvPr id="7" name="矩形 6"/>
        <dsp:cNvSpPr/>
      </dsp:nvSpPr>
      <dsp:spPr bwMode="white">
        <a:xfrm>
          <a:off x="2104143" y="0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23.54%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04143" y="0"/>
        <a:ext cx="633626" cy="422417"/>
      </dsp:txXfrm>
    </dsp:sp>
    <dsp:sp>
      <dsp:nvSpPr>
        <dsp:cNvPr id="9" name="椭圆 8"/>
        <dsp:cNvSpPr/>
      </dsp:nvSpPr>
      <dsp:spPr bwMode="white">
        <a:xfrm>
          <a:off x="1953025" y="469248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3025" y="469248"/>
        <a:ext cx="422417" cy="422417"/>
      </dsp:txXfrm>
    </dsp:sp>
    <dsp:sp>
      <dsp:nvSpPr>
        <dsp:cNvPr id="10" name="矩形 9"/>
        <dsp:cNvSpPr/>
      </dsp:nvSpPr>
      <dsp:spPr bwMode="white">
        <a:xfrm>
          <a:off x="2417684" y="469248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22.65%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17684" y="469248"/>
        <a:ext cx="633626" cy="422417"/>
      </dsp:txXfrm>
    </dsp:sp>
    <dsp:sp>
      <dsp:nvSpPr>
        <dsp:cNvPr id="12" name="椭圆 11"/>
        <dsp:cNvSpPr/>
      </dsp:nvSpPr>
      <dsp:spPr bwMode="white">
        <a:xfrm>
          <a:off x="2063126" y="1022763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63126" y="1022763"/>
        <a:ext cx="422417" cy="422417"/>
      </dsp:txXfrm>
    </dsp:sp>
    <dsp:sp>
      <dsp:nvSpPr>
        <dsp:cNvPr id="13" name="矩形 12"/>
        <dsp:cNvSpPr/>
      </dsp:nvSpPr>
      <dsp:spPr bwMode="white">
        <a:xfrm>
          <a:off x="2527785" y="1022763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10.88%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27785" y="1022763"/>
        <a:ext cx="633626" cy="422417"/>
      </dsp:txXfrm>
    </dsp:sp>
    <dsp:sp>
      <dsp:nvSpPr>
        <dsp:cNvPr id="15" name="椭圆 14"/>
        <dsp:cNvSpPr/>
      </dsp:nvSpPr>
      <dsp:spPr bwMode="white">
        <a:xfrm>
          <a:off x="1953025" y="1576278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3025" y="1576278"/>
        <a:ext cx="422417" cy="422417"/>
      </dsp:txXfrm>
    </dsp:sp>
    <dsp:sp>
      <dsp:nvSpPr>
        <dsp:cNvPr id="16" name="矩形 15"/>
        <dsp:cNvSpPr/>
      </dsp:nvSpPr>
      <dsp:spPr bwMode="white">
        <a:xfrm>
          <a:off x="2417684" y="1576278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7.93%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17684" y="1576278"/>
        <a:ext cx="633626" cy="422417"/>
      </dsp:txXfrm>
    </dsp:sp>
    <dsp:sp>
      <dsp:nvSpPr>
        <dsp:cNvPr id="18" name="椭圆 17"/>
        <dsp:cNvSpPr/>
      </dsp:nvSpPr>
      <dsp:spPr bwMode="white">
        <a:xfrm>
          <a:off x="1639484" y="2045526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9484" y="2045526"/>
        <a:ext cx="422417" cy="422417"/>
      </dsp:txXfrm>
    </dsp:sp>
    <dsp:sp>
      <dsp:nvSpPr>
        <dsp:cNvPr id="19" name="矩形 18"/>
        <dsp:cNvSpPr/>
      </dsp:nvSpPr>
      <dsp:spPr bwMode="white">
        <a:xfrm>
          <a:off x="2104143" y="2045526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7.54%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04143" y="2045526"/>
        <a:ext cx="633626" cy="422417"/>
      </dsp:txXfrm>
    </dsp:sp>
    <dsp:sp>
      <dsp:nvSpPr>
        <dsp:cNvPr id="3" name="椭圆 2" hidden="1"/>
        <dsp:cNvSpPr/>
      </dsp:nvSpPr>
      <dsp:spPr bwMode="white">
        <a:xfrm>
          <a:off x="919453" y="987561"/>
          <a:ext cx="492820" cy="49282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919453" y="987561"/>
        <a:ext cx="492820" cy="4928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954139" cy="2467943"/>
        <a:chOff x="0" y="0"/>
        <a:chExt cx="3954139" cy="2467943"/>
      </a:xfrm>
    </dsp:grpSpPr>
    <dsp:sp>
      <dsp:nvSpPr>
        <dsp:cNvPr id="5" name="任意多边形 4"/>
        <dsp:cNvSpPr/>
      </dsp:nvSpPr>
      <dsp:spPr bwMode="white">
        <a:xfrm>
          <a:off x="1131446" y="691941"/>
          <a:ext cx="773249" cy="32049"/>
        </a:xfrm>
        <a:custGeom>
          <a:avLst/>
          <a:gdLst/>
          <a:ahLst/>
          <a:cxnLst/>
          <a:pathLst>
            <a:path w="1218" h="50">
              <a:moveTo>
                <a:pt x="270" y="531"/>
              </a:moveTo>
              <a:lnTo>
                <a:pt x="948" y="-481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131446" y="691941"/>
        <a:ext cx="773249" cy="32049"/>
      </dsp:txXfrm>
    </dsp:sp>
    <dsp:sp>
      <dsp:nvSpPr>
        <dsp:cNvPr id="8" name="任意多边形 7"/>
        <dsp:cNvSpPr/>
      </dsp:nvSpPr>
      <dsp:spPr bwMode="white">
        <a:xfrm>
          <a:off x="1338479" y="932655"/>
          <a:ext cx="683925" cy="32049"/>
        </a:xfrm>
        <a:custGeom>
          <a:avLst/>
          <a:gdLst/>
          <a:ahLst/>
          <a:cxnLst/>
          <a:pathLst>
            <a:path w="1077" h="50">
              <a:moveTo>
                <a:pt x="68" y="286"/>
              </a:moveTo>
              <a:lnTo>
                <a:pt x="1010" y="-236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338479" y="932655"/>
        <a:ext cx="683925" cy="32049"/>
      </dsp:txXfrm>
    </dsp:sp>
    <dsp:sp>
      <dsp:nvSpPr>
        <dsp:cNvPr id="11" name="任意多边形 10"/>
        <dsp:cNvSpPr/>
      </dsp:nvSpPr>
      <dsp:spPr bwMode="white">
        <a:xfrm>
          <a:off x="1412273" y="1217947"/>
          <a:ext cx="650853" cy="32049"/>
        </a:xfrm>
        <a:custGeom>
          <a:avLst/>
          <a:gdLst/>
          <a:ahLst/>
          <a:cxnLst/>
          <a:pathLst>
            <a:path w="1025" h="50">
              <a:moveTo>
                <a:pt x="0" y="25"/>
              </a:moveTo>
              <a:lnTo>
                <a:pt x="1025" y="25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412273" y="1217947"/>
        <a:ext cx="650853" cy="32049"/>
      </dsp:txXfrm>
    </dsp:sp>
    <dsp:sp>
      <dsp:nvSpPr>
        <dsp:cNvPr id="14" name="任意多边形 13"/>
        <dsp:cNvSpPr/>
      </dsp:nvSpPr>
      <dsp:spPr bwMode="white">
        <a:xfrm>
          <a:off x="1338479" y="1503239"/>
          <a:ext cx="683925" cy="32049"/>
        </a:xfrm>
        <a:custGeom>
          <a:avLst/>
          <a:gdLst/>
          <a:ahLst/>
          <a:cxnLst/>
          <a:pathLst>
            <a:path w="1077" h="50">
              <a:moveTo>
                <a:pt x="68" y="-236"/>
              </a:moveTo>
              <a:lnTo>
                <a:pt x="1010" y="286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338479" y="1503239"/>
        <a:ext cx="683925" cy="32049"/>
      </dsp:txXfrm>
    </dsp:sp>
    <dsp:sp>
      <dsp:nvSpPr>
        <dsp:cNvPr id="17" name="任意多边形 16"/>
        <dsp:cNvSpPr/>
      </dsp:nvSpPr>
      <dsp:spPr bwMode="white">
        <a:xfrm>
          <a:off x="1131446" y="1743953"/>
          <a:ext cx="773249" cy="32049"/>
        </a:xfrm>
        <a:custGeom>
          <a:avLst/>
          <a:gdLst/>
          <a:ahLst/>
          <a:cxnLst/>
          <a:pathLst>
            <a:path w="1218" h="50">
              <a:moveTo>
                <a:pt x="270" y="-481"/>
              </a:moveTo>
              <a:lnTo>
                <a:pt x="948" y="531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1131446" y="1743953"/>
        <a:ext cx="773249" cy="32049"/>
      </dsp:txXfrm>
    </dsp:sp>
    <dsp:sp>
      <dsp:nvSpPr>
        <dsp:cNvPr id="4" name="椭圆 3"/>
        <dsp:cNvSpPr/>
      </dsp:nvSpPr>
      <dsp:spPr bwMode="white">
        <a:xfrm>
          <a:off x="813849" y="881957"/>
          <a:ext cx="704029" cy="704029"/>
        </a:xfrm>
        <a:prstGeom prst="ellipse">
          <a:avLst/>
        </a:prstGeom>
        <a:noFill/>
        <a:ln>
          <a:noFill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813849" y="881957"/>
        <a:ext cx="704029" cy="704029"/>
      </dsp:txXfrm>
    </dsp:sp>
    <dsp:sp>
      <dsp:nvSpPr>
        <dsp:cNvPr id="6" name="椭圆 5"/>
        <dsp:cNvSpPr/>
      </dsp:nvSpPr>
      <dsp:spPr bwMode="white">
        <a:xfrm>
          <a:off x="1639484" y="0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9484" y="0"/>
        <a:ext cx="422417" cy="422417"/>
      </dsp:txXfrm>
    </dsp:sp>
    <dsp:sp>
      <dsp:nvSpPr>
        <dsp:cNvPr id="7" name="矩形 6"/>
        <dsp:cNvSpPr/>
      </dsp:nvSpPr>
      <dsp:spPr bwMode="white">
        <a:xfrm>
          <a:off x="2104143" y="0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19.21%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04143" y="0"/>
        <a:ext cx="633626" cy="422417"/>
      </dsp:txXfrm>
    </dsp:sp>
    <dsp:sp>
      <dsp:nvSpPr>
        <dsp:cNvPr id="9" name="椭圆 8"/>
        <dsp:cNvSpPr/>
      </dsp:nvSpPr>
      <dsp:spPr bwMode="white">
        <a:xfrm>
          <a:off x="1953025" y="469248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3025" y="469248"/>
        <a:ext cx="422417" cy="422417"/>
      </dsp:txXfrm>
    </dsp:sp>
    <dsp:sp>
      <dsp:nvSpPr>
        <dsp:cNvPr id="10" name="矩形 9"/>
        <dsp:cNvSpPr/>
      </dsp:nvSpPr>
      <dsp:spPr bwMode="white">
        <a:xfrm>
          <a:off x="2417684" y="469248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14.88%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17684" y="469248"/>
        <a:ext cx="633626" cy="422417"/>
      </dsp:txXfrm>
    </dsp:sp>
    <dsp:sp>
      <dsp:nvSpPr>
        <dsp:cNvPr id="12" name="椭圆 11"/>
        <dsp:cNvSpPr/>
      </dsp:nvSpPr>
      <dsp:spPr bwMode="white">
        <a:xfrm>
          <a:off x="2063126" y="1022763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63126" y="1022763"/>
        <a:ext cx="422417" cy="422417"/>
      </dsp:txXfrm>
    </dsp:sp>
    <dsp:sp>
      <dsp:nvSpPr>
        <dsp:cNvPr id="13" name="矩形 12"/>
        <dsp:cNvSpPr/>
      </dsp:nvSpPr>
      <dsp:spPr bwMode="white">
        <a:xfrm>
          <a:off x="2527785" y="1022763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13.84%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27785" y="1022763"/>
        <a:ext cx="633626" cy="422417"/>
      </dsp:txXfrm>
    </dsp:sp>
    <dsp:sp>
      <dsp:nvSpPr>
        <dsp:cNvPr id="15" name="椭圆 14"/>
        <dsp:cNvSpPr/>
      </dsp:nvSpPr>
      <dsp:spPr bwMode="white">
        <a:xfrm>
          <a:off x="1953025" y="1576278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3025" y="1576278"/>
        <a:ext cx="422417" cy="422417"/>
      </dsp:txXfrm>
    </dsp:sp>
    <dsp:sp>
      <dsp:nvSpPr>
        <dsp:cNvPr id="16" name="矩形 15"/>
        <dsp:cNvSpPr/>
      </dsp:nvSpPr>
      <dsp:spPr bwMode="white">
        <a:xfrm>
          <a:off x="2417684" y="1576278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8.26%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17684" y="1576278"/>
        <a:ext cx="633626" cy="422417"/>
      </dsp:txXfrm>
    </dsp:sp>
    <dsp:sp>
      <dsp:nvSpPr>
        <dsp:cNvPr id="18" name="椭圆 17"/>
        <dsp:cNvSpPr/>
      </dsp:nvSpPr>
      <dsp:spPr bwMode="white">
        <a:xfrm>
          <a:off x="1639484" y="2045526"/>
          <a:ext cx="422417" cy="422417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350" tIns="6350" rIns="6350" bIns="635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9484" y="2045526"/>
        <a:ext cx="422417" cy="422417"/>
      </dsp:txXfrm>
    </dsp:sp>
    <dsp:sp>
      <dsp:nvSpPr>
        <dsp:cNvPr id="19" name="矩形 18"/>
        <dsp:cNvSpPr/>
      </dsp:nvSpPr>
      <dsp:spPr bwMode="white">
        <a:xfrm>
          <a:off x="2104143" y="2045526"/>
          <a:ext cx="633626" cy="42241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2pPr marL="285750" indent="-285750">
            <a:defRPr sz="6500"/>
          </a:lvl2pPr>
          <a:lvl3pPr marL="571500" indent="-285750">
            <a:defRPr sz="6500"/>
          </a:lvl3pPr>
          <a:lvl4pPr marL="857250" indent="-285750">
            <a:defRPr sz="6500"/>
          </a:lvl4pPr>
          <a:lvl5pPr marL="1143000" indent="-285750">
            <a:defRPr sz="6500"/>
          </a:lvl5pPr>
          <a:lvl6pPr marL="1428750" indent="-285750">
            <a:defRPr sz="6500"/>
          </a:lvl6pPr>
          <a:lvl7pPr marL="1714500" indent="-285750">
            <a:defRPr sz="6500"/>
          </a:lvl7pPr>
          <a:lvl8pPr marL="2000250" indent="-285750">
            <a:defRPr sz="6500"/>
          </a:lvl8pPr>
          <a:lvl9pPr marL="2286000" indent="-285750">
            <a:defRPr sz="6500"/>
          </a:lvl9pPr>
        </a:lstStyle>
        <a:p>
          <a:pPr marL="57150" lvl="1" indent="-57150" algn="l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8.06%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04143" y="2045526"/>
        <a:ext cx="633626" cy="422417"/>
      </dsp:txXfrm>
    </dsp:sp>
    <dsp:sp>
      <dsp:nvSpPr>
        <dsp:cNvPr id="3" name="椭圆 2" hidden="1"/>
        <dsp:cNvSpPr/>
      </dsp:nvSpPr>
      <dsp:spPr bwMode="white">
        <a:xfrm>
          <a:off x="919453" y="987561"/>
          <a:ext cx="492820" cy="49282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919453" y="987561"/>
        <a:ext cx="492820" cy="492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  <a:endParaRPr lang="zh-CN" altLang="en-US" b="1" i="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4.emf"/><Relationship Id="rId1" Type="http://schemas.openxmlformats.org/officeDocument/2006/relationships/oleObject" Target="F:\CADA\2016&#24180;\12&#26376;\&#21327;&#20250;&#26376;&#25253;&#27169;&#26495;.xlsx!Sheet1![&#21327;&#20250;&#26376;&#25253;&#27169;&#26495;.xlsx]Sheet1 &#22270;&#34920; 2-1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5.GIF"/><Relationship Id="rId1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6" Type="http://schemas.openxmlformats.org/officeDocument/2006/relationships/slideLayout" Target="../slideLayouts/slideLayout11.xml"/><Relationship Id="rId25" Type="http://schemas.microsoft.com/office/2007/relationships/diagramDrawing" Target="../diagrams/drawing5.xml"/><Relationship Id="rId24" Type="http://schemas.openxmlformats.org/officeDocument/2006/relationships/diagramColors" Target="../diagrams/colors5.xml"/><Relationship Id="rId23" Type="http://schemas.openxmlformats.org/officeDocument/2006/relationships/diagramQuickStyle" Target="../diagrams/quickStyle5.xml"/><Relationship Id="rId22" Type="http://schemas.openxmlformats.org/officeDocument/2006/relationships/diagramLayout" Target="../diagrams/layout5.xml"/><Relationship Id="rId21" Type="http://schemas.openxmlformats.org/officeDocument/2006/relationships/diagramData" Target="../diagrams/data5.xml"/><Relationship Id="rId20" Type="http://schemas.microsoft.com/office/2007/relationships/diagramDrawing" Target="../diagrams/drawing4.xml"/><Relationship Id="rId2" Type="http://schemas.openxmlformats.org/officeDocument/2006/relationships/diagramLayout" Target="../diagrams/layout1.xml"/><Relationship Id="rId19" Type="http://schemas.openxmlformats.org/officeDocument/2006/relationships/diagramColors" Target="../diagrams/colors4.xml"/><Relationship Id="rId18" Type="http://schemas.openxmlformats.org/officeDocument/2006/relationships/diagramQuickStyle" Target="../diagrams/quickStyle4.xml"/><Relationship Id="rId17" Type="http://schemas.openxmlformats.org/officeDocument/2006/relationships/diagramLayout" Target="../diagrams/layout4.xml"/><Relationship Id="rId16" Type="http://schemas.openxmlformats.org/officeDocument/2006/relationships/diagramData" Target="../diagrams/data4.xml"/><Relationship Id="rId15" Type="http://schemas.microsoft.com/office/2007/relationships/diagramDrawing" Target="../diagrams/drawing3.xml"/><Relationship Id="rId14" Type="http://schemas.openxmlformats.org/officeDocument/2006/relationships/diagramColors" Target="../diagrams/colors3.xml"/><Relationship Id="rId13" Type="http://schemas.openxmlformats.org/officeDocument/2006/relationships/diagramQuickStyle" Target="../diagrams/quickStyle3.xml"/><Relationship Id="rId12" Type="http://schemas.openxmlformats.org/officeDocument/2006/relationships/diagramLayout" Target="../diagrams/layout3.xml"/><Relationship Id="rId11" Type="http://schemas.openxmlformats.org/officeDocument/2006/relationships/diagramData" Target="../diagrams/data3.xml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hart" Target="../charts/chart6.xml"/><Relationship Id="rId1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emf"/><Relationship Id="rId2" Type="http://schemas.openxmlformats.org/officeDocument/2006/relationships/image" Target="../media/image12.wmf"/><Relationship Id="rId1" Type="http://schemas.openxmlformats.org/officeDocument/2006/relationships/oleObject" Target="E:\&#24037;&#20316;&#25991;&#26723;\&#27969;&#36890;&#21327;&#20250;\12&#26376;\&#21327;&#20250;&#26376;&#25253;&#27169;&#26495;.xlsx!Sheet1![&#21327;&#20250;&#26376;&#25253;&#27169;&#26495;.xlsx]Sheet1 &#22270;&#34920; 1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43067" y="2545759"/>
            <a:ext cx="6675225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2016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12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30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48.89%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22.97%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年内的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21.06%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7.08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14363" y="2224088"/>
          <a:ext cx="7913687" cy="382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工作表" r:id="rId1" imgW="6792595" imgH="3289935" progId="Excel.Sheet.12">
                  <p:link updateAutomatic="1"/>
                </p:oleObj>
              </mc:Choice>
              <mc:Fallback>
                <p:oleObj name="工作表" r:id="rId1" imgW="6792595" imgH="3289935" progId="Excel.Sheet.12">
                  <p:link updateAutomatic="1"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4363" y="2224088"/>
                        <a:ext cx="7913687" cy="3829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1703403" y="2148011"/>
          <a:ext cx="5737194" cy="3622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2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41.52%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77.77%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，较上月相比微增长；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98794" y="3429000"/>
            <a:ext cx="1503178" cy="101075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943600" y="5791304"/>
            <a:ext cx="252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数据来源：中国汽车流通协会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82871" y="1246840"/>
            <a:ext cx="4315868" cy="3079487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020" y="1255236"/>
            <a:ext cx="41287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月，二手车价格较上月略微下降。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共计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万元，浙江、江苏、福建地区的二手乘用车均价超过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76268" y="4326327"/>
            <a:ext cx="38989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，北京市二手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乘用车交易均价最高，为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10.76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万元，略低于上月的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11.56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8.97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万元略有上升。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48235" y="2859740"/>
          <a:ext cx="3706817" cy="283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260"/>
                <a:gridCol w="2089557"/>
              </a:tblGrid>
              <a:tr h="6746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6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11.32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江苏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11.24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福建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11.05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10.76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湖南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10.47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2" name="矩形 1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19.37%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降低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2.72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转籍比例最高，西藏地区转籍比例最低。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33.93%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天津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30.64%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27.84%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福建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20.84%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甘肃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20.57%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宁夏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6.67%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新疆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5.73%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湖北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3.75%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河北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1.63%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西藏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0.92%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图示 28"/>
          <p:cNvGraphicFramePr/>
          <p:nvPr/>
        </p:nvGraphicFramePr>
        <p:xfrm>
          <a:off x="1137814" y="3863493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21" name="图示 20"/>
          <p:cNvGraphicFramePr/>
          <p:nvPr/>
        </p:nvGraphicFramePr>
        <p:xfrm>
          <a:off x="5431908" y="1274012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0" name="天津"/>
          <p:cNvSpPr/>
          <p:nvPr/>
        </p:nvSpPr>
        <p:spPr bwMode="auto">
          <a:xfrm>
            <a:off x="6278255" y="2181683"/>
            <a:ext cx="564167" cy="907090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" name="图示 21"/>
          <p:cNvGraphicFramePr/>
          <p:nvPr/>
        </p:nvGraphicFramePr>
        <p:xfrm>
          <a:off x="4426697" y="3753562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6" name="图示 15"/>
          <p:cNvGraphicFramePr/>
          <p:nvPr/>
        </p:nvGraphicFramePr>
        <p:xfrm>
          <a:off x="2513105" y="1280735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graphicFrame>
        <p:nvGraphicFramePr>
          <p:cNvPr id="20" name="图示 19"/>
          <p:cNvGraphicFramePr/>
          <p:nvPr/>
        </p:nvGraphicFramePr>
        <p:xfrm>
          <a:off x="-152400" y="130348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07758" y="2181683"/>
            <a:ext cx="787047" cy="908716"/>
            <a:chOff x="484095" y="2073012"/>
            <a:chExt cx="774566" cy="894306"/>
          </a:xfrm>
        </p:grpSpPr>
        <p:sp>
          <p:nvSpPr>
            <p:cNvPr id="28" name="浙江"/>
            <p:cNvSpPr/>
            <p:nvPr/>
          </p:nvSpPr>
          <p:spPr bwMode="auto">
            <a:xfrm>
              <a:off x="484095" y="2073012"/>
              <a:ext cx="774566" cy="894306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1717345308 w 1493"/>
                <a:gd name="T19" fmla="*/ 2147483646 h 1731"/>
                <a:gd name="T20" fmla="*/ 1462047339 w 1493"/>
                <a:gd name="T21" fmla="*/ 2147483646 h 1731"/>
                <a:gd name="T22" fmla="*/ 1098481343 w 1493"/>
                <a:gd name="T23" fmla="*/ 2147483646 h 1731"/>
                <a:gd name="T24" fmla="*/ 611119177 w 1493"/>
                <a:gd name="T25" fmla="*/ 2147483646 h 1731"/>
                <a:gd name="T26" fmla="*/ 77367785 w 1493"/>
                <a:gd name="T27" fmla="*/ 2147483646 h 1731"/>
                <a:gd name="T28" fmla="*/ 549240770 w 1493"/>
                <a:gd name="T29" fmla="*/ 2147483646 h 1731"/>
                <a:gd name="T30" fmla="*/ 1291861746 w 1493"/>
                <a:gd name="T31" fmla="*/ 2147483646 h 1731"/>
                <a:gd name="T32" fmla="*/ 1895236333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1811210874 h 1731"/>
                <a:gd name="T44" fmla="*/ 2147483646 w 1493"/>
                <a:gd name="T45" fmla="*/ 1422528079 h 1731"/>
                <a:gd name="T46" fmla="*/ 2147483646 w 1493"/>
                <a:gd name="T47" fmla="*/ 77736480 h 1731"/>
                <a:gd name="T48" fmla="*/ 2147483646 w 1493"/>
                <a:gd name="T49" fmla="*/ 466419276 h 1731"/>
                <a:gd name="T50" fmla="*/ 2147483646 w 1493"/>
                <a:gd name="T51" fmla="*/ 994996555 h 1731"/>
                <a:gd name="T52" fmla="*/ 2147483646 w 1493"/>
                <a:gd name="T53" fmla="*/ 567465032 h 1731"/>
                <a:gd name="T54" fmla="*/ 2147483646 w 1493"/>
                <a:gd name="T55" fmla="*/ 489728552 h 1731"/>
                <a:gd name="T56" fmla="*/ 2147483646 w 1493"/>
                <a:gd name="T57" fmla="*/ 1212666741 h 1731"/>
                <a:gd name="T58" fmla="*/ 2147483646 w 1493"/>
                <a:gd name="T59" fmla="*/ 1912256630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44334" y="2320817"/>
              <a:ext cx="6067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北京"/>
          <p:cNvSpPr/>
          <p:nvPr/>
        </p:nvSpPr>
        <p:spPr bwMode="auto">
          <a:xfrm>
            <a:off x="3143138" y="2178966"/>
            <a:ext cx="750356" cy="865796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甘肃"/>
          <p:cNvSpPr/>
          <p:nvPr/>
        </p:nvSpPr>
        <p:spPr bwMode="auto">
          <a:xfrm>
            <a:off x="4810292" y="4718811"/>
            <a:ext cx="1003450" cy="865795"/>
          </a:xfrm>
          <a:custGeom>
            <a:avLst/>
            <a:gdLst>
              <a:gd name="T0" fmla="*/ 2147483646 w 5358"/>
              <a:gd name="T1" fmla="*/ 2147483646 h 4735"/>
              <a:gd name="T2" fmla="*/ 2147483646 w 5358"/>
              <a:gd name="T3" fmla="*/ 2147483646 h 4735"/>
              <a:gd name="T4" fmla="*/ 2147483646 w 5358"/>
              <a:gd name="T5" fmla="*/ 2147483646 h 4735"/>
              <a:gd name="T6" fmla="*/ 2147483646 w 5358"/>
              <a:gd name="T7" fmla="*/ 2147483646 h 4735"/>
              <a:gd name="T8" fmla="*/ 2147483646 w 5358"/>
              <a:gd name="T9" fmla="*/ 2147483646 h 4735"/>
              <a:gd name="T10" fmla="*/ 2147483646 w 5358"/>
              <a:gd name="T11" fmla="*/ 2147483646 h 4735"/>
              <a:gd name="T12" fmla="*/ 2147483646 w 5358"/>
              <a:gd name="T13" fmla="*/ 2147483646 h 4735"/>
              <a:gd name="T14" fmla="*/ 2147483646 w 5358"/>
              <a:gd name="T15" fmla="*/ 2147483646 h 4735"/>
              <a:gd name="T16" fmla="*/ 2147483646 w 5358"/>
              <a:gd name="T17" fmla="*/ 2147483646 h 4735"/>
              <a:gd name="T18" fmla="*/ 2147483646 w 5358"/>
              <a:gd name="T19" fmla="*/ 2147483646 h 4735"/>
              <a:gd name="T20" fmla="*/ 2147483646 w 5358"/>
              <a:gd name="T21" fmla="*/ 2147483646 h 4735"/>
              <a:gd name="T22" fmla="*/ 2147483646 w 5358"/>
              <a:gd name="T23" fmla="*/ 2147483646 h 4735"/>
              <a:gd name="T24" fmla="*/ 2147483646 w 5358"/>
              <a:gd name="T25" fmla="*/ 2147483646 h 4735"/>
              <a:gd name="T26" fmla="*/ 2147483646 w 5358"/>
              <a:gd name="T27" fmla="*/ 2147483646 h 4735"/>
              <a:gd name="T28" fmla="*/ 2147483646 w 5358"/>
              <a:gd name="T29" fmla="*/ 2147483646 h 4735"/>
              <a:gd name="T30" fmla="*/ 2147483646 w 5358"/>
              <a:gd name="T31" fmla="*/ 2147483646 h 4735"/>
              <a:gd name="T32" fmla="*/ 2147483646 w 5358"/>
              <a:gd name="T33" fmla="*/ 2147483646 h 4735"/>
              <a:gd name="T34" fmla="*/ 2147483646 w 5358"/>
              <a:gd name="T35" fmla="*/ 2147483646 h 4735"/>
              <a:gd name="T36" fmla="*/ 2147483646 w 5358"/>
              <a:gd name="T37" fmla="*/ 2147483646 h 4735"/>
              <a:gd name="T38" fmla="*/ 2147483646 w 5358"/>
              <a:gd name="T39" fmla="*/ 2147483646 h 4735"/>
              <a:gd name="T40" fmla="*/ 2147483646 w 5358"/>
              <a:gd name="T41" fmla="*/ 2147483646 h 4735"/>
              <a:gd name="T42" fmla="*/ 2147483646 w 5358"/>
              <a:gd name="T43" fmla="*/ 2147483646 h 4735"/>
              <a:gd name="T44" fmla="*/ 2147483646 w 5358"/>
              <a:gd name="T45" fmla="*/ 2147483646 h 4735"/>
              <a:gd name="T46" fmla="*/ 2147483646 w 5358"/>
              <a:gd name="T47" fmla="*/ 2147483646 h 4735"/>
              <a:gd name="T48" fmla="*/ 2147483646 w 5358"/>
              <a:gd name="T49" fmla="*/ 2147483646 h 4735"/>
              <a:gd name="T50" fmla="*/ 2147483646 w 5358"/>
              <a:gd name="T51" fmla="*/ 2147483646 h 4735"/>
              <a:gd name="T52" fmla="*/ 2147483646 w 5358"/>
              <a:gd name="T53" fmla="*/ 2147483646 h 4735"/>
              <a:gd name="T54" fmla="*/ 2147483646 w 5358"/>
              <a:gd name="T55" fmla="*/ 2147483646 h 4735"/>
              <a:gd name="T56" fmla="*/ 2147483646 w 5358"/>
              <a:gd name="T57" fmla="*/ 2147483646 h 4735"/>
              <a:gd name="T58" fmla="*/ 2147483646 w 5358"/>
              <a:gd name="T59" fmla="*/ 2147483646 h 4735"/>
              <a:gd name="T60" fmla="*/ 2147483646 w 5358"/>
              <a:gd name="T61" fmla="*/ 2147483646 h 4735"/>
              <a:gd name="T62" fmla="*/ 2147483646 w 5358"/>
              <a:gd name="T63" fmla="*/ 2147483646 h 4735"/>
              <a:gd name="T64" fmla="*/ 2147483646 w 5358"/>
              <a:gd name="T65" fmla="*/ 2147483646 h 4735"/>
              <a:gd name="T66" fmla="*/ 2147483646 w 5358"/>
              <a:gd name="T67" fmla="*/ 2147483646 h 4735"/>
              <a:gd name="T68" fmla="*/ 2147483646 w 5358"/>
              <a:gd name="T69" fmla="*/ 2147483646 h 4735"/>
              <a:gd name="T70" fmla="*/ 2147483646 w 5358"/>
              <a:gd name="T71" fmla="*/ 2147483646 h 4735"/>
              <a:gd name="T72" fmla="*/ 2147483646 w 5358"/>
              <a:gd name="T73" fmla="*/ 2147483646 h 4735"/>
              <a:gd name="T74" fmla="*/ 2147483646 w 5358"/>
              <a:gd name="T75" fmla="*/ 2147483646 h 4735"/>
              <a:gd name="T76" fmla="*/ 2147483646 w 5358"/>
              <a:gd name="T77" fmla="*/ 2147483646 h 4735"/>
              <a:gd name="T78" fmla="*/ 2147483646 w 5358"/>
              <a:gd name="T79" fmla="*/ 2147483646 h 4735"/>
              <a:gd name="T80" fmla="*/ 2147483646 w 5358"/>
              <a:gd name="T81" fmla="*/ 2147483646 h 4735"/>
              <a:gd name="T82" fmla="*/ 2147483646 w 5358"/>
              <a:gd name="T83" fmla="*/ 2147483646 h 4735"/>
              <a:gd name="T84" fmla="*/ 2147483646 w 5358"/>
              <a:gd name="T85" fmla="*/ 2147483646 h 4735"/>
              <a:gd name="T86" fmla="*/ 2147483646 w 5358"/>
              <a:gd name="T87" fmla="*/ 2147483646 h 4735"/>
              <a:gd name="T88" fmla="*/ 2147483646 w 5358"/>
              <a:gd name="T89" fmla="*/ 2147483646 h 4735"/>
              <a:gd name="T90" fmla="*/ 2147483646 w 5358"/>
              <a:gd name="T91" fmla="*/ 2147483646 h 4735"/>
              <a:gd name="T92" fmla="*/ 2147483646 w 5358"/>
              <a:gd name="T93" fmla="*/ 2147483646 h 4735"/>
              <a:gd name="T94" fmla="*/ 2147483646 w 5358"/>
              <a:gd name="T95" fmla="*/ 2147483646 h 4735"/>
              <a:gd name="T96" fmla="*/ 2147483646 w 5358"/>
              <a:gd name="T97" fmla="*/ 2147483646 h 4735"/>
              <a:gd name="T98" fmla="*/ 2147483646 w 5358"/>
              <a:gd name="T99" fmla="*/ 2147483646 h 4735"/>
              <a:gd name="T100" fmla="*/ 2147483646 w 5358"/>
              <a:gd name="T101" fmla="*/ 2147483646 h 4735"/>
              <a:gd name="T102" fmla="*/ 2147483646 w 5358"/>
              <a:gd name="T103" fmla="*/ 2147483646 h 4735"/>
              <a:gd name="T104" fmla="*/ 2147483646 w 5358"/>
              <a:gd name="T105" fmla="*/ 2147483646 h 4735"/>
              <a:gd name="T106" fmla="*/ 2147483646 w 5358"/>
              <a:gd name="T107" fmla="*/ 2147483646 h 4735"/>
              <a:gd name="T108" fmla="*/ 2147483646 w 5358"/>
              <a:gd name="T109" fmla="*/ 2147483646 h 4735"/>
              <a:gd name="T110" fmla="*/ 2147483646 w 5358"/>
              <a:gd name="T111" fmla="*/ 2147483646 h 4735"/>
              <a:gd name="T112" fmla="*/ 2147483646 w 5358"/>
              <a:gd name="T113" fmla="*/ 2147483646 h 4735"/>
              <a:gd name="T114" fmla="*/ 2147483646 w 5358"/>
              <a:gd name="T115" fmla="*/ 2147483646 h 4735"/>
              <a:gd name="T116" fmla="*/ 2147483646 w 5358"/>
              <a:gd name="T117" fmla="*/ 2147483646 h 4735"/>
              <a:gd name="T118" fmla="*/ 2147483646 w 5358"/>
              <a:gd name="T119" fmla="*/ 2147483646 h 4735"/>
              <a:gd name="T120" fmla="*/ 2147483646 w 5358"/>
              <a:gd name="T121" fmla="*/ 2147483646 h 4735"/>
              <a:gd name="T122" fmla="*/ 2147483646 w 5358"/>
              <a:gd name="T123" fmla="*/ 2147483646 h 4735"/>
              <a:gd name="T124" fmla="*/ 2147483646 w 5358"/>
              <a:gd name="T125" fmla="*/ 2147483646 h 47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58"/>
              <a:gd name="T190" fmla="*/ 0 h 4735"/>
              <a:gd name="T191" fmla="*/ 5358 w 5358"/>
              <a:gd name="T192" fmla="*/ 4735 h 473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58" h="4735">
                <a:moveTo>
                  <a:pt x="4783" y="2762"/>
                </a:moveTo>
                <a:lnTo>
                  <a:pt x="4788" y="2761"/>
                </a:lnTo>
                <a:lnTo>
                  <a:pt x="4797" y="2759"/>
                </a:lnTo>
                <a:lnTo>
                  <a:pt x="4806" y="2755"/>
                </a:lnTo>
                <a:lnTo>
                  <a:pt x="4818" y="2754"/>
                </a:lnTo>
                <a:lnTo>
                  <a:pt x="4832" y="2753"/>
                </a:lnTo>
                <a:lnTo>
                  <a:pt x="4846" y="2753"/>
                </a:lnTo>
                <a:lnTo>
                  <a:pt x="4851" y="2754"/>
                </a:lnTo>
                <a:lnTo>
                  <a:pt x="4856" y="2755"/>
                </a:lnTo>
                <a:lnTo>
                  <a:pt x="4861" y="2756"/>
                </a:lnTo>
                <a:lnTo>
                  <a:pt x="4865" y="2759"/>
                </a:lnTo>
                <a:lnTo>
                  <a:pt x="4871" y="2764"/>
                </a:lnTo>
                <a:lnTo>
                  <a:pt x="4878" y="2770"/>
                </a:lnTo>
                <a:lnTo>
                  <a:pt x="4880" y="2773"/>
                </a:lnTo>
                <a:lnTo>
                  <a:pt x="4882" y="2777"/>
                </a:lnTo>
                <a:lnTo>
                  <a:pt x="4884" y="2780"/>
                </a:lnTo>
                <a:lnTo>
                  <a:pt x="4885" y="2784"/>
                </a:lnTo>
                <a:lnTo>
                  <a:pt x="4882" y="2798"/>
                </a:lnTo>
                <a:lnTo>
                  <a:pt x="4878" y="2812"/>
                </a:lnTo>
                <a:lnTo>
                  <a:pt x="4876" y="2822"/>
                </a:lnTo>
                <a:lnTo>
                  <a:pt x="4876" y="2830"/>
                </a:lnTo>
                <a:lnTo>
                  <a:pt x="4876" y="2837"/>
                </a:lnTo>
                <a:lnTo>
                  <a:pt x="4878" y="2843"/>
                </a:lnTo>
                <a:lnTo>
                  <a:pt x="4878" y="2849"/>
                </a:lnTo>
                <a:lnTo>
                  <a:pt x="4879" y="2854"/>
                </a:lnTo>
                <a:lnTo>
                  <a:pt x="4879" y="2855"/>
                </a:lnTo>
                <a:lnTo>
                  <a:pt x="4880" y="2856"/>
                </a:lnTo>
                <a:lnTo>
                  <a:pt x="4891" y="2859"/>
                </a:lnTo>
                <a:lnTo>
                  <a:pt x="4907" y="2859"/>
                </a:lnTo>
                <a:lnTo>
                  <a:pt x="4917" y="2859"/>
                </a:lnTo>
                <a:lnTo>
                  <a:pt x="4929" y="2860"/>
                </a:lnTo>
                <a:lnTo>
                  <a:pt x="4941" y="2862"/>
                </a:lnTo>
                <a:lnTo>
                  <a:pt x="4954" y="2866"/>
                </a:lnTo>
                <a:lnTo>
                  <a:pt x="4956" y="2871"/>
                </a:lnTo>
                <a:lnTo>
                  <a:pt x="4958" y="2878"/>
                </a:lnTo>
                <a:lnTo>
                  <a:pt x="4960" y="2880"/>
                </a:lnTo>
                <a:lnTo>
                  <a:pt x="4960" y="2884"/>
                </a:lnTo>
                <a:lnTo>
                  <a:pt x="4962" y="2888"/>
                </a:lnTo>
                <a:lnTo>
                  <a:pt x="4964" y="2891"/>
                </a:lnTo>
                <a:lnTo>
                  <a:pt x="4968" y="2893"/>
                </a:lnTo>
                <a:lnTo>
                  <a:pt x="4970" y="2894"/>
                </a:lnTo>
                <a:lnTo>
                  <a:pt x="4975" y="2896"/>
                </a:lnTo>
                <a:lnTo>
                  <a:pt x="4980" y="2894"/>
                </a:lnTo>
                <a:lnTo>
                  <a:pt x="4987" y="2894"/>
                </a:lnTo>
                <a:lnTo>
                  <a:pt x="4994" y="2893"/>
                </a:lnTo>
                <a:lnTo>
                  <a:pt x="5002" y="2892"/>
                </a:lnTo>
                <a:lnTo>
                  <a:pt x="5011" y="2892"/>
                </a:lnTo>
                <a:lnTo>
                  <a:pt x="5024" y="2898"/>
                </a:lnTo>
                <a:lnTo>
                  <a:pt x="5036" y="2905"/>
                </a:lnTo>
                <a:lnTo>
                  <a:pt x="5055" y="2916"/>
                </a:lnTo>
                <a:lnTo>
                  <a:pt x="5071" y="2925"/>
                </a:lnTo>
                <a:lnTo>
                  <a:pt x="5076" y="2929"/>
                </a:lnTo>
                <a:lnTo>
                  <a:pt x="5081" y="2932"/>
                </a:lnTo>
                <a:lnTo>
                  <a:pt x="5084" y="2936"/>
                </a:lnTo>
                <a:lnTo>
                  <a:pt x="5088" y="2941"/>
                </a:lnTo>
                <a:lnTo>
                  <a:pt x="5089" y="2944"/>
                </a:lnTo>
                <a:lnTo>
                  <a:pt x="5089" y="2949"/>
                </a:lnTo>
                <a:lnTo>
                  <a:pt x="5090" y="2955"/>
                </a:lnTo>
                <a:lnTo>
                  <a:pt x="5093" y="2962"/>
                </a:lnTo>
                <a:lnTo>
                  <a:pt x="5095" y="2967"/>
                </a:lnTo>
                <a:lnTo>
                  <a:pt x="5099" y="2970"/>
                </a:lnTo>
                <a:lnTo>
                  <a:pt x="5104" y="2972"/>
                </a:lnTo>
                <a:lnTo>
                  <a:pt x="5107" y="2970"/>
                </a:lnTo>
                <a:lnTo>
                  <a:pt x="5111" y="2969"/>
                </a:lnTo>
                <a:lnTo>
                  <a:pt x="5115" y="2968"/>
                </a:lnTo>
                <a:lnTo>
                  <a:pt x="5118" y="2968"/>
                </a:lnTo>
                <a:lnTo>
                  <a:pt x="5121" y="2969"/>
                </a:lnTo>
                <a:lnTo>
                  <a:pt x="5123" y="2970"/>
                </a:lnTo>
                <a:lnTo>
                  <a:pt x="5125" y="2974"/>
                </a:lnTo>
                <a:lnTo>
                  <a:pt x="5127" y="2980"/>
                </a:lnTo>
                <a:lnTo>
                  <a:pt x="5128" y="2987"/>
                </a:lnTo>
                <a:lnTo>
                  <a:pt x="5131" y="2992"/>
                </a:lnTo>
                <a:lnTo>
                  <a:pt x="5133" y="2997"/>
                </a:lnTo>
                <a:lnTo>
                  <a:pt x="5139" y="3004"/>
                </a:lnTo>
                <a:lnTo>
                  <a:pt x="5144" y="3010"/>
                </a:lnTo>
                <a:lnTo>
                  <a:pt x="5151" y="3014"/>
                </a:lnTo>
                <a:lnTo>
                  <a:pt x="5158" y="3019"/>
                </a:lnTo>
                <a:lnTo>
                  <a:pt x="5164" y="3020"/>
                </a:lnTo>
                <a:lnTo>
                  <a:pt x="5170" y="3022"/>
                </a:lnTo>
                <a:lnTo>
                  <a:pt x="5172" y="3020"/>
                </a:lnTo>
                <a:lnTo>
                  <a:pt x="5176" y="3019"/>
                </a:lnTo>
                <a:lnTo>
                  <a:pt x="5177" y="3017"/>
                </a:lnTo>
                <a:lnTo>
                  <a:pt x="5178" y="3016"/>
                </a:lnTo>
                <a:lnTo>
                  <a:pt x="5180" y="3013"/>
                </a:lnTo>
                <a:lnTo>
                  <a:pt x="5182" y="3010"/>
                </a:lnTo>
                <a:lnTo>
                  <a:pt x="5184" y="3007"/>
                </a:lnTo>
                <a:lnTo>
                  <a:pt x="5188" y="3007"/>
                </a:lnTo>
                <a:lnTo>
                  <a:pt x="5195" y="3011"/>
                </a:lnTo>
                <a:lnTo>
                  <a:pt x="5202" y="3018"/>
                </a:lnTo>
                <a:lnTo>
                  <a:pt x="5210" y="3022"/>
                </a:lnTo>
                <a:lnTo>
                  <a:pt x="5220" y="3025"/>
                </a:lnTo>
                <a:lnTo>
                  <a:pt x="5230" y="3030"/>
                </a:lnTo>
                <a:lnTo>
                  <a:pt x="5240" y="3037"/>
                </a:lnTo>
                <a:lnTo>
                  <a:pt x="5249" y="3050"/>
                </a:lnTo>
                <a:lnTo>
                  <a:pt x="5257" y="3064"/>
                </a:lnTo>
                <a:lnTo>
                  <a:pt x="5259" y="3067"/>
                </a:lnTo>
                <a:lnTo>
                  <a:pt x="5262" y="3068"/>
                </a:lnTo>
                <a:lnTo>
                  <a:pt x="5264" y="3068"/>
                </a:lnTo>
                <a:lnTo>
                  <a:pt x="5268" y="3069"/>
                </a:lnTo>
                <a:lnTo>
                  <a:pt x="5275" y="3068"/>
                </a:lnTo>
                <a:lnTo>
                  <a:pt x="5282" y="3068"/>
                </a:lnTo>
                <a:lnTo>
                  <a:pt x="5289" y="3067"/>
                </a:lnTo>
                <a:lnTo>
                  <a:pt x="5297" y="3067"/>
                </a:lnTo>
                <a:lnTo>
                  <a:pt x="5304" y="3069"/>
                </a:lnTo>
                <a:lnTo>
                  <a:pt x="5312" y="3073"/>
                </a:lnTo>
                <a:lnTo>
                  <a:pt x="5325" y="3081"/>
                </a:lnTo>
                <a:lnTo>
                  <a:pt x="5337" y="3089"/>
                </a:lnTo>
                <a:lnTo>
                  <a:pt x="5344" y="3094"/>
                </a:lnTo>
                <a:lnTo>
                  <a:pt x="5350" y="3099"/>
                </a:lnTo>
                <a:lnTo>
                  <a:pt x="5354" y="3105"/>
                </a:lnTo>
                <a:lnTo>
                  <a:pt x="5358" y="3111"/>
                </a:lnTo>
                <a:lnTo>
                  <a:pt x="5358" y="3115"/>
                </a:lnTo>
                <a:lnTo>
                  <a:pt x="5358" y="3121"/>
                </a:lnTo>
                <a:lnTo>
                  <a:pt x="5357" y="3126"/>
                </a:lnTo>
                <a:lnTo>
                  <a:pt x="5356" y="3132"/>
                </a:lnTo>
                <a:lnTo>
                  <a:pt x="5347" y="3143"/>
                </a:lnTo>
                <a:lnTo>
                  <a:pt x="5341" y="3152"/>
                </a:lnTo>
                <a:lnTo>
                  <a:pt x="5340" y="3158"/>
                </a:lnTo>
                <a:lnTo>
                  <a:pt x="5340" y="3163"/>
                </a:lnTo>
                <a:lnTo>
                  <a:pt x="5340" y="3168"/>
                </a:lnTo>
                <a:lnTo>
                  <a:pt x="5341" y="3171"/>
                </a:lnTo>
                <a:lnTo>
                  <a:pt x="5344" y="3176"/>
                </a:lnTo>
                <a:lnTo>
                  <a:pt x="5347" y="3182"/>
                </a:lnTo>
                <a:lnTo>
                  <a:pt x="5350" y="3190"/>
                </a:lnTo>
                <a:lnTo>
                  <a:pt x="5352" y="3200"/>
                </a:lnTo>
                <a:lnTo>
                  <a:pt x="5354" y="3216"/>
                </a:lnTo>
                <a:lnTo>
                  <a:pt x="5356" y="3233"/>
                </a:lnTo>
                <a:lnTo>
                  <a:pt x="5356" y="3240"/>
                </a:lnTo>
                <a:lnTo>
                  <a:pt x="5354" y="3249"/>
                </a:lnTo>
                <a:lnTo>
                  <a:pt x="5353" y="3256"/>
                </a:lnTo>
                <a:lnTo>
                  <a:pt x="5351" y="3262"/>
                </a:lnTo>
                <a:lnTo>
                  <a:pt x="5347" y="3269"/>
                </a:lnTo>
                <a:lnTo>
                  <a:pt x="5344" y="3275"/>
                </a:lnTo>
                <a:lnTo>
                  <a:pt x="5339" y="3279"/>
                </a:lnTo>
                <a:lnTo>
                  <a:pt x="5333" y="3285"/>
                </a:lnTo>
                <a:lnTo>
                  <a:pt x="5322" y="3295"/>
                </a:lnTo>
                <a:lnTo>
                  <a:pt x="5310" y="3304"/>
                </a:lnTo>
                <a:lnTo>
                  <a:pt x="5304" y="3309"/>
                </a:lnTo>
                <a:lnTo>
                  <a:pt x="5298" y="3315"/>
                </a:lnTo>
                <a:lnTo>
                  <a:pt x="5295" y="3321"/>
                </a:lnTo>
                <a:lnTo>
                  <a:pt x="5291" y="3328"/>
                </a:lnTo>
                <a:lnTo>
                  <a:pt x="5290" y="3341"/>
                </a:lnTo>
                <a:lnTo>
                  <a:pt x="5290" y="3356"/>
                </a:lnTo>
                <a:lnTo>
                  <a:pt x="5290" y="3372"/>
                </a:lnTo>
                <a:lnTo>
                  <a:pt x="5293" y="3388"/>
                </a:lnTo>
                <a:lnTo>
                  <a:pt x="5293" y="3394"/>
                </a:lnTo>
                <a:lnTo>
                  <a:pt x="5293" y="3400"/>
                </a:lnTo>
                <a:lnTo>
                  <a:pt x="5296" y="3417"/>
                </a:lnTo>
                <a:lnTo>
                  <a:pt x="5298" y="3433"/>
                </a:lnTo>
                <a:lnTo>
                  <a:pt x="5301" y="3440"/>
                </a:lnTo>
                <a:lnTo>
                  <a:pt x="5303" y="3446"/>
                </a:lnTo>
                <a:lnTo>
                  <a:pt x="5304" y="3447"/>
                </a:lnTo>
                <a:lnTo>
                  <a:pt x="5306" y="3448"/>
                </a:lnTo>
                <a:lnTo>
                  <a:pt x="5307" y="3449"/>
                </a:lnTo>
                <a:lnTo>
                  <a:pt x="5308" y="3451"/>
                </a:lnTo>
                <a:lnTo>
                  <a:pt x="5310" y="3452"/>
                </a:lnTo>
                <a:lnTo>
                  <a:pt x="5313" y="3457"/>
                </a:lnTo>
                <a:lnTo>
                  <a:pt x="5315" y="3461"/>
                </a:lnTo>
                <a:lnTo>
                  <a:pt x="5316" y="3467"/>
                </a:lnTo>
                <a:lnTo>
                  <a:pt x="5317" y="3473"/>
                </a:lnTo>
                <a:lnTo>
                  <a:pt x="5319" y="3486"/>
                </a:lnTo>
                <a:lnTo>
                  <a:pt x="5319" y="3498"/>
                </a:lnTo>
                <a:lnTo>
                  <a:pt x="5320" y="3514"/>
                </a:lnTo>
                <a:lnTo>
                  <a:pt x="5321" y="3523"/>
                </a:lnTo>
                <a:lnTo>
                  <a:pt x="5320" y="3531"/>
                </a:lnTo>
                <a:lnTo>
                  <a:pt x="5319" y="3541"/>
                </a:lnTo>
                <a:lnTo>
                  <a:pt x="5316" y="3547"/>
                </a:lnTo>
                <a:lnTo>
                  <a:pt x="5313" y="3553"/>
                </a:lnTo>
                <a:lnTo>
                  <a:pt x="5308" y="3558"/>
                </a:lnTo>
                <a:lnTo>
                  <a:pt x="5304" y="3561"/>
                </a:lnTo>
                <a:lnTo>
                  <a:pt x="5301" y="3565"/>
                </a:lnTo>
                <a:lnTo>
                  <a:pt x="5297" y="3567"/>
                </a:lnTo>
                <a:lnTo>
                  <a:pt x="5290" y="3572"/>
                </a:lnTo>
                <a:lnTo>
                  <a:pt x="5283" y="3577"/>
                </a:lnTo>
                <a:lnTo>
                  <a:pt x="5276" y="3580"/>
                </a:lnTo>
                <a:lnTo>
                  <a:pt x="5268" y="3584"/>
                </a:lnTo>
                <a:lnTo>
                  <a:pt x="5262" y="3586"/>
                </a:lnTo>
                <a:lnTo>
                  <a:pt x="5254" y="3589"/>
                </a:lnTo>
                <a:lnTo>
                  <a:pt x="5240" y="3590"/>
                </a:lnTo>
                <a:lnTo>
                  <a:pt x="5224" y="3590"/>
                </a:lnTo>
                <a:lnTo>
                  <a:pt x="5212" y="3589"/>
                </a:lnTo>
                <a:lnTo>
                  <a:pt x="5200" y="3586"/>
                </a:lnTo>
                <a:lnTo>
                  <a:pt x="5193" y="3585"/>
                </a:lnTo>
                <a:lnTo>
                  <a:pt x="5188" y="3581"/>
                </a:lnTo>
                <a:lnTo>
                  <a:pt x="5184" y="3579"/>
                </a:lnTo>
                <a:lnTo>
                  <a:pt x="5180" y="3575"/>
                </a:lnTo>
                <a:lnTo>
                  <a:pt x="5176" y="3574"/>
                </a:lnTo>
                <a:lnTo>
                  <a:pt x="5170" y="3573"/>
                </a:lnTo>
                <a:lnTo>
                  <a:pt x="5167" y="3573"/>
                </a:lnTo>
                <a:lnTo>
                  <a:pt x="5162" y="3573"/>
                </a:lnTo>
                <a:lnTo>
                  <a:pt x="5152" y="3575"/>
                </a:lnTo>
                <a:lnTo>
                  <a:pt x="5140" y="3580"/>
                </a:lnTo>
                <a:lnTo>
                  <a:pt x="5131" y="3585"/>
                </a:lnTo>
                <a:lnTo>
                  <a:pt x="5120" y="3592"/>
                </a:lnTo>
                <a:lnTo>
                  <a:pt x="5112" y="3596"/>
                </a:lnTo>
                <a:lnTo>
                  <a:pt x="5104" y="3602"/>
                </a:lnTo>
                <a:lnTo>
                  <a:pt x="5100" y="3605"/>
                </a:lnTo>
                <a:lnTo>
                  <a:pt x="5095" y="3608"/>
                </a:lnTo>
                <a:lnTo>
                  <a:pt x="5090" y="3610"/>
                </a:lnTo>
                <a:lnTo>
                  <a:pt x="5088" y="3611"/>
                </a:lnTo>
                <a:lnTo>
                  <a:pt x="5086" y="3610"/>
                </a:lnTo>
                <a:lnTo>
                  <a:pt x="5084" y="3608"/>
                </a:lnTo>
                <a:lnTo>
                  <a:pt x="5084" y="3604"/>
                </a:lnTo>
                <a:lnTo>
                  <a:pt x="5083" y="3600"/>
                </a:lnTo>
                <a:lnTo>
                  <a:pt x="5082" y="3597"/>
                </a:lnTo>
                <a:lnTo>
                  <a:pt x="5080" y="3594"/>
                </a:lnTo>
                <a:lnTo>
                  <a:pt x="5079" y="3593"/>
                </a:lnTo>
                <a:lnTo>
                  <a:pt x="5077" y="3593"/>
                </a:lnTo>
                <a:lnTo>
                  <a:pt x="5076" y="3592"/>
                </a:lnTo>
                <a:lnTo>
                  <a:pt x="5075" y="3592"/>
                </a:lnTo>
                <a:lnTo>
                  <a:pt x="5067" y="3590"/>
                </a:lnTo>
                <a:lnTo>
                  <a:pt x="5057" y="3587"/>
                </a:lnTo>
                <a:lnTo>
                  <a:pt x="5049" y="3584"/>
                </a:lnTo>
                <a:lnTo>
                  <a:pt x="5041" y="3579"/>
                </a:lnTo>
                <a:lnTo>
                  <a:pt x="5036" y="3574"/>
                </a:lnTo>
                <a:lnTo>
                  <a:pt x="5031" y="3571"/>
                </a:lnTo>
                <a:lnTo>
                  <a:pt x="5029" y="3568"/>
                </a:lnTo>
                <a:lnTo>
                  <a:pt x="5027" y="3567"/>
                </a:lnTo>
                <a:lnTo>
                  <a:pt x="5026" y="3567"/>
                </a:lnTo>
                <a:lnTo>
                  <a:pt x="5026" y="3566"/>
                </a:lnTo>
                <a:lnTo>
                  <a:pt x="5025" y="3567"/>
                </a:lnTo>
                <a:lnTo>
                  <a:pt x="5024" y="3567"/>
                </a:lnTo>
                <a:lnTo>
                  <a:pt x="5024" y="3568"/>
                </a:lnTo>
                <a:lnTo>
                  <a:pt x="5023" y="3568"/>
                </a:lnTo>
                <a:lnTo>
                  <a:pt x="5021" y="3571"/>
                </a:lnTo>
                <a:lnTo>
                  <a:pt x="5020" y="3573"/>
                </a:lnTo>
                <a:lnTo>
                  <a:pt x="5017" y="3579"/>
                </a:lnTo>
                <a:lnTo>
                  <a:pt x="5013" y="3585"/>
                </a:lnTo>
                <a:lnTo>
                  <a:pt x="5008" y="3591"/>
                </a:lnTo>
                <a:lnTo>
                  <a:pt x="5001" y="3597"/>
                </a:lnTo>
                <a:lnTo>
                  <a:pt x="4998" y="3598"/>
                </a:lnTo>
                <a:lnTo>
                  <a:pt x="4994" y="3600"/>
                </a:lnTo>
                <a:lnTo>
                  <a:pt x="4992" y="3603"/>
                </a:lnTo>
                <a:lnTo>
                  <a:pt x="4988" y="3608"/>
                </a:lnTo>
                <a:lnTo>
                  <a:pt x="4988" y="3610"/>
                </a:lnTo>
                <a:lnTo>
                  <a:pt x="4989" y="3611"/>
                </a:lnTo>
                <a:lnTo>
                  <a:pt x="4991" y="3613"/>
                </a:lnTo>
                <a:lnTo>
                  <a:pt x="4994" y="3616"/>
                </a:lnTo>
                <a:lnTo>
                  <a:pt x="5000" y="3618"/>
                </a:lnTo>
                <a:lnTo>
                  <a:pt x="5006" y="3622"/>
                </a:lnTo>
                <a:lnTo>
                  <a:pt x="5007" y="3627"/>
                </a:lnTo>
                <a:lnTo>
                  <a:pt x="5007" y="3632"/>
                </a:lnTo>
                <a:lnTo>
                  <a:pt x="5007" y="3638"/>
                </a:lnTo>
                <a:lnTo>
                  <a:pt x="5007" y="3647"/>
                </a:lnTo>
                <a:lnTo>
                  <a:pt x="5008" y="3652"/>
                </a:lnTo>
                <a:lnTo>
                  <a:pt x="5010" y="3656"/>
                </a:lnTo>
                <a:lnTo>
                  <a:pt x="5011" y="3660"/>
                </a:lnTo>
                <a:lnTo>
                  <a:pt x="5014" y="3666"/>
                </a:lnTo>
                <a:lnTo>
                  <a:pt x="5019" y="3671"/>
                </a:lnTo>
                <a:lnTo>
                  <a:pt x="5024" y="3676"/>
                </a:lnTo>
                <a:lnTo>
                  <a:pt x="5031" y="3682"/>
                </a:lnTo>
                <a:lnTo>
                  <a:pt x="5038" y="3690"/>
                </a:lnTo>
                <a:lnTo>
                  <a:pt x="5041" y="3693"/>
                </a:lnTo>
                <a:lnTo>
                  <a:pt x="5043" y="3697"/>
                </a:lnTo>
                <a:lnTo>
                  <a:pt x="5045" y="3703"/>
                </a:lnTo>
                <a:lnTo>
                  <a:pt x="5046" y="3709"/>
                </a:lnTo>
                <a:lnTo>
                  <a:pt x="5046" y="3713"/>
                </a:lnTo>
                <a:lnTo>
                  <a:pt x="5045" y="3718"/>
                </a:lnTo>
                <a:lnTo>
                  <a:pt x="5044" y="3720"/>
                </a:lnTo>
                <a:lnTo>
                  <a:pt x="5042" y="3723"/>
                </a:lnTo>
                <a:lnTo>
                  <a:pt x="5041" y="3725"/>
                </a:lnTo>
                <a:lnTo>
                  <a:pt x="5038" y="3726"/>
                </a:lnTo>
                <a:lnTo>
                  <a:pt x="5035" y="3729"/>
                </a:lnTo>
                <a:lnTo>
                  <a:pt x="5031" y="3730"/>
                </a:lnTo>
                <a:lnTo>
                  <a:pt x="5024" y="3732"/>
                </a:lnTo>
                <a:lnTo>
                  <a:pt x="5017" y="3734"/>
                </a:lnTo>
                <a:lnTo>
                  <a:pt x="5007" y="3734"/>
                </a:lnTo>
                <a:lnTo>
                  <a:pt x="4997" y="3734"/>
                </a:lnTo>
                <a:lnTo>
                  <a:pt x="4992" y="3732"/>
                </a:lnTo>
                <a:lnTo>
                  <a:pt x="4987" y="3732"/>
                </a:lnTo>
                <a:lnTo>
                  <a:pt x="4982" y="3731"/>
                </a:lnTo>
                <a:lnTo>
                  <a:pt x="4976" y="3730"/>
                </a:lnTo>
                <a:lnTo>
                  <a:pt x="4972" y="3730"/>
                </a:lnTo>
                <a:lnTo>
                  <a:pt x="4967" y="3730"/>
                </a:lnTo>
                <a:lnTo>
                  <a:pt x="4960" y="3730"/>
                </a:lnTo>
                <a:lnTo>
                  <a:pt x="4956" y="3731"/>
                </a:lnTo>
                <a:lnTo>
                  <a:pt x="4948" y="3735"/>
                </a:lnTo>
                <a:lnTo>
                  <a:pt x="4941" y="3739"/>
                </a:lnTo>
                <a:lnTo>
                  <a:pt x="4932" y="3743"/>
                </a:lnTo>
                <a:lnTo>
                  <a:pt x="4924" y="3745"/>
                </a:lnTo>
                <a:lnTo>
                  <a:pt x="4918" y="3745"/>
                </a:lnTo>
                <a:lnTo>
                  <a:pt x="4912" y="3744"/>
                </a:lnTo>
                <a:lnTo>
                  <a:pt x="4907" y="3743"/>
                </a:lnTo>
                <a:lnTo>
                  <a:pt x="4901" y="3741"/>
                </a:lnTo>
                <a:lnTo>
                  <a:pt x="4893" y="3737"/>
                </a:lnTo>
                <a:lnTo>
                  <a:pt x="4884" y="3736"/>
                </a:lnTo>
                <a:lnTo>
                  <a:pt x="4878" y="3735"/>
                </a:lnTo>
                <a:lnTo>
                  <a:pt x="4871" y="3735"/>
                </a:lnTo>
                <a:lnTo>
                  <a:pt x="4865" y="3736"/>
                </a:lnTo>
                <a:lnTo>
                  <a:pt x="4860" y="3736"/>
                </a:lnTo>
                <a:lnTo>
                  <a:pt x="4851" y="3739"/>
                </a:lnTo>
                <a:lnTo>
                  <a:pt x="4842" y="3747"/>
                </a:lnTo>
                <a:lnTo>
                  <a:pt x="4840" y="3748"/>
                </a:lnTo>
                <a:lnTo>
                  <a:pt x="4838" y="3750"/>
                </a:lnTo>
                <a:lnTo>
                  <a:pt x="4836" y="3751"/>
                </a:lnTo>
                <a:lnTo>
                  <a:pt x="4834" y="3754"/>
                </a:lnTo>
                <a:lnTo>
                  <a:pt x="4830" y="3755"/>
                </a:lnTo>
                <a:lnTo>
                  <a:pt x="4827" y="3756"/>
                </a:lnTo>
                <a:lnTo>
                  <a:pt x="4825" y="3756"/>
                </a:lnTo>
                <a:lnTo>
                  <a:pt x="4824" y="3755"/>
                </a:lnTo>
                <a:lnTo>
                  <a:pt x="4821" y="3754"/>
                </a:lnTo>
                <a:lnTo>
                  <a:pt x="4818" y="3751"/>
                </a:lnTo>
                <a:lnTo>
                  <a:pt x="4813" y="3745"/>
                </a:lnTo>
                <a:lnTo>
                  <a:pt x="4810" y="3738"/>
                </a:lnTo>
                <a:lnTo>
                  <a:pt x="4806" y="3735"/>
                </a:lnTo>
                <a:lnTo>
                  <a:pt x="4804" y="3730"/>
                </a:lnTo>
                <a:lnTo>
                  <a:pt x="4791" y="3713"/>
                </a:lnTo>
                <a:lnTo>
                  <a:pt x="4780" y="3700"/>
                </a:lnTo>
                <a:lnTo>
                  <a:pt x="4773" y="3692"/>
                </a:lnTo>
                <a:lnTo>
                  <a:pt x="4765" y="3685"/>
                </a:lnTo>
                <a:lnTo>
                  <a:pt x="4755" y="3678"/>
                </a:lnTo>
                <a:lnTo>
                  <a:pt x="4746" y="3672"/>
                </a:lnTo>
                <a:lnTo>
                  <a:pt x="4736" y="3667"/>
                </a:lnTo>
                <a:lnTo>
                  <a:pt x="4725" y="3662"/>
                </a:lnTo>
                <a:lnTo>
                  <a:pt x="4714" y="3659"/>
                </a:lnTo>
                <a:lnTo>
                  <a:pt x="4702" y="3656"/>
                </a:lnTo>
                <a:lnTo>
                  <a:pt x="4691" y="3654"/>
                </a:lnTo>
                <a:lnTo>
                  <a:pt x="4678" y="3654"/>
                </a:lnTo>
                <a:lnTo>
                  <a:pt x="4654" y="3654"/>
                </a:lnTo>
                <a:lnTo>
                  <a:pt x="4633" y="3657"/>
                </a:lnTo>
                <a:lnTo>
                  <a:pt x="4622" y="3660"/>
                </a:lnTo>
                <a:lnTo>
                  <a:pt x="4614" y="3662"/>
                </a:lnTo>
                <a:lnTo>
                  <a:pt x="4608" y="3665"/>
                </a:lnTo>
                <a:lnTo>
                  <a:pt x="4603" y="3668"/>
                </a:lnTo>
                <a:lnTo>
                  <a:pt x="4598" y="3674"/>
                </a:lnTo>
                <a:lnTo>
                  <a:pt x="4596" y="3682"/>
                </a:lnTo>
                <a:lnTo>
                  <a:pt x="4595" y="3692"/>
                </a:lnTo>
                <a:lnTo>
                  <a:pt x="4594" y="3704"/>
                </a:lnTo>
                <a:lnTo>
                  <a:pt x="4594" y="3728"/>
                </a:lnTo>
                <a:lnTo>
                  <a:pt x="4596" y="3751"/>
                </a:lnTo>
                <a:lnTo>
                  <a:pt x="4598" y="3769"/>
                </a:lnTo>
                <a:lnTo>
                  <a:pt x="4601" y="3786"/>
                </a:lnTo>
                <a:lnTo>
                  <a:pt x="4599" y="3792"/>
                </a:lnTo>
                <a:lnTo>
                  <a:pt x="4598" y="3799"/>
                </a:lnTo>
                <a:lnTo>
                  <a:pt x="4596" y="3804"/>
                </a:lnTo>
                <a:lnTo>
                  <a:pt x="4591" y="3810"/>
                </a:lnTo>
                <a:lnTo>
                  <a:pt x="4580" y="3820"/>
                </a:lnTo>
                <a:lnTo>
                  <a:pt x="4569" y="3832"/>
                </a:lnTo>
                <a:lnTo>
                  <a:pt x="4554" y="3844"/>
                </a:lnTo>
                <a:lnTo>
                  <a:pt x="4540" y="3856"/>
                </a:lnTo>
                <a:lnTo>
                  <a:pt x="4536" y="3860"/>
                </a:lnTo>
                <a:lnTo>
                  <a:pt x="4534" y="3863"/>
                </a:lnTo>
                <a:lnTo>
                  <a:pt x="4532" y="3867"/>
                </a:lnTo>
                <a:lnTo>
                  <a:pt x="4529" y="3871"/>
                </a:lnTo>
                <a:lnTo>
                  <a:pt x="4528" y="3879"/>
                </a:lnTo>
                <a:lnTo>
                  <a:pt x="4527" y="3886"/>
                </a:lnTo>
                <a:lnTo>
                  <a:pt x="4528" y="3892"/>
                </a:lnTo>
                <a:lnTo>
                  <a:pt x="4532" y="3896"/>
                </a:lnTo>
                <a:lnTo>
                  <a:pt x="4536" y="3901"/>
                </a:lnTo>
                <a:lnTo>
                  <a:pt x="4546" y="3905"/>
                </a:lnTo>
                <a:lnTo>
                  <a:pt x="4558" y="3907"/>
                </a:lnTo>
                <a:lnTo>
                  <a:pt x="4571" y="3909"/>
                </a:lnTo>
                <a:lnTo>
                  <a:pt x="4578" y="3911"/>
                </a:lnTo>
                <a:lnTo>
                  <a:pt x="4584" y="3914"/>
                </a:lnTo>
                <a:lnTo>
                  <a:pt x="4590" y="3918"/>
                </a:lnTo>
                <a:lnTo>
                  <a:pt x="4594" y="3923"/>
                </a:lnTo>
                <a:lnTo>
                  <a:pt x="4601" y="3933"/>
                </a:lnTo>
                <a:lnTo>
                  <a:pt x="4607" y="3942"/>
                </a:lnTo>
                <a:lnTo>
                  <a:pt x="4613" y="3949"/>
                </a:lnTo>
                <a:lnTo>
                  <a:pt x="4621" y="3956"/>
                </a:lnTo>
                <a:lnTo>
                  <a:pt x="4629" y="3962"/>
                </a:lnTo>
                <a:lnTo>
                  <a:pt x="4638" y="3968"/>
                </a:lnTo>
                <a:lnTo>
                  <a:pt x="4642" y="3970"/>
                </a:lnTo>
                <a:lnTo>
                  <a:pt x="4645" y="3974"/>
                </a:lnTo>
                <a:lnTo>
                  <a:pt x="4647" y="3976"/>
                </a:lnTo>
                <a:lnTo>
                  <a:pt x="4647" y="3980"/>
                </a:lnTo>
                <a:lnTo>
                  <a:pt x="4646" y="3985"/>
                </a:lnTo>
                <a:lnTo>
                  <a:pt x="4641" y="3993"/>
                </a:lnTo>
                <a:lnTo>
                  <a:pt x="4636" y="3999"/>
                </a:lnTo>
                <a:lnTo>
                  <a:pt x="4633" y="4006"/>
                </a:lnTo>
                <a:lnTo>
                  <a:pt x="4629" y="4009"/>
                </a:lnTo>
                <a:lnTo>
                  <a:pt x="4626" y="4012"/>
                </a:lnTo>
                <a:lnTo>
                  <a:pt x="4621" y="4014"/>
                </a:lnTo>
                <a:lnTo>
                  <a:pt x="4615" y="4015"/>
                </a:lnTo>
                <a:lnTo>
                  <a:pt x="4603" y="4015"/>
                </a:lnTo>
                <a:lnTo>
                  <a:pt x="4591" y="4016"/>
                </a:lnTo>
                <a:lnTo>
                  <a:pt x="4588" y="4018"/>
                </a:lnTo>
                <a:lnTo>
                  <a:pt x="4586" y="4020"/>
                </a:lnTo>
                <a:lnTo>
                  <a:pt x="4588" y="4022"/>
                </a:lnTo>
                <a:lnTo>
                  <a:pt x="4590" y="4025"/>
                </a:lnTo>
                <a:lnTo>
                  <a:pt x="4598" y="4031"/>
                </a:lnTo>
                <a:lnTo>
                  <a:pt x="4605" y="4037"/>
                </a:lnTo>
                <a:lnTo>
                  <a:pt x="4608" y="4040"/>
                </a:lnTo>
                <a:lnTo>
                  <a:pt x="4608" y="4046"/>
                </a:lnTo>
                <a:lnTo>
                  <a:pt x="4608" y="4052"/>
                </a:lnTo>
                <a:lnTo>
                  <a:pt x="4607" y="4059"/>
                </a:lnTo>
                <a:lnTo>
                  <a:pt x="4602" y="4073"/>
                </a:lnTo>
                <a:lnTo>
                  <a:pt x="4595" y="4087"/>
                </a:lnTo>
                <a:lnTo>
                  <a:pt x="4585" y="4097"/>
                </a:lnTo>
                <a:lnTo>
                  <a:pt x="4576" y="4107"/>
                </a:lnTo>
                <a:lnTo>
                  <a:pt x="4572" y="4111"/>
                </a:lnTo>
                <a:lnTo>
                  <a:pt x="4569" y="4116"/>
                </a:lnTo>
                <a:lnTo>
                  <a:pt x="4566" y="4121"/>
                </a:lnTo>
                <a:lnTo>
                  <a:pt x="4565" y="4127"/>
                </a:lnTo>
                <a:lnTo>
                  <a:pt x="4564" y="4136"/>
                </a:lnTo>
                <a:lnTo>
                  <a:pt x="4561" y="4145"/>
                </a:lnTo>
                <a:lnTo>
                  <a:pt x="4558" y="4152"/>
                </a:lnTo>
                <a:lnTo>
                  <a:pt x="4552" y="4160"/>
                </a:lnTo>
                <a:lnTo>
                  <a:pt x="4548" y="4165"/>
                </a:lnTo>
                <a:lnTo>
                  <a:pt x="4546" y="4170"/>
                </a:lnTo>
                <a:lnTo>
                  <a:pt x="4545" y="4174"/>
                </a:lnTo>
                <a:lnTo>
                  <a:pt x="4545" y="4179"/>
                </a:lnTo>
                <a:lnTo>
                  <a:pt x="4546" y="4184"/>
                </a:lnTo>
                <a:lnTo>
                  <a:pt x="4550" y="4188"/>
                </a:lnTo>
                <a:lnTo>
                  <a:pt x="4555" y="4190"/>
                </a:lnTo>
                <a:lnTo>
                  <a:pt x="4563" y="4191"/>
                </a:lnTo>
                <a:lnTo>
                  <a:pt x="4567" y="4191"/>
                </a:lnTo>
                <a:lnTo>
                  <a:pt x="4570" y="4192"/>
                </a:lnTo>
                <a:lnTo>
                  <a:pt x="4572" y="4194"/>
                </a:lnTo>
                <a:lnTo>
                  <a:pt x="4572" y="4195"/>
                </a:lnTo>
                <a:lnTo>
                  <a:pt x="4572" y="4198"/>
                </a:lnTo>
                <a:lnTo>
                  <a:pt x="4569" y="4204"/>
                </a:lnTo>
                <a:lnTo>
                  <a:pt x="4565" y="4210"/>
                </a:lnTo>
                <a:lnTo>
                  <a:pt x="4560" y="4217"/>
                </a:lnTo>
                <a:lnTo>
                  <a:pt x="4558" y="4226"/>
                </a:lnTo>
                <a:lnTo>
                  <a:pt x="4557" y="4235"/>
                </a:lnTo>
                <a:lnTo>
                  <a:pt x="4558" y="4243"/>
                </a:lnTo>
                <a:lnTo>
                  <a:pt x="4561" y="4251"/>
                </a:lnTo>
                <a:lnTo>
                  <a:pt x="4565" y="4256"/>
                </a:lnTo>
                <a:lnTo>
                  <a:pt x="4570" y="4262"/>
                </a:lnTo>
                <a:lnTo>
                  <a:pt x="4580" y="4271"/>
                </a:lnTo>
                <a:lnTo>
                  <a:pt x="4589" y="4278"/>
                </a:lnTo>
                <a:lnTo>
                  <a:pt x="4592" y="4283"/>
                </a:lnTo>
                <a:lnTo>
                  <a:pt x="4595" y="4290"/>
                </a:lnTo>
                <a:lnTo>
                  <a:pt x="4596" y="4299"/>
                </a:lnTo>
                <a:lnTo>
                  <a:pt x="4596" y="4308"/>
                </a:lnTo>
                <a:lnTo>
                  <a:pt x="4595" y="4317"/>
                </a:lnTo>
                <a:lnTo>
                  <a:pt x="4594" y="4325"/>
                </a:lnTo>
                <a:lnTo>
                  <a:pt x="4591" y="4333"/>
                </a:lnTo>
                <a:lnTo>
                  <a:pt x="4589" y="4339"/>
                </a:lnTo>
                <a:lnTo>
                  <a:pt x="4585" y="4341"/>
                </a:lnTo>
                <a:lnTo>
                  <a:pt x="4580" y="4343"/>
                </a:lnTo>
                <a:lnTo>
                  <a:pt x="4576" y="4343"/>
                </a:lnTo>
                <a:lnTo>
                  <a:pt x="4571" y="4342"/>
                </a:lnTo>
                <a:lnTo>
                  <a:pt x="4565" y="4340"/>
                </a:lnTo>
                <a:lnTo>
                  <a:pt x="4560" y="4336"/>
                </a:lnTo>
                <a:lnTo>
                  <a:pt x="4555" y="4333"/>
                </a:lnTo>
                <a:lnTo>
                  <a:pt x="4552" y="4328"/>
                </a:lnTo>
                <a:lnTo>
                  <a:pt x="4545" y="4316"/>
                </a:lnTo>
                <a:lnTo>
                  <a:pt x="4541" y="4306"/>
                </a:lnTo>
                <a:lnTo>
                  <a:pt x="4539" y="4303"/>
                </a:lnTo>
                <a:lnTo>
                  <a:pt x="4536" y="4300"/>
                </a:lnTo>
                <a:lnTo>
                  <a:pt x="4534" y="4300"/>
                </a:lnTo>
                <a:lnTo>
                  <a:pt x="4531" y="4302"/>
                </a:lnTo>
                <a:lnTo>
                  <a:pt x="4523" y="4308"/>
                </a:lnTo>
                <a:lnTo>
                  <a:pt x="4517" y="4311"/>
                </a:lnTo>
                <a:lnTo>
                  <a:pt x="4515" y="4312"/>
                </a:lnTo>
                <a:lnTo>
                  <a:pt x="4512" y="4312"/>
                </a:lnTo>
                <a:lnTo>
                  <a:pt x="4509" y="4312"/>
                </a:lnTo>
                <a:lnTo>
                  <a:pt x="4506" y="4310"/>
                </a:lnTo>
                <a:lnTo>
                  <a:pt x="4503" y="4309"/>
                </a:lnTo>
                <a:lnTo>
                  <a:pt x="4500" y="4308"/>
                </a:lnTo>
                <a:lnTo>
                  <a:pt x="4496" y="4308"/>
                </a:lnTo>
                <a:lnTo>
                  <a:pt x="4492" y="4309"/>
                </a:lnTo>
                <a:lnTo>
                  <a:pt x="4483" y="4312"/>
                </a:lnTo>
                <a:lnTo>
                  <a:pt x="4471" y="4319"/>
                </a:lnTo>
                <a:lnTo>
                  <a:pt x="4464" y="4322"/>
                </a:lnTo>
                <a:lnTo>
                  <a:pt x="4457" y="4323"/>
                </a:lnTo>
                <a:lnTo>
                  <a:pt x="4450" y="4323"/>
                </a:lnTo>
                <a:lnTo>
                  <a:pt x="4443" y="4321"/>
                </a:lnTo>
                <a:lnTo>
                  <a:pt x="4426" y="4314"/>
                </a:lnTo>
                <a:lnTo>
                  <a:pt x="4406" y="4304"/>
                </a:lnTo>
                <a:lnTo>
                  <a:pt x="4395" y="4300"/>
                </a:lnTo>
                <a:lnTo>
                  <a:pt x="4387" y="4299"/>
                </a:lnTo>
                <a:lnTo>
                  <a:pt x="4378" y="4300"/>
                </a:lnTo>
                <a:lnTo>
                  <a:pt x="4371" y="4303"/>
                </a:lnTo>
                <a:lnTo>
                  <a:pt x="4365" y="4308"/>
                </a:lnTo>
                <a:lnTo>
                  <a:pt x="4358" y="4315"/>
                </a:lnTo>
                <a:lnTo>
                  <a:pt x="4351" y="4323"/>
                </a:lnTo>
                <a:lnTo>
                  <a:pt x="4343" y="4334"/>
                </a:lnTo>
                <a:lnTo>
                  <a:pt x="4336" y="4343"/>
                </a:lnTo>
                <a:lnTo>
                  <a:pt x="4330" y="4352"/>
                </a:lnTo>
                <a:lnTo>
                  <a:pt x="4327" y="4359"/>
                </a:lnTo>
                <a:lnTo>
                  <a:pt x="4325" y="4363"/>
                </a:lnTo>
                <a:lnTo>
                  <a:pt x="4324" y="4373"/>
                </a:lnTo>
                <a:lnTo>
                  <a:pt x="4323" y="4384"/>
                </a:lnTo>
                <a:lnTo>
                  <a:pt x="4320" y="4390"/>
                </a:lnTo>
                <a:lnTo>
                  <a:pt x="4318" y="4393"/>
                </a:lnTo>
                <a:lnTo>
                  <a:pt x="4314" y="4396"/>
                </a:lnTo>
                <a:lnTo>
                  <a:pt x="4311" y="4398"/>
                </a:lnTo>
                <a:lnTo>
                  <a:pt x="4307" y="4398"/>
                </a:lnTo>
                <a:lnTo>
                  <a:pt x="4302" y="4398"/>
                </a:lnTo>
                <a:lnTo>
                  <a:pt x="4298" y="4397"/>
                </a:lnTo>
                <a:lnTo>
                  <a:pt x="4293" y="4394"/>
                </a:lnTo>
                <a:lnTo>
                  <a:pt x="4290" y="4394"/>
                </a:lnTo>
                <a:lnTo>
                  <a:pt x="4288" y="4394"/>
                </a:lnTo>
                <a:lnTo>
                  <a:pt x="4287" y="4396"/>
                </a:lnTo>
                <a:lnTo>
                  <a:pt x="4286" y="4397"/>
                </a:lnTo>
                <a:lnTo>
                  <a:pt x="4284" y="4402"/>
                </a:lnTo>
                <a:lnTo>
                  <a:pt x="4284" y="4407"/>
                </a:lnTo>
                <a:lnTo>
                  <a:pt x="4284" y="4415"/>
                </a:lnTo>
                <a:lnTo>
                  <a:pt x="4287" y="4423"/>
                </a:lnTo>
                <a:lnTo>
                  <a:pt x="4289" y="4430"/>
                </a:lnTo>
                <a:lnTo>
                  <a:pt x="4293" y="4437"/>
                </a:lnTo>
                <a:lnTo>
                  <a:pt x="4298" y="4443"/>
                </a:lnTo>
                <a:lnTo>
                  <a:pt x="4302" y="4448"/>
                </a:lnTo>
                <a:lnTo>
                  <a:pt x="4308" y="4451"/>
                </a:lnTo>
                <a:lnTo>
                  <a:pt x="4314" y="4455"/>
                </a:lnTo>
                <a:lnTo>
                  <a:pt x="4326" y="4460"/>
                </a:lnTo>
                <a:lnTo>
                  <a:pt x="4338" y="4462"/>
                </a:lnTo>
                <a:lnTo>
                  <a:pt x="4349" y="4464"/>
                </a:lnTo>
                <a:lnTo>
                  <a:pt x="4359" y="4469"/>
                </a:lnTo>
                <a:lnTo>
                  <a:pt x="4364" y="4472"/>
                </a:lnTo>
                <a:lnTo>
                  <a:pt x="4369" y="4475"/>
                </a:lnTo>
                <a:lnTo>
                  <a:pt x="4372" y="4481"/>
                </a:lnTo>
                <a:lnTo>
                  <a:pt x="4375" y="4487"/>
                </a:lnTo>
                <a:lnTo>
                  <a:pt x="4377" y="4493"/>
                </a:lnTo>
                <a:lnTo>
                  <a:pt x="4378" y="4499"/>
                </a:lnTo>
                <a:lnTo>
                  <a:pt x="4377" y="4504"/>
                </a:lnTo>
                <a:lnTo>
                  <a:pt x="4376" y="4506"/>
                </a:lnTo>
                <a:lnTo>
                  <a:pt x="4375" y="4508"/>
                </a:lnTo>
                <a:lnTo>
                  <a:pt x="4372" y="4510"/>
                </a:lnTo>
                <a:lnTo>
                  <a:pt x="4370" y="4508"/>
                </a:lnTo>
                <a:lnTo>
                  <a:pt x="4369" y="4506"/>
                </a:lnTo>
                <a:lnTo>
                  <a:pt x="4365" y="4500"/>
                </a:lnTo>
                <a:lnTo>
                  <a:pt x="4362" y="4497"/>
                </a:lnTo>
                <a:lnTo>
                  <a:pt x="4358" y="4495"/>
                </a:lnTo>
                <a:lnTo>
                  <a:pt x="4353" y="4495"/>
                </a:lnTo>
                <a:lnTo>
                  <a:pt x="4352" y="4497"/>
                </a:lnTo>
                <a:lnTo>
                  <a:pt x="4351" y="4501"/>
                </a:lnTo>
                <a:lnTo>
                  <a:pt x="4351" y="4507"/>
                </a:lnTo>
                <a:lnTo>
                  <a:pt x="4352" y="4516"/>
                </a:lnTo>
                <a:lnTo>
                  <a:pt x="4355" y="4533"/>
                </a:lnTo>
                <a:lnTo>
                  <a:pt x="4355" y="4551"/>
                </a:lnTo>
                <a:lnTo>
                  <a:pt x="4355" y="4560"/>
                </a:lnTo>
                <a:lnTo>
                  <a:pt x="4353" y="4566"/>
                </a:lnTo>
                <a:lnTo>
                  <a:pt x="4352" y="4571"/>
                </a:lnTo>
                <a:lnTo>
                  <a:pt x="4350" y="4576"/>
                </a:lnTo>
                <a:lnTo>
                  <a:pt x="4347" y="4580"/>
                </a:lnTo>
                <a:lnTo>
                  <a:pt x="4344" y="4582"/>
                </a:lnTo>
                <a:lnTo>
                  <a:pt x="4340" y="4583"/>
                </a:lnTo>
                <a:lnTo>
                  <a:pt x="4336" y="4585"/>
                </a:lnTo>
                <a:lnTo>
                  <a:pt x="4326" y="4586"/>
                </a:lnTo>
                <a:lnTo>
                  <a:pt x="4314" y="4589"/>
                </a:lnTo>
                <a:lnTo>
                  <a:pt x="4300" y="4595"/>
                </a:lnTo>
                <a:lnTo>
                  <a:pt x="4284" y="4604"/>
                </a:lnTo>
                <a:lnTo>
                  <a:pt x="4275" y="4608"/>
                </a:lnTo>
                <a:lnTo>
                  <a:pt x="4264" y="4612"/>
                </a:lnTo>
                <a:lnTo>
                  <a:pt x="4254" y="4614"/>
                </a:lnTo>
                <a:lnTo>
                  <a:pt x="4243" y="4615"/>
                </a:lnTo>
                <a:lnTo>
                  <a:pt x="4233" y="4615"/>
                </a:lnTo>
                <a:lnTo>
                  <a:pt x="4224" y="4614"/>
                </a:lnTo>
                <a:lnTo>
                  <a:pt x="4217" y="4612"/>
                </a:lnTo>
                <a:lnTo>
                  <a:pt x="4210" y="4608"/>
                </a:lnTo>
                <a:lnTo>
                  <a:pt x="4204" y="4605"/>
                </a:lnTo>
                <a:lnTo>
                  <a:pt x="4198" y="4601"/>
                </a:lnTo>
                <a:lnTo>
                  <a:pt x="4192" y="4599"/>
                </a:lnTo>
                <a:lnTo>
                  <a:pt x="4186" y="4596"/>
                </a:lnTo>
                <a:lnTo>
                  <a:pt x="4179" y="4596"/>
                </a:lnTo>
                <a:lnTo>
                  <a:pt x="4173" y="4598"/>
                </a:lnTo>
                <a:lnTo>
                  <a:pt x="4166" y="4600"/>
                </a:lnTo>
                <a:lnTo>
                  <a:pt x="4160" y="4606"/>
                </a:lnTo>
                <a:lnTo>
                  <a:pt x="4155" y="4612"/>
                </a:lnTo>
                <a:lnTo>
                  <a:pt x="4151" y="4618"/>
                </a:lnTo>
                <a:lnTo>
                  <a:pt x="4150" y="4625"/>
                </a:lnTo>
                <a:lnTo>
                  <a:pt x="4149" y="4632"/>
                </a:lnTo>
                <a:lnTo>
                  <a:pt x="4150" y="4639"/>
                </a:lnTo>
                <a:lnTo>
                  <a:pt x="4151" y="4646"/>
                </a:lnTo>
                <a:lnTo>
                  <a:pt x="4155" y="4652"/>
                </a:lnTo>
                <a:lnTo>
                  <a:pt x="4158" y="4658"/>
                </a:lnTo>
                <a:lnTo>
                  <a:pt x="4161" y="4664"/>
                </a:lnTo>
                <a:lnTo>
                  <a:pt x="4163" y="4669"/>
                </a:lnTo>
                <a:lnTo>
                  <a:pt x="4164" y="4675"/>
                </a:lnTo>
                <a:lnTo>
                  <a:pt x="4163" y="4680"/>
                </a:lnTo>
                <a:lnTo>
                  <a:pt x="4161" y="4683"/>
                </a:lnTo>
                <a:lnTo>
                  <a:pt x="4158" y="4686"/>
                </a:lnTo>
                <a:lnTo>
                  <a:pt x="4154" y="4688"/>
                </a:lnTo>
                <a:lnTo>
                  <a:pt x="4149" y="4690"/>
                </a:lnTo>
                <a:lnTo>
                  <a:pt x="4139" y="4695"/>
                </a:lnTo>
                <a:lnTo>
                  <a:pt x="4130" y="4699"/>
                </a:lnTo>
                <a:lnTo>
                  <a:pt x="4118" y="4705"/>
                </a:lnTo>
                <a:lnTo>
                  <a:pt x="4107" y="4712"/>
                </a:lnTo>
                <a:lnTo>
                  <a:pt x="4103" y="4714"/>
                </a:lnTo>
                <a:lnTo>
                  <a:pt x="4098" y="4715"/>
                </a:lnTo>
                <a:lnTo>
                  <a:pt x="4093" y="4715"/>
                </a:lnTo>
                <a:lnTo>
                  <a:pt x="4090" y="4713"/>
                </a:lnTo>
                <a:lnTo>
                  <a:pt x="4087" y="4711"/>
                </a:lnTo>
                <a:lnTo>
                  <a:pt x="4085" y="4708"/>
                </a:lnTo>
                <a:lnTo>
                  <a:pt x="4082" y="4708"/>
                </a:lnTo>
                <a:lnTo>
                  <a:pt x="4080" y="4708"/>
                </a:lnTo>
                <a:lnTo>
                  <a:pt x="4076" y="4712"/>
                </a:lnTo>
                <a:lnTo>
                  <a:pt x="4070" y="4719"/>
                </a:lnTo>
                <a:lnTo>
                  <a:pt x="4067" y="4725"/>
                </a:lnTo>
                <a:lnTo>
                  <a:pt x="4062" y="4730"/>
                </a:lnTo>
                <a:lnTo>
                  <a:pt x="4057" y="4732"/>
                </a:lnTo>
                <a:lnTo>
                  <a:pt x="4049" y="4735"/>
                </a:lnTo>
                <a:lnTo>
                  <a:pt x="4046" y="4735"/>
                </a:lnTo>
                <a:lnTo>
                  <a:pt x="4042" y="4735"/>
                </a:lnTo>
                <a:lnTo>
                  <a:pt x="4038" y="4733"/>
                </a:lnTo>
                <a:lnTo>
                  <a:pt x="4036" y="4731"/>
                </a:lnTo>
                <a:lnTo>
                  <a:pt x="4031" y="4725"/>
                </a:lnTo>
                <a:lnTo>
                  <a:pt x="4027" y="4716"/>
                </a:lnTo>
                <a:lnTo>
                  <a:pt x="4023" y="4713"/>
                </a:lnTo>
                <a:lnTo>
                  <a:pt x="4019" y="4711"/>
                </a:lnTo>
                <a:lnTo>
                  <a:pt x="4013" y="4711"/>
                </a:lnTo>
                <a:lnTo>
                  <a:pt x="4007" y="4711"/>
                </a:lnTo>
                <a:lnTo>
                  <a:pt x="3996" y="4713"/>
                </a:lnTo>
                <a:lnTo>
                  <a:pt x="3985" y="4718"/>
                </a:lnTo>
                <a:lnTo>
                  <a:pt x="3981" y="4720"/>
                </a:lnTo>
                <a:lnTo>
                  <a:pt x="3978" y="4721"/>
                </a:lnTo>
                <a:lnTo>
                  <a:pt x="3974" y="4722"/>
                </a:lnTo>
                <a:lnTo>
                  <a:pt x="3972" y="4721"/>
                </a:lnTo>
                <a:lnTo>
                  <a:pt x="3968" y="4721"/>
                </a:lnTo>
                <a:lnTo>
                  <a:pt x="3966" y="4719"/>
                </a:lnTo>
                <a:lnTo>
                  <a:pt x="3964" y="4715"/>
                </a:lnTo>
                <a:lnTo>
                  <a:pt x="3960" y="4712"/>
                </a:lnTo>
                <a:lnTo>
                  <a:pt x="3956" y="4708"/>
                </a:lnTo>
                <a:lnTo>
                  <a:pt x="3954" y="4706"/>
                </a:lnTo>
                <a:lnTo>
                  <a:pt x="3949" y="4703"/>
                </a:lnTo>
                <a:lnTo>
                  <a:pt x="3946" y="4703"/>
                </a:lnTo>
                <a:lnTo>
                  <a:pt x="3939" y="4703"/>
                </a:lnTo>
                <a:lnTo>
                  <a:pt x="3930" y="4705"/>
                </a:lnTo>
                <a:lnTo>
                  <a:pt x="3922" y="4705"/>
                </a:lnTo>
                <a:lnTo>
                  <a:pt x="3912" y="4705"/>
                </a:lnTo>
                <a:lnTo>
                  <a:pt x="3902" y="4703"/>
                </a:lnTo>
                <a:lnTo>
                  <a:pt x="3892" y="4700"/>
                </a:lnTo>
                <a:lnTo>
                  <a:pt x="3883" y="4695"/>
                </a:lnTo>
                <a:lnTo>
                  <a:pt x="3874" y="4689"/>
                </a:lnTo>
                <a:lnTo>
                  <a:pt x="3871" y="4686"/>
                </a:lnTo>
                <a:lnTo>
                  <a:pt x="3867" y="4681"/>
                </a:lnTo>
                <a:lnTo>
                  <a:pt x="3864" y="4676"/>
                </a:lnTo>
                <a:lnTo>
                  <a:pt x="3861" y="4670"/>
                </a:lnTo>
                <a:lnTo>
                  <a:pt x="3859" y="4665"/>
                </a:lnTo>
                <a:lnTo>
                  <a:pt x="3855" y="4662"/>
                </a:lnTo>
                <a:lnTo>
                  <a:pt x="3852" y="4659"/>
                </a:lnTo>
                <a:lnTo>
                  <a:pt x="3848" y="4657"/>
                </a:lnTo>
                <a:lnTo>
                  <a:pt x="3840" y="4656"/>
                </a:lnTo>
                <a:lnTo>
                  <a:pt x="3830" y="4655"/>
                </a:lnTo>
                <a:lnTo>
                  <a:pt x="3822" y="4652"/>
                </a:lnTo>
                <a:lnTo>
                  <a:pt x="3814" y="4649"/>
                </a:lnTo>
                <a:lnTo>
                  <a:pt x="3804" y="4642"/>
                </a:lnTo>
                <a:lnTo>
                  <a:pt x="3794" y="4632"/>
                </a:lnTo>
                <a:lnTo>
                  <a:pt x="3780" y="4620"/>
                </a:lnTo>
                <a:lnTo>
                  <a:pt x="3770" y="4611"/>
                </a:lnTo>
                <a:lnTo>
                  <a:pt x="3765" y="4606"/>
                </a:lnTo>
                <a:lnTo>
                  <a:pt x="3763" y="4600"/>
                </a:lnTo>
                <a:lnTo>
                  <a:pt x="3760" y="4595"/>
                </a:lnTo>
                <a:lnTo>
                  <a:pt x="3759" y="4589"/>
                </a:lnTo>
                <a:lnTo>
                  <a:pt x="3759" y="4583"/>
                </a:lnTo>
                <a:lnTo>
                  <a:pt x="3759" y="4579"/>
                </a:lnTo>
                <a:lnTo>
                  <a:pt x="3760" y="4575"/>
                </a:lnTo>
                <a:lnTo>
                  <a:pt x="3761" y="4573"/>
                </a:lnTo>
                <a:lnTo>
                  <a:pt x="3766" y="4568"/>
                </a:lnTo>
                <a:lnTo>
                  <a:pt x="3773" y="4564"/>
                </a:lnTo>
                <a:lnTo>
                  <a:pt x="3780" y="4562"/>
                </a:lnTo>
                <a:lnTo>
                  <a:pt x="3788" y="4558"/>
                </a:lnTo>
                <a:lnTo>
                  <a:pt x="3796" y="4554"/>
                </a:lnTo>
                <a:lnTo>
                  <a:pt x="3803" y="4547"/>
                </a:lnTo>
                <a:lnTo>
                  <a:pt x="3805" y="4542"/>
                </a:lnTo>
                <a:lnTo>
                  <a:pt x="3808" y="4539"/>
                </a:lnTo>
                <a:lnTo>
                  <a:pt x="3809" y="4536"/>
                </a:lnTo>
                <a:lnTo>
                  <a:pt x="3809" y="4533"/>
                </a:lnTo>
                <a:lnTo>
                  <a:pt x="3808" y="4531"/>
                </a:lnTo>
                <a:lnTo>
                  <a:pt x="3807" y="4529"/>
                </a:lnTo>
                <a:lnTo>
                  <a:pt x="3804" y="4527"/>
                </a:lnTo>
                <a:lnTo>
                  <a:pt x="3801" y="4526"/>
                </a:lnTo>
                <a:lnTo>
                  <a:pt x="3795" y="4525"/>
                </a:lnTo>
                <a:lnTo>
                  <a:pt x="3791" y="4522"/>
                </a:lnTo>
                <a:lnTo>
                  <a:pt x="3790" y="4519"/>
                </a:lnTo>
                <a:lnTo>
                  <a:pt x="3789" y="4517"/>
                </a:lnTo>
                <a:lnTo>
                  <a:pt x="3790" y="4514"/>
                </a:lnTo>
                <a:lnTo>
                  <a:pt x="3791" y="4510"/>
                </a:lnTo>
                <a:lnTo>
                  <a:pt x="3794" y="4504"/>
                </a:lnTo>
                <a:lnTo>
                  <a:pt x="3795" y="4499"/>
                </a:lnTo>
                <a:lnTo>
                  <a:pt x="3796" y="4493"/>
                </a:lnTo>
                <a:lnTo>
                  <a:pt x="3795" y="4484"/>
                </a:lnTo>
                <a:lnTo>
                  <a:pt x="3792" y="4469"/>
                </a:lnTo>
                <a:lnTo>
                  <a:pt x="3788" y="4454"/>
                </a:lnTo>
                <a:lnTo>
                  <a:pt x="3783" y="4438"/>
                </a:lnTo>
                <a:lnTo>
                  <a:pt x="3779" y="4424"/>
                </a:lnTo>
                <a:lnTo>
                  <a:pt x="3779" y="4418"/>
                </a:lnTo>
                <a:lnTo>
                  <a:pt x="3779" y="4415"/>
                </a:lnTo>
                <a:lnTo>
                  <a:pt x="3779" y="4411"/>
                </a:lnTo>
                <a:lnTo>
                  <a:pt x="3780" y="4410"/>
                </a:lnTo>
                <a:lnTo>
                  <a:pt x="3786" y="4407"/>
                </a:lnTo>
                <a:lnTo>
                  <a:pt x="3794" y="4409"/>
                </a:lnTo>
                <a:lnTo>
                  <a:pt x="3802" y="4409"/>
                </a:lnTo>
                <a:lnTo>
                  <a:pt x="3809" y="4409"/>
                </a:lnTo>
                <a:lnTo>
                  <a:pt x="3811" y="4409"/>
                </a:lnTo>
                <a:lnTo>
                  <a:pt x="3814" y="4407"/>
                </a:lnTo>
                <a:lnTo>
                  <a:pt x="3816" y="4405"/>
                </a:lnTo>
                <a:lnTo>
                  <a:pt x="3816" y="4403"/>
                </a:lnTo>
                <a:lnTo>
                  <a:pt x="3815" y="4400"/>
                </a:lnTo>
                <a:lnTo>
                  <a:pt x="3815" y="4398"/>
                </a:lnTo>
                <a:lnTo>
                  <a:pt x="3814" y="4396"/>
                </a:lnTo>
                <a:lnTo>
                  <a:pt x="3811" y="4394"/>
                </a:lnTo>
                <a:lnTo>
                  <a:pt x="3805" y="4392"/>
                </a:lnTo>
                <a:lnTo>
                  <a:pt x="3797" y="4391"/>
                </a:lnTo>
                <a:lnTo>
                  <a:pt x="3788" y="4388"/>
                </a:lnTo>
                <a:lnTo>
                  <a:pt x="3780" y="4386"/>
                </a:lnTo>
                <a:lnTo>
                  <a:pt x="3774" y="4382"/>
                </a:lnTo>
                <a:lnTo>
                  <a:pt x="3769" y="4375"/>
                </a:lnTo>
                <a:lnTo>
                  <a:pt x="3760" y="4368"/>
                </a:lnTo>
                <a:lnTo>
                  <a:pt x="3752" y="4359"/>
                </a:lnTo>
                <a:lnTo>
                  <a:pt x="3747" y="4354"/>
                </a:lnTo>
                <a:lnTo>
                  <a:pt x="3744" y="4347"/>
                </a:lnTo>
                <a:lnTo>
                  <a:pt x="3739" y="4340"/>
                </a:lnTo>
                <a:lnTo>
                  <a:pt x="3735" y="4330"/>
                </a:lnTo>
                <a:lnTo>
                  <a:pt x="3732" y="4321"/>
                </a:lnTo>
                <a:lnTo>
                  <a:pt x="3731" y="4314"/>
                </a:lnTo>
                <a:lnTo>
                  <a:pt x="3729" y="4306"/>
                </a:lnTo>
                <a:lnTo>
                  <a:pt x="3729" y="4300"/>
                </a:lnTo>
                <a:lnTo>
                  <a:pt x="3731" y="4289"/>
                </a:lnTo>
                <a:lnTo>
                  <a:pt x="3732" y="4278"/>
                </a:lnTo>
                <a:lnTo>
                  <a:pt x="3731" y="4271"/>
                </a:lnTo>
                <a:lnTo>
                  <a:pt x="3728" y="4265"/>
                </a:lnTo>
                <a:lnTo>
                  <a:pt x="3725" y="4258"/>
                </a:lnTo>
                <a:lnTo>
                  <a:pt x="3720" y="4252"/>
                </a:lnTo>
                <a:lnTo>
                  <a:pt x="3714" y="4246"/>
                </a:lnTo>
                <a:lnTo>
                  <a:pt x="3707" y="4240"/>
                </a:lnTo>
                <a:lnTo>
                  <a:pt x="3698" y="4236"/>
                </a:lnTo>
                <a:lnTo>
                  <a:pt x="3690" y="4233"/>
                </a:lnTo>
                <a:lnTo>
                  <a:pt x="3681" y="4230"/>
                </a:lnTo>
                <a:lnTo>
                  <a:pt x="3672" y="4229"/>
                </a:lnTo>
                <a:lnTo>
                  <a:pt x="3663" y="4229"/>
                </a:lnTo>
                <a:lnTo>
                  <a:pt x="3653" y="4229"/>
                </a:lnTo>
                <a:lnTo>
                  <a:pt x="3634" y="4232"/>
                </a:lnTo>
                <a:lnTo>
                  <a:pt x="3619" y="4233"/>
                </a:lnTo>
                <a:lnTo>
                  <a:pt x="3603" y="4233"/>
                </a:lnTo>
                <a:lnTo>
                  <a:pt x="3587" y="4233"/>
                </a:lnTo>
                <a:lnTo>
                  <a:pt x="3580" y="4232"/>
                </a:lnTo>
                <a:lnTo>
                  <a:pt x="3572" y="4229"/>
                </a:lnTo>
                <a:lnTo>
                  <a:pt x="3566" y="4227"/>
                </a:lnTo>
                <a:lnTo>
                  <a:pt x="3563" y="4223"/>
                </a:lnTo>
                <a:lnTo>
                  <a:pt x="3559" y="4220"/>
                </a:lnTo>
                <a:lnTo>
                  <a:pt x="3555" y="4217"/>
                </a:lnTo>
                <a:lnTo>
                  <a:pt x="3551" y="4216"/>
                </a:lnTo>
                <a:lnTo>
                  <a:pt x="3547" y="4215"/>
                </a:lnTo>
                <a:lnTo>
                  <a:pt x="3543" y="4214"/>
                </a:lnTo>
                <a:lnTo>
                  <a:pt x="3539" y="4215"/>
                </a:lnTo>
                <a:lnTo>
                  <a:pt x="3536" y="4215"/>
                </a:lnTo>
                <a:lnTo>
                  <a:pt x="3532" y="4217"/>
                </a:lnTo>
                <a:lnTo>
                  <a:pt x="3526" y="4220"/>
                </a:lnTo>
                <a:lnTo>
                  <a:pt x="3518" y="4222"/>
                </a:lnTo>
                <a:lnTo>
                  <a:pt x="3513" y="4221"/>
                </a:lnTo>
                <a:lnTo>
                  <a:pt x="3509" y="4221"/>
                </a:lnTo>
                <a:lnTo>
                  <a:pt x="3506" y="4218"/>
                </a:lnTo>
                <a:lnTo>
                  <a:pt x="3503" y="4216"/>
                </a:lnTo>
                <a:lnTo>
                  <a:pt x="3501" y="4211"/>
                </a:lnTo>
                <a:lnTo>
                  <a:pt x="3500" y="4208"/>
                </a:lnTo>
                <a:lnTo>
                  <a:pt x="3500" y="4203"/>
                </a:lnTo>
                <a:lnTo>
                  <a:pt x="3501" y="4198"/>
                </a:lnTo>
                <a:lnTo>
                  <a:pt x="3503" y="4188"/>
                </a:lnTo>
                <a:lnTo>
                  <a:pt x="3507" y="4177"/>
                </a:lnTo>
                <a:lnTo>
                  <a:pt x="3509" y="4172"/>
                </a:lnTo>
                <a:lnTo>
                  <a:pt x="3509" y="4169"/>
                </a:lnTo>
                <a:lnTo>
                  <a:pt x="3509" y="4166"/>
                </a:lnTo>
                <a:lnTo>
                  <a:pt x="3508" y="4165"/>
                </a:lnTo>
                <a:lnTo>
                  <a:pt x="3506" y="4164"/>
                </a:lnTo>
                <a:lnTo>
                  <a:pt x="3503" y="4165"/>
                </a:lnTo>
                <a:lnTo>
                  <a:pt x="3500" y="4166"/>
                </a:lnTo>
                <a:lnTo>
                  <a:pt x="3496" y="4169"/>
                </a:lnTo>
                <a:lnTo>
                  <a:pt x="3489" y="4176"/>
                </a:lnTo>
                <a:lnTo>
                  <a:pt x="3482" y="4180"/>
                </a:lnTo>
                <a:lnTo>
                  <a:pt x="3478" y="4182"/>
                </a:lnTo>
                <a:lnTo>
                  <a:pt x="3475" y="4183"/>
                </a:lnTo>
                <a:lnTo>
                  <a:pt x="3469" y="4184"/>
                </a:lnTo>
                <a:lnTo>
                  <a:pt x="3463" y="4185"/>
                </a:lnTo>
                <a:lnTo>
                  <a:pt x="3455" y="4185"/>
                </a:lnTo>
                <a:lnTo>
                  <a:pt x="3445" y="4184"/>
                </a:lnTo>
                <a:lnTo>
                  <a:pt x="3436" y="4182"/>
                </a:lnTo>
                <a:lnTo>
                  <a:pt x="3425" y="4178"/>
                </a:lnTo>
                <a:lnTo>
                  <a:pt x="3414" y="4174"/>
                </a:lnTo>
                <a:lnTo>
                  <a:pt x="3405" y="4171"/>
                </a:lnTo>
                <a:lnTo>
                  <a:pt x="3396" y="4167"/>
                </a:lnTo>
                <a:lnTo>
                  <a:pt x="3392" y="4164"/>
                </a:lnTo>
                <a:lnTo>
                  <a:pt x="3388" y="4159"/>
                </a:lnTo>
                <a:lnTo>
                  <a:pt x="3386" y="4155"/>
                </a:lnTo>
                <a:lnTo>
                  <a:pt x="3385" y="4151"/>
                </a:lnTo>
                <a:lnTo>
                  <a:pt x="3385" y="4146"/>
                </a:lnTo>
                <a:lnTo>
                  <a:pt x="3386" y="4135"/>
                </a:lnTo>
                <a:lnTo>
                  <a:pt x="3388" y="4126"/>
                </a:lnTo>
                <a:lnTo>
                  <a:pt x="3389" y="4122"/>
                </a:lnTo>
                <a:lnTo>
                  <a:pt x="3389" y="4119"/>
                </a:lnTo>
                <a:lnTo>
                  <a:pt x="3389" y="4115"/>
                </a:lnTo>
                <a:lnTo>
                  <a:pt x="3388" y="4111"/>
                </a:lnTo>
                <a:lnTo>
                  <a:pt x="3382" y="4103"/>
                </a:lnTo>
                <a:lnTo>
                  <a:pt x="3376" y="4094"/>
                </a:lnTo>
                <a:lnTo>
                  <a:pt x="3373" y="4089"/>
                </a:lnTo>
                <a:lnTo>
                  <a:pt x="3372" y="4084"/>
                </a:lnTo>
                <a:lnTo>
                  <a:pt x="3370" y="4079"/>
                </a:lnTo>
                <a:lnTo>
                  <a:pt x="3372" y="4075"/>
                </a:lnTo>
                <a:lnTo>
                  <a:pt x="3373" y="4070"/>
                </a:lnTo>
                <a:lnTo>
                  <a:pt x="3374" y="4066"/>
                </a:lnTo>
                <a:lnTo>
                  <a:pt x="3377" y="4062"/>
                </a:lnTo>
                <a:lnTo>
                  <a:pt x="3381" y="4058"/>
                </a:lnTo>
                <a:lnTo>
                  <a:pt x="3383" y="4054"/>
                </a:lnTo>
                <a:lnTo>
                  <a:pt x="3386" y="4051"/>
                </a:lnTo>
                <a:lnTo>
                  <a:pt x="3387" y="4047"/>
                </a:lnTo>
                <a:lnTo>
                  <a:pt x="3388" y="4044"/>
                </a:lnTo>
                <a:lnTo>
                  <a:pt x="3387" y="4034"/>
                </a:lnTo>
                <a:lnTo>
                  <a:pt x="3386" y="4021"/>
                </a:lnTo>
                <a:lnTo>
                  <a:pt x="3385" y="4013"/>
                </a:lnTo>
                <a:lnTo>
                  <a:pt x="3382" y="4007"/>
                </a:lnTo>
                <a:lnTo>
                  <a:pt x="3377" y="4003"/>
                </a:lnTo>
                <a:lnTo>
                  <a:pt x="3374" y="4000"/>
                </a:lnTo>
                <a:lnTo>
                  <a:pt x="3362" y="3994"/>
                </a:lnTo>
                <a:lnTo>
                  <a:pt x="3350" y="3987"/>
                </a:lnTo>
                <a:lnTo>
                  <a:pt x="3344" y="3983"/>
                </a:lnTo>
                <a:lnTo>
                  <a:pt x="3339" y="3978"/>
                </a:lnTo>
                <a:lnTo>
                  <a:pt x="3336" y="3975"/>
                </a:lnTo>
                <a:lnTo>
                  <a:pt x="3333" y="3971"/>
                </a:lnTo>
                <a:lnTo>
                  <a:pt x="3330" y="3962"/>
                </a:lnTo>
                <a:lnTo>
                  <a:pt x="3326" y="3950"/>
                </a:lnTo>
                <a:lnTo>
                  <a:pt x="3324" y="3944"/>
                </a:lnTo>
                <a:lnTo>
                  <a:pt x="3320" y="3938"/>
                </a:lnTo>
                <a:lnTo>
                  <a:pt x="3317" y="3932"/>
                </a:lnTo>
                <a:lnTo>
                  <a:pt x="3312" y="3927"/>
                </a:lnTo>
                <a:lnTo>
                  <a:pt x="3306" y="3924"/>
                </a:lnTo>
                <a:lnTo>
                  <a:pt x="3301" y="3923"/>
                </a:lnTo>
                <a:lnTo>
                  <a:pt x="3297" y="3923"/>
                </a:lnTo>
                <a:lnTo>
                  <a:pt x="3293" y="3925"/>
                </a:lnTo>
                <a:lnTo>
                  <a:pt x="3287" y="3931"/>
                </a:lnTo>
                <a:lnTo>
                  <a:pt x="3282" y="3936"/>
                </a:lnTo>
                <a:lnTo>
                  <a:pt x="3280" y="3937"/>
                </a:lnTo>
                <a:lnTo>
                  <a:pt x="3278" y="3938"/>
                </a:lnTo>
                <a:lnTo>
                  <a:pt x="3274" y="3939"/>
                </a:lnTo>
                <a:lnTo>
                  <a:pt x="3269" y="3938"/>
                </a:lnTo>
                <a:lnTo>
                  <a:pt x="3263" y="3938"/>
                </a:lnTo>
                <a:lnTo>
                  <a:pt x="3260" y="3939"/>
                </a:lnTo>
                <a:lnTo>
                  <a:pt x="3256" y="3940"/>
                </a:lnTo>
                <a:lnTo>
                  <a:pt x="3254" y="3943"/>
                </a:lnTo>
                <a:lnTo>
                  <a:pt x="3247" y="3951"/>
                </a:lnTo>
                <a:lnTo>
                  <a:pt x="3238" y="3966"/>
                </a:lnTo>
                <a:lnTo>
                  <a:pt x="3231" y="3975"/>
                </a:lnTo>
                <a:lnTo>
                  <a:pt x="3223" y="3982"/>
                </a:lnTo>
                <a:lnTo>
                  <a:pt x="3216" y="3985"/>
                </a:lnTo>
                <a:lnTo>
                  <a:pt x="3209" y="3989"/>
                </a:lnTo>
                <a:lnTo>
                  <a:pt x="3207" y="3990"/>
                </a:lnTo>
                <a:lnTo>
                  <a:pt x="3207" y="3993"/>
                </a:lnTo>
                <a:lnTo>
                  <a:pt x="3207" y="3995"/>
                </a:lnTo>
                <a:lnTo>
                  <a:pt x="3209" y="3999"/>
                </a:lnTo>
                <a:lnTo>
                  <a:pt x="3210" y="4005"/>
                </a:lnTo>
                <a:lnTo>
                  <a:pt x="3211" y="4010"/>
                </a:lnTo>
                <a:lnTo>
                  <a:pt x="3210" y="4015"/>
                </a:lnTo>
                <a:lnTo>
                  <a:pt x="3206" y="4019"/>
                </a:lnTo>
                <a:lnTo>
                  <a:pt x="3202" y="4020"/>
                </a:lnTo>
                <a:lnTo>
                  <a:pt x="3197" y="4021"/>
                </a:lnTo>
                <a:lnTo>
                  <a:pt x="3182" y="4019"/>
                </a:lnTo>
                <a:lnTo>
                  <a:pt x="3166" y="4015"/>
                </a:lnTo>
                <a:lnTo>
                  <a:pt x="3159" y="4014"/>
                </a:lnTo>
                <a:lnTo>
                  <a:pt x="3152" y="4015"/>
                </a:lnTo>
                <a:lnTo>
                  <a:pt x="3147" y="4016"/>
                </a:lnTo>
                <a:lnTo>
                  <a:pt x="3142" y="4019"/>
                </a:lnTo>
                <a:lnTo>
                  <a:pt x="3137" y="4022"/>
                </a:lnTo>
                <a:lnTo>
                  <a:pt x="3134" y="4027"/>
                </a:lnTo>
                <a:lnTo>
                  <a:pt x="3130" y="4032"/>
                </a:lnTo>
                <a:lnTo>
                  <a:pt x="3127" y="4038"/>
                </a:lnTo>
                <a:lnTo>
                  <a:pt x="3121" y="4050"/>
                </a:lnTo>
                <a:lnTo>
                  <a:pt x="3115" y="4059"/>
                </a:lnTo>
                <a:lnTo>
                  <a:pt x="3111" y="4064"/>
                </a:lnTo>
                <a:lnTo>
                  <a:pt x="3106" y="4066"/>
                </a:lnTo>
                <a:lnTo>
                  <a:pt x="3100" y="4069"/>
                </a:lnTo>
                <a:lnTo>
                  <a:pt x="3093" y="4070"/>
                </a:lnTo>
                <a:lnTo>
                  <a:pt x="3090" y="4070"/>
                </a:lnTo>
                <a:lnTo>
                  <a:pt x="3086" y="4071"/>
                </a:lnTo>
                <a:lnTo>
                  <a:pt x="3083" y="4072"/>
                </a:lnTo>
                <a:lnTo>
                  <a:pt x="3080" y="4075"/>
                </a:lnTo>
                <a:lnTo>
                  <a:pt x="3074" y="4081"/>
                </a:lnTo>
                <a:lnTo>
                  <a:pt x="3071" y="4088"/>
                </a:lnTo>
                <a:lnTo>
                  <a:pt x="3068" y="4097"/>
                </a:lnTo>
                <a:lnTo>
                  <a:pt x="3067" y="4108"/>
                </a:lnTo>
                <a:lnTo>
                  <a:pt x="3067" y="4120"/>
                </a:lnTo>
                <a:lnTo>
                  <a:pt x="3068" y="4133"/>
                </a:lnTo>
                <a:lnTo>
                  <a:pt x="3074" y="4145"/>
                </a:lnTo>
                <a:lnTo>
                  <a:pt x="3083" y="4155"/>
                </a:lnTo>
                <a:lnTo>
                  <a:pt x="3084" y="4166"/>
                </a:lnTo>
                <a:lnTo>
                  <a:pt x="3084" y="4178"/>
                </a:lnTo>
                <a:lnTo>
                  <a:pt x="3083" y="4190"/>
                </a:lnTo>
                <a:lnTo>
                  <a:pt x="3083" y="4201"/>
                </a:lnTo>
                <a:lnTo>
                  <a:pt x="3083" y="4205"/>
                </a:lnTo>
                <a:lnTo>
                  <a:pt x="3085" y="4209"/>
                </a:lnTo>
                <a:lnTo>
                  <a:pt x="3087" y="4213"/>
                </a:lnTo>
                <a:lnTo>
                  <a:pt x="3092" y="4216"/>
                </a:lnTo>
                <a:lnTo>
                  <a:pt x="3102" y="4221"/>
                </a:lnTo>
                <a:lnTo>
                  <a:pt x="3115" y="4227"/>
                </a:lnTo>
                <a:lnTo>
                  <a:pt x="3119" y="4230"/>
                </a:lnTo>
                <a:lnTo>
                  <a:pt x="3123" y="4234"/>
                </a:lnTo>
                <a:lnTo>
                  <a:pt x="3127" y="4237"/>
                </a:lnTo>
                <a:lnTo>
                  <a:pt x="3128" y="4242"/>
                </a:lnTo>
                <a:lnTo>
                  <a:pt x="3128" y="4251"/>
                </a:lnTo>
                <a:lnTo>
                  <a:pt x="3125" y="4259"/>
                </a:lnTo>
                <a:lnTo>
                  <a:pt x="3123" y="4270"/>
                </a:lnTo>
                <a:lnTo>
                  <a:pt x="3118" y="4280"/>
                </a:lnTo>
                <a:lnTo>
                  <a:pt x="3114" y="4291"/>
                </a:lnTo>
                <a:lnTo>
                  <a:pt x="3110" y="4299"/>
                </a:lnTo>
                <a:lnTo>
                  <a:pt x="3108" y="4303"/>
                </a:lnTo>
                <a:lnTo>
                  <a:pt x="3103" y="4304"/>
                </a:lnTo>
                <a:lnTo>
                  <a:pt x="3098" y="4305"/>
                </a:lnTo>
                <a:lnTo>
                  <a:pt x="3092" y="4306"/>
                </a:lnTo>
                <a:lnTo>
                  <a:pt x="3078" y="4306"/>
                </a:lnTo>
                <a:lnTo>
                  <a:pt x="3062" y="4305"/>
                </a:lnTo>
                <a:lnTo>
                  <a:pt x="3056" y="4306"/>
                </a:lnTo>
                <a:lnTo>
                  <a:pt x="3051" y="4308"/>
                </a:lnTo>
                <a:lnTo>
                  <a:pt x="3046" y="4309"/>
                </a:lnTo>
                <a:lnTo>
                  <a:pt x="3042" y="4311"/>
                </a:lnTo>
                <a:lnTo>
                  <a:pt x="3040" y="4314"/>
                </a:lnTo>
                <a:lnTo>
                  <a:pt x="3037" y="4317"/>
                </a:lnTo>
                <a:lnTo>
                  <a:pt x="3036" y="4321"/>
                </a:lnTo>
                <a:lnTo>
                  <a:pt x="3035" y="4324"/>
                </a:lnTo>
                <a:lnTo>
                  <a:pt x="3035" y="4336"/>
                </a:lnTo>
                <a:lnTo>
                  <a:pt x="3035" y="4353"/>
                </a:lnTo>
                <a:lnTo>
                  <a:pt x="3034" y="4361"/>
                </a:lnTo>
                <a:lnTo>
                  <a:pt x="3033" y="4369"/>
                </a:lnTo>
                <a:lnTo>
                  <a:pt x="3032" y="4373"/>
                </a:lnTo>
                <a:lnTo>
                  <a:pt x="3030" y="4375"/>
                </a:lnTo>
                <a:lnTo>
                  <a:pt x="3029" y="4378"/>
                </a:lnTo>
                <a:lnTo>
                  <a:pt x="3027" y="4380"/>
                </a:lnTo>
                <a:lnTo>
                  <a:pt x="3024" y="4381"/>
                </a:lnTo>
                <a:lnTo>
                  <a:pt x="3022" y="4381"/>
                </a:lnTo>
                <a:lnTo>
                  <a:pt x="3020" y="4380"/>
                </a:lnTo>
                <a:lnTo>
                  <a:pt x="3017" y="4380"/>
                </a:lnTo>
                <a:lnTo>
                  <a:pt x="3015" y="4375"/>
                </a:lnTo>
                <a:lnTo>
                  <a:pt x="3011" y="4371"/>
                </a:lnTo>
                <a:lnTo>
                  <a:pt x="3005" y="4359"/>
                </a:lnTo>
                <a:lnTo>
                  <a:pt x="2998" y="4349"/>
                </a:lnTo>
                <a:lnTo>
                  <a:pt x="2995" y="4347"/>
                </a:lnTo>
                <a:lnTo>
                  <a:pt x="2991" y="4346"/>
                </a:lnTo>
                <a:lnTo>
                  <a:pt x="2989" y="4346"/>
                </a:lnTo>
                <a:lnTo>
                  <a:pt x="2986" y="4347"/>
                </a:lnTo>
                <a:lnTo>
                  <a:pt x="2984" y="4353"/>
                </a:lnTo>
                <a:lnTo>
                  <a:pt x="2984" y="4360"/>
                </a:lnTo>
                <a:lnTo>
                  <a:pt x="2984" y="4369"/>
                </a:lnTo>
                <a:lnTo>
                  <a:pt x="2983" y="4379"/>
                </a:lnTo>
                <a:lnTo>
                  <a:pt x="2983" y="4382"/>
                </a:lnTo>
                <a:lnTo>
                  <a:pt x="2982" y="4386"/>
                </a:lnTo>
                <a:lnTo>
                  <a:pt x="2979" y="4390"/>
                </a:lnTo>
                <a:lnTo>
                  <a:pt x="2977" y="4391"/>
                </a:lnTo>
                <a:lnTo>
                  <a:pt x="2966" y="4392"/>
                </a:lnTo>
                <a:lnTo>
                  <a:pt x="2944" y="4397"/>
                </a:lnTo>
                <a:lnTo>
                  <a:pt x="2936" y="4399"/>
                </a:lnTo>
                <a:lnTo>
                  <a:pt x="2929" y="4404"/>
                </a:lnTo>
                <a:lnTo>
                  <a:pt x="2923" y="4407"/>
                </a:lnTo>
                <a:lnTo>
                  <a:pt x="2920" y="4412"/>
                </a:lnTo>
                <a:lnTo>
                  <a:pt x="2916" y="4417"/>
                </a:lnTo>
                <a:lnTo>
                  <a:pt x="2913" y="4421"/>
                </a:lnTo>
                <a:lnTo>
                  <a:pt x="2909" y="4423"/>
                </a:lnTo>
                <a:lnTo>
                  <a:pt x="2906" y="4423"/>
                </a:lnTo>
                <a:lnTo>
                  <a:pt x="2903" y="4423"/>
                </a:lnTo>
                <a:lnTo>
                  <a:pt x="2901" y="4422"/>
                </a:lnTo>
                <a:lnTo>
                  <a:pt x="2900" y="4421"/>
                </a:lnTo>
                <a:lnTo>
                  <a:pt x="2898" y="4418"/>
                </a:lnTo>
                <a:lnTo>
                  <a:pt x="2898" y="4412"/>
                </a:lnTo>
                <a:lnTo>
                  <a:pt x="2900" y="4402"/>
                </a:lnTo>
                <a:lnTo>
                  <a:pt x="2900" y="4396"/>
                </a:lnTo>
                <a:lnTo>
                  <a:pt x="2900" y="4391"/>
                </a:lnTo>
                <a:lnTo>
                  <a:pt x="2897" y="4386"/>
                </a:lnTo>
                <a:lnTo>
                  <a:pt x="2895" y="4382"/>
                </a:lnTo>
                <a:lnTo>
                  <a:pt x="2889" y="4375"/>
                </a:lnTo>
                <a:lnTo>
                  <a:pt x="2883" y="4369"/>
                </a:lnTo>
                <a:lnTo>
                  <a:pt x="2879" y="4367"/>
                </a:lnTo>
                <a:lnTo>
                  <a:pt x="2879" y="4363"/>
                </a:lnTo>
                <a:lnTo>
                  <a:pt x="2879" y="4361"/>
                </a:lnTo>
                <a:lnTo>
                  <a:pt x="2882" y="4358"/>
                </a:lnTo>
                <a:lnTo>
                  <a:pt x="2889" y="4352"/>
                </a:lnTo>
                <a:lnTo>
                  <a:pt x="2898" y="4344"/>
                </a:lnTo>
                <a:lnTo>
                  <a:pt x="2907" y="4336"/>
                </a:lnTo>
                <a:lnTo>
                  <a:pt x="2913" y="4328"/>
                </a:lnTo>
                <a:lnTo>
                  <a:pt x="2916" y="4318"/>
                </a:lnTo>
                <a:lnTo>
                  <a:pt x="2920" y="4306"/>
                </a:lnTo>
                <a:lnTo>
                  <a:pt x="2922" y="4299"/>
                </a:lnTo>
                <a:lnTo>
                  <a:pt x="2927" y="4293"/>
                </a:lnTo>
                <a:lnTo>
                  <a:pt x="2930" y="4287"/>
                </a:lnTo>
                <a:lnTo>
                  <a:pt x="2935" y="4281"/>
                </a:lnTo>
                <a:lnTo>
                  <a:pt x="2939" y="4278"/>
                </a:lnTo>
                <a:lnTo>
                  <a:pt x="2940" y="4276"/>
                </a:lnTo>
                <a:lnTo>
                  <a:pt x="2939" y="4273"/>
                </a:lnTo>
                <a:lnTo>
                  <a:pt x="2936" y="4267"/>
                </a:lnTo>
                <a:lnTo>
                  <a:pt x="2933" y="4253"/>
                </a:lnTo>
                <a:lnTo>
                  <a:pt x="2932" y="4239"/>
                </a:lnTo>
                <a:lnTo>
                  <a:pt x="2930" y="4233"/>
                </a:lnTo>
                <a:lnTo>
                  <a:pt x="2929" y="4228"/>
                </a:lnTo>
                <a:lnTo>
                  <a:pt x="2927" y="4223"/>
                </a:lnTo>
                <a:lnTo>
                  <a:pt x="2925" y="4220"/>
                </a:lnTo>
                <a:lnTo>
                  <a:pt x="2920" y="4211"/>
                </a:lnTo>
                <a:lnTo>
                  <a:pt x="2914" y="4204"/>
                </a:lnTo>
                <a:lnTo>
                  <a:pt x="2911" y="4199"/>
                </a:lnTo>
                <a:lnTo>
                  <a:pt x="2909" y="4195"/>
                </a:lnTo>
                <a:lnTo>
                  <a:pt x="2908" y="4194"/>
                </a:lnTo>
                <a:lnTo>
                  <a:pt x="2907" y="4194"/>
                </a:lnTo>
                <a:lnTo>
                  <a:pt x="2906" y="4195"/>
                </a:lnTo>
                <a:lnTo>
                  <a:pt x="2904" y="4197"/>
                </a:lnTo>
                <a:lnTo>
                  <a:pt x="2898" y="4203"/>
                </a:lnTo>
                <a:lnTo>
                  <a:pt x="2892" y="4211"/>
                </a:lnTo>
                <a:lnTo>
                  <a:pt x="2889" y="4222"/>
                </a:lnTo>
                <a:lnTo>
                  <a:pt x="2889" y="4229"/>
                </a:lnTo>
                <a:lnTo>
                  <a:pt x="2888" y="4233"/>
                </a:lnTo>
                <a:lnTo>
                  <a:pt x="2888" y="4235"/>
                </a:lnTo>
                <a:lnTo>
                  <a:pt x="2885" y="4237"/>
                </a:lnTo>
                <a:lnTo>
                  <a:pt x="2883" y="4241"/>
                </a:lnTo>
                <a:lnTo>
                  <a:pt x="2877" y="4246"/>
                </a:lnTo>
                <a:lnTo>
                  <a:pt x="2870" y="4249"/>
                </a:lnTo>
                <a:lnTo>
                  <a:pt x="2862" y="4252"/>
                </a:lnTo>
                <a:lnTo>
                  <a:pt x="2854" y="4254"/>
                </a:lnTo>
                <a:lnTo>
                  <a:pt x="2846" y="4255"/>
                </a:lnTo>
                <a:lnTo>
                  <a:pt x="2840" y="4255"/>
                </a:lnTo>
                <a:lnTo>
                  <a:pt x="2834" y="4254"/>
                </a:lnTo>
                <a:lnTo>
                  <a:pt x="2831" y="4253"/>
                </a:lnTo>
                <a:lnTo>
                  <a:pt x="2827" y="4249"/>
                </a:lnTo>
                <a:lnTo>
                  <a:pt x="2826" y="4246"/>
                </a:lnTo>
                <a:lnTo>
                  <a:pt x="2825" y="4242"/>
                </a:lnTo>
                <a:lnTo>
                  <a:pt x="2825" y="4237"/>
                </a:lnTo>
                <a:lnTo>
                  <a:pt x="2825" y="4227"/>
                </a:lnTo>
                <a:lnTo>
                  <a:pt x="2828" y="4217"/>
                </a:lnTo>
                <a:lnTo>
                  <a:pt x="2829" y="4210"/>
                </a:lnTo>
                <a:lnTo>
                  <a:pt x="2829" y="4203"/>
                </a:lnTo>
                <a:lnTo>
                  <a:pt x="2827" y="4196"/>
                </a:lnTo>
                <a:lnTo>
                  <a:pt x="2823" y="4188"/>
                </a:lnTo>
                <a:lnTo>
                  <a:pt x="2820" y="4180"/>
                </a:lnTo>
                <a:lnTo>
                  <a:pt x="2820" y="4172"/>
                </a:lnTo>
                <a:lnTo>
                  <a:pt x="2820" y="4166"/>
                </a:lnTo>
                <a:lnTo>
                  <a:pt x="2820" y="4163"/>
                </a:lnTo>
                <a:lnTo>
                  <a:pt x="2819" y="4161"/>
                </a:lnTo>
                <a:lnTo>
                  <a:pt x="2812" y="4159"/>
                </a:lnTo>
                <a:lnTo>
                  <a:pt x="2806" y="4158"/>
                </a:lnTo>
                <a:lnTo>
                  <a:pt x="2797" y="4157"/>
                </a:lnTo>
                <a:lnTo>
                  <a:pt x="2785" y="4158"/>
                </a:lnTo>
                <a:lnTo>
                  <a:pt x="2771" y="4158"/>
                </a:lnTo>
                <a:lnTo>
                  <a:pt x="2763" y="4158"/>
                </a:lnTo>
                <a:lnTo>
                  <a:pt x="2759" y="4159"/>
                </a:lnTo>
                <a:lnTo>
                  <a:pt x="2757" y="4160"/>
                </a:lnTo>
                <a:lnTo>
                  <a:pt x="2752" y="4166"/>
                </a:lnTo>
                <a:lnTo>
                  <a:pt x="2749" y="4170"/>
                </a:lnTo>
                <a:lnTo>
                  <a:pt x="2744" y="4172"/>
                </a:lnTo>
                <a:lnTo>
                  <a:pt x="2736" y="4173"/>
                </a:lnTo>
                <a:lnTo>
                  <a:pt x="2727" y="4173"/>
                </a:lnTo>
                <a:lnTo>
                  <a:pt x="2720" y="4172"/>
                </a:lnTo>
                <a:lnTo>
                  <a:pt x="2713" y="4170"/>
                </a:lnTo>
                <a:lnTo>
                  <a:pt x="2707" y="4167"/>
                </a:lnTo>
                <a:lnTo>
                  <a:pt x="2701" y="4166"/>
                </a:lnTo>
                <a:lnTo>
                  <a:pt x="2694" y="4165"/>
                </a:lnTo>
                <a:lnTo>
                  <a:pt x="2684" y="4166"/>
                </a:lnTo>
                <a:lnTo>
                  <a:pt x="2680" y="4166"/>
                </a:lnTo>
                <a:lnTo>
                  <a:pt x="2676" y="4165"/>
                </a:lnTo>
                <a:lnTo>
                  <a:pt x="2674" y="4164"/>
                </a:lnTo>
                <a:lnTo>
                  <a:pt x="2673" y="4161"/>
                </a:lnTo>
                <a:lnTo>
                  <a:pt x="2673" y="4155"/>
                </a:lnTo>
                <a:lnTo>
                  <a:pt x="2675" y="4147"/>
                </a:lnTo>
                <a:lnTo>
                  <a:pt x="2681" y="4134"/>
                </a:lnTo>
                <a:lnTo>
                  <a:pt x="2690" y="4120"/>
                </a:lnTo>
                <a:lnTo>
                  <a:pt x="2693" y="4115"/>
                </a:lnTo>
                <a:lnTo>
                  <a:pt x="2694" y="4110"/>
                </a:lnTo>
                <a:lnTo>
                  <a:pt x="2692" y="4107"/>
                </a:lnTo>
                <a:lnTo>
                  <a:pt x="2689" y="4101"/>
                </a:lnTo>
                <a:lnTo>
                  <a:pt x="2677" y="4087"/>
                </a:lnTo>
                <a:lnTo>
                  <a:pt x="2662" y="4072"/>
                </a:lnTo>
                <a:lnTo>
                  <a:pt x="2656" y="4066"/>
                </a:lnTo>
                <a:lnTo>
                  <a:pt x="2649" y="4062"/>
                </a:lnTo>
                <a:lnTo>
                  <a:pt x="2645" y="4059"/>
                </a:lnTo>
                <a:lnTo>
                  <a:pt x="2642" y="4058"/>
                </a:lnTo>
                <a:lnTo>
                  <a:pt x="2638" y="4057"/>
                </a:lnTo>
                <a:lnTo>
                  <a:pt x="2634" y="4057"/>
                </a:lnTo>
                <a:lnTo>
                  <a:pt x="2631" y="4058"/>
                </a:lnTo>
                <a:lnTo>
                  <a:pt x="2629" y="4058"/>
                </a:lnTo>
                <a:lnTo>
                  <a:pt x="2626" y="4057"/>
                </a:lnTo>
                <a:lnTo>
                  <a:pt x="2625" y="4056"/>
                </a:lnTo>
                <a:lnTo>
                  <a:pt x="2623" y="4051"/>
                </a:lnTo>
                <a:lnTo>
                  <a:pt x="2620" y="4046"/>
                </a:lnTo>
                <a:lnTo>
                  <a:pt x="2610" y="4028"/>
                </a:lnTo>
                <a:lnTo>
                  <a:pt x="2600" y="4010"/>
                </a:lnTo>
                <a:lnTo>
                  <a:pt x="2595" y="3999"/>
                </a:lnTo>
                <a:lnTo>
                  <a:pt x="2593" y="3984"/>
                </a:lnTo>
                <a:lnTo>
                  <a:pt x="2589" y="3972"/>
                </a:lnTo>
                <a:lnTo>
                  <a:pt x="2587" y="3963"/>
                </a:lnTo>
                <a:lnTo>
                  <a:pt x="2581" y="3956"/>
                </a:lnTo>
                <a:lnTo>
                  <a:pt x="2573" y="3945"/>
                </a:lnTo>
                <a:lnTo>
                  <a:pt x="2564" y="3936"/>
                </a:lnTo>
                <a:lnTo>
                  <a:pt x="2557" y="3925"/>
                </a:lnTo>
                <a:lnTo>
                  <a:pt x="2556" y="3920"/>
                </a:lnTo>
                <a:lnTo>
                  <a:pt x="2555" y="3917"/>
                </a:lnTo>
                <a:lnTo>
                  <a:pt x="2555" y="3913"/>
                </a:lnTo>
                <a:lnTo>
                  <a:pt x="2556" y="3909"/>
                </a:lnTo>
                <a:lnTo>
                  <a:pt x="2558" y="3905"/>
                </a:lnTo>
                <a:lnTo>
                  <a:pt x="2563" y="3901"/>
                </a:lnTo>
                <a:lnTo>
                  <a:pt x="2566" y="3899"/>
                </a:lnTo>
                <a:lnTo>
                  <a:pt x="2568" y="3894"/>
                </a:lnTo>
                <a:lnTo>
                  <a:pt x="2569" y="3888"/>
                </a:lnTo>
                <a:lnTo>
                  <a:pt x="2568" y="3882"/>
                </a:lnTo>
                <a:lnTo>
                  <a:pt x="2569" y="3875"/>
                </a:lnTo>
                <a:lnTo>
                  <a:pt x="2573" y="3867"/>
                </a:lnTo>
                <a:lnTo>
                  <a:pt x="2575" y="3863"/>
                </a:lnTo>
                <a:lnTo>
                  <a:pt x="2577" y="3861"/>
                </a:lnTo>
                <a:lnTo>
                  <a:pt x="2581" y="3858"/>
                </a:lnTo>
                <a:lnTo>
                  <a:pt x="2585" y="3856"/>
                </a:lnTo>
                <a:lnTo>
                  <a:pt x="2592" y="3854"/>
                </a:lnTo>
                <a:lnTo>
                  <a:pt x="2598" y="3851"/>
                </a:lnTo>
                <a:lnTo>
                  <a:pt x="2604" y="3848"/>
                </a:lnTo>
                <a:lnTo>
                  <a:pt x="2610" y="3844"/>
                </a:lnTo>
                <a:lnTo>
                  <a:pt x="2612" y="3842"/>
                </a:lnTo>
                <a:lnTo>
                  <a:pt x="2615" y="3840"/>
                </a:lnTo>
                <a:lnTo>
                  <a:pt x="2620" y="3839"/>
                </a:lnTo>
                <a:lnTo>
                  <a:pt x="2624" y="3840"/>
                </a:lnTo>
                <a:lnTo>
                  <a:pt x="2629" y="3840"/>
                </a:lnTo>
                <a:lnTo>
                  <a:pt x="2633" y="3843"/>
                </a:lnTo>
                <a:lnTo>
                  <a:pt x="2637" y="3845"/>
                </a:lnTo>
                <a:lnTo>
                  <a:pt x="2642" y="3848"/>
                </a:lnTo>
                <a:lnTo>
                  <a:pt x="2648" y="3851"/>
                </a:lnTo>
                <a:lnTo>
                  <a:pt x="2653" y="3855"/>
                </a:lnTo>
                <a:lnTo>
                  <a:pt x="2661" y="3858"/>
                </a:lnTo>
                <a:lnTo>
                  <a:pt x="2668" y="3861"/>
                </a:lnTo>
                <a:lnTo>
                  <a:pt x="2684" y="3865"/>
                </a:lnTo>
                <a:lnTo>
                  <a:pt x="2701" y="3868"/>
                </a:lnTo>
                <a:lnTo>
                  <a:pt x="2708" y="3870"/>
                </a:lnTo>
                <a:lnTo>
                  <a:pt x="2713" y="3871"/>
                </a:lnTo>
                <a:lnTo>
                  <a:pt x="2718" y="3874"/>
                </a:lnTo>
                <a:lnTo>
                  <a:pt x="2721" y="3876"/>
                </a:lnTo>
                <a:lnTo>
                  <a:pt x="2727" y="3883"/>
                </a:lnTo>
                <a:lnTo>
                  <a:pt x="2736" y="3893"/>
                </a:lnTo>
                <a:lnTo>
                  <a:pt x="2740" y="3899"/>
                </a:lnTo>
                <a:lnTo>
                  <a:pt x="2745" y="3902"/>
                </a:lnTo>
                <a:lnTo>
                  <a:pt x="2750" y="3906"/>
                </a:lnTo>
                <a:lnTo>
                  <a:pt x="2755" y="3908"/>
                </a:lnTo>
                <a:lnTo>
                  <a:pt x="2763" y="3911"/>
                </a:lnTo>
                <a:lnTo>
                  <a:pt x="2771" y="3912"/>
                </a:lnTo>
                <a:lnTo>
                  <a:pt x="2778" y="3913"/>
                </a:lnTo>
                <a:lnTo>
                  <a:pt x="2785" y="3915"/>
                </a:lnTo>
                <a:lnTo>
                  <a:pt x="2793" y="3919"/>
                </a:lnTo>
                <a:lnTo>
                  <a:pt x="2800" y="3924"/>
                </a:lnTo>
                <a:lnTo>
                  <a:pt x="2807" y="3928"/>
                </a:lnTo>
                <a:lnTo>
                  <a:pt x="2813" y="3932"/>
                </a:lnTo>
                <a:lnTo>
                  <a:pt x="2820" y="3933"/>
                </a:lnTo>
                <a:lnTo>
                  <a:pt x="2828" y="3934"/>
                </a:lnTo>
                <a:lnTo>
                  <a:pt x="2833" y="3934"/>
                </a:lnTo>
                <a:lnTo>
                  <a:pt x="2837" y="3937"/>
                </a:lnTo>
                <a:lnTo>
                  <a:pt x="2841" y="3939"/>
                </a:lnTo>
                <a:lnTo>
                  <a:pt x="2846" y="3943"/>
                </a:lnTo>
                <a:lnTo>
                  <a:pt x="2850" y="3947"/>
                </a:lnTo>
                <a:lnTo>
                  <a:pt x="2852" y="3952"/>
                </a:lnTo>
                <a:lnTo>
                  <a:pt x="2854" y="3957"/>
                </a:lnTo>
                <a:lnTo>
                  <a:pt x="2857" y="3962"/>
                </a:lnTo>
                <a:lnTo>
                  <a:pt x="2858" y="3966"/>
                </a:lnTo>
                <a:lnTo>
                  <a:pt x="2860" y="3970"/>
                </a:lnTo>
                <a:lnTo>
                  <a:pt x="2864" y="3975"/>
                </a:lnTo>
                <a:lnTo>
                  <a:pt x="2867" y="3978"/>
                </a:lnTo>
                <a:lnTo>
                  <a:pt x="2876" y="3984"/>
                </a:lnTo>
                <a:lnTo>
                  <a:pt x="2884" y="3989"/>
                </a:lnTo>
                <a:lnTo>
                  <a:pt x="2891" y="3994"/>
                </a:lnTo>
                <a:lnTo>
                  <a:pt x="2898" y="4000"/>
                </a:lnTo>
                <a:lnTo>
                  <a:pt x="2903" y="4002"/>
                </a:lnTo>
                <a:lnTo>
                  <a:pt x="2906" y="4003"/>
                </a:lnTo>
                <a:lnTo>
                  <a:pt x="2908" y="4005"/>
                </a:lnTo>
                <a:lnTo>
                  <a:pt x="2910" y="4003"/>
                </a:lnTo>
                <a:lnTo>
                  <a:pt x="2914" y="4001"/>
                </a:lnTo>
                <a:lnTo>
                  <a:pt x="2917" y="3995"/>
                </a:lnTo>
                <a:lnTo>
                  <a:pt x="2926" y="3987"/>
                </a:lnTo>
                <a:lnTo>
                  <a:pt x="2932" y="3978"/>
                </a:lnTo>
                <a:lnTo>
                  <a:pt x="2938" y="3974"/>
                </a:lnTo>
                <a:lnTo>
                  <a:pt x="2942" y="3972"/>
                </a:lnTo>
                <a:lnTo>
                  <a:pt x="2947" y="3972"/>
                </a:lnTo>
                <a:lnTo>
                  <a:pt x="2953" y="3976"/>
                </a:lnTo>
                <a:lnTo>
                  <a:pt x="2960" y="3980"/>
                </a:lnTo>
                <a:lnTo>
                  <a:pt x="2966" y="3981"/>
                </a:lnTo>
                <a:lnTo>
                  <a:pt x="2971" y="3981"/>
                </a:lnTo>
                <a:lnTo>
                  <a:pt x="2974" y="3980"/>
                </a:lnTo>
                <a:lnTo>
                  <a:pt x="2978" y="3977"/>
                </a:lnTo>
                <a:lnTo>
                  <a:pt x="2983" y="3974"/>
                </a:lnTo>
                <a:lnTo>
                  <a:pt x="2990" y="3965"/>
                </a:lnTo>
                <a:lnTo>
                  <a:pt x="2998" y="3956"/>
                </a:lnTo>
                <a:lnTo>
                  <a:pt x="3004" y="3946"/>
                </a:lnTo>
                <a:lnTo>
                  <a:pt x="3007" y="3936"/>
                </a:lnTo>
                <a:lnTo>
                  <a:pt x="3009" y="3931"/>
                </a:lnTo>
                <a:lnTo>
                  <a:pt x="3010" y="3926"/>
                </a:lnTo>
                <a:lnTo>
                  <a:pt x="3013" y="3923"/>
                </a:lnTo>
                <a:lnTo>
                  <a:pt x="3016" y="3920"/>
                </a:lnTo>
                <a:lnTo>
                  <a:pt x="3020" y="3919"/>
                </a:lnTo>
                <a:lnTo>
                  <a:pt x="3023" y="3918"/>
                </a:lnTo>
                <a:lnTo>
                  <a:pt x="3028" y="3917"/>
                </a:lnTo>
                <a:lnTo>
                  <a:pt x="3033" y="3918"/>
                </a:lnTo>
                <a:lnTo>
                  <a:pt x="3037" y="3918"/>
                </a:lnTo>
                <a:lnTo>
                  <a:pt x="3041" y="3918"/>
                </a:lnTo>
                <a:lnTo>
                  <a:pt x="3045" y="3917"/>
                </a:lnTo>
                <a:lnTo>
                  <a:pt x="3047" y="3915"/>
                </a:lnTo>
                <a:lnTo>
                  <a:pt x="3049" y="3913"/>
                </a:lnTo>
                <a:lnTo>
                  <a:pt x="3051" y="3911"/>
                </a:lnTo>
                <a:lnTo>
                  <a:pt x="3051" y="3907"/>
                </a:lnTo>
                <a:lnTo>
                  <a:pt x="3052" y="3903"/>
                </a:lnTo>
                <a:lnTo>
                  <a:pt x="3052" y="3896"/>
                </a:lnTo>
                <a:lnTo>
                  <a:pt x="3055" y="3892"/>
                </a:lnTo>
                <a:lnTo>
                  <a:pt x="3056" y="3890"/>
                </a:lnTo>
                <a:lnTo>
                  <a:pt x="3059" y="3889"/>
                </a:lnTo>
                <a:lnTo>
                  <a:pt x="3061" y="3889"/>
                </a:lnTo>
                <a:lnTo>
                  <a:pt x="3065" y="3889"/>
                </a:lnTo>
                <a:lnTo>
                  <a:pt x="3071" y="3893"/>
                </a:lnTo>
                <a:lnTo>
                  <a:pt x="3076" y="3896"/>
                </a:lnTo>
                <a:lnTo>
                  <a:pt x="3078" y="3898"/>
                </a:lnTo>
                <a:lnTo>
                  <a:pt x="3080" y="3899"/>
                </a:lnTo>
                <a:lnTo>
                  <a:pt x="3081" y="3899"/>
                </a:lnTo>
                <a:lnTo>
                  <a:pt x="3084" y="3898"/>
                </a:lnTo>
                <a:lnTo>
                  <a:pt x="3085" y="3896"/>
                </a:lnTo>
                <a:lnTo>
                  <a:pt x="3086" y="3895"/>
                </a:lnTo>
                <a:lnTo>
                  <a:pt x="3086" y="3893"/>
                </a:lnTo>
                <a:lnTo>
                  <a:pt x="3086" y="3889"/>
                </a:lnTo>
                <a:lnTo>
                  <a:pt x="3084" y="3881"/>
                </a:lnTo>
                <a:lnTo>
                  <a:pt x="3080" y="3867"/>
                </a:lnTo>
                <a:lnTo>
                  <a:pt x="3077" y="3860"/>
                </a:lnTo>
                <a:lnTo>
                  <a:pt x="3074" y="3852"/>
                </a:lnTo>
                <a:lnTo>
                  <a:pt x="3070" y="3846"/>
                </a:lnTo>
                <a:lnTo>
                  <a:pt x="3065" y="3840"/>
                </a:lnTo>
                <a:lnTo>
                  <a:pt x="3060" y="3836"/>
                </a:lnTo>
                <a:lnTo>
                  <a:pt x="3054" y="3831"/>
                </a:lnTo>
                <a:lnTo>
                  <a:pt x="3048" y="3826"/>
                </a:lnTo>
                <a:lnTo>
                  <a:pt x="3042" y="3823"/>
                </a:lnTo>
                <a:lnTo>
                  <a:pt x="3026" y="3817"/>
                </a:lnTo>
                <a:lnTo>
                  <a:pt x="3009" y="3812"/>
                </a:lnTo>
                <a:lnTo>
                  <a:pt x="3001" y="3810"/>
                </a:lnTo>
                <a:lnTo>
                  <a:pt x="2996" y="3806"/>
                </a:lnTo>
                <a:lnTo>
                  <a:pt x="2993" y="3805"/>
                </a:lnTo>
                <a:lnTo>
                  <a:pt x="2992" y="3802"/>
                </a:lnTo>
                <a:lnTo>
                  <a:pt x="2992" y="3800"/>
                </a:lnTo>
                <a:lnTo>
                  <a:pt x="2993" y="3798"/>
                </a:lnTo>
                <a:lnTo>
                  <a:pt x="2996" y="3791"/>
                </a:lnTo>
                <a:lnTo>
                  <a:pt x="2996" y="3782"/>
                </a:lnTo>
                <a:lnTo>
                  <a:pt x="2996" y="3773"/>
                </a:lnTo>
                <a:lnTo>
                  <a:pt x="2995" y="3763"/>
                </a:lnTo>
                <a:lnTo>
                  <a:pt x="2990" y="3742"/>
                </a:lnTo>
                <a:lnTo>
                  <a:pt x="2985" y="3720"/>
                </a:lnTo>
                <a:lnTo>
                  <a:pt x="2983" y="3710"/>
                </a:lnTo>
                <a:lnTo>
                  <a:pt x="2982" y="3699"/>
                </a:lnTo>
                <a:lnTo>
                  <a:pt x="2980" y="3688"/>
                </a:lnTo>
                <a:lnTo>
                  <a:pt x="2980" y="3680"/>
                </a:lnTo>
                <a:lnTo>
                  <a:pt x="2982" y="3671"/>
                </a:lnTo>
                <a:lnTo>
                  <a:pt x="2985" y="3663"/>
                </a:lnTo>
                <a:lnTo>
                  <a:pt x="2990" y="3656"/>
                </a:lnTo>
                <a:lnTo>
                  <a:pt x="2996" y="3652"/>
                </a:lnTo>
                <a:lnTo>
                  <a:pt x="3001" y="3646"/>
                </a:lnTo>
                <a:lnTo>
                  <a:pt x="3004" y="3638"/>
                </a:lnTo>
                <a:lnTo>
                  <a:pt x="3007" y="3634"/>
                </a:lnTo>
                <a:lnTo>
                  <a:pt x="3010" y="3629"/>
                </a:lnTo>
                <a:lnTo>
                  <a:pt x="3015" y="3624"/>
                </a:lnTo>
                <a:lnTo>
                  <a:pt x="3021" y="3619"/>
                </a:lnTo>
                <a:lnTo>
                  <a:pt x="3040" y="3609"/>
                </a:lnTo>
                <a:lnTo>
                  <a:pt x="3065" y="3597"/>
                </a:lnTo>
                <a:lnTo>
                  <a:pt x="3089" y="3587"/>
                </a:lnTo>
                <a:lnTo>
                  <a:pt x="3108" y="3578"/>
                </a:lnTo>
                <a:lnTo>
                  <a:pt x="3116" y="3572"/>
                </a:lnTo>
                <a:lnTo>
                  <a:pt x="3123" y="3566"/>
                </a:lnTo>
                <a:lnTo>
                  <a:pt x="3131" y="3559"/>
                </a:lnTo>
                <a:lnTo>
                  <a:pt x="3139" y="3550"/>
                </a:lnTo>
                <a:lnTo>
                  <a:pt x="3144" y="3543"/>
                </a:lnTo>
                <a:lnTo>
                  <a:pt x="3149" y="3535"/>
                </a:lnTo>
                <a:lnTo>
                  <a:pt x="3154" y="3529"/>
                </a:lnTo>
                <a:lnTo>
                  <a:pt x="3155" y="3523"/>
                </a:lnTo>
                <a:lnTo>
                  <a:pt x="3158" y="3511"/>
                </a:lnTo>
                <a:lnTo>
                  <a:pt x="3160" y="3501"/>
                </a:lnTo>
                <a:lnTo>
                  <a:pt x="3159" y="3496"/>
                </a:lnTo>
                <a:lnTo>
                  <a:pt x="3158" y="3491"/>
                </a:lnTo>
                <a:lnTo>
                  <a:pt x="3156" y="3487"/>
                </a:lnTo>
                <a:lnTo>
                  <a:pt x="3153" y="3484"/>
                </a:lnTo>
                <a:lnTo>
                  <a:pt x="3149" y="3482"/>
                </a:lnTo>
                <a:lnTo>
                  <a:pt x="3147" y="3478"/>
                </a:lnTo>
                <a:lnTo>
                  <a:pt x="3146" y="3476"/>
                </a:lnTo>
                <a:lnTo>
                  <a:pt x="3146" y="3471"/>
                </a:lnTo>
                <a:lnTo>
                  <a:pt x="3146" y="3461"/>
                </a:lnTo>
                <a:lnTo>
                  <a:pt x="3144" y="3449"/>
                </a:lnTo>
                <a:lnTo>
                  <a:pt x="3144" y="3442"/>
                </a:lnTo>
                <a:lnTo>
                  <a:pt x="3144" y="3438"/>
                </a:lnTo>
                <a:lnTo>
                  <a:pt x="3146" y="3435"/>
                </a:lnTo>
                <a:lnTo>
                  <a:pt x="3148" y="3433"/>
                </a:lnTo>
                <a:lnTo>
                  <a:pt x="3153" y="3432"/>
                </a:lnTo>
                <a:lnTo>
                  <a:pt x="3160" y="3432"/>
                </a:lnTo>
                <a:lnTo>
                  <a:pt x="3166" y="3432"/>
                </a:lnTo>
                <a:lnTo>
                  <a:pt x="3172" y="3430"/>
                </a:lnTo>
                <a:lnTo>
                  <a:pt x="3178" y="3427"/>
                </a:lnTo>
                <a:lnTo>
                  <a:pt x="3187" y="3422"/>
                </a:lnTo>
                <a:lnTo>
                  <a:pt x="3191" y="3419"/>
                </a:lnTo>
                <a:lnTo>
                  <a:pt x="3194" y="3414"/>
                </a:lnTo>
                <a:lnTo>
                  <a:pt x="3198" y="3409"/>
                </a:lnTo>
                <a:lnTo>
                  <a:pt x="3200" y="3402"/>
                </a:lnTo>
                <a:lnTo>
                  <a:pt x="3204" y="3389"/>
                </a:lnTo>
                <a:lnTo>
                  <a:pt x="3209" y="3377"/>
                </a:lnTo>
                <a:lnTo>
                  <a:pt x="3211" y="3372"/>
                </a:lnTo>
                <a:lnTo>
                  <a:pt x="3215" y="3370"/>
                </a:lnTo>
                <a:lnTo>
                  <a:pt x="3219" y="3369"/>
                </a:lnTo>
                <a:lnTo>
                  <a:pt x="3224" y="3367"/>
                </a:lnTo>
                <a:lnTo>
                  <a:pt x="3229" y="3369"/>
                </a:lnTo>
                <a:lnTo>
                  <a:pt x="3234" y="3370"/>
                </a:lnTo>
                <a:lnTo>
                  <a:pt x="3238" y="3372"/>
                </a:lnTo>
                <a:lnTo>
                  <a:pt x="3243" y="3375"/>
                </a:lnTo>
                <a:lnTo>
                  <a:pt x="3251" y="3379"/>
                </a:lnTo>
                <a:lnTo>
                  <a:pt x="3259" y="3384"/>
                </a:lnTo>
                <a:lnTo>
                  <a:pt x="3262" y="3385"/>
                </a:lnTo>
                <a:lnTo>
                  <a:pt x="3266" y="3386"/>
                </a:lnTo>
                <a:lnTo>
                  <a:pt x="3270" y="3386"/>
                </a:lnTo>
                <a:lnTo>
                  <a:pt x="3274" y="3385"/>
                </a:lnTo>
                <a:lnTo>
                  <a:pt x="3278" y="3383"/>
                </a:lnTo>
                <a:lnTo>
                  <a:pt x="3281" y="3379"/>
                </a:lnTo>
                <a:lnTo>
                  <a:pt x="3285" y="3375"/>
                </a:lnTo>
                <a:lnTo>
                  <a:pt x="3288" y="3370"/>
                </a:lnTo>
                <a:lnTo>
                  <a:pt x="3292" y="3364"/>
                </a:lnTo>
                <a:lnTo>
                  <a:pt x="3294" y="3358"/>
                </a:lnTo>
                <a:lnTo>
                  <a:pt x="3297" y="3352"/>
                </a:lnTo>
                <a:lnTo>
                  <a:pt x="3298" y="3347"/>
                </a:lnTo>
                <a:lnTo>
                  <a:pt x="3298" y="3341"/>
                </a:lnTo>
                <a:lnTo>
                  <a:pt x="3297" y="3337"/>
                </a:lnTo>
                <a:lnTo>
                  <a:pt x="3294" y="3331"/>
                </a:lnTo>
                <a:lnTo>
                  <a:pt x="3292" y="3326"/>
                </a:lnTo>
                <a:lnTo>
                  <a:pt x="3287" y="3314"/>
                </a:lnTo>
                <a:lnTo>
                  <a:pt x="3282" y="3300"/>
                </a:lnTo>
                <a:lnTo>
                  <a:pt x="3281" y="3289"/>
                </a:lnTo>
                <a:lnTo>
                  <a:pt x="3281" y="3279"/>
                </a:lnTo>
                <a:lnTo>
                  <a:pt x="3281" y="3270"/>
                </a:lnTo>
                <a:lnTo>
                  <a:pt x="3282" y="3263"/>
                </a:lnTo>
                <a:lnTo>
                  <a:pt x="3284" y="3257"/>
                </a:lnTo>
                <a:lnTo>
                  <a:pt x="3285" y="3255"/>
                </a:lnTo>
                <a:lnTo>
                  <a:pt x="3287" y="3253"/>
                </a:lnTo>
                <a:lnTo>
                  <a:pt x="3292" y="3253"/>
                </a:lnTo>
                <a:lnTo>
                  <a:pt x="3298" y="3253"/>
                </a:lnTo>
                <a:lnTo>
                  <a:pt x="3303" y="3252"/>
                </a:lnTo>
                <a:lnTo>
                  <a:pt x="3310" y="3250"/>
                </a:lnTo>
                <a:lnTo>
                  <a:pt x="3317" y="3246"/>
                </a:lnTo>
                <a:lnTo>
                  <a:pt x="3324" y="3243"/>
                </a:lnTo>
                <a:lnTo>
                  <a:pt x="3329" y="3240"/>
                </a:lnTo>
                <a:lnTo>
                  <a:pt x="3333" y="3239"/>
                </a:lnTo>
                <a:lnTo>
                  <a:pt x="3339" y="3238"/>
                </a:lnTo>
                <a:lnTo>
                  <a:pt x="3344" y="3239"/>
                </a:lnTo>
                <a:lnTo>
                  <a:pt x="3348" y="3241"/>
                </a:lnTo>
                <a:lnTo>
                  <a:pt x="3351" y="3243"/>
                </a:lnTo>
                <a:lnTo>
                  <a:pt x="3354" y="3245"/>
                </a:lnTo>
                <a:lnTo>
                  <a:pt x="3358" y="3247"/>
                </a:lnTo>
                <a:lnTo>
                  <a:pt x="3362" y="3249"/>
                </a:lnTo>
                <a:lnTo>
                  <a:pt x="3366" y="3246"/>
                </a:lnTo>
                <a:lnTo>
                  <a:pt x="3368" y="3244"/>
                </a:lnTo>
                <a:lnTo>
                  <a:pt x="3372" y="3235"/>
                </a:lnTo>
                <a:lnTo>
                  <a:pt x="3374" y="3227"/>
                </a:lnTo>
                <a:lnTo>
                  <a:pt x="3376" y="3218"/>
                </a:lnTo>
                <a:lnTo>
                  <a:pt x="3379" y="3208"/>
                </a:lnTo>
                <a:lnTo>
                  <a:pt x="3379" y="3200"/>
                </a:lnTo>
                <a:lnTo>
                  <a:pt x="3379" y="3193"/>
                </a:lnTo>
                <a:lnTo>
                  <a:pt x="3379" y="3187"/>
                </a:lnTo>
                <a:lnTo>
                  <a:pt x="3376" y="3181"/>
                </a:lnTo>
                <a:lnTo>
                  <a:pt x="3374" y="3175"/>
                </a:lnTo>
                <a:lnTo>
                  <a:pt x="3372" y="3169"/>
                </a:lnTo>
                <a:lnTo>
                  <a:pt x="3366" y="3159"/>
                </a:lnTo>
                <a:lnTo>
                  <a:pt x="3362" y="3151"/>
                </a:lnTo>
                <a:lnTo>
                  <a:pt x="3361" y="3148"/>
                </a:lnTo>
                <a:lnTo>
                  <a:pt x="3362" y="3143"/>
                </a:lnTo>
                <a:lnTo>
                  <a:pt x="3364" y="3139"/>
                </a:lnTo>
                <a:lnTo>
                  <a:pt x="3367" y="3136"/>
                </a:lnTo>
                <a:lnTo>
                  <a:pt x="3375" y="3126"/>
                </a:lnTo>
                <a:lnTo>
                  <a:pt x="3383" y="3118"/>
                </a:lnTo>
                <a:lnTo>
                  <a:pt x="3391" y="3112"/>
                </a:lnTo>
                <a:lnTo>
                  <a:pt x="3398" y="3106"/>
                </a:lnTo>
                <a:lnTo>
                  <a:pt x="3407" y="3100"/>
                </a:lnTo>
                <a:lnTo>
                  <a:pt x="3415" y="3095"/>
                </a:lnTo>
                <a:lnTo>
                  <a:pt x="3420" y="3092"/>
                </a:lnTo>
                <a:lnTo>
                  <a:pt x="3423" y="3089"/>
                </a:lnTo>
                <a:lnTo>
                  <a:pt x="3421" y="3087"/>
                </a:lnTo>
                <a:lnTo>
                  <a:pt x="3415" y="3085"/>
                </a:lnTo>
                <a:lnTo>
                  <a:pt x="3410" y="3082"/>
                </a:lnTo>
                <a:lnTo>
                  <a:pt x="3402" y="3080"/>
                </a:lnTo>
                <a:lnTo>
                  <a:pt x="3396" y="3075"/>
                </a:lnTo>
                <a:lnTo>
                  <a:pt x="3392" y="3071"/>
                </a:lnTo>
                <a:lnTo>
                  <a:pt x="3383" y="3061"/>
                </a:lnTo>
                <a:lnTo>
                  <a:pt x="3379" y="3052"/>
                </a:lnTo>
                <a:lnTo>
                  <a:pt x="3373" y="3045"/>
                </a:lnTo>
                <a:lnTo>
                  <a:pt x="3366" y="3039"/>
                </a:lnTo>
                <a:lnTo>
                  <a:pt x="3360" y="3035"/>
                </a:lnTo>
                <a:lnTo>
                  <a:pt x="3352" y="3026"/>
                </a:lnTo>
                <a:lnTo>
                  <a:pt x="3348" y="3019"/>
                </a:lnTo>
                <a:lnTo>
                  <a:pt x="3344" y="3013"/>
                </a:lnTo>
                <a:lnTo>
                  <a:pt x="3342" y="3005"/>
                </a:lnTo>
                <a:lnTo>
                  <a:pt x="3341" y="2989"/>
                </a:lnTo>
                <a:lnTo>
                  <a:pt x="3339" y="2976"/>
                </a:lnTo>
                <a:lnTo>
                  <a:pt x="3337" y="2962"/>
                </a:lnTo>
                <a:lnTo>
                  <a:pt x="3333" y="2948"/>
                </a:lnTo>
                <a:lnTo>
                  <a:pt x="3329" y="2935"/>
                </a:lnTo>
                <a:lnTo>
                  <a:pt x="3324" y="2926"/>
                </a:lnTo>
                <a:lnTo>
                  <a:pt x="3319" y="2921"/>
                </a:lnTo>
                <a:lnTo>
                  <a:pt x="3314" y="2915"/>
                </a:lnTo>
                <a:lnTo>
                  <a:pt x="3308" y="2910"/>
                </a:lnTo>
                <a:lnTo>
                  <a:pt x="3298" y="2903"/>
                </a:lnTo>
                <a:lnTo>
                  <a:pt x="3288" y="2896"/>
                </a:lnTo>
                <a:lnTo>
                  <a:pt x="3284" y="2891"/>
                </a:lnTo>
                <a:lnTo>
                  <a:pt x="3281" y="2886"/>
                </a:lnTo>
                <a:lnTo>
                  <a:pt x="3279" y="2880"/>
                </a:lnTo>
                <a:lnTo>
                  <a:pt x="3278" y="2875"/>
                </a:lnTo>
                <a:lnTo>
                  <a:pt x="3278" y="2869"/>
                </a:lnTo>
                <a:lnTo>
                  <a:pt x="3279" y="2865"/>
                </a:lnTo>
                <a:lnTo>
                  <a:pt x="3282" y="2860"/>
                </a:lnTo>
                <a:lnTo>
                  <a:pt x="3286" y="2856"/>
                </a:lnTo>
                <a:lnTo>
                  <a:pt x="3299" y="2850"/>
                </a:lnTo>
                <a:lnTo>
                  <a:pt x="3313" y="2846"/>
                </a:lnTo>
                <a:lnTo>
                  <a:pt x="3319" y="2844"/>
                </a:lnTo>
                <a:lnTo>
                  <a:pt x="3323" y="2842"/>
                </a:lnTo>
                <a:lnTo>
                  <a:pt x="3324" y="2841"/>
                </a:lnTo>
                <a:lnTo>
                  <a:pt x="3325" y="2840"/>
                </a:lnTo>
                <a:lnTo>
                  <a:pt x="3325" y="2837"/>
                </a:lnTo>
                <a:lnTo>
                  <a:pt x="3325" y="2836"/>
                </a:lnTo>
                <a:lnTo>
                  <a:pt x="3319" y="2822"/>
                </a:lnTo>
                <a:lnTo>
                  <a:pt x="3314" y="2808"/>
                </a:lnTo>
                <a:lnTo>
                  <a:pt x="3311" y="2802"/>
                </a:lnTo>
                <a:lnTo>
                  <a:pt x="3305" y="2793"/>
                </a:lnTo>
                <a:lnTo>
                  <a:pt x="3299" y="2786"/>
                </a:lnTo>
                <a:lnTo>
                  <a:pt x="3293" y="2780"/>
                </a:lnTo>
                <a:lnTo>
                  <a:pt x="3280" y="2768"/>
                </a:lnTo>
                <a:lnTo>
                  <a:pt x="3263" y="2753"/>
                </a:lnTo>
                <a:lnTo>
                  <a:pt x="3260" y="2748"/>
                </a:lnTo>
                <a:lnTo>
                  <a:pt x="3257" y="2745"/>
                </a:lnTo>
                <a:lnTo>
                  <a:pt x="3255" y="2740"/>
                </a:lnTo>
                <a:lnTo>
                  <a:pt x="3255" y="2736"/>
                </a:lnTo>
                <a:lnTo>
                  <a:pt x="3255" y="2728"/>
                </a:lnTo>
                <a:lnTo>
                  <a:pt x="3255" y="2716"/>
                </a:lnTo>
                <a:lnTo>
                  <a:pt x="3255" y="2708"/>
                </a:lnTo>
                <a:lnTo>
                  <a:pt x="3255" y="2701"/>
                </a:lnTo>
                <a:lnTo>
                  <a:pt x="3256" y="2698"/>
                </a:lnTo>
                <a:lnTo>
                  <a:pt x="3257" y="2696"/>
                </a:lnTo>
                <a:lnTo>
                  <a:pt x="3259" y="2695"/>
                </a:lnTo>
                <a:lnTo>
                  <a:pt x="3261" y="2694"/>
                </a:lnTo>
                <a:lnTo>
                  <a:pt x="3267" y="2694"/>
                </a:lnTo>
                <a:lnTo>
                  <a:pt x="3273" y="2694"/>
                </a:lnTo>
                <a:lnTo>
                  <a:pt x="3278" y="2692"/>
                </a:lnTo>
                <a:lnTo>
                  <a:pt x="3282" y="2690"/>
                </a:lnTo>
                <a:lnTo>
                  <a:pt x="3286" y="2685"/>
                </a:lnTo>
                <a:lnTo>
                  <a:pt x="3287" y="2678"/>
                </a:lnTo>
                <a:lnTo>
                  <a:pt x="3287" y="2674"/>
                </a:lnTo>
                <a:lnTo>
                  <a:pt x="3286" y="2670"/>
                </a:lnTo>
                <a:lnTo>
                  <a:pt x="3285" y="2666"/>
                </a:lnTo>
                <a:lnTo>
                  <a:pt x="3282" y="2660"/>
                </a:lnTo>
                <a:lnTo>
                  <a:pt x="3268" y="2650"/>
                </a:lnTo>
                <a:lnTo>
                  <a:pt x="3256" y="2638"/>
                </a:lnTo>
                <a:lnTo>
                  <a:pt x="3253" y="2628"/>
                </a:lnTo>
                <a:lnTo>
                  <a:pt x="3248" y="2621"/>
                </a:lnTo>
                <a:lnTo>
                  <a:pt x="3244" y="2617"/>
                </a:lnTo>
                <a:lnTo>
                  <a:pt x="3242" y="2614"/>
                </a:lnTo>
                <a:lnTo>
                  <a:pt x="3237" y="2611"/>
                </a:lnTo>
                <a:lnTo>
                  <a:pt x="3232" y="2609"/>
                </a:lnTo>
                <a:lnTo>
                  <a:pt x="3224" y="2604"/>
                </a:lnTo>
                <a:lnTo>
                  <a:pt x="3217" y="2600"/>
                </a:lnTo>
                <a:lnTo>
                  <a:pt x="3212" y="2594"/>
                </a:lnTo>
                <a:lnTo>
                  <a:pt x="3206" y="2585"/>
                </a:lnTo>
                <a:lnTo>
                  <a:pt x="3198" y="2576"/>
                </a:lnTo>
                <a:lnTo>
                  <a:pt x="3186" y="2565"/>
                </a:lnTo>
                <a:lnTo>
                  <a:pt x="3173" y="2556"/>
                </a:lnTo>
                <a:lnTo>
                  <a:pt x="3161" y="2547"/>
                </a:lnTo>
                <a:lnTo>
                  <a:pt x="3149" y="2537"/>
                </a:lnTo>
                <a:lnTo>
                  <a:pt x="3142" y="2527"/>
                </a:lnTo>
                <a:lnTo>
                  <a:pt x="3140" y="2525"/>
                </a:lnTo>
                <a:lnTo>
                  <a:pt x="3139" y="2521"/>
                </a:lnTo>
                <a:lnTo>
                  <a:pt x="3139" y="2518"/>
                </a:lnTo>
                <a:lnTo>
                  <a:pt x="3140" y="2513"/>
                </a:lnTo>
                <a:lnTo>
                  <a:pt x="3141" y="2503"/>
                </a:lnTo>
                <a:lnTo>
                  <a:pt x="3143" y="2493"/>
                </a:lnTo>
                <a:lnTo>
                  <a:pt x="3144" y="2487"/>
                </a:lnTo>
                <a:lnTo>
                  <a:pt x="3142" y="2481"/>
                </a:lnTo>
                <a:lnTo>
                  <a:pt x="3140" y="2475"/>
                </a:lnTo>
                <a:lnTo>
                  <a:pt x="3137" y="2469"/>
                </a:lnTo>
                <a:lnTo>
                  <a:pt x="3130" y="2458"/>
                </a:lnTo>
                <a:lnTo>
                  <a:pt x="3124" y="2450"/>
                </a:lnTo>
                <a:lnTo>
                  <a:pt x="3121" y="2442"/>
                </a:lnTo>
                <a:lnTo>
                  <a:pt x="3116" y="2433"/>
                </a:lnTo>
                <a:lnTo>
                  <a:pt x="3112" y="2424"/>
                </a:lnTo>
                <a:lnTo>
                  <a:pt x="3111" y="2414"/>
                </a:lnTo>
                <a:lnTo>
                  <a:pt x="3111" y="2406"/>
                </a:lnTo>
                <a:lnTo>
                  <a:pt x="3109" y="2399"/>
                </a:lnTo>
                <a:lnTo>
                  <a:pt x="3108" y="2395"/>
                </a:lnTo>
                <a:lnTo>
                  <a:pt x="3106" y="2393"/>
                </a:lnTo>
                <a:lnTo>
                  <a:pt x="3104" y="2392"/>
                </a:lnTo>
                <a:lnTo>
                  <a:pt x="3102" y="2392"/>
                </a:lnTo>
                <a:lnTo>
                  <a:pt x="3099" y="2392"/>
                </a:lnTo>
                <a:lnTo>
                  <a:pt x="3097" y="2393"/>
                </a:lnTo>
                <a:lnTo>
                  <a:pt x="3095" y="2394"/>
                </a:lnTo>
                <a:lnTo>
                  <a:pt x="3092" y="2396"/>
                </a:lnTo>
                <a:lnTo>
                  <a:pt x="3086" y="2403"/>
                </a:lnTo>
                <a:lnTo>
                  <a:pt x="3077" y="2414"/>
                </a:lnTo>
                <a:lnTo>
                  <a:pt x="3070" y="2424"/>
                </a:lnTo>
                <a:lnTo>
                  <a:pt x="3066" y="2427"/>
                </a:lnTo>
                <a:lnTo>
                  <a:pt x="3062" y="2430"/>
                </a:lnTo>
                <a:lnTo>
                  <a:pt x="3056" y="2434"/>
                </a:lnTo>
                <a:lnTo>
                  <a:pt x="3049" y="2439"/>
                </a:lnTo>
                <a:lnTo>
                  <a:pt x="3046" y="2442"/>
                </a:lnTo>
                <a:lnTo>
                  <a:pt x="3043" y="2442"/>
                </a:lnTo>
                <a:lnTo>
                  <a:pt x="3039" y="2439"/>
                </a:lnTo>
                <a:lnTo>
                  <a:pt x="3032" y="2436"/>
                </a:lnTo>
                <a:lnTo>
                  <a:pt x="3024" y="2430"/>
                </a:lnTo>
                <a:lnTo>
                  <a:pt x="3016" y="2423"/>
                </a:lnTo>
                <a:lnTo>
                  <a:pt x="3007" y="2414"/>
                </a:lnTo>
                <a:lnTo>
                  <a:pt x="2996" y="2406"/>
                </a:lnTo>
                <a:lnTo>
                  <a:pt x="2986" y="2398"/>
                </a:lnTo>
                <a:lnTo>
                  <a:pt x="2990" y="2392"/>
                </a:lnTo>
                <a:lnTo>
                  <a:pt x="2996" y="2383"/>
                </a:lnTo>
                <a:lnTo>
                  <a:pt x="2993" y="2377"/>
                </a:lnTo>
                <a:lnTo>
                  <a:pt x="2988" y="2370"/>
                </a:lnTo>
                <a:lnTo>
                  <a:pt x="2982" y="2363"/>
                </a:lnTo>
                <a:lnTo>
                  <a:pt x="2976" y="2357"/>
                </a:lnTo>
                <a:lnTo>
                  <a:pt x="2969" y="2350"/>
                </a:lnTo>
                <a:lnTo>
                  <a:pt x="2957" y="2343"/>
                </a:lnTo>
                <a:lnTo>
                  <a:pt x="2946" y="2336"/>
                </a:lnTo>
                <a:lnTo>
                  <a:pt x="2938" y="2332"/>
                </a:lnTo>
                <a:lnTo>
                  <a:pt x="2934" y="2332"/>
                </a:lnTo>
                <a:lnTo>
                  <a:pt x="2928" y="2335"/>
                </a:lnTo>
                <a:lnTo>
                  <a:pt x="2922" y="2338"/>
                </a:lnTo>
                <a:lnTo>
                  <a:pt x="2915" y="2342"/>
                </a:lnTo>
                <a:lnTo>
                  <a:pt x="2908" y="2346"/>
                </a:lnTo>
                <a:lnTo>
                  <a:pt x="2902" y="2349"/>
                </a:lnTo>
                <a:lnTo>
                  <a:pt x="2896" y="2351"/>
                </a:lnTo>
                <a:lnTo>
                  <a:pt x="2892" y="2350"/>
                </a:lnTo>
                <a:lnTo>
                  <a:pt x="2877" y="2340"/>
                </a:lnTo>
                <a:lnTo>
                  <a:pt x="2864" y="2333"/>
                </a:lnTo>
                <a:lnTo>
                  <a:pt x="2856" y="2329"/>
                </a:lnTo>
                <a:lnTo>
                  <a:pt x="2850" y="2323"/>
                </a:lnTo>
                <a:lnTo>
                  <a:pt x="2844" y="2316"/>
                </a:lnTo>
                <a:lnTo>
                  <a:pt x="2837" y="2304"/>
                </a:lnTo>
                <a:lnTo>
                  <a:pt x="2828" y="2292"/>
                </a:lnTo>
                <a:lnTo>
                  <a:pt x="2820" y="2283"/>
                </a:lnTo>
                <a:lnTo>
                  <a:pt x="2812" y="2276"/>
                </a:lnTo>
                <a:lnTo>
                  <a:pt x="2800" y="2268"/>
                </a:lnTo>
                <a:lnTo>
                  <a:pt x="2789" y="2261"/>
                </a:lnTo>
                <a:lnTo>
                  <a:pt x="2778" y="2256"/>
                </a:lnTo>
                <a:lnTo>
                  <a:pt x="2770" y="2254"/>
                </a:lnTo>
                <a:lnTo>
                  <a:pt x="2764" y="2253"/>
                </a:lnTo>
                <a:lnTo>
                  <a:pt x="2757" y="2251"/>
                </a:lnTo>
                <a:lnTo>
                  <a:pt x="2749" y="2247"/>
                </a:lnTo>
                <a:lnTo>
                  <a:pt x="2738" y="2241"/>
                </a:lnTo>
                <a:lnTo>
                  <a:pt x="2727" y="2230"/>
                </a:lnTo>
                <a:lnTo>
                  <a:pt x="2721" y="2225"/>
                </a:lnTo>
                <a:lnTo>
                  <a:pt x="2715" y="2220"/>
                </a:lnTo>
                <a:lnTo>
                  <a:pt x="2708" y="2216"/>
                </a:lnTo>
                <a:lnTo>
                  <a:pt x="2702" y="2212"/>
                </a:lnTo>
                <a:lnTo>
                  <a:pt x="2689" y="2206"/>
                </a:lnTo>
                <a:lnTo>
                  <a:pt x="2680" y="2203"/>
                </a:lnTo>
                <a:lnTo>
                  <a:pt x="2676" y="2200"/>
                </a:lnTo>
                <a:lnTo>
                  <a:pt x="2673" y="2197"/>
                </a:lnTo>
                <a:lnTo>
                  <a:pt x="2671" y="2193"/>
                </a:lnTo>
                <a:lnTo>
                  <a:pt x="2670" y="2190"/>
                </a:lnTo>
                <a:lnTo>
                  <a:pt x="2669" y="2181"/>
                </a:lnTo>
                <a:lnTo>
                  <a:pt x="2669" y="2172"/>
                </a:lnTo>
                <a:lnTo>
                  <a:pt x="2669" y="2161"/>
                </a:lnTo>
                <a:lnTo>
                  <a:pt x="2667" y="2150"/>
                </a:lnTo>
                <a:lnTo>
                  <a:pt x="2664" y="2144"/>
                </a:lnTo>
                <a:lnTo>
                  <a:pt x="2662" y="2140"/>
                </a:lnTo>
                <a:lnTo>
                  <a:pt x="2657" y="2134"/>
                </a:lnTo>
                <a:lnTo>
                  <a:pt x="2652" y="2129"/>
                </a:lnTo>
                <a:lnTo>
                  <a:pt x="2645" y="2125"/>
                </a:lnTo>
                <a:lnTo>
                  <a:pt x="2639" y="2123"/>
                </a:lnTo>
                <a:lnTo>
                  <a:pt x="2632" y="2122"/>
                </a:lnTo>
                <a:lnTo>
                  <a:pt x="2626" y="2121"/>
                </a:lnTo>
                <a:lnTo>
                  <a:pt x="2613" y="2121"/>
                </a:lnTo>
                <a:lnTo>
                  <a:pt x="2602" y="2119"/>
                </a:lnTo>
                <a:lnTo>
                  <a:pt x="2598" y="2117"/>
                </a:lnTo>
                <a:lnTo>
                  <a:pt x="2593" y="2113"/>
                </a:lnTo>
                <a:lnTo>
                  <a:pt x="2588" y="2109"/>
                </a:lnTo>
                <a:lnTo>
                  <a:pt x="2583" y="2104"/>
                </a:lnTo>
                <a:lnTo>
                  <a:pt x="2580" y="2099"/>
                </a:lnTo>
                <a:lnTo>
                  <a:pt x="2577" y="2094"/>
                </a:lnTo>
                <a:lnTo>
                  <a:pt x="2575" y="2090"/>
                </a:lnTo>
                <a:lnTo>
                  <a:pt x="2574" y="2085"/>
                </a:lnTo>
                <a:lnTo>
                  <a:pt x="2573" y="2078"/>
                </a:lnTo>
                <a:lnTo>
                  <a:pt x="2570" y="2072"/>
                </a:lnTo>
                <a:lnTo>
                  <a:pt x="2569" y="2071"/>
                </a:lnTo>
                <a:lnTo>
                  <a:pt x="2567" y="2068"/>
                </a:lnTo>
                <a:lnTo>
                  <a:pt x="2564" y="2068"/>
                </a:lnTo>
                <a:lnTo>
                  <a:pt x="2561" y="2068"/>
                </a:lnTo>
                <a:lnTo>
                  <a:pt x="2557" y="2068"/>
                </a:lnTo>
                <a:lnTo>
                  <a:pt x="2554" y="2067"/>
                </a:lnTo>
                <a:lnTo>
                  <a:pt x="2552" y="2066"/>
                </a:lnTo>
                <a:lnTo>
                  <a:pt x="2551" y="2064"/>
                </a:lnTo>
                <a:lnTo>
                  <a:pt x="2550" y="2058"/>
                </a:lnTo>
                <a:lnTo>
                  <a:pt x="2550" y="2048"/>
                </a:lnTo>
                <a:lnTo>
                  <a:pt x="2549" y="2043"/>
                </a:lnTo>
                <a:lnTo>
                  <a:pt x="2548" y="2039"/>
                </a:lnTo>
                <a:lnTo>
                  <a:pt x="2547" y="2034"/>
                </a:lnTo>
                <a:lnTo>
                  <a:pt x="2544" y="2030"/>
                </a:lnTo>
                <a:lnTo>
                  <a:pt x="2538" y="2023"/>
                </a:lnTo>
                <a:lnTo>
                  <a:pt x="2530" y="2016"/>
                </a:lnTo>
                <a:lnTo>
                  <a:pt x="2522" y="2009"/>
                </a:lnTo>
                <a:lnTo>
                  <a:pt x="2512" y="2004"/>
                </a:lnTo>
                <a:lnTo>
                  <a:pt x="2506" y="2003"/>
                </a:lnTo>
                <a:lnTo>
                  <a:pt x="2501" y="2002"/>
                </a:lnTo>
                <a:lnTo>
                  <a:pt x="2497" y="2003"/>
                </a:lnTo>
                <a:lnTo>
                  <a:pt x="2493" y="2005"/>
                </a:lnTo>
                <a:lnTo>
                  <a:pt x="2489" y="2008"/>
                </a:lnTo>
                <a:lnTo>
                  <a:pt x="2488" y="2011"/>
                </a:lnTo>
                <a:lnTo>
                  <a:pt x="2488" y="2015"/>
                </a:lnTo>
                <a:lnTo>
                  <a:pt x="2487" y="2020"/>
                </a:lnTo>
                <a:lnTo>
                  <a:pt x="2487" y="2028"/>
                </a:lnTo>
                <a:lnTo>
                  <a:pt x="2492" y="2042"/>
                </a:lnTo>
                <a:lnTo>
                  <a:pt x="2498" y="2058"/>
                </a:lnTo>
                <a:lnTo>
                  <a:pt x="2503" y="2068"/>
                </a:lnTo>
                <a:lnTo>
                  <a:pt x="2511" y="2083"/>
                </a:lnTo>
                <a:lnTo>
                  <a:pt x="2518" y="2098"/>
                </a:lnTo>
                <a:lnTo>
                  <a:pt x="2520" y="2105"/>
                </a:lnTo>
                <a:lnTo>
                  <a:pt x="2522" y="2110"/>
                </a:lnTo>
                <a:lnTo>
                  <a:pt x="2522" y="2115"/>
                </a:lnTo>
                <a:lnTo>
                  <a:pt x="2520" y="2117"/>
                </a:lnTo>
                <a:lnTo>
                  <a:pt x="2519" y="2118"/>
                </a:lnTo>
                <a:lnTo>
                  <a:pt x="2516" y="2118"/>
                </a:lnTo>
                <a:lnTo>
                  <a:pt x="2512" y="2117"/>
                </a:lnTo>
                <a:lnTo>
                  <a:pt x="2506" y="2115"/>
                </a:lnTo>
                <a:lnTo>
                  <a:pt x="2494" y="2108"/>
                </a:lnTo>
                <a:lnTo>
                  <a:pt x="2482" y="2102"/>
                </a:lnTo>
                <a:lnTo>
                  <a:pt x="2470" y="2094"/>
                </a:lnTo>
                <a:lnTo>
                  <a:pt x="2460" y="2087"/>
                </a:lnTo>
                <a:lnTo>
                  <a:pt x="2445" y="2079"/>
                </a:lnTo>
                <a:lnTo>
                  <a:pt x="2429" y="2069"/>
                </a:lnTo>
                <a:lnTo>
                  <a:pt x="2413" y="2060"/>
                </a:lnTo>
                <a:lnTo>
                  <a:pt x="2400" y="2052"/>
                </a:lnTo>
                <a:lnTo>
                  <a:pt x="2387" y="2042"/>
                </a:lnTo>
                <a:lnTo>
                  <a:pt x="2372" y="2030"/>
                </a:lnTo>
                <a:lnTo>
                  <a:pt x="2356" y="2018"/>
                </a:lnTo>
                <a:lnTo>
                  <a:pt x="2346" y="2009"/>
                </a:lnTo>
                <a:lnTo>
                  <a:pt x="2338" y="1999"/>
                </a:lnTo>
                <a:lnTo>
                  <a:pt x="2331" y="1987"/>
                </a:lnTo>
                <a:lnTo>
                  <a:pt x="2325" y="1976"/>
                </a:lnTo>
                <a:lnTo>
                  <a:pt x="2322" y="1966"/>
                </a:lnTo>
                <a:lnTo>
                  <a:pt x="2321" y="1960"/>
                </a:lnTo>
                <a:lnTo>
                  <a:pt x="2319" y="1955"/>
                </a:lnTo>
                <a:lnTo>
                  <a:pt x="2316" y="1951"/>
                </a:lnTo>
                <a:lnTo>
                  <a:pt x="2309" y="1944"/>
                </a:lnTo>
                <a:lnTo>
                  <a:pt x="2300" y="1935"/>
                </a:lnTo>
                <a:lnTo>
                  <a:pt x="2293" y="1926"/>
                </a:lnTo>
                <a:lnTo>
                  <a:pt x="2287" y="1915"/>
                </a:lnTo>
                <a:lnTo>
                  <a:pt x="2280" y="1902"/>
                </a:lnTo>
                <a:lnTo>
                  <a:pt x="2277" y="1896"/>
                </a:lnTo>
                <a:lnTo>
                  <a:pt x="2272" y="1889"/>
                </a:lnTo>
                <a:lnTo>
                  <a:pt x="2266" y="1883"/>
                </a:lnTo>
                <a:lnTo>
                  <a:pt x="2259" y="1876"/>
                </a:lnTo>
                <a:lnTo>
                  <a:pt x="2245" y="1864"/>
                </a:lnTo>
                <a:lnTo>
                  <a:pt x="2231" y="1853"/>
                </a:lnTo>
                <a:lnTo>
                  <a:pt x="2218" y="1842"/>
                </a:lnTo>
                <a:lnTo>
                  <a:pt x="2203" y="1831"/>
                </a:lnTo>
                <a:lnTo>
                  <a:pt x="2190" y="1820"/>
                </a:lnTo>
                <a:lnTo>
                  <a:pt x="2180" y="1812"/>
                </a:lnTo>
                <a:lnTo>
                  <a:pt x="2177" y="1808"/>
                </a:lnTo>
                <a:lnTo>
                  <a:pt x="2176" y="1804"/>
                </a:lnTo>
                <a:lnTo>
                  <a:pt x="2176" y="1802"/>
                </a:lnTo>
                <a:lnTo>
                  <a:pt x="2176" y="1800"/>
                </a:lnTo>
                <a:lnTo>
                  <a:pt x="2177" y="1795"/>
                </a:lnTo>
                <a:lnTo>
                  <a:pt x="2180" y="1789"/>
                </a:lnTo>
                <a:lnTo>
                  <a:pt x="2182" y="1787"/>
                </a:lnTo>
                <a:lnTo>
                  <a:pt x="2180" y="1783"/>
                </a:lnTo>
                <a:lnTo>
                  <a:pt x="2179" y="1781"/>
                </a:lnTo>
                <a:lnTo>
                  <a:pt x="2178" y="1778"/>
                </a:lnTo>
                <a:lnTo>
                  <a:pt x="2172" y="1775"/>
                </a:lnTo>
                <a:lnTo>
                  <a:pt x="2164" y="1772"/>
                </a:lnTo>
                <a:lnTo>
                  <a:pt x="2153" y="1770"/>
                </a:lnTo>
                <a:lnTo>
                  <a:pt x="2142" y="1766"/>
                </a:lnTo>
                <a:lnTo>
                  <a:pt x="2136" y="1763"/>
                </a:lnTo>
                <a:lnTo>
                  <a:pt x="2132" y="1760"/>
                </a:lnTo>
                <a:lnTo>
                  <a:pt x="2126" y="1757"/>
                </a:lnTo>
                <a:lnTo>
                  <a:pt x="2121" y="1752"/>
                </a:lnTo>
                <a:lnTo>
                  <a:pt x="2117" y="1747"/>
                </a:lnTo>
                <a:lnTo>
                  <a:pt x="2115" y="1743"/>
                </a:lnTo>
                <a:lnTo>
                  <a:pt x="2113" y="1738"/>
                </a:lnTo>
                <a:lnTo>
                  <a:pt x="2111" y="1732"/>
                </a:lnTo>
                <a:lnTo>
                  <a:pt x="2108" y="1722"/>
                </a:lnTo>
                <a:lnTo>
                  <a:pt x="2103" y="1713"/>
                </a:lnTo>
                <a:lnTo>
                  <a:pt x="2100" y="1709"/>
                </a:lnTo>
                <a:lnTo>
                  <a:pt x="2096" y="1707"/>
                </a:lnTo>
                <a:lnTo>
                  <a:pt x="2091" y="1706"/>
                </a:lnTo>
                <a:lnTo>
                  <a:pt x="2088" y="1705"/>
                </a:lnTo>
                <a:lnTo>
                  <a:pt x="2083" y="1706"/>
                </a:lnTo>
                <a:lnTo>
                  <a:pt x="2078" y="1708"/>
                </a:lnTo>
                <a:lnTo>
                  <a:pt x="2073" y="1711"/>
                </a:lnTo>
                <a:lnTo>
                  <a:pt x="2069" y="1715"/>
                </a:lnTo>
                <a:lnTo>
                  <a:pt x="2059" y="1727"/>
                </a:lnTo>
                <a:lnTo>
                  <a:pt x="2048" y="1741"/>
                </a:lnTo>
                <a:lnTo>
                  <a:pt x="2038" y="1753"/>
                </a:lnTo>
                <a:lnTo>
                  <a:pt x="2028" y="1763"/>
                </a:lnTo>
                <a:lnTo>
                  <a:pt x="2023" y="1765"/>
                </a:lnTo>
                <a:lnTo>
                  <a:pt x="2019" y="1765"/>
                </a:lnTo>
                <a:lnTo>
                  <a:pt x="2013" y="1765"/>
                </a:lnTo>
                <a:lnTo>
                  <a:pt x="2006" y="1764"/>
                </a:lnTo>
                <a:lnTo>
                  <a:pt x="1994" y="1760"/>
                </a:lnTo>
                <a:lnTo>
                  <a:pt x="1983" y="1756"/>
                </a:lnTo>
                <a:lnTo>
                  <a:pt x="1979" y="1755"/>
                </a:lnTo>
                <a:lnTo>
                  <a:pt x="1977" y="1752"/>
                </a:lnTo>
                <a:lnTo>
                  <a:pt x="1975" y="1749"/>
                </a:lnTo>
                <a:lnTo>
                  <a:pt x="1974" y="1746"/>
                </a:lnTo>
                <a:lnTo>
                  <a:pt x="1972" y="1738"/>
                </a:lnTo>
                <a:lnTo>
                  <a:pt x="1972" y="1727"/>
                </a:lnTo>
                <a:lnTo>
                  <a:pt x="1971" y="1721"/>
                </a:lnTo>
                <a:lnTo>
                  <a:pt x="1968" y="1718"/>
                </a:lnTo>
                <a:lnTo>
                  <a:pt x="1963" y="1714"/>
                </a:lnTo>
                <a:lnTo>
                  <a:pt x="1957" y="1712"/>
                </a:lnTo>
                <a:lnTo>
                  <a:pt x="1950" y="1711"/>
                </a:lnTo>
                <a:lnTo>
                  <a:pt x="1944" y="1711"/>
                </a:lnTo>
                <a:lnTo>
                  <a:pt x="1937" y="1711"/>
                </a:lnTo>
                <a:lnTo>
                  <a:pt x="1932" y="1712"/>
                </a:lnTo>
                <a:lnTo>
                  <a:pt x="1927" y="1714"/>
                </a:lnTo>
                <a:lnTo>
                  <a:pt x="1925" y="1716"/>
                </a:lnTo>
                <a:lnTo>
                  <a:pt x="1922" y="1720"/>
                </a:lnTo>
                <a:lnTo>
                  <a:pt x="1922" y="1724"/>
                </a:lnTo>
                <a:lnTo>
                  <a:pt x="1922" y="1733"/>
                </a:lnTo>
                <a:lnTo>
                  <a:pt x="1922" y="1743"/>
                </a:lnTo>
                <a:lnTo>
                  <a:pt x="1921" y="1747"/>
                </a:lnTo>
                <a:lnTo>
                  <a:pt x="1920" y="1751"/>
                </a:lnTo>
                <a:lnTo>
                  <a:pt x="1916" y="1755"/>
                </a:lnTo>
                <a:lnTo>
                  <a:pt x="1912" y="1759"/>
                </a:lnTo>
                <a:lnTo>
                  <a:pt x="1899" y="1768"/>
                </a:lnTo>
                <a:lnTo>
                  <a:pt x="1883" y="1778"/>
                </a:lnTo>
                <a:lnTo>
                  <a:pt x="1876" y="1783"/>
                </a:lnTo>
                <a:lnTo>
                  <a:pt x="1870" y="1788"/>
                </a:lnTo>
                <a:lnTo>
                  <a:pt x="1867" y="1791"/>
                </a:lnTo>
                <a:lnTo>
                  <a:pt x="1864" y="1795"/>
                </a:lnTo>
                <a:lnTo>
                  <a:pt x="1863" y="1801"/>
                </a:lnTo>
                <a:lnTo>
                  <a:pt x="1861" y="1807"/>
                </a:lnTo>
                <a:lnTo>
                  <a:pt x="1858" y="1810"/>
                </a:lnTo>
                <a:lnTo>
                  <a:pt x="1856" y="1813"/>
                </a:lnTo>
                <a:lnTo>
                  <a:pt x="1853" y="1814"/>
                </a:lnTo>
                <a:lnTo>
                  <a:pt x="1852" y="1814"/>
                </a:lnTo>
                <a:lnTo>
                  <a:pt x="1850" y="1814"/>
                </a:lnTo>
                <a:lnTo>
                  <a:pt x="1848" y="1812"/>
                </a:lnTo>
                <a:lnTo>
                  <a:pt x="1845" y="1809"/>
                </a:lnTo>
                <a:lnTo>
                  <a:pt x="1843" y="1806"/>
                </a:lnTo>
                <a:lnTo>
                  <a:pt x="1839" y="1798"/>
                </a:lnTo>
                <a:lnTo>
                  <a:pt x="1834" y="1790"/>
                </a:lnTo>
                <a:lnTo>
                  <a:pt x="1830" y="1783"/>
                </a:lnTo>
                <a:lnTo>
                  <a:pt x="1821" y="1777"/>
                </a:lnTo>
                <a:lnTo>
                  <a:pt x="1812" y="1771"/>
                </a:lnTo>
                <a:lnTo>
                  <a:pt x="1802" y="1765"/>
                </a:lnTo>
                <a:lnTo>
                  <a:pt x="1793" y="1758"/>
                </a:lnTo>
                <a:lnTo>
                  <a:pt x="1783" y="1751"/>
                </a:lnTo>
                <a:lnTo>
                  <a:pt x="1774" y="1743"/>
                </a:lnTo>
                <a:lnTo>
                  <a:pt x="1763" y="1735"/>
                </a:lnTo>
                <a:lnTo>
                  <a:pt x="1757" y="1733"/>
                </a:lnTo>
                <a:lnTo>
                  <a:pt x="1751" y="1731"/>
                </a:lnTo>
                <a:lnTo>
                  <a:pt x="1746" y="1728"/>
                </a:lnTo>
                <a:lnTo>
                  <a:pt x="1742" y="1728"/>
                </a:lnTo>
                <a:lnTo>
                  <a:pt x="1737" y="1727"/>
                </a:lnTo>
                <a:lnTo>
                  <a:pt x="1735" y="1727"/>
                </a:lnTo>
                <a:lnTo>
                  <a:pt x="1732" y="1726"/>
                </a:lnTo>
                <a:lnTo>
                  <a:pt x="1730" y="1725"/>
                </a:lnTo>
                <a:lnTo>
                  <a:pt x="1729" y="1720"/>
                </a:lnTo>
                <a:lnTo>
                  <a:pt x="1729" y="1713"/>
                </a:lnTo>
                <a:lnTo>
                  <a:pt x="1727" y="1708"/>
                </a:lnTo>
                <a:lnTo>
                  <a:pt x="1725" y="1705"/>
                </a:lnTo>
                <a:lnTo>
                  <a:pt x="1723" y="1701"/>
                </a:lnTo>
                <a:lnTo>
                  <a:pt x="1719" y="1697"/>
                </a:lnTo>
                <a:lnTo>
                  <a:pt x="1710" y="1689"/>
                </a:lnTo>
                <a:lnTo>
                  <a:pt x="1700" y="1681"/>
                </a:lnTo>
                <a:lnTo>
                  <a:pt x="1692" y="1671"/>
                </a:lnTo>
                <a:lnTo>
                  <a:pt x="1681" y="1661"/>
                </a:lnTo>
                <a:lnTo>
                  <a:pt x="1672" y="1651"/>
                </a:lnTo>
                <a:lnTo>
                  <a:pt x="1663" y="1643"/>
                </a:lnTo>
                <a:lnTo>
                  <a:pt x="1657" y="1636"/>
                </a:lnTo>
                <a:lnTo>
                  <a:pt x="1651" y="1629"/>
                </a:lnTo>
                <a:lnTo>
                  <a:pt x="1647" y="1624"/>
                </a:lnTo>
                <a:lnTo>
                  <a:pt x="1641" y="1621"/>
                </a:lnTo>
                <a:lnTo>
                  <a:pt x="1636" y="1621"/>
                </a:lnTo>
                <a:lnTo>
                  <a:pt x="1632" y="1620"/>
                </a:lnTo>
                <a:lnTo>
                  <a:pt x="1628" y="1618"/>
                </a:lnTo>
                <a:lnTo>
                  <a:pt x="1623" y="1611"/>
                </a:lnTo>
                <a:lnTo>
                  <a:pt x="1619" y="1607"/>
                </a:lnTo>
                <a:lnTo>
                  <a:pt x="1613" y="1604"/>
                </a:lnTo>
                <a:lnTo>
                  <a:pt x="1606" y="1600"/>
                </a:lnTo>
                <a:lnTo>
                  <a:pt x="1599" y="1596"/>
                </a:lnTo>
                <a:lnTo>
                  <a:pt x="1582" y="1592"/>
                </a:lnTo>
                <a:lnTo>
                  <a:pt x="1568" y="1586"/>
                </a:lnTo>
                <a:lnTo>
                  <a:pt x="1561" y="1583"/>
                </a:lnTo>
                <a:lnTo>
                  <a:pt x="1554" y="1582"/>
                </a:lnTo>
                <a:lnTo>
                  <a:pt x="1547" y="1582"/>
                </a:lnTo>
                <a:lnTo>
                  <a:pt x="1538" y="1582"/>
                </a:lnTo>
                <a:lnTo>
                  <a:pt x="1530" y="1583"/>
                </a:lnTo>
                <a:lnTo>
                  <a:pt x="1523" y="1586"/>
                </a:lnTo>
                <a:lnTo>
                  <a:pt x="1516" y="1589"/>
                </a:lnTo>
                <a:lnTo>
                  <a:pt x="1510" y="1594"/>
                </a:lnTo>
                <a:lnTo>
                  <a:pt x="1505" y="1600"/>
                </a:lnTo>
                <a:lnTo>
                  <a:pt x="1500" y="1606"/>
                </a:lnTo>
                <a:lnTo>
                  <a:pt x="1497" y="1611"/>
                </a:lnTo>
                <a:lnTo>
                  <a:pt x="1494" y="1617"/>
                </a:lnTo>
                <a:lnTo>
                  <a:pt x="1493" y="1623"/>
                </a:lnTo>
                <a:lnTo>
                  <a:pt x="1493" y="1629"/>
                </a:lnTo>
                <a:lnTo>
                  <a:pt x="1494" y="1633"/>
                </a:lnTo>
                <a:lnTo>
                  <a:pt x="1496" y="1639"/>
                </a:lnTo>
                <a:lnTo>
                  <a:pt x="1498" y="1645"/>
                </a:lnTo>
                <a:lnTo>
                  <a:pt x="1500" y="1652"/>
                </a:lnTo>
                <a:lnTo>
                  <a:pt x="1502" y="1661"/>
                </a:lnTo>
                <a:lnTo>
                  <a:pt x="1502" y="1669"/>
                </a:lnTo>
                <a:lnTo>
                  <a:pt x="1502" y="1677"/>
                </a:lnTo>
                <a:lnTo>
                  <a:pt x="1500" y="1684"/>
                </a:lnTo>
                <a:lnTo>
                  <a:pt x="1499" y="1692"/>
                </a:lnTo>
                <a:lnTo>
                  <a:pt x="1497" y="1699"/>
                </a:lnTo>
                <a:lnTo>
                  <a:pt x="1494" y="1705"/>
                </a:lnTo>
                <a:lnTo>
                  <a:pt x="1492" y="1713"/>
                </a:lnTo>
                <a:lnTo>
                  <a:pt x="1491" y="1721"/>
                </a:lnTo>
                <a:lnTo>
                  <a:pt x="1491" y="1732"/>
                </a:lnTo>
                <a:lnTo>
                  <a:pt x="1491" y="1752"/>
                </a:lnTo>
                <a:lnTo>
                  <a:pt x="1492" y="1772"/>
                </a:lnTo>
                <a:lnTo>
                  <a:pt x="1492" y="1788"/>
                </a:lnTo>
                <a:lnTo>
                  <a:pt x="1494" y="1800"/>
                </a:lnTo>
                <a:lnTo>
                  <a:pt x="1498" y="1812"/>
                </a:lnTo>
                <a:lnTo>
                  <a:pt x="1502" y="1825"/>
                </a:lnTo>
                <a:lnTo>
                  <a:pt x="1503" y="1833"/>
                </a:lnTo>
                <a:lnTo>
                  <a:pt x="1503" y="1842"/>
                </a:lnTo>
                <a:lnTo>
                  <a:pt x="1500" y="1851"/>
                </a:lnTo>
                <a:lnTo>
                  <a:pt x="1497" y="1858"/>
                </a:lnTo>
                <a:lnTo>
                  <a:pt x="1493" y="1860"/>
                </a:lnTo>
                <a:lnTo>
                  <a:pt x="1491" y="1864"/>
                </a:lnTo>
                <a:lnTo>
                  <a:pt x="1487" y="1866"/>
                </a:lnTo>
                <a:lnTo>
                  <a:pt x="1484" y="1867"/>
                </a:lnTo>
                <a:lnTo>
                  <a:pt x="1480" y="1869"/>
                </a:lnTo>
                <a:lnTo>
                  <a:pt x="1475" y="1870"/>
                </a:lnTo>
                <a:lnTo>
                  <a:pt x="1471" y="1870"/>
                </a:lnTo>
                <a:lnTo>
                  <a:pt x="1466" y="1869"/>
                </a:lnTo>
                <a:lnTo>
                  <a:pt x="1450" y="1861"/>
                </a:lnTo>
                <a:lnTo>
                  <a:pt x="1434" y="1851"/>
                </a:lnTo>
                <a:lnTo>
                  <a:pt x="1426" y="1845"/>
                </a:lnTo>
                <a:lnTo>
                  <a:pt x="1417" y="1841"/>
                </a:lnTo>
                <a:lnTo>
                  <a:pt x="1414" y="1840"/>
                </a:lnTo>
                <a:lnTo>
                  <a:pt x="1410" y="1840"/>
                </a:lnTo>
                <a:lnTo>
                  <a:pt x="1408" y="1840"/>
                </a:lnTo>
                <a:lnTo>
                  <a:pt x="1405" y="1841"/>
                </a:lnTo>
                <a:lnTo>
                  <a:pt x="1401" y="1845"/>
                </a:lnTo>
                <a:lnTo>
                  <a:pt x="1398" y="1851"/>
                </a:lnTo>
                <a:lnTo>
                  <a:pt x="1397" y="1858"/>
                </a:lnTo>
                <a:lnTo>
                  <a:pt x="1395" y="1865"/>
                </a:lnTo>
                <a:lnTo>
                  <a:pt x="1393" y="1872"/>
                </a:lnTo>
                <a:lnTo>
                  <a:pt x="1392" y="1878"/>
                </a:lnTo>
                <a:lnTo>
                  <a:pt x="1391" y="1881"/>
                </a:lnTo>
                <a:lnTo>
                  <a:pt x="1389" y="1883"/>
                </a:lnTo>
                <a:lnTo>
                  <a:pt x="1387" y="1884"/>
                </a:lnTo>
                <a:lnTo>
                  <a:pt x="1385" y="1885"/>
                </a:lnTo>
                <a:lnTo>
                  <a:pt x="1377" y="1886"/>
                </a:lnTo>
                <a:lnTo>
                  <a:pt x="1371" y="1888"/>
                </a:lnTo>
                <a:lnTo>
                  <a:pt x="1368" y="1888"/>
                </a:lnTo>
                <a:lnTo>
                  <a:pt x="1367" y="1889"/>
                </a:lnTo>
                <a:lnTo>
                  <a:pt x="1366" y="1891"/>
                </a:lnTo>
                <a:lnTo>
                  <a:pt x="1365" y="1895"/>
                </a:lnTo>
                <a:lnTo>
                  <a:pt x="1366" y="1903"/>
                </a:lnTo>
                <a:lnTo>
                  <a:pt x="1367" y="1911"/>
                </a:lnTo>
                <a:lnTo>
                  <a:pt x="1368" y="1915"/>
                </a:lnTo>
                <a:lnTo>
                  <a:pt x="1367" y="1920"/>
                </a:lnTo>
                <a:lnTo>
                  <a:pt x="1366" y="1926"/>
                </a:lnTo>
                <a:lnTo>
                  <a:pt x="1363" y="1932"/>
                </a:lnTo>
                <a:lnTo>
                  <a:pt x="1358" y="1938"/>
                </a:lnTo>
                <a:lnTo>
                  <a:pt x="1355" y="1944"/>
                </a:lnTo>
                <a:lnTo>
                  <a:pt x="1353" y="1948"/>
                </a:lnTo>
                <a:lnTo>
                  <a:pt x="1353" y="1952"/>
                </a:lnTo>
                <a:lnTo>
                  <a:pt x="1352" y="1960"/>
                </a:lnTo>
                <a:lnTo>
                  <a:pt x="1353" y="1967"/>
                </a:lnTo>
                <a:lnTo>
                  <a:pt x="1353" y="1978"/>
                </a:lnTo>
                <a:lnTo>
                  <a:pt x="1352" y="1991"/>
                </a:lnTo>
                <a:lnTo>
                  <a:pt x="1349" y="1998"/>
                </a:lnTo>
                <a:lnTo>
                  <a:pt x="1347" y="2004"/>
                </a:lnTo>
                <a:lnTo>
                  <a:pt x="1346" y="2006"/>
                </a:lnTo>
                <a:lnTo>
                  <a:pt x="1343" y="2008"/>
                </a:lnTo>
                <a:lnTo>
                  <a:pt x="1342" y="2009"/>
                </a:lnTo>
                <a:lnTo>
                  <a:pt x="1340" y="2009"/>
                </a:lnTo>
                <a:lnTo>
                  <a:pt x="1330" y="2009"/>
                </a:lnTo>
                <a:lnTo>
                  <a:pt x="1324" y="2009"/>
                </a:lnTo>
                <a:lnTo>
                  <a:pt x="1320" y="2006"/>
                </a:lnTo>
                <a:lnTo>
                  <a:pt x="1313" y="2001"/>
                </a:lnTo>
                <a:lnTo>
                  <a:pt x="1303" y="1991"/>
                </a:lnTo>
                <a:lnTo>
                  <a:pt x="1290" y="1983"/>
                </a:lnTo>
                <a:lnTo>
                  <a:pt x="1283" y="1979"/>
                </a:lnTo>
                <a:lnTo>
                  <a:pt x="1277" y="1976"/>
                </a:lnTo>
                <a:lnTo>
                  <a:pt x="1271" y="1974"/>
                </a:lnTo>
                <a:lnTo>
                  <a:pt x="1265" y="1973"/>
                </a:lnTo>
                <a:lnTo>
                  <a:pt x="1260" y="1974"/>
                </a:lnTo>
                <a:lnTo>
                  <a:pt x="1258" y="1976"/>
                </a:lnTo>
                <a:lnTo>
                  <a:pt x="1254" y="1978"/>
                </a:lnTo>
                <a:lnTo>
                  <a:pt x="1252" y="1982"/>
                </a:lnTo>
                <a:lnTo>
                  <a:pt x="1247" y="1991"/>
                </a:lnTo>
                <a:lnTo>
                  <a:pt x="1238" y="2005"/>
                </a:lnTo>
                <a:lnTo>
                  <a:pt x="1232" y="2011"/>
                </a:lnTo>
                <a:lnTo>
                  <a:pt x="1226" y="2015"/>
                </a:lnTo>
                <a:lnTo>
                  <a:pt x="1221" y="2017"/>
                </a:lnTo>
                <a:lnTo>
                  <a:pt x="1216" y="2017"/>
                </a:lnTo>
                <a:lnTo>
                  <a:pt x="1207" y="2012"/>
                </a:lnTo>
                <a:lnTo>
                  <a:pt x="1198" y="2008"/>
                </a:lnTo>
                <a:lnTo>
                  <a:pt x="1189" y="2003"/>
                </a:lnTo>
                <a:lnTo>
                  <a:pt x="1179" y="1997"/>
                </a:lnTo>
                <a:lnTo>
                  <a:pt x="1170" y="1992"/>
                </a:lnTo>
                <a:lnTo>
                  <a:pt x="1162" y="1989"/>
                </a:lnTo>
                <a:lnTo>
                  <a:pt x="1153" y="1985"/>
                </a:lnTo>
                <a:lnTo>
                  <a:pt x="1144" y="1980"/>
                </a:lnTo>
                <a:lnTo>
                  <a:pt x="1133" y="1973"/>
                </a:lnTo>
                <a:lnTo>
                  <a:pt x="1122" y="1965"/>
                </a:lnTo>
                <a:lnTo>
                  <a:pt x="1116" y="1960"/>
                </a:lnTo>
                <a:lnTo>
                  <a:pt x="1114" y="1955"/>
                </a:lnTo>
                <a:lnTo>
                  <a:pt x="1112" y="1949"/>
                </a:lnTo>
                <a:lnTo>
                  <a:pt x="1111" y="1945"/>
                </a:lnTo>
                <a:lnTo>
                  <a:pt x="1109" y="1940"/>
                </a:lnTo>
                <a:lnTo>
                  <a:pt x="1108" y="1935"/>
                </a:lnTo>
                <a:lnTo>
                  <a:pt x="1106" y="1929"/>
                </a:lnTo>
                <a:lnTo>
                  <a:pt x="1102" y="1923"/>
                </a:lnTo>
                <a:lnTo>
                  <a:pt x="1094" y="1913"/>
                </a:lnTo>
                <a:lnTo>
                  <a:pt x="1083" y="1902"/>
                </a:lnTo>
                <a:lnTo>
                  <a:pt x="1077" y="1898"/>
                </a:lnTo>
                <a:lnTo>
                  <a:pt x="1071" y="1894"/>
                </a:lnTo>
                <a:lnTo>
                  <a:pt x="1064" y="1891"/>
                </a:lnTo>
                <a:lnTo>
                  <a:pt x="1056" y="1888"/>
                </a:lnTo>
                <a:lnTo>
                  <a:pt x="1051" y="1888"/>
                </a:lnTo>
                <a:lnTo>
                  <a:pt x="1047" y="1888"/>
                </a:lnTo>
                <a:lnTo>
                  <a:pt x="1043" y="1889"/>
                </a:lnTo>
                <a:lnTo>
                  <a:pt x="1038" y="1891"/>
                </a:lnTo>
                <a:lnTo>
                  <a:pt x="1028" y="1896"/>
                </a:lnTo>
                <a:lnTo>
                  <a:pt x="1019" y="1903"/>
                </a:lnTo>
                <a:lnTo>
                  <a:pt x="1009" y="1910"/>
                </a:lnTo>
                <a:lnTo>
                  <a:pt x="1000" y="1916"/>
                </a:lnTo>
                <a:lnTo>
                  <a:pt x="995" y="1919"/>
                </a:lnTo>
                <a:lnTo>
                  <a:pt x="990" y="1921"/>
                </a:lnTo>
                <a:lnTo>
                  <a:pt x="986" y="1922"/>
                </a:lnTo>
                <a:lnTo>
                  <a:pt x="981" y="1922"/>
                </a:lnTo>
                <a:lnTo>
                  <a:pt x="971" y="1921"/>
                </a:lnTo>
                <a:lnTo>
                  <a:pt x="962" y="1917"/>
                </a:lnTo>
                <a:lnTo>
                  <a:pt x="954" y="1914"/>
                </a:lnTo>
                <a:lnTo>
                  <a:pt x="945" y="1910"/>
                </a:lnTo>
                <a:lnTo>
                  <a:pt x="937" y="1907"/>
                </a:lnTo>
                <a:lnTo>
                  <a:pt x="929" y="1904"/>
                </a:lnTo>
                <a:lnTo>
                  <a:pt x="925" y="1904"/>
                </a:lnTo>
                <a:lnTo>
                  <a:pt x="920" y="1905"/>
                </a:lnTo>
                <a:lnTo>
                  <a:pt x="917" y="1907"/>
                </a:lnTo>
                <a:lnTo>
                  <a:pt x="912" y="1909"/>
                </a:lnTo>
                <a:lnTo>
                  <a:pt x="908" y="1911"/>
                </a:lnTo>
                <a:lnTo>
                  <a:pt x="905" y="1911"/>
                </a:lnTo>
                <a:lnTo>
                  <a:pt x="901" y="1911"/>
                </a:lnTo>
                <a:lnTo>
                  <a:pt x="899" y="1909"/>
                </a:lnTo>
                <a:lnTo>
                  <a:pt x="893" y="1902"/>
                </a:lnTo>
                <a:lnTo>
                  <a:pt x="887" y="1892"/>
                </a:lnTo>
                <a:lnTo>
                  <a:pt x="879" y="1872"/>
                </a:lnTo>
                <a:lnTo>
                  <a:pt x="872" y="1859"/>
                </a:lnTo>
                <a:lnTo>
                  <a:pt x="860" y="1852"/>
                </a:lnTo>
                <a:lnTo>
                  <a:pt x="839" y="1844"/>
                </a:lnTo>
                <a:lnTo>
                  <a:pt x="818" y="1837"/>
                </a:lnTo>
                <a:lnTo>
                  <a:pt x="803" y="1832"/>
                </a:lnTo>
                <a:lnTo>
                  <a:pt x="798" y="1832"/>
                </a:lnTo>
                <a:lnTo>
                  <a:pt x="794" y="1834"/>
                </a:lnTo>
                <a:lnTo>
                  <a:pt x="791" y="1837"/>
                </a:lnTo>
                <a:lnTo>
                  <a:pt x="786" y="1840"/>
                </a:lnTo>
                <a:lnTo>
                  <a:pt x="782" y="1845"/>
                </a:lnTo>
                <a:lnTo>
                  <a:pt x="776" y="1847"/>
                </a:lnTo>
                <a:lnTo>
                  <a:pt x="771" y="1850"/>
                </a:lnTo>
                <a:lnTo>
                  <a:pt x="762" y="1850"/>
                </a:lnTo>
                <a:lnTo>
                  <a:pt x="741" y="1847"/>
                </a:lnTo>
                <a:lnTo>
                  <a:pt x="713" y="1845"/>
                </a:lnTo>
                <a:lnTo>
                  <a:pt x="700" y="1844"/>
                </a:lnTo>
                <a:lnTo>
                  <a:pt x="688" y="1842"/>
                </a:lnTo>
                <a:lnTo>
                  <a:pt x="678" y="1840"/>
                </a:lnTo>
                <a:lnTo>
                  <a:pt x="669" y="1839"/>
                </a:lnTo>
                <a:lnTo>
                  <a:pt x="666" y="1837"/>
                </a:lnTo>
                <a:lnTo>
                  <a:pt x="664" y="1833"/>
                </a:lnTo>
                <a:lnTo>
                  <a:pt x="660" y="1828"/>
                </a:lnTo>
                <a:lnTo>
                  <a:pt x="658" y="1822"/>
                </a:lnTo>
                <a:lnTo>
                  <a:pt x="654" y="1808"/>
                </a:lnTo>
                <a:lnTo>
                  <a:pt x="652" y="1791"/>
                </a:lnTo>
                <a:lnTo>
                  <a:pt x="646" y="1760"/>
                </a:lnTo>
                <a:lnTo>
                  <a:pt x="641" y="1738"/>
                </a:lnTo>
                <a:lnTo>
                  <a:pt x="639" y="1731"/>
                </a:lnTo>
                <a:lnTo>
                  <a:pt x="639" y="1720"/>
                </a:lnTo>
                <a:lnTo>
                  <a:pt x="639" y="1708"/>
                </a:lnTo>
                <a:lnTo>
                  <a:pt x="639" y="1695"/>
                </a:lnTo>
                <a:lnTo>
                  <a:pt x="639" y="1683"/>
                </a:lnTo>
                <a:lnTo>
                  <a:pt x="639" y="1673"/>
                </a:lnTo>
                <a:lnTo>
                  <a:pt x="637" y="1668"/>
                </a:lnTo>
                <a:lnTo>
                  <a:pt x="637" y="1664"/>
                </a:lnTo>
                <a:lnTo>
                  <a:pt x="636" y="1662"/>
                </a:lnTo>
                <a:lnTo>
                  <a:pt x="634" y="1661"/>
                </a:lnTo>
                <a:lnTo>
                  <a:pt x="627" y="1658"/>
                </a:lnTo>
                <a:lnTo>
                  <a:pt x="615" y="1656"/>
                </a:lnTo>
                <a:lnTo>
                  <a:pt x="601" y="1655"/>
                </a:lnTo>
                <a:lnTo>
                  <a:pt x="584" y="1653"/>
                </a:lnTo>
                <a:lnTo>
                  <a:pt x="564" y="1653"/>
                </a:lnTo>
                <a:lnTo>
                  <a:pt x="539" y="1655"/>
                </a:lnTo>
                <a:lnTo>
                  <a:pt x="511" y="1656"/>
                </a:lnTo>
                <a:lnTo>
                  <a:pt x="480" y="1658"/>
                </a:lnTo>
                <a:lnTo>
                  <a:pt x="476" y="1658"/>
                </a:lnTo>
                <a:lnTo>
                  <a:pt x="470" y="1658"/>
                </a:lnTo>
                <a:lnTo>
                  <a:pt x="465" y="1656"/>
                </a:lnTo>
                <a:lnTo>
                  <a:pt x="460" y="1655"/>
                </a:lnTo>
                <a:lnTo>
                  <a:pt x="451" y="1649"/>
                </a:lnTo>
                <a:lnTo>
                  <a:pt x="444" y="1642"/>
                </a:lnTo>
                <a:lnTo>
                  <a:pt x="436" y="1633"/>
                </a:lnTo>
                <a:lnTo>
                  <a:pt x="432" y="1626"/>
                </a:lnTo>
                <a:lnTo>
                  <a:pt x="429" y="1619"/>
                </a:lnTo>
                <a:lnTo>
                  <a:pt x="428" y="1615"/>
                </a:lnTo>
                <a:lnTo>
                  <a:pt x="428" y="1611"/>
                </a:lnTo>
                <a:lnTo>
                  <a:pt x="432" y="1607"/>
                </a:lnTo>
                <a:lnTo>
                  <a:pt x="435" y="1604"/>
                </a:lnTo>
                <a:lnTo>
                  <a:pt x="440" y="1602"/>
                </a:lnTo>
                <a:lnTo>
                  <a:pt x="452" y="1601"/>
                </a:lnTo>
                <a:lnTo>
                  <a:pt x="464" y="1599"/>
                </a:lnTo>
                <a:lnTo>
                  <a:pt x="467" y="1598"/>
                </a:lnTo>
                <a:lnTo>
                  <a:pt x="471" y="1596"/>
                </a:lnTo>
                <a:lnTo>
                  <a:pt x="473" y="1594"/>
                </a:lnTo>
                <a:lnTo>
                  <a:pt x="475" y="1592"/>
                </a:lnTo>
                <a:lnTo>
                  <a:pt x="477" y="1587"/>
                </a:lnTo>
                <a:lnTo>
                  <a:pt x="477" y="1582"/>
                </a:lnTo>
                <a:lnTo>
                  <a:pt x="475" y="1577"/>
                </a:lnTo>
                <a:lnTo>
                  <a:pt x="471" y="1573"/>
                </a:lnTo>
                <a:lnTo>
                  <a:pt x="467" y="1569"/>
                </a:lnTo>
                <a:lnTo>
                  <a:pt x="463" y="1566"/>
                </a:lnTo>
                <a:lnTo>
                  <a:pt x="453" y="1561"/>
                </a:lnTo>
                <a:lnTo>
                  <a:pt x="444" y="1555"/>
                </a:lnTo>
                <a:lnTo>
                  <a:pt x="428" y="1550"/>
                </a:lnTo>
                <a:lnTo>
                  <a:pt x="407" y="1543"/>
                </a:lnTo>
                <a:lnTo>
                  <a:pt x="382" y="1537"/>
                </a:lnTo>
                <a:lnTo>
                  <a:pt x="363" y="1533"/>
                </a:lnTo>
                <a:lnTo>
                  <a:pt x="341" y="1532"/>
                </a:lnTo>
                <a:lnTo>
                  <a:pt x="314" y="1531"/>
                </a:lnTo>
                <a:lnTo>
                  <a:pt x="301" y="1530"/>
                </a:lnTo>
                <a:lnTo>
                  <a:pt x="288" y="1529"/>
                </a:lnTo>
                <a:lnTo>
                  <a:pt x="277" y="1526"/>
                </a:lnTo>
                <a:lnTo>
                  <a:pt x="269" y="1524"/>
                </a:lnTo>
                <a:lnTo>
                  <a:pt x="263" y="1520"/>
                </a:lnTo>
                <a:lnTo>
                  <a:pt x="259" y="1517"/>
                </a:lnTo>
                <a:lnTo>
                  <a:pt x="258" y="1512"/>
                </a:lnTo>
                <a:lnTo>
                  <a:pt x="258" y="1507"/>
                </a:lnTo>
                <a:lnTo>
                  <a:pt x="261" y="1494"/>
                </a:lnTo>
                <a:lnTo>
                  <a:pt x="263" y="1478"/>
                </a:lnTo>
                <a:lnTo>
                  <a:pt x="264" y="1459"/>
                </a:lnTo>
                <a:lnTo>
                  <a:pt x="265" y="1444"/>
                </a:lnTo>
                <a:lnTo>
                  <a:pt x="265" y="1437"/>
                </a:lnTo>
                <a:lnTo>
                  <a:pt x="264" y="1431"/>
                </a:lnTo>
                <a:lnTo>
                  <a:pt x="263" y="1426"/>
                </a:lnTo>
                <a:lnTo>
                  <a:pt x="261" y="1422"/>
                </a:lnTo>
                <a:lnTo>
                  <a:pt x="257" y="1417"/>
                </a:lnTo>
                <a:lnTo>
                  <a:pt x="253" y="1413"/>
                </a:lnTo>
                <a:lnTo>
                  <a:pt x="247" y="1411"/>
                </a:lnTo>
                <a:lnTo>
                  <a:pt x="242" y="1407"/>
                </a:lnTo>
                <a:lnTo>
                  <a:pt x="236" y="1406"/>
                </a:lnTo>
                <a:lnTo>
                  <a:pt x="228" y="1405"/>
                </a:lnTo>
                <a:lnTo>
                  <a:pt x="223" y="1405"/>
                </a:lnTo>
                <a:lnTo>
                  <a:pt x="217" y="1405"/>
                </a:lnTo>
                <a:lnTo>
                  <a:pt x="212" y="1405"/>
                </a:lnTo>
                <a:lnTo>
                  <a:pt x="207" y="1405"/>
                </a:lnTo>
                <a:lnTo>
                  <a:pt x="202" y="1403"/>
                </a:lnTo>
                <a:lnTo>
                  <a:pt x="198" y="1402"/>
                </a:lnTo>
                <a:lnTo>
                  <a:pt x="183" y="1400"/>
                </a:lnTo>
                <a:lnTo>
                  <a:pt x="152" y="1398"/>
                </a:lnTo>
                <a:lnTo>
                  <a:pt x="114" y="1397"/>
                </a:lnTo>
                <a:lnTo>
                  <a:pt x="80" y="1397"/>
                </a:lnTo>
                <a:lnTo>
                  <a:pt x="66" y="1397"/>
                </a:lnTo>
                <a:lnTo>
                  <a:pt x="51" y="1399"/>
                </a:lnTo>
                <a:lnTo>
                  <a:pt x="38" y="1402"/>
                </a:lnTo>
                <a:lnTo>
                  <a:pt x="28" y="1405"/>
                </a:lnTo>
                <a:lnTo>
                  <a:pt x="11" y="1410"/>
                </a:lnTo>
                <a:lnTo>
                  <a:pt x="4" y="1411"/>
                </a:lnTo>
                <a:lnTo>
                  <a:pt x="3" y="1402"/>
                </a:lnTo>
                <a:lnTo>
                  <a:pt x="1" y="1390"/>
                </a:lnTo>
                <a:lnTo>
                  <a:pt x="0" y="1377"/>
                </a:lnTo>
                <a:lnTo>
                  <a:pt x="0" y="1363"/>
                </a:lnTo>
                <a:lnTo>
                  <a:pt x="1" y="1350"/>
                </a:lnTo>
                <a:lnTo>
                  <a:pt x="3" y="1340"/>
                </a:lnTo>
                <a:lnTo>
                  <a:pt x="4" y="1335"/>
                </a:lnTo>
                <a:lnTo>
                  <a:pt x="5" y="1331"/>
                </a:lnTo>
                <a:lnTo>
                  <a:pt x="6" y="1329"/>
                </a:lnTo>
                <a:lnTo>
                  <a:pt x="9" y="1329"/>
                </a:lnTo>
                <a:lnTo>
                  <a:pt x="23" y="1323"/>
                </a:lnTo>
                <a:lnTo>
                  <a:pt x="41" y="1314"/>
                </a:lnTo>
                <a:lnTo>
                  <a:pt x="60" y="1302"/>
                </a:lnTo>
                <a:lnTo>
                  <a:pt x="75" y="1289"/>
                </a:lnTo>
                <a:lnTo>
                  <a:pt x="82" y="1280"/>
                </a:lnTo>
                <a:lnTo>
                  <a:pt x="91" y="1268"/>
                </a:lnTo>
                <a:lnTo>
                  <a:pt x="99" y="1255"/>
                </a:lnTo>
                <a:lnTo>
                  <a:pt x="107" y="1240"/>
                </a:lnTo>
                <a:lnTo>
                  <a:pt x="124" y="1209"/>
                </a:lnTo>
                <a:lnTo>
                  <a:pt x="140" y="1184"/>
                </a:lnTo>
                <a:lnTo>
                  <a:pt x="148" y="1173"/>
                </a:lnTo>
                <a:lnTo>
                  <a:pt x="152" y="1161"/>
                </a:lnTo>
                <a:lnTo>
                  <a:pt x="157" y="1150"/>
                </a:lnTo>
                <a:lnTo>
                  <a:pt x="161" y="1136"/>
                </a:lnTo>
                <a:lnTo>
                  <a:pt x="167" y="1113"/>
                </a:lnTo>
                <a:lnTo>
                  <a:pt x="171" y="1095"/>
                </a:lnTo>
                <a:lnTo>
                  <a:pt x="174" y="1087"/>
                </a:lnTo>
                <a:lnTo>
                  <a:pt x="175" y="1077"/>
                </a:lnTo>
                <a:lnTo>
                  <a:pt x="175" y="1066"/>
                </a:lnTo>
                <a:lnTo>
                  <a:pt x="176" y="1056"/>
                </a:lnTo>
                <a:lnTo>
                  <a:pt x="176" y="1044"/>
                </a:lnTo>
                <a:lnTo>
                  <a:pt x="177" y="1033"/>
                </a:lnTo>
                <a:lnTo>
                  <a:pt x="181" y="1024"/>
                </a:lnTo>
                <a:lnTo>
                  <a:pt x="184" y="1015"/>
                </a:lnTo>
                <a:lnTo>
                  <a:pt x="188" y="1008"/>
                </a:lnTo>
                <a:lnTo>
                  <a:pt x="192" y="1000"/>
                </a:lnTo>
                <a:lnTo>
                  <a:pt x="194" y="991"/>
                </a:lnTo>
                <a:lnTo>
                  <a:pt x="196" y="982"/>
                </a:lnTo>
                <a:lnTo>
                  <a:pt x="199" y="964"/>
                </a:lnTo>
                <a:lnTo>
                  <a:pt x="202" y="951"/>
                </a:lnTo>
                <a:lnTo>
                  <a:pt x="206" y="946"/>
                </a:lnTo>
                <a:lnTo>
                  <a:pt x="213" y="940"/>
                </a:lnTo>
                <a:lnTo>
                  <a:pt x="223" y="936"/>
                </a:lnTo>
                <a:lnTo>
                  <a:pt x="233" y="930"/>
                </a:lnTo>
                <a:lnTo>
                  <a:pt x="243" y="924"/>
                </a:lnTo>
                <a:lnTo>
                  <a:pt x="252" y="918"/>
                </a:lnTo>
                <a:lnTo>
                  <a:pt x="256" y="915"/>
                </a:lnTo>
                <a:lnTo>
                  <a:pt x="258" y="912"/>
                </a:lnTo>
                <a:lnTo>
                  <a:pt x="261" y="908"/>
                </a:lnTo>
                <a:lnTo>
                  <a:pt x="262" y="906"/>
                </a:lnTo>
                <a:lnTo>
                  <a:pt x="264" y="888"/>
                </a:lnTo>
                <a:lnTo>
                  <a:pt x="268" y="867"/>
                </a:lnTo>
                <a:lnTo>
                  <a:pt x="270" y="844"/>
                </a:lnTo>
                <a:lnTo>
                  <a:pt x="272" y="829"/>
                </a:lnTo>
                <a:lnTo>
                  <a:pt x="272" y="816"/>
                </a:lnTo>
                <a:lnTo>
                  <a:pt x="272" y="800"/>
                </a:lnTo>
                <a:lnTo>
                  <a:pt x="274" y="793"/>
                </a:lnTo>
                <a:lnTo>
                  <a:pt x="276" y="788"/>
                </a:lnTo>
                <a:lnTo>
                  <a:pt x="277" y="786"/>
                </a:lnTo>
                <a:lnTo>
                  <a:pt x="281" y="785"/>
                </a:lnTo>
                <a:lnTo>
                  <a:pt x="283" y="785"/>
                </a:lnTo>
                <a:lnTo>
                  <a:pt x="287" y="785"/>
                </a:lnTo>
                <a:lnTo>
                  <a:pt x="303" y="785"/>
                </a:lnTo>
                <a:lnTo>
                  <a:pt x="319" y="785"/>
                </a:lnTo>
                <a:lnTo>
                  <a:pt x="335" y="785"/>
                </a:lnTo>
                <a:lnTo>
                  <a:pt x="354" y="785"/>
                </a:lnTo>
                <a:lnTo>
                  <a:pt x="373" y="786"/>
                </a:lnTo>
                <a:lnTo>
                  <a:pt x="390" y="786"/>
                </a:lnTo>
                <a:lnTo>
                  <a:pt x="408" y="787"/>
                </a:lnTo>
                <a:lnTo>
                  <a:pt x="425" y="786"/>
                </a:lnTo>
                <a:lnTo>
                  <a:pt x="442" y="785"/>
                </a:lnTo>
                <a:lnTo>
                  <a:pt x="461" y="786"/>
                </a:lnTo>
                <a:lnTo>
                  <a:pt x="482" y="789"/>
                </a:lnTo>
                <a:lnTo>
                  <a:pt x="501" y="793"/>
                </a:lnTo>
                <a:lnTo>
                  <a:pt x="517" y="799"/>
                </a:lnTo>
                <a:lnTo>
                  <a:pt x="533" y="802"/>
                </a:lnTo>
                <a:lnTo>
                  <a:pt x="540" y="802"/>
                </a:lnTo>
                <a:lnTo>
                  <a:pt x="547" y="801"/>
                </a:lnTo>
                <a:lnTo>
                  <a:pt x="553" y="799"/>
                </a:lnTo>
                <a:lnTo>
                  <a:pt x="559" y="793"/>
                </a:lnTo>
                <a:lnTo>
                  <a:pt x="561" y="789"/>
                </a:lnTo>
                <a:lnTo>
                  <a:pt x="564" y="785"/>
                </a:lnTo>
                <a:lnTo>
                  <a:pt x="566" y="780"/>
                </a:lnTo>
                <a:lnTo>
                  <a:pt x="567" y="774"/>
                </a:lnTo>
                <a:lnTo>
                  <a:pt x="570" y="762"/>
                </a:lnTo>
                <a:lnTo>
                  <a:pt x="571" y="749"/>
                </a:lnTo>
                <a:lnTo>
                  <a:pt x="573" y="736"/>
                </a:lnTo>
                <a:lnTo>
                  <a:pt x="576" y="723"/>
                </a:lnTo>
                <a:lnTo>
                  <a:pt x="578" y="717"/>
                </a:lnTo>
                <a:lnTo>
                  <a:pt x="580" y="711"/>
                </a:lnTo>
                <a:lnTo>
                  <a:pt x="583" y="705"/>
                </a:lnTo>
                <a:lnTo>
                  <a:pt x="586" y="700"/>
                </a:lnTo>
                <a:lnTo>
                  <a:pt x="599" y="687"/>
                </a:lnTo>
                <a:lnTo>
                  <a:pt x="609" y="678"/>
                </a:lnTo>
                <a:lnTo>
                  <a:pt x="620" y="671"/>
                </a:lnTo>
                <a:lnTo>
                  <a:pt x="633" y="661"/>
                </a:lnTo>
                <a:lnTo>
                  <a:pt x="645" y="650"/>
                </a:lnTo>
                <a:lnTo>
                  <a:pt x="654" y="641"/>
                </a:lnTo>
                <a:lnTo>
                  <a:pt x="656" y="637"/>
                </a:lnTo>
                <a:lnTo>
                  <a:pt x="659" y="632"/>
                </a:lnTo>
                <a:lnTo>
                  <a:pt x="661" y="629"/>
                </a:lnTo>
                <a:lnTo>
                  <a:pt x="662" y="624"/>
                </a:lnTo>
                <a:lnTo>
                  <a:pt x="665" y="619"/>
                </a:lnTo>
                <a:lnTo>
                  <a:pt x="668" y="613"/>
                </a:lnTo>
                <a:lnTo>
                  <a:pt x="673" y="608"/>
                </a:lnTo>
                <a:lnTo>
                  <a:pt x="680" y="600"/>
                </a:lnTo>
                <a:lnTo>
                  <a:pt x="694" y="589"/>
                </a:lnTo>
                <a:lnTo>
                  <a:pt x="710" y="577"/>
                </a:lnTo>
                <a:lnTo>
                  <a:pt x="729" y="561"/>
                </a:lnTo>
                <a:lnTo>
                  <a:pt x="754" y="542"/>
                </a:lnTo>
                <a:lnTo>
                  <a:pt x="780" y="522"/>
                </a:lnTo>
                <a:lnTo>
                  <a:pt x="804" y="504"/>
                </a:lnTo>
                <a:lnTo>
                  <a:pt x="826" y="489"/>
                </a:lnTo>
                <a:lnTo>
                  <a:pt x="850" y="472"/>
                </a:lnTo>
                <a:lnTo>
                  <a:pt x="873" y="458"/>
                </a:lnTo>
                <a:lnTo>
                  <a:pt x="889" y="448"/>
                </a:lnTo>
                <a:lnTo>
                  <a:pt x="893" y="447"/>
                </a:lnTo>
                <a:lnTo>
                  <a:pt x="897" y="447"/>
                </a:lnTo>
                <a:lnTo>
                  <a:pt x="901" y="448"/>
                </a:lnTo>
                <a:lnTo>
                  <a:pt x="907" y="451"/>
                </a:lnTo>
                <a:lnTo>
                  <a:pt x="920" y="458"/>
                </a:lnTo>
                <a:lnTo>
                  <a:pt x="936" y="465"/>
                </a:lnTo>
                <a:lnTo>
                  <a:pt x="951" y="472"/>
                </a:lnTo>
                <a:lnTo>
                  <a:pt x="968" y="478"/>
                </a:lnTo>
                <a:lnTo>
                  <a:pt x="976" y="480"/>
                </a:lnTo>
                <a:lnTo>
                  <a:pt x="983" y="480"/>
                </a:lnTo>
                <a:lnTo>
                  <a:pt x="990" y="480"/>
                </a:lnTo>
                <a:lnTo>
                  <a:pt x="998" y="478"/>
                </a:lnTo>
                <a:lnTo>
                  <a:pt x="1005" y="476"/>
                </a:lnTo>
                <a:lnTo>
                  <a:pt x="1011" y="471"/>
                </a:lnTo>
                <a:lnTo>
                  <a:pt x="1018" y="464"/>
                </a:lnTo>
                <a:lnTo>
                  <a:pt x="1024" y="457"/>
                </a:lnTo>
                <a:lnTo>
                  <a:pt x="1036" y="441"/>
                </a:lnTo>
                <a:lnTo>
                  <a:pt x="1047" y="423"/>
                </a:lnTo>
                <a:lnTo>
                  <a:pt x="1059" y="405"/>
                </a:lnTo>
                <a:lnTo>
                  <a:pt x="1070" y="390"/>
                </a:lnTo>
                <a:lnTo>
                  <a:pt x="1075" y="384"/>
                </a:lnTo>
                <a:lnTo>
                  <a:pt x="1081" y="379"/>
                </a:lnTo>
                <a:lnTo>
                  <a:pt x="1086" y="376"/>
                </a:lnTo>
                <a:lnTo>
                  <a:pt x="1090" y="373"/>
                </a:lnTo>
                <a:lnTo>
                  <a:pt x="1109" y="370"/>
                </a:lnTo>
                <a:lnTo>
                  <a:pt x="1128" y="367"/>
                </a:lnTo>
                <a:lnTo>
                  <a:pt x="1149" y="365"/>
                </a:lnTo>
                <a:lnTo>
                  <a:pt x="1169" y="363"/>
                </a:lnTo>
                <a:lnTo>
                  <a:pt x="1184" y="360"/>
                </a:lnTo>
                <a:lnTo>
                  <a:pt x="1195" y="360"/>
                </a:lnTo>
                <a:lnTo>
                  <a:pt x="1206" y="360"/>
                </a:lnTo>
                <a:lnTo>
                  <a:pt x="1217" y="363"/>
                </a:lnTo>
                <a:lnTo>
                  <a:pt x="1235" y="370"/>
                </a:lnTo>
                <a:lnTo>
                  <a:pt x="1246" y="375"/>
                </a:lnTo>
                <a:lnTo>
                  <a:pt x="1258" y="376"/>
                </a:lnTo>
                <a:lnTo>
                  <a:pt x="1279" y="376"/>
                </a:lnTo>
                <a:lnTo>
                  <a:pt x="1302" y="373"/>
                </a:lnTo>
                <a:lnTo>
                  <a:pt x="1323" y="370"/>
                </a:lnTo>
                <a:lnTo>
                  <a:pt x="1333" y="367"/>
                </a:lnTo>
                <a:lnTo>
                  <a:pt x="1341" y="365"/>
                </a:lnTo>
                <a:lnTo>
                  <a:pt x="1351" y="361"/>
                </a:lnTo>
                <a:lnTo>
                  <a:pt x="1359" y="357"/>
                </a:lnTo>
                <a:lnTo>
                  <a:pt x="1366" y="352"/>
                </a:lnTo>
                <a:lnTo>
                  <a:pt x="1373" y="346"/>
                </a:lnTo>
                <a:lnTo>
                  <a:pt x="1378" y="340"/>
                </a:lnTo>
                <a:lnTo>
                  <a:pt x="1380" y="334"/>
                </a:lnTo>
                <a:lnTo>
                  <a:pt x="1384" y="310"/>
                </a:lnTo>
                <a:lnTo>
                  <a:pt x="1389" y="276"/>
                </a:lnTo>
                <a:lnTo>
                  <a:pt x="1393" y="239"/>
                </a:lnTo>
                <a:lnTo>
                  <a:pt x="1397" y="211"/>
                </a:lnTo>
                <a:lnTo>
                  <a:pt x="1399" y="183"/>
                </a:lnTo>
                <a:lnTo>
                  <a:pt x="1403" y="149"/>
                </a:lnTo>
                <a:lnTo>
                  <a:pt x="1406" y="118"/>
                </a:lnTo>
                <a:lnTo>
                  <a:pt x="1409" y="95"/>
                </a:lnTo>
                <a:lnTo>
                  <a:pt x="1409" y="87"/>
                </a:lnTo>
                <a:lnTo>
                  <a:pt x="1409" y="77"/>
                </a:lnTo>
                <a:lnTo>
                  <a:pt x="1410" y="68"/>
                </a:lnTo>
                <a:lnTo>
                  <a:pt x="1414" y="61"/>
                </a:lnTo>
                <a:lnTo>
                  <a:pt x="1417" y="56"/>
                </a:lnTo>
                <a:lnTo>
                  <a:pt x="1423" y="54"/>
                </a:lnTo>
                <a:lnTo>
                  <a:pt x="1430" y="51"/>
                </a:lnTo>
                <a:lnTo>
                  <a:pt x="1437" y="49"/>
                </a:lnTo>
                <a:lnTo>
                  <a:pt x="1453" y="42"/>
                </a:lnTo>
                <a:lnTo>
                  <a:pt x="1470" y="35"/>
                </a:lnTo>
                <a:lnTo>
                  <a:pt x="1486" y="30"/>
                </a:lnTo>
                <a:lnTo>
                  <a:pt x="1499" y="25"/>
                </a:lnTo>
                <a:lnTo>
                  <a:pt x="1522" y="20"/>
                </a:lnTo>
                <a:lnTo>
                  <a:pt x="1540" y="17"/>
                </a:lnTo>
                <a:lnTo>
                  <a:pt x="1557" y="16"/>
                </a:lnTo>
                <a:lnTo>
                  <a:pt x="1584" y="14"/>
                </a:lnTo>
                <a:lnTo>
                  <a:pt x="1603" y="14"/>
                </a:lnTo>
                <a:lnTo>
                  <a:pt x="1628" y="16"/>
                </a:lnTo>
                <a:lnTo>
                  <a:pt x="1655" y="17"/>
                </a:lnTo>
                <a:lnTo>
                  <a:pt x="1685" y="18"/>
                </a:lnTo>
                <a:lnTo>
                  <a:pt x="1702" y="18"/>
                </a:lnTo>
                <a:lnTo>
                  <a:pt x="1718" y="16"/>
                </a:lnTo>
                <a:lnTo>
                  <a:pt x="1726" y="14"/>
                </a:lnTo>
                <a:lnTo>
                  <a:pt x="1733" y="12"/>
                </a:lnTo>
                <a:lnTo>
                  <a:pt x="1741" y="10"/>
                </a:lnTo>
                <a:lnTo>
                  <a:pt x="1746" y="6"/>
                </a:lnTo>
                <a:lnTo>
                  <a:pt x="1751" y="4"/>
                </a:lnTo>
                <a:lnTo>
                  <a:pt x="1756" y="1"/>
                </a:lnTo>
                <a:lnTo>
                  <a:pt x="1760" y="0"/>
                </a:lnTo>
                <a:lnTo>
                  <a:pt x="1763" y="0"/>
                </a:lnTo>
                <a:lnTo>
                  <a:pt x="1766" y="1"/>
                </a:lnTo>
                <a:lnTo>
                  <a:pt x="1767" y="3"/>
                </a:lnTo>
                <a:lnTo>
                  <a:pt x="1769" y="5"/>
                </a:lnTo>
                <a:lnTo>
                  <a:pt x="1770" y="8"/>
                </a:lnTo>
                <a:lnTo>
                  <a:pt x="1774" y="25"/>
                </a:lnTo>
                <a:lnTo>
                  <a:pt x="1777" y="47"/>
                </a:lnTo>
                <a:lnTo>
                  <a:pt x="1783" y="70"/>
                </a:lnTo>
                <a:lnTo>
                  <a:pt x="1794" y="111"/>
                </a:lnTo>
                <a:lnTo>
                  <a:pt x="1805" y="153"/>
                </a:lnTo>
                <a:lnTo>
                  <a:pt x="1812" y="181"/>
                </a:lnTo>
                <a:lnTo>
                  <a:pt x="1821" y="212"/>
                </a:lnTo>
                <a:lnTo>
                  <a:pt x="1836" y="259"/>
                </a:lnTo>
                <a:lnTo>
                  <a:pt x="1850" y="306"/>
                </a:lnTo>
                <a:lnTo>
                  <a:pt x="1859" y="335"/>
                </a:lnTo>
                <a:lnTo>
                  <a:pt x="1868" y="359"/>
                </a:lnTo>
                <a:lnTo>
                  <a:pt x="1880" y="394"/>
                </a:lnTo>
                <a:lnTo>
                  <a:pt x="1890" y="428"/>
                </a:lnTo>
                <a:lnTo>
                  <a:pt x="1897" y="452"/>
                </a:lnTo>
                <a:lnTo>
                  <a:pt x="1905" y="471"/>
                </a:lnTo>
                <a:lnTo>
                  <a:pt x="1914" y="496"/>
                </a:lnTo>
                <a:lnTo>
                  <a:pt x="1918" y="509"/>
                </a:lnTo>
                <a:lnTo>
                  <a:pt x="1921" y="520"/>
                </a:lnTo>
                <a:lnTo>
                  <a:pt x="1924" y="530"/>
                </a:lnTo>
                <a:lnTo>
                  <a:pt x="1925" y="537"/>
                </a:lnTo>
                <a:lnTo>
                  <a:pt x="1924" y="543"/>
                </a:lnTo>
                <a:lnTo>
                  <a:pt x="1922" y="547"/>
                </a:lnTo>
                <a:lnTo>
                  <a:pt x="1920" y="550"/>
                </a:lnTo>
                <a:lnTo>
                  <a:pt x="1916" y="553"/>
                </a:lnTo>
                <a:lnTo>
                  <a:pt x="1909" y="558"/>
                </a:lnTo>
                <a:lnTo>
                  <a:pt x="1900" y="564"/>
                </a:lnTo>
                <a:lnTo>
                  <a:pt x="1889" y="572"/>
                </a:lnTo>
                <a:lnTo>
                  <a:pt x="1878" y="583"/>
                </a:lnTo>
                <a:lnTo>
                  <a:pt x="1865" y="593"/>
                </a:lnTo>
                <a:lnTo>
                  <a:pt x="1852" y="606"/>
                </a:lnTo>
                <a:lnTo>
                  <a:pt x="1842" y="617"/>
                </a:lnTo>
                <a:lnTo>
                  <a:pt x="1836" y="624"/>
                </a:lnTo>
                <a:lnTo>
                  <a:pt x="1834" y="627"/>
                </a:lnTo>
                <a:lnTo>
                  <a:pt x="1836" y="629"/>
                </a:lnTo>
                <a:lnTo>
                  <a:pt x="1837" y="632"/>
                </a:lnTo>
                <a:lnTo>
                  <a:pt x="1839" y="635"/>
                </a:lnTo>
                <a:lnTo>
                  <a:pt x="1846" y="643"/>
                </a:lnTo>
                <a:lnTo>
                  <a:pt x="1855" y="653"/>
                </a:lnTo>
                <a:lnTo>
                  <a:pt x="1864" y="666"/>
                </a:lnTo>
                <a:lnTo>
                  <a:pt x="1872" y="680"/>
                </a:lnTo>
                <a:lnTo>
                  <a:pt x="1883" y="699"/>
                </a:lnTo>
                <a:lnTo>
                  <a:pt x="1896" y="723"/>
                </a:lnTo>
                <a:lnTo>
                  <a:pt x="1909" y="748"/>
                </a:lnTo>
                <a:lnTo>
                  <a:pt x="1919" y="766"/>
                </a:lnTo>
                <a:lnTo>
                  <a:pt x="1925" y="779"/>
                </a:lnTo>
                <a:lnTo>
                  <a:pt x="1932" y="789"/>
                </a:lnTo>
                <a:lnTo>
                  <a:pt x="1934" y="794"/>
                </a:lnTo>
                <a:lnTo>
                  <a:pt x="1938" y="797"/>
                </a:lnTo>
                <a:lnTo>
                  <a:pt x="1941" y="799"/>
                </a:lnTo>
                <a:lnTo>
                  <a:pt x="1945" y="798"/>
                </a:lnTo>
                <a:lnTo>
                  <a:pt x="1947" y="798"/>
                </a:lnTo>
                <a:lnTo>
                  <a:pt x="1951" y="797"/>
                </a:lnTo>
                <a:lnTo>
                  <a:pt x="1953" y="797"/>
                </a:lnTo>
                <a:lnTo>
                  <a:pt x="1956" y="798"/>
                </a:lnTo>
                <a:lnTo>
                  <a:pt x="1960" y="801"/>
                </a:lnTo>
                <a:lnTo>
                  <a:pt x="1966" y="808"/>
                </a:lnTo>
                <a:lnTo>
                  <a:pt x="1975" y="818"/>
                </a:lnTo>
                <a:lnTo>
                  <a:pt x="1987" y="831"/>
                </a:lnTo>
                <a:lnTo>
                  <a:pt x="1998" y="844"/>
                </a:lnTo>
                <a:lnTo>
                  <a:pt x="2009" y="855"/>
                </a:lnTo>
                <a:lnTo>
                  <a:pt x="2021" y="864"/>
                </a:lnTo>
                <a:lnTo>
                  <a:pt x="2033" y="875"/>
                </a:lnTo>
                <a:lnTo>
                  <a:pt x="2038" y="881"/>
                </a:lnTo>
                <a:lnTo>
                  <a:pt x="2042" y="887"/>
                </a:lnTo>
                <a:lnTo>
                  <a:pt x="2047" y="894"/>
                </a:lnTo>
                <a:lnTo>
                  <a:pt x="2050" y="901"/>
                </a:lnTo>
                <a:lnTo>
                  <a:pt x="2051" y="909"/>
                </a:lnTo>
                <a:lnTo>
                  <a:pt x="2050" y="919"/>
                </a:lnTo>
                <a:lnTo>
                  <a:pt x="2048" y="930"/>
                </a:lnTo>
                <a:lnTo>
                  <a:pt x="2047" y="939"/>
                </a:lnTo>
                <a:lnTo>
                  <a:pt x="2042" y="959"/>
                </a:lnTo>
                <a:lnTo>
                  <a:pt x="2039" y="976"/>
                </a:lnTo>
                <a:lnTo>
                  <a:pt x="2039" y="989"/>
                </a:lnTo>
                <a:lnTo>
                  <a:pt x="2040" y="1003"/>
                </a:lnTo>
                <a:lnTo>
                  <a:pt x="2040" y="1010"/>
                </a:lnTo>
                <a:lnTo>
                  <a:pt x="2041" y="1016"/>
                </a:lnTo>
                <a:lnTo>
                  <a:pt x="2040" y="1021"/>
                </a:lnTo>
                <a:lnTo>
                  <a:pt x="2039" y="1026"/>
                </a:lnTo>
                <a:lnTo>
                  <a:pt x="2037" y="1034"/>
                </a:lnTo>
                <a:lnTo>
                  <a:pt x="2035" y="1041"/>
                </a:lnTo>
                <a:lnTo>
                  <a:pt x="2037" y="1044"/>
                </a:lnTo>
                <a:lnTo>
                  <a:pt x="2039" y="1045"/>
                </a:lnTo>
                <a:lnTo>
                  <a:pt x="2042" y="1045"/>
                </a:lnTo>
                <a:lnTo>
                  <a:pt x="2047" y="1044"/>
                </a:lnTo>
                <a:lnTo>
                  <a:pt x="2059" y="1040"/>
                </a:lnTo>
                <a:lnTo>
                  <a:pt x="2071" y="1037"/>
                </a:lnTo>
                <a:lnTo>
                  <a:pt x="2082" y="1033"/>
                </a:lnTo>
                <a:lnTo>
                  <a:pt x="2091" y="1027"/>
                </a:lnTo>
                <a:lnTo>
                  <a:pt x="2104" y="1021"/>
                </a:lnTo>
                <a:lnTo>
                  <a:pt x="2115" y="1015"/>
                </a:lnTo>
                <a:lnTo>
                  <a:pt x="2117" y="1014"/>
                </a:lnTo>
                <a:lnTo>
                  <a:pt x="2117" y="1013"/>
                </a:lnTo>
                <a:lnTo>
                  <a:pt x="2117" y="1010"/>
                </a:lnTo>
                <a:lnTo>
                  <a:pt x="2117" y="1007"/>
                </a:lnTo>
                <a:lnTo>
                  <a:pt x="2115" y="1001"/>
                </a:lnTo>
                <a:lnTo>
                  <a:pt x="2111" y="994"/>
                </a:lnTo>
                <a:lnTo>
                  <a:pt x="2108" y="987"/>
                </a:lnTo>
                <a:lnTo>
                  <a:pt x="2104" y="981"/>
                </a:lnTo>
                <a:lnTo>
                  <a:pt x="2102" y="975"/>
                </a:lnTo>
                <a:lnTo>
                  <a:pt x="2102" y="972"/>
                </a:lnTo>
                <a:lnTo>
                  <a:pt x="2105" y="969"/>
                </a:lnTo>
                <a:lnTo>
                  <a:pt x="2109" y="966"/>
                </a:lnTo>
                <a:lnTo>
                  <a:pt x="2114" y="964"/>
                </a:lnTo>
                <a:lnTo>
                  <a:pt x="2119" y="963"/>
                </a:lnTo>
                <a:lnTo>
                  <a:pt x="2128" y="962"/>
                </a:lnTo>
                <a:lnTo>
                  <a:pt x="2134" y="962"/>
                </a:lnTo>
                <a:lnTo>
                  <a:pt x="2138" y="965"/>
                </a:lnTo>
                <a:lnTo>
                  <a:pt x="2141" y="972"/>
                </a:lnTo>
                <a:lnTo>
                  <a:pt x="2146" y="982"/>
                </a:lnTo>
                <a:lnTo>
                  <a:pt x="2151" y="993"/>
                </a:lnTo>
                <a:lnTo>
                  <a:pt x="2155" y="1003"/>
                </a:lnTo>
                <a:lnTo>
                  <a:pt x="2159" y="1012"/>
                </a:lnTo>
                <a:lnTo>
                  <a:pt x="2161" y="1014"/>
                </a:lnTo>
                <a:lnTo>
                  <a:pt x="2164" y="1016"/>
                </a:lnTo>
                <a:lnTo>
                  <a:pt x="2165" y="1016"/>
                </a:lnTo>
                <a:lnTo>
                  <a:pt x="2167" y="1015"/>
                </a:lnTo>
                <a:lnTo>
                  <a:pt x="2174" y="1007"/>
                </a:lnTo>
                <a:lnTo>
                  <a:pt x="2182" y="1000"/>
                </a:lnTo>
                <a:lnTo>
                  <a:pt x="2189" y="994"/>
                </a:lnTo>
                <a:lnTo>
                  <a:pt x="2197" y="989"/>
                </a:lnTo>
                <a:lnTo>
                  <a:pt x="2211" y="981"/>
                </a:lnTo>
                <a:lnTo>
                  <a:pt x="2227" y="975"/>
                </a:lnTo>
                <a:lnTo>
                  <a:pt x="2243" y="969"/>
                </a:lnTo>
                <a:lnTo>
                  <a:pt x="2261" y="962"/>
                </a:lnTo>
                <a:lnTo>
                  <a:pt x="2279" y="956"/>
                </a:lnTo>
                <a:lnTo>
                  <a:pt x="2296" y="949"/>
                </a:lnTo>
                <a:lnTo>
                  <a:pt x="2304" y="946"/>
                </a:lnTo>
                <a:lnTo>
                  <a:pt x="2311" y="945"/>
                </a:lnTo>
                <a:lnTo>
                  <a:pt x="2317" y="945"/>
                </a:lnTo>
                <a:lnTo>
                  <a:pt x="2323" y="945"/>
                </a:lnTo>
                <a:lnTo>
                  <a:pt x="2334" y="949"/>
                </a:lnTo>
                <a:lnTo>
                  <a:pt x="2346" y="953"/>
                </a:lnTo>
                <a:lnTo>
                  <a:pt x="2362" y="958"/>
                </a:lnTo>
                <a:lnTo>
                  <a:pt x="2381" y="963"/>
                </a:lnTo>
                <a:lnTo>
                  <a:pt x="2391" y="964"/>
                </a:lnTo>
                <a:lnTo>
                  <a:pt x="2400" y="965"/>
                </a:lnTo>
                <a:lnTo>
                  <a:pt x="2410" y="965"/>
                </a:lnTo>
                <a:lnTo>
                  <a:pt x="2418" y="965"/>
                </a:lnTo>
                <a:lnTo>
                  <a:pt x="2425" y="963"/>
                </a:lnTo>
                <a:lnTo>
                  <a:pt x="2431" y="961"/>
                </a:lnTo>
                <a:lnTo>
                  <a:pt x="2436" y="958"/>
                </a:lnTo>
                <a:lnTo>
                  <a:pt x="2441" y="955"/>
                </a:lnTo>
                <a:lnTo>
                  <a:pt x="2447" y="946"/>
                </a:lnTo>
                <a:lnTo>
                  <a:pt x="2453" y="936"/>
                </a:lnTo>
                <a:lnTo>
                  <a:pt x="2455" y="931"/>
                </a:lnTo>
                <a:lnTo>
                  <a:pt x="2460" y="928"/>
                </a:lnTo>
                <a:lnTo>
                  <a:pt x="2463" y="927"/>
                </a:lnTo>
                <a:lnTo>
                  <a:pt x="2468" y="927"/>
                </a:lnTo>
                <a:lnTo>
                  <a:pt x="2479" y="931"/>
                </a:lnTo>
                <a:lnTo>
                  <a:pt x="2488" y="934"/>
                </a:lnTo>
                <a:lnTo>
                  <a:pt x="2503" y="938"/>
                </a:lnTo>
                <a:lnTo>
                  <a:pt x="2523" y="943"/>
                </a:lnTo>
                <a:lnTo>
                  <a:pt x="2545" y="949"/>
                </a:lnTo>
                <a:lnTo>
                  <a:pt x="2564" y="953"/>
                </a:lnTo>
                <a:lnTo>
                  <a:pt x="2582" y="958"/>
                </a:lnTo>
                <a:lnTo>
                  <a:pt x="2600" y="964"/>
                </a:lnTo>
                <a:lnTo>
                  <a:pt x="2607" y="968"/>
                </a:lnTo>
                <a:lnTo>
                  <a:pt x="2613" y="971"/>
                </a:lnTo>
                <a:lnTo>
                  <a:pt x="2619" y="976"/>
                </a:lnTo>
                <a:lnTo>
                  <a:pt x="2623" y="980"/>
                </a:lnTo>
                <a:lnTo>
                  <a:pt x="2630" y="995"/>
                </a:lnTo>
                <a:lnTo>
                  <a:pt x="2638" y="1019"/>
                </a:lnTo>
                <a:lnTo>
                  <a:pt x="2642" y="1032"/>
                </a:lnTo>
                <a:lnTo>
                  <a:pt x="2644" y="1044"/>
                </a:lnTo>
                <a:lnTo>
                  <a:pt x="2645" y="1056"/>
                </a:lnTo>
                <a:lnTo>
                  <a:pt x="2645" y="1065"/>
                </a:lnTo>
                <a:lnTo>
                  <a:pt x="2644" y="1073"/>
                </a:lnTo>
                <a:lnTo>
                  <a:pt x="2642" y="1082"/>
                </a:lnTo>
                <a:lnTo>
                  <a:pt x="2638" y="1091"/>
                </a:lnTo>
                <a:lnTo>
                  <a:pt x="2633" y="1101"/>
                </a:lnTo>
                <a:lnTo>
                  <a:pt x="2629" y="1110"/>
                </a:lnTo>
                <a:lnTo>
                  <a:pt x="2621" y="1119"/>
                </a:lnTo>
                <a:lnTo>
                  <a:pt x="2614" y="1127"/>
                </a:lnTo>
                <a:lnTo>
                  <a:pt x="2606" y="1134"/>
                </a:lnTo>
                <a:lnTo>
                  <a:pt x="2602" y="1138"/>
                </a:lnTo>
                <a:lnTo>
                  <a:pt x="2599" y="1142"/>
                </a:lnTo>
                <a:lnTo>
                  <a:pt x="2595" y="1146"/>
                </a:lnTo>
                <a:lnTo>
                  <a:pt x="2594" y="1151"/>
                </a:lnTo>
                <a:lnTo>
                  <a:pt x="2590" y="1159"/>
                </a:lnTo>
                <a:lnTo>
                  <a:pt x="2589" y="1167"/>
                </a:lnTo>
                <a:lnTo>
                  <a:pt x="2589" y="1176"/>
                </a:lnTo>
                <a:lnTo>
                  <a:pt x="2588" y="1184"/>
                </a:lnTo>
                <a:lnTo>
                  <a:pt x="2588" y="1192"/>
                </a:lnTo>
                <a:lnTo>
                  <a:pt x="2586" y="1199"/>
                </a:lnTo>
                <a:lnTo>
                  <a:pt x="2580" y="1211"/>
                </a:lnTo>
                <a:lnTo>
                  <a:pt x="2576" y="1224"/>
                </a:lnTo>
                <a:lnTo>
                  <a:pt x="2573" y="1237"/>
                </a:lnTo>
                <a:lnTo>
                  <a:pt x="2568" y="1248"/>
                </a:lnTo>
                <a:lnTo>
                  <a:pt x="2557" y="1264"/>
                </a:lnTo>
                <a:lnTo>
                  <a:pt x="2542" y="1285"/>
                </a:lnTo>
                <a:lnTo>
                  <a:pt x="2533" y="1297"/>
                </a:lnTo>
                <a:lnTo>
                  <a:pt x="2526" y="1306"/>
                </a:lnTo>
                <a:lnTo>
                  <a:pt x="2518" y="1314"/>
                </a:lnTo>
                <a:lnTo>
                  <a:pt x="2512" y="1319"/>
                </a:lnTo>
                <a:lnTo>
                  <a:pt x="2499" y="1327"/>
                </a:lnTo>
                <a:lnTo>
                  <a:pt x="2479" y="1336"/>
                </a:lnTo>
                <a:lnTo>
                  <a:pt x="2457" y="1344"/>
                </a:lnTo>
                <a:lnTo>
                  <a:pt x="2438" y="1354"/>
                </a:lnTo>
                <a:lnTo>
                  <a:pt x="2422" y="1361"/>
                </a:lnTo>
                <a:lnTo>
                  <a:pt x="2406" y="1365"/>
                </a:lnTo>
                <a:lnTo>
                  <a:pt x="2393" y="1369"/>
                </a:lnTo>
                <a:lnTo>
                  <a:pt x="2380" y="1374"/>
                </a:lnTo>
                <a:lnTo>
                  <a:pt x="2369" y="1379"/>
                </a:lnTo>
                <a:lnTo>
                  <a:pt x="2365" y="1382"/>
                </a:lnTo>
                <a:lnTo>
                  <a:pt x="2363" y="1384"/>
                </a:lnTo>
                <a:lnTo>
                  <a:pt x="2363" y="1385"/>
                </a:lnTo>
                <a:lnTo>
                  <a:pt x="2365" y="1386"/>
                </a:lnTo>
                <a:lnTo>
                  <a:pt x="2367" y="1387"/>
                </a:lnTo>
                <a:lnTo>
                  <a:pt x="2382" y="1386"/>
                </a:lnTo>
                <a:lnTo>
                  <a:pt x="2403" y="1384"/>
                </a:lnTo>
                <a:lnTo>
                  <a:pt x="2412" y="1381"/>
                </a:lnTo>
                <a:lnTo>
                  <a:pt x="2421" y="1380"/>
                </a:lnTo>
                <a:lnTo>
                  <a:pt x="2431" y="1379"/>
                </a:lnTo>
                <a:lnTo>
                  <a:pt x="2443" y="1380"/>
                </a:lnTo>
                <a:lnTo>
                  <a:pt x="2450" y="1382"/>
                </a:lnTo>
                <a:lnTo>
                  <a:pt x="2457" y="1388"/>
                </a:lnTo>
                <a:lnTo>
                  <a:pt x="2464" y="1397"/>
                </a:lnTo>
                <a:lnTo>
                  <a:pt x="2473" y="1406"/>
                </a:lnTo>
                <a:lnTo>
                  <a:pt x="2486" y="1426"/>
                </a:lnTo>
                <a:lnTo>
                  <a:pt x="2498" y="1441"/>
                </a:lnTo>
                <a:lnTo>
                  <a:pt x="2503" y="1445"/>
                </a:lnTo>
                <a:lnTo>
                  <a:pt x="2511" y="1450"/>
                </a:lnTo>
                <a:lnTo>
                  <a:pt x="2520" y="1456"/>
                </a:lnTo>
                <a:lnTo>
                  <a:pt x="2530" y="1462"/>
                </a:lnTo>
                <a:lnTo>
                  <a:pt x="2541" y="1467"/>
                </a:lnTo>
                <a:lnTo>
                  <a:pt x="2551" y="1472"/>
                </a:lnTo>
                <a:lnTo>
                  <a:pt x="2561" y="1475"/>
                </a:lnTo>
                <a:lnTo>
                  <a:pt x="2570" y="1478"/>
                </a:lnTo>
                <a:lnTo>
                  <a:pt x="2577" y="1479"/>
                </a:lnTo>
                <a:lnTo>
                  <a:pt x="2585" y="1481"/>
                </a:lnTo>
                <a:lnTo>
                  <a:pt x="2590" y="1484"/>
                </a:lnTo>
                <a:lnTo>
                  <a:pt x="2595" y="1486"/>
                </a:lnTo>
                <a:lnTo>
                  <a:pt x="2601" y="1491"/>
                </a:lnTo>
                <a:lnTo>
                  <a:pt x="2606" y="1495"/>
                </a:lnTo>
                <a:lnTo>
                  <a:pt x="2611" y="1501"/>
                </a:lnTo>
                <a:lnTo>
                  <a:pt x="2615" y="1510"/>
                </a:lnTo>
                <a:lnTo>
                  <a:pt x="2619" y="1519"/>
                </a:lnTo>
                <a:lnTo>
                  <a:pt x="2621" y="1527"/>
                </a:lnTo>
                <a:lnTo>
                  <a:pt x="2623" y="1535"/>
                </a:lnTo>
                <a:lnTo>
                  <a:pt x="2624" y="1542"/>
                </a:lnTo>
                <a:lnTo>
                  <a:pt x="2624" y="1556"/>
                </a:lnTo>
                <a:lnTo>
                  <a:pt x="2625" y="1569"/>
                </a:lnTo>
                <a:lnTo>
                  <a:pt x="2626" y="1575"/>
                </a:lnTo>
                <a:lnTo>
                  <a:pt x="2630" y="1580"/>
                </a:lnTo>
                <a:lnTo>
                  <a:pt x="2633" y="1582"/>
                </a:lnTo>
                <a:lnTo>
                  <a:pt x="2638" y="1585"/>
                </a:lnTo>
                <a:lnTo>
                  <a:pt x="2650" y="1586"/>
                </a:lnTo>
                <a:lnTo>
                  <a:pt x="2661" y="1586"/>
                </a:lnTo>
                <a:lnTo>
                  <a:pt x="2665" y="1587"/>
                </a:lnTo>
                <a:lnTo>
                  <a:pt x="2668" y="1588"/>
                </a:lnTo>
                <a:lnTo>
                  <a:pt x="2670" y="1590"/>
                </a:lnTo>
                <a:lnTo>
                  <a:pt x="2673" y="1594"/>
                </a:lnTo>
                <a:lnTo>
                  <a:pt x="2674" y="1602"/>
                </a:lnTo>
                <a:lnTo>
                  <a:pt x="2676" y="1613"/>
                </a:lnTo>
                <a:lnTo>
                  <a:pt x="2678" y="1618"/>
                </a:lnTo>
                <a:lnTo>
                  <a:pt x="2682" y="1623"/>
                </a:lnTo>
                <a:lnTo>
                  <a:pt x="2686" y="1625"/>
                </a:lnTo>
                <a:lnTo>
                  <a:pt x="2690" y="1627"/>
                </a:lnTo>
                <a:lnTo>
                  <a:pt x="2702" y="1629"/>
                </a:lnTo>
                <a:lnTo>
                  <a:pt x="2714" y="1630"/>
                </a:lnTo>
                <a:lnTo>
                  <a:pt x="2732" y="1631"/>
                </a:lnTo>
                <a:lnTo>
                  <a:pt x="2758" y="1632"/>
                </a:lnTo>
                <a:lnTo>
                  <a:pt x="2781" y="1633"/>
                </a:lnTo>
                <a:lnTo>
                  <a:pt x="2794" y="1634"/>
                </a:lnTo>
                <a:lnTo>
                  <a:pt x="2795" y="1636"/>
                </a:lnTo>
                <a:lnTo>
                  <a:pt x="2795" y="1639"/>
                </a:lnTo>
                <a:lnTo>
                  <a:pt x="2795" y="1645"/>
                </a:lnTo>
                <a:lnTo>
                  <a:pt x="2793" y="1652"/>
                </a:lnTo>
                <a:lnTo>
                  <a:pt x="2789" y="1670"/>
                </a:lnTo>
                <a:lnTo>
                  <a:pt x="2787" y="1687"/>
                </a:lnTo>
                <a:lnTo>
                  <a:pt x="2787" y="1706"/>
                </a:lnTo>
                <a:lnTo>
                  <a:pt x="2787" y="1732"/>
                </a:lnTo>
                <a:lnTo>
                  <a:pt x="2789" y="1757"/>
                </a:lnTo>
                <a:lnTo>
                  <a:pt x="2791" y="1777"/>
                </a:lnTo>
                <a:lnTo>
                  <a:pt x="2797" y="1795"/>
                </a:lnTo>
                <a:lnTo>
                  <a:pt x="2807" y="1815"/>
                </a:lnTo>
                <a:lnTo>
                  <a:pt x="2810" y="1825"/>
                </a:lnTo>
                <a:lnTo>
                  <a:pt x="2815" y="1833"/>
                </a:lnTo>
                <a:lnTo>
                  <a:pt x="2820" y="1840"/>
                </a:lnTo>
                <a:lnTo>
                  <a:pt x="2823" y="1844"/>
                </a:lnTo>
                <a:lnTo>
                  <a:pt x="2827" y="1845"/>
                </a:lnTo>
                <a:lnTo>
                  <a:pt x="2832" y="1845"/>
                </a:lnTo>
                <a:lnTo>
                  <a:pt x="2837" y="1845"/>
                </a:lnTo>
                <a:lnTo>
                  <a:pt x="2843" y="1844"/>
                </a:lnTo>
                <a:lnTo>
                  <a:pt x="2854" y="1840"/>
                </a:lnTo>
                <a:lnTo>
                  <a:pt x="2865" y="1837"/>
                </a:lnTo>
                <a:lnTo>
                  <a:pt x="2871" y="1835"/>
                </a:lnTo>
                <a:lnTo>
                  <a:pt x="2877" y="1835"/>
                </a:lnTo>
                <a:lnTo>
                  <a:pt x="2882" y="1837"/>
                </a:lnTo>
                <a:lnTo>
                  <a:pt x="2886" y="1839"/>
                </a:lnTo>
                <a:lnTo>
                  <a:pt x="2891" y="1841"/>
                </a:lnTo>
                <a:lnTo>
                  <a:pt x="2895" y="1845"/>
                </a:lnTo>
                <a:lnTo>
                  <a:pt x="2897" y="1848"/>
                </a:lnTo>
                <a:lnTo>
                  <a:pt x="2900" y="1852"/>
                </a:lnTo>
                <a:lnTo>
                  <a:pt x="2902" y="1861"/>
                </a:lnTo>
                <a:lnTo>
                  <a:pt x="2906" y="1872"/>
                </a:lnTo>
                <a:lnTo>
                  <a:pt x="2907" y="1877"/>
                </a:lnTo>
                <a:lnTo>
                  <a:pt x="2909" y="1882"/>
                </a:lnTo>
                <a:lnTo>
                  <a:pt x="2911" y="1885"/>
                </a:lnTo>
                <a:lnTo>
                  <a:pt x="2915" y="1886"/>
                </a:lnTo>
                <a:lnTo>
                  <a:pt x="2921" y="1889"/>
                </a:lnTo>
                <a:lnTo>
                  <a:pt x="2926" y="1894"/>
                </a:lnTo>
                <a:lnTo>
                  <a:pt x="2927" y="1896"/>
                </a:lnTo>
                <a:lnTo>
                  <a:pt x="2928" y="1900"/>
                </a:lnTo>
                <a:lnTo>
                  <a:pt x="2928" y="1904"/>
                </a:lnTo>
                <a:lnTo>
                  <a:pt x="2928" y="1910"/>
                </a:lnTo>
                <a:lnTo>
                  <a:pt x="2927" y="1915"/>
                </a:lnTo>
                <a:lnTo>
                  <a:pt x="2927" y="1920"/>
                </a:lnTo>
                <a:lnTo>
                  <a:pt x="2929" y="1923"/>
                </a:lnTo>
                <a:lnTo>
                  <a:pt x="2930" y="1926"/>
                </a:lnTo>
                <a:lnTo>
                  <a:pt x="2938" y="1930"/>
                </a:lnTo>
                <a:lnTo>
                  <a:pt x="2948" y="1935"/>
                </a:lnTo>
                <a:lnTo>
                  <a:pt x="2963" y="1941"/>
                </a:lnTo>
                <a:lnTo>
                  <a:pt x="2978" y="1949"/>
                </a:lnTo>
                <a:lnTo>
                  <a:pt x="2985" y="1954"/>
                </a:lnTo>
                <a:lnTo>
                  <a:pt x="2992" y="1959"/>
                </a:lnTo>
                <a:lnTo>
                  <a:pt x="2999" y="1964"/>
                </a:lnTo>
                <a:lnTo>
                  <a:pt x="3004" y="1968"/>
                </a:lnTo>
                <a:lnTo>
                  <a:pt x="3011" y="1977"/>
                </a:lnTo>
                <a:lnTo>
                  <a:pt x="3018" y="1983"/>
                </a:lnTo>
                <a:lnTo>
                  <a:pt x="3022" y="1984"/>
                </a:lnTo>
                <a:lnTo>
                  <a:pt x="3026" y="1985"/>
                </a:lnTo>
                <a:lnTo>
                  <a:pt x="3029" y="1985"/>
                </a:lnTo>
                <a:lnTo>
                  <a:pt x="3034" y="1985"/>
                </a:lnTo>
                <a:lnTo>
                  <a:pt x="3045" y="1984"/>
                </a:lnTo>
                <a:lnTo>
                  <a:pt x="3055" y="1983"/>
                </a:lnTo>
                <a:lnTo>
                  <a:pt x="3066" y="1984"/>
                </a:lnTo>
                <a:lnTo>
                  <a:pt x="3074" y="1985"/>
                </a:lnTo>
                <a:lnTo>
                  <a:pt x="3084" y="1986"/>
                </a:lnTo>
                <a:lnTo>
                  <a:pt x="3095" y="1986"/>
                </a:lnTo>
                <a:lnTo>
                  <a:pt x="3100" y="1984"/>
                </a:lnTo>
                <a:lnTo>
                  <a:pt x="3106" y="1982"/>
                </a:lnTo>
                <a:lnTo>
                  <a:pt x="3111" y="1977"/>
                </a:lnTo>
                <a:lnTo>
                  <a:pt x="3116" y="1971"/>
                </a:lnTo>
                <a:lnTo>
                  <a:pt x="3124" y="1959"/>
                </a:lnTo>
                <a:lnTo>
                  <a:pt x="3133" y="1947"/>
                </a:lnTo>
                <a:lnTo>
                  <a:pt x="3140" y="1938"/>
                </a:lnTo>
                <a:lnTo>
                  <a:pt x="3149" y="1929"/>
                </a:lnTo>
                <a:lnTo>
                  <a:pt x="3159" y="1921"/>
                </a:lnTo>
                <a:lnTo>
                  <a:pt x="3169" y="1913"/>
                </a:lnTo>
                <a:lnTo>
                  <a:pt x="3174" y="1909"/>
                </a:lnTo>
                <a:lnTo>
                  <a:pt x="3178" y="1904"/>
                </a:lnTo>
                <a:lnTo>
                  <a:pt x="3180" y="1901"/>
                </a:lnTo>
                <a:lnTo>
                  <a:pt x="3181" y="1897"/>
                </a:lnTo>
                <a:lnTo>
                  <a:pt x="3181" y="1894"/>
                </a:lnTo>
                <a:lnTo>
                  <a:pt x="3181" y="1891"/>
                </a:lnTo>
                <a:lnTo>
                  <a:pt x="3179" y="1888"/>
                </a:lnTo>
                <a:lnTo>
                  <a:pt x="3177" y="1884"/>
                </a:lnTo>
                <a:lnTo>
                  <a:pt x="3171" y="1877"/>
                </a:lnTo>
                <a:lnTo>
                  <a:pt x="3162" y="1869"/>
                </a:lnTo>
                <a:lnTo>
                  <a:pt x="3150" y="1856"/>
                </a:lnTo>
                <a:lnTo>
                  <a:pt x="3135" y="1839"/>
                </a:lnTo>
                <a:lnTo>
                  <a:pt x="3121" y="1821"/>
                </a:lnTo>
                <a:lnTo>
                  <a:pt x="3110" y="1806"/>
                </a:lnTo>
                <a:lnTo>
                  <a:pt x="3108" y="1801"/>
                </a:lnTo>
                <a:lnTo>
                  <a:pt x="3106" y="1797"/>
                </a:lnTo>
                <a:lnTo>
                  <a:pt x="3108" y="1794"/>
                </a:lnTo>
                <a:lnTo>
                  <a:pt x="3109" y="1791"/>
                </a:lnTo>
                <a:lnTo>
                  <a:pt x="3116" y="1789"/>
                </a:lnTo>
                <a:lnTo>
                  <a:pt x="3131" y="1785"/>
                </a:lnTo>
                <a:lnTo>
                  <a:pt x="3150" y="1782"/>
                </a:lnTo>
                <a:lnTo>
                  <a:pt x="3172" y="1778"/>
                </a:lnTo>
                <a:lnTo>
                  <a:pt x="3194" y="1775"/>
                </a:lnTo>
                <a:lnTo>
                  <a:pt x="3218" y="1770"/>
                </a:lnTo>
                <a:lnTo>
                  <a:pt x="3238" y="1766"/>
                </a:lnTo>
                <a:lnTo>
                  <a:pt x="3255" y="1763"/>
                </a:lnTo>
                <a:lnTo>
                  <a:pt x="3272" y="1759"/>
                </a:lnTo>
                <a:lnTo>
                  <a:pt x="3292" y="1755"/>
                </a:lnTo>
                <a:lnTo>
                  <a:pt x="3303" y="1752"/>
                </a:lnTo>
                <a:lnTo>
                  <a:pt x="3311" y="1751"/>
                </a:lnTo>
                <a:lnTo>
                  <a:pt x="3317" y="1751"/>
                </a:lnTo>
                <a:lnTo>
                  <a:pt x="3323" y="1752"/>
                </a:lnTo>
                <a:lnTo>
                  <a:pt x="3332" y="1758"/>
                </a:lnTo>
                <a:lnTo>
                  <a:pt x="3343" y="1765"/>
                </a:lnTo>
                <a:lnTo>
                  <a:pt x="3358" y="1776"/>
                </a:lnTo>
                <a:lnTo>
                  <a:pt x="3381" y="1789"/>
                </a:lnTo>
                <a:lnTo>
                  <a:pt x="3406" y="1801"/>
                </a:lnTo>
                <a:lnTo>
                  <a:pt x="3429" y="1810"/>
                </a:lnTo>
                <a:lnTo>
                  <a:pt x="3449" y="1818"/>
                </a:lnTo>
                <a:lnTo>
                  <a:pt x="3468" y="1821"/>
                </a:lnTo>
                <a:lnTo>
                  <a:pt x="3477" y="1822"/>
                </a:lnTo>
                <a:lnTo>
                  <a:pt x="3486" y="1822"/>
                </a:lnTo>
                <a:lnTo>
                  <a:pt x="3493" y="1822"/>
                </a:lnTo>
                <a:lnTo>
                  <a:pt x="3499" y="1820"/>
                </a:lnTo>
                <a:lnTo>
                  <a:pt x="3508" y="1814"/>
                </a:lnTo>
                <a:lnTo>
                  <a:pt x="3518" y="1807"/>
                </a:lnTo>
                <a:lnTo>
                  <a:pt x="3527" y="1800"/>
                </a:lnTo>
                <a:lnTo>
                  <a:pt x="3537" y="1793"/>
                </a:lnTo>
                <a:lnTo>
                  <a:pt x="3550" y="1785"/>
                </a:lnTo>
                <a:lnTo>
                  <a:pt x="3565" y="1779"/>
                </a:lnTo>
                <a:lnTo>
                  <a:pt x="3574" y="1776"/>
                </a:lnTo>
                <a:lnTo>
                  <a:pt x="3582" y="1771"/>
                </a:lnTo>
                <a:lnTo>
                  <a:pt x="3589" y="1765"/>
                </a:lnTo>
                <a:lnTo>
                  <a:pt x="3596" y="1759"/>
                </a:lnTo>
                <a:lnTo>
                  <a:pt x="3608" y="1746"/>
                </a:lnTo>
                <a:lnTo>
                  <a:pt x="3620" y="1735"/>
                </a:lnTo>
                <a:lnTo>
                  <a:pt x="3634" y="1726"/>
                </a:lnTo>
                <a:lnTo>
                  <a:pt x="3651" y="1718"/>
                </a:lnTo>
                <a:lnTo>
                  <a:pt x="3671" y="1709"/>
                </a:lnTo>
                <a:lnTo>
                  <a:pt x="3691" y="1705"/>
                </a:lnTo>
                <a:lnTo>
                  <a:pt x="3713" y="1700"/>
                </a:lnTo>
                <a:lnTo>
                  <a:pt x="3736" y="1697"/>
                </a:lnTo>
                <a:lnTo>
                  <a:pt x="3761" y="1696"/>
                </a:lnTo>
                <a:lnTo>
                  <a:pt x="3788" y="1696"/>
                </a:lnTo>
                <a:lnTo>
                  <a:pt x="3798" y="1696"/>
                </a:lnTo>
                <a:lnTo>
                  <a:pt x="3809" y="1697"/>
                </a:lnTo>
                <a:lnTo>
                  <a:pt x="3818" y="1700"/>
                </a:lnTo>
                <a:lnTo>
                  <a:pt x="3826" y="1702"/>
                </a:lnTo>
                <a:lnTo>
                  <a:pt x="3836" y="1708"/>
                </a:lnTo>
                <a:lnTo>
                  <a:pt x="3843" y="1713"/>
                </a:lnTo>
                <a:lnTo>
                  <a:pt x="3845" y="1716"/>
                </a:lnTo>
                <a:lnTo>
                  <a:pt x="3846" y="1720"/>
                </a:lnTo>
                <a:lnTo>
                  <a:pt x="3845" y="1725"/>
                </a:lnTo>
                <a:lnTo>
                  <a:pt x="3842" y="1730"/>
                </a:lnTo>
                <a:lnTo>
                  <a:pt x="3836" y="1743"/>
                </a:lnTo>
                <a:lnTo>
                  <a:pt x="3832" y="1757"/>
                </a:lnTo>
                <a:lnTo>
                  <a:pt x="3829" y="1764"/>
                </a:lnTo>
                <a:lnTo>
                  <a:pt x="3829" y="1770"/>
                </a:lnTo>
                <a:lnTo>
                  <a:pt x="3830" y="1776"/>
                </a:lnTo>
                <a:lnTo>
                  <a:pt x="3833" y="1781"/>
                </a:lnTo>
                <a:lnTo>
                  <a:pt x="3841" y="1793"/>
                </a:lnTo>
                <a:lnTo>
                  <a:pt x="3853" y="1806"/>
                </a:lnTo>
                <a:lnTo>
                  <a:pt x="3864" y="1821"/>
                </a:lnTo>
                <a:lnTo>
                  <a:pt x="3873" y="1835"/>
                </a:lnTo>
                <a:lnTo>
                  <a:pt x="3876" y="1842"/>
                </a:lnTo>
                <a:lnTo>
                  <a:pt x="3878" y="1851"/>
                </a:lnTo>
                <a:lnTo>
                  <a:pt x="3879" y="1860"/>
                </a:lnTo>
                <a:lnTo>
                  <a:pt x="3878" y="1871"/>
                </a:lnTo>
                <a:lnTo>
                  <a:pt x="3877" y="1882"/>
                </a:lnTo>
                <a:lnTo>
                  <a:pt x="3876" y="1892"/>
                </a:lnTo>
                <a:lnTo>
                  <a:pt x="3872" y="1902"/>
                </a:lnTo>
                <a:lnTo>
                  <a:pt x="3868" y="1911"/>
                </a:lnTo>
                <a:lnTo>
                  <a:pt x="3864" y="1920"/>
                </a:lnTo>
                <a:lnTo>
                  <a:pt x="3859" y="1926"/>
                </a:lnTo>
                <a:lnTo>
                  <a:pt x="3853" y="1929"/>
                </a:lnTo>
                <a:lnTo>
                  <a:pt x="3847" y="1933"/>
                </a:lnTo>
                <a:lnTo>
                  <a:pt x="3841" y="1935"/>
                </a:lnTo>
                <a:lnTo>
                  <a:pt x="3834" y="1939"/>
                </a:lnTo>
                <a:lnTo>
                  <a:pt x="3828" y="1942"/>
                </a:lnTo>
                <a:lnTo>
                  <a:pt x="3822" y="1947"/>
                </a:lnTo>
                <a:lnTo>
                  <a:pt x="3815" y="1954"/>
                </a:lnTo>
                <a:lnTo>
                  <a:pt x="3809" y="1965"/>
                </a:lnTo>
                <a:lnTo>
                  <a:pt x="3803" y="1977"/>
                </a:lnTo>
                <a:lnTo>
                  <a:pt x="3796" y="1990"/>
                </a:lnTo>
                <a:lnTo>
                  <a:pt x="3784" y="2016"/>
                </a:lnTo>
                <a:lnTo>
                  <a:pt x="3774" y="2040"/>
                </a:lnTo>
                <a:lnTo>
                  <a:pt x="3767" y="2048"/>
                </a:lnTo>
                <a:lnTo>
                  <a:pt x="3759" y="2058"/>
                </a:lnTo>
                <a:lnTo>
                  <a:pt x="3748" y="2066"/>
                </a:lnTo>
                <a:lnTo>
                  <a:pt x="3736" y="2074"/>
                </a:lnTo>
                <a:lnTo>
                  <a:pt x="3713" y="2089"/>
                </a:lnTo>
                <a:lnTo>
                  <a:pt x="3692" y="2099"/>
                </a:lnTo>
                <a:lnTo>
                  <a:pt x="3676" y="2109"/>
                </a:lnTo>
                <a:lnTo>
                  <a:pt x="3659" y="2119"/>
                </a:lnTo>
                <a:lnTo>
                  <a:pt x="3651" y="2125"/>
                </a:lnTo>
                <a:lnTo>
                  <a:pt x="3643" y="2129"/>
                </a:lnTo>
                <a:lnTo>
                  <a:pt x="3635" y="2132"/>
                </a:lnTo>
                <a:lnTo>
                  <a:pt x="3629" y="2135"/>
                </a:lnTo>
                <a:lnTo>
                  <a:pt x="3624" y="2136"/>
                </a:lnTo>
                <a:lnTo>
                  <a:pt x="3618" y="2138"/>
                </a:lnTo>
                <a:lnTo>
                  <a:pt x="3614" y="2142"/>
                </a:lnTo>
                <a:lnTo>
                  <a:pt x="3610" y="2146"/>
                </a:lnTo>
                <a:lnTo>
                  <a:pt x="3609" y="2149"/>
                </a:lnTo>
                <a:lnTo>
                  <a:pt x="3609" y="2153"/>
                </a:lnTo>
                <a:lnTo>
                  <a:pt x="3610" y="2156"/>
                </a:lnTo>
                <a:lnTo>
                  <a:pt x="3614" y="2160"/>
                </a:lnTo>
                <a:lnTo>
                  <a:pt x="3618" y="2163"/>
                </a:lnTo>
                <a:lnTo>
                  <a:pt x="3621" y="2167"/>
                </a:lnTo>
                <a:lnTo>
                  <a:pt x="3624" y="2171"/>
                </a:lnTo>
                <a:lnTo>
                  <a:pt x="3625" y="2174"/>
                </a:lnTo>
                <a:lnTo>
                  <a:pt x="3627" y="2184"/>
                </a:lnTo>
                <a:lnTo>
                  <a:pt x="3628" y="2194"/>
                </a:lnTo>
                <a:lnTo>
                  <a:pt x="3631" y="2206"/>
                </a:lnTo>
                <a:lnTo>
                  <a:pt x="3637" y="2218"/>
                </a:lnTo>
                <a:lnTo>
                  <a:pt x="3641" y="2230"/>
                </a:lnTo>
                <a:lnTo>
                  <a:pt x="3645" y="2242"/>
                </a:lnTo>
                <a:lnTo>
                  <a:pt x="3645" y="2248"/>
                </a:lnTo>
                <a:lnTo>
                  <a:pt x="3644" y="2253"/>
                </a:lnTo>
                <a:lnTo>
                  <a:pt x="3641" y="2255"/>
                </a:lnTo>
                <a:lnTo>
                  <a:pt x="3638" y="2257"/>
                </a:lnTo>
                <a:lnTo>
                  <a:pt x="3626" y="2262"/>
                </a:lnTo>
                <a:lnTo>
                  <a:pt x="3607" y="2267"/>
                </a:lnTo>
                <a:lnTo>
                  <a:pt x="3602" y="2269"/>
                </a:lnTo>
                <a:lnTo>
                  <a:pt x="3597" y="2272"/>
                </a:lnTo>
                <a:lnTo>
                  <a:pt x="3593" y="2274"/>
                </a:lnTo>
                <a:lnTo>
                  <a:pt x="3589" y="2277"/>
                </a:lnTo>
                <a:lnTo>
                  <a:pt x="3583" y="2286"/>
                </a:lnTo>
                <a:lnTo>
                  <a:pt x="3580" y="2295"/>
                </a:lnTo>
                <a:lnTo>
                  <a:pt x="3577" y="2307"/>
                </a:lnTo>
                <a:lnTo>
                  <a:pt x="3576" y="2319"/>
                </a:lnTo>
                <a:lnTo>
                  <a:pt x="3576" y="2332"/>
                </a:lnTo>
                <a:lnTo>
                  <a:pt x="3576" y="2345"/>
                </a:lnTo>
                <a:lnTo>
                  <a:pt x="3577" y="2358"/>
                </a:lnTo>
                <a:lnTo>
                  <a:pt x="3578" y="2369"/>
                </a:lnTo>
                <a:lnTo>
                  <a:pt x="3580" y="2379"/>
                </a:lnTo>
                <a:lnTo>
                  <a:pt x="3583" y="2386"/>
                </a:lnTo>
                <a:lnTo>
                  <a:pt x="3587" y="2392"/>
                </a:lnTo>
                <a:lnTo>
                  <a:pt x="3590" y="2396"/>
                </a:lnTo>
                <a:lnTo>
                  <a:pt x="3596" y="2400"/>
                </a:lnTo>
                <a:lnTo>
                  <a:pt x="3602" y="2401"/>
                </a:lnTo>
                <a:lnTo>
                  <a:pt x="3616" y="2405"/>
                </a:lnTo>
                <a:lnTo>
                  <a:pt x="3633" y="2409"/>
                </a:lnTo>
                <a:lnTo>
                  <a:pt x="3650" y="2415"/>
                </a:lnTo>
                <a:lnTo>
                  <a:pt x="3668" y="2423"/>
                </a:lnTo>
                <a:lnTo>
                  <a:pt x="3676" y="2426"/>
                </a:lnTo>
                <a:lnTo>
                  <a:pt x="3682" y="2430"/>
                </a:lnTo>
                <a:lnTo>
                  <a:pt x="3688" y="2433"/>
                </a:lnTo>
                <a:lnTo>
                  <a:pt x="3691" y="2438"/>
                </a:lnTo>
                <a:lnTo>
                  <a:pt x="3698" y="2449"/>
                </a:lnTo>
                <a:lnTo>
                  <a:pt x="3704" y="2459"/>
                </a:lnTo>
                <a:lnTo>
                  <a:pt x="3713" y="2474"/>
                </a:lnTo>
                <a:lnTo>
                  <a:pt x="3725" y="2491"/>
                </a:lnTo>
                <a:lnTo>
                  <a:pt x="3739" y="2509"/>
                </a:lnTo>
                <a:lnTo>
                  <a:pt x="3752" y="2525"/>
                </a:lnTo>
                <a:lnTo>
                  <a:pt x="3767" y="2539"/>
                </a:lnTo>
                <a:lnTo>
                  <a:pt x="3784" y="2556"/>
                </a:lnTo>
                <a:lnTo>
                  <a:pt x="3794" y="2563"/>
                </a:lnTo>
                <a:lnTo>
                  <a:pt x="3803" y="2570"/>
                </a:lnTo>
                <a:lnTo>
                  <a:pt x="3811" y="2576"/>
                </a:lnTo>
                <a:lnTo>
                  <a:pt x="3820" y="2579"/>
                </a:lnTo>
                <a:lnTo>
                  <a:pt x="3836" y="2584"/>
                </a:lnTo>
                <a:lnTo>
                  <a:pt x="3852" y="2588"/>
                </a:lnTo>
                <a:lnTo>
                  <a:pt x="3867" y="2589"/>
                </a:lnTo>
                <a:lnTo>
                  <a:pt x="3883" y="2590"/>
                </a:lnTo>
                <a:lnTo>
                  <a:pt x="3899" y="2591"/>
                </a:lnTo>
                <a:lnTo>
                  <a:pt x="3918" y="2591"/>
                </a:lnTo>
                <a:lnTo>
                  <a:pt x="3928" y="2591"/>
                </a:lnTo>
                <a:lnTo>
                  <a:pt x="3937" y="2591"/>
                </a:lnTo>
                <a:lnTo>
                  <a:pt x="3946" y="2592"/>
                </a:lnTo>
                <a:lnTo>
                  <a:pt x="3953" y="2595"/>
                </a:lnTo>
                <a:lnTo>
                  <a:pt x="3968" y="2598"/>
                </a:lnTo>
                <a:lnTo>
                  <a:pt x="3984" y="2600"/>
                </a:lnTo>
                <a:lnTo>
                  <a:pt x="3997" y="2600"/>
                </a:lnTo>
                <a:lnTo>
                  <a:pt x="4009" y="2600"/>
                </a:lnTo>
                <a:lnTo>
                  <a:pt x="4015" y="2598"/>
                </a:lnTo>
                <a:lnTo>
                  <a:pt x="4021" y="2598"/>
                </a:lnTo>
                <a:lnTo>
                  <a:pt x="4025" y="2600"/>
                </a:lnTo>
                <a:lnTo>
                  <a:pt x="4029" y="2601"/>
                </a:lnTo>
                <a:lnTo>
                  <a:pt x="4030" y="2606"/>
                </a:lnTo>
                <a:lnTo>
                  <a:pt x="4031" y="2610"/>
                </a:lnTo>
                <a:lnTo>
                  <a:pt x="4031" y="2614"/>
                </a:lnTo>
                <a:lnTo>
                  <a:pt x="4031" y="2616"/>
                </a:lnTo>
                <a:lnTo>
                  <a:pt x="4030" y="2620"/>
                </a:lnTo>
                <a:lnTo>
                  <a:pt x="4028" y="2621"/>
                </a:lnTo>
                <a:lnTo>
                  <a:pt x="4016" y="2631"/>
                </a:lnTo>
                <a:lnTo>
                  <a:pt x="4006" y="2639"/>
                </a:lnTo>
                <a:lnTo>
                  <a:pt x="3992" y="2648"/>
                </a:lnTo>
                <a:lnTo>
                  <a:pt x="3978" y="2657"/>
                </a:lnTo>
                <a:lnTo>
                  <a:pt x="3975" y="2659"/>
                </a:lnTo>
                <a:lnTo>
                  <a:pt x="3973" y="2660"/>
                </a:lnTo>
                <a:lnTo>
                  <a:pt x="3972" y="2663"/>
                </a:lnTo>
                <a:lnTo>
                  <a:pt x="3973" y="2665"/>
                </a:lnTo>
                <a:lnTo>
                  <a:pt x="3975" y="2669"/>
                </a:lnTo>
                <a:lnTo>
                  <a:pt x="3980" y="2673"/>
                </a:lnTo>
                <a:lnTo>
                  <a:pt x="3986" y="2683"/>
                </a:lnTo>
                <a:lnTo>
                  <a:pt x="3993" y="2692"/>
                </a:lnTo>
                <a:lnTo>
                  <a:pt x="3998" y="2696"/>
                </a:lnTo>
                <a:lnTo>
                  <a:pt x="4002" y="2697"/>
                </a:lnTo>
                <a:lnTo>
                  <a:pt x="4004" y="2698"/>
                </a:lnTo>
                <a:lnTo>
                  <a:pt x="4007" y="2697"/>
                </a:lnTo>
                <a:lnTo>
                  <a:pt x="4015" y="2694"/>
                </a:lnTo>
                <a:lnTo>
                  <a:pt x="4022" y="2688"/>
                </a:lnTo>
                <a:lnTo>
                  <a:pt x="4030" y="2683"/>
                </a:lnTo>
                <a:lnTo>
                  <a:pt x="4038" y="2679"/>
                </a:lnTo>
                <a:lnTo>
                  <a:pt x="4043" y="2679"/>
                </a:lnTo>
                <a:lnTo>
                  <a:pt x="4048" y="2680"/>
                </a:lnTo>
                <a:lnTo>
                  <a:pt x="4053" y="2683"/>
                </a:lnTo>
                <a:lnTo>
                  <a:pt x="4056" y="2688"/>
                </a:lnTo>
                <a:lnTo>
                  <a:pt x="4065" y="2701"/>
                </a:lnTo>
                <a:lnTo>
                  <a:pt x="4073" y="2717"/>
                </a:lnTo>
                <a:lnTo>
                  <a:pt x="4076" y="2726"/>
                </a:lnTo>
                <a:lnTo>
                  <a:pt x="4081" y="2734"/>
                </a:lnTo>
                <a:lnTo>
                  <a:pt x="4086" y="2741"/>
                </a:lnTo>
                <a:lnTo>
                  <a:pt x="4092" y="2748"/>
                </a:lnTo>
                <a:lnTo>
                  <a:pt x="4099" y="2755"/>
                </a:lnTo>
                <a:lnTo>
                  <a:pt x="4107" y="2761"/>
                </a:lnTo>
                <a:lnTo>
                  <a:pt x="4117" y="2767"/>
                </a:lnTo>
                <a:lnTo>
                  <a:pt x="4128" y="2773"/>
                </a:lnTo>
                <a:lnTo>
                  <a:pt x="4137" y="2779"/>
                </a:lnTo>
                <a:lnTo>
                  <a:pt x="4145" y="2785"/>
                </a:lnTo>
                <a:lnTo>
                  <a:pt x="4151" y="2790"/>
                </a:lnTo>
                <a:lnTo>
                  <a:pt x="4155" y="2795"/>
                </a:lnTo>
                <a:lnTo>
                  <a:pt x="4158" y="2803"/>
                </a:lnTo>
                <a:lnTo>
                  <a:pt x="4161" y="2812"/>
                </a:lnTo>
                <a:lnTo>
                  <a:pt x="4162" y="2817"/>
                </a:lnTo>
                <a:lnTo>
                  <a:pt x="4164" y="2823"/>
                </a:lnTo>
                <a:lnTo>
                  <a:pt x="4167" y="2829"/>
                </a:lnTo>
                <a:lnTo>
                  <a:pt x="4172" y="2835"/>
                </a:lnTo>
                <a:lnTo>
                  <a:pt x="4182" y="2843"/>
                </a:lnTo>
                <a:lnTo>
                  <a:pt x="4192" y="2850"/>
                </a:lnTo>
                <a:lnTo>
                  <a:pt x="4196" y="2854"/>
                </a:lnTo>
                <a:lnTo>
                  <a:pt x="4201" y="2858"/>
                </a:lnTo>
                <a:lnTo>
                  <a:pt x="4206" y="2862"/>
                </a:lnTo>
                <a:lnTo>
                  <a:pt x="4210" y="2868"/>
                </a:lnTo>
                <a:lnTo>
                  <a:pt x="4212" y="2875"/>
                </a:lnTo>
                <a:lnTo>
                  <a:pt x="4214" y="2881"/>
                </a:lnTo>
                <a:lnTo>
                  <a:pt x="4216" y="2887"/>
                </a:lnTo>
                <a:lnTo>
                  <a:pt x="4216" y="2892"/>
                </a:lnTo>
                <a:lnTo>
                  <a:pt x="4214" y="2896"/>
                </a:lnTo>
                <a:lnTo>
                  <a:pt x="4212" y="2900"/>
                </a:lnTo>
                <a:lnTo>
                  <a:pt x="4208" y="2904"/>
                </a:lnTo>
                <a:lnTo>
                  <a:pt x="4205" y="2907"/>
                </a:lnTo>
                <a:lnTo>
                  <a:pt x="4193" y="2913"/>
                </a:lnTo>
                <a:lnTo>
                  <a:pt x="4181" y="2918"/>
                </a:lnTo>
                <a:lnTo>
                  <a:pt x="4175" y="2921"/>
                </a:lnTo>
                <a:lnTo>
                  <a:pt x="4172" y="2924"/>
                </a:lnTo>
                <a:lnTo>
                  <a:pt x="4168" y="2929"/>
                </a:lnTo>
                <a:lnTo>
                  <a:pt x="4168" y="2936"/>
                </a:lnTo>
                <a:lnTo>
                  <a:pt x="4168" y="2943"/>
                </a:lnTo>
                <a:lnTo>
                  <a:pt x="4169" y="2949"/>
                </a:lnTo>
                <a:lnTo>
                  <a:pt x="4172" y="2955"/>
                </a:lnTo>
                <a:lnTo>
                  <a:pt x="4174" y="2960"/>
                </a:lnTo>
                <a:lnTo>
                  <a:pt x="4180" y="2970"/>
                </a:lnTo>
                <a:lnTo>
                  <a:pt x="4185" y="2982"/>
                </a:lnTo>
                <a:lnTo>
                  <a:pt x="4187" y="2988"/>
                </a:lnTo>
                <a:lnTo>
                  <a:pt x="4192" y="2994"/>
                </a:lnTo>
                <a:lnTo>
                  <a:pt x="4198" y="3000"/>
                </a:lnTo>
                <a:lnTo>
                  <a:pt x="4205" y="3005"/>
                </a:lnTo>
                <a:lnTo>
                  <a:pt x="4212" y="3011"/>
                </a:lnTo>
                <a:lnTo>
                  <a:pt x="4218" y="3016"/>
                </a:lnTo>
                <a:lnTo>
                  <a:pt x="4223" y="3020"/>
                </a:lnTo>
                <a:lnTo>
                  <a:pt x="4226" y="3026"/>
                </a:lnTo>
                <a:lnTo>
                  <a:pt x="4231" y="3039"/>
                </a:lnTo>
                <a:lnTo>
                  <a:pt x="4237" y="3056"/>
                </a:lnTo>
                <a:lnTo>
                  <a:pt x="4243" y="3074"/>
                </a:lnTo>
                <a:lnTo>
                  <a:pt x="4248" y="3087"/>
                </a:lnTo>
                <a:lnTo>
                  <a:pt x="4252" y="3095"/>
                </a:lnTo>
                <a:lnTo>
                  <a:pt x="4254" y="3102"/>
                </a:lnTo>
                <a:lnTo>
                  <a:pt x="4255" y="3110"/>
                </a:lnTo>
                <a:lnTo>
                  <a:pt x="4252" y="3119"/>
                </a:lnTo>
                <a:lnTo>
                  <a:pt x="4249" y="3130"/>
                </a:lnTo>
                <a:lnTo>
                  <a:pt x="4249" y="3137"/>
                </a:lnTo>
                <a:lnTo>
                  <a:pt x="4249" y="3140"/>
                </a:lnTo>
                <a:lnTo>
                  <a:pt x="4250" y="3144"/>
                </a:lnTo>
                <a:lnTo>
                  <a:pt x="4252" y="3146"/>
                </a:lnTo>
                <a:lnTo>
                  <a:pt x="4256" y="3149"/>
                </a:lnTo>
                <a:lnTo>
                  <a:pt x="4259" y="3152"/>
                </a:lnTo>
                <a:lnTo>
                  <a:pt x="4262" y="3156"/>
                </a:lnTo>
                <a:lnTo>
                  <a:pt x="4264" y="3161"/>
                </a:lnTo>
                <a:lnTo>
                  <a:pt x="4264" y="3167"/>
                </a:lnTo>
                <a:lnTo>
                  <a:pt x="4264" y="3173"/>
                </a:lnTo>
                <a:lnTo>
                  <a:pt x="4263" y="3178"/>
                </a:lnTo>
                <a:lnTo>
                  <a:pt x="4261" y="3183"/>
                </a:lnTo>
                <a:lnTo>
                  <a:pt x="4258" y="3187"/>
                </a:lnTo>
                <a:lnTo>
                  <a:pt x="4251" y="3194"/>
                </a:lnTo>
                <a:lnTo>
                  <a:pt x="4243" y="3202"/>
                </a:lnTo>
                <a:lnTo>
                  <a:pt x="4238" y="3206"/>
                </a:lnTo>
                <a:lnTo>
                  <a:pt x="4233" y="3208"/>
                </a:lnTo>
                <a:lnTo>
                  <a:pt x="4226" y="3212"/>
                </a:lnTo>
                <a:lnTo>
                  <a:pt x="4219" y="3214"/>
                </a:lnTo>
                <a:lnTo>
                  <a:pt x="4212" y="3216"/>
                </a:lnTo>
                <a:lnTo>
                  <a:pt x="4207" y="3219"/>
                </a:lnTo>
                <a:lnTo>
                  <a:pt x="4202" y="3221"/>
                </a:lnTo>
                <a:lnTo>
                  <a:pt x="4199" y="3225"/>
                </a:lnTo>
                <a:lnTo>
                  <a:pt x="4195" y="3228"/>
                </a:lnTo>
                <a:lnTo>
                  <a:pt x="4194" y="3233"/>
                </a:lnTo>
                <a:lnTo>
                  <a:pt x="4193" y="3239"/>
                </a:lnTo>
                <a:lnTo>
                  <a:pt x="4193" y="3246"/>
                </a:lnTo>
                <a:lnTo>
                  <a:pt x="4194" y="3262"/>
                </a:lnTo>
                <a:lnTo>
                  <a:pt x="4196" y="3278"/>
                </a:lnTo>
                <a:lnTo>
                  <a:pt x="4200" y="3295"/>
                </a:lnTo>
                <a:lnTo>
                  <a:pt x="4202" y="3309"/>
                </a:lnTo>
                <a:lnTo>
                  <a:pt x="4204" y="3315"/>
                </a:lnTo>
                <a:lnTo>
                  <a:pt x="4205" y="3321"/>
                </a:lnTo>
                <a:lnTo>
                  <a:pt x="4206" y="3325"/>
                </a:lnTo>
                <a:lnTo>
                  <a:pt x="4207" y="3327"/>
                </a:lnTo>
                <a:lnTo>
                  <a:pt x="4210" y="3328"/>
                </a:lnTo>
                <a:lnTo>
                  <a:pt x="4212" y="3329"/>
                </a:lnTo>
                <a:lnTo>
                  <a:pt x="4216" y="3329"/>
                </a:lnTo>
                <a:lnTo>
                  <a:pt x="4220" y="3328"/>
                </a:lnTo>
                <a:lnTo>
                  <a:pt x="4224" y="3327"/>
                </a:lnTo>
                <a:lnTo>
                  <a:pt x="4227" y="3326"/>
                </a:lnTo>
                <a:lnTo>
                  <a:pt x="4231" y="3327"/>
                </a:lnTo>
                <a:lnTo>
                  <a:pt x="4233" y="3327"/>
                </a:lnTo>
                <a:lnTo>
                  <a:pt x="4236" y="3329"/>
                </a:lnTo>
                <a:lnTo>
                  <a:pt x="4237" y="3332"/>
                </a:lnTo>
                <a:lnTo>
                  <a:pt x="4239" y="3337"/>
                </a:lnTo>
                <a:lnTo>
                  <a:pt x="4240" y="3342"/>
                </a:lnTo>
                <a:lnTo>
                  <a:pt x="4242" y="3348"/>
                </a:lnTo>
                <a:lnTo>
                  <a:pt x="4244" y="3353"/>
                </a:lnTo>
                <a:lnTo>
                  <a:pt x="4246" y="3358"/>
                </a:lnTo>
                <a:lnTo>
                  <a:pt x="4250" y="3361"/>
                </a:lnTo>
                <a:lnTo>
                  <a:pt x="4254" y="3365"/>
                </a:lnTo>
                <a:lnTo>
                  <a:pt x="4257" y="3367"/>
                </a:lnTo>
                <a:lnTo>
                  <a:pt x="4261" y="3370"/>
                </a:lnTo>
                <a:lnTo>
                  <a:pt x="4265" y="3371"/>
                </a:lnTo>
                <a:lnTo>
                  <a:pt x="4269" y="3371"/>
                </a:lnTo>
                <a:lnTo>
                  <a:pt x="4274" y="3371"/>
                </a:lnTo>
                <a:lnTo>
                  <a:pt x="4277" y="3370"/>
                </a:lnTo>
                <a:lnTo>
                  <a:pt x="4281" y="3367"/>
                </a:lnTo>
                <a:lnTo>
                  <a:pt x="4292" y="3364"/>
                </a:lnTo>
                <a:lnTo>
                  <a:pt x="4307" y="3360"/>
                </a:lnTo>
                <a:lnTo>
                  <a:pt x="4323" y="3359"/>
                </a:lnTo>
                <a:lnTo>
                  <a:pt x="4332" y="3359"/>
                </a:lnTo>
                <a:lnTo>
                  <a:pt x="4336" y="3360"/>
                </a:lnTo>
                <a:lnTo>
                  <a:pt x="4338" y="3361"/>
                </a:lnTo>
                <a:lnTo>
                  <a:pt x="4340" y="3364"/>
                </a:lnTo>
                <a:lnTo>
                  <a:pt x="4342" y="3366"/>
                </a:lnTo>
                <a:lnTo>
                  <a:pt x="4344" y="3371"/>
                </a:lnTo>
                <a:lnTo>
                  <a:pt x="4344" y="3373"/>
                </a:lnTo>
                <a:lnTo>
                  <a:pt x="4342" y="3376"/>
                </a:lnTo>
                <a:lnTo>
                  <a:pt x="4337" y="3376"/>
                </a:lnTo>
                <a:lnTo>
                  <a:pt x="4331" y="3377"/>
                </a:lnTo>
                <a:lnTo>
                  <a:pt x="4326" y="3379"/>
                </a:lnTo>
                <a:lnTo>
                  <a:pt x="4325" y="3382"/>
                </a:lnTo>
                <a:lnTo>
                  <a:pt x="4324" y="3384"/>
                </a:lnTo>
                <a:lnTo>
                  <a:pt x="4325" y="3386"/>
                </a:lnTo>
                <a:lnTo>
                  <a:pt x="4327" y="3390"/>
                </a:lnTo>
                <a:lnTo>
                  <a:pt x="4332" y="3398"/>
                </a:lnTo>
                <a:lnTo>
                  <a:pt x="4339" y="3407"/>
                </a:lnTo>
                <a:lnTo>
                  <a:pt x="4347" y="3417"/>
                </a:lnTo>
                <a:lnTo>
                  <a:pt x="4356" y="3429"/>
                </a:lnTo>
                <a:lnTo>
                  <a:pt x="4362" y="3440"/>
                </a:lnTo>
                <a:lnTo>
                  <a:pt x="4364" y="3446"/>
                </a:lnTo>
                <a:lnTo>
                  <a:pt x="4365" y="3451"/>
                </a:lnTo>
                <a:lnTo>
                  <a:pt x="4366" y="3455"/>
                </a:lnTo>
                <a:lnTo>
                  <a:pt x="4366" y="3459"/>
                </a:lnTo>
                <a:lnTo>
                  <a:pt x="4368" y="3461"/>
                </a:lnTo>
                <a:lnTo>
                  <a:pt x="4369" y="3463"/>
                </a:lnTo>
                <a:lnTo>
                  <a:pt x="4371" y="3463"/>
                </a:lnTo>
                <a:lnTo>
                  <a:pt x="4376" y="3461"/>
                </a:lnTo>
                <a:lnTo>
                  <a:pt x="4382" y="3457"/>
                </a:lnTo>
                <a:lnTo>
                  <a:pt x="4387" y="3452"/>
                </a:lnTo>
                <a:lnTo>
                  <a:pt x="4390" y="3448"/>
                </a:lnTo>
                <a:lnTo>
                  <a:pt x="4393" y="3447"/>
                </a:lnTo>
                <a:lnTo>
                  <a:pt x="4395" y="3448"/>
                </a:lnTo>
                <a:lnTo>
                  <a:pt x="4400" y="3449"/>
                </a:lnTo>
                <a:lnTo>
                  <a:pt x="4407" y="3452"/>
                </a:lnTo>
                <a:lnTo>
                  <a:pt x="4419" y="3457"/>
                </a:lnTo>
                <a:lnTo>
                  <a:pt x="4424" y="3461"/>
                </a:lnTo>
                <a:lnTo>
                  <a:pt x="4425" y="3463"/>
                </a:lnTo>
                <a:lnTo>
                  <a:pt x="4425" y="3465"/>
                </a:lnTo>
                <a:lnTo>
                  <a:pt x="4425" y="3467"/>
                </a:lnTo>
                <a:lnTo>
                  <a:pt x="4422" y="3470"/>
                </a:lnTo>
                <a:lnTo>
                  <a:pt x="4410" y="3480"/>
                </a:lnTo>
                <a:lnTo>
                  <a:pt x="4396" y="3493"/>
                </a:lnTo>
                <a:lnTo>
                  <a:pt x="4395" y="3496"/>
                </a:lnTo>
                <a:lnTo>
                  <a:pt x="4394" y="3499"/>
                </a:lnTo>
                <a:lnTo>
                  <a:pt x="4394" y="3502"/>
                </a:lnTo>
                <a:lnTo>
                  <a:pt x="4395" y="3503"/>
                </a:lnTo>
                <a:lnTo>
                  <a:pt x="4397" y="3504"/>
                </a:lnTo>
                <a:lnTo>
                  <a:pt x="4401" y="3504"/>
                </a:lnTo>
                <a:lnTo>
                  <a:pt x="4405" y="3504"/>
                </a:lnTo>
                <a:lnTo>
                  <a:pt x="4409" y="3503"/>
                </a:lnTo>
                <a:lnTo>
                  <a:pt x="4426" y="3495"/>
                </a:lnTo>
                <a:lnTo>
                  <a:pt x="4438" y="3486"/>
                </a:lnTo>
                <a:lnTo>
                  <a:pt x="4440" y="3485"/>
                </a:lnTo>
                <a:lnTo>
                  <a:pt x="4443" y="3485"/>
                </a:lnTo>
                <a:lnTo>
                  <a:pt x="4444" y="3486"/>
                </a:lnTo>
                <a:lnTo>
                  <a:pt x="4446" y="3487"/>
                </a:lnTo>
                <a:lnTo>
                  <a:pt x="4447" y="3492"/>
                </a:lnTo>
                <a:lnTo>
                  <a:pt x="4447" y="3501"/>
                </a:lnTo>
                <a:lnTo>
                  <a:pt x="4449" y="3504"/>
                </a:lnTo>
                <a:lnTo>
                  <a:pt x="4450" y="3509"/>
                </a:lnTo>
                <a:lnTo>
                  <a:pt x="4452" y="3512"/>
                </a:lnTo>
                <a:lnTo>
                  <a:pt x="4454" y="3516"/>
                </a:lnTo>
                <a:lnTo>
                  <a:pt x="4459" y="3523"/>
                </a:lnTo>
                <a:lnTo>
                  <a:pt x="4464" y="3527"/>
                </a:lnTo>
                <a:lnTo>
                  <a:pt x="4466" y="3528"/>
                </a:lnTo>
                <a:lnTo>
                  <a:pt x="4469" y="3528"/>
                </a:lnTo>
                <a:lnTo>
                  <a:pt x="4470" y="3527"/>
                </a:lnTo>
                <a:lnTo>
                  <a:pt x="4472" y="3526"/>
                </a:lnTo>
                <a:lnTo>
                  <a:pt x="4477" y="3520"/>
                </a:lnTo>
                <a:lnTo>
                  <a:pt x="4482" y="3512"/>
                </a:lnTo>
                <a:lnTo>
                  <a:pt x="4484" y="3509"/>
                </a:lnTo>
                <a:lnTo>
                  <a:pt x="4488" y="3506"/>
                </a:lnTo>
                <a:lnTo>
                  <a:pt x="4492" y="3504"/>
                </a:lnTo>
                <a:lnTo>
                  <a:pt x="4496" y="3504"/>
                </a:lnTo>
                <a:lnTo>
                  <a:pt x="4501" y="3505"/>
                </a:lnTo>
                <a:lnTo>
                  <a:pt x="4506" y="3508"/>
                </a:lnTo>
                <a:lnTo>
                  <a:pt x="4508" y="3510"/>
                </a:lnTo>
                <a:lnTo>
                  <a:pt x="4509" y="3516"/>
                </a:lnTo>
                <a:lnTo>
                  <a:pt x="4512" y="3526"/>
                </a:lnTo>
                <a:lnTo>
                  <a:pt x="4514" y="3536"/>
                </a:lnTo>
                <a:lnTo>
                  <a:pt x="4517" y="3546"/>
                </a:lnTo>
                <a:lnTo>
                  <a:pt x="4525" y="3558"/>
                </a:lnTo>
                <a:lnTo>
                  <a:pt x="4532" y="3569"/>
                </a:lnTo>
                <a:lnTo>
                  <a:pt x="4538" y="3579"/>
                </a:lnTo>
                <a:lnTo>
                  <a:pt x="4542" y="3586"/>
                </a:lnTo>
                <a:lnTo>
                  <a:pt x="4547" y="3590"/>
                </a:lnTo>
                <a:lnTo>
                  <a:pt x="4550" y="3591"/>
                </a:lnTo>
                <a:lnTo>
                  <a:pt x="4553" y="3590"/>
                </a:lnTo>
                <a:lnTo>
                  <a:pt x="4558" y="3589"/>
                </a:lnTo>
                <a:lnTo>
                  <a:pt x="4561" y="3586"/>
                </a:lnTo>
                <a:lnTo>
                  <a:pt x="4571" y="3579"/>
                </a:lnTo>
                <a:lnTo>
                  <a:pt x="4579" y="3572"/>
                </a:lnTo>
                <a:lnTo>
                  <a:pt x="4583" y="3568"/>
                </a:lnTo>
                <a:lnTo>
                  <a:pt x="4586" y="3562"/>
                </a:lnTo>
                <a:lnTo>
                  <a:pt x="4589" y="3556"/>
                </a:lnTo>
                <a:lnTo>
                  <a:pt x="4591" y="3549"/>
                </a:lnTo>
                <a:lnTo>
                  <a:pt x="4595" y="3533"/>
                </a:lnTo>
                <a:lnTo>
                  <a:pt x="4598" y="3516"/>
                </a:lnTo>
                <a:lnTo>
                  <a:pt x="4598" y="3506"/>
                </a:lnTo>
                <a:lnTo>
                  <a:pt x="4598" y="3499"/>
                </a:lnTo>
                <a:lnTo>
                  <a:pt x="4597" y="3492"/>
                </a:lnTo>
                <a:lnTo>
                  <a:pt x="4596" y="3485"/>
                </a:lnTo>
                <a:lnTo>
                  <a:pt x="4592" y="3473"/>
                </a:lnTo>
                <a:lnTo>
                  <a:pt x="4591" y="3461"/>
                </a:lnTo>
                <a:lnTo>
                  <a:pt x="4591" y="3448"/>
                </a:lnTo>
                <a:lnTo>
                  <a:pt x="4592" y="3435"/>
                </a:lnTo>
                <a:lnTo>
                  <a:pt x="4594" y="3423"/>
                </a:lnTo>
                <a:lnTo>
                  <a:pt x="4592" y="3414"/>
                </a:lnTo>
                <a:lnTo>
                  <a:pt x="4589" y="3405"/>
                </a:lnTo>
                <a:lnTo>
                  <a:pt x="4586" y="3396"/>
                </a:lnTo>
                <a:lnTo>
                  <a:pt x="4585" y="3391"/>
                </a:lnTo>
                <a:lnTo>
                  <a:pt x="4585" y="3386"/>
                </a:lnTo>
                <a:lnTo>
                  <a:pt x="4585" y="3382"/>
                </a:lnTo>
                <a:lnTo>
                  <a:pt x="4588" y="3376"/>
                </a:lnTo>
                <a:lnTo>
                  <a:pt x="4590" y="3371"/>
                </a:lnTo>
                <a:lnTo>
                  <a:pt x="4595" y="3367"/>
                </a:lnTo>
                <a:lnTo>
                  <a:pt x="4601" y="3365"/>
                </a:lnTo>
                <a:lnTo>
                  <a:pt x="4607" y="3363"/>
                </a:lnTo>
                <a:lnTo>
                  <a:pt x="4613" y="3363"/>
                </a:lnTo>
                <a:lnTo>
                  <a:pt x="4619" y="3364"/>
                </a:lnTo>
                <a:lnTo>
                  <a:pt x="4623" y="3366"/>
                </a:lnTo>
                <a:lnTo>
                  <a:pt x="4628" y="3370"/>
                </a:lnTo>
                <a:lnTo>
                  <a:pt x="4635" y="3378"/>
                </a:lnTo>
                <a:lnTo>
                  <a:pt x="4643" y="3385"/>
                </a:lnTo>
                <a:lnTo>
                  <a:pt x="4647" y="3388"/>
                </a:lnTo>
                <a:lnTo>
                  <a:pt x="4652" y="3390"/>
                </a:lnTo>
                <a:lnTo>
                  <a:pt x="4658" y="3391"/>
                </a:lnTo>
                <a:lnTo>
                  <a:pt x="4664" y="3392"/>
                </a:lnTo>
                <a:lnTo>
                  <a:pt x="4668" y="3392"/>
                </a:lnTo>
                <a:lnTo>
                  <a:pt x="4672" y="3392"/>
                </a:lnTo>
                <a:lnTo>
                  <a:pt x="4676" y="3391"/>
                </a:lnTo>
                <a:lnTo>
                  <a:pt x="4678" y="3389"/>
                </a:lnTo>
                <a:lnTo>
                  <a:pt x="4679" y="3384"/>
                </a:lnTo>
                <a:lnTo>
                  <a:pt x="4682" y="3378"/>
                </a:lnTo>
                <a:lnTo>
                  <a:pt x="4684" y="3375"/>
                </a:lnTo>
                <a:lnTo>
                  <a:pt x="4687" y="3371"/>
                </a:lnTo>
                <a:lnTo>
                  <a:pt x="4693" y="3370"/>
                </a:lnTo>
                <a:lnTo>
                  <a:pt x="4701" y="3370"/>
                </a:lnTo>
                <a:lnTo>
                  <a:pt x="4710" y="3371"/>
                </a:lnTo>
                <a:lnTo>
                  <a:pt x="4721" y="3370"/>
                </a:lnTo>
                <a:lnTo>
                  <a:pt x="4725" y="3369"/>
                </a:lnTo>
                <a:lnTo>
                  <a:pt x="4729" y="3366"/>
                </a:lnTo>
                <a:lnTo>
                  <a:pt x="4733" y="3363"/>
                </a:lnTo>
                <a:lnTo>
                  <a:pt x="4736" y="3357"/>
                </a:lnTo>
                <a:lnTo>
                  <a:pt x="4739" y="3352"/>
                </a:lnTo>
                <a:lnTo>
                  <a:pt x="4737" y="3346"/>
                </a:lnTo>
                <a:lnTo>
                  <a:pt x="4736" y="3341"/>
                </a:lnTo>
                <a:lnTo>
                  <a:pt x="4734" y="3337"/>
                </a:lnTo>
                <a:lnTo>
                  <a:pt x="4727" y="3328"/>
                </a:lnTo>
                <a:lnTo>
                  <a:pt x="4721" y="3320"/>
                </a:lnTo>
                <a:lnTo>
                  <a:pt x="4718" y="3318"/>
                </a:lnTo>
                <a:lnTo>
                  <a:pt x="4717" y="3314"/>
                </a:lnTo>
                <a:lnTo>
                  <a:pt x="4717" y="3312"/>
                </a:lnTo>
                <a:lnTo>
                  <a:pt x="4717" y="3308"/>
                </a:lnTo>
                <a:lnTo>
                  <a:pt x="4721" y="3302"/>
                </a:lnTo>
                <a:lnTo>
                  <a:pt x="4728" y="3296"/>
                </a:lnTo>
                <a:lnTo>
                  <a:pt x="4735" y="3290"/>
                </a:lnTo>
                <a:lnTo>
                  <a:pt x="4740" y="3283"/>
                </a:lnTo>
                <a:lnTo>
                  <a:pt x="4742" y="3275"/>
                </a:lnTo>
                <a:lnTo>
                  <a:pt x="4747" y="3260"/>
                </a:lnTo>
                <a:lnTo>
                  <a:pt x="4750" y="3245"/>
                </a:lnTo>
                <a:lnTo>
                  <a:pt x="4752" y="3228"/>
                </a:lnTo>
                <a:lnTo>
                  <a:pt x="4752" y="3221"/>
                </a:lnTo>
                <a:lnTo>
                  <a:pt x="4752" y="3214"/>
                </a:lnTo>
                <a:lnTo>
                  <a:pt x="4749" y="3207"/>
                </a:lnTo>
                <a:lnTo>
                  <a:pt x="4747" y="3201"/>
                </a:lnTo>
                <a:lnTo>
                  <a:pt x="4740" y="3188"/>
                </a:lnTo>
                <a:lnTo>
                  <a:pt x="4733" y="3177"/>
                </a:lnTo>
                <a:lnTo>
                  <a:pt x="4728" y="3173"/>
                </a:lnTo>
                <a:lnTo>
                  <a:pt x="4724" y="3168"/>
                </a:lnTo>
                <a:lnTo>
                  <a:pt x="4721" y="3165"/>
                </a:lnTo>
                <a:lnTo>
                  <a:pt x="4717" y="3163"/>
                </a:lnTo>
                <a:lnTo>
                  <a:pt x="4709" y="3161"/>
                </a:lnTo>
                <a:lnTo>
                  <a:pt x="4697" y="3157"/>
                </a:lnTo>
                <a:lnTo>
                  <a:pt x="4684" y="3153"/>
                </a:lnTo>
                <a:lnTo>
                  <a:pt x="4671" y="3149"/>
                </a:lnTo>
                <a:lnTo>
                  <a:pt x="4659" y="3142"/>
                </a:lnTo>
                <a:lnTo>
                  <a:pt x="4648" y="3134"/>
                </a:lnTo>
                <a:lnTo>
                  <a:pt x="4642" y="3131"/>
                </a:lnTo>
                <a:lnTo>
                  <a:pt x="4638" y="3129"/>
                </a:lnTo>
                <a:lnTo>
                  <a:pt x="4634" y="3127"/>
                </a:lnTo>
                <a:lnTo>
                  <a:pt x="4630" y="3126"/>
                </a:lnTo>
                <a:lnTo>
                  <a:pt x="4624" y="3126"/>
                </a:lnTo>
                <a:lnTo>
                  <a:pt x="4620" y="3127"/>
                </a:lnTo>
                <a:lnTo>
                  <a:pt x="4617" y="3129"/>
                </a:lnTo>
                <a:lnTo>
                  <a:pt x="4614" y="3131"/>
                </a:lnTo>
                <a:lnTo>
                  <a:pt x="4609" y="3133"/>
                </a:lnTo>
                <a:lnTo>
                  <a:pt x="4607" y="3133"/>
                </a:lnTo>
                <a:lnTo>
                  <a:pt x="4605" y="3131"/>
                </a:lnTo>
                <a:lnTo>
                  <a:pt x="4604" y="3129"/>
                </a:lnTo>
                <a:lnTo>
                  <a:pt x="4604" y="3124"/>
                </a:lnTo>
                <a:lnTo>
                  <a:pt x="4604" y="3118"/>
                </a:lnTo>
                <a:lnTo>
                  <a:pt x="4607" y="3102"/>
                </a:lnTo>
                <a:lnTo>
                  <a:pt x="4609" y="3088"/>
                </a:lnTo>
                <a:lnTo>
                  <a:pt x="4611" y="3074"/>
                </a:lnTo>
                <a:lnTo>
                  <a:pt x="4613" y="3061"/>
                </a:lnTo>
                <a:lnTo>
                  <a:pt x="4613" y="3055"/>
                </a:lnTo>
                <a:lnTo>
                  <a:pt x="4613" y="3050"/>
                </a:lnTo>
                <a:lnTo>
                  <a:pt x="4611" y="3045"/>
                </a:lnTo>
                <a:lnTo>
                  <a:pt x="4609" y="3041"/>
                </a:lnTo>
                <a:lnTo>
                  <a:pt x="4607" y="3037"/>
                </a:lnTo>
                <a:lnTo>
                  <a:pt x="4603" y="3033"/>
                </a:lnTo>
                <a:lnTo>
                  <a:pt x="4598" y="3030"/>
                </a:lnTo>
                <a:lnTo>
                  <a:pt x="4591" y="3025"/>
                </a:lnTo>
                <a:lnTo>
                  <a:pt x="4578" y="3018"/>
                </a:lnTo>
                <a:lnTo>
                  <a:pt x="4570" y="3011"/>
                </a:lnTo>
                <a:lnTo>
                  <a:pt x="4569" y="3008"/>
                </a:lnTo>
                <a:lnTo>
                  <a:pt x="4569" y="3006"/>
                </a:lnTo>
                <a:lnTo>
                  <a:pt x="4570" y="3005"/>
                </a:lnTo>
                <a:lnTo>
                  <a:pt x="4575" y="3004"/>
                </a:lnTo>
                <a:lnTo>
                  <a:pt x="4585" y="3004"/>
                </a:lnTo>
                <a:lnTo>
                  <a:pt x="4595" y="3003"/>
                </a:lnTo>
                <a:lnTo>
                  <a:pt x="4598" y="3001"/>
                </a:lnTo>
                <a:lnTo>
                  <a:pt x="4602" y="3000"/>
                </a:lnTo>
                <a:lnTo>
                  <a:pt x="4604" y="2997"/>
                </a:lnTo>
                <a:lnTo>
                  <a:pt x="4604" y="2993"/>
                </a:lnTo>
                <a:lnTo>
                  <a:pt x="4604" y="2980"/>
                </a:lnTo>
                <a:lnTo>
                  <a:pt x="4603" y="2964"/>
                </a:lnTo>
                <a:lnTo>
                  <a:pt x="4603" y="2957"/>
                </a:lnTo>
                <a:lnTo>
                  <a:pt x="4604" y="2949"/>
                </a:lnTo>
                <a:lnTo>
                  <a:pt x="4605" y="2943"/>
                </a:lnTo>
                <a:lnTo>
                  <a:pt x="4608" y="2937"/>
                </a:lnTo>
                <a:lnTo>
                  <a:pt x="4611" y="2932"/>
                </a:lnTo>
                <a:lnTo>
                  <a:pt x="4615" y="2930"/>
                </a:lnTo>
                <a:lnTo>
                  <a:pt x="4620" y="2928"/>
                </a:lnTo>
                <a:lnTo>
                  <a:pt x="4624" y="2928"/>
                </a:lnTo>
                <a:lnTo>
                  <a:pt x="4633" y="2926"/>
                </a:lnTo>
                <a:lnTo>
                  <a:pt x="4641" y="2926"/>
                </a:lnTo>
                <a:lnTo>
                  <a:pt x="4648" y="2925"/>
                </a:lnTo>
                <a:lnTo>
                  <a:pt x="4652" y="2924"/>
                </a:lnTo>
                <a:lnTo>
                  <a:pt x="4654" y="2919"/>
                </a:lnTo>
                <a:lnTo>
                  <a:pt x="4654" y="2912"/>
                </a:lnTo>
                <a:lnTo>
                  <a:pt x="4655" y="2904"/>
                </a:lnTo>
                <a:lnTo>
                  <a:pt x="4655" y="2896"/>
                </a:lnTo>
                <a:lnTo>
                  <a:pt x="4658" y="2888"/>
                </a:lnTo>
                <a:lnTo>
                  <a:pt x="4661" y="2882"/>
                </a:lnTo>
                <a:lnTo>
                  <a:pt x="4664" y="2880"/>
                </a:lnTo>
                <a:lnTo>
                  <a:pt x="4665" y="2875"/>
                </a:lnTo>
                <a:lnTo>
                  <a:pt x="4665" y="2872"/>
                </a:lnTo>
                <a:lnTo>
                  <a:pt x="4665" y="2867"/>
                </a:lnTo>
                <a:lnTo>
                  <a:pt x="4665" y="2862"/>
                </a:lnTo>
                <a:lnTo>
                  <a:pt x="4664" y="2859"/>
                </a:lnTo>
                <a:lnTo>
                  <a:pt x="4662" y="2855"/>
                </a:lnTo>
                <a:lnTo>
                  <a:pt x="4660" y="2853"/>
                </a:lnTo>
                <a:lnTo>
                  <a:pt x="4653" y="2850"/>
                </a:lnTo>
                <a:lnTo>
                  <a:pt x="4643" y="2848"/>
                </a:lnTo>
                <a:lnTo>
                  <a:pt x="4639" y="2847"/>
                </a:lnTo>
                <a:lnTo>
                  <a:pt x="4634" y="2844"/>
                </a:lnTo>
                <a:lnTo>
                  <a:pt x="4632" y="2842"/>
                </a:lnTo>
                <a:lnTo>
                  <a:pt x="4629" y="2839"/>
                </a:lnTo>
                <a:lnTo>
                  <a:pt x="4628" y="2834"/>
                </a:lnTo>
                <a:lnTo>
                  <a:pt x="4627" y="2830"/>
                </a:lnTo>
                <a:lnTo>
                  <a:pt x="4628" y="2825"/>
                </a:lnTo>
                <a:lnTo>
                  <a:pt x="4629" y="2821"/>
                </a:lnTo>
                <a:lnTo>
                  <a:pt x="4630" y="2817"/>
                </a:lnTo>
                <a:lnTo>
                  <a:pt x="4633" y="2816"/>
                </a:lnTo>
                <a:lnTo>
                  <a:pt x="4635" y="2816"/>
                </a:lnTo>
                <a:lnTo>
                  <a:pt x="4639" y="2818"/>
                </a:lnTo>
                <a:lnTo>
                  <a:pt x="4642" y="2821"/>
                </a:lnTo>
                <a:lnTo>
                  <a:pt x="4646" y="2822"/>
                </a:lnTo>
                <a:lnTo>
                  <a:pt x="4648" y="2823"/>
                </a:lnTo>
                <a:lnTo>
                  <a:pt x="4652" y="2822"/>
                </a:lnTo>
                <a:lnTo>
                  <a:pt x="4654" y="2821"/>
                </a:lnTo>
                <a:lnTo>
                  <a:pt x="4657" y="2818"/>
                </a:lnTo>
                <a:lnTo>
                  <a:pt x="4659" y="2814"/>
                </a:lnTo>
                <a:lnTo>
                  <a:pt x="4660" y="2809"/>
                </a:lnTo>
                <a:lnTo>
                  <a:pt x="4661" y="2804"/>
                </a:lnTo>
                <a:lnTo>
                  <a:pt x="4662" y="2798"/>
                </a:lnTo>
                <a:lnTo>
                  <a:pt x="4661" y="2792"/>
                </a:lnTo>
                <a:lnTo>
                  <a:pt x="4661" y="2787"/>
                </a:lnTo>
                <a:lnTo>
                  <a:pt x="4659" y="2777"/>
                </a:lnTo>
                <a:lnTo>
                  <a:pt x="4657" y="2767"/>
                </a:lnTo>
                <a:lnTo>
                  <a:pt x="4655" y="2762"/>
                </a:lnTo>
                <a:lnTo>
                  <a:pt x="4655" y="2760"/>
                </a:lnTo>
                <a:lnTo>
                  <a:pt x="4657" y="2758"/>
                </a:lnTo>
                <a:lnTo>
                  <a:pt x="4658" y="2755"/>
                </a:lnTo>
                <a:lnTo>
                  <a:pt x="4662" y="2754"/>
                </a:lnTo>
                <a:lnTo>
                  <a:pt x="4671" y="2755"/>
                </a:lnTo>
                <a:lnTo>
                  <a:pt x="4680" y="2756"/>
                </a:lnTo>
                <a:lnTo>
                  <a:pt x="4686" y="2756"/>
                </a:lnTo>
                <a:lnTo>
                  <a:pt x="4691" y="2756"/>
                </a:lnTo>
                <a:lnTo>
                  <a:pt x="4697" y="2753"/>
                </a:lnTo>
                <a:lnTo>
                  <a:pt x="4703" y="2747"/>
                </a:lnTo>
                <a:lnTo>
                  <a:pt x="4710" y="2743"/>
                </a:lnTo>
                <a:lnTo>
                  <a:pt x="4715" y="2742"/>
                </a:lnTo>
                <a:lnTo>
                  <a:pt x="4718" y="2742"/>
                </a:lnTo>
                <a:lnTo>
                  <a:pt x="4723" y="2743"/>
                </a:lnTo>
                <a:lnTo>
                  <a:pt x="4727" y="2747"/>
                </a:lnTo>
                <a:lnTo>
                  <a:pt x="4735" y="2753"/>
                </a:lnTo>
                <a:lnTo>
                  <a:pt x="4745" y="2758"/>
                </a:lnTo>
                <a:lnTo>
                  <a:pt x="4754" y="2761"/>
                </a:lnTo>
                <a:lnTo>
                  <a:pt x="4766" y="2762"/>
                </a:lnTo>
                <a:lnTo>
                  <a:pt x="4774" y="2762"/>
                </a:lnTo>
                <a:lnTo>
                  <a:pt x="4783" y="2762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甘肃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福建"/>
          <p:cNvSpPr/>
          <p:nvPr/>
        </p:nvSpPr>
        <p:spPr bwMode="auto">
          <a:xfrm>
            <a:off x="1731964" y="4718811"/>
            <a:ext cx="721907" cy="865795"/>
          </a:xfrm>
          <a:custGeom>
            <a:avLst/>
            <a:gdLst>
              <a:gd name="T0" fmla="*/ 2147483646 w 1689"/>
              <a:gd name="T1" fmla="*/ 2147483646 h 2064"/>
              <a:gd name="T2" fmla="*/ 2147483646 w 1689"/>
              <a:gd name="T3" fmla="*/ 2147483646 h 2064"/>
              <a:gd name="T4" fmla="*/ 2147483646 w 1689"/>
              <a:gd name="T5" fmla="*/ 2147483646 h 2064"/>
              <a:gd name="T6" fmla="*/ 2147483646 w 1689"/>
              <a:gd name="T7" fmla="*/ 2147483646 h 2064"/>
              <a:gd name="T8" fmla="*/ 2147483646 w 1689"/>
              <a:gd name="T9" fmla="*/ 2147483646 h 2064"/>
              <a:gd name="T10" fmla="*/ 2147483646 w 1689"/>
              <a:gd name="T11" fmla="*/ 2147483646 h 2064"/>
              <a:gd name="T12" fmla="*/ 2147483646 w 1689"/>
              <a:gd name="T13" fmla="*/ 2147483646 h 2064"/>
              <a:gd name="T14" fmla="*/ 2147483646 w 1689"/>
              <a:gd name="T15" fmla="*/ 2147483646 h 2064"/>
              <a:gd name="T16" fmla="*/ 2147483646 w 1689"/>
              <a:gd name="T17" fmla="*/ 2147483646 h 2064"/>
              <a:gd name="T18" fmla="*/ 2147483646 w 1689"/>
              <a:gd name="T19" fmla="*/ 2147483646 h 2064"/>
              <a:gd name="T20" fmla="*/ 2147483646 w 1689"/>
              <a:gd name="T21" fmla="*/ 2147483646 h 2064"/>
              <a:gd name="T22" fmla="*/ 2147483646 w 1689"/>
              <a:gd name="T23" fmla="*/ 2147483646 h 2064"/>
              <a:gd name="T24" fmla="*/ 2147483646 w 1689"/>
              <a:gd name="T25" fmla="*/ 2147483646 h 2064"/>
              <a:gd name="T26" fmla="*/ 2147483646 w 1689"/>
              <a:gd name="T27" fmla="*/ 2147483646 h 2064"/>
              <a:gd name="T28" fmla="*/ 2147483646 w 1689"/>
              <a:gd name="T29" fmla="*/ 2147483646 h 2064"/>
              <a:gd name="T30" fmla="*/ 2147483646 w 1689"/>
              <a:gd name="T31" fmla="*/ 2147483646 h 2064"/>
              <a:gd name="T32" fmla="*/ 2147483646 w 1689"/>
              <a:gd name="T33" fmla="*/ 2147483646 h 2064"/>
              <a:gd name="T34" fmla="*/ 2147483646 w 1689"/>
              <a:gd name="T35" fmla="*/ 2147483646 h 2064"/>
              <a:gd name="T36" fmla="*/ 2147483646 w 1689"/>
              <a:gd name="T37" fmla="*/ 2147483646 h 2064"/>
              <a:gd name="T38" fmla="*/ 2147483646 w 1689"/>
              <a:gd name="T39" fmla="*/ 2147483646 h 2064"/>
              <a:gd name="T40" fmla="*/ 2147483646 w 1689"/>
              <a:gd name="T41" fmla="*/ 2147483646 h 2064"/>
              <a:gd name="T42" fmla="*/ 2147483646 w 1689"/>
              <a:gd name="T43" fmla="*/ 2147483646 h 2064"/>
              <a:gd name="T44" fmla="*/ 2147483646 w 1689"/>
              <a:gd name="T45" fmla="*/ 2147483646 h 2064"/>
              <a:gd name="T46" fmla="*/ 2147483646 w 1689"/>
              <a:gd name="T47" fmla="*/ 2147483646 h 2064"/>
              <a:gd name="T48" fmla="*/ 2147483646 w 1689"/>
              <a:gd name="T49" fmla="*/ 2147483646 h 2064"/>
              <a:gd name="T50" fmla="*/ 2147483646 w 1689"/>
              <a:gd name="T51" fmla="*/ 2147483646 h 2064"/>
              <a:gd name="T52" fmla="*/ 2147483646 w 1689"/>
              <a:gd name="T53" fmla="*/ 2147483646 h 2064"/>
              <a:gd name="T54" fmla="*/ 2147483646 w 1689"/>
              <a:gd name="T55" fmla="*/ 2147483646 h 2064"/>
              <a:gd name="T56" fmla="*/ 2147483646 w 1689"/>
              <a:gd name="T57" fmla="*/ 2147483646 h 2064"/>
              <a:gd name="T58" fmla="*/ 2147483646 w 1689"/>
              <a:gd name="T59" fmla="*/ 2147483646 h 2064"/>
              <a:gd name="T60" fmla="*/ 2147483646 w 1689"/>
              <a:gd name="T61" fmla="*/ 2147483646 h 2064"/>
              <a:gd name="T62" fmla="*/ 2147483646 w 1689"/>
              <a:gd name="T63" fmla="*/ 2147483646 h 2064"/>
              <a:gd name="T64" fmla="*/ 2147483646 w 1689"/>
              <a:gd name="T65" fmla="*/ 2147483646 h 2064"/>
              <a:gd name="T66" fmla="*/ 2147483646 w 1689"/>
              <a:gd name="T67" fmla="*/ 2147483646 h 2064"/>
              <a:gd name="T68" fmla="*/ 2147483646 w 1689"/>
              <a:gd name="T69" fmla="*/ 2147483646 h 2064"/>
              <a:gd name="T70" fmla="*/ 2147483646 w 1689"/>
              <a:gd name="T71" fmla="*/ 2147483646 h 2064"/>
              <a:gd name="T72" fmla="*/ 2147483646 w 1689"/>
              <a:gd name="T73" fmla="*/ 2147483646 h 2064"/>
              <a:gd name="T74" fmla="*/ 2147483646 w 1689"/>
              <a:gd name="T75" fmla="*/ 2147483646 h 2064"/>
              <a:gd name="T76" fmla="*/ 2147483646 w 1689"/>
              <a:gd name="T77" fmla="*/ 2147483646 h 2064"/>
              <a:gd name="T78" fmla="*/ 2147483646 w 1689"/>
              <a:gd name="T79" fmla="*/ 2147483646 h 2064"/>
              <a:gd name="T80" fmla="*/ 2147483646 w 1689"/>
              <a:gd name="T81" fmla="*/ 2147483646 h 2064"/>
              <a:gd name="T82" fmla="*/ 2147483646 w 1689"/>
              <a:gd name="T83" fmla="*/ 2147483646 h 2064"/>
              <a:gd name="T84" fmla="*/ 2147483646 w 1689"/>
              <a:gd name="T85" fmla="*/ 2147483646 h 2064"/>
              <a:gd name="T86" fmla="*/ 2147483646 w 1689"/>
              <a:gd name="T87" fmla="*/ 2147483646 h 2064"/>
              <a:gd name="T88" fmla="*/ 2147483646 w 1689"/>
              <a:gd name="T89" fmla="*/ 2147483646 h 2064"/>
              <a:gd name="T90" fmla="*/ 2147483646 w 1689"/>
              <a:gd name="T91" fmla="*/ 2147483646 h 2064"/>
              <a:gd name="T92" fmla="*/ 2147483646 w 1689"/>
              <a:gd name="T93" fmla="*/ 2147483646 h 2064"/>
              <a:gd name="T94" fmla="*/ 2147483646 w 1689"/>
              <a:gd name="T95" fmla="*/ 2147483646 h 2064"/>
              <a:gd name="T96" fmla="*/ 2147483646 w 1689"/>
              <a:gd name="T97" fmla="*/ 2147483646 h 2064"/>
              <a:gd name="T98" fmla="*/ 2147483646 w 1689"/>
              <a:gd name="T99" fmla="*/ 2147483646 h 2064"/>
              <a:gd name="T100" fmla="*/ 2147483646 w 1689"/>
              <a:gd name="T101" fmla="*/ 2147483646 h 2064"/>
              <a:gd name="T102" fmla="*/ 2147483646 w 1689"/>
              <a:gd name="T103" fmla="*/ 2147483646 h 2064"/>
              <a:gd name="T104" fmla="*/ 2147483646 w 1689"/>
              <a:gd name="T105" fmla="*/ 2147483646 h 2064"/>
              <a:gd name="T106" fmla="*/ 2147483646 w 1689"/>
              <a:gd name="T107" fmla="*/ 2147483646 h 2064"/>
              <a:gd name="T108" fmla="*/ 2147483646 w 1689"/>
              <a:gd name="T109" fmla="*/ 2147483646 h 2064"/>
              <a:gd name="T110" fmla="*/ 2147483646 w 1689"/>
              <a:gd name="T111" fmla="*/ 2147483646 h 2064"/>
              <a:gd name="T112" fmla="*/ 2147483646 w 1689"/>
              <a:gd name="T113" fmla="*/ 2147483646 h 2064"/>
              <a:gd name="T114" fmla="*/ 2147483646 w 1689"/>
              <a:gd name="T115" fmla="*/ 2147483646 h 2064"/>
              <a:gd name="T116" fmla="*/ 2147483646 w 1689"/>
              <a:gd name="T117" fmla="*/ 2147483646 h 2064"/>
              <a:gd name="T118" fmla="*/ 2147483646 w 1689"/>
              <a:gd name="T119" fmla="*/ 2147483646 h 2064"/>
              <a:gd name="T120" fmla="*/ 2147483646 w 1689"/>
              <a:gd name="T121" fmla="*/ 2147483646 h 2064"/>
              <a:gd name="T122" fmla="*/ 2147483646 w 1689"/>
              <a:gd name="T123" fmla="*/ 2147483646 h 2064"/>
              <a:gd name="T124" fmla="*/ 2147483646 w 1689"/>
              <a:gd name="T125" fmla="*/ 2147483646 h 206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89"/>
              <a:gd name="T190" fmla="*/ 0 h 2064"/>
              <a:gd name="T191" fmla="*/ 1689 w 1689"/>
              <a:gd name="T192" fmla="*/ 2064 h 206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89" h="2064">
                <a:moveTo>
                  <a:pt x="1689" y="435"/>
                </a:moveTo>
                <a:lnTo>
                  <a:pt x="1685" y="429"/>
                </a:lnTo>
                <a:lnTo>
                  <a:pt x="1680" y="425"/>
                </a:lnTo>
                <a:lnTo>
                  <a:pt x="1676" y="419"/>
                </a:lnTo>
                <a:lnTo>
                  <a:pt x="1673" y="414"/>
                </a:lnTo>
                <a:lnTo>
                  <a:pt x="1668" y="401"/>
                </a:lnTo>
                <a:lnTo>
                  <a:pt x="1663" y="385"/>
                </a:lnTo>
                <a:lnTo>
                  <a:pt x="1659" y="371"/>
                </a:lnTo>
                <a:lnTo>
                  <a:pt x="1655" y="360"/>
                </a:lnTo>
                <a:lnTo>
                  <a:pt x="1651" y="353"/>
                </a:lnTo>
                <a:lnTo>
                  <a:pt x="1649" y="346"/>
                </a:lnTo>
                <a:lnTo>
                  <a:pt x="1647" y="344"/>
                </a:lnTo>
                <a:lnTo>
                  <a:pt x="1644" y="341"/>
                </a:lnTo>
                <a:lnTo>
                  <a:pt x="1641" y="339"/>
                </a:lnTo>
                <a:lnTo>
                  <a:pt x="1637" y="338"/>
                </a:lnTo>
                <a:lnTo>
                  <a:pt x="1629" y="338"/>
                </a:lnTo>
                <a:lnTo>
                  <a:pt x="1619" y="335"/>
                </a:lnTo>
                <a:lnTo>
                  <a:pt x="1610" y="334"/>
                </a:lnTo>
                <a:lnTo>
                  <a:pt x="1599" y="330"/>
                </a:lnTo>
                <a:lnTo>
                  <a:pt x="1593" y="328"/>
                </a:lnTo>
                <a:lnTo>
                  <a:pt x="1587" y="327"/>
                </a:lnTo>
                <a:lnTo>
                  <a:pt x="1581" y="327"/>
                </a:lnTo>
                <a:lnTo>
                  <a:pt x="1575" y="328"/>
                </a:lnTo>
                <a:lnTo>
                  <a:pt x="1571" y="331"/>
                </a:lnTo>
                <a:lnTo>
                  <a:pt x="1565" y="334"/>
                </a:lnTo>
                <a:lnTo>
                  <a:pt x="1561" y="338"/>
                </a:lnTo>
                <a:lnTo>
                  <a:pt x="1557" y="343"/>
                </a:lnTo>
                <a:lnTo>
                  <a:pt x="1550" y="351"/>
                </a:lnTo>
                <a:lnTo>
                  <a:pt x="1544" y="357"/>
                </a:lnTo>
                <a:lnTo>
                  <a:pt x="1541" y="359"/>
                </a:lnTo>
                <a:lnTo>
                  <a:pt x="1538" y="360"/>
                </a:lnTo>
                <a:lnTo>
                  <a:pt x="1536" y="360"/>
                </a:lnTo>
                <a:lnTo>
                  <a:pt x="1534" y="359"/>
                </a:lnTo>
                <a:lnTo>
                  <a:pt x="1530" y="356"/>
                </a:lnTo>
                <a:lnTo>
                  <a:pt x="1524" y="352"/>
                </a:lnTo>
                <a:lnTo>
                  <a:pt x="1522" y="351"/>
                </a:lnTo>
                <a:lnTo>
                  <a:pt x="1518" y="350"/>
                </a:lnTo>
                <a:lnTo>
                  <a:pt x="1515" y="351"/>
                </a:lnTo>
                <a:lnTo>
                  <a:pt x="1512" y="353"/>
                </a:lnTo>
                <a:lnTo>
                  <a:pt x="1506" y="360"/>
                </a:lnTo>
                <a:lnTo>
                  <a:pt x="1502" y="368"/>
                </a:lnTo>
                <a:lnTo>
                  <a:pt x="1498" y="375"/>
                </a:lnTo>
                <a:lnTo>
                  <a:pt x="1496" y="379"/>
                </a:lnTo>
                <a:lnTo>
                  <a:pt x="1492" y="382"/>
                </a:lnTo>
                <a:lnTo>
                  <a:pt x="1484" y="383"/>
                </a:lnTo>
                <a:lnTo>
                  <a:pt x="1474" y="384"/>
                </a:lnTo>
                <a:lnTo>
                  <a:pt x="1466" y="384"/>
                </a:lnTo>
                <a:lnTo>
                  <a:pt x="1455" y="387"/>
                </a:lnTo>
                <a:lnTo>
                  <a:pt x="1447" y="390"/>
                </a:lnTo>
                <a:lnTo>
                  <a:pt x="1442" y="393"/>
                </a:lnTo>
                <a:lnTo>
                  <a:pt x="1441" y="393"/>
                </a:lnTo>
                <a:lnTo>
                  <a:pt x="1441" y="389"/>
                </a:lnTo>
                <a:lnTo>
                  <a:pt x="1441" y="383"/>
                </a:lnTo>
                <a:lnTo>
                  <a:pt x="1436" y="377"/>
                </a:lnTo>
                <a:lnTo>
                  <a:pt x="1430" y="370"/>
                </a:lnTo>
                <a:lnTo>
                  <a:pt x="1421" y="363"/>
                </a:lnTo>
                <a:lnTo>
                  <a:pt x="1411" y="357"/>
                </a:lnTo>
                <a:lnTo>
                  <a:pt x="1410" y="353"/>
                </a:lnTo>
                <a:lnTo>
                  <a:pt x="1409" y="350"/>
                </a:lnTo>
                <a:lnTo>
                  <a:pt x="1408" y="346"/>
                </a:lnTo>
                <a:lnTo>
                  <a:pt x="1408" y="341"/>
                </a:lnTo>
                <a:lnTo>
                  <a:pt x="1409" y="330"/>
                </a:lnTo>
                <a:lnTo>
                  <a:pt x="1409" y="319"/>
                </a:lnTo>
                <a:lnTo>
                  <a:pt x="1409" y="314"/>
                </a:lnTo>
                <a:lnTo>
                  <a:pt x="1408" y="311"/>
                </a:lnTo>
                <a:lnTo>
                  <a:pt x="1407" y="307"/>
                </a:lnTo>
                <a:lnTo>
                  <a:pt x="1404" y="303"/>
                </a:lnTo>
                <a:lnTo>
                  <a:pt x="1402" y="301"/>
                </a:lnTo>
                <a:lnTo>
                  <a:pt x="1397" y="301"/>
                </a:lnTo>
                <a:lnTo>
                  <a:pt x="1393" y="300"/>
                </a:lnTo>
                <a:lnTo>
                  <a:pt x="1389" y="300"/>
                </a:lnTo>
                <a:lnTo>
                  <a:pt x="1385" y="288"/>
                </a:lnTo>
                <a:lnTo>
                  <a:pt x="1380" y="275"/>
                </a:lnTo>
                <a:lnTo>
                  <a:pt x="1378" y="272"/>
                </a:lnTo>
                <a:lnTo>
                  <a:pt x="1376" y="269"/>
                </a:lnTo>
                <a:lnTo>
                  <a:pt x="1374" y="265"/>
                </a:lnTo>
                <a:lnTo>
                  <a:pt x="1373" y="262"/>
                </a:lnTo>
                <a:lnTo>
                  <a:pt x="1373" y="253"/>
                </a:lnTo>
                <a:lnTo>
                  <a:pt x="1373" y="245"/>
                </a:lnTo>
                <a:lnTo>
                  <a:pt x="1372" y="243"/>
                </a:lnTo>
                <a:lnTo>
                  <a:pt x="1370" y="240"/>
                </a:lnTo>
                <a:lnTo>
                  <a:pt x="1367" y="239"/>
                </a:lnTo>
                <a:lnTo>
                  <a:pt x="1365" y="238"/>
                </a:lnTo>
                <a:lnTo>
                  <a:pt x="1360" y="238"/>
                </a:lnTo>
                <a:lnTo>
                  <a:pt x="1354" y="238"/>
                </a:lnTo>
                <a:lnTo>
                  <a:pt x="1351" y="239"/>
                </a:lnTo>
                <a:lnTo>
                  <a:pt x="1347" y="242"/>
                </a:lnTo>
                <a:lnTo>
                  <a:pt x="1342" y="244"/>
                </a:lnTo>
                <a:lnTo>
                  <a:pt x="1339" y="246"/>
                </a:lnTo>
                <a:lnTo>
                  <a:pt x="1334" y="252"/>
                </a:lnTo>
                <a:lnTo>
                  <a:pt x="1329" y="259"/>
                </a:lnTo>
                <a:lnTo>
                  <a:pt x="1327" y="267"/>
                </a:lnTo>
                <a:lnTo>
                  <a:pt x="1324" y="275"/>
                </a:lnTo>
                <a:lnTo>
                  <a:pt x="1321" y="290"/>
                </a:lnTo>
                <a:lnTo>
                  <a:pt x="1317" y="302"/>
                </a:lnTo>
                <a:lnTo>
                  <a:pt x="1316" y="307"/>
                </a:lnTo>
                <a:lnTo>
                  <a:pt x="1314" y="311"/>
                </a:lnTo>
                <a:lnTo>
                  <a:pt x="1311" y="312"/>
                </a:lnTo>
                <a:lnTo>
                  <a:pt x="1309" y="313"/>
                </a:lnTo>
                <a:lnTo>
                  <a:pt x="1307" y="313"/>
                </a:lnTo>
                <a:lnTo>
                  <a:pt x="1304" y="312"/>
                </a:lnTo>
                <a:lnTo>
                  <a:pt x="1301" y="311"/>
                </a:lnTo>
                <a:lnTo>
                  <a:pt x="1298" y="308"/>
                </a:lnTo>
                <a:lnTo>
                  <a:pt x="1295" y="307"/>
                </a:lnTo>
                <a:lnTo>
                  <a:pt x="1291" y="308"/>
                </a:lnTo>
                <a:lnTo>
                  <a:pt x="1286" y="311"/>
                </a:lnTo>
                <a:lnTo>
                  <a:pt x="1282" y="314"/>
                </a:lnTo>
                <a:lnTo>
                  <a:pt x="1272" y="325"/>
                </a:lnTo>
                <a:lnTo>
                  <a:pt x="1265" y="335"/>
                </a:lnTo>
                <a:lnTo>
                  <a:pt x="1259" y="346"/>
                </a:lnTo>
                <a:lnTo>
                  <a:pt x="1252" y="356"/>
                </a:lnTo>
                <a:lnTo>
                  <a:pt x="1247" y="359"/>
                </a:lnTo>
                <a:lnTo>
                  <a:pt x="1242" y="363"/>
                </a:lnTo>
                <a:lnTo>
                  <a:pt x="1238" y="365"/>
                </a:lnTo>
                <a:lnTo>
                  <a:pt x="1232" y="368"/>
                </a:lnTo>
                <a:lnTo>
                  <a:pt x="1220" y="369"/>
                </a:lnTo>
                <a:lnTo>
                  <a:pt x="1209" y="370"/>
                </a:lnTo>
                <a:lnTo>
                  <a:pt x="1204" y="369"/>
                </a:lnTo>
                <a:lnTo>
                  <a:pt x="1201" y="368"/>
                </a:lnTo>
                <a:lnTo>
                  <a:pt x="1198" y="365"/>
                </a:lnTo>
                <a:lnTo>
                  <a:pt x="1196" y="363"/>
                </a:lnTo>
                <a:lnTo>
                  <a:pt x="1196" y="357"/>
                </a:lnTo>
                <a:lnTo>
                  <a:pt x="1195" y="353"/>
                </a:lnTo>
                <a:lnTo>
                  <a:pt x="1193" y="350"/>
                </a:lnTo>
                <a:lnTo>
                  <a:pt x="1189" y="346"/>
                </a:lnTo>
                <a:lnTo>
                  <a:pt x="1185" y="344"/>
                </a:lnTo>
                <a:lnTo>
                  <a:pt x="1181" y="343"/>
                </a:lnTo>
                <a:lnTo>
                  <a:pt x="1174" y="341"/>
                </a:lnTo>
                <a:lnTo>
                  <a:pt x="1165" y="341"/>
                </a:lnTo>
                <a:lnTo>
                  <a:pt x="1149" y="341"/>
                </a:lnTo>
                <a:lnTo>
                  <a:pt x="1134" y="344"/>
                </a:lnTo>
                <a:lnTo>
                  <a:pt x="1121" y="346"/>
                </a:lnTo>
                <a:lnTo>
                  <a:pt x="1111" y="349"/>
                </a:lnTo>
                <a:lnTo>
                  <a:pt x="1106" y="349"/>
                </a:lnTo>
                <a:lnTo>
                  <a:pt x="1102" y="349"/>
                </a:lnTo>
                <a:lnTo>
                  <a:pt x="1097" y="347"/>
                </a:lnTo>
                <a:lnTo>
                  <a:pt x="1094" y="344"/>
                </a:lnTo>
                <a:lnTo>
                  <a:pt x="1090" y="340"/>
                </a:lnTo>
                <a:lnTo>
                  <a:pt x="1088" y="337"/>
                </a:lnTo>
                <a:lnTo>
                  <a:pt x="1087" y="333"/>
                </a:lnTo>
                <a:lnTo>
                  <a:pt x="1086" y="330"/>
                </a:lnTo>
                <a:lnTo>
                  <a:pt x="1087" y="327"/>
                </a:lnTo>
                <a:lnTo>
                  <a:pt x="1087" y="324"/>
                </a:lnTo>
                <a:lnTo>
                  <a:pt x="1089" y="321"/>
                </a:lnTo>
                <a:lnTo>
                  <a:pt x="1091" y="319"/>
                </a:lnTo>
                <a:lnTo>
                  <a:pt x="1096" y="315"/>
                </a:lnTo>
                <a:lnTo>
                  <a:pt x="1100" y="312"/>
                </a:lnTo>
                <a:lnTo>
                  <a:pt x="1100" y="311"/>
                </a:lnTo>
                <a:lnTo>
                  <a:pt x="1101" y="308"/>
                </a:lnTo>
                <a:lnTo>
                  <a:pt x="1100" y="306"/>
                </a:lnTo>
                <a:lnTo>
                  <a:pt x="1099" y="302"/>
                </a:lnTo>
                <a:lnTo>
                  <a:pt x="1095" y="294"/>
                </a:lnTo>
                <a:lnTo>
                  <a:pt x="1090" y="283"/>
                </a:lnTo>
                <a:lnTo>
                  <a:pt x="1086" y="271"/>
                </a:lnTo>
                <a:lnTo>
                  <a:pt x="1081" y="257"/>
                </a:lnTo>
                <a:lnTo>
                  <a:pt x="1076" y="242"/>
                </a:lnTo>
                <a:lnTo>
                  <a:pt x="1071" y="225"/>
                </a:lnTo>
                <a:lnTo>
                  <a:pt x="1067" y="208"/>
                </a:lnTo>
                <a:lnTo>
                  <a:pt x="1061" y="194"/>
                </a:lnTo>
                <a:lnTo>
                  <a:pt x="1053" y="180"/>
                </a:lnTo>
                <a:lnTo>
                  <a:pt x="1045" y="169"/>
                </a:lnTo>
                <a:lnTo>
                  <a:pt x="1037" y="160"/>
                </a:lnTo>
                <a:lnTo>
                  <a:pt x="1028" y="151"/>
                </a:lnTo>
                <a:lnTo>
                  <a:pt x="1024" y="148"/>
                </a:lnTo>
                <a:lnTo>
                  <a:pt x="1020" y="143"/>
                </a:lnTo>
                <a:lnTo>
                  <a:pt x="1017" y="137"/>
                </a:lnTo>
                <a:lnTo>
                  <a:pt x="1014" y="132"/>
                </a:lnTo>
                <a:lnTo>
                  <a:pt x="1012" y="119"/>
                </a:lnTo>
                <a:lnTo>
                  <a:pt x="1011" y="108"/>
                </a:lnTo>
                <a:lnTo>
                  <a:pt x="1011" y="104"/>
                </a:lnTo>
                <a:lnTo>
                  <a:pt x="1013" y="99"/>
                </a:lnTo>
                <a:lnTo>
                  <a:pt x="1015" y="94"/>
                </a:lnTo>
                <a:lnTo>
                  <a:pt x="1019" y="91"/>
                </a:lnTo>
                <a:lnTo>
                  <a:pt x="1027" y="85"/>
                </a:lnTo>
                <a:lnTo>
                  <a:pt x="1033" y="78"/>
                </a:lnTo>
                <a:lnTo>
                  <a:pt x="1036" y="74"/>
                </a:lnTo>
                <a:lnTo>
                  <a:pt x="1037" y="69"/>
                </a:lnTo>
                <a:lnTo>
                  <a:pt x="1036" y="66"/>
                </a:lnTo>
                <a:lnTo>
                  <a:pt x="1036" y="62"/>
                </a:lnTo>
                <a:lnTo>
                  <a:pt x="1032" y="54"/>
                </a:lnTo>
                <a:lnTo>
                  <a:pt x="1028" y="48"/>
                </a:lnTo>
                <a:lnTo>
                  <a:pt x="1026" y="41"/>
                </a:lnTo>
                <a:lnTo>
                  <a:pt x="1026" y="32"/>
                </a:lnTo>
                <a:lnTo>
                  <a:pt x="1026" y="29"/>
                </a:lnTo>
                <a:lnTo>
                  <a:pt x="1025" y="24"/>
                </a:lnTo>
                <a:lnTo>
                  <a:pt x="1024" y="19"/>
                </a:lnTo>
                <a:lnTo>
                  <a:pt x="1020" y="13"/>
                </a:lnTo>
                <a:lnTo>
                  <a:pt x="1017" y="9"/>
                </a:lnTo>
                <a:lnTo>
                  <a:pt x="1012" y="5"/>
                </a:lnTo>
                <a:lnTo>
                  <a:pt x="1008" y="3"/>
                </a:lnTo>
                <a:lnTo>
                  <a:pt x="1004" y="0"/>
                </a:lnTo>
                <a:lnTo>
                  <a:pt x="999" y="0"/>
                </a:lnTo>
                <a:lnTo>
                  <a:pt x="994" y="1"/>
                </a:lnTo>
                <a:lnTo>
                  <a:pt x="989" y="4"/>
                </a:lnTo>
                <a:lnTo>
                  <a:pt x="986" y="9"/>
                </a:lnTo>
                <a:lnTo>
                  <a:pt x="977" y="16"/>
                </a:lnTo>
                <a:lnTo>
                  <a:pt x="970" y="21"/>
                </a:lnTo>
                <a:lnTo>
                  <a:pt x="968" y="22"/>
                </a:lnTo>
                <a:lnTo>
                  <a:pt x="965" y="22"/>
                </a:lnTo>
                <a:lnTo>
                  <a:pt x="963" y="22"/>
                </a:lnTo>
                <a:lnTo>
                  <a:pt x="961" y="21"/>
                </a:lnTo>
                <a:lnTo>
                  <a:pt x="958" y="17"/>
                </a:lnTo>
                <a:lnTo>
                  <a:pt x="955" y="13"/>
                </a:lnTo>
                <a:lnTo>
                  <a:pt x="952" y="12"/>
                </a:lnTo>
                <a:lnTo>
                  <a:pt x="949" y="11"/>
                </a:lnTo>
                <a:lnTo>
                  <a:pt x="945" y="11"/>
                </a:lnTo>
                <a:lnTo>
                  <a:pt x="941" y="12"/>
                </a:lnTo>
                <a:lnTo>
                  <a:pt x="936" y="13"/>
                </a:lnTo>
                <a:lnTo>
                  <a:pt x="933" y="16"/>
                </a:lnTo>
                <a:lnTo>
                  <a:pt x="931" y="18"/>
                </a:lnTo>
                <a:lnTo>
                  <a:pt x="930" y="22"/>
                </a:lnTo>
                <a:lnTo>
                  <a:pt x="927" y="24"/>
                </a:lnTo>
                <a:lnTo>
                  <a:pt x="925" y="26"/>
                </a:lnTo>
                <a:lnTo>
                  <a:pt x="920" y="29"/>
                </a:lnTo>
                <a:lnTo>
                  <a:pt x="914" y="30"/>
                </a:lnTo>
                <a:lnTo>
                  <a:pt x="906" y="30"/>
                </a:lnTo>
                <a:lnTo>
                  <a:pt x="900" y="29"/>
                </a:lnTo>
                <a:lnTo>
                  <a:pt x="895" y="26"/>
                </a:lnTo>
                <a:lnTo>
                  <a:pt x="892" y="23"/>
                </a:lnTo>
                <a:lnTo>
                  <a:pt x="889" y="21"/>
                </a:lnTo>
                <a:lnTo>
                  <a:pt x="887" y="19"/>
                </a:lnTo>
                <a:lnTo>
                  <a:pt x="885" y="18"/>
                </a:lnTo>
                <a:lnTo>
                  <a:pt x="882" y="18"/>
                </a:lnTo>
                <a:lnTo>
                  <a:pt x="878" y="21"/>
                </a:lnTo>
                <a:lnTo>
                  <a:pt x="872" y="23"/>
                </a:lnTo>
                <a:lnTo>
                  <a:pt x="868" y="25"/>
                </a:lnTo>
                <a:lnTo>
                  <a:pt x="864" y="28"/>
                </a:lnTo>
                <a:lnTo>
                  <a:pt x="862" y="31"/>
                </a:lnTo>
                <a:lnTo>
                  <a:pt x="860" y="35"/>
                </a:lnTo>
                <a:lnTo>
                  <a:pt x="858" y="40"/>
                </a:lnTo>
                <a:lnTo>
                  <a:pt x="858" y="43"/>
                </a:lnTo>
                <a:lnTo>
                  <a:pt x="860" y="48"/>
                </a:lnTo>
                <a:lnTo>
                  <a:pt x="863" y="54"/>
                </a:lnTo>
                <a:lnTo>
                  <a:pt x="867" y="60"/>
                </a:lnTo>
                <a:lnTo>
                  <a:pt x="869" y="66"/>
                </a:lnTo>
                <a:lnTo>
                  <a:pt x="870" y="73"/>
                </a:lnTo>
                <a:lnTo>
                  <a:pt x="872" y="80"/>
                </a:lnTo>
                <a:lnTo>
                  <a:pt x="872" y="86"/>
                </a:lnTo>
                <a:lnTo>
                  <a:pt x="872" y="92"/>
                </a:lnTo>
                <a:lnTo>
                  <a:pt x="869" y="98"/>
                </a:lnTo>
                <a:lnTo>
                  <a:pt x="867" y="101"/>
                </a:lnTo>
                <a:lnTo>
                  <a:pt x="862" y="105"/>
                </a:lnTo>
                <a:lnTo>
                  <a:pt x="857" y="107"/>
                </a:lnTo>
                <a:lnTo>
                  <a:pt x="850" y="110"/>
                </a:lnTo>
                <a:lnTo>
                  <a:pt x="843" y="112"/>
                </a:lnTo>
                <a:lnTo>
                  <a:pt x="826" y="117"/>
                </a:lnTo>
                <a:lnTo>
                  <a:pt x="811" y="120"/>
                </a:lnTo>
                <a:lnTo>
                  <a:pt x="804" y="123"/>
                </a:lnTo>
                <a:lnTo>
                  <a:pt x="797" y="125"/>
                </a:lnTo>
                <a:lnTo>
                  <a:pt x="792" y="129"/>
                </a:lnTo>
                <a:lnTo>
                  <a:pt x="787" y="132"/>
                </a:lnTo>
                <a:lnTo>
                  <a:pt x="784" y="136"/>
                </a:lnTo>
                <a:lnTo>
                  <a:pt x="780" y="141"/>
                </a:lnTo>
                <a:lnTo>
                  <a:pt x="778" y="147"/>
                </a:lnTo>
                <a:lnTo>
                  <a:pt x="776" y="151"/>
                </a:lnTo>
                <a:lnTo>
                  <a:pt x="775" y="156"/>
                </a:lnTo>
                <a:lnTo>
                  <a:pt x="774" y="158"/>
                </a:lnTo>
                <a:lnTo>
                  <a:pt x="772" y="161"/>
                </a:lnTo>
                <a:lnTo>
                  <a:pt x="768" y="161"/>
                </a:lnTo>
                <a:lnTo>
                  <a:pt x="761" y="161"/>
                </a:lnTo>
                <a:lnTo>
                  <a:pt x="753" y="157"/>
                </a:lnTo>
                <a:lnTo>
                  <a:pt x="747" y="157"/>
                </a:lnTo>
                <a:lnTo>
                  <a:pt x="741" y="157"/>
                </a:lnTo>
                <a:lnTo>
                  <a:pt x="734" y="158"/>
                </a:lnTo>
                <a:lnTo>
                  <a:pt x="727" y="161"/>
                </a:lnTo>
                <a:lnTo>
                  <a:pt x="718" y="163"/>
                </a:lnTo>
                <a:lnTo>
                  <a:pt x="710" y="167"/>
                </a:lnTo>
                <a:lnTo>
                  <a:pt x="703" y="171"/>
                </a:lnTo>
                <a:lnTo>
                  <a:pt x="696" y="176"/>
                </a:lnTo>
                <a:lnTo>
                  <a:pt x="689" y="181"/>
                </a:lnTo>
                <a:lnTo>
                  <a:pt x="683" y="187"/>
                </a:lnTo>
                <a:lnTo>
                  <a:pt x="677" y="193"/>
                </a:lnTo>
                <a:lnTo>
                  <a:pt x="672" y="199"/>
                </a:lnTo>
                <a:lnTo>
                  <a:pt x="668" y="205"/>
                </a:lnTo>
                <a:lnTo>
                  <a:pt x="666" y="211"/>
                </a:lnTo>
                <a:lnTo>
                  <a:pt x="664" y="215"/>
                </a:lnTo>
                <a:lnTo>
                  <a:pt x="664" y="220"/>
                </a:lnTo>
                <a:lnTo>
                  <a:pt x="662" y="224"/>
                </a:lnTo>
                <a:lnTo>
                  <a:pt x="660" y="229"/>
                </a:lnTo>
                <a:lnTo>
                  <a:pt x="656" y="232"/>
                </a:lnTo>
                <a:lnTo>
                  <a:pt x="653" y="236"/>
                </a:lnTo>
                <a:lnTo>
                  <a:pt x="648" y="238"/>
                </a:lnTo>
                <a:lnTo>
                  <a:pt x="642" y="239"/>
                </a:lnTo>
                <a:lnTo>
                  <a:pt x="636" y="240"/>
                </a:lnTo>
                <a:lnTo>
                  <a:pt x="630" y="239"/>
                </a:lnTo>
                <a:lnTo>
                  <a:pt x="623" y="237"/>
                </a:lnTo>
                <a:lnTo>
                  <a:pt x="617" y="232"/>
                </a:lnTo>
                <a:lnTo>
                  <a:pt x="611" y="227"/>
                </a:lnTo>
                <a:lnTo>
                  <a:pt x="606" y="223"/>
                </a:lnTo>
                <a:lnTo>
                  <a:pt x="597" y="209"/>
                </a:lnTo>
                <a:lnTo>
                  <a:pt x="590" y="198"/>
                </a:lnTo>
                <a:lnTo>
                  <a:pt x="585" y="192"/>
                </a:lnTo>
                <a:lnTo>
                  <a:pt x="582" y="187"/>
                </a:lnTo>
                <a:lnTo>
                  <a:pt x="577" y="185"/>
                </a:lnTo>
                <a:lnTo>
                  <a:pt x="572" y="182"/>
                </a:lnTo>
                <a:lnTo>
                  <a:pt x="568" y="181"/>
                </a:lnTo>
                <a:lnTo>
                  <a:pt x="564" y="181"/>
                </a:lnTo>
                <a:lnTo>
                  <a:pt x="559" y="182"/>
                </a:lnTo>
                <a:lnTo>
                  <a:pt x="554" y="183"/>
                </a:lnTo>
                <a:lnTo>
                  <a:pt x="545" y="190"/>
                </a:lnTo>
                <a:lnTo>
                  <a:pt x="534" y="199"/>
                </a:lnTo>
                <a:lnTo>
                  <a:pt x="523" y="208"/>
                </a:lnTo>
                <a:lnTo>
                  <a:pt x="515" y="217"/>
                </a:lnTo>
                <a:lnTo>
                  <a:pt x="511" y="219"/>
                </a:lnTo>
                <a:lnTo>
                  <a:pt x="508" y="221"/>
                </a:lnTo>
                <a:lnTo>
                  <a:pt x="504" y="224"/>
                </a:lnTo>
                <a:lnTo>
                  <a:pt x="501" y="225"/>
                </a:lnTo>
                <a:lnTo>
                  <a:pt x="492" y="226"/>
                </a:lnTo>
                <a:lnTo>
                  <a:pt x="485" y="227"/>
                </a:lnTo>
                <a:lnTo>
                  <a:pt x="482" y="227"/>
                </a:lnTo>
                <a:lnTo>
                  <a:pt x="479" y="231"/>
                </a:lnTo>
                <a:lnTo>
                  <a:pt x="477" y="236"/>
                </a:lnTo>
                <a:lnTo>
                  <a:pt x="476" y="242"/>
                </a:lnTo>
                <a:lnTo>
                  <a:pt x="475" y="256"/>
                </a:lnTo>
                <a:lnTo>
                  <a:pt x="473" y="269"/>
                </a:lnTo>
                <a:lnTo>
                  <a:pt x="471" y="276"/>
                </a:lnTo>
                <a:lnTo>
                  <a:pt x="467" y="282"/>
                </a:lnTo>
                <a:lnTo>
                  <a:pt x="461" y="288"/>
                </a:lnTo>
                <a:lnTo>
                  <a:pt x="456" y="293"/>
                </a:lnTo>
                <a:lnTo>
                  <a:pt x="442" y="301"/>
                </a:lnTo>
                <a:lnTo>
                  <a:pt x="433" y="306"/>
                </a:lnTo>
                <a:lnTo>
                  <a:pt x="425" y="309"/>
                </a:lnTo>
                <a:lnTo>
                  <a:pt x="417" y="312"/>
                </a:lnTo>
                <a:lnTo>
                  <a:pt x="415" y="314"/>
                </a:lnTo>
                <a:lnTo>
                  <a:pt x="413" y="318"/>
                </a:lnTo>
                <a:lnTo>
                  <a:pt x="412" y="320"/>
                </a:lnTo>
                <a:lnTo>
                  <a:pt x="410" y="325"/>
                </a:lnTo>
                <a:lnTo>
                  <a:pt x="410" y="328"/>
                </a:lnTo>
                <a:lnTo>
                  <a:pt x="409" y="331"/>
                </a:lnTo>
                <a:lnTo>
                  <a:pt x="408" y="333"/>
                </a:lnTo>
                <a:lnTo>
                  <a:pt x="406" y="334"/>
                </a:lnTo>
                <a:lnTo>
                  <a:pt x="400" y="334"/>
                </a:lnTo>
                <a:lnTo>
                  <a:pt x="394" y="333"/>
                </a:lnTo>
                <a:lnTo>
                  <a:pt x="387" y="331"/>
                </a:lnTo>
                <a:lnTo>
                  <a:pt x="382" y="330"/>
                </a:lnTo>
                <a:lnTo>
                  <a:pt x="379" y="331"/>
                </a:lnTo>
                <a:lnTo>
                  <a:pt x="378" y="333"/>
                </a:lnTo>
                <a:lnTo>
                  <a:pt x="377" y="337"/>
                </a:lnTo>
                <a:lnTo>
                  <a:pt x="376" y="343"/>
                </a:lnTo>
                <a:lnTo>
                  <a:pt x="376" y="349"/>
                </a:lnTo>
                <a:lnTo>
                  <a:pt x="377" y="355"/>
                </a:lnTo>
                <a:lnTo>
                  <a:pt x="378" y="360"/>
                </a:lnTo>
                <a:lnTo>
                  <a:pt x="381" y="365"/>
                </a:lnTo>
                <a:lnTo>
                  <a:pt x="383" y="370"/>
                </a:lnTo>
                <a:lnTo>
                  <a:pt x="387" y="372"/>
                </a:lnTo>
                <a:lnTo>
                  <a:pt x="390" y="375"/>
                </a:lnTo>
                <a:lnTo>
                  <a:pt x="395" y="375"/>
                </a:lnTo>
                <a:lnTo>
                  <a:pt x="400" y="375"/>
                </a:lnTo>
                <a:lnTo>
                  <a:pt x="403" y="376"/>
                </a:lnTo>
                <a:lnTo>
                  <a:pt x="406" y="378"/>
                </a:lnTo>
                <a:lnTo>
                  <a:pt x="408" y="382"/>
                </a:lnTo>
                <a:lnTo>
                  <a:pt x="410" y="389"/>
                </a:lnTo>
                <a:lnTo>
                  <a:pt x="415" y="397"/>
                </a:lnTo>
                <a:lnTo>
                  <a:pt x="419" y="404"/>
                </a:lnTo>
                <a:lnTo>
                  <a:pt x="421" y="412"/>
                </a:lnTo>
                <a:lnTo>
                  <a:pt x="422" y="421"/>
                </a:lnTo>
                <a:lnTo>
                  <a:pt x="421" y="433"/>
                </a:lnTo>
                <a:lnTo>
                  <a:pt x="422" y="440"/>
                </a:lnTo>
                <a:lnTo>
                  <a:pt x="423" y="447"/>
                </a:lnTo>
                <a:lnTo>
                  <a:pt x="426" y="453"/>
                </a:lnTo>
                <a:lnTo>
                  <a:pt x="429" y="459"/>
                </a:lnTo>
                <a:lnTo>
                  <a:pt x="435" y="470"/>
                </a:lnTo>
                <a:lnTo>
                  <a:pt x="440" y="480"/>
                </a:lnTo>
                <a:lnTo>
                  <a:pt x="441" y="486"/>
                </a:lnTo>
                <a:lnTo>
                  <a:pt x="440" y="491"/>
                </a:lnTo>
                <a:lnTo>
                  <a:pt x="438" y="496"/>
                </a:lnTo>
                <a:lnTo>
                  <a:pt x="435" y="501"/>
                </a:lnTo>
                <a:lnTo>
                  <a:pt x="428" y="511"/>
                </a:lnTo>
                <a:lnTo>
                  <a:pt x="420" y="522"/>
                </a:lnTo>
                <a:lnTo>
                  <a:pt x="413" y="535"/>
                </a:lnTo>
                <a:lnTo>
                  <a:pt x="407" y="551"/>
                </a:lnTo>
                <a:lnTo>
                  <a:pt x="401" y="564"/>
                </a:lnTo>
                <a:lnTo>
                  <a:pt x="395" y="574"/>
                </a:lnTo>
                <a:lnTo>
                  <a:pt x="388" y="583"/>
                </a:lnTo>
                <a:lnTo>
                  <a:pt x="378" y="591"/>
                </a:lnTo>
                <a:lnTo>
                  <a:pt x="373" y="595"/>
                </a:lnTo>
                <a:lnTo>
                  <a:pt x="369" y="598"/>
                </a:lnTo>
                <a:lnTo>
                  <a:pt x="365" y="599"/>
                </a:lnTo>
                <a:lnTo>
                  <a:pt x="360" y="601"/>
                </a:lnTo>
                <a:lnTo>
                  <a:pt x="352" y="601"/>
                </a:lnTo>
                <a:lnTo>
                  <a:pt x="345" y="602"/>
                </a:lnTo>
                <a:lnTo>
                  <a:pt x="337" y="604"/>
                </a:lnTo>
                <a:lnTo>
                  <a:pt x="326" y="608"/>
                </a:lnTo>
                <a:lnTo>
                  <a:pt x="314" y="612"/>
                </a:lnTo>
                <a:lnTo>
                  <a:pt x="302" y="616"/>
                </a:lnTo>
                <a:lnTo>
                  <a:pt x="288" y="621"/>
                </a:lnTo>
                <a:lnTo>
                  <a:pt x="272" y="626"/>
                </a:lnTo>
                <a:lnTo>
                  <a:pt x="264" y="630"/>
                </a:lnTo>
                <a:lnTo>
                  <a:pt x="256" y="636"/>
                </a:lnTo>
                <a:lnTo>
                  <a:pt x="247" y="645"/>
                </a:lnTo>
                <a:lnTo>
                  <a:pt x="240" y="653"/>
                </a:lnTo>
                <a:lnTo>
                  <a:pt x="228" y="671"/>
                </a:lnTo>
                <a:lnTo>
                  <a:pt x="221" y="683"/>
                </a:lnTo>
                <a:lnTo>
                  <a:pt x="220" y="688"/>
                </a:lnTo>
                <a:lnTo>
                  <a:pt x="219" y="694"/>
                </a:lnTo>
                <a:lnTo>
                  <a:pt x="218" y="702"/>
                </a:lnTo>
                <a:lnTo>
                  <a:pt x="218" y="709"/>
                </a:lnTo>
                <a:lnTo>
                  <a:pt x="217" y="723"/>
                </a:lnTo>
                <a:lnTo>
                  <a:pt x="214" y="734"/>
                </a:lnTo>
                <a:lnTo>
                  <a:pt x="213" y="738"/>
                </a:lnTo>
                <a:lnTo>
                  <a:pt x="212" y="743"/>
                </a:lnTo>
                <a:lnTo>
                  <a:pt x="211" y="748"/>
                </a:lnTo>
                <a:lnTo>
                  <a:pt x="212" y="753"/>
                </a:lnTo>
                <a:lnTo>
                  <a:pt x="212" y="759"/>
                </a:lnTo>
                <a:lnTo>
                  <a:pt x="214" y="762"/>
                </a:lnTo>
                <a:lnTo>
                  <a:pt x="215" y="767"/>
                </a:lnTo>
                <a:lnTo>
                  <a:pt x="219" y="769"/>
                </a:lnTo>
                <a:lnTo>
                  <a:pt x="224" y="775"/>
                </a:lnTo>
                <a:lnTo>
                  <a:pt x="226" y="782"/>
                </a:lnTo>
                <a:lnTo>
                  <a:pt x="228" y="792"/>
                </a:lnTo>
                <a:lnTo>
                  <a:pt x="230" y="804"/>
                </a:lnTo>
                <a:lnTo>
                  <a:pt x="231" y="810"/>
                </a:lnTo>
                <a:lnTo>
                  <a:pt x="233" y="816"/>
                </a:lnTo>
                <a:lnTo>
                  <a:pt x="237" y="820"/>
                </a:lnTo>
                <a:lnTo>
                  <a:pt x="240" y="825"/>
                </a:lnTo>
                <a:lnTo>
                  <a:pt x="249" y="835"/>
                </a:lnTo>
                <a:lnTo>
                  <a:pt x="256" y="842"/>
                </a:lnTo>
                <a:lnTo>
                  <a:pt x="258" y="845"/>
                </a:lnTo>
                <a:lnTo>
                  <a:pt x="259" y="850"/>
                </a:lnTo>
                <a:lnTo>
                  <a:pt x="261" y="855"/>
                </a:lnTo>
                <a:lnTo>
                  <a:pt x="259" y="860"/>
                </a:lnTo>
                <a:lnTo>
                  <a:pt x="256" y="869"/>
                </a:lnTo>
                <a:lnTo>
                  <a:pt x="252" y="879"/>
                </a:lnTo>
                <a:lnTo>
                  <a:pt x="251" y="882"/>
                </a:lnTo>
                <a:lnTo>
                  <a:pt x="249" y="886"/>
                </a:lnTo>
                <a:lnTo>
                  <a:pt x="247" y="888"/>
                </a:lnTo>
                <a:lnTo>
                  <a:pt x="245" y="888"/>
                </a:lnTo>
                <a:lnTo>
                  <a:pt x="243" y="888"/>
                </a:lnTo>
                <a:lnTo>
                  <a:pt x="240" y="887"/>
                </a:lnTo>
                <a:lnTo>
                  <a:pt x="238" y="885"/>
                </a:lnTo>
                <a:lnTo>
                  <a:pt x="236" y="881"/>
                </a:lnTo>
                <a:lnTo>
                  <a:pt x="232" y="879"/>
                </a:lnTo>
                <a:lnTo>
                  <a:pt x="228" y="876"/>
                </a:lnTo>
                <a:lnTo>
                  <a:pt x="225" y="876"/>
                </a:lnTo>
                <a:lnTo>
                  <a:pt x="221" y="876"/>
                </a:lnTo>
                <a:lnTo>
                  <a:pt x="218" y="879"/>
                </a:lnTo>
                <a:lnTo>
                  <a:pt x="214" y="882"/>
                </a:lnTo>
                <a:lnTo>
                  <a:pt x="211" y="886"/>
                </a:lnTo>
                <a:lnTo>
                  <a:pt x="208" y="892"/>
                </a:lnTo>
                <a:lnTo>
                  <a:pt x="201" y="906"/>
                </a:lnTo>
                <a:lnTo>
                  <a:pt x="193" y="924"/>
                </a:lnTo>
                <a:lnTo>
                  <a:pt x="189" y="935"/>
                </a:lnTo>
                <a:lnTo>
                  <a:pt x="186" y="944"/>
                </a:lnTo>
                <a:lnTo>
                  <a:pt x="183" y="954"/>
                </a:lnTo>
                <a:lnTo>
                  <a:pt x="182" y="962"/>
                </a:lnTo>
                <a:lnTo>
                  <a:pt x="181" y="969"/>
                </a:lnTo>
                <a:lnTo>
                  <a:pt x="182" y="974"/>
                </a:lnTo>
                <a:lnTo>
                  <a:pt x="182" y="977"/>
                </a:lnTo>
                <a:lnTo>
                  <a:pt x="184" y="980"/>
                </a:lnTo>
                <a:lnTo>
                  <a:pt x="186" y="982"/>
                </a:lnTo>
                <a:lnTo>
                  <a:pt x="189" y="983"/>
                </a:lnTo>
                <a:lnTo>
                  <a:pt x="193" y="983"/>
                </a:lnTo>
                <a:lnTo>
                  <a:pt x="196" y="983"/>
                </a:lnTo>
                <a:lnTo>
                  <a:pt x="205" y="984"/>
                </a:lnTo>
                <a:lnTo>
                  <a:pt x="211" y="987"/>
                </a:lnTo>
                <a:lnTo>
                  <a:pt x="213" y="989"/>
                </a:lnTo>
                <a:lnTo>
                  <a:pt x="214" y="992"/>
                </a:lnTo>
                <a:lnTo>
                  <a:pt x="214" y="995"/>
                </a:lnTo>
                <a:lnTo>
                  <a:pt x="213" y="1000"/>
                </a:lnTo>
                <a:lnTo>
                  <a:pt x="209" y="1009"/>
                </a:lnTo>
                <a:lnTo>
                  <a:pt x="203" y="1017"/>
                </a:lnTo>
                <a:lnTo>
                  <a:pt x="198" y="1025"/>
                </a:lnTo>
                <a:lnTo>
                  <a:pt x="189" y="1033"/>
                </a:lnTo>
                <a:lnTo>
                  <a:pt x="182" y="1045"/>
                </a:lnTo>
                <a:lnTo>
                  <a:pt x="175" y="1058"/>
                </a:lnTo>
                <a:lnTo>
                  <a:pt x="169" y="1072"/>
                </a:lnTo>
                <a:lnTo>
                  <a:pt x="161" y="1083"/>
                </a:lnTo>
                <a:lnTo>
                  <a:pt x="154" y="1090"/>
                </a:lnTo>
                <a:lnTo>
                  <a:pt x="145" y="1095"/>
                </a:lnTo>
                <a:lnTo>
                  <a:pt x="136" y="1099"/>
                </a:lnTo>
                <a:lnTo>
                  <a:pt x="121" y="1102"/>
                </a:lnTo>
                <a:lnTo>
                  <a:pt x="114" y="1105"/>
                </a:lnTo>
                <a:lnTo>
                  <a:pt x="107" y="1108"/>
                </a:lnTo>
                <a:lnTo>
                  <a:pt x="101" y="1110"/>
                </a:lnTo>
                <a:lnTo>
                  <a:pt x="97" y="1114"/>
                </a:lnTo>
                <a:lnTo>
                  <a:pt x="93" y="1118"/>
                </a:lnTo>
                <a:lnTo>
                  <a:pt x="91" y="1121"/>
                </a:lnTo>
                <a:lnTo>
                  <a:pt x="89" y="1125"/>
                </a:lnTo>
                <a:lnTo>
                  <a:pt x="88" y="1128"/>
                </a:lnTo>
                <a:lnTo>
                  <a:pt x="99" y="1143"/>
                </a:lnTo>
                <a:lnTo>
                  <a:pt x="113" y="1162"/>
                </a:lnTo>
                <a:lnTo>
                  <a:pt x="113" y="1164"/>
                </a:lnTo>
                <a:lnTo>
                  <a:pt x="113" y="1166"/>
                </a:lnTo>
                <a:lnTo>
                  <a:pt x="112" y="1167"/>
                </a:lnTo>
                <a:lnTo>
                  <a:pt x="111" y="1170"/>
                </a:lnTo>
                <a:lnTo>
                  <a:pt x="106" y="1172"/>
                </a:lnTo>
                <a:lnTo>
                  <a:pt x="101" y="1175"/>
                </a:lnTo>
                <a:lnTo>
                  <a:pt x="95" y="1177"/>
                </a:lnTo>
                <a:lnTo>
                  <a:pt x="89" y="1179"/>
                </a:lnTo>
                <a:lnTo>
                  <a:pt x="83" y="1183"/>
                </a:lnTo>
                <a:lnTo>
                  <a:pt x="80" y="1189"/>
                </a:lnTo>
                <a:lnTo>
                  <a:pt x="74" y="1203"/>
                </a:lnTo>
                <a:lnTo>
                  <a:pt x="69" y="1221"/>
                </a:lnTo>
                <a:lnTo>
                  <a:pt x="68" y="1229"/>
                </a:lnTo>
                <a:lnTo>
                  <a:pt x="67" y="1238"/>
                </a:lnTo>
                <a:lnTo>
                  <a:pt x="67" y="1246"/>
                </a:lnTo>
                <a:lnTo>
                  <a:pt x="68" y="1252"/>
                </a:lnTo>
                <a:lnTo>
                  <a:pt x="69" y="1258"/>
                </a:lnTo>
                <a:lnTo>
                  <a:pt x="69" y="1263"/>
                </a:lnTo>
                <a:lnTo>
                  <a:pt x="69" y="1267"/>
                </a:lnTo>
                <a:lnTo>
                  <a:pt x="68" y="1271"/>
                </a:lnTo>
                <a:lnTo>
                  <a:pt x="64" y="1278"/>
                </a:lnTo>
                <a:lnTo>
                  <a:pt x="60" y="1285"/>
                </a:lnTo>
                <a:lnTo>
                  <a:pt x="57" y="1296"/>
                </a:lnTo>
                <a:lnTo>
                  <a:pt x="56" y="1308"/>
                </a:lnTo>
                <a:lnTo>
                  <a:pt x="56" y="1320"/>
                </a:lnTo>
                <a:lnTo>
                  <a:pt x="53" y="1330"/>
                </a:lnTo>
                <a:lnTo>
                  <a:pt x="50" y="1341"/>
                </a:lnTo>
                <a:lnTo>
                  <a:pt x="50" y="1353"/>
                </a:lnTo>
                <a:lnTo>
                  <a:pt x="50" y="1359"/>
                </a:lnTo>
                <a:lnTo>
                  <a:pt x="49" y="1365"/>
                </a:lnTo>
                <a:lnTo>
                  <a:pt x="49" y="1371"/>
                </a:lnTo>
                <a:lnTo>
                  <a:pt x="47" y="1376"/>
                </a:lnTo>
                <a:lnTo>
                  <a:pt x="39" y="1385"/>
                </a:lnTo>
                <a:lnTo>
                  <a:pt x="30" y="1395"/>
                </a:lnTo>
                <a:lnTo>
                  <a:pt x="19" y="1404"/>
                </a:lnTo>
                <a:lnTo>
                  <a:pt x="7" y="1414"/>
                </a:lnTo>
                <a:lnTo>
                  <a:pt x="3" y="1419"/>
                </a:lnTo>
                <a:lnTo>
                  <a:pt x="0" y="1425"/>
                </a:lnTo>
                <a:lnTo>
                  <a:pt x="0" y="1433"/>
                </a:lnTo>
                <a:lnTo>
                  <a:pt x="0" y="1440"/>
                </a:lnTo>
                <a:lnTo>
                  <a:pt x="3" y="1447"/>
                </a:lnTo>
                <a:lnTo>
                  <a:pt x="6" y="1454"/>
                </a:lnTo>
                <a:lnTo>
                  <a:pt x="11" y="1460"/>
                </a:lnTo>
                <a:lnTo>
                  <a:pt x="17" y="1465"/>
                </a:lnTo>
                <a:lnTo>
                  <a:pt x="22" y="1469"/>
                </a:lnTo>
                <a:lnTo>
                  <a:pt x="25" y="1473"/>
                </a:lnTo>
                <a:lnTo>
                  <a:pt x="28" y="1478"/>
                </a:lnTo>
                <a:lnTo>
                  <a:pt x="28" y="1481"/>
                </a:lnTo>
                <a:lnTo>
                  <a:pt x="26" y="1485"/>
                </a:lnTo>
                <a:lnTo>
                  <a:pt x="23" y="1488"/>
                </a:lnTo>
                <a:lnTo>
                  <a:pt x="19" y="1493"/>
                </a:lnTo>
                <a:lnTo>
                  <a:pt x="14" y="1498"/>
                </a:lnTo>
                <a:lnTo>
                  <a:pt x="12" y="1500"/>
                </a:lnTo>
                <a:lnTo>
                  <a:pt x="11" y="1504"/>
                </a:lnTo>
                <a:lnTo>
                  <a:pt x="10" y="1507"/>
                </a:lnTo>
                <a:lnTo>
                  <a:pt x="10" y="1510"/>
                </a:lnTo>
                <a:lnTo>
                  <a:pt x="11" y="1517"/>
                </a:lnTo>
                <a:lnTo>
                  <a:pt x="13" y="1524"/>
                </a:lnTo>
                <a:lnTo>
                  <a:pt x="18" y="1530"/>
                </a:lnTo>
                <a:lnTo>
                  <a:pt x="24" y="1536"/>
                </a:lnTo>
                <a:lnTo>
                  <a:pt x="31" y="1540"/>
                </a:lnTo>
                <a:lnTo>
                  <a:pt x="38" y="1542"/>
                </a:lnTo>
                <a:lnTo>
                  <a:pt x="51" y="1544"/>
                </a:lnTo>
                <a:lnTo>
                  <a:pt x="62" y="1549"/>
                </a:lnTo>
                <a:lnTo>
                  <a:pt x="72" y="1554"/>
                </a:lnTo>
                <a:lnTo>
                  <a:pt x="80" y="1561"/>
                </a:lnTo>
                <a:lnTo>
                  <a:pt x="85" y="1564"/>
                </a:lnTo>
                <a:lnTo>
                  <a:pt x="91" y="1566"/>
                </a:lnTo>
                <a:lnTo>
                  <a:pt x="98" y="1568"/>
                </a:lnTo>
                <a:lnTo>
                  <a:pt x="104" y="1568"/>
                </a:lnTo>
                <a:lnTo>
                  <a:pt x="119" y="1569"/>
                </a:lnTo>
                <a:lnTo>
                  <a:pt x="133" y="1568"/>
                </a:lnTo>
                <a:lnTo>
                  <a:pt x="145" y="1569"/>
                </a:lnTo>
                <a:lnTo>
                  <a:pt x="154" y="1572"/>
                </a:lnTo>
                <a:lnTo>
                  <a:pt x="161" y="1575"/>
                </a:lnTo>
                <a:lnTo>
                  <a:pt x="165" y="1581"/>
                </a:lnTo>
                <a:lnTo>
                  <a:pt x="171" y="1586"/>
                </a:lnTo>
                <a:lnTo>
                  <a:pt x="176" y="1588"/>
                </a:lnTo>
                <a:lnTo>
                  <a:pt x="182" y="1589"/>
                </a:lnTo>
                <a:lnTo>
                  <a:pt x="188" y="1588"/>
                </a:lnTo>
                <a:lnTo>
                  <a:pt x="199" y="1578"/>
                </a:lnTo>
                <a:lnTo>
                  <a:pt x="213" y="1562"/>
                </a:lnTo>
                <a:lnTo>
                  <a:pt x="223" y="1557"/>
                </a:lnTo>
                <a:lnTo>
                  <a:pt x="228" y="1555"/>
                </a:lnTo>
                <a:lnTo>
                  <a:pt x="230" y="1556"/>
                </a:lnTo>
                <a:lnTo>
                  <a:pt x="231" y="1557"/>
                </a:lnTo>
                <a:lnTo>
                  <a:pt x="232" y="1560"/>
                </a:lnTo>
                <a:lnTo>
                  <a:pt x="231" y="1562"/>
                </a:lnTo>
                <a:lnTo>
                  <a:pt x="224" y="1572"/>
                </a:lnTo>
                <a:lnTo>
                  <a:pt x="214" y="1581"/>
                </a:lnTo>
                <a:lnTo>
                  <a:pt x="213" y="1584"/>
                </a:lnTo>
                <a:lnTo>
                  <a:pt x="214" y="1586"/>
                </a:lnTo>
                <a:lnTo>
                  <a:pt x="217" y="1588"/>
                </a:lnTo>
                <a:lnTo>
                  <a:pt x="220" y="1592"/>
                </a:lnTo>
                <a:lnTo>
                  <a:pt x="231" y="1598"/>
                </a:lnTo>
                <a:lnTo>
                  <a:pt x="242" y="1605"/>
                </a:lnTo>
                <a:lnTo>
                  <a:pt x="251" y="1612"/>
                </a:lnTo>
                <a:lnTo>
                  <a:pt x="258" y="1620"/>
                </a:lnTo>
                <a:lnTo>
                  <a:pt x="263" y="1629"/>
                </a:lnTo>
                <a:lnTo>
                  <a:pt x="265" y="1638"/>
                </a:lnTo>
                <a:lnTo>
                  <a:pt x="269" y="1648"/>
                </a:lnTo>
                <a:lnTo>
                  <a:pt x="271" y="1655"/>
                </a:lnTo>
                <a:lnTo>
                  <a:pt x="274" y="1658"/>
                </a:lnTo>
                <a:lnTo>
                  <a:pt x="276" y="1661"/>
                </a:lnTo>
                <a:lnTo>
                  <a:pt x="278" y="1662"/>
                </a:lnTo>
                <a:lnTo>
                  <a:pt x="283" y="1662"/>
                </a:lnTo>
                <a:lnTo>
                  <a:pt x="289" y="1661"/>
                </a:lnTo>
                <a:lnTo>
                  <a:pt x="294" y="1660"/>
                </a:lnTo>
                <a:lnTo>
                  <a:pt x="300" y="1656"/>
                </a:lnTo>
                <a:lnTo>
                  <a:pt x="307" y="1651"/>
                </a:lnTo>
                <a:lnTo>
                  <a:pt x="318" y="1645"/>
                </a:lnTo>
                <a:lnTo>
                  <a:pt x="330" y="1641"/>
                </a:lnTo>
                <a:lnTo>
                  <a:pt x="341" y="1637"/>
                </a:lnTo>
                <a:lnTo>
                  <a:pt x="353" y="1633"/>
                </a:lnTo>
                <a:lnTo>
                  <a:pt x="365" y="1631"/>
                </a:lnTo>
                <a:lnTo>
                  <a:pt x="375" y="1629"/>
                </a:lnTo>
                <a:lnTo>
                  <a:pt x="379" y="1627"/>
                </a:lnTo>
                <a:lnTo>
                  <a:pt x="383" y="1627"/>
                </a:lnTo>
                <a:lnTo>
                  <a:pt x="385" y="1629"/>
                </a:lnTo>
                <a:lnTo>
                  <a:pt x="387" y="1630"/>
                </a:lnTo>
                <a:lnTo>
                  <a:pt x="388" y="1636"/>
                </a:lnTo>
                <a:lnTo>
                  <a:pt x="387" y="1643"/>
                </a:lnTo>
                <a:lnTo>
                  <a:pt x="383" y="1652"/>
                </a:lnTo>
                <a:lnTo>
                  <a:pt x="379" y="1664"/>
                </a:lnTo>
                <a:lnTo>
                  <a:pt x="378" y="1670"/>
                </a:lnTo>
                <a:lnTo>
                  <a:pt x="377" y="1676"/>
                </a:lnTo>
                <a:lnTo>
                  <a:pt x="377" y="1682"/>
                </a:lnTo>
                <a:lnTo>
                  <a:pt x="378" y="1687"/>
                </a:lnTo>
                <a:lnTo>
                  <a:pt x="381" y="1692"/>
                </a:lnTo>
                <a:lnTo>
                  <a:pt x="382" y="1695"/>
                </a:lnTo>
                <a:lnTo>
                  <a:pt x="385" y="1698"/>
                </a:lnTo>
                <a:lnTo>
                  <a:pt x="389" y="1699"/>
                </a:lnTo>
                <a:lnTo>
                  <a:pt x="396" y="1701"/>
                </a:lnTo>
                <a:lnTo>
                  <a:pt x="401" y="1704"/>
                </a:lnTo>
                <a:lnTo>
                  <a:pt x="404" y="1708"/>
                </a:lnTo>
                <a:lnTo>
                  <a:pt x="407" y="1715"/>
                </a:lnTo>
                <a:lnTo>
                  <a:pt x="409" y="1725"/>
                </a:lnTo>
                <a:lnTo>
                  <a:pt x="410" y="1733"/>
                </a:lnTo>
                <a:lnTo>
                  <a:pt x="412" y="1738"/>
                </a:lnTo>
                <a:lnTo>
                  <a:pt x="414" y="1742"/>
                </a:lnTo>
                <a:lnTo>
                  <a:pt x="415" y="1744"/>
                </a:lnTo>
                <a:lnTo>
                  <a:pt x="419" y="1746"/>
                </a:lnTo>
                <a:lnTo>
                  <a:pt x="423" y="1750"/>
                </a:lnTo>
                <a:lnTo>
                  <a:pt x="428" y="1753"/>
                </a:lnTo>
                <a:lnTo>
                  <a:pt x="432" y="1761"/>
                </a:lnTo>
                <a:lnTo>
                  <a:pt x="434" y="1774"/>
                </a:lnTo>
                <a:lnTo>
                  <a:pt x="436" y="1782"/>
                </a:lnTo>
                <a:lnTo>
                  <a:pt x="438" y="1788"/>
                </a:lnTo>
                <a:lnTo>
                  <a:pt x="440" y="1794"/>
                </a:lnTo>
                <a:lnTo>
                  <a:pt x="444" y="1800"/>
                </a:lnTo>
                <a:lnTo>
                  <a:pt x="450" y="1808"/>
                </a:lnTo>
                <a:lnTo>
                  <a:pt x="458" y="1816"/>
                </a:lnTo>
                <a:lnTo>
                  <a:pt x="463" y="1821"/>
                </a:lnTo>
                <a:lnTo>
                  <a:pt x="466" y="1825"/>
                </a:lnTo>
                <a:lnTo>
                  <a:pt x="469" y="1830"/>
                </a:lnTo>
                <a:lnTo>
                  <a:pt x="470" y="1833"/>
                </a:lnTo>
                <a:lnTo>
                  <a:pt x="470" y="1838"/>
                </a:lnTo>
                <a:lnTo>
                  <a:pt x="469" y="1843"/>
                </a:lnTo>
                <a:lnTo>
                  <a:pt x="466" y="1846"/>
                </a:lnTo>
                <a:lnTo>
                  <a:pt x="461" y="1851"/>
                </a:lnTo>
                <a:lnTo>
                  <a:pt x="457" y="1856"/>
                </a:lnTo>
                <a:lnTo>
                  <a:pt x="453" y="1862"/>
                </a:lnTo>
                <a:lnTo>
                  <a:pt x="452" y="1868"/>
                </a:lnTo>
                <a:lnTo>
                  <a:pt x="451" y="1874"/>
                </a:lnTo>
                <a:lnTo>
                  <a:pt x="451" y="1879"/>
                </a:lnTo>
                <a:lnTo>
                  <a:pt x="452" y="1884"/>
                </a:lnTo>
                <a:lnTo>
                  <a:pt x="453" y="1890"/>
                </a:lnTo>
                <a:lnTo>
                  <a:pt x="456" y="1895"/>
                </a:lnTo>
                <a:lnTo>
                  <a:pt x="461" y="1903"/>
                </a:lnTo>
                <a:lnTo>
                  <a:pt x="465" y="1912"/>
                </a:lnTo>
                <a:lnTo>
                  <a:pt x="467" y="1922"/>
                </a:lnTo>
                <a:lnTo>
                  <a:pt x="469" y="1933"/>
                </a:lnTo>
                <a:lnTo>
                  <a:pt x="469" y="1939"/>
                </a:lnTo>
                <a:lnTo>
                  <a:pt x="470" y="1945"/>
                </a:lnTo>
                <a:lnTo>
                  <a:pt x="472" y="1951"/>
                </a:lnTo>
                <a:lnTo>
                  <a:pt x="475" y="1958"/>
                </a:lnTo>
                <a:lnTo>
                  <a:pt x="482" y="1971"/>
                </a:lnTo>
                <a:lnTo>
                  <a:pt x="492" y="1985"/>
                </a:lnTo>
                <a:lnTo>
                  <a:pt x="498" y="1992"/>
                </a:lnTo>
                <a:lnTo>
                  <a:pt x="502" y="2001"/>
                </a:lnTo>
                <a:lnTo>
                  <a:pt x="505" y="2009"/>
                </a:lnTo>
                <a:lnTo>
                  <a:pt x="508" y="2017"/>
                </a:lnTo>
                <a:lnTo>
                  <a:pt x="510" y="2024"/>
                </a:lnTo>
                <a:lnTo>
                  <a:pt x="513" y="2032"/>
                </a:lnTo>
                <a:lnTo>
                  <a:pt x="515" y="2039"/>
                </a:lnTo>
                <a:lnTo>
                  <a:pt x="519" y="2045"/>
                </a:lnTo>
                <a:lnTo>
                  <a:pt x="526" y="2051"/>
                </a:lnTo>
                <a:lnTo>
                  <a:pt x="534" y="2057"/>
                </a:lnTo>
                <a:lnTo>
                  <a:pt x="543" y="2060"/>
                </a:lnTo>
                <a:lnTo>
                  <a:pt x="555" y="2064"/>
                </a:lnTo>
                <a:lnTo>
                  <a:pt x="558" y="2063"/>
                </a:lnTo>
                <a:lnTo>
                  <a:pt x="560" y="2061"/>
                </a:lnTo>
                <a:lnTo>
                  <a:pt x="561" y="2060"/>
                </a:lnTo>
                <a:lnTo>
                  <a:pt x="562" y="2059"/>
                </a:lnTo>
                <a:lnTo>
                  <a:pt x="564" y="2057"/>
                </a:lnTo>
                <a:lnTo>
                  <a:pt x="564" y="2053"/>
                </a:lnTo>
                <a:lnTo>
                  <a:pt x="564" y="2047"/>
                </a:lnTo>
                <a:lnTo>
                  <a:pt x="561" y="2042"/>
                </a:lnTo>
                <a:lnTo>
                  <a:pt x="559" y="2040"/>
                </a:lnTo>
                <a:lnTo>
                  <a:pt x="555" y="2038"/>
                </a:lnTo>
                <a:lnTo>
                  <a:pt x="553" y="2034"/>
                </a:lnTo>
                <a:lnTo>
                  <a:pt x="551" y="2030"/>
                </a:lnTo>
                <a:lnTo>
                  <a:pt x="549" y="2026"/>
                </a:lnTo>
                <a:lnTo>
                  <a:pt x="552" y="2021"/>
                </a:lnTo>
                <a:lnTo>
                  <a:pt x="553" y="2020"/>
                </a:lnTo>
                <a:lnTo>
                  <a:pt x="555" y="2019"/>
                </a:lnTo>
                <a:lnTo>
                  <a:pt x="559" y="2017"/>
                </a:lnTo>
                <a:lnTo>
                  <a:pt x="561" y="2017"/>
                </a:lnTo>
                <a:lnTo>
                  <a:pt x="565" y="2019"/>
                </a:lnTo>
                <a:lnTo>
                  <a:pt x="568" y="2020"/>
                </a:lnTo>
                <a:lnTo>
                  <a:pt x="572" y="2021"/>
                </a:lnTo>
                <a:lnTo>
                  <a:pt x="574" y="2023"/>
                </a:lnTo>
                <a:lnTo>
                  <a:pt x="578" y="2027"/>
                </a:lnTo>
                <a:lnTo>
                  <a:pt x="584" y="2030"/>
                </a:lnTo>
                <a:lnTo>
                  <a:pt x="587" y="2033"/>
                </a:lnTo>
                <a:lnTo>
                  <a:pt x="592" y="2034"/>
                </a:lnTo>
                <a:lnTo>
                  <a:pt x="597" y="2034"/>
                </a:lnTo>
                <a:lnTo>
                  <a:pt x="602" y="2033"/>
                </a:lnTo>
                <a:lnTo>
                  <a:pt x="604" y="2032"/>
                </a:lnTo>
                <a:lnTo>
                  <a:pt x="606" y="2030"/>
                </a:lnTo>
                <a:lnTo>
                  <a:pt x="608" y="2028"/>
                </a:lnTo>
                <a:lnTo>
                  <a:pt x="608" y="2026"/>
                </a:lnTo>
                <a:lnTo>
                  <a:pt x="608" y="2021"/>
                </a:lnTo>
                <a:lnTo>
                  <a:pt x="608" y="2015"/>
                </a:lnTo>
                <a:lnTo>
                  <a:pt x="603" y="2004"/>
                </a:lnTo>
                <a:lnTo>
                  <a:pt x="599" y="1996"/>
                </a:lnTo>
                <a:lnTo>
                  <a:pt x="598" y="1994"/>
                </a:lnTo>
                <a:lnTo>
                  <a:pt x="598" y="1991"/>
                </a:lnTo>
                <a:lnTo>
                  <a:pt x="598" y="1988"/>
                </a:lnTo>
                <a:lnTo>
                  <a:pt x="601" y="1985"/>
                </a:lnTo>
                <a:lnTo>
                  <a:pt x="602" y="1983"/>
                </a:lnTo>
                <a:lnTo>
                  <a:pt x="605" y="1982"/>
                </a:lnTo>
                <a:lnTo>
                  <a:pt x="610" y="1982"/>
                </a:lnTo>
                <a:lnTo>
                  <a:pt x="616" y="1983"/>
                </a:lnTo>
                <a:lnTo>
                  <a:pt x="621" y="1985"/>
                </a:lnTo>
                <a:lnTo>
                  <a:pt x="626" y="1985"/>
                </a:lnTo>
                <a:lnTo>
                  <a:pt x="628" y="1984"/>
                </a:lnTo>
                <a:lnTo>
                  <a:pt x="630" y="1983"/>
                </a:lnTo>
                <a:lnTo>
                  <a:pt x="633" y="1980"/>
                </a:lnTo>
                <a:lnTo>
                  <a:pt x="635" y="1979"/>
                </a:lnTo>
                <a:lnTo>
                  <a:pt x="639" y="1978"/>
                </a:lnTo>
                <a:lnTo>
                  <a:pt x="643" y="1977"/>
                </a:lnTo>
                <a:lnTo>
                  <a:pt x="654" y="1977"/>
                </a:lnTo>
                <a:lnTo>
                  <a:pt x="665" y="1976"/>
                </a:lnTo>
                <a:lnTo>
                  <a:pt x="669" y="1975"/>
                </a:lnTo>
                <a:lnTo>
                  <a:pt x="674" y="1972"/>
                </a:lnTo>
                <a:lnTo>
                  <a:pt x="678" y="1970"/>
                </a:lnTo>
                <a:lnTo>
                  <a:pt x="681" y="1965"/>
                </a:lnTo>
                <a:lnTo>
                  <a:pt x="685" y="1957"/>
                </a:lnTo>
                <a:lnTo>
                  <a:pt x="689" y="1951"/>
                </a:lnTo>
                <a:lnTo>
                  <a:pt x="689" y="1947"/>
                </a:lnTo>
                <a:lnTo>
                  <a:pt x="689" y="1945"/>
                </a:lnTo>
                <a:lnTo>
                  <a:pt x="687" y="1942"/>
                </a:lnTo>
                <a:lnTo>
                  <a:pt x="686" y="1941"/>
                </a:lnTo>
                <a:lnTo>
                  <a:pt x="671" y="1933"/>
                </a:lnTo>
                <a:lnTo>
                  <a:pt x="653" y="1922"/>
                </a:lnTo>
                <a:lnTo>
                  <a:pt x="652" y="1920"/>
                </a:lnTo>
                <a:lnTo>
                  <a:pt x="650" y="1919"/>
                </a:lnTo>
                <a:lnTo>
                  <a:pt x="652" y="1916"/>
                </a:lnTo>
                <a:lnTo>
                  <a:pt x="653" y="1915"/>
                </a:lnTo>
                <a:lnTo>
                  <a:pt x="658" y="1914"/>
                </a:lnTo>
                <a:lnTo>
                  <a:pt x="667" y="1914"/>
                </a:lnTo>
                <a:lnTo>
                  <a:pt x="680" y="1916"/>
                </a:lnTo>
                <a:lnTo>
                  <a:pt x="697" y="1919"/>
                </a:lnTo>
                <a:lnTo>
                  <a:pt x="712" y="1922"/>
                </a:lnTo>
                <a:lnTo>
                  <a:pt x="723" y="1926"/>
                </a:lnTo>
                <a:lnTo>
                  <a:pt x="730" y="1931"/>
                </a:lnTo>
                <a:lnTo>
                  <a:pt x="736" y="1938"/>
                </a:lnTo>
                <a:lnTo>
                  <a:pt x="740" y="1946"/>
                </a:lnTo>
                <a:lnTo>
                  <a:pt x="742" y="1956"/>
                </a:lnTo>
                <a:lnTo>
                  <a:pt x="741" y="1964"/>
                </a:lnTo>
                <a:lnTo>
                  <a:pt x="737" y="1975"/>
                </a:lnTo>
                <a:lnTo>
                  <a:pt x="732" y="1985"/>
                </a:lnTo>
                <a:lnTo>
                  <a:pt x="728" y="1995"/>
                </a:lnTo>
                <a:lnTo>
                  <a:pt x="727" y="2000"/>
                </a:lnTo>
                <a:lnTo>
                  <a:pt x="728" y="2004"/>
                </a:lnTo>
                <a:lnTo>
                  <a:pt x="729" y="2008"/>
                </a:lnTo>
                <a:lnTo>
                  <a:pt x="730" y="2009"/>
                </a:lnTo>
                <a:lnTo>
                  <a:pt x="732" y="2010"/>
                </a:lnTo>
                <a:lnTo>
                  <a:pt x="736" y="2009"/>
                </a:lnTo>
                <a:lnTo>
                  <a:pt x="741" y="2007"/>
                </a:lnTo>
                <a:lnTo>
                  <a:pt x="746" y="2003"/>
                </a:lnTo>
                <a:lnTo>
                  <a:pt x="750" y="1998"/>
                </a:lnTo>
                <a:lnTo>
                  <a:pt x="755" y="1994"/>
                </a:lnTo>
                <a:lnTo>
                  <a:pt x="757" y="1988"/>
                </a:lnTo>
                <a:lnTo>
                  <a:pt x="760" y="1980"/>
                </a:lnTo>
                <a:lnTo>
                  <a:pt x="760" y="1973"/>
                </a:lnTo>
                <a:lnTo>
                  <a:pt x="760" y="1965"/>
                </a:lnTo>
                <a:lnTo>
                  <a:pt x="759" y="1957"/>
                </a:lnTo>
                <a:lnTo>
                  <a:pt x="756" y="1948"/>
                </a:lnTo>
                <a:lnTo>
                  <a:pt x="755" y="1940"/>
                </a:lnTo>
                <a:lnTo>
                  <a:pt x="753" y="1932"/>
                </a:lnTo>
                <a:lnTo>
                  <a:pt x="753" y="1925"/>
                </a:lnTo>
                <a:lnTo>
                  <a:pt x="753" y="1919"/>
                </a:lnTo>
                <a:lnTo>
                  <a:pt x="755" y="1908"/>
                </a:lnTo>
                <a:lnTo>
                  <a:pt x="756" y="1896"/>
                </a:lnTo>
                <a:lnTo>
                  <a:pt x="757" y="1884"/>
                </a:lnTo>
                <a:lnTo>
                  <a:pt x="760" y="1877"/>
                </a:lnTo>
                <a:lnTo>
                  <a:pt x="765" y="1875"/>
                </a:lnTo>
                <a:lnTo>
                  <a:pt x="775" y="1872"/>
                </a:lnTo>
                <a:lnTo>
                  <a:pt x="780" y="1871"/>
                </a:lnTo>
                <a:lnTo>
                  <a:pt x="785" y="1871"/>
                </a:lnTo>
                <a:lnTo>
                  <a:pt x="790" y="1872"/>
                </a:lnTo>
                <a:lnTo>
                  <a:pt x="791" y="1874"/>
                </a:lnTo>
                <a:lnTo>
                  <a:pt x="792" y="1876"/>
                </a:lnTo>
                <a:lnTo>
                  <a:pt x="792" y="1879"/>
                </a:lnTo>
                <a:lnTo>
                  <a:pt x="791" y="1884"/>
                </a:lnTo>
                <a:lnTo>
                  <a:pt x="788" y="1889"/>
                </a:lnTo>
                <a:lnTo>
                  <a:pt x="785" y="1896"/>
                </a:lnTo>
                <a:lnTo>
                  <a:pt x="780" y="1903"/>
                </a:lnTo>
                <a:lnTo>
                  <a:pt x="776" y="1912"/>
                </a:lnTo>
                <a:lnTo>
                  <a:pt x="775" y="1921"/>
                </a:lnTo>
                <a:lnTo>
                  <a:pt x="775" y="1923"/>
                </a:lnTo>
                <a:lnTo>
                  <a:pt x="778" y="1926"/>
                </a:lnTo>
                <a:lnTo>
                  <a:pt x="780" y="1928"/>
                </a:lnTo>
                <a:lnTo>
                  <a:pt x="782" y="1928"/>
                </a:lnTo>
                <a:lnTo>
                  <a:pt x="786" y="1928"/>
                </a:lnTo>
                <a:lnTo>
                  <a:pt x="790" y="1927"/>
                </a:lnTo>
                <a:lnTo>
                  <a:pt x="792" y="1923"/>
                </a:lnTo>
                <a:lnTo>
                  <a:pt x="794" y="1919"/>
                </a:lnTo>
                <a:lnTo>
                  <a:pt x="799" y="1908"/>
                </a:lnTo>
                <a:lnTo>
                  <a:pt x="806" y="1898"/>
                </a:lnTo>
                <a:lnTo>
                  <a:pt x="815" y="1890"/>
                </a:lnTo>
                <a:lnTo>
                  <a:pt x="823" y="1883"/>
                </a:lnTo>
                <a:lnTo>
                  <a:pt x="830" y="1877"/>
                </a:lnTo>
                <a:lnTo>
                  <a:pt x="836" y="1872"/>
                </a:lnTo>
                <a:lnTo>
                  <a:pt x="841" y="1868"/>
                </a:lnTo>
                <a:lnTo>
                  <a:pt x="842" y="1865"/>
                </a:lnTo>
                <a:lnTo>
                  <a:pt x="841" y="1849"/>
                </a:lnTo>
                <a:lnTo>
                  <a:pt x="841" y="1834"/>
                </a:lnTo>
                <a:lnTo>
                  <a:pt x="843" y="1822"/>
                </a:lnTo>
                <a:lnTo>
                  <a:pt x="845" y="1812"/>
                </a:lnTo>
                <a:lnTo>
                  <a:pt x="849" y="1805"/>
                </a:lnTo>
                <a:lnTo>
                  <a:pt x="854" y="1799"/>
                </a:lnTo>
                <a:lnTo>
                  <a:pt x="860" y="1794"/>
                </a:lnTo>
                <a:lnTo>
                  <a:pt x="867" y="1790"/>
                </a:lnTo>
                <a:lnTo>
                  <a:pt x="879" y="1789"/>
                </a:lnTo>
                <a:lnTo>
                  <a:pt x="892" y="1788"/>
                </a:lnTo>
                <a:lnTo>
                  <a:pt x="899" y="1787"/>
                </a:lnTo>
                <a:lnTo>
                  <a:pt x="907" y="1784"/>
                </a:lnTo>
                <a:lnTo>
                  <a:pt x="914" y="1781"/>
                </a:lnTo>
                <a:lnTo>
                  <a:pt x="921" y="1775"/>
                </a:lnTo>
                <a:lnTo>
                  <a:pt x="925" y="1771"/>
                </a:lnTo>
                <a:lnTo>
                  <a:pt x="927" y="1768"/>
                </a:lnTo>
                <a:lnTo>
                  <a:pt x="927" y="1763"/>
                </a:lnTo>
                <a:lnTo>
                  <a:pt x="927" y="1758"/>
                </a:lnTo>
                <a:lnTo>
                  <a:pt x="925" y="1748"/>
                </a:lnTo>
                <a:lnTo>
                  <a:pt x="920" y="1737"/>
                </a:lnTo>
                <a:lnTo>
                  <a:pt x="917" y="1734"/>
                </a:lnTo>
                <a:lnTo>
                  <a:pt x="910" y="1730"/>
                </a:lnTo>
                <a:lnTo>
                  <a:pt x="899" y="1725"/>
                </a:lnTo>
                <a:lnTo>
                  <a:pt x="886" y="1721"/>
                </a:lnTo>
                <a:lnTo>
                  <a:pt x="872" y="1718"/>
                </a:lnTo>
                <a:lnTo>
                  <a:pt x="856" y="1715"/>
                </a:lnTo>
                <a:lnTo>
                  <a:pt x="842" y="1714"/>
                </a:lnTo>
                <a:lnTo>
                  <a:pt x="829" y="1715"/>
                </a:lnTo>
                <a:lnTo>
                  <a:pt x="822" y="1717"/>
                </a:lnTo>
                <a:lnTo>
                  <a:pt x="816" y="1717"/>
                </a:lnTo>
                <a:lnTo>
                  <a:pt x="811" y="1715"/>
                </a:lnTo>
                <a:lnTo>
                  <a:pt x="807" y="1714"/>
                </a:lnTo>
                <a:lnTo>
                  <a:pt x="805" y="1712"/>
                </a:lnTo>
                <a:lnTo>
                  <a:pt x="804" y="1709"/>
                </a:lnTo>
                <a:lnTo>
                  <a:pt x="805" y="1706"/>
                </a:lnTo>
                <a:lnTo>
                  <a:pt x="806" y="1702"/>
                </a:lnTo>
                <a:lnTo>
                  <a:pt x="807" y="1698"/>
                </a:lnTo>
                <a:lnTo>
                  <a:pt x="810" y="1693"/>
                </a:lnTo>
                <a:lnTo>
                  <a:pt x="812" y="1689"/>
                </a:lnTo>
                <a:lnTo>
                  <a:pt x="816" y="1686"/>
                </a:lnTo>
                <a:lnTo>
                  <a:pt x="820" y="1683"/>
                </a:lnTo>
                <a:lnTo>
                  <a:pt x="828" y="1681"/>
                </a:lnTo>
                <a:lnTo>
                  <a:pt x="836" y="1680"/>
                </a:lnTo>
                <a:lnTo>
                  <a:pt x="847" y="1679"/>
                </a:lnTo>
                <a:lnTo>
                  <a:pt x="854" y="1679"/>
                </a:lnTo>
                <a:lnTo>
                  <a:pt x="858" y="1679"/>
                </a:lnTo>
                <a:lnTo>
                  <a:pt x="861" y="1680"/>
                </a:lnTo>
                <a:lnTo>
                  <a:pt x="864" y="1682"/>
                </a:lnTo>
                <a:lnTo>
                  <a:pt x="866" y="1682"/>
                </a:lnTo>
                <a:lnTo>
                  <a:pt x="868" y="1682"/>
                </a:lnTo>
                <a:lnTo>
                  <a:pt x="869" y="1681"/>
                </a:lnTo>
                <a:lnTo>
                  <a:pt x="872" y="1679"/>
                </a:lnTo>
                <a:lnTo>
                  <a:pt x="875" y="1674"/>
                </a:lnTo>
                <a:lnTo>
                  <a:pt x="878" y="1668"/>
                </a:lnTo>
                <a:lnTo>
                  <a:pt x="878" y="1661"/>
                </a:lnTo>
                <a:lnTo>
                  <a:pt x="876" y="1655"/>
                </a:lnTo>
                <a:lnTo>
                  <a:pt x="875" y="1652"/>
                </a:lnTo>
                <a:lnTo>
                  <a:pt x="872" y="1650"/>
                </a:lnTo>
                <a:lnTo>
                  <a:pt x="868" y="1649"/>
                </a:lnTo>
                <a:lnTo>
                  <a:pt x="864" y="1649"/>
                </a:lnTo>
                <a:lnTo>
                  <a:pt x="855" y="1648"/>
                </a:lnTo>
                <a:lnTo>
                  <a:pt x="845" y="1647"/>
                </a:lnTo>
                <a:lnTo>
                  <a:pt x="842" y="1647"/>
                </a:lnTo>
                <a:lnTo>
                  <a:pt x="837" y="1644"/>
                </a:lnTo>
                <a:lnTo>
                  <a:pt x="835" y="1643"/>
                </a:lnTo>
                <a:lnTo>
                  <a:pt x="832" y="1641"/>
                </a:lnTo>
                <a:lnTo>
                  <a:pt x="832" y="1637"/>
                </a:lnTo>
                <a:lnTo>
                  <a:pt x="835" y="1633"/>
                </a:lnTo>
                <a:lnTo>
                  <a:pt x="839" y="1630"/>
                </a:lnTo>
                <a:lnTo>
                  <a:pt x="845" y="1626"/>
                </a:lnTo>
                <a:lnTo>
                  <a:pt x="860" y="1620"/>
                </a:lnTo>
                <a:lnTo>
                  <a:pt x="873" y="1618"/>
                </a:lnTo>
                <a:lnTo>
                  <a:pt x="878" y="1618"/>
                </a:lnTo>
                <a:lnTo>
                  <a:pt x="882" y="1619"/>
                </a:lnTo>
                <a:lnTo>
                  <a:pt x="887" y="1620"/>
                </a:lnTo>
                <a:lnTo>
                  <a:pt x="891" y="1623"/>
                </a:lnTo>
                <a:lnTo>
                  <a:pt x="895" y="1625"/>
                </a:lnTo>
                <a:lnTo>
                  <a:pt x="898" y="1627"/>
                </a:lnTo>
                <a:lnTo>
                  <a:pt x="901" y="1631"/>
                </a:lnTo>
                <a:lnTo>
                  <a:pt x="904" y="1635"/>
                </a:lnTo>
                <a:lnTo>
                  <a:pt x="905" y="1638"/>
                </a:lnTo>
                <a:lnTo>
                  <a:pt x="905" y="1642"/>
                </a:lnTo>
                <a:lnTo>
                  <a:pt x="905" y="1647"/>
                </a:lnTo>
                <a:lnTo>
                  <a:pt x="905" y="1650"/>
                </a:lnTo>
                <a:lnTo>
                  <a:pt x="902" y="1657"/>
                </a:lnTo>
                <a:lnTo>
                  <a:pt x="899" y="1666"/>
                </a:lnTo>
                <a:lnTo>
                  <a:pt x="898" y="1669"/>
                </a:lnTo>
                <a:lnTo>
                  <a:pt x="898" y="1673"/>
                </a:lnTo>
                <a:lnTo>
                  <a:pt x="898" y="1676"/>
                </a:lnTo>
                <a:lnTo>
                  <a:pt x="898" y="1681"/>
                </a:lnTo>
                <a:lnTo>
                  <a:pt x="899" y="1685"/>
                </a:lnTo>
                <a:lnTo>
                  <a:pt x="901" y="1688"/>
                </a:lnTo>
                <a:lnTo>
                  <a:pt x="904" y="1692"/>
                </a:lnTo>
                <a:lnTo>
                  <a:pt x="907" y="1694"/>
                </a:lnTo>
                <a:lnTo>
                  <a:pt x="912" y="1695"/>
                </a:lnTo>
                <a:lnTo>
                  <a:pt x="917" y="1694"/>
                </a:lnTo>
                <a:lnTo>
                  <a:pt x="923" y="1692"/>
                </a:lnTo>
                <a:lnTo>
                  <a:pt x="929" y="1688"/>
                </a:lnTo>
                <a:lnTo>
                  <a:pt x="933" y="1683"/>
                </a:lnTo>
                <a:lnTo>
                  <a:pt x="938" y="1679"/>
                </a:lnTo>
                <a:lnTo>
                  <a:pt x="942" y="1675"/>
                </a:lnTo>
                <a:lnTo>
                  <a:pt x="944" y="1670"/>
                </a:lnTo>
                <a:lnTo>
                  <a:pt x="944" y="1664"/>
                </a:lnTo>
                <a:lnTo>
                  <a:pt x="943" y="1658"/>
                </a:lnTo>
                <a:lnTo>
                  <a:pt x="939" y="1654"/>
                </a:lnTo>
                <a:lnTo>
                  <a:pt x="933" y="1649"/>
                </a:lnTo>
                <a:lnTo>
                  <a:pt x="930" y="1647"/>
                </a:lnTo>
                <a:lnTo>
                  <a:pt x="926" y="1642"/>
                </a:lnTo>
                <a:lnTo>
                  <a:pt x="924" y="1637"/>
                </a:lnTo>
                <a:lnTo>
                  <a:pt x="921" y="1631"/>
                </a:lnTo>
                <a:lnTo>
                  <a:pt x="919" y="1625"/>
                </a:lnTo>
                <a:lnTo>
                  <a:pt x="918" y="1617"/>
                </a:lnTo>
                <a:lnTo>
                  <a:pt x="918" y="1608"/>
                </a:lnTo>
                <a:lnTo>
                  <a:pt x="919" y="1599"/>
                </a:lnTo>
                <a:lnTo>
                  <a:pt x="921" y="1591"/>
                </a:lnTo>
                <a:lnTo>
                  <a:pt x="924" y="1584"/>
                </a:lnTo>
                <a:lnTo>
                  <a:pt x="926" y="1580"/>
                </a:lnTo>
                <a:lnTo>
                  <a:pt x="929" y="1578"/>
                </a:lnTo>
                <a:lnTo>
                  <a:pt x="931" y="1578"/>
                </a:lnTo>
                <a:lnTo>
                  <a:pt x="932" y="1579"/>
                </a:lnTo>
                <a:lnTo>
                  <a:pt x="935" y="1581"/>
                </a:lnTo>
                <a:lnTo>
                  <a:pt x="936" y="1584"/>
                </a:lnTo>
                <a:lnTo>
                  <a:pt x="937" y="1594"/>
                </a:lnTo>
                <a:lnTo>
                  <a:pt x="937" y="1608"/>
                </a:lnTo>
                <a:lnTo>
                  <a:pt x="937" y="1623"/>
                </a:lnTo>
                <a:lnTo>
                  <a:pt x="938" y="1631"/>
                </a:lnTo>
                <a:lnTo>
                  <a:pt x="941" y="1635"/>
                </a:lnTo>
                <a:lnTo>
                  <a:pt x="943" y="1637"/>
                </a:lnTo>
                <a:lnTo>
                  <a:pt x="946" y="1638"/>
                </a:lnTo>
                <a:lnTo>
                  <a:pt x="949" y="1638"/>
                </a:lnTo>
                <a:lnTo>
                  <a:pt x="954" y="1639"/>
                </a:lnTo>
                <a:lnTo>
                  <a:pt x="961" y="1638"/>
                </a:lnTo>
                <a:lnTo>
                  <a:pt x="963" y="1638"/>
                </a:lnTo>
                <a:lnTo>
                  <a:pt x="967" y="1636"/>
                </a:lnTo>
                <a:lnTo>
                  <a:pt x="969" y="1633"/>
                </a:lnTo>
                <a:lnTo>
                  <a:pt x="971" y="1631"/>
                </a:lnTo>
                <a:lnTo>
                  <a:pt x="974" y="1626"/>
                </a:lnTo>
                <a:lnTo>
                  <a:pt x="977" y="1623"/>
                </a:lnTo>
                <a:lnTo>
                  <a:pt x="981" y="1619"/>
                </a:lnTo>
                <a:lnTo>
                  <a:pt x="986" y="1616"/>
                </a:lnTo>
                <a:lnTo>
                  <a:pt x="992" y="1612"/>
                </a:lnTo>
                <a:lnTo>
                  <a:pt x="996" y="1610"/>
                </a:lnTo>
                <a:lnTo>
                  <a:pt x="1004" y="1610"/>
                </a:lnTo>
                <a:lnTo>
                  <a:pt x="1009" y="1610"/>
                </a:lnTo>
                <a:lnTo>
                  <a:pt x="1015" y="1610"/>
                </a:lnTo>
                <a:lnTo>
                  <a:pt x="1020" y="1610"/>
                </a:lnTo>
                <a:lnTo>
                  <a:pt x="1024" y="1608"/>
                </a:lnTo>
                <a:lnTo>
                  <a:pt x="1026" y="1607"/>
                </a:lnTo>
                <a:lnTo>
                  <a:pt x="1027" y="1606"/>
                </a:lnTo>
                <a:lnTo>
                  <a:pt x="1028" y="1603"/>
                </a:lnTo>
                <a:lnTo>
                  <a:pt x="1028" y="1599"/>
                </a:lnTo>
                <a:lnTo>
                  <a:pt x="1027" y="1595"/>
                </a:lnTo>
                <a:lnTo>
                  <a:pt x="1027" y="1586"/>
                </a:lnTo>
                <a:lnTo>
                  <a:pt x="1027" y="1578"/>
                </a:lnTo>
                <a:lnTo>
                  <a:pt x="1028" y="1573"/>
                </a:lnTo>
                <a:lnTo>
                  <a:pt x="1028" y="1569"/>
                </a:lnTo>
                <a:lnTo>
                  <a:pt x="1030" y="1567"/>
                </a:lnTo>
                <a:lnTo>
                  <a:pt x="1032" y="1566"/>
                </a:lnTo>
                <a:lnTo>
                  <a:pt x="1033" y="1566"/>
                </a:lnTo>
                <a:lnTo>
                  <a:pt x="1034" y="1566"/>
                </a:lnTo>
                <a:lnTo>
                  <a:pt x="1036" y="1568"/>
                </a:lnTo>
                <a:lnTo>
                  <a:pt x="1037" y="1570"/>
                </a:lnTo>
                <a:lnTo>
                  <a:pt x="1038" y="1576"/>
                </a:lnTo>
                <a:lnTo>
                  <a:pt x="1039" y="1585"/>
                </a:lnTo>
                <a:lnTo>
                  <a:pt x="1039" y="1588"/>
                </a:lnTo>
                <a:lnTo>
                  <a:pt x="1040" y="1592"/>
                </a:lnTo>
                <a:lnTo>
                  <a:pt x="1042" y="1594"/>
                </a:lnTo>
                <a:lnTo>
                  <a:pt x="1044" y="1598"/>
                </a:lnTo>
                <a:lnTo>
                  <a:pt x="1048" y="1600"/>
                </a:lnTo>
                <a:lnTo>
                  <a:pt x="1051" y="1603"/>
                </a:lnTo>
                <a:lnTo>
                  <a:pt x="1056" y="1604"/>
                </a:lnTo>
                <a:lnTo>
                  <a:pt x="1062" y="1604"/>
                </a:lnTo>
                <a:lnTo>
                  <a:pt x="1074" y="1603"/>
                </a:lnTo>
                <a:lnTo>
                  <a:pt x="1083" y="1603"/>
                </a:lnTo>
                <a:lnTo>
                  <a:pt x="1087" y="1604"/>
                </a:lnTo>
                <a:lnTo>
                  <a:pt x="1089" y="1606"/>
                </a:lnTo>
                <a:lnTo>
                  <a:pt x="1090" y="1610"/>
                </a:lnTo>
                <a:lnTo>
                  <a:pt x="1090" y="1616"/>
                </a:lnTo>
                <a:lnTo>
                  <a:pt x="1089" y="1626"/>
                </a:lnTo>
                <a:lnTo>
                  <a:pt x="1090" y="1635"/>
                </a:lnTo>
                <a:lnTo>
                  <a:pt x="1091" y="1638"/>
                </a:lnTo>
                <a:lnTo>
                  <a:pt x="1093" y="1641"/>
                </a:lnTo>
                <a:lnTo>
                  <a:pt x="1095" y="1642"/>
                </a:lnTo>
                <a:lnTo>
                  <a:pt x="1097" y="1643"/>
                </a:lnTo>
                <a:lnTo>
                  <a:pt x="1101" y="1644"/>
                </a:lnTo>
                <a:lnTo>
                  <a:pt x="1103" y="1642"/>
                </a:lnTo>
                <a:lnTo>
                  <a:pt x="1106" y="1638"/>
                </a:lnTo>
                <a:lnTo>
                  <a:pt x="1108" y="1635"/>
                </a:lnTo>
                <a:lnTo>
                  <a:pt x="1113" y="1625"/>
                </a:lnTo>
                <a:lnTo>
                  <a:pt x="1118" y="1617"/>
                </a:lnTo>
                <a:lnTo>
                  <a:pt x="1122" y="1608"/>
                </a:lnTo>
                <a:lnTo>
                  <a:pt x="1126" y="1601"/>
                </a:lnTo>
                <a:lnTo>
                  <a:pt x="1127" y="1597"/>
                </a:lnTo>
                <a:lnTo>
                  <a:pt x="1127" y="1594"/>
                </a:lnTo>
                <a:lnTo>
                  <a:pt x="1126" y="1591"/>
                </a:lnTo>
                <a:lnTo>
                  <a:pt x="1124" y="1588"/>
                </a:lnTo>
                <a:lnTo>
                  <a:pt x="1119" y="1584"/>
                </a:lnTo>
                <a:lnTo>
                  <a:pt x="1114" y="1578"/>
                </a:lnTo>
                <a:lnTo>
                  <a:pt x="1112" y="1575"/>
                </a:lnTo>
                <a:lnTo>
                  <a:pt x="1111" y="1573"/>
                </a:lnTo>
                <a:lnTo>
                  <a:pt x="1111" y="1569"/>
                </a:lnTo>
                <a:lnTo>
                  <a:pt x="1112" y="1568"/>
                </a:lnTo>
                <a:lnTo>
                  <a:pt x="1124" y="1566"/>
                </a:lnTo>
                <a:lnTo>
                  <a:pt x="1137" y="1563"/>
                </a:lnTo>
                <a:lnTo>
                  <a:pt x="1146" y="1553"/>
                </a:lnTo>
                <a:lnTo>
                  <a:pt x="1157" y="1538"/>
                </a:lnTo>
                <a:lnTo>
                  <a:pt x="1159" y="1536"/>
                </a:lnTo>
                <a:lnTo>
                  <a:pt x="1160" y="1532"/>
                </a:lnTo>
                <a:lnTo>
                  <a:pt x="1162" y="1529"/>
                </a:lnTo>
                <a:lnTo>
                  <a:pt x="1162" y="1526"/>
                </a:lnTo>
                <a:lnTo>
                  <a:pt x="1160" y="1524"/>
                </a:lnTo>
                <a:lnTo>
                  <a:pt x="1159" y="1522"/>
                </a:lnTo>
                <a:lnTo>
                  <a:pt x="1156" y="1521"/>
                </a:lnTo>
                <a:lnTo>
                  <a:pt x="1152" y="1521"/>
                </a:lnTo>
                <a:lnTo>
                  <a:pt x="1143" y="1519"/>
                </a:lnTo>
                <a:lnTo>
                  <a:pt x="1130" y="1518"/>
                </a:lnTo>
                <a:lnTo>
                  <a:pt x="1119" y="1516"/>
                </a:lnTo>
                <a:lnTo>
                  <a:pt x="1112" y="1512"/>
                </a:lnTo>
                <a:lnTo>
                  <a:pt x="1108" y="1507"/>
                </a:lnTo>
                <a:lnTo>
                  <a:pt x="1106" y="1501"/>
                </a:lnTo>
                <a:lnTo>
                  <a:pt x="1106" y="1499"/>
                </a:lnTo>
                <a:lnTo>
                  <a:pt x="1107" y="1496"/>
                </a:lnTo>
                <a:lnTo>
                  <a:pt x="1108" y="1493"/>
                </a:lnTo>
                <a:lnTo>
                  <a:pt x="1111" y="1491"/>
                </a:lnTo>
                <a:lnTo>
                  <a:pt x="1115" y="1488"/>
                </a:lnTo>
                <a:lnTo>
                  <a:pt x="1120" y="1486"/>
                </a:lnTo>
                <a:lnTo>
                  <a:pt x="1125" y="1486"/>
                </a:lnTo>
                <a:lnTo>
                  <a:pt x="1130" y="1488"/>
                </a:lnTo>
                <a:lnTo>
                  <a:pt x="1137" y="1490"/>
                </a:lnTo>
                <a:lnTo>
                  <a:pt x="1149" y="1490"/>
                </a:lnTo>
                <a:lnTo>
                  <a:pt x="1162" y="1488"/>
                </a:lnTo>
                <a:lnTo>
                  <a:pt x="1174" y="1486"/>
                </a:lnTo>
                <a:lnTo>
                  <a:pt x="1183" y="1482"/>
                </a:lnTo>
                <a:lnTo>
                  <a:pt x="1191" y="1480"/>
                </a:lnTo>
                <a:lnTo>
                  <a:pt x="1200" y="1478"/>
                </a:lnTo>
                <a:lnTo>
                  <a:pt x="1213" y="1477"/>
                </a:lnTo>
                <a:lnTo>
                  <a:pt x="1225" y="1475"/>
                </a:lnTo>
                <a:lnTo>
                  <a:pt x="1232" y="1474"/>
                </a:lnTo>
                <a:lnTo>
                  <a:pt x="1233" y="1472"/>
                </a:lnTo>
                <a:lnTo>
                  <a:pt x="1232" y="1471"/>
                </a:lnTo>
                <a:lnTo>
                  <a:pt x="1231" y="1468"/>
                </a:lnTo>
                <a:lnTo>
                  <a:pt x="1227" y="1467"/>
                </a:lnTo>
                <a:lnTo>
                  <a:pt x="1219" y="1465"/>
                </a:lnTo>
                <a:lnTo>
                  <a:pt x="1209" y="1462"/>
                </a:lnTo>
                <a:lnTo>
                  <a:pt x="1206" y="1461"/>
                </a:lnTo>
                <a:lnTo>
                  <a:pt x="1201" y="1459"/>
                </a:lnTo>
                <a:lnTo>
                  <a:pt x="1197" y="1456"/>
                </a:lnTo>
                <a:lnTo>
                  <a:pt x="1194" y="1453"/>
                </a:lnTo>
                <a:lnTo>
                  <a:pt x="1193" y="1449"/>
                </a:lnTo>
                <a:lnTo>
                  <a:pt x="1193" y="1447"/>
                </a:lnTo>
                <a:lnTo>
                  <a:pt x="1195" y="1444"/>
                </a:lnTo>
                <a:lnTo>
                  <a:pt x="1198" y="1443"/>
                </a:lnTo>
                <a:lnTo>
                  <a:pt x="1209" y="1443"/>
                </a:lnTo>
                <a:lnTo>
                  <a:pt x="1219" y="1444"/>
                </a:lnTo>
                <a:lnTo>
                  <a:pt x="1228" y="1447"/>
                </a:lnTo>
                <a:lnTo>
                  <a:pt x="1235" y="1447"/>
                </a:lnTo>
                <a:lnTo>
                  <a:pt x="1239" y="1446"/>
                </a:lnTo>
                <a:lnTo>
                  <a:pt x="1240" y="1444"/>
                </a:lnTo>
                <a:lnTo>
                  <a:pt x="1241" y="1443"/>
                </a:lnTo>
                <a:lnTo>
                  <a:pt x="1242" y="1441"/>
                </a:lnTo>
                <a:lnTo>
                  <a:pt x="1239" y="1430"/>
                </a:lnTo>
                <a:lnTo>
                  <a:pt x="1237" y="1414"/>
                </a:lnTo>
                <a:lnTo>
                  <a:pt x="1235" y="1406"/>
                </a:lnTo>
                <a:lnTo>
                  <a:pt x="1234" y="1403"/>
                </a:lnTo>
                <a:lnTo>
                  <a:pt x="1232" y="1402"/>
                </a:lnTo>
                <a:lnTo>
                  <a:pt x="1231" y="1403"/>
                </a:lnTo>
                <a:lnTo>
                  <a:pt x="1228" y="1405"/>
                </a:lnTo>
                <a:lnTo>
                  <a:pt x="1226" y="1408"/>
                </a:lnTo>
                <a:lnTo>
                  <a:pt x="1222" y="1411"/>
                </a:lnTo>
                <a:lnTo>
                  <a:pt x="1219" y="1414"/>
                </a:lnTo>
                <a:lnTo>
                  <a:pt x="1215" y="1416"/>
                </a:lnTo>
                <a:lnTo>
                  <a:pt x="1212" y="1417"/>
                </a:lnTo>
                <a:lnTo>
                  <a:pt x="1208" y="1417"/>
                </a:lnTo>
                <a:lnTo>
                  <a:pt x="1204" y="1417"/>
                </a:lnTo>
                <a:lnTo>
                  <a:pt x="1201" y="1416"/>
                </a:lnTo>
                <a:lnTo>
                  <a:pt x="1200" y="1414"/>
                </a:lnTo>
                <a:lnTo>
                  <a:pt x="1195" y="1408"/>
                </a:lnTo>
                <a:lnTo>
                  <a:pt x="1190" y="1402"/>
                </a:lnTo>
                <a:lnTo>
                  <a:pt x="1185" y="1396"/>
                </a:lnTo>
                <a:lnTo>
                  <a:pt x="1181" y="1392"/>
                </a:lnTo>
                <a:lnTo>
                  <a:pt x="1179" y="1390"/>
                </a:lnTo>
                <a:lnTo>
                  <a:pt x="1178" y="1389"/>
                </a:lnTo>
                <a:lnTo>
                  <a:pt x="1177" y="1387"/>
                </a:lnTo>
                <a:lnTo>
                  <a:pt x="1177" y="1385"/>
                </a:lnTo>
                <a:lnTo>
                  <a:pt x="1178" y="1384"/>
                </a:lnTo>
                <a:lnTo>
                  <a:pt x="1181" y="1384"/>
                </a:lnTo>
                <a:lnTo>
                  <a:pt x="1184" y="1383"/>
                </a:lnTo>
                <a:lnTo>
                  <a:pt x="1188" y="1384"/>
                </a:lnTo>
                <a:lnTo>
                  <a:pt x="1198" y="1386"/>
                </a:lnTo>
                <a:lnTo>
                  <a:pt x="1207" y="1386"/>
                </a:lnTo>
                <a:lnTo>
                  <a:pt x="1210" y="1386"/>
                </a:lnTo>
                <a:lnTo>
                  <a:pt x="1214" y="1385"/>
                </a:lnTo>
                <a:lnTo>
                  <a:pt x="1215" y="1383"/>
                </a:lnTo>
                <a:lnTo>
                  <a:pt x="1216" y="1379"/>
                </a:lnTo>
                <a:lnTo>
                  <a:pt x="1215" y="1374"/>
                </a:lnTo>
                <a:lnTo>
                  <a:pt x="1214" y="1368"/>
                </a:lnTo>
                <a:lnTo>
                  <a:pt x="1213" y="1364"/>
                </a:lnTo>
                <a:lnTo>
                  <a:pt x="1210" y="1359"/>
                </a:lnTo>
                <a:lnTo>
                  <a:pt x="1206" y="1352"/>
                </a:lnTo>
                <a:lnTo>
                  <a:pt x="1200" y="1343"/>
                </a:lnTo>
                <a:lnTo>
                  <a:pt x="1194" y="1337"/>
                </a:lnTo>
                <a:lnTo>
                  <a:pt x="1189" y="1333"/>
                </a:lnTo>
                <a:lnTo>
                  <a:pt x="1185" y="1328"/>
                </a:lnTo>
                <a:lnTo>
                  <a:pt x="1184" y="1323"/>
                </a:lnTo>
                <a:lnTo>
                  <a:pt x="1187" y="1318"/>
                </a:lnTo>
                <a:lnTo>
                  <a:pt x="1189" y="1313"/>
                </a:lnTo>
                <a:lnTo>
                  <a:pt x="1193" y="1309"/>
                </a:lnTo>
                <a:lnTo>
                  <a:pt x="1197" y="1305"/>
                </a:lnTo>
                <a:lnTo>
                  <a:pt x="1202" y="1303"/>
                </a:lnTo>
                <a:lnTo>
                  <a:pt x="1207" y="1302"/>
                </a:lnTo>
                <a:lnTo>
                  <a:pt x="1212" y="1302"/>
                </a:lnTo>
                <a:lnTo>
                  <a:pt x="1215" y="1304"/>
                </a:lnTo>
                <a:lnTo>
                  <a:pt x="1219" y="1308"/>
                </a:lnTo>
                <a:lnTo>
                  <a:pt x="1221" y="1314"/>
                </a:lnTo>
                <a:lnTo>
                  <a:pt x="1225" y="1320"/>
                </a:lnTo>
                <a:lnTo>
                  <a:pt x="1227" y="1327"/>
                </a:lnTo>
                <a:lnTo>
                  <a:pt x="1232" y="1341"/>
                </a:lnTo>
                <a:lnTo>
                  <a:pt x="1237" y="1354"/>
                </a:lnTo>
                <a:lnTo>
                  <a:pt x="1241" y="1362"/>
                </a:lnTo>
                <a:lnTo>
                  <a:pt x="1245" y="1368"/>
                </a:lnTo>
                <a:lnTo>
                  <a:pt x="1250" y="1371"/>
                </a:lnTo>
                <a:lnTo>
                  <a:pt x="1252" y="1372"/>
                </a:lnTo>
                <a:lnTo>
                  <a:pt x="1259" y="1371"/>
                </a:lnTo>
                <a:lnTo>
                  <a:pt x="1265" y="1370"/>
                </a:lnTo>
                <a:lnTo>
                  <a:pt x="1270" y="1367"/>
                </a:lnTo>
                <a:lnTo>
                  <a:pt x="1273" y="1365"/>
                </a:lnTo>
                <a:lnTo>
                  <a:pt x="1281" y="1359"/>
                </a:lnTo>
                <a:lnTo>
                  <a:pt x="1286" y="1352"/>
                </a:lnTo>
                <a:lnTo>
                  <a:pt x="1290" y="1347"/>
                </a:lnTo>
                <a:lnTo>
                  <a:pt x="1295" y="1342"/>
                </a:lnTo>
                <a:lnTo>
                  <a:pt x="1301" y="1339"/>
                </a:lnTo>
                <a:lnTo>
                  <a:pt x="1310" y="1334"/>
                </a:lnTo>
                <a:lnTo>
                  <a:pt x="1323" y="1329"/>
                </a:lnTo>
                <a:lnTo>
                  <a:pt x="1335" y="1327"/>
                </a:lnTo>
                <a:lnTo>
                  <a:pt x="1346" y="1326"/>
                </a:lnTo>
                <a:lnTo>
                  <a:pt x="1357" y="1324"/>
                </a:lnTo>
                <a:lnTo>
                  <a:pt x="1367" y="1326"/>
                </a:lnTo>
                <a:lnTo>
                  <a:pt x="1376" y="1327"/>
                </a:lnTo>
                <a:lnTo>
                  <a:pt x="1385" y="1328"/>
                </a:lnTo>
                <a:lnTo>
                  <a:pt x="1393" y="1330"/>
                </a:lnTo>
                <a:lnTo>
                  <a:pt x="1411" y="1335"/>
                </a:lnTo>
                <a:lnTo>
                  <a:pt x="1427" y="1336"/>
                </a:lnTo>
                <a:lnTo>
                  <a:pt x="1433" y="1336"/>
                </a:lnTo>
                <a:lnTo>
                  <a:pt x="1437" y="1335"/>
                </a:lnTo>
                <a:lnTo>
                  <a:pt x="1441" y="1333"/>
                </a:lnTo>
                <a:lnTo>
                  <a:pt x="1445" y="1330"/>
                </a:lnTo>
                <a:lnTo>
                  <a:pt x="1446" y="1327"/>
                </a:lnTo>
                <a:lnTo>
                  <a:pt x="1446" y="1322"/>
                </a:lnTo>
                <a:lnTo>
                  <a:pt x="1443" y="1318"/>
                </a:lnTo>
                <a:lnTo>
                  <a:pt x="1440" y="1315"/>
                </a:lnTo>
                <a:lnTo>
                  <a:pt x="1435" y="1310"/>
                </a:lnTo>
                <a:lnTo>
                  <a:pt x="1428" y="1307"/>
                </a:lnTo>
                <a:lnTo>
                  <a:pt x="1421" y="1303"/>
                </a:lnTo>
                <a:lnTo>
                  <a:pt x="1411" y="1299"/>
                </a:lnTo>
                <a:lnTo>
                  <a:pt x="1370" y="1285"/>
                </a:lnTo>
                <a:lnTo>
                  <a:pt x="1326" y="1272"/>
                </a:lnTo>
                <a:lnTo>
                  <a:pt x="1305" y="1265"/>
                </a:lnTo>
                <a:lnTo>
                  <a:pt x="1291" y="1259"/>
                </a:lnTo>
                <a:lnTo>
                  <a:pt x="1281" y="1253"/>
                </a:lnTo>
                <a:lnTo>
                  <a:pt x="1272" y="1248"/>
                </a:lnTo>
                <a:lnTo>
                  <a:pt x="1270" y="1242"/>
                </a:lnTo>
                <a:lnTo>
                  <a:pt x="1270" y="1236"/>
                </a:lnTo>
                <a:lnTo>
                  <a:pt x="1270" y="1232"/>
                </a:lnTo>
                <a:lnTo>
                  <a:pt x="1272" y="1228"/>
                </a:lnTo>
                <a:lnTo>
                  <a:pt x="1275" y="1225"/>
                </a:lnTo>
                <a:lnTo>
                  <a:pt x="1278" y="1222"/>
                </a:lnTo>
                <a:lnTo>
                  <a:pt x="1288" y="1219"/>
                </a:lnTo>
                <a:lnTo>
                  <a:pt x="1296" y="1216"/>
                </a:lnTo>
                <a:lnTo>
                  <a:pt x="1303" y="1215"/>
                </a:lnTo>
                <a:lnTo>
                  <a:pt x="1310" y="1210"/>
                </a:lnTo>
                <a:lnTo>
                  <a:pt x="1314" y="1207"/>
                </a:lnTo>
                <a:lnTo>
                  <a:pt x="1317" y="1203"/>
                </a:lnTo>
                <a:lnTo>
                  <a:pt x="1320" y="1198"/>
                </a:lnTo>
                <a:lnTo>
                  <a:pt x="1322" y="1192"/>
                </a:lnTo>
                <a:lnTo>
                  <a:pt x="1322" y="1182"/>
                </a:lnTo>
                <a:lnTo>
                  <a:pt x="1321" y="1170"/>
                </a:lnTo>
                <a:lnTo>
                  <a:pt x="1321" y="1164"/>
                </a:lnTo>
                <a:lnTo>
                  <a:pt x="1322" y="1159"/>
                </a:lnTo>
                <a:lnTo>
                  <a:pt x="1326" y="1154"/>
                </a:lnTo>
                <a:lnTo>
                  <a:pt x="1329" y="1151"/>
                </a:lnTo>
                <a:lnTo>
                  <a:pt x="1334" y="1148"/>
                </a:lnTo>
                <a:lnTo>
                  <a:pt x="1339" y="1148"/>
                </a:lnTo>
                <a:lnTo>
                  <a:pt x="1342" y="1148"/>
                </a:lnTo>
                <a:lnTo>
                  <a:pt x="1347" y="1151"/>
                </a:lnTo>
                <a:lnTo>
                  <a:pt x="1354" y="1156"/>
                </a:lnTo>
                <a:lnTo>
                  <a:pt x="1361" y="1164"/>
                </a:lnTo>
                <a:lnTo>
                  <a:pt x="1366" y="1173"/>
                </a:lnTo>
                <a:lnTo>
                  <a:pt x="1371" y="1183"/>
                </a:lnTo>
                <a:lnTo>
                  <a:pt x="1373" y="1192"/>
                </a:lnTo>
                <a:lnTo>
                  <a:pt x="1373" y="1200"/>
                </a:lnTo>
                <a:lnTo>
                  <a:pt x="1373" y="1203"/>
                </a:lnTo>
                <a:lnTo>
                  <a:pt x="1376" y="1206"/>
                </a:lnTo>
                <a:lnTo>
                  <a:pt x="1378" y="1206"/>
                </a:lnTo>
                <a:lnTo>
                  <a:pt x="1382" y="1206"/>
                </a:lnTo>
                <a:lnTo>
                  <a:pt x="1391" y="1204"/>
                </a:lnTo>
                <a:lnTo>
                  <a:pt x="1403" y="1203"/>
                </a:lnTo>
                <a:lnTo>
                  <a:pt x="1407" y="1203"/>
                </a:lnTo>
                <a:lnTo>
                  <a:pt x="1409" y="1204"/>
                </a:lnTo>
                <a:lnTo>
                  <a:pt x="1410" y="1206"/>
                </a:lnTo>
                <a:lnTo>
                  <a:pt x="1412" y="1208"/>
                </a:lnTo>
                <a:lnTo>
                  <a:pt x="1415" y="1214"/>
                </a:lnTo>
                <a:lnTo>
                  <a:pt x="1416" y="1221"/>
                </a:lnTo>
                <a:lnTo>
                  <a:pt x="1417" y="1229"/>
                </a:lnTo>
                <a:lnTo>
                  <a:pt x="1418" y="1236"/>
                </a:lnTo>
                <a:lnTo>
                  <a:pt x="1421" y="1241"/>
                </a:lnTo>
                <a:lnTo>
                  <a:pt x="1423" y="1246"/>
                </a:lnTo>
                <a:lnTo>
                  <a:pt x="1426" y="1246"/>
                </a:lnTo>
                <a:lnTo>
                  <a:pt x="1428" y="1247"/>
                </a:lnTo>
                <a:lnTo>
                  <a:pt x="1433" y="1246"/>
                </a:lnTo>
                <a:lnTo>
                  <a:pt x="1436" y="1245"/>
                </a:lnTo>
                <a:lnTo>
                  <a:pt x="1447" y="1242"/>
                </a:lnTo>
                <a:lnTo>
                  <a:pt x="1456" y="1236"/>
                </a:lnTo>
                <a:lnTo>
                  <a:pt x="1466" y="1230"/>
                </a:lnTo>
                <a:lnTo>
                  <a:pt x="1472" y="1222"/>
                </a:lnTo>
                <a:lnTo>
                  <a:pt x="1474" y="1219"/>
                </a:lnTo>
                <a:lnTo>
                  <a:pt x="1474" y="1215"/>
                </a:lnTo>
                <a:lnTo>
                  <a:pt x="1474" y="1211"/>
                </a:lnTo>
                <a:lnTo>
                  <a:pt x="1472" y="1208"/>
                </a:lnTo>
                <a:lnTo>
                  <a:pt x="1466" y="1201"/>
                </a:lnTo>
                <a:lnTo>
                  <a:pt x="1459" y="1191"/>
                </a:lnTo>
                <a:lnTo>
                  <a:pt x="1454" y="1188"/>
                </a:lnTo>
                <a:lnTo>
                  <a:pt x="1449" y="1185"/>
                </a:lnTo>
                <a:lnTo>
                  <a:pt x="1446" y="1183"/>
                </a:lnTo>
                <a:lnTo>
                  <a:pt x="1441" y="1182"/>
                </a:lnTo>
                <a:lnTo>
                  <a:pt x="1437" y="1182"/>
                </a:lnTo>
                <a:lnTo>
                  <a:pt x="1435" y="1181"/>
                </a:lnTo>
                <a:lnTo>
                  <a:pt x="1434" y="1177"/>
                </a:lnTo>
                <a:lnTo>
                  <a:pt x="1433" y="1173"/>
                </a:lnTo>
                <a:lnTo>
                  <a:pt x="1433" y="1163"/>
                </a:lnTo>
                <a:lnTo>
                  <a:pt x="1433" y="1152"/>
                </a:lnTo>
                <a:lnTo>
                  <a:pt x="1433" y="1150"/>
                </a:lnTo>
                <a:lnTo>
                  <a:pt x="1431" y="1147"/>
                </a:lnTo>
                <a:lnTo>
                  <a:pt x="1430" y="1145"/>
                </a:lnTo>
                <a:lnTo>
                  <a:pt x="1428" y="1144"/>
                </a:lnTo>
                <a:lnTo>
                  <a:pt x="1423" y="1141"/>
                </a:lnTo>
                <a:lnTo>
                  <a:pt x="1417" y="1140"/>
                </a:lnTo>
                <a:lnTo>
                  <a:pt x="1403" y="1138"/>
                </a:lnTo>
                <a:lnTo>
                  <a:pt x="1393" y="1135"/>
                </a:lnTo>
                <a:lnTo>
                  <a:pt x="1391" y="1134"/>
                </a:lnTo>
                <a:lnTo>
                  <a:pt x="1389" y="1131"/>
                </a:lnTo>
                <a:lnTo>
                  <a:pt x="1387" y="1128"/>
                </a:lnTo>
                <a:lnTo>
                  <a:pt x="1386" y="1125"/>
                </a:lnTo>
                <a:lnTo>
                  <a:pt x="1387" y="1121"/>
                </a:lnTo>
                <a:lnTo>
                  <a:pt x="1389" y="1118"/>
                </a:lnTo>
                <a:lnTo>
                  <a:pt x="1391" y="1114"/>
                </a:lnTo>
                <a:lnTo>
                  <a:pt x="1393" y="1110"/>
                </a:lnTo>
                <a:lnTo>
                  <a:pt x="1398" y="1108"/>
                </a:lnTo>
                <a:lnTo>
                  <a:pt x="1403" y="1106"/>
                </a:lnTo>
                <a:lnTo>
                  <a:pt x="1408" y="1103"/>
                </a:lnTo>
                <a:lnTo>
                  <a:pt x="1414" y="1103"/>
                </a:lnTo>
                <a:lnTo>
                  <a:pt x="1424" y="1102"/>
                </a:lnTo>
                <a:lnTo>
                  <a:pt x="1436" y="1102"/>
                </a:lnTo>
                <a:lnTo>
                  <a:pt x="1441" y="1102"/>
                </a:lnTo>
                <a:lnTo>
                  <a:pt x="1445" y="1100"/>
                </a:lnTo>
                <a:lnTo>
                  <a:pt x="1447" y="1095"/>
                </a:lnTo>
                <a:lnTo>
                  <a:pt x="1448" y="1090"/>
                </a:lnTo>
                <a:lnTo>
                  <a:pt x="1450" y="1078"/>
                </a:lnTo>
                <a:lnTo>
                  <a:pt x="1450" y="1063"/>
                </a:lnTo>
                <a:lnTo>
                  <a:pt x="1448" y="1033"/>
                </a:lnTo>
                <a:lnTo>
                  <a:pt x="1448" y="1012"/>
                </a:lnTo>
                <a:lnTo>
                  <a:pt x="1450" y="1006"/>
                </a:lnTo>
                <a:lnTo>
                  <a:pt x="1454" y="1000"/>
                </a:lnTo>
                <a:lnTo>
                  <a:pt x="1459" y="996"/>
                </a:lnTo>
                <a:lnTo>
                  <a:pt x="1465" y="993"/>
                </a:lnTo>
                <a:lnTo>
                  <a:pt x="1470" y="990"/>
                </a:lnTo>
                <a:lnTo>
                  <a:pt x="1474" y="987"/>
                </a:lnTo>
                <a:lnTo>
                  <a:pt x="1478" y="983"/>
                </a:lnTo>
                <a:lnTo>
                  <a:pt x="1479" y="980"/>
                </a:lnTo>
                <a:lnTo>
                  <a:pt x="1480" y="974"/>
                </a:lnTo>
                <a:lnTo>
                  <a:pt x="1479" y="969"/>
                </a:lnTo>
                <a:lnTo>
                  <a:pt x="1478" y="963"/>
                </a:lnTo>
                <a:lnTo>
                  <a:pt x="1477" y="958"/>
                </a:lnTo>
                <a:lnTo>
                  <a:pt x="1473" y="950"/>
                </a:lnTo>
                <a:lnTo>
                  <a:pt x="1470" y="945"/>
                </a:lnTo>
                <a:lnTo>
                  <a:pt x="1460" y="944"/>
                </a:lnTo>
                <a:lnTo>
                  <a:pt x="1441" y="944"/>
                </a:lnTo>
                <a:lnTo>
                  <a:pt x="1421" y="945"/>
                </a:lnTo>
                <a:lnTo>
                  <a:pt x="1408" y="946"/>
                </a:lnTo>
                <a:lnTo>
                  <a:pt x="1402" y="946"/>
                </a:lnTo>
                <a:lnTo>
                  <a:pt x="1398" y="944"/>
                </a:lnTo>
                <a:lnTo>
                  <a:pt x="1397" y="942"/>
                </a:lnTo>
                <a:lnTo>
                  <a:pt x="1397" y="937"/>
                </a:lnTo>
                <a:lnTo>
                  <a:pt x="1398" y="932"/>
                </a:lnTo>
                <a:lnTo>
                  <a:pt x="1401" y="927"/>
                </a:lnTo>
                <a:lnTo>
                  <a:pt x="1404" y="921"/>
                </a:lnTo>
                <a:lnTo>
                  <a:pt x="1408" y="917"/>
                </a:lnTo>
                <a:lnTo>
                  <a:pt x="1418" y="906"/>
                </a:lnTo>
                <a:lnTo>
                  <a:pt x="1430" y="891"/>
                </a:lnTo>
                <a:lnTo>
                  <a:pt x="1441" y="876"/>
                </a:lnTo>
                <a:lnTo>
                  <a:pt x="1447" y="866"/>
                </a:lnTo>
                <a:lnTo>
                  <a:pt x="1448" y="862"/>
                </a:lnTo>
                <a:lnTo>
                  <a:pt x="1450" y="860"/>
                </a:lnTo>
                <a:lnTo>
                  <a:pt x="1454" y="857"/>
                </a:lnTo>
                <a:lnTo>
                  <a:pt x="1459" y="855"/>
                </a:lnTo>
                <a:lnTo>
                  <a:pt x="1467" y="851"/>
                </a:lnTo>
                <a:lnTo>
                  <a:pt x="1477" y="847"/>
                </a:lnTo>
                <a:lnTo>
                  <a:pt x="1489" y="838"/>
                </a:lnTo>
                <a:lnTo>
                  <a:pt x="1496" y="834"/>
                </a:lnTo>
                <a:lnTo>
                  <a:pt x="1502" y="829"/>
                </a:lnTo>
                <a:lnTo>
                  <a:pt x="1509" y="823"/>
                </a:lnTo>
                <a:lnTo>
                  <a:pt x="1517" y="816"/>
                </a:lnTo>
                <a:lnTo>
                  <a:pt x="1525" y="811"/>
                </a:lnTo>
                <a:lnTo>
                  <a:pt x="1535" y="806"/>
                </a:lnTo>
                <a:lnTo>
                  <a:pt x="1543" y="803"/>
                </a:lnTo>
                <a:lnTo>
                  <a:pt x="1547" y="801"/>
                </a:lnTo>
                <a:lnTo>
                  <a:pt x="1549" y="799"/>
                </a:lnTo>
                <a:lnTo>
                  <a:pt x="1550" y="797"/>
                </a:lnTo>
                <a:lnTo>
                  <a:pt x="1552" y="794"/>
                </a:lnTo>
                <a:lnTo>
                  <a:pt x="1552" y="793"/>
                </a:lnTo>
                <a:lnTo>
                  <a:pt x="1550" y="792"/>
                </a:lnTo>
                <a:lnTo>
                  <a:pt x="1548" y="792"/>
                </a:lnTo>
                <a:lnTo>
                  <a:pt x="1546" y="792"/>
                </a:lnTo>
                <a:lnTo>
                  <a:pt x="1538" y="794"/>
                </a:lnTo>
                <a:lnTo>
                  <a:pt x="1531" y="795"/>
                </a:lnTo>
                <a:lnTo>
                  <a:pt x="1528" y="794"/>
                </a:lnTo>
                <a:lnTo>
                  <a:pt x="1524" y="793"/>
                </a:lnTo>
                <a:lnTo>
                  <a:pt x="1521" y="792"/>
                </a:lnTo>
                <a:lnTo>
                  <a:pt x="1518" y="788"/>
                </a:lnTo>
                <a:lnTo>
                  <a:pt x="1513" y="781"/>
                </a:lnTo>
                <a:lnTo>
                  <a:pt x="1512" y="775"/>
                </a:lnTo>
                <a:lnTo>
                  <a:pt x="1511" y="774"/>
                </a:lnTo>
                <a:lnTo>
                  <a:pt x="1510" y="772"/>
                </a:lnTo>
                <a:lnTo>
                  <a:pt x="1508" y="771"/>
                </a:lnTo>
                <a:lnTo>
                  <a:pt x="1505" y="771"/>
                </a:lnTo>
                <a:lnTo>
                  <a:pt x="1502" y="772"/>
                </a:lnTo>
                <a:lnTo>
                  <a:pt x="1498" y="773"/>
                </a:lnTo>
                <a:lnTo>
                  <a:pt x="1493" y="776"/>
                </a:lnTo>
                <a:lnTo>
                  <a:pt x="1490" y="779"/>
                </a:lnTo>
                <a:lnTo>
                  <a:pt x="1481" y="787"/>
                </a:lnTo>
                <a:lnTo>
                  <a:pt x="1475" y="795"/>
                </a:lnTo>
                <a:lnTo>
                  <a:pt x="1471" y="804"/>
                </a:lnTo>
                <a:lnTo>
                  <a:pt x="1467" y="811"/>
                </a:lnTo>
                <a:lnTo>
                  <a:pt x="1465" y="814"/>
                </a:lnTo>
                <a:lnTo>
                  <a:pt x="1460" y="817"/>
                </a:lnTo>
                <a:lnTo>
                  <a:pt x="1459" y="817"/>
                </a:lnTo>
                <a:lnTo>
                  <a:pt x="1456" y="816"/>
                </a:lnTo>
                <a:lnTo>
                  <a:pt x="1455" y="814"/>
                </a:lnTo>
                <a:lnTo>
                  <a:pt x="1453" y="812"/>
                </a:lnTo>
                <a:lnTo>
                  <a:pt x="1450" y="806"/>
                </a:lnTo>
                <a:lnTo>
                  <a:pt x="1448" y="803"/>
                </a:lnTo>
                <a:lnTo>
                  <a:pt x="1443" y="800"/>
                </a:lnTo>
                <a:lnTo>
                  <a:pt x="1441" y="799"/>
                </a:lnTo>
                <a:lnTo>
                  <a:pt x="1439" y="798"/>
                </a:lnTo>
                <a:lnTo>
                  <a:pt x="1437" y="795"/>
                </a:lnTo>
                <a:lnTo>
                  <a:pt x="1436" y="793"/>
                </a:lnTo>
                <a:lnTo>
                  <a:pt x="1436" y="790"/>
                </a:lnTo>
                <a:lnTo>
                  <a:pt x="1431" y="778"/>
                </a:lnTo>
                <a:lnTo>
                  <a:pt x="1424" y="767"/>
                </a:lnTo>
                <a:lnTo>
                  <a:pt x="1423" y="760"/>
                </a:lnTo>
                <a:lnTo>
                  <a:pt x="1424" y="756"/>
                </a:lnTo>
                <a:lnTo>
                  <a:pt x="1427" y="754"/>
                </a:lnTo>
                <a:lnTo>
                  <a:pt x="1428" y="751"/>
                </a:lnTo>
                <a:lnTo>
                  <a:pt x="1429" y="750"/>
                </a:lnTo>
                <a:lnTo>
                  <a:pt x="1431" y="749"/>
                </a:lnTo>
                <a:lnTo>
                  <a:pt x="1433" y="749"/>
                </a:lnTo>
                <a:lnTo>
                  <a:pt x="1435" y="750"/>
                </a:lnTo>
                <a:lnTo>
                  <a:pt x="1441" y="753"/>
                </a:lnTo>
                <a:lnTo>
                  <a:pt x="1450" y="755"/>
                </a:lnTo>
                <a:lnTo>
                  <a:pt x="1462" y="759"/>
                </a:lnTo>
                <a:lnTo>
                  <a:pt x="1472" y="760"/>
                </a:lnTo>
                <a:lnTo>
                  <a:pt x="1479" y="759"/>
                </a:lnTo>
                <a:lnTo>
                  <a:pt x="1485" y="756"/>
                </a:lnTo>
                <a:lnTo>
                  <a:pt x="1490" y="751"/>
                </a:lnTo>
                <a:lnTo>
                  <a:pt x="1492" y="748"/>
                </a:lnTo>
                <a:lnTo>
                  <a:pt x="1493" y="746"/>
                </a:lnTo>
                <a:lnTo>
                  <a:pt x="1492" y="743"/>
                </a:lnTo>
                <a:lnTo>
                  <a:pt x="1491" y="742"/>
                </a:lnTo>
                <a:lnTo>
                  <a:pt x="1487" y="738"/>
                </a:lnTo>
                <a:lnTo>
                  <a:pt x="1484" y="735"/>
                </a:lnTo>
                <a:lnTo>
                  <a:pt x="1481" y="730"/>
                </a:lnTo>
                <a:lnTo>
                  <a:pt x="1479" y="725"/>
                </a:lnTo>
                <a:lnTo>
                  <a:pt x="1478" y="719"/>
                </a:lnTo>
                <a:lnTo>
                  <a:pt x="1475" y="712"/>
                </a:lnTo>
                <a:lnTo>
                  <a:pt x="1471" y="705"/>
                </a:lnTo>
                <a:lnTo>
                  <a:pt x="1468" y="702"/>
                </a:lnTo>
                <a:lnTo>
                  <a:pt x="1465" y="698"/>
                </a:lnTo>
                <a:lnTo>
                  <a:pt x="1461" y="694"/>
                </a:lnTo>
                <a:lnTo>
                  <a:pt x="1458" y="693"/>
                </a:lnTo>
                <a:lnTo>
                  <a:pt x="1448" y="691"/>
                </a:lnTo>
                <a:lnTo>
                  <a:pt x="1436" y="688"/>
                </a:lnTo>
                <a:lnTo>
                  <a:pt x="1431" y="688"/>
                </a:lnTo>
                <a:lnTo>
                  <a:pt x="1426" y="690"/>
                </a:lnTo>
                <a:lnTo>
                  <a:pt x="1421" y="692"/>
                </a:lnTo>
                <a:lnTo>
                  <a:pt x="1417" y="696"/>
                </a:lnTo>
                <a:lnTo>
                  <a:pt x="1414" y="699"/>
                </a:lnTo>
                <a:lnTo>
                  <a:pt x="1410" y="702"/>
                </a:lnTo>
                <a:lnTo>
                  <a:pt x="1408" y="704"/>
                </a:lnTo>
                <a:lnTo>
                  <a:pt x="1404" y="705"/>
                </a:lnTo>
                <a:lnTo>
                  <a:pt x="1402" y="705"/>
                </a:lnTo>
                <a:lnTo>
                  <a:pt x="1399" y="704"/>
                </a:lnTo>
                <a:lnTo>
                  <a:pt x="1397" y="703"/>
                </a:lnTo>
                <a:lnTo>
                  <a:pt x="1396" y="700"/>
                </a:lnTo>
                <a:lnTo>
                  <a:pt x="1392" y="688"/>
                </a:lnTo>
                <a:lnTo>
                  <a:pt x="1387" y="671"/>
                </a:lnTo>
                <a:lnTo>
                  <a:pt x="1386" y="661"/>
                </a:lnTo>
                <a:lnTo>
                  <a:pt x="1385" y="652"/>
                </a:lnTo>
                <a:lnTo>
                  <a:pt x="1384" y="645"/>
                </a:lnTo>
                <a:lnTo>
                  <a:pt x="1385" y="637"/>
                </a:lnTo>
                <a:lnTo>
                  <a:pt x="1387" y="629"/>
                </a:lnTo>
                <a:lnTo>
                  <a:pt x="1391" y="623"/>
                </a:lnTo>
                <a:lnTo>
                  <a:pt x="1393" y="622"/>
                </a:lnTo>
                <a:lnTo>
                  <a:pt x="1396" y="622"/>
                </a:lnTo>
                <a:lnTo>
                  <a:pt x="1399" y="623"/>
                </a:lnTo>
                <a:lnTo>
                  <a:pt x="1403" y="626"/>
                </a:lnTo>
                <a:lnTo>
                  <a:pt x="1412" y="633"/>
                </a:lnTo>
                <a:lnTo>
                  <a:pt x="1423" y="640"/>
                </a:lnTo>
                <a:lnTo>
                  <a:pt x="1433" y="646"/>
                </a:lnTo>
                <a:lnTo>
                  <a:pt x="1440" y="649"/>
                </a:lnTo>
                <a:lnTo>
                  <a:pt x="1441" y="648"/>
                </a:lnTo>
                <a:lnTo>
                  <a:pt x="1443" y="647"/>
                </a:lnTo>
                <a:lnTo>
                  <a:pt x="1445" y="645"/>
                </a:lnTo>
                <a:lnTo>
                  <a:pt x="1445" y="642"/>
                </a:lnTo>
                <a:lnTo>
                  <a:pt x="1445" y="640"/>
                </a:lnTo>
                <a:lnTo>
                  <a:pt x="1443" y="636"/>
                </a:lnTo>
                <a:lnTo>
                  <a:pt x="1442" y="634"/>
                </a:lnTo>
                <a:lnTo>
                  <a:pt x="1440" y="633"/>
                </a:lnTo>
                <a:lnTo>
                  <a:pt x="1433" y="628"/>
                </a:lnTo>
                <a:lnTo>
                  <a:pt x="1427" y="623"/>
                </a:lnTo>
                <a:lnTo>
                  <a:pt x="1424" y="620"/>
                </a:lnTo>
                <a:lnTo>
                  <a:pt x="1423" y="617"/>
                </a:lnTo>
                <a:lnTo>
                  <a:pt x="1423" y="612"/>
                </a:lnTo>
                <a:lnTo>
                  <a:pt x="1423" y="609"/>
                </a:lnTo>
                <a:lnTo>
                  <a:pt x="1424" y="605"/>
                </a:lnTo>
                <a:lnTo>
                  <a:pt x="1424" y="602"/>
                </a:lnTo>
                <a:lnTo>
                  <a:pt x="1423" y="598"/>
                </a:lnTo>
                <a:lnTo>
                  <a:pt x="1422" y="595"/>
                </a:lnTo>
                <a:lnTo>
                  <a:pt x="1420" y="587"/>
                </a:lnTo>
                <a:lnTo>
                  <a:pt x="1417" y="583"/>
                </a:lnTo>
                <a:lnTo>
                  <a:pt x="1416" y="580"/>
                </a:lnTo>
                <a:lnTo>
                  <a:pt x="1416" y="578"/>
                </a:lnTo>
                <a:lnTo>
                  <a:pt x="1417" y="577"/>
                </a:lnTo>
                <a:lnTo>
                  <a:pt x="1420" y="576"/>
                </a:lnTo>
                <a:lnTo>
                  <a:pt x="1422" y="574"/>
                </a:lnTo>
                <a:lnTo>
                  <a:pt x="1424" y="576"/>
                </a:lnTo>
                <a:lnTo>
                  <a:pt x="1427" y="577"/>
                </a:lnTo>
                <a:lnTo>
                  <a:pt x="1428" y="580"/>
                </a:lnTo>
                <a:lnTo>
                  <a:pt x="1434" y="590"/>
                </a:lnTo>
                <a:lnTo>
                  <a:pt x="1439" y="601"/>
                </a:lnTo>
                <a:lnTo>
                  <a:pt x="1443" y="610"/>
                </a:lnTo>
                <a:lnTo>
                  <a:pt x="1447" y="618"/>
                </a:lnTo>
                <a:lnTo>
                  <a:pt x="1448" y="623"/>
                </a:lnTo>
                <a:lnTo>
                  <a:pt x="1450" y="627"/>
                </a:lnTo>
                <a:lnTo>
                  <a:pt x="1454" y="628"/>
                </a:lnTo>
                <a:lnTo>
                  <a:pt x="1458" y="628"/>
                </a:lnTo>
                <a:lnTo>
                  <a:pt x="1459" y="627"/>
                </a:lnTo>
                <a:lnTo>
                  <a:pt x="1460" y="626"/>
                </a:lnTo>
                <a:lnTo>
                  <a:pt x="1461" y="622"/>
                </a:lnTo>
                <a:lnTo>
                  <a:pt x="1461" y="618"/>
                </a:lnTo>
                <a:lnTo>
                  <a:pt x="1461" y="610"/>
                </a:lnTo>
                <a:lnTo>
                  <a:pt x="1461" y="602"/>
                </a:lnTo>
                <a:lnTo>
                  <a:pt x="1462" y="597"/>
                </a:lnTo>
                <a:lnTo>
                  <a:pt x="1464" y="595"/>
                </a:lnTo>
                <a:lnTo>
                  <a:pt x="1465" y="591"/>
                </a:lnTo>
                <a:lnTo>
                  <a:pt x="1467" y="589"/>
                </a:lnTo>
                <a:lnTo>
                  <a:pt x="1472" y="585"/>
                </a:lnTo>
                <a:lnTo>
                  <a:pt x="1478" y="583"/>
                </a:lnTo>
                <a:lnTo>
                  <a:pt x="1480" y="582"/>
                </a:lnTo>
                <a:lnTo>
                  <a:pt x="1483" y="583"/>
                </a:lnTo>
                <a:lnTo>
                  <a:pt x="1484" y="584"/>
                </a:lnTo>
                <a:lnTo>
                  <a:pt x="1484" y="585"/>
                </a:lnTo>
                <a:lnTo>
                  <a:pt x="1483" y="591"/>
                </a:lnTo>
                <a:lnTo>
                  <a:pt x="1479" y="596"/>
                </a:lnTo>
                <a:lnTo>
                  <a:pt x="1475" y="602"/>
                </a:lnTo>
                <a:lnTo>
                  <a:pt x="1474" y="606"/>
                </a:lnTo>
                <a:lnTo>
                  <a:pt x="1474" y="611"/>
                </a:lnTo>
                <a:lnTo>
                  <a:pt x="1474" y="618"/>
                </a:lnTo>
                <a:lnTo>
                  <a:pt x="1475" y="633"/>
                </a:lnTo>
                <a:lnTo>
                  <a:pt x="1475" y="646"/>
                </a:lnTo>
                <a:lnTo>
                  <a:pt x="1477" y="649"/>
                </a:lnTo>
                <a:lnTo>
                  <a:pt x="1479" y="652"/>
                </a:lnTo>
                <a:lnTo>
                  <a:pt x="1481" y="653"/>
                </a:lnTo>
                <a:lnTo>
                  <a:pt x="1486" y="653"/>
                </a:lnTo>
                <a:lnTo>
                  <a:pt x="1490" y="652"/>
                </a:lnTo>
                <a:lnTo>
                  <a:pt x="1493" y="652"/>
                </a:lnTo>
                <a:lnTo>
                  <a:pt x="1497" y="653"/>
                </a:lnTo>
                <a:lnTo>
                  <a:pt x="1500" y="655"/>
                </a:lnTo>
                <a:lnTo>
                  <a:pt x="1503" y="656"/>
                </a:lnTo>
                <a:lnTo>
                  <a:pt x="1505" y="656"/>
                </a:lnTo>
                <a:lnTo>
                  <a:pt x="1506" y="656"/>
                </a:lnTo>
                <a:lnTo>
                  <a:pt x="1509" y="656"/>
                </a:lnTo>
                <a:lnTo>
                  <a:pt x="1512" y="653"/>
                </a:lnTo>
                <a:lnTo>
                  <a:pt x="1516" y="647"/>
                </a:lnTo>
                <a:lnTo>
                  <a:pt x="1518" y="641"/>
                </a:lnTo>
                <a:lnTo>
                  <a:pt x="1521" y="634"/>
                </a:lnTo>
                <a:lnTo>
                  <a:pt x="1522" y="627"/>
                </a:lnTo>
                <a:lnTo>
                  <a:pt x="1523" y="618"/>
                </a:lnTo>
                <a:lnTo>
                  <a:pt x="1523" y="614"/>
                </a:lnTo>
                <a:lnTo>
                  <a:pt x="1523" y="610"/>
                </a:lnTo>
                <a:lnTo>
                  <a:pt x="1524" y="606"/>
                </a:lnTo>
                <a:lnTo>
                  <a:pt x="1527" y="604"/>
                </a:lnTo>
                <a:lnTo>
                  <a:pt x="1528" y="603"/>
                </a:lnTo>
                <a:lnTo>
                  <a:pt x="1531" y="602"/>
                </a:lnTo>
                <a:lnTo>
                  <a:pt x="1534" y="601"/>
                </a:lnTo>
                <a:lnTo>
                  <a:pt x="1537" y="602"/>
                </a:lnTo>
                <a:lnTo>
                  <a:pt x="1550" y="603"/>
                </a:lnTo>
                <a:lnTo>
                  <a:pt x="1562" y="603"/>
                </a:lnTo>
                <a:lnTo>
                  <a:pt x="1566" y="604"/>
                </a:lnTo>
                <a:lnTo>
                  <a:pt x="1568" y="604"/>
                </a:lnTo>
                <a:lnTo>
                  <a:pt x="1569" y="606"/>
                </a:lnTo>
                <a:lnTo>
                  <a:pt x="1571" y="608"/>
                </a:lnTo>
                <a:lnTo>
                  <a:pt x="1571" y="610"/>
                </a:lnTo>
                <a:lnTo>
                  <a:pt x="1569" y="612"/>
                </a:lnTo>
                <a:lnTo>
                  <a:pt x="1568" y="615"/>
                </a:lnTo>
                <a:lnTo>
                  <a:pt x="1566" y="618"/>
                </a:lnTo>
                <a:lnTo>
                  <a:pt x="1560" y="623"/>
                </a:lnTo>
                <a:lnTo>
                  <a:pt x="1554" y="630"/>
                </a:lnTo>
                <a:lnTo>
                  <a:pt x="1549" y="639"/>
                </a:lnTo>
                <a:lnTo>
                  <a:pt x="1546" y="647"/>
                </a:lnTo>
                <a:lnTo>
                  <a:pt x="1543" y="656"/>
                </a:lnTo>
                <a:lnTo>
                  <a:pt x="1538" y="665"/>
                </a:lnTo>
                <a:lnTo>
                  <a:pt x="1533" y="672"/>
                </a:lnTo>
                <a:lnTo>
                  <a:pt x="1525" y="678"/>
                </a:lnTo>
                <a:lnTo>
                  <a:pt x="1517" y="684"/>
                </a:lnTo>
                <a:lnTo>
                  <a:pt x="1509" y="691"/>
                </a:lnTo>
                <a:lnTo>
                  <a:pt x="1502" y="698"/>
                </a:lnTo>
                <a:lnTo>
                  <a:pt x="1497" y="705"/>
                </a:lnTo>
                <a:lnTo>
                  <a:pt x="1494" y="712"/>
                </a:lnTo>
                <a:lnTo>
                  <a:pt x="1493" y="718"/>
                </a:lnTo>
                <a:lnTo>
                  <a:pt x="1493" y="721"/>
                </a:lnTo>
                <a:lnTo>
                  <a:pt x="1494" y="723"/>
                </a:lnTo>
                <a:lnTo>
                  <a:pt x="1497" y="724"/>
                </a:lnTo>
                <a:lnTo>
                  <a:pt x="1500" y="725"/>
                </a:lnTo>
                <a:lnTo>
                  <a:pt x="1504" y="725"/>
                </a:lnTo>
                <a:lnTo>
                  <a:pt x="1508" y="724"/>
                </a:lnTo>
                <a:lnTo>
                  <a:pt x="1511" y="723"/>
                </a:lnTo>
                <a:lnTo>
                  <a:pt x="1516" y="722"/>
                </a:lnTo>
                <a:lnTo>
                  <a:pt x="1523" y="716"/>
                </a:lnTo>
                <a:lnTo>
                  <a:pt x="1530" y="709"/>
                </a:lnTo>
                <a:lnTo>
                  <a:pt x="1535" y="699"/>
                </a:lnTo>
                <a:lnTo>
                  <a:pt x="1537" y="692"/>
                </a:lnTo>
                <a:lnTo>
                  <a:pt x="1538" y="688"/>
                </a:lnTo>
                <a:lnTo>
                  <a:pt x="1541" y="686"/>
                </a:lnTo>
                <a:lnTo>
                  <a:pt x="1543" y="685"/>
                </a:lnTo>
                <a:lnTo>
                  <a:pt x="1547" y="684"/>
                </a:lnTo>
                <a:lnTo>
                  <a:pt x="1557" y="683"/>
                </a:lnTo>
                <a:lnTo>
                  <a:pt x="1574" y="678"/>
                </a:lnTo>
                <a:lnTo>
                  <a:pt x="1588" y="673"/>
                </a:lnTo>
                <a:lnTo>
                  <a:pt x="1596" y="669"/>
                </a:lnTo>
                <a:lnTo>
                  <a:pt x="1597" y="660"/>
                </a:lnTo>
                <a:lnTo>
                  <a:pt x="1598" y="650"/>
                </a:lnTo>
                <a:lnTo>
                  <a:pt x="1598" y="640"/>
                </a:lnTo>
                <a:lnTo>
                  <a:pt x="1599" y="630"/>
                </a:lnTo>
                <a:lnTo>
                  <a:pt x="1598" y="620"/>
                </a:lnTo>
                <a:lnTo>
                  <a:pt x="1594" y="605"/>
                </a:lnTo>
                <a:lnTo>
                  <a:pt x="1592" y="599"/>
                </a:lnTo>
                <a:lnTo>
                  <a:pt x="1590" y="595"/>
                </a:lnTo>
                <a:lnTo>
                  <a:pt x="1587" y="591"/>
                </a:lnTo>
                <a:lnTo>
                  <a:pt x="1585" y="590"/>
                </a:lnTo>
                <a:lnTo>
                  <a:pt x="1580" y="591"/>
                </a:lnTo>
                <a:lnTo>
                  <a:pt x="1574" y="590"/>
                </a:lnTo>
                <a:lnTo>
                  <a:pt x="1572" y="589"/>
                </a:lnTo>
                <a:lnTo>
                  <a:pt x="1568" y="586"/>
                </a:lnTo>
                <a:lnTo>
                  <a:pt x="1566" y="584"/>
                </a:lnTo>
                <a:lnTo>
                  <a:pt x="1563" y="580"/>
                </a:lnTo>
                <a:lnTo>
                  <a:pt x="1561" y="577"/>
                </a:lnTo>
                <a:lnTo>
                  <a:pt x="1562" y="572"/>
                </a:lnTo>
                <a:lnTo>
                  <a:pt x="1563" y="566"/>
                </a:lnTo>
                <a:lnTo>
                  <a:pt x="1566" y="561"/>
                </a:lnTo>
                <a:lnTo>
                  <a:pt x="1571" y="555"/>
                </a:lnTo>
                <a:lnTo>
                  <a:pt x="1574" y="551"/>
                </a:lnTo>
                <a:lnTo>
                  <a:pt x="1579" y="547"/>
                </a:lnTo>
                <a:lnTo>
                  <a:pt x="1584" y="545"/>
                </a:lnTo>
                <a:lnTo>
                  <a:pt x="1598" y="540"/>
                </a:lnTo>
                <a:lnTo>
                  <a:pt x="1611" y="534"/>
                </a:lnTo>
                <a:lnTo>
                  <a:pt x="1617" y="530"/>
                </a:lnTo>
                <a:lnTo>
                  <a:pt x="1622" y="526"/>
                </a:lnTo>
                <a:lnTo>
                  <a:pt x="1625" y="521"/>
                </a:lnTo>
                <a:lnTo>
                  <a:pt x="1629" y="515"/>
                </a:lnTo>
                <a:lnTo>
                  <a:pt x="1630" y="508"/>
                </a:lnTo>
                <a:lnTo>
                  <a:pt x="1629" y="501"/>
                </a:lnTo>
                <a:lnTo>
                  <a:pt x="1628" y="494"/>
                </a:lnTo>
                <a:lnTo>
                  <a:pt x="1624" y="488"/>
                </a:lnTo>
                <a:lnTo>
                  <a:pt x="1622" y="480"/>
                </a:lnTo>
                <a:lnTo>
                  <a:pt x="1620" y="475"/>
                </a:lnTo>
                <a:lnTo>
                  <a:pt x="1619" y="470"/>
                </a:lnTo>
                <a:lnTo>
                  <a:pt x="1620" y="465"/>
                </a:lnTo>
                <a:lnTo>
                  <a:pt x="1623" y="463"/>
                </a:lnTo>
                <a:lnTo>
                  <a:pt x="1626" y="461"/>
                </a:lnTo>
                <a:lnTo>
                  <a:pt x="1632" y="463"/>
                </a:lnTo>
                <a:lnTo>
                  <a:pt x="1638" y="463"/>
                </a:lnTo>
                <a:lnTo>
                  <a:pt x="1650" y="466"/>
                </a:lnTo>
                <a:lnTo>
                  <a:pt x="1660" y="467"/>
                </a:lnTo>
                <a:lnTo>
                  <a:pt x="1666" y="466"/>
                </a:lnTo>
                <a:lnTo>
                  <a:pt x="1672" y="465"/>
                </a:lnTo>
                <a:lnTo>
                  <a:pt x="1675" y="461"/>
                </a:lnTo>
                <a:lnTo>
                  <a:pt x="1680" y="457"/>
                </a:lnTo>
                <a:lnTo>
                  <a:pt x="1682" y="452"/>
                </a:lnTo>
                <a:lnTo>
                  <a:pt x="1686" y="447"/>
                </a:lnTo>
                <a:lnTo>
                  <a:pt x="1687" y="441"/>
                </a:lnTo>
                <a:lnTo>
                  <a:pt x="1689" y="435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dirty="0" smtClean="0"/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福建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月流通车型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447675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92100" y="1130300"/>
            <a:ext cx="4051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电商平台车源发布量及用户关注度占比最高为宝马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系，前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16.00%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5080000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940300" y="1130300"/>
            <a:ext cx="3949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捷达交易量排名第一，五菱之光降至第二位；前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16.41%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488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万台，当月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9.76%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车辆完成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交易；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占总交易量的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1.49%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51.4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292100" y="2271085"/>
          <a:ext cx="8559800" cy="236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7" name="图表 36"/>
          <p:cNvGraphicFramePr/>
          <p:nvPr/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5114925" y="4635501"/>
            <a:ext cx="3825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月，电商平台销售周期较上月略有缩短，有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54.18%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月降低了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9.72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  <a:endParaRPr lang="zh-CN" altLang="en-US" sz="8000" b="1" i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535" y="2348230"/>
            <a:ext cx="7694930" cy="3533140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30640" y="1078330"/>
            <a:ext cx="8560300" cy="1187450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108.12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8.82%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，月度同比增长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6.33%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交易额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672.56 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亿元，环比上升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8.89%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41738" y="3587685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8.82%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145557" y="2888411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上箭头 2"/>
          <p:cNvSpPr>
            <a:spLocks noChangeArrowheads="1"/>
          </p:cNvSpPr>
          <p:nvPr/>
        </p:nvSpPr>
        <p:spPr bwMode="auto">
          <a:xfrm>
            <a:off x="4246721" y="4211796"/>
            <a:ext cx="649288" cy="809307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21690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8.82%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，其中客车增幅最大，达到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13.96%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，轿车市场增幅为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7.55%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533150" y="2414587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700" y="2145030"/>
            <a:ext cx="6095365" cy="4066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55930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月交易量为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108.12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6.33%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628400" y="2158047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2119630"/>
            <a:ext cx="7257415" cy="4066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年二手车交易量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55930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年全年交易量首次突破千万级别，为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1039.07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万辆，累计同比增长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10.33%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571250" y="2122487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2030730"/>
            <a:ext cx="7257415" cy="4066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全国二手车交易情况区域分布：华东区占比最大，占比为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32.69%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其次为华北区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20.04%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，中南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19.34%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，西南地区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14.04%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7.94%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，西北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5.95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；东部经济发达地区的华东、华北区共占总交易量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52.73%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1262404" y="2392766"/>
          <a:ext cx="6744698" cy="3668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7518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月二手车交易量省市表现</a:t>
            </a:r>
            <a:r>
              <a:rPr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100" y="1130300"/>
            <a:ext cx="414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月，吉林、广西两地区二手车交易量增长幅度超过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40300" y="1130300"/>
            <a:ext cx="3949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月，仅有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个地区的二手车交易量出现小幅下滑，其中，云南省二手车交易量降幅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355215"/>
            <a:ext cx="3790315" cy="3495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3305" y="2185670"/>
            <a:ext cx="3609340" cy="349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7225" y="2458242"/>
          <a:ext cx="8722658" cy="3869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Worksheet" r:id="rId1" imgW="9601200" imgH="4267200" progId="Excel.Sheet.8">
                  <p:link updateAutomatic="1"/>
                </p:oleObj>
              </mc:Choice>
              <mc:Fallback>
                <p:oleObj name="Worksheet" r:id="rId1" imgW="9601200" imgH="4267200" progId="Excel.Sheet.8">
                  <p:link updateAutomatic="1"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7225" y="2458242"/>
                        <a:ext cx="8722658" cy="386986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全国二手车车型分析：基本型乘用车仍为主要流通车型，占比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60.80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其次为客车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9.91%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，货车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8.36%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SUV6.61% 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MPV6.53% 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月，客车、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、挂车、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摩托车有所增加，基本型乘用车、货车、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、交叉车型、低速载货车及其它车型比例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减少。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二手车交易车型分析</a:t>
            </a:r>
            <a:endParaRPr lang="zh-CN" altLang="en-US" b="1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9625" y="2610642"/>
          <a:ext cx="8722658" cy="3869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Worksheet" r:id="rId1" imgW="12814300" imgH="5702300" progId="Excel.Sheet.8">
                  <p:link updateAutomatic="1"/>
                </p:oleObj>
              </mc:Choice>
              <mc:Fallback>
                <p:oleObj name="Worksheet" r:id="rId1" imgW="12814300" imgH="5702300" progId="Excel.Sheet.8">
                  <p:link updateAutomatic="1"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9625" y="2610642"/>
                        <a:ext cx="8722658" cy="386986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1727</Words>
  <Application>WPS 演示</Application>
  <PresentationFormat>全屏显示(4:3)</PresentationFormat>
  <Paragraphs>181</Paragraphs>
  <Slides>19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MS UI Gothic</vt:lpstr>
      <vt:lpstr>华文细黑</vt:lpstr>
      <vt:lpstr>华文行楷</vt:lpstr>
      <vt:lpstr>华文新魏</vt:lpstr>
      <vt:lpstr>黑体</vt:lpstr>
      <vt:lpstr>微软雅黑</vt:lpstr>
      <vt:lpstr>Calibri</vt:lpstr>
      <vt:lpstr>微软雅黑 Light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1095</cp:revision>
  <dcterms:created xsi:type="dcterms:W3CDTF">2016-02-18T09:25:00Z</dcterms:created>
  <dcterms:modified xsi:type="dcterms:W3CDTF">2017-02-07T02:07:12Z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