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6" autoAdjust="0"/>
    <p:restoredTop sz="94636" autoAdjust="0"/>
  </p:normalViewPr>
  <p:slideViewPr>
    <p:cSldViewPr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52383989</a:t>
            </a:r>
            <a:r>
              <a:rPr lang="en-US" altLang="zh-CN" smtClean="0"/>
              <a:t> 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11884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17.27%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10112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-58.42%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34433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-3.75%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10567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-54.65%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11.80%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33868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-95.29%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-80.36%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1958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61.02%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-75.28%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-18.89%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-1.11%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-13.96%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-2.31%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26198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-56.47%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-4.22%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86384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9.10%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69" name="AutoShape 1" descr="C:\Users\Administrator\AppData\Roaming\Tencent\Users\544216252\QQ\WinTemp\RichOle\(%%{@7[&quot;J@SPT[GS~{N9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2" descr="C:\Users\Administrator\AppData\Roaming\Tencent\Users\544216252\QQ\WinTemp\RichOle\(%%{@7[&quot;J@SPT[GS~{N9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3" descr="C:\Users\Administrator\AppData\Roaming\Tencent\Users\544216252\QQ\WinTemp\RichOle\(%%{@7[&quot;J@SPT[GS~{N9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Picture 4" descr="C:\Users\Administrator\AppData\Roaming\Tencent\Users\544216252\QQ\WinTemp\RichOle\MPDO8RFM@7@RN8Y0A}@DLE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6768752" cy="3961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6145" name="Picture 1" descr="C:\Users\Administrator\AppData\Roaming\Tencent\Users\544216252\QQ\WinTemp\RichOle\0WH53F7_${2O$21}BGFEOD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5760640" cy="39445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369318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1-2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-49.30%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-55.72%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-2.99%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649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-40.13%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-49.01%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-66.76%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65.22%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87.30%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-60.77%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117.02%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111.70%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-19.05%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-15.00%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-44.12%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-70.97%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-75.68%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-61.54%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3939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-50.42%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13.25%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11884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17.27%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-48.49%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39.92%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4268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20.80%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2978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-56.17%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9772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-62.39%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-36.85%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11938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-59.29%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-32.84%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8264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-82.10%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-79.29%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-72.83%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10112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-58.42%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-18.28%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34433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-3.75%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1-2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1922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-53.46%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-3.52%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8154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-54.48%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41.27%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26066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41.33%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-61.00%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-57.49%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1750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-37.79%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10567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-54.65%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11.80%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33868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23.02%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4612</TotalTime>
  <Words>493</Words>
  <Application>Microsoft Office PowerPoint</Application>
  <PresentationFormat>全屏显示(4:3)</PresentationFormat>
  <Paragraphs>233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Capsules</vt:lpstr>
      <vt:lpstr>2017年2月上海汽车市场上牌情况 及上海市场消费特点</vt:lpstr>
      <vt:lpstr>2017年2月上海各车型上牌量同比情况</vt:lpstr>
      <vt:lpstr>近两年上海车辆月度上牌数累计情况</vt:lpstr>
      <vt:lpstr>近两年上海车辆月度上牌数量情况</vt:lpstr>
      <vt:lpstr>2017年2月上海上牌进口车来源国情况 </vt:lpstr>
      <vt:lpstr>2017年2月上海国产轿车分类型上牌情况 </vt:lpstr>
      <vt:lpstr>2017年2月上海国产小客车分类型上牌情况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531</cp:revision>
  <dcterms:created xsi:type="dcterms:W3CDTF">2002-12-18T04:51:24Z</dcterms:created>
  <dcterms:modified xsi:type="dcterms:W3CDTF">2017-03-03T08:26:53Z</dcterms:modified>
</cp:coreProperties>
</file>