
<file path=[Content_Types].xml><?xml version="1.0" encoding="utf-8"?>
<Types xmlns="http://schemas.openxmlformats.org/package/2006/content-types">
  <Default Extension="xlsx" ContentType="application/vnd.openxmlformats-officedocument.spreadsheetml.sheet"/>
  <Default Extension="png" ContentType="image/png"/>
  <Default Extension="gif" ContentType="image/gif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rts/chart1.xml" ContentType="application/vnd.openxmlformats-officedocument.drawingml.chart+xml"/>
  <Override PartName="/ppt/charts/chart10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charts/chart8.xml" ContentType="application/vnd.openxmlformats-officedocument.drawingml.chart+xml"/>
  <Override PartName="/ppt/charts/chart9.xml" ContentType="application/vnd.openxmlformats-officedocument.drawingml.chart+xml"/>
  <Override PartName="/ppt/charts/colors1.xml" ContentType="application/vnd.ms-office.chartcolorstyle+xml"/>
  <Override PartName="/ppt/charts/colors2.xml" ContentType="application/vnd.ms-office.chartcolorstyle+xml"/>
  <Override PartName="/ppt/charts/colors3.xml" ContentType="application/vnd.ms-office.chartcolorstyle+xml"/>
  <Override PartName="/ppt/charts/colors4.xml" ContentType="application/vnd.ms-office.chartcolorstyle+xml"/>
  <Override PartName="/ppt/charts/style1.xml" ContentType="application/vnd.ms-office.chartstyle+xml"/>
  <Override PartName="/ppt/charts/style2.xml" ContentType="application/vnd.ms-office.chartstyle+xml"/>
  <Override PartName="/ppt/charts/style3.xml" ContentType="application/vnd.ms-office.chartstyle+xml"/>
  <Override PartName="/ppt/charts/style4.xml" ContentType="application/vnd.ms-office.chartstyle+xml"/>
  <Override PartName="/ppt/diagrams/colors1.xml" ContentType="application/vnd.openxmlformats-officedocument.drawingml.diagramColors+xml"/>
  <Override PartName="/ppt/diagrams/colors2.xml" ContentType="application/vnd.openxmlformats-officedocument.drawingml.diagramColors+xml"/>
  <Override PartName="/ppt/diagrams/colors3.xml" ContentType="application/vnd.openxmlformats-officedocument.drawingml.diagramColors+xml"/>
  <Override PartName="/ppt/diagrams/colors4.xml" ContentType="application/vnd.openxmlformats-officedocument.drawingml.diagramColors+xml"/>
  <Override PartName="/ppt/diagrams/colors5.xml" ContentType="application/vnd.openxmlformats-officedocument.drawingml.diagramColors+xml"/>
  <Override PartName="/ppt/diagrams/data1.xml" ContentType="application/vnd.openxmlformats-officedocument.drawingml.diagramData+xml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diagrams/data4.xml" ContentType="application/vnd.openxmlformats-officedocument.drawingml.diagramData+xml"/>
  <Override PartName="/ppt/diagrams/data5.xml" ContentType="application/vnd.openxmlformats-officedocument.drawingml.diagramData+xml"/>
  <Override PartName="/ppt/diagrams/drawing1.xml" ContentType="application/vnd.ms-office.drawingml.diagramDrawing+xml"/>
  <Override PartName="/ppt/diagrams/drawing2.xml" ContentType="application/vnd.ms-office.drawingml.diagramDrawing+xml"/>
  <Override PartName="/ppt/diagrams/drawing3.xml" ContentType="application/vnd.ms-office.drawingml.diagramDrawing+xml"/>
  <Override PartName="/ppt/diagrams/drawing4.xml" ContentType="application/vnd.ms-office.drawingml.diagramDrawing+xml"/>
  <Override PartName="/ppt/diagrams/drawing5.xml" ContentType="application/vnd.ms-office.drawingml.diagramDrawing+xml"/>
  <Override PartName="/ppt/diagrams/layout1.xml" ContentType="application/vnd.openxmlformats-officedocument.drawingml.diagramLayout+xml"/>
  <Override PartName="/ppt/diagrams/layout2.xml" ContentType="application/vnd.openxmlformats-officedocument.drawingml.diagramLayout+xml"/>
  <Override PartName="/ppt/diagrams/layout3.xml" ContentType="application/vnd.openxmlformats-officedocument.drawingml.diagramLayout+xml"/>
  <Override PartName="/ppt/diagrams/layout4.xml" ContentType="application/vnd.openxmlformats-officedocument.drawingml.diagramLayout+xml"/>
  <Override PartName="/ppt/diagrams/layout5.xml" ContentType="application/vnd.openxmlformats-officedocument.drawingml.diagramLayout+xml"/>
  <Override PartName="/ppt/diagrams/quickStyle1.xml" ContentType="application/vnd.openxmlformats-officedocument.drawingml.diagramStyle+xml"/>
  <Override PartName="/ppt/diagrams/quickStyle2.xml" ContentType="application/vnd.openxmlformats-officedocument.drawingml.diagramStyle+xml"/>
  <Override PartName="/ppt/diagrams/quickStyle3.xml" ContentType="application/vnd.openxmlformats-officedocument.drawingml.diagramStyle+xml"/>
  <Override PartName="/ppt/diagrams/quickStyle4.xml" ContentType="application/vnd.openxmlformats-officedocument.drawingml.diagramStyle+xml"/>
  <Override PartName="/ppt/diagrams/quickStyle5.xml" ContentType="application/vnd.openxmlformats-officedocument.drawingml.diagramStyle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sldIdLst>
    <p:sldId id="256" r:id="rId3"/>
    <p:sldId id="282" r:id="rId4"/>
    <p:sldId id="302" r:id="rId5"/>
    <p:sldId id="313" r:id="rId7"/>
    <p:sldId id="284" r:id="rId8"/>
    <p:sldId id="301" r:id="rId9"/>
    <p:sldId id="309" r:id="rId10"/>
    <p:sldId id="288" r:id="rId11"/>
    <p:sldId id="289" r:id="rId12"/>
    <p:sldId id="304" r:id="rId13"/>
    <p:sldId id="305" r:id="rId14"/>
    <p:sldId id="292" r:id="rId15"/>
    <p:sldId id="293" r:id="rId16"/>
    <p:sldId id="297" r:id="rId17"/>
    <p:sldId id="306" r:id="rId18"/>
    <p:sldId id="296" r:id="rId19"/>
    <p:sldId id="264" r:id="rId20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B9BD5"/>
    <a:srgbClr val="BDD7EE"/>
    <a:srgbClr val="4E26F8"/>
    <a:srgbClr val="8064A2"/>
    <a:srgbClr val="9BBB59"/>
    <a:srgbClr val="C0504D"/>
    <a:srgbClr val="4F81BD"/>
    <a:srgbClr val="44699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209" autoAdjust="0"/>
    <p:restoredTop sz="94660"/>
  </p:normalViewPr>
  <p:slideViewPr>
    <p:cSldViewPr snapToGrid="0" showGuides="1">
      <p:cViewPr>
        <p:scale>
          <a:sx n="75" d="100"/>
          <a:sy n="75" d="100"/>
        </p:scale>
        <p:origin x="558" y="78"/>
      </p:cViewPr>
      <p:guideLst>
        <p:guide orient="horz" pos="2160"/>
        <p:guide pos="2880"/>
        <p:guide pos="1769"/>
        <p:guide pos="3991"/>
        <p:guide orient="horz" pos="15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D:\9&#12289;&#25968;&#25454;&#30041;&#23384;\PPT\&#26032;&#24314;&#25991;&#20214;&#22841;\&#21327;&#20250;&#26376;&#25253;&#27169;&#26495;.xlsx" TargetMode="External"/></Relationships>
</file>

<file path=ppt/charts/_rels/chart10.xml.rels><?xml version="1.0" encoding="UTF-8" standalone="yes"?>
<Relationships xmlns="http://schemas.openxmlformats.org/package/2006/relationships"><Relationship Id="rId3" Type="http://schemas.microsoft.com/office/2011/relationships/chartColorStyle" Target="colors4.xml"/><Relationship Id="rId2" Type="http://schemas.microsoft.com/office/2011/relationships/chartStyle" Target="style4.xml"/><Relationship Id="rId1" Type="http://schemas.openxmlformats.org/officeDocument/2006/relationships/package" Target="../embeddings/Workbook8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Workbook1.xlsx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themeOverride" Target="../theme/themeOverride1.xml"/><Relationship Id="rId1" Type="http://schemas.openxmlformats.org/officeDocument/2006/relationships/oleObject" Target="file:///D:\9&#12289;&#25968;&#25454;&#30041;&#23384;\PPT\&#26032;&#24314;&#25991;&#20214;&#22841;\&#21327;&#20250;&#26376;&#25253;&#27169;&#26495;.xlsx" TargetMode="Externa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Workbook2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Workbook3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Workbook4.xlsx"/></Relationships>
</file>

<file path=ppt/charts/_rels/chart7.xml.rels><?xml version="1.0" encoding="UTF-8" standalone="yes"?>
<Relationships xmlns="http://schemas.openxmlformats.org/package/2006/relationships"><Relationship Id="rId3" Type="http://schemas.microsoft.com/office/2011/relationships/chartColorStyle" Target="colors1.xml"/><Relationship Id="rId2" Type="http://schemas.microsoft.com/office/2011/relationships/chartStyle" Target="style1.xml"/><Relationship Id="rId1" Type="http://schemas.openxmlformats.org/officeDocument/2006/relationships/package" Target="../embeddings/Workbook5.xlsx"/></Relationships>
</file>

<file path=ppt/charts/_rels/chart8.xml.rels><?xml version="1.0" encoding="UTF-8" standalone="yes"?>
<Relationships xmlns="http://schemas.openxmlformats.org/package/2006/relationships"><Relationship Id="rId3" Type="http://schemas.microsoft.com/office/2011/relationships/chartColorStyle" Target="colors2.xml"/><Relationship Id="rId2" Type="http://schemas.microsoft.com/office/2011/relationships/chartStyle" Target="style2.xml"/><Relationship Id="rId1" Type="http://schemas.openxmlformats.org/officeDocument/2006/relationships/package" Target="../embeddings/Workbook6.xlsx"/></Relationships>
</file>

<file path=ppt/charts/_rels/chart9.xml.rels><?xml version="1.0" encoding="UTF-8" standalone="yes"?>
<Relationships xmlns="http://schemas.openxmlformats.org/package/2006/relationships"><Relationship Id="rId3" Type="http://schemas.microsoft.com/office/2011/relationships/chartColorStyle" Target="colors3.xml"/><Relationship Id="rId2" Type="http://schemas.microsoft.com/office/2011/relationships/chartStyle" Target="style3.xml"/><Relationship Id="rId1" Type="http://schemas.openxmlformats.org/officeDocument/2006/relationships/package" Target="../embeddings/Workbook7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lang="zh-CN" sz="1800" b="0" i="0" u="none" strike="noStrike" kern="1200" spc="0" baseline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defRPr>
            </a:pPr>
            <a:r>
              <a:rPr lang="en-US" altLang="zh-CN" sz="1800" b="0" i="0" u="none" strike="noStrike" kern="1200" spc="0" baseline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2017</a:t>
            </a:r>
            <a:r>
              <a:rPr lang="zh-CN" altLang="zh-CN" sz="1800" b="0" i="0" u="none" strike="noStrike" kern="1200" spc="0" baseline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年</a:t>
            </a:r>
            <a:r>
              <a:rPr lang="en-US" altLang="zh-CN" sz="1800" b="0" i="0" u="none" strike="noStrike" kern="1200" spc="0" baseline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1</a:t>
            </a:r>
            <a:r>
              <a:rPr lang="zh-CN" altLang="zh-CN" sz="1800" b="0" i="0" u="none" strike="noStrike" kern="1200" spc="0" baseline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月全国二手车交易量环比变化图</a:t>
            </a:r>
            <a:endParaRPr lang="zh-CN" altLang="en-US" sz="1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c:rich>
      </c:tx>
      <c:layout>
        <c:manualLayout>
          <c:xMode val="edge"/>
          <c:yMode val="edge"/>
          <c:x val="0.288018794048551"/>
          <c:y val="0.00569849766879641"/>
        </c:manualLayout>
      </c:layout>
      <c:overlay val="0"/>
      <c:spPr>
        <a:noFill/>
        <a:ln>
          <a:noFill/>
        </a:ln>
        <a:effectLst/>
      </c:spPr>
    </c:title>
    <c:autoTitleDeleted val="0"/>
    <c:plotArea>
      <c:layout>
        <c:manualLayout>
          <c:layoutTarget val="inner"/>
          <c:xMode val="edge"/>
          <c:yMode val="edge"/>
          <c:x val="0.143825759706932"/>
          <c:y val="0.223350694444444"/>
          <c:w val="0.75810031069685"/>
          <c:h val="0.604191956474195"/>
        </c:manualLayout>
      </c:layout>
      <c:barChart>
        <c:barDir val="col"/>
        <c:grouping val="clustered"/>
        <c:varyColors val="0"/>
        <c:ser>
          <c:idx val="0"/>
          <c:order val="0"/>
          <c:spPr>
            <a:solidFill>
              <a:srgbClr val="4F81BD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0"/>
                  <c:y val="-0.0249778387168777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0"/>
                  <c:y val="-0.0198836134051848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400" b="0" i="0" u="none" strike="noStrike" kern="1200" baseline="0">
                    <a:solidFill>
                      <a:sysClr val="windowText" lastClr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</a:defRPr>
                </a:pPr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  <c15:leaderLines/>
              </c:ext>
            </c:extLst>
          </c:dLbls>
          <c:cat>
            <c:numRef>
              <c:f>[协会月报模板.xlsx]Sheet1!$B$2:$C$2</c:f>
              <c:numCache>
                <c:formatCode>yyyy"年"m"月"</c:formatCode>
                <c:ptCount val="2"/>
                <c:pt idx="0" c:formatCode="yyyy&quot;年&quot;m&quot;月&quot;">
                  <c:v>42705</c:v>
                </c:pt>
                <c:pt idx="1" c:formatCode="yyyy&quot;年&quot;m&quot;月&quot;">
                  <c:v>42736</c:v>
                </c:pt>
              </c:numCache>
            </c:numRef>
          </c:cat>
          <c:val>
            <c:numRef>
              <c:f>[协会月报模板.xlsx]Sheet1!$B$3:$C$3</c:f>
              <c:numCache>
                <c:formatCode>General</c:formatCode>
                <c:ptCount val="2"/>
                <c:pt idx="0">
                  <c:v>108.12</c:v>
                </c:pt>
                <c:pt idx="1" c:formatCode="0.00">
                  <c:v>88.6472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-25"/>
        <c:axId val="1551913840"/>
        <c:axId val="1918201712"/>
      </c:barChart>
      <c:dateAx>
        <c:axId val="1551913840"/>
        <c:scaling>
          <c:orientation val="minMax"/>
        </c:scaling>
        <c:delete val="0"/>
        <c:axPos val="b"/>
        <c:numFmt formatCode="yyyy&quot;年&quot;m&quot;月&quot;" sourceLinked="1"/>
        <c:majorTickMark val="out"/>
        <c:minorTickMark val="none"/>
        <c:tickLblPos val="nextTo"/>
        <c:spPr>
          <a:noFill/>
          <a:ln w="9525" cap="flat" cmpd="sng" algn="ctr">
            <a:solidFill>
              <a:sysClr val="windowText" lastClr="000000">
                <a:lumMod val="15000"/>
                <a:lumOff val="85000"/>
              </a:sysClr>
            </a:solidFill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200" b="1" i="0" u="none" strike="noStrike" kern="1200" baseline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defRPr>
            </a:pPr>
          </a:p>
        </c:txPr>
        <c:crossAx val="1918201712"/>
        <c:crosses val="autoZero"/>
        <c:auto val="1"/>
        <c:lblOffset val="100"/>
        <c:baseTimeUnit val="months"/>
      </c:dateAx>
      <c:valAx>
        <c:axId val="1918201712"/>
        <c:scaling>
          <c:orientation val="minMax"/>
          <c:max val="110"/>
          <c:min val="80.000000000001"/>
        </c:scaling>
        <c:delete val="1"/>
        <c:axPos val="l"/>
        <c:numFmt formatCode="General" sourceLinked="1"/>
        <c:majorTickMark val="out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1000" b="0" i="0" u="none" strike="noStrike" kern="1200" baseline="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defRPr>
            </a:pPr>
          </a:p>
        </c:txPr>
        <c:crossAx val="1551913840"/>
        <c:crosses val="autoZero"/>
        <c:crossBetween val="between"/>
        <c:majorUnit val="5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solidFill>
      <a:sysClr val="window" lastClr="FFFFFF"/>
    </a:solidFill>
    <a:ln w="9525" cap="flat" cmpd="sng" algn="ctr">
      <a:noFill/>
      <a:prstDash val="solid"/>
      <a:round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0858223742974541"/>
          <c:y val="0.0880995956586517"/>
          <c:w val="0.544461392587707"/>
          <c:h val="0.843179399872313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销量占比</c:v>
                </c:pt>
              </c:strCache>
            </c:strRef>
          </c:tx>
          <c:spPr/>
          <c:explosion val="0"/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</c:dPt>
          <c:dLbls>
            <c:dLbl>
              <c:idx val="1"/>
              <c:layout>
                <c:manualLayout>
                  <c:x val="-0.0418848167539267"/>
                  <c:y val="0.0378378378378379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15日及以下</c:v>
                </c:pt>
                <c:pt idx="1">
                  <c:v>16日至30日</c:v>
                </c:pt>
                <c:pt idx="2">
                  <c:v>30日以上</c:v>
                </c:pt>
              </c:strCache>
            </c:strRef>
          </c:cat>
          <c:val>
            <c:numRef>
              <c:f>Sheet1!$B$2:$B$4</c:f>
              <c:numCache>
                <c:formatCode>0.00%</c:formatCode>
                <c:ptCount val="3"/>
                <c:pt idx="0">
                  <c:v>0.286</c:v>
                </c:pt>
                <c:pt idx="1">
                  <c:v>0.1723</c:v>
                </c:pt>
                <c:pt idx="2">
                  <c:v>0.5418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671169284467714"/>
          <c:y val="0.27475420302192"/>
          <c:w val="0.293926701570685"/>
          <c:h val="0.448248137901681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zh-CN" sz="10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</a:p>
      </c:txPr>
    </c:legend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lang="zh-CN" sz="1200" b="0" i="0" u="none" strike="noStrike" kern="1200" spc="0"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r>
              <a:rPr lang="en-US" altLang="zh-CN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月环比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c:rich>
      </c:tx>
      <c:layout/>
      <c:overlay val="0"/>
      <c:spPr>
        <a:noFill/>
        <a:ln>
          <a:noFill/>
        </a:ln>
        <a:effectLst/>
      </c:sp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12月当月量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prstDash val="solid"/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总计</c:v>
                </c:pt>
                <c:pt idx="1">
                  <c:v>载货车</c:v>
                </c:pt>
                <c:pt idx="2">
                  <c:v>客车</c:v>
                </c:pt>
                <c:pt idx="3">
                  <c:v>轿车</c:v>
                </c:pt>
              </c:strCache>
            </c:strRef>
          </c:cat>
          <c:val>
            <c:numRef>
              <c:f>Sheet1!$B$2:$B$5</c:f>
              <c:numCache>
                <c:formatCode>0.00</c:formatCode>
                <c:ptCount val="4"/>
                <c:pt idx="0">
                  <c:v>88.6472</c:v>
                </c:pt>
                <c:pt idx="1">
                  <c:v>6.368</c:v>
                </c:pt>
                <c:pt idx="2">
                  <c:v>8.2809</c:v>
                </c:pt>
                <c:pt idx="3">
                  <c:v>55.2365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11月当月量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prstDash val="solid"/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总计</c:v>
                </c:pt>
                <c:pt idx="1">
                  <c:v>载货车</c:v>
                </c:pt>
                <c:pt idx="2">
                  <c:v>客车</c:v>
                </c:pt>
                <c:pt idx="3">
                  <c:v>轿车</c:v>
                </c:pt>
              </c:strCache>
            </c:strRef>
          </c:cat>
          <c:val>
            <c:numRef>
              <c:f>Sheet1!$C$2:$C$5</c:f>
              <c:numCache>
                <c:formatCode>0.00</c:formatCode>
                <c:ptCount val="4"/>
                <c:pt idx="0">
                  <c:v>108.1207</c:v>
                </c:pt>
                <c:pt idx="1">
                  <c:v>9.0525</c:v>
                </c:pt>
                <c:pt idx="2">
                  <c:v>10.7106</c:v>
                </c:pt>
                <c:pt idx="3">
                  <c:v>65.7232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363552672"/>
        <c:axId val="363553064"/>
      </c:barChart>
      <c:lineChart>
        <c:grouping val="standard"/>
        <c:varyColors val="0"/>
        <c:ser>
          <c:idx val="2"/>
          <c:order val="2"/>
          <c:tx>
            <c:strRef>
              <c:f>Sheet1!$D$1</c:f>
              <c:strCache>
                <c:ptCount val="1"/>
                <c:pt idx="0">
                  <c:v>环比</c:v>
                </c:pt>
              </c:strCache>
            </c:strRef>
          </c:tx>
          <c:spPr>
            <a:ln w="28575" cap="rnd" cmpd="sng" algn="ctr">
              <a:solidFill>
                <a:schemeClr val="accent3"/>
              </a:solidFill>
              <a:prstDash val="solid"/>
              <a:round/>
            </a:ln>
            <a:effectLst/>
          </c:spPr>
          <c:marker>
            <c:symbol val="none"/>
          </c:marker>
          <c:dLbls>
            <c:dLbl>
              <c:idx val="3"/>
              <c:layout>
                <c:manualLayout>
                  <c:x val="0"/>
                  <c:y val="0.05"/>
                </c:manualLayout>
              </c:layout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prstDash val="solid"/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总计</c:v>
                </c:pt>
                <c:pt idx="1">
                  <c:v>载货车</c:v>
                </c:pt>
                <c:pt idx="2">
                  <c:v>客车</c:v>
                </c:pt>
                <c:pt idx="3">
                  <c:v>轿车</c:v>
                </c:pt>
              </c:strCache>
            </c:strRef>
          </c:cat>
          <c:val>
            <c:numRef>
              <c:f>Sheet1!$D$2:$D$5</c:f>
              <c:numCache>
                <c:formatCode>0.00%</c:formatCode>
                <c:ptCount val="4"/>
                <c:pt idx="0">
                  <c:v>-0.180108896816243</c:v>
                </c:pt>
                <c:pt idx="1">
                  <c:v>-0.296547914940624</c:v>
                </c:pt>
                <c:pt idx="2">
                  <c:v>-0.226850036412526</c:v>
                </c:pt>
                <c:pt idx="3">
                  <c:v>-0.159558572924021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0"/>
        <c:smooth val="0"/>
        <c:axId val="363553848"/>
        <c:axId val="363553456"/>
      </c:lineChart>
      <c:catAx>
        <c:axId val="36355267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</a:p>
        </c:txPr>
        <c:crossAx val="363553064"/>
        <c:crosses val="autoZero"/>
        <c:auto val="1"/>
        <c:lblAlgn val="ctr"/>
        <c:lblOffset val="100"/>
        <c:noMultiLvlLbl val="0"/>
      </c:catAx>
      <c:valAx>
        <c:axId val="363553064"/>
        <c:scaling>
          <c:orientation val="minMax"/>
          <c:min val="0"/>
        </c:scaling>
        <c:delete val="0"/>
        <c:axPos val="l"/>
        <c:numFmt formatCode="General" sourceLinked="0"/>
        <c:majorTickMark val="none"/>
        <c:minorTickMark val="none"/>
        <c:tickLblPos val="nextTo"/>
        <c:spPr>
          <a:noFill/>
          <a:ln w="6350" cap="flat" cmpd="sng" algn="ctr">
            <a:solidFill>
              <a:schemeClr val="bg1">
                <a:lumMod val="85000"/>
              </a:schemeClr>
            </a:solidFill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</a:p>
        </c:txPr>
        <c:crossAx val="363552672"/>
        <c:crosses val="autoZero"/>
        <c:crossBetween val="between"/>
        <c:majorUnit val="20"/>
      </c:valAx>
      <c:catAx>
        <c:axId val="363553848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one"/>
        <c:txPr>
          <a:bodyPr rot="-60000000" spcFirstLastPara="0" vertOverflow="ellipsis" vert="horz" wrap="square" anchor="ctr" anchorCtr="1"/>
          <a:lstStyle/>
          <a:p>
            <a:pPr>
              <a:defRPr lang="zh-CN"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</a:p>
        </c:txPr>
        <c:crossAx val="363553456"/>
        <c:crosses val="autoZero"/>
        <c:auto val="1"/>
        <c:lblAlgn val="ctr"/>
        <c:lblOffset val="100"/>
        <c:noMultiLvlLbl val="0"/>
      </c:catAx>
      <c:valAx>
        <c:axId val="363553456"/>
        <c:scaling>
          <c:orientation val="minMax"/>
          <c:max val="0"/>
          <c:min val="-0.4"/>
        </c:scaling>
        <c:delete val="0"/>
        <c:axPos val="r"/>
        <c:numFmt formatCode="0%" sourceLinked="0"/>
        <c:majorTickMark val="out"/>
        <c:minorTickMark val="none"/>
        <c:tickLblPos val="nextTo"/>
        <c:spPr>
          <a:noFill/>
          <a:ln w="6350" cap="flat" cmpd="sng" algn="ctr">
            <a:solidFill>
              <a:schemeClr val="bg1">
                <a:lumMod val="85000"/>
              </a:schemeClr>
            </a:solidFill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</a:p>
        </c:txPr>
        <c:crossAx val="363553848"/>
        <c:crosses val="max"/>
        <c:crossBetween val="between"/>
        <c:majorUnit val="0.1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zh-CN" sz="12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lang="zh-CN" sz="1600" b="0" i="0" u="none" strike="noStrike" kern="1200" cap="all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r>
              <a:rPr lang="en-US" sz="1600" b="0" i="0" u="none" strike="noStrike" kern="1200" cap="all" baseline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2017</a:t>
            </a:r>
            <a:r>
              <a:rPr lang="zh-CN" sz="1600" b="0" i="0" u="none" strike="noStrike" kern="1200" cap="all" baseline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</a:t>
            </a:r>
            <a:r>
              <a:rPr lang="en-US" altLang="zh-CN" sz="1600" b="0" i="0" u="none" strike="noStrike" kern="1200" cap="all" baseline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</a:t>
            </a:r>
            <a:r>
              <a:rPr lang="zh-CN" altLang="en-US" sz="1600" b="0" i="0" u="none" strike="noStrike" kern="1200" cap="all" baseline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月</a:t>
            </a:r>
            <a:r>
              <a:rPr lang="zh-CN" altLang="en-US" b="0">
                <a:latin typeface="微软雅黑" panose="020B0503020204020204" pitchFamily="34" charset="-122"/>
                <a:ea typeface="微软雅黑" panose="020B0503020204020204" pitchFamily="34" charset="-122"/>
              </a:rPr>
              <a:t>六</a:t>
            </a:r>
            <a:r>
              <a:rPr lang="zh-CN" b="0">
                <a:latin typeface="微软雅黑" panose="020B0503020204020204" pitchFamily="34" charset="-122"/>
                <a:ea typeface="微软雅黑" panose="020B0503020204020204" pitchFamily="34" charset="-122"/>
              </a:rPr>
              <a:t>大区域交易量占比图</a:t>
            </a:r>
            <a:endParaRPr lang="zh-CN" b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c:rich>
      </c:tx>
      <c:layout/>
      <c:overlay val="0"/>
      <c:spPr>
        <a:noFill/>
        <a:ln w="25400">
          <a:noFill/>
        </a:ln>
      </c:spPr>
    </c:title>
    <c:autoTitleDeleted val="0"/>
    <c:plotArea>
      <c:layout>
        <c:manualLayout>
          <c:layoutTarget val="inner"/>
          <c:xMode val="edge"/>
          <c:yMode val="edge"/>
          <c:x val="0.232425411109327"/>
          <c:y val="0.212010320743805"/>
          <c:w val="0.518281496062992"/>
          <c:h val="0.757857759129594"/>
        </c:manualLayout>
      </c:layout>
      <c:pieChart>
        <c:varyColors val="1"/>
        <c:ser>
          <c:idx val="0"/>
          <c:order val="0"/>
          <c:tx>
            <c:strRef>
              <c:f>[协会月报模板.xlsx]Sheet1!$F$48</c:f>
              <c:strCache>
                <c:ptCount val="1"/>
                <c:pt idx="0">
                  <c:v>交易占比</c:v>
                </c:pt>
              </c:strCache>
            </c:strRef>
          </c:tx>
          <c:explosion val="0"/>
          <c:dPt>
            <c:idx val="0"/>
            <c:bubble3D val="0"/>
          </c:dPt>
          <c:dPt>
            <c:idx val="1"/>
            <c:bubble3D val="0"/>
          </c:dPt>
          <c:dPt>
            <c:idx val="2"/>
            <c:bubble3D val="0"/>
          </c:dPt>
          <c:dPt>
            <c:idx val="3"/>
            <c:bubble3D val="0"/>
          </c:dPt>
          <c:dPt>
            <c:idx val="4"/>
            <c:bubble3D val="0"/>
          </c:dPt>
          <c:dPt>
            <c:idx val="5"/>
            <c:bubble3D val="0"/>
          </c:dPt>
          <c:dLbls>
            <c:dLbl>
              <c:idx val="0"/>
              <c:layout>
                <c:manualLayout>
                  <c:x val="0.0028795061331618"/>
                  <c:y val="0.0367839613268681"/>
                </c:manualLayout>
              </c:layout>
              <c:numFmt formatCode="General" sourceLinked="1"/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lang="zh-CN" sz="1200" b="1" i="0" u="none" strike="noStrike" kern="1200" baseline="0">
                      <a:solidFill>
                        <a:schemeClr val="accent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</a:p>
              </c:txPr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0.021222882853929"/>
                  <c:y val="-0.0535587288877026"/>
                </c:manualLayout>
              </c:layout>
              <c:numFmt formatCode="General" sourceLinked="1"/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lang="zh-CN" sz="1200" b="1" i="0" u="none" strike="noStrike" kern="1200" baseline="0">
                      <a:solidFill>
                        <a:schemeClr val="accent2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</a:p>
              </c:txPr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-0.00429602549681298"/>
                  <c:y val="-0.0500825956077524"/>
                </c:manualLayout>
              </c:layout>
              <c:numFmt formatCode="General" sourceLinked="1"/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lang="zh-CN" sz="1200" b="1" i="0" u="none" strike="noStrike" kern="1200" baseline="0">
                      <a:solidFill>
                        <a:schemeClr val="accent3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</a:p>
              </c:txPr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0.0110679468637849"/>
                  <c:y val="0.00270800895650757"/>
                </c:manualLayout>
              </c:layout>
              <c:numFmt formatCode="General" sourceLinked="1"/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lang="zh-CN" sz="1200" b="1" i="0" u="none" strike="noStrike" kern="1200" baseline="0">
                      <a:solidFill>
                        <a:schemeClr val="accent4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</a:p>
              </c:txPr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-0.000313085864266967"/>
                  <c:y val="0.0232142592345448"/>
                </c:manualLayout>
              </c:layout>
              <c:numFmt formatCode="General" sourceLinked="1"/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lang="zh-CN" sz="1200" b="1" i="0" u="none" strike="noStrike" kern="1200" baseline="0">
                      <a:solidFill>
                        <a:srgbClr val="0070C0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</a:p>
              </c:txPr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5"/>
              <c:layout>
                <c:manualLayout>
                  <c:x val="0.00311559269377043"/>
                  <c:y val="0.00979936829930157"/>
                </c:manualLayout>
              </c:layout>
              <c:numFmt formatCode="General" sourceLinked="1"/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lang="zh-CN" sz="1200" b="1" i="0" u="none" strike="noStrike" kern="1200" baseline="0">
                      <a:solidFill>
                        <a:schemeClr val="accent6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</a:p>
              </c:txPr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1200" b="0" i="0" u="none" strike="noStrike" kern="1200" baseline="0">
                    <a:solidFill>
                      <a:schemeClr val="accent6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</a:p>
            </c:txPr>
            <c:dLblPos val="bestFi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  <c15:leaderLines/>
              </c:ext>
            </c:extLst>
          </c:dLbls>
          <c:cat>
            <c:strRef>
              <c:f>[协会月报模板.xlsx]Sheet1!$G$46:$L$46</c:f>
              <c:strCache>
                <c:ptCount val="6"/>
                <c:pt idx="0">
                  <c:v>华东</c:v>
                </c:pt>
                <c:pt idx="1">
                  <c:v>中南</c:v>
                </c:pt>
                <c:pt idx="2">
                  <c:v>华北</c:v>
                </c:pt>
                <c:pt idx="3">
                  <c:v>西南</c:v>
                </c:pt>
                <c:pt idx="4">
                  <c:v>东北</c:v>
                </c:pt>
                <c:pt idx="5">
                  <c:v>西北</c:v>
                </c:pt>
              </c:strCache>
            </c:strRef>
          </c:cat>
          <c:val>
            <c:numRef>
              <c:f>[协会月报模板.xlsx]Sheet1!$G$48:$L$48</c:f>
              <c:numCache>
                <c:formatCode>0.00%</c:formatCode>
                <c:ptCount val="6"/>
                <c:pt idx="0">
                  <c:v>0.319964984793654</c:v>
                </c:pt>
                <c:pt idx="1">
                  <c:v>0.192497901794981</c:v>
                </c:pt>
                <c:pt idx="2">
                  <c:v>0.208498407169093</c:v>
                </c:pt>
                <c:pt idx="3">
                  <c:v>0.141632223014376</c:v>
                </c:pt>
                <c:pt idx="4">
                  <c:v>0.0810347083720636</c:v>
                </c:pt>
                <c:pt idx="5">
                  <c:v>0.056371774855833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  <c:spPr>
        <a:noFill/>
        <a:ln w="25400">
          <a:noFill/>
        </a:ln>
      </c:spPr>
    </c:plotArea>
    <c:legend>
      <c:legendPos val="r"/>
      <c:layout/>
      <c:overlay val="0"/>
      <c:txPr>
        <a:bodyPr rot="0" spcFirstLastPara="0" vertOverflow="ellipsis" vert="horz" wrap="square" anchor="ctr" anchorCtr="1"/>
        <a:lstStyle/>
        <a:p>
          <a:pPr>
            <a:defRPr lang="zh-CN" sz="1000" b="0" i="0" u="none" strike="noStrike" kern="1200" baseline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</a:p>
      </c:txPr>
    </c:legend>
    <c:plotVisOnly val="1"/>
    <c:dispBlanksAs val="zero"/>
    <c:showDLblsOverMax val="0"/>
  </c:chart>
  <c:spPr>
    <a:solidFill>
      <a:schemeClr val="bg1"/>
    </a:solidFill>
    <a:ln w="9525" cap="flat" cmpd="sng" algn="ctr">
      <a:noFill/>
      <a:prstDash val="solid"/>
      <a:round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322742874570259"/>
          <c:y val="0.031377724690451"/>
          <c:w val="0.534196200193147"/>
          <c:h val="0.937244550619106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降幅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1195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prstDash val="solid"/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黑龙江</c:v>
                </c:pt>
                <c:pt idx="1">
                  <c:v>山东</c:v>
                </c:pt>
                <c:pt idx="2">
                  <c:v>福建</c:v>
                </c:pt>
                <c:pt idx="3">
                  <c:v>北京</c:v>
                </c:pt>
              </c:strCache>
            </c:strRef>
          </c:cat>
          <c:val>
            <c:numRef>
              <c:f>Sheet1!$B$2:$B$5</c:f>
              <c:numCache>
                <c:formatCode>0.00%</c:formatCode>
                <c:ptCount val="4"/>
                <c:pt idx="0">
                  <c:v>0.1956</c:v>
                </c:pt>
                <c:pt idx="1">
                  <c:v>0.1431</c:v>
                </c:pt>
                <c:pt idx="2">
                  <c:v>0.108</c:v>
                </c:pt>
                <c:pt idx="3">
                  <c:v>0.0392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2"/>
        <c:axId val="362948616"/>
        <c:axId val="362949008"/>
      </c:barChart>
      <c:catAx>
        <c:axId val="362948616"/>
        <c:scaling>
          <c:orientation val="maxMin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</a:p>
        </c:txPr>
        <c:crossAx val="362949008"/>
        <c:crosses val="autoZero"/>
        <c:auto val="1"/>
        <c:lblAlgn val="ctr"/>
        <c:lblOffset val="100"/>
        <c:noMultiLvlLbl val="0"/>
      </c:catAx>
      <c:valAx>
        <c:axId val="362949008"/>
        <c:scaling>
          <c:orientation val="minMax"/>
        </c:scaling>
        <c:delete val="1"/>
        <c:axPos val="t"/>
        <c:numFmt formatCode="0.00%" sourceLinked="1"/>
        <c:majorTickMark val="none"/>
        <c:minorTickMark val="none"/>
        <c:tickLblPos val="none"/>
        <c:txPr>
          <a:bodyPr rot="-60000000" spcFirstLastPara="0" vertOverflow="ellipsis" vert="horz" wrap="square" anchor="ctr" anchorCtr="1"/>
          <a:lstStyle/>
          <a:p>
            <a:pPr>
              <a:defRPr lang="zh-CN"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</a:p>
        </c:txPr>
        <c:crossAx val="36294861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327306199401131"/>
          <c:y val="0.031377724690451"/>
          <c:w val="0.595523455694799"/>
          <c:h val="0.937244550619106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比例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1195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prstDash val="solid"/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Sheet1!$A$2:$A$11</c:f>
              <c:strCache>
                <c:ptCount val="10"/>
                <c:pt idx="0">
                  <c:v>广西</c:v>
                </c:pt>
                <c:pt idx="1">
                  <c:v>贵州</c:v>
                </c:pt>
                <c:pt idx="2">
                  <c:v>浙江</c:v>
                </c:pt>
                <c:pt idx="3">
                  <c:v>内蒙古</c:v>
                </c:pt>
                <c:pt idx="4">
                  <c:v>上海</c:v>
                </c:pt>
                <c:pt idx="5">
                  <c:v>吉林</c:v>
                </c:pt>
                <c:pt idx="6">
                  <c:v>西藏</c:v>
                </c:pt>
                <c:pt idx="7">
                  <c:v>甘肃</c:v>
                </c:pt>
                <c:pt idx="8">
                  <c:v>重庆</c:v>
                </c:pt>
                <c:pt idx="9">
                  <c:v>江苏</c:v>
                </c:pt>
              </c:strCache>
            </c:strRef>
          </c:cat>
          <c:val>
            <c:numRef>
              <c:f>Sheet1!$B$2:$B$11</c:f>
              <c:numCache>
                <c:formatCode>0.00%</c:formatCode>
                <c:ptCount val="10"/>
                <c:pt idx="0">
                  <c:v>-0.3697</c:v>
                </c:pt>
                <c:pt idx="1">
                  <c:v>-0.3569</c:v>
                </c:pt>
                <c:pt idx="2">
                  <c:v>-0.3265</c:v>
                </c:pt>
                <c:pt idx="3">
                  <c:v>-0.289</c:v>
                </c:pt>
                <c:pt idx="4">
                  <c:v>-0.2828</c:v>
                </c:pt>
                <c:pt idx="5">
                  <c:v>-0.2676</c:v>
                </c:pt>
                <c:pt idx="6">
                  <c:v>-0.2572</c:v>
                </c:pt>
                <c:pt idx="7">
                  <c:v>-0.2527</c:v>
                </c:pt>
                <c:pt idx="8">
                  <c:v>-0.2507</c:v>
                </c:pt>
                <c:pt idx="9">
                  <c:v>-0.2455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3"/>
        <c:axId val="362950184"/>
        <c:axId val="362949400"/>
      </c:barChart>
      <c:catAx>
        <c:axId val="362950184"/>
        <c:scaling>
          <c:orientation val="maxMin"/>
        </c:scaling>
        <c:delete val="0"/>
        <c:axPos val="l"/>
        <c:numFmt formatCode="General" sourceLinked="1"/>
        <c:majorTickMark val="none"/>
        <c:minorTickMark val="none"/>
        <c:tickLblPos val="high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</a:p>
        </c:txPr>
        <c:crossAx val="362949400"/>
        <c:crosses val="autoZero"/>
        <c:auto val="1"/>
        <c:lblAlgn val="ctr"/>
        <c:lblOffset val="100"/>
        <c:noMultiLvlLbl val="0"/>
      </c:catAx>
      <c:valAx>
        <c:axId val="362949400"/>
        <c:scaling>
          <c:orientation val="minMax"/>
        </c:scaling>
        <c:delete val="1"/>
        <c:axPos val="t"/>
        <c:numFmt formatCode="0.00%" sourceLinked="1"/>
        <c:majorTickMark val="none"/>
        <c:minorTickMark val="none"/>
        <c:tickLblPos val="none"/>
        <c:txPr>
          <a:bodyPr rot="-60000000" spcFirstLastPara="0" vertOverflow="ellipsis" vert="horz" wrap="square" anchor="ctr" anchorCtr="1"/>
          <a:lstStyle/>
          <a:p>
            <a:pPr>
              <a:defRPr lang="zh-CN"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</a:p>
        </c:txPr>
        <c:crossAx val="36295018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29112456990867"/>
          <c:y val="0.150204433483205"/>
          <c:w val="0.556217880095124"/>
          <c:h val="0.699591133033601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比例</c:v>
                </c:pt>
              </c:strCache>
            </c:strRef>
          </c:tx>
          <c:explosion val="0"/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4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5"/>
            <c:bubble3D val="0"/>
            <c:spPr>
              <a:solidFill>
                <a:schemeClr val="accent6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6"/>
            <c:bubble3D val="0"/>
            <c:spPr>
              <a:solidFill>
                <a:schemeClr val="accent1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dLbls>
            <c:dLbl>
              <c:idx val="0"/>
              <c:layout>
                <c:manualLayout>
                  <c:x val="0.0638008754802435"/>
                  <c:y val="-0.115982519684126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0.0816406068890123"/>
                  <c:y val="0.091871310822177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-0.0604187343150678"/>
                  <c:y val="0.095514561547004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-0.0961773298933242"/>
                  <c:y val="0.0019593721506911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-0.0579413908611074"/>
                  <c:y val="-0.05918584746986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5"/>
              <c:layout>
                <c:manualLayout>
                  <c:x val="-0.0480466583490118"/>
                  <c:y val="-0.0692899470516805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6"/>
              <c:layout>
                <c:manualLayout>
                  <c:x val="-0.0110681284265445"/>
                  <c:y val="-0.0990203415292214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numFmt formatCode="0.00%" sourceLinked="0"/>
            <c:spPr>
              <a:noFill/>
              <a:ln>
                <a:noFill/>
              </a:ln>
              <a:effectLst/>
            </c:spPr>
            <c:txPr>
              <a:bodyPr rot="0" spcFirstLastPara="1" vertOverflow="overflow" horzOverflow="overflow" vert="horz" wrap="square" lIns="38100" tIns="19050" rIns="38100" bIns="19050" anchor="b" anchorCtr="0">
                <a:spAutoFit/>
              </a:bodyPr>
              <a:lstStyle/>
              <a:p>
                <a:pPr>
                  <a:defRPr lang="zh-CN" sz="1195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  <c15:leaderLines/>
              </c:ext>
            </c:extLst>
          </c:dLbls>
          <c:cat>
            <c:strRef>
              <c:f>Sheet1!$A$2:$A$8</c:f>
              <c:strCache>
                <c:ptCount val="7"/>
                <c:pt idx="0">
                  <c:v>3w及以下</c:v>
                </c:pt>
                <c:pt idx="1">
                  <c:v>3w-5w</c:v>
                </c:pt>
                <c:pt idx="2">
                  <c:v>5w-8w</c:v>
                </c:pt>
                <c:pt idx="3">
                  <c:v>8w-12w</c:v>
                </c:pt>
                <c:pt idx="4">
                  <c:v>12w-15w</c:v>
                </c:pt>
                <c:pt idx="5">
                  <c:v>15w-30w</c:v>
                </c:pt>
                <c:pt idx="6">
                  <c:v>30w以上</c:v>
                </c:pt>
              </c:strCache>
            </c:strRef>
          </c:cat>
          <c:val>
            <c:numRef>
              <c:f>Sheet1!$B$2:$B$8</c:f>
              <c:numCache>
                <c:formatCode>0.00%</c:formatCode>
                <c:ptCount val="7"/>
                <c:pt idx="0">
                  <c:v>0.398821244036843</c:v>
                </c:pt>
                <c:pt idx="1">
                  <c:v>0.19454759293275</c:v>
                </c:pt>
                <c:pt idx="2">
                  <c:v>0.163440064487994</c:v>
                </c:pt>
                <c:pt idx="3">
                  <c:v>0.113025781983006</c:v>
                </c:pt>
                <c:pt idx="4">
                  <c:v>0.0395121113210789</c:v>
                </c:pt>
                <c:pt idx="5">
                  <c:v>0.067646320352041</c:v>
                </c:pt>
                <c:pt idx="6">
                  <c:v>0.0230068848862871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67"/>
      </c:doughnutChart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759134158553424"/>
          <c:y val="0.188591985139334"/>
          <c:w val="0.220125103125292"/>
          <c:h val="0.622815687372711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zh-CN" sz="1195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</a:p>
      </c:txPr>
    </c:legend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322742874570258"/>
          <c:y val="0.031377724690451"/>
          <c:w val="0.610344349561939"/>
          <c:h val="0.937244550619105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占比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1195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Sheet1!$A$2:$A$11</c:f>
              <c:strCache>
                <c:ptCount val="10"/>
                <c:pt idx="0">
                  <c:v>奥迪A6L</c:v>
                </c:pt>
                <c:pt idx="1">
                  <c:v>捷达</c:v>
                </c:pt>
                <c:pt idx="2">
                  <c:v>凯越</c:v>
                </c:pt>
                <c:pt idx="3">
                  <c:v>雅阁</c:v>
                </c:pt>
                <c:pt idx="4">
                  <c:v>宝马5系</c:v>
                </c:pt>
                <c:pt idx="5">
                  <c:v>宝来三厢</c:v>
                </c:pt>
                <c:pt idx="6">
                  <c:v>宝马3系</c:v>
                </c:pt>
                <c:pt idx="7">
                  <c:v>科鲁兹三厢</c:v>
                </c:pt>
                <c:pt idx="8">
                  <c:v>凯美瑞</c:v>
                </c:pt>
                <c:pt idx="9">
                  <c:v>君威</c:v>
                </c:pt>
              </c:strCache>
            </c:strRef>
          </c:cat>
          <c:val>
            <c:numRef>
              <c:f>Sheet1!$B$2:$B$11</c:f>
              <c:numCache>
                <c:formatCode>0.00%</c:formatCode>
                <c:ptCount val="10"/>
                <c:pt idx="0">
                  <c:v>0.0160973265769701</c:v>
                </c:pt>
                <c:pt idx="1">
                  <c:v>0.0158133845885025</c:v>
                </c:pt>
                <c:pt idx="2">
                  <c:v>0.0141970994233793</c:v>
                </c:pt>
                <c:pt idx="3">
                  <c:v>0.0139568408177529</c:v>
                </c:pt>
                <c:pt idx="4">
                  <c:v>0.0138694740520706</c:v>
                </c:pt>
                <c:pt idx="5">
                  <c:v>0.0118163550585357</c:v>
                </c:pt>
                <c:pt idx="6">
                  <c:v>0.0109426874017124</c:v>
                </c:pt>
                <c:pt idx="7">
                  <c:v>0.0109208457102918</c:v>
                </c:pt>
                <c:pt idx="8">
                  <c:v>0.0105932203389831</c:v>
                </c:pt>
                <c:pt idx="9">
                  <c:v>0.010069019744889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2"/>
        <c:axId val="367860384"/>
        <c:axId val="367862344"/>
      </c:barChart>
      <c:catAx>
        <c:axId val="367860384"/>
        <c:scaling>
          <c:orientation val="maxMin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</a:p>
        </c:txPr>
        <c:crossAx val="367862344"/>
        <c:crosses val="autoZero"/>
        <c:auto val="1"/>
        <c:lblAlgn val="ctr"/>
        <c:lblOffset val="100"/>
        <c:noMultiLvlLbl val="0"/>
      </c:catAx>
      <c:valAx>
        <c:axId val="367862344"/>
        <c:scaling>
          <c:orientation val="minMax"/>
        </c:scaling>
        <c:delete val="1"/>
        <c:axPos val="t"/>
        <c:numFmt formatCode="0.00%" sourceLinked="1"/>
        <c:majorTickMark val="none"/>
        <c:minorTickMark val="none"/>
        <c:tickLblPos val="none"/>
        <c:txPr>
          <a:bodyPr rot="-60000000" spcFirstLastPara="0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36786038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327306199401131"/>
          <c:y val="0.031377724690451"/>
          <c:w val="0.556791061328602"/>
          <c:h val="0.937244550619105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占比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1195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Sheet1!$A$2:$A$11</c:f>
              <c:strCache>
                <c:ptCount val="10"/>
                <c:pt idx="0">
                  <c:v>捷达</c:v>
                </c:pt>
                <c:pt idx="1">
                  <c:v>五菱之光</c:v>
                </c:pt>
                <c:pt idx="2">
                  <c:v>凯越</c:v>
                </c:pt>
                <c:pt idx="3">
                  <c:v>雅阁</c:v>
                </c:pt>
                <c:pt idx="4">
                  <c:v>奥迪A6L</c:v>
                </c:pt>
                <c:pt idx="5">
                  <c:v>桑塔纳</c:v>
                </c:pt>
                <c:pt idx="6">
                  <c:v>宝来三厢</c:v>
                </c:pt>
                <c:pt idx="7">
                  <c:v>凯美瑞</c:v>
                </c:pt>
                <c:pt idx="8">
                  <c:v>科鲁兹三厢</c:v>
                </c:pt>
                <c:pt idx="9">
                  <c:v>荣光</c:v>
                </c:pt>
              </c:strCache>
            </c:strRef>
          </c:cat>
          <c:val>
            <c:numRef>
              <c:f>Sheet1!$B$2:$B$11</c:f>
              <c:numCache>
                <c:formatCode>0.00%</c:formatCode>
                <c:ptCount val="10"/>
                <c:pt idx="0">
                  <c:v>0.0235090454983944</c:v>
                </c:pt>
                <c:pt idx="1">
                  <c:v>0.022795448839084</c:v>
                </c:pt>
                <c:pt idx="2">
                  <c:v>0.0195710491192367</c:v>
                </c:pt>
                <c:pt idx="3">
                  <c:v>0.015289469163374</c:v>
                </c:pt>
                <c:pt idx="4">
                  <c:v>0.0140472823860558</c:v>
                </c:pt>
                <c:pt idx="5">
                  <c:v>0.0133204709737951</c:v>
                </c:pt>
                <c:pt idx="6">
                  <c:v>0.0132279677031438</c:v>
                </c:pt>
                <c:pt idx="7">
                  <c:v>0.0125540153026839</c:v>
                </c:pt>
                <c:pt idx="8">
                  <c:v>0.0121840022200785</c:v>
                </c:pt>
                <c:pt idx="9">
                  <c:v>0.0121311432082777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2"/>
        <c:axId val="367863128"/>
        <c:axId val="367863520"/>
      </c:barChart>
      <c:catAx>
        <c:axId val="367863128"/>
        <c:scaling>
          <c:orientation val="maxMin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</a:p>
        </c:txPr>
        <c:crossAx val="367863520"/>
        <c:crosses val="autoZero"/>
        <c:auto val="1"/>
        <c:lblAlgn val="ctr"/>
        <c:lblOffset val="100"/>
        <c:noMultiLvlLbl val="0"/>
      </c:catAx>
      <c:valAx>
        <c:axId val="367863520"/>
        <c:scaling>
          <c:orientation val="minMax"/>
        </c:scaling>
        <c:delete val="1"/>
        <c:axPos val="t"/>
        <c:numFmt formatCode="0.00%" sourceLinked="1"/>
        <c:majorTickMark val="none"/>
        <c:minorTickMark val="none"/>
        <c:tickLblPos val="none"/>
        <c:txPr>
          <a:bodyPr rot="-60000000" spcFirstLastPara="0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36786312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lang="zh-CN" sz="1600" b="0" i="0" u="none" strike="noStrike" kern="1200" baseline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r>
              <a:rPr lang="zh-CN" altLang="en-US" sz="16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区域交易情况（电商）</a:t>
            </a:r>
            <a:endParaRPr lang="zh-CN" sz="1600" b="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c:rich>
      </c:tx>
      <c:layout>
        <c:manualLayout>
          <c:xMode val="edge"/>
          <c:yMode val="edge"/>
          <c:x val="0.376854599406528"/>
          <c:y val="0.0644556626245128"/>
        </c:manualLayout>
      </c:layout>
      <c:overlay val="0"/>
      <c:spPr>
        <a:noFill/>
        <a:ln>
          <a:noFill/>
        </a:ln>
        <a:effectLst/>
      </c:spPr>
    </c:title>
    <c:autoTitleDeleted val="0"/>
    <c:plotArea>
      <c:layout>
        <c:manualLayout>
          <c:layoutTarget val="inner"/>
          <c:xMode val="edge"/>
          <c:yMode val="edge"/>
          <c:x val="0.0250245332834879"/>
          <c:y val="0.222577160702685"/>
          <c:w val="0.948177994812957"/>
          <c:h val="0.4635811661759"/>
        </c:manualLayout>
      </c:layou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比例</c:v>
                </c:pt>
              </c:strCache>
            </c:strRef>
          </c:tx>
          <c:spPr>
            <a:ln w="31750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6"/>
            <c:spPr>
              <a:solidFill>
                <a:schemeClr val="accent1"/>
              </a:solidFill>
              <a:ln>
                <a:noFill/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600" b="1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Sheet1!$A$2:$A$30</c:f>
              <c:strCache>
                <c:ptCount val="29"/>
                <c:pt idx="0">
                  <c:v>广东</c:v>
                </c:pt>
                <c:pt idx="1">
                  <c:v>辽宁</c:v>
                </c:pt>
                <c:pt idx="2">
                  <c:v>山东</c:v>
                </c:pt>
                <c:pt idx="3">
                  <c:v>浙江</c:v>
                </c:pt>
                <c:pt idx="4">
                  <c:v>江苏</c:v>
                </c:pt>
                <c:pt idx="5">
                  <c:v>安徽</c:v>
                </c:pt>
                <c:pt idx="6">
                  <c:v>陕西</c:v>
                </c:pt>
                <c:pt idx="7">
                  <c:v>上海</c:v>
                </c:pt>
                <c:pt idx="8">
                  <c:v>河北</c:v>
                </c:pt>
                <c:pt idx="9">
                  <c:v>河南</c:v>
                </c:pt>
                <c:pt idx="10">
                  <c:v>北京</c:v>
                </c:pt>
                <c:pt idx="11">
                  <c:v>四川</c:v>
                </c:pt>
                <c:pt idx="12">
                  <c:v>山西</c:v>
                </c:pt>
                <c:pt idx="13">
                  <c:v>广西</c:v>
                </c:pt>
                <c:pt idx="14">
                  <c:v>湖南</c:v>
                </c:pt>
                <c:pt idx="15">
                  <c:v>重庆</c:v>
                </c:pt>
                <c:pt idx="16">
                  <c:v>云南</c:v>
                </c:pt>
                <c:pt idx="17">
                  <c:v>黑龙江</c:v>
                </c:pt>
                <c:pt idx="18">
                  <c:v>吉林</c:v>
                </c:pt>
                <c:pt idx="19">
                  <c:v>江西</c:v>
                </c:pt>
                <c:pt idx="20">
                  <c:v>天津</c:v>
                </c:pt>
                <c:pt idx="21">
                  <c:v>甘肃</c:v>
                </c:pt>
                <c:pt idx="22">
                  <c:v>宁夏</c:v>
                </c:pt>
                <c:pt idx="23">
                  <c:v>福建</c:v>
                </c:pt>
                <c:pt idx="24">
                  <c:v>贵州</c:v>
                </c:pt>
                <c:pt idx="25">
                  <c:v>湖北</c:v>
                </c:pt>
                <c:pt idx="26">
                  <c:v>内蒙古</c:v>
                </c:pt>
                <c:pt idx="27">
                  <c:v>海南</c:v>
                </c:pt>
                <c:pt idx="28">
                  <c:v>新疆</c:v>
                </c:pt>
              </c:strCache>
            </c:strRef>
          </c:cat>
          <c:val>
            <c:numRef>
              <c:f>Sheet1!$B$2:$B$30</c:f>
              <c:numCache>
                <c:formatCode>0.00%</c:formatCode>
                <c:ptCount val="29"/>
                <c:pt idx="0">
                  <c:v>0.169499527856468</c:v>
                </c:pt>
                <c:pt idx="1">
                  <c:v>0.0890777463015423</c:v>
                </c:pt>
                <c:pt idx="2">
                  <c:v>0.0733396285804218</c:v>
                </c:pt>
                <c:pt idx="3">
                  <c:v>0.0731822474032106</c:v>
                </c:pt>
                <c:pt idx="4">
                  <c:v>0.0667296191375512</c:v>
                </c:pt>
                <c:pt idx="5">
                  <c:v>0.0654705697198615</c:v>
                </c:pt>
                <c:pt idx="6">
                  <c:v>0.0602769908718917</c:v>
                </c:pt>
                <c:pt idx="7">
                  <c:v>0.0549260308467107</c:v>
                </c:pt>
                <c:pt idx="8">
                  <c:v>0.0412338684293359</c:v>
                </c:pt>
                <c:pt idx="9">
                  <c:v>0.0358829084041549</c:v>
                </c:pt>
                <c:pt idx="10">
                  <c:v>0.0325779036827195</c:v>
                </c:pt>
                <c:pt idx="11">
                  <c:v>0.0314762354422411</c:v>
                </c:pt>
                <c:pt idx="12">
                  <c:v>0.0305319483789739</c:v>
                </c:pt>
                <c:pt idx="13">
                  <c:v>0.0305319483789739</c:v>
                </c:pt>
                <c:pt idx="14">
                  <c:v>0.0251809883537929</c:v>
                </c:pt>
                <c:pt idx="15">
                  <c:v>0.0248662259993705</c:v>
                </c:pt>
                <c:pt idx="16">
                  <c:v>0.016052880075543</c:v>
                </c:pt>
                <c:pt idx="17">
                  <c:v>0.0143216871262197</c:v>
                </c:pt>
                <c:pt idx="18">
                  <c:v>0.0124331129996852</c:v>
                </c:pt>
                <c:pt idx="19">
                  <c:v>0.0119609694680516</c:v>
                </c:pt>
                <c:pt idx="20">
                  <c:v>0.00786905886056028</c:v>
                </c:pt>
                <c:pt idx="21">
                  <c:v>0.00613786591123702</c:v>
                </c:pt>
                <c:pt idx="22">
                  <c:v>0.0056657223796034</c:v>
                </c:pt>
                <c:pt idx="23">
                  <c:v>0.00550834120239219</c:v>
                </c:pt>
                <c:pt idx="24">
                  <c:v>0.00503619767075858</c:v>
                </c:pt>
                <c:pt idx="25">
                  <c:v>0.00472143531633617</c:v>
                </c:pt>
                <c:pt idx="26">
                  <c:v>0.00236071765816808</c:v>
                </c:pt>
                <c:pt idx="27">
                  <c:v>0.00220333648095688</c:v>
                </c:pt>
                <c:pt idx="28">
                  <c:v>0.000944287063267233</c:v>
                </c:pt>
              </c:numCache>
            </c:numRef>
          </c:val>
          <c:smooth val="0"/>
        </c:ser>
        <c:dLbls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367864304"/>
        <c:axId val="367864696"/>
      </c:lineChart>
      <c:catAx>
        <c:axId val="36786430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9050" cap="flat" cmpd="sng" algn="ctr">
            <a:solidFill>
              <a:schemeClr val="bg1">
                <a:lumMod val="75000"/>
              </a:schemeClr>
            </a:solidFill>
            <a:round/>
          </a:ln>
          <a:effectLst/>
        </c:spPr>
        <c:txPr>
          <a:bodyPr rot="0" spcFirstLastPara="1" vertOverflow="ellipsis" vert="eaVert" wrap="square" anchor="ctr" anchorCtr="1"/>
          <a:lstStyle/>
          <a:p>
            <a:pPr>
              <a:defRPr lang="zh-CN" sz="1195" b="0" i="0" u="none" strike="noStrike" kern="1200" cap="all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</a:p>
        </c:txPr>
        <c:crossAx val="367864696"/>
        <c:crosses val="autoZero"/>
        <c:auto val="1"/>
        <c:lblAlgn val="ctr"/>
        <c:lblOffset val="100"/>
        <c:noMultiLvlLbl val="0"/>
      </c:catAx>
      <c:valAx>
        <c:axId val="367864696"/>
        <c:scaling>
          <c:orientation val="minMax"/>
          <c:max val="0.2"/>
          <c:min val="0"/>
        </c:scaling>
        <c:delete val="1"/>
        <c:axPos val="l"/>
        <c:majorGridlines>
          <c:spPr>
            <a:ln w="9525" cap="flat" cmpd="sng" algn="ctr">
              <a:gradFill>
                <a:gsLst>
                  <a:gs pos="100000">
                    <a:schemeClr val="dk1">
                      <a:lumMod val="95000"/>
                      <a:lumOff val="5000"/>
                      <a:alpha val="42000"/>
                    </a:schemeClr>
                  </a:gs>
                  <a:gs pos="0">
                    <a:schemeClr val="lt1">
                      <a:lumMod val="75000"/>
                      <a:alpha val="36000"/>
                    </a:schemeClr>
                  </a:gs>
                </a:gsLst>
                <a:lin ang="5400000" scaled="0"/>
              </a:gradFill>
              <a:round/>
            </a:ln>
            <a:effectLst/>
          </c:spPr>
        </c:majorGridlines>
        <c:numFmt formatCode="0.00%" sourceLinked="1"/>
        <c:majorTickMark val="out"/>
        <c:minorTickMark val="none"/>
        <c:tickLblPos val="none"/>
        <c:txPr>
          <a:bodyPr rot="-60000000" spcFirstLastPara="0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367864304"/>
        <c:crosses val="autoZero"/>
        <c:crossBetween val="between"/>
        <c:majorUnit val="1.5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28">
  <cs:axisTitle>
    <cs:lnRef idx="0"/>
    <cs:fillRef idx="0"/>
    <cs:effectRef idx="0"/>
    <cs:fontRef idx="minor">
      <a:schemeClr val="dk1">
        <a:lumMod val="75000"/>
        <a:lumOff val="25000"/>
      </a:schemeClr>
    </cs:fontRef>
    <cs:defRPr sz="1195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5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1195" kern="1200"/>
  </cs:chartArea>
  <cs:dataLabel>
    <cs:lnRef idx="0"/>
    <cs:fillRef idx="0">
      <cs:styleClr val="auto"/>
    </cs:fillRef>
    <cs:effectRef idx="0"/>
    <cs:fontRef idx="minor">
      <a:schemeClr val="lt1"/>
    </cs:fontRef>
    <cs:defRPr sz="1195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solidFill>
        <a:schemeClr val="dk1">
          <a:lumMod val="65000"/>
          <a:lumOff val="35000"/>
          <a:alpha val="75000"/>
        </a:schemeClr>
      </a:solidFill>
    </cs:spPr>
    <cs:defRPr sz="1195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Marker>
  <cs:dataPointMarkerLayout symbol="circle" size="17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1195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1195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>
      <a:ln w="317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5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1195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1195" kern="1200"/>
  </cs:valueAxis>
  <cs:wall>
    <cs:lnRef idx="0"/>
    <cs:fillRef idx="0"/>
    <cs:effectRef idx="0"/>
    <cs:fontRef idx="minor">
      <a:schemeClr val="dk1"/>
    </cs:fontRef>
  </cs:wall>
</cs:chartStyle>
</file>

<file path=ppt/charts/style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A7A06C3-9B9C-4943-9C10-D72171014D24}" type="doc">
      <dgm:prSet loTypeId="urn:microsoft.com/office/officeart/2005/8/layout/radial2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777522B5-7191-4146-B6CE-E04273D13619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10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黑龙江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720E01A6-D50D-45FE-A3FA-3DCC4AFE2A92}" cxnId="{5F874E38-A74B-4412-917D-D0FAB13B1714}" type="parTrans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2543454-504B-49AD-9A0B-5DB235BAE270}" cxnId="{5F874E38-A74B-4412-917D-D0FAB13B1714}" type="sibTrans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E8F5A92F-C113-40C3-8F95-DF0C142652C4}">
      <dgm:prSet phldrT="[文本]" custT="1"/>
      <dgm:spPr/>
      <dgm:t>
        <a:bodyPr/>
        <a:lstStyle/>
        <a:p>
          <a:r>
            <a:rPr lang="en-US" altLang="zh-CN" sz="1000" b="0" i="0" u="none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17.82%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819E1389-4DA7-4107-8AED-8C255C0181E9}" cxnId="{D05ED6B2-2BC4-4103-87D1-94AA356A5357}" type="parTrans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33D62A1-A750-48FB-8B81-0E931AC966B0}" cxnId="{D05ED6B2-2BC4-4103-87D1-94AA356A5357}" type="sibTrans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C16F304-B896-4F90-9C5F-AB4170A2464C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10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山东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2D6DDA0A-4726-48BD-BFCC-6388F6BF2BA1}" cxnId="{D1D0461A-1D8D-4495-80D3-0FD599EF1D18}" type="parTrans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C1F018D5-D55B-40D1-9023-2A3598C21FAB}" cxnId="{D1D0461A-1D8D-4495-80D3-0FD599EF1D18}" type="sibTrans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DEC268B6-18D7-4F04-A4B5-65EC04A85F7E}">
      <dgm:prSet phldrT="[文本]" custT="1"/>
      <dgm:spPr/>
      <dgm:t>
        <a:bodyPr/>
        <a:lstStyle/>
        <a:p>
          <a:r>
            <a:rPr lang="en-US" altLang="zh-CN" sz="1000" b="0" i="0" u="none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14.36%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22A0EF60-54D8-4AE2-9373-48E2155ADFA1}" cxnId="{155372B1-2DF9-4764-8CAF-814D957425F4}" type="parTrans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B51354E-341D-4D86-AE5C-B8E795A1284E}" cxnId="{155372B1-2DF9-4764-8CAF-814D957425F4}" type="sibTrans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399FD7A3-8AEE-43C9-8685-6BCCA332708C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10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浙江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8DED6D8A-C292-490C-8B34-2C205393EE13}" cxnId="{CA5FA34F-FDF9-47A6-A34E-A45D6BA60BF4}" type="parTrans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1C9F9FE-7A0D-4A39-B439-4DF7F4626C6C}" cxnId="{CA5FA34F-FDF9-47A6-A34E-A45D6BA60BF4}" type="sibTrans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B17D9A84-EB33-4C6E-851D-F77693D395E2}">
      <dgm:prSet phldrT="[文本]" custT="1"/>
      <dgm:spPr/>
      <dgm:t>
        <a:bodyPr/>
        <a:lstStyle/>
        <a:p>
          <a:r>
            <a:rPr lang="en-US" altLang="zh-CN" sz="1000" b="0" i="0" u="none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4.21%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5183C925-F3E5-49DB-A46B-2BDCE3DD1B0D}" cxnId="{BD9BC6A0-E317-4B35-9B3A-EA97772B1898}" type="parTrans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B103A8B-EE78-441A-9758-C19A51BE18F2}" cxnId="{BD9BC6A0-E317-4B35-9B3A-EA97772B1898}" type="sibTrans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E09E9A6-00DF-4088-9A07-18E3CFC6CF2C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10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吉林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CF56CEFD-AC68-4391-B387-EE89D3A868CB}" cxnId="{0DBD4CC8-13B8-47B0-B7C3-37245540B4C4}" type="parTrans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FD90BDB-2F8E-4B52-9534-C683394E30B0}" cxnId="{0DBD4CC8-13B8-47B0-B7C3-37245540B4C4}" type="sibTrans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B0A14D98-A3A8-4B16-8BE6-73948ACA260E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10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内蒙古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CECA4B9B-7F5E-4A1C-BD1A-B7D7CD76A37A}" cxnId="{A486EB2F-543F-4AC9-A56B-ABE2934B917C}" type="parTrans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BE0CCB1-0507-4E67-AECC-B4E04151FE90}" cxnId="{A486EB2F-543F-4AC9-A56B-ABE2934B917C}" type="sibTrans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EAC002DD-3DF0-46D3-B810-FFCA0F54DCF8}">
      <dgm:prSet custT="1"/>
      <dgm:spPr/>
      <dgm:t>
        <a:bodyPr/>
        <a:lstStyle/>
        <a:p>
          <a:r>
            <a:rPr lang="en-US" altLang="zh-CN" sz="1000" b="0" i="0" u="none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12.62%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3E28CB67-4011-40FF-829C-F1B458E02767}" cxnId="{CEC074E7-6FFC-4ED9-AEBC-D92E796B7C09}" type="parTrans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18D181B6-3650-44FB-9CF6-89ABE3B56412}" cxnId="{CEC074E7-6FFC-4ED9-AEBC-D92E796B7C09}" type="sibTrans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5F6FC48F-3E94-47FA-AD28-957269E4C1BA}">
      <dgm:prSet custT="1"/>
      <dgm:spPr/>
      <dgm:t>
        <a:bodyPr/>
        <a:lstStyle/>
        <a:p>
          <a:r>
            <a:rPr lang="en-US" altLang="zh-CN" sz="1000" b="0" i="0" u="none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11.39%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2D5556B-C6CB-4634-9A7C-7266C658C985}" cxnId="{98F8C708-8367-47AC-AC08-3FC111BC2287}" type="parTrans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B1B4AB6E-0BA9-47BF-8513-76C2A86676C3}" cxnId="{98F8C708-8367-47AC-AC08-3FC111BC2287}" type="sibTrans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94370AD-19E2-4F6B-AB85-F32D3A5B7B9E}" type="pres">
      <dgm:prSet presAssocID="{FA7A06C3-9B9C-4943-9C10-D72171014D24}" presName="composite" presStyleCnt="0">
        <dgm:presLayoutVars>
          <dgm:chMax val="5"/>
          <dgm:dir/>
          <dgm:animLvl val="ctr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A8FB2808-AAFC-4D97-887F-3779979975C0}" type="pres">
      <dgm:prSet presAssocID="{FA7A06C3-9B9C-4943-9C10-D72171014D24}" presName="cycle" presStyleCnt="0"/>
      <dgm:spPr/>
    </dgm:pt>
    <dgm:pt modelId="{7D0277BF-C964-4D22-B5BB-6D99C40C7E15}" type="pres">
      <dgm:prSet presAssocID="{FA7A06C3-9B9C-4943-9C10-D72171014D24}" presName="centerShape" presStyleCnt="0"/>
      <dgm:spPr/>
    </dgm:pt>
    <dgm:pt modelId="{520D7201-8E13-49D1-919D-64B90E0B16FD}" type="pres">
      <dgm:prSet presAssocID="{FA7A06C3-9B9C-4943-9C10-D72171014D24}" presName="connSite" presStyleLbl="node1" presStyleIdx="0" presStyleCnt="6"/>
      <dgm:spPr/>
    </dgm:pt>
    <dgm:pt modelId="{98AE5B4B-2C6D-4C36-83DF-7C3182B7D292}" type="pres">
      <dgm:prSet presAssocID="{FA7A06C3-9B9C-4943-9C10-D72171014D24}" presName="visible" presStyleLbl="node1" presStyleIdx="0" presStyleCnt="6" custLinFactX="-49244" custLinFactNeighborX="-100000" custLinFactNeighborY="-10779"/>
      <dgm:spPr>
        <a:noFill/>
        <a:ln>
          <a:noFill/>
        </a:ln>
      </dgm:spPr>
      <dgm:t>
        <a:bodyPr/>
        <a:lstStyle/>
        <a:p>
          <a:endParaRPr lang="zh-CN" altLang="en-US"/>
        </a:p>
      </dgm:t>
    </dgm:pt>
    <dgm:pt modelId="{EA72C591-9724-4095-A831-C421826EF975}" type="pres">
      <dgm:prSet presAssocID="{720E01A6-D50D-45FE-A3FA-3DCC4AFE2A92}" presName="Name25" presStyleLbl="parChTrans1D1" presStyleIdx="0" presStyleCnt="5"/>
      <dgm:spPr/>
      <dgm:t>
        <a:bodyPr/>
        <a:lstStyle/>
        <a:p>
          <a:endParaRPr lang="zh-CN" altLang="en-US"/>
        </a:p>
      </dgm:t>
    </dgm:pt>
    <dgm:pt modelId="{9651C876-0FDB-4BF8-B58C-457C507BEB0B}" type="pres">
      <dgm:prSet presAssocID="{777522B5-7191-4146-B6CE-E04273D13619}" presName="node" presStyleCnt="0"/>
      <dgm:spPr/>
    </dgm:pt>
    <dgm:pt modelId="{EFD51B71-7277-4837-90FA-1CDDF8C0C07D}" type="pres">
      <dgm:prSet presAssocID="{777522B5-7191-4146-B6CE-E04273D13619}" presName="parentNode" presStyleLbl="node1" presStyleIdx="1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74AEE05-33D4-402B-91DC-C916ECC79DE6}" type="pres">
      <dgm:prSet presAssocID="{777522B5-7191-4146-B6CE-E04273D13619}" presName="childNode" presStyleLbl="revTx" presStyleIdx="0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FBBBBC3-2F5D-4A60-A5D9-97C06A6DD83D}" type="pres">
      <dgm:prSet presAssocID="{2D6DDA0A-4726-48BD-BFCC-6388F6BF2BA1}" presName="Name25" presStyleLbl="parChTrans1D1" presStyleIdx="1" presStyleCnt="5"/>
      <dgm:spPr/>
      <dgm:t>
        <a:bodyPr/>
        <a:lstStyle/>
        <a:p>
          <a:endParaRPr lang="zh-CN" altLang="en-US"/>
        </a:p>
      </dgm:t>
    </dgm:pt>
    <dgm:pt modelId="{0365C081-EBAD-4733-AD59-EEC65E712488}" type="pres">
      <dgm:prSet presAssocID="{4C16F304-B896-4F90-9C5F-AB4170A2464C}" presName="node" presStyleCnt="0"/>
      <dgm:spPr/>
    </dgm:pt>
    <dgm:pt modelId="{865E54A3-B4BE-4468-AC89-EB577B209FA0}" type="pres">
      <dgm:prSet presAssocID="{4C16F304-B896-4F90-9C5F-AB4170A2464C}" presName="parentNode" presStyleLbl="node1" presStyleIdx="2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47D5E9F-899F-43C6-8450-965A38D33E10}" type="pres">
      <dgm:prSet presAssocID="{4C16F304-B896-4F90-9C5F-AB4170A2464C}" presName="childNode" presStyleLbl="revTx" presStyleIdx="1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D012BB2-BF79-4510-99E7-066A01BAA56A}" type="pres">
      <dgm:prSet presAssocID="{CF56CEFD-AC68-4391-B387-EE89D3A868CB}" presName="Name25" presStyleLbl="parChTrans1D1" presStyleIdx="2" presStyleCnt="5"/>
      <dgm:spPr/>
      <dgm:t>
        <a:bodyPr/>
        <a:lstStyle/>
        <a:p>
          <a:endParaRPr lang="zh-CN" altLang="en-US"/>
        </a:p>
      </dgm:t>
    </dgm:pt>
    <dgm:pt modelId="{AC8E1714-64B1-4EB0-AED0-2D4C844CC877}" type="pres">
      <dgm:prSet presAssocID="{FE09E9A6-00DF-4088-9A07-18E3CFC6CF2C}" presName="node" presStyleCnt="0"/>
      <dgm:spPr/>
    </dgm:pt>
    <dgm:pt modelId="{CC3A8EB3-DFAF-417F-9F88-2376FB398B20}" type="pres">
      <dgm:prSet presAssocID="{FE09E9A6-00DF-4088-9A07-18E3CFC6CF2C}" presName="parentNode" presStyleLbl="node1" presStyleIdx="3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4AEB474-3337-4AF1-8599-92D9CCED5CCD}" type="pres">
      <dgm:prSet presAssocID="{FE09E9A6-00DF-4088-9A07-18E3CFC6CF2C}" presName="childNode" presStyleLbl="revTx" presStyleIdx="2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F3E85D6-EFCB-4E2C-8A6C-B78AE30C68C3}" type="pres">
      <dgm:prSet presAssocID="{CECA4B9B-7F5E-4A1C-BD1A-B7D7CD76A37A}" presName="Name25" presStyleLbl="parChTrans1D1" presStyleIdx="3" presStyleCnt="5"/>
      <dgm:spPr/>
      <dgm:t>
        <a:bodyPr/>
        <a:lstStyle/>
        <a:p>
          <a:endParaRPr lang="zh-CN" altLang="en-US"/>
        </a:p>
      </dgm:t>
    </dgm:pt>
    <dgm:pt modelId="{6EB30C24-E0BC-46CC-A8CC-BD35E8D8F516}" type="pres">
      <dgm:prSet presAssocID="{B0A14D98-A3A8-4B16-8BE6-73948ACA260E}" presName="node" presStyleCnt="0"/>
      <dgm:spPr/>
    </dgm:pt>
    <dgm:pt modelId="{8C9211B4-E3C9-41A5-BAF6-85AA8DC56757}" type="pres">
      <dgm:prSet presAssocID="{B0A14D98-A3A8-4B16-8BE6-73948ACA260E}" presName="parentNode" presStyleLbl="node1" presStyleIdx="4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8F01A94-E7AE-452D-BB84-DE60C745A4C3}" type="pres">
      <dgm:prSet presAssocID="{B0A14D98-A3A8-4B16-8BE6-73948ACA260E}" presName="childNode" presStyleLbl="revTx" presStyleIdx="3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5526D56-E768-4819-9216-C4E927743A2B}" type="pres">
      <dgm:prSet presAssocID="{8DED6D8A-C292-490C-8B34-2C205393EE13}" presName="Name25" presStyleLbl="parChTrans1D1" presStyleIdx="4" presStyleCnt="5"/>
      <dgm:spPr/>
      <dgm:t>
        <a:bodyPr/>
        <a:lstStyle/>
        <a:p>
          <a:endParaRPr lang="zh-CN" altLang="en-US"/>
        </a:p>
      </dgm:t>
    </dgm:pt>
    <dgm:pt modelId="{449B1AEF-604E-4656-ACAF-2FA22576DCF6}" type="pres">
      <dgm:prSet presAssocID="{399FD7A3-8AEE-43C9-8685-6BCCA332708C}" presName="node" presStyleCnt="0"/>
      <dgm:spPr/>
    </dgm:pt>
    <dgm:pt modelId="{9668CE02-015F-4977-AFE0-6ADCE0C919A6}" type="pres">
      <dgm:prSet presAssocID="{399FD7A3-8AEE-43C9-8685-6BCCA332708C}" presName="parentNode" presStyleLbl="node1" presStyleIdx="5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14A86A1-B467-4CA1-9D8A-6362EC1901EF}" type="pres">
      <dgm:prSet presAssocID="{399FD7A3-8AEE-43C9-8685-6BCCA332708C}" presName="childNode" presStyleLbl="revTx" presStyleIdx="4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D05ED6B2-2BC4-4103-87D1-94AA356A5357}" srcId="{777522B5-7191-4146-B6CE-E04273D13619}" destId="{E8F5A92F-C113-40C3-8F95-DF0C142652C4}" srcOrd="0" destOrd="0" parTransId="{819E1389-4DA7-4107-8AED-8C255C0181E9}" sibTransId="{433D62A1-A750-48FB-8B81-0E931AC966B0}"/>
    <dgm:cxn modelId="{BD9BC6A0-E317-4B35-9B3A-EA97772B1898}" srcId="{399FD7A3-8AEE-43C9-8685-6BCCA332708C}" destId="{B17D9A84-EB33-4C6E-851D-F77693D395E2}" srcOrd="0" destOrd="0" parTransId="{5183C925-F3E5-49DB-A46B-2BDCE3DD1B0D}" sibTransId="{AB103A8B-EE78-441A-9758-C19A51BE18F2}"/>
    <dgm:cxn modelId="{85307E9A-5E15-43A9-B901-C1910B81CD00}" type="presOf" srcId="{FE09E9A6-00DF-4088-9A07-18E3CFC6CF2C}" destId="{CC3A8EB3-DFAF-417F-9F88-2376FB398B20}" srcOrd="0" destOrd="0" presId="urn:microsoft.com/office/officeart/2005/8/layout/radial2"/>
    <dgm:cxn modelId="{155372B1-2DF9-4764-8CAF-814D957425F4}" srcId="{4C16F304-B896-4F90-9C5F-AB4170A2464C}" destId="{DEC268B6-18D7-4F04-A4B5-65EC04A85F7E}" srcOrd="0" destOrd="0" parTransId="{22A0EF60-54D8-4AE2-9373-48E2155ADFA1}" sibTransId="{AB51354E-341D-4D86-AE5C-B8E795A1284E}"/>
    <dgm:cxn modelId="{FD5A3386-8144-4E80-BC75-8EA034CCB310}" type="presOf" srcId="{399FD7A3-8AEE-43C9-8685-6BCCA332708C}" destId="{9668CE02-015F-4977-AFE0-6ADCE0C919A6}" srcOrd="0" destOrd="0" presId="urn:microsoft.com/office/officeart/2005/8/layout/radial2"/>
    <dgm:cxn modelId="{D1D0461A-1D8D-4495-80D3-0FD599EF1D18}" srcId="{FA7A06C3-9B9C-4943-9C10-D72171014D24}" destId="{4C16F304-B896-4F90-9C5F-AB4170A2464C}" srcOrd="1" destOrd="0" parTransId="{2D6DDA0A-4726-48BD-BFCC-6388F6BF2BA1}" sibTransId="{C1F018D5-D55B-40D1-9023-2A3598C21FAB}"/>
    <dgm:cxn modelId="{98F8C708-8367-47AC-AC08-3FC111BC2287}" srcId="{B0A14D98-A3A8-4B16-8BE6-73948ACA260E}" destId="{5F6FC48F-3E94-47FA-AD28-957269E4C1BA}" srcOrd="0" destOrd="0" parTransId="{A2D5556B-C6CB-4634-9A7C-7266C658C985}" sibTransId="{B1B4AB6E-0BA9-47BF-8513-76C2A86676C3}"/>
    <dgm:cxn modelId="{FAC4A116-7A05-492A-AA9B-F190AA5350E2}" type="presOf" srcId="{777522B5-7191-4146-B6CE-E04273D13619}" destId="{EFD51B71-7277-4837-90FA-1CDDF8C0C07D}" srcOrd="0" destOrd="0" presId="urn:microsoft.com/office/officeart/2005/8/layout/radial2"/>
    <dgm:cxn modelId="{5F874E38-A74B-4412-917D-D0FAB13B1714}" srcId="{FA7A06C3-9B9C-4943-9C10-D72171014D24}" destId="{777522B5-7191-4146-B6CE-E04273D13619}" srcOrd="0" destOrd="0" parTransId="{720E01A6-D50D-45FE-A3FA-3DCC4AFE2A92}" sibTransId="{F2543454-504B-49AD-9A0B-5DB235BAE270}"/>
    <dgm:cxn modelId="{71678C40-00E5-4DF6-8ABE-EC08D05E35D2}" type="presOf" srcId="{B17D9A84-EB33-4C6E-851D-F77693D395E2}" destId="{014A86A1-B467-4CA1-9D8A-6362EC1901EF}" srcOrd="0" destOrd="0" presId="urn:microsoft.com/office/officeart/2005/8/layout/radial2"/>
    <dgm:cxn modelId="{0DBD4CC8-13B8-47B0-B7C3-37245540B4C4}" srcId="{FA7A06C3-9B9C-4943-9C10-D72171014D24}" destId="{FE09E9A6-00DF-4088-9A07-18E3CFC6CF2C}" srcOrd="2" destOrd="0" parTransId="{CF56CEFD-AC68-4391-B387-EE89D3A868CB}" sibTransId="{6FD90BDB-2F8E-4B52-9534-C683394E30B0}"/>
    <dgm:cxn modelId="{8AAA5BAC-6F90-4FE4-9171-1925127CBC83}" type="presOf" srcId="{2D6DDA0A-4726-48BD-BFCC-6388F6BF2BA1}" destId="{DFBBBBC3-2F5D-4A60-A5D9-97C06A6DD83D}" srcOrd="0" destOrd="0" presId="urn:microsoft.com/office/officeart/2005/8/layout/radial2"/>
    <dgm:cxn modelId="{45F81EF4-F1D9-4FD2-B1F5-5E7E6ED75005}" type="presOf" srcId="{FA7A06C3-9B9C-4943-9C10-D72171014D24}" destId="{F94370AD-19E2-4F6B-AB85-F32D3A5B7B9E}" srcOrd="0" destOrd="0" presId="urn:microsoft.com/office/officeart/2005/8/layout/radial2"/>
    <dgm:cxn modelId="{DAEB44EB-032A-47BE-A557-A3D298073EE3}" type="presOf" srcId="{E8F5A92F-C113-40C3-8F95-DF0C142652C4}" destId="{974AEE05-33D4-402B-91DC-C916ECC79DE6}" srcOrd="0" destOrd="0" presId="urn:microsoft.com/office/officeart/2005/8/layout/radial2"/>
    <dgm:cxn modelId="{A922EECD-76A9-4BD8-BBC7-080CF2498275}" type="presOf" srcId="{DEC268B6-18D7-4F04-A4B5-65EC04A85F7E}" destId="{347D5E9F-899F-43C6-8450-965A38D33E10}" srcOrd="0" destOrd="0" presId="urn:microsoft.com/office/officeart/2005/8/layout/radial2"/>
    <dgm:cxn modelId="{389D57FA-DA70-44EA-8B7E-A48ABA77CB14}" type="presOf" srcId="{EAC002DD-3DF0-46D3-B810-FFCA0F54DCF8}" destId="{44AEB474-3337-4AF1-8599-92D9CCED5CCD}" srcOrd="0" destOrd="0" presId="urn:microsoft.com/office/officeart/2005/8/layout/radial2"/>
    <dgm:cxn modelId="{4C8B7081-61A6-468D-AD32-E2C3632FB746}" type="presOf" srcId="{CECA4B9B-7F5E-4A1C-BD1A-B7D7CD76A37A}" destId="{9F3E85D6-EFCB-4E2C-8A6C-B78AE30C68C3}" srcOrd="0" destOrd="0" presId="urn:microsoft.com/office/officeart/2005/8/layout/radial2"/>
    <dgm:cxn modelId="{A486EB2F-543F-4AC9-A56B-ABE2934B917C}" srcId="{FA7A06C3-9B9C-4943-9C10-D72171014D24}" destId="{B0A14D98-A3A8-4B16-8BE6-73948ACA260E}" srcOrd="3" destOrd="0" parTransId="{CECA4B9B-7F5E-4A1C-BD1A-B7D7CD76A37A}" sibTransId="{6BE0CCB1-0507-4E67-AECC-B4E04151FE90}"/>
    <dgm:cxn modelId="{2012DFBE-CD2D-406C-AA2D-93847EAED6C5}" type="presOf" srcId="{5F6FC48F-3E94-47FA-AD28-957269E4C1BA}" destId="{C8F01A94-E7AE-452D-BB84-DE60C745A4C3}" srcOrd="0" destOrd="0" presId="urn:microsoft.com/office/officeart/2005/8/layout/radial2"/>
    <dgm:cxn modelId="{34470A97-CB0F-4314-A553-39210F6A8A6D}" type="presOf" srcId="{8DED6D8A-C292-490C-8B34-2C205393EE13}" destId="{35526D56-E768-4819-9216-C4E927743A2B}" srcOrd="0" destOrd="0" presId="urn:microsoft.com/office/officeart/2005/8/layout/radial2"/>
    <dgm:cxn modelId="{7757BCD6-DE8D-4EA2-AF0C-B78D4E8E519C}" type="presOf" srcId="{720E01A6-D50D-45FE-A3FA-3DCC4AFE2A92}" destId="{EA72C591-9724-4095-A831-C421826EF975}" srcOrd="0" destOrd="0" presId="urn:microsoft.com/office/officeart/2005/8/layout/radial2"/>
    <dgm:cxn modelId="{65D50208-155E-4BB4-8A3A-B7063F55F283}" type="presOf" srcId="{4C16F304-B896-4F90-9C5F-AB4170A2464C}" destId="{865E54A3-B4BE-4468-AC89-EB577B209FA0}" srcOrd="0" destOrd="0" presId="urn:microsoft.com/office/officeart/2005/8/layout/radial2"/>
    <dgm:cxn modelId="{CA5FA34F-FDF9-47A6-A34E-A45D6BA60BF4}" srcId="{FA7A06C3-9B9C-4943-9C10-D72171014D24}" destId="{399FD7A3-8AEE-43C9-8685-6BCCA332708C}" srcOrd="4" destOrd="0" parTransId="{8DED6D8A-C292-490C-8B34-2C205393EE13}" sibTransId="{61C9F9FE-7A0D-4A39-B439-4DF7F4626C6C}"/>
    <dgm:cxn modelId="{D3B61DE6-8974-424E-9C40-77A7932D39C5}" type="presOf" srcId="{CF56CEFD-AC68-4391-B387-EE89D3A868CB}" destId="{1D012BB2-BF79-4510-99E7-066A01BAA56A}" srcOrd="0" destOrd="0" presId="urn:microsoft.com/office/officeart/2005/8/layout/radial2"/>
    <dgm:cxn modelId="{E04691DE-6C3A-421B-9556-860C7130197B}" type="presOf" srcId="{B0A14D98-A3A8-4B16-8BE6-73948ACA260E}" destId="{8C9211B4-E3C9-41A5-BAF6-85AA8DC56757}" srcOrd="0" destOrd="0" presId="urn:microsoft.com/office/officeart/2005/8/layout/radial2"/>
    <dgm:cxn modelId="{CEC074E7-6FFC-4ED9-AEBC-D92E796B7C09}" srcId="{FE09E9A6-00DF-4088-9A07-18E3CFC6CF2C}" destId="{EAC002DD-3DF0-46D3-B810-FFCA0F54DCF8}" srcOrd="0" destOrd="0" parTransId="{3E28CB67-4011-40FF-829C-F1B458E02767}" sibTransId="{18D181B6-3650-44FB-9CF6-89ABE3B56412}"/>
    <dgm:cxn modelId="{92943545-AC72-4C06-B0E7-1C463CB4D028}" type="presParOf" srcId="{F94370AD-19E2-4F6B-AB85-F32D3A5B7B9E}" destId="{A8FB2808-AAFC-4D97-887F-3779979975C0}" srcOrd="0" destOrd="0" presId="urn:microsoft.com/office/officeart/2005/8/layout/radial2"/>
    <dgm:cxn modelId="{53A29F3B-8195-4738-9F35-BC8132E38588}" type="presParOf" srcId="{A8FB2808-AAFC-4D97-887F-3779979975C0}" destId="{7D0277BF-C964-4D22-B5BB-6D99C40C7E15}" srcOrd="0" destOrd="0" presId="urn:microsoft.com/office/officeart/2005/8/layout/radial2"/>
    <dgm:cxn modelId="{8414564D-2AF5-4CB8-A391-023BFC261B50}" type="presParOf" srcId="{7D0277BF-C964-4D22-B5BB-6D99C40C7E15}" destId="{520D7201-8E13-49D1-919D-64B90E0B16FD}" srcOrd="0" destOrd="0" presId="urn:microsoft.com/office/officeart/2005/8/layout/radial2"/>
    <dgm:cxn modelId="{FA4F4E5B-9E44-4AED-8881-D30D31883A61}" type="presParOf" srcId="{7D0277BF-C964-4D22-B5BB-6D99C40C7E15}" destId="{98AE5B4B-2C6D-4C36-83DF-7C3182B7D292}" srcOrd="1" destOrd="0" presId="urn:microsoft.com/office/officeart/2005/8/layout/radial2"/>
    <dgm:cxn modelId="{BCE5B55A-E760-4A6F-A843-116FB4FAA9A6}" type="presParOf" srcId="{A8FB2808-AAFC-4D97-887F-3779979975C0}" destId="{EA72C591-9724-4095-A831-C421826EF975}" srcOrd="1" destOrd="0" presId="urn:microsoft.com/office/officeart/2005/8/layout/radial2"/>
    <dgm:cxn modelId="{67FDB2D1-F2DF-471C-B069-509676590D69}" type="presParOf" srcId="{A8FB2808-AAFC-4D97-887F-3779979975C0}" destId="{9651C876-0FDB-4BF8-B58C-457C507BEB0B}" srcOrd="2" destOrd="0" presId="urn:microsoft.com/office/officeart/2005/8/layout/radial2"/>
    <dgm:cxn modelId="{609D287D-37FF-4232-BD63-9E21FC76AFF8}" type="presParOf" srcId="{9651C876-0FDB-4BF8-B58C-457C507BEB0B}" destId="{EFD51B71-7277-4837-90FA-1CDDF8C0C07D}" srcOrd="0" destOrd="0" presId="urn:microsoft.com/office/officeart/2005/8/layout/radial2"/>
    <dgm:cxn modelId="{FAE30B6A-ED9A-4F83-BC34-CE9BB4CAB51B}" type="presParOf" srcId="{9651C876-0FDB-4BF8-B58C-457C507BEB0B}" destId="{974AEE05-33D4-402B-91DC-C916ECC79DE6}" srcOrd="1" destOrd="0" presId="urn:microsoft.com/office/officeart/2005/8/layout/radial2"/>
    <dgm:cxn modelId="{1A241F2D-8578-4180-992C-CAA90A7BFA2E}" type="presParOf" srcId="{A8FB2808-AAFC-4D97-887F-3779979975C0}" destId="{DFBBBBC3-2F5D-4A60-A5D9-97C06A6DD83D}" srcOrd="3" destOrd="0" presId="urn:microsoft.com/office/officeart/2005/8/layout/radial2"/>
    <dgm:cxn modelId="{C4A7201D-07DC-4604-8C4A-2D23287EE58A}" type="presParOf" srcId="{A8FB2808-AAFC-4D97-887F-3779979975C0}" destId="{0365C081-EBAD-4733-AD59-EEC65E712488}" srcOrd="4" destOrd="0" presId="urn:microsoft.com/office/officeart/2005/8/layout/radial2"/>
    <dgm:cxn modelId="{488B43F6-0CA4-42AF-9EB4-70C361F7E544}" type="presParOf" srcId="{0365C081-EBAD-4733-AD59-EEC65E712488}" destId="{865E54A3-B4BE-4468-AC89-EB577B209FA0}" srcOrd="0" destOrd="0" presId="urn:microsoft.com/office/officeart/2005/8/layout/radial2"/>
    <dgm:cxn modelId="{01187AAA-0242-4280-9ED6-1D7799B033E2}" type="presParOf" srcId="{0365C081-EBAD-4733-AD59-EEC65E712488}" destId="{347D5E9F-899F-43C6-8450-965A38D33E10}" srcOrd="1" destOrd="0" presId="urn:microsoft.com/office/officeart/2005/8/layout/radial2"/>
    <dgm:cxn modelId="{2749478C-EC0E-4425-B951-E57AC22FE837}" type="presParOf" srcId="{A8FB2808-AAFC-4D97-887F-3779979975C0}" destId="{1D012BB2-BF79-4510-99E7-066A01BAA56A}" srcOrd="5" destOrd="0" presId="urn:microsoft.com/office/officeart/2005/8/layout/radial2"/>
    <dgm:cxn modelId="{5C3FC660-E101-443F-BB74-1FFF3BFB8412}" type="presParOf" srcId="{A8FB2808-AAFC-4D97-887F-3779979975C0}" destId="{AC8E1714-64B1-4EB0-AED0-2D4C844CC877}" srcOrd="6" destOrd="0" presId="urn:microsoft.com/office/officeart/2005/8/layout/radial2"/>
    <dgm:cxn modelId="{8C20DB39-DF74-4EF5-864F-A65395A9F6C5}" type="presParOf" srcId="{AC8E1714-64B1-4EB0-AED0-2D4C844CC877}" destId="{CC3A8EB3-DFAF-417F-9F88-2376FB398B20}" srcOrd="0" destOrd="0" presId="urn:microsoft.com/office/officeart/2005/8/layout/radial2"/>
    <dgm:cxn modelId="{358E4E8E-4515-4F39-B65D-630AE290FC2C}" type="presParOf" srcId="{AC8E1714-64B1-4EB0-AED0-2D4C844CC877}" destId="{44AEB474-3337-4AF1-8599-92D9CCED5CCD}" srcOrd="1" destOrd="0" presId="urn:microsoft.com/office/officeart/2005/8/layout/radial2"/>
    <dgm:cxn modelId="{1223F839-1CFC-4F85-A634-640494FF4A37}" type="presParOf" srcId="{A8FB2808-AAFC-4D97-887F-3779979975C0}" destId="{9F3E85D6-EFCB-4E2C-8A6C-B78AE30C68C3}" srcOrd="7" destOrd="0" presId="urn:microsoft.com/office/officeart/2005/8/layout/radial2"/>
    <dgm:cxn modelId="{DCBC2B28-EB84-4755-922E-87EC208EA5A0}" type="presParOf" srcId="{A8FB2808-AAFC-4D97-887F-3779979975C0}" destId="{6EB30C24-E0BC-46CC-A8CC-BD35E8D8F516}" srcOrd="8" destOrd="0" presId="urn:microsoft.com/office/officeart/2005/8/layout/radial2"/>
    <dgm:cxn modelId="{CCECF755-DEF8-4242-A662-66E1920AE713}" type="presParOf" srcId="{6EB30C24-E0BC-46CC-A8CC-BD35E8D8F516}" destId="{8C9211B4-E3C9-41A5-BAF6-85AA8DC56757}" srcOrd="0" destOrd="0" presId="urn:microsoft.com/office/officeart/2005/8/layout/radial2"/>
    <dgm:cxn modelId="{23E9ECCF-1C6D-4F2C-B2F5-4B8ED6101B04}" type="presParOf" srcId="{6EB30C24-E0BC-46CC-A8CC-BD35E8D8F516}" destId="{C8F01A94-E7AE-452D-BB84-DE60C745A4C3}" srcOrd="1" destOrd="0" presId="urn:microsoft.com/office/officeart/2005/8/layout/radial2"/>
    <dgm:cxn modelId="{2EA4A348-CCF9-4B6D-A98A-1583176840F0}" type="presParOf" srcId="{A8FB2808-AAFC-4D97-887F-3779979975C0}" destId="{35526D56-E768-4819-9216-C4E927743A2B}" srcOrd="9" destOrd="0" presId="urn:microsoft.com/office/officeart/2005/8/layout/radial2"/>
    <dgm:cxn modelId="{FA6F83B4-2F89-4B96-9545-D20A892A7EE0}" type="presParOf" srcId="{A8FB2808-AAFC-4D97-887F-3779979975C0}" destId="{449B1AEF-604E-4656-ACAF-2FA22576DCF6}" srcOrd="10" destOrd="0" presId="urn:microsoft.com/office/officeart/2005/8/layout/radial2"/>
    <dgm:cxn modelId="{EF413FE9-AD43-4B8A-A48D-46EF86BF71EC}" type="presParOf" srcId="{449B1AEF-604E-4656-ACAF-2FA22576DCF6}" destId="{9668CE02-015F-4977-AFE0-6ADCE0C919A6}" srcOrd="0" destOrd="0" presId="urn:microsoft.com/office/officeart/2005/8/layout/radial2"/>
    <dgm:cxn modelId="{84647E6C-B25A-434E-B14B-02D2FE078DE7}" type="presParOf" srcId="{449B1AEF-604E-4656-ACAF-2FA22576DCF6}" destId="{014A86A1-B467-4CA1-9D8A-6362EC1901EF}" srcOrd="1" destOrd="0" presId="urn:microsoft.com/office/officeart/2005/8/layout/radial2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FA7A06C3-9B9C-4943-9C10-D72171014D24}" type="doc">
      <dgm:prSet loTypeId="urn:microsoft.com/office/officeart/2005/8/layout/radial2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777522B5-7191-4146-B6CE-E04273D13619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10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山东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720E01A6-D50D-45FE-A3FA-3DCC4AFE2A92}" cxnId="{5F874E38-A74B-4412-917D-D0FAB13B1714}" type="parTrans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2543454-504B-49AD-9A0B-5DB235BAE270}" cxnId="{5F874E38-A74B-4412-917D-D0FAB13B1714}" type="sibTrans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E8F5A92F-C113-40C3-8F95-DF0C142652C4}">
      <dgm:prSet phldrT="[文本]" custT="1"/>
      <dgm:spPr/>
      <dgm:t>
        <a:bodyPr/>
        <a:lstStyle/>
        <a:p>
          <a:r>
            <a:rPr lang="en-US" altLang="zh-CN" sz="1000" b="0" i="0" u="none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18.26%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819E1389-4DA7-4107-8AED-8C255C0181E9}" cxnId="{D05ED6B2-2BC4-4103-87D1-94AA356A5357}" type="parTrans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33D62A1-A750-48FB-8B81-0E931AC966B0}" cxnId="{D05ED6B2-2BC4-4103-87D1-94AA356A5357}" type="sibTrans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DEC268B6-18D7-4F04-A4B5-65EC04A85F7E}">
      <dgm:prSet phldrT="[文本]" custT="1"/>
      <dgm:spPr/>
      <dgm:t>
        <a:bodyPr/>
        <a:lstStyle/>
        <a:p>
          <a:r>
            <a:rPr lang="en-US" altLang="zh-CN" sz="1000" b="0" i="0" u="none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15.55%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22A0EF60-54D8-4AE2-9373-48E2155ADFA1}" cxnId="{155372B1-2DF9-4764-8CAF-814D957425F4}" type="parTrans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B51354E-341D-4D86-AE5C-B8E795A1284E}" cxnId="{155372B1-2DF9-4764-8CAF-814D957425F4}" type="sibTrans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399FD7A3-8AEE-43C9-8685-6BCCA332708C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10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新疆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8DED6D8A-C292-490C-8B34-2C205393EE13}" cxnId="{CA5FA34F-FDF9-47A6-A34E-A45D6BA60BF4}" type="parTrans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1C9F9FE-7A0D-4A39-B439-4DF7F4626C6C}" cxnId="{CA5FA34F-FDF9-47A6-A34E-A45D6BA60BF4}" type="sibTrans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B17D9A84-EB33-4C6E-851D-F77693D395E2}">
      <dgm:prSet phldrT="[文本]" custT="1"/>
      <dgm:spPr/>
      <dgm:t>
        <a:bodyPr/>
        <a:lstStyle/>
        <a:p>
          <a:r>
            <a:rPr lang="en-US" altLang="zh-CN" sz="1000" b="0" i="0" u="none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11.03%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5183C925-F3E5-49DB-A46B-2BDCE3DD1B0D}" cxnId="{BD9BC6A0-E317-4B35-9B3A-EA97772B1898}" type="parTrans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B103A8B-EE78-441A-9758-C19A51BE18F2}" cxnId="{BD9BC6A0-E317-4B35-9B3A-EA97772B1898}" type="sibTrans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E09E9A6-00DF-4088-9A07-18E3CFC6CF2C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10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辽宁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CF56CEFD-AC68-4391-B387-EE89D3A868CB}" cxnId="{0DBD4CC8-13B8-47B0-B7C3-37245540B4C4}" type="parTrans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FD90BDB-2F8E-4B52-9534-C683394E30B0}" cxnId="{0DBD4CC8-13B8-47B0-B7C3-37245540B4C4}" type="sibTrans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B0A14D98-A3A8-4B16-8BE6-73948ACA260E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10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河北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CECA4B9B-7F5E-4A1C-BD1A-B7D7CD76A37A}" cxnId="{A486EB2F-543F-4AC9-A56B-ABE2934B917C}" type="parTrans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BE0CCB1-0507-4E67-AECC-B4E04151FE90}" cxnId="{A486EB2F-543F-4AC9-A56B-ABE2934B917C}" type="sibTrans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E6B0BFC0-ABA5-485D-9A40-6C582F797830}">
      <dgm:prSet custT="1"/>
      <dgm:spPr/>
      <dgm:t>
        <a:bodyPr/>
        <a:lstStyle/>
        <a:p>
          <a:r>
            <a:rPr lang="en-US" altLang="zh-CN" sz="1000" b="0" i="0" u="none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13.20%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3160A6B-2AD6-47F4-BC50-B1D89DBCADB0}" cxnId="{274FED40-9409-42F1-B71A-899996CBC966}" type="parTrans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B63F121-28E7-47EC-B322-9A425EA1705D}" cxnId="{274FED40-9409-42F1-B71A-899996CBC966}" type="sibTrans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0B4B4EE-A958-4F10-94EA-6CFD1E6A3083}">
      <dgm:prSet custT="1"/>
      <dgm:spPr/>
      <dgm:t>
        <a:bodyPr/>
        <a:lstStyle/>
        <a:p>
          <a:r>
            <a:rPr lang="en-US" altLang="zh-CN" sz="1000" b="0" i="0" u="none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11.75%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EB35BD28-C8AC-4C6B-8201-EDF218E7D107}" cxnId="{35FCB1DB-932B-456A-9499-C6366092F3F8}" type="parTrans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920E22EF-8FC6-44D9-B1F4-296BEA0A3129}" cxnId="{35FCB1DB-932B-456A-9499-C6366092F3F8}" type="sibTrans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C16F304-B896-4F90-9C5F-AB4170A2464C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10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内蒙古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C1F018D5-D55B-40D1-9023-2A3598C21FAB}" cxnId="{D1D0461A-1D8D-4495-80D3-0FD599EF1D18}" type="sibTrans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2D6DDA0A-4726-48BD-BFCC-6388F6BF2BA1}" cxnId="{D1D0461A-1D8D-4495-80D3-0FD599EF1D18}" type="parTrans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94370AD-19E2-4F6B-AB85-F32D3A5B7B9E}" type="pres">
      <dgm:prSet presAssocID="{FA7A06C3-9B9C-4943-9C10-D72171014D24}" presName="composite" presStyleCnt="0">
        <dgm:presLayoutVars>
          <dgm:chMax val="5"/>
          <dgm:dir/>
          <dgm:animLvl val="ctr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A8FB2808-AAFC-4D97-887F-3779979975C0}" type="pres">
      <dgm:prSet presAssocID="{FA7A06C3-9B9C-4943-9C10-D72171014D24}" presName="cycle" presStyleCnt="0"/>
      <dgm:spPr/>
    </dgm:pt>
    <dgm:pt modelId="{7D0277BF-C964-4D22-B5BB-6D99C40C7E15}" type="pres">
      <dgm:prSet presAssocID="{FA7A06C3-9B9C-4943-9C10-D72171014D24}" presName="centerShape" presStyleCnt="0"/>
      <dgm:spPr/>
    </dgm:pt>
    <dgm:pt modelId="{520D7201-8E13-49D1-919D-64B90E0B16FD}" type="pres">
      <dgm:prSet presAssocID="{FA7A06C3-9B9C-4943-9C10-D72171014D24}" presName="connSite" presStyleLbl="node1" presStyleIdx="0" presStyleCnt="6"/>
      <dgm:spPr/>
    </dgm:pt>
    <dgm:pt modelId="{98AE5B4B-2C6D-4C36-83DF-7C3182B7D292}" type="pres">
      <dgm:prSet presAssocID="{FA7A06C3-9B9C-4943-9C10-D72171014D24}" presName="visible" presStyleLbl="node1" presStyleIdx="0" presStyleCnt="6"/>
      <dgm:spPr>
        <a:noFill/>
        <a:ln>
          <a:noFill/>
        </a:ln>
      </dgm:spPr>
      <dgm:t>
        <a:bodyPr/>
        <a:lstStyle/>
        <a:p>
          <a:endParaRPr lang="zh-CN" altLang="en-US"/>
        </a:p>
      </dgm:t>
    </dgm:pt>
    <dgm:pt modelId="{EA72C591-9724-4095-A831-C421826EF975}" type="pres">
      <dgm:prSet presAssocID="{720E01A6-D50D-45FE-A3FA-3DCC4AFE2A92}" presName="Name25" presStyleLbl="parChTrans1D1" presStyleIdx="0" presStyleCnt="5"/>
      <dgm:spPr/>
      <dgm:t>
        <a:bodyPr/>
        <a:lstStyle/>
        <a:p>
          <a:endParaRPr lang="zh-CN" altLang="en-US"/>
        </a:p>
      </dgm:t>
    </dgm:pt>
    <dgm:pt modelId="{9651C876-0FDB-4BF8-B58C-457C507BEB0B}" type="pres">
      <dgm:prSet presAssocID="{777522B5-7191-4146-B6CE-E04273D13619}" presName="node" presStyleCnt="0"/>
      <dgm:spPr/>
    </dgm:pt>
    <dgm:pt modelId="{EFD51B71-7277-4837-90FA-1CDDF8C0C07D}" type="pres">
      <dgm:prSet presAssocID="{777522B5-7191-4146-B6CE-E04273D13619}" presName="parentNode" presStyleLbl="node1" presStyleIdx="1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74AEE05-33D4-402B-91DC-C916ECC79DE6}" type="pres">
      <dgm:prSet presAssocID="{777522B5-7191-4146-B6CE-E04273D13619}" presName="childNode" presStyleLbl="revTx" presStyleIdx="0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FBBBBC3-2F5D-4A60-A5D9-97C06A6DD83D}" type="pres">
      <dgm:prSet presAssocID="{2D6DDA0A-4726-48BD-BFCC-6388F6BF2BA1}" presName="Name25" presStyleLbl="parChTrans1D1" presStyleIdx="1" presStyleCnt="5"/>
      <dgm:spPr/>
      <dgm:t>
        <a:bodyPr/>
        <a:lstStyle/>
        <a:p>
          <a:endParaRPr lang="zh-CN" altLang="en-US"/>
        </a:p>
      </dgm:t>
    </dgm:pt>
    <dgm:pt modelId="{0365C081-EBAD-4733-AD59-EEC65E712488}" type="pres">
      <dgm:prSet presAssocID="{4C16F304-B896-4F90-9C5F-AB4170A2464C}" presName="node" presStyleCnt="0"/>
      <dgm:spPr/>
    </dgm:pt>
    <dgm:pt modelId="{865E54A3-B4BE-4468-AC89-EB577B209FA0}" type="pres">
      <dgm:prSet presAssocID="{4C16F304-B896-4F90-9C5F-AB4170A2464C}" presName="parentNode" presStyleLbl="node1" presStyleIdx="2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47D5E9F-899F-43C6-8450-965A38D33E10}" type="pres">
      <dgm:prSet presAssocID="{4C16F304-B896-4F90-9C5F-AB4170A2464C}" presName="childNode" presStyleLbl="revTx" presStyleIdx="1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D012BB2-BF79-4510-99E7-066A01BAA56A}" type="pres">
      <dgm:prSet presAssocID="{CF56CEFD-AC68-4391-B387-EE89D3A868CB}" presName="Name25" presStyleLbl="parChTrans1D1" presStyleIdx="2" presStyleCnt="5"/>
      <dgm:spPr/>
      <dgm:t>
        <a:bodyPr/>
        <a:lstStyle/>
        <a:p>
          <a:endParaRPr lang="zh-CN" altLang="en-US"/>
        </a:p>
      </dgm:t>
    </dgm:pt>
    <dgm:pt modelId="{AC8E1714-64B1-4EB0-AED0-2D4C844CC877}" type="pres">
      <dgm:prSet presAssocID="{FE09E9A6-00DF-4088-9A07-18E3CFC6CF2C}" presName="node" presStyleCnt="0"/>
      <dgm:spPr/>
    </dgm:pt>
    <dgm:pt modelId="{CC3A8EB3-DFAF-417F-9F88-2376FB398B20}" type="pres">
      <dgm:prSet presAssocID="{FE09E9A6-00DF-4088-9A07-18E3CFC6CF2C}" presName="parentNode" presStyleLbl="node1" presStyleIdx="3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4AEB474-3337-4AF1-8599-92D9CCED5CCD}" type="pres">
      <dgm:prSet presAssocID="{FE09E9A6-00DF-4088-9A07-18E3CFC6CF2C}" presName="childNode" presStyleLbl="revTx" presStyleIdx="2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F3E85D6-EFCB-4E2C-8A6C-B78AE30C68C3}" type="pres">
      <dgm:prSet presAssocID="{CECA4B9B-7F5E-4A1C-BD1A-B7D7CD76A37A}" presName="Name25" presStyleLbl="parChTrans1D1" presStyleIdx="3" presStyleCnt="5"/>
      <dgm:spPr/>
      <dgm:t>
        <a:bodyPr/>
        <a:lstStyle/>
        <a:p>
          <a:endParaRPr lang="zh-CN" altLang="en-US"/>
        </a:p>
      </dgm:t>
    </dgm:pt>
    <dgm:pt modelId="{6EB30C24-E0BC-46CC-A8CC-BD35E8D8F516}" type="pres">
      <dgm:prSet presAssocID="{B0A14D98-A3A8-4B16-8BE6-73948ACA260E}" presName="node" presStyleCnt="0"/>
      <dgm:spPr/>
    </dgm:pt>
    <dgm:pt modelId="{8C9211B4-E3C9-41A5-BAF6-85AA8DC56757}" type="pres">
      <dgm:prSet presAssocID="{B0A14D98-A3A8-4B16-8BE6-73948ACA260E}" presName="parentNode" presStyleLbl="node1" presStyleIdx="4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8F01A94-E7AE-452D-BB84-DE60C745A4C3}" type="pres">
      <dgm:prSet presAssocID="{B0A14D98-A3A8-4B16-8BE6-73948ACA260E}" presName="childNode" presStyleLbl="revTx" presStyleIdx="3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5526D56-E768-4819-9216-C4E927743A2B}" type="pres">
      <dgm:prSet presAssocID="{8DED6D8A-C292-490C-8B34-2C205393EE13}" presName="Name25" presStyleLbl="parChTrans1D1" presStyleIdx="4" presStyleCnt="5"/>
      <dgm:spPr/>
      <dgm:t>
        <a:bodyPr/>
        <a:lstStyle/>
        <a:p>
          <a:endParaRPr lang="zh-CN" altLang="en-US"/>
        </a:p>
      </dgm:t>
    </dgm:pt>
    <dgm:pt modelId="{449B1AEF-604E-4656-ACAF-2FA22576DCF6}" type="pres">
      <dgm:prSet presAssocID="{399FD7A3-8AEE-43C9-8685-6BCCA332708C}" presName="node" presStyleCnt="0"/>
      <dgm:spPr/>
    </dgm:pt>
    <dgm:pt modelId="{9668CE02-015F-4977-AFE0-6ADCE0C919A6}" type="pres">
      <dgm:prSet presAssocID="{399FD7A3-8AEE-43C9-8685-6BCCA332708C}" presName="parentNode" presStyleLbl="node1" presStyleIdx="5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14A86A1-B467-4CA1-9D8A-6362EC1901EF}" type="pres">
      <dgm:prSet presAssocID="{399FD7A3-8AEE-43C9-8685-6BCCA332708C}" presName="childNode" presStyleLbl="revTx" presStyleIdx="4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D05ED6B2-2BC4-4103-87D1-94AA356A5357}" srcId="{777522B5-7191-4146-B6CE-E04273D13619}" destId="{E8F5A92F-C113-40C3-8F95-DF0C142652C4}" srcOrd="0" destOrd="0" parTransId="{819E1389-4DA7-4107-8AED-8C255C0181E9}" sibTransId="{433D62A1-A750-48FB-8B81-0E931AC966B0}"/>
    <dgm:cxn modelId="{1831A947-14F9-4E1E-BDFF-9D562C70A42F}" type="presOf" srcId="{FA7A06C3-9B9C-4943-9C10-D72171014D24}" destId="{F94370AD-19E2-4F6B-AB85-F32D3A5B7B9E}" srcOrd="0" destOrd="0" presId="urn:microsoft.com/office/officeart/2005/8/layout/radial2"/>
    <dgm:cxn modelId="{2982F4EC-3E19-4EC2-811C-45666870348B}" type="presOf" srcId="{B0A14D98-A3A8-4B16-8BE6-73948ACA260E}" destId="{8C9211B4-E3C9-41A5-BAF6-85AA8DC56757}" srcOrd="0" destOrd="0" presId="urn:microsoft.com/office/officeart/2005/8/layout/radial2"/>
    <dgm:cxn modelId="{61CC18C0-B2DA-4668-AC3D-D56C301A464F}" type="presOf" srcId="{B17D9A84-EB33-4C6E-851D-F77693D395E2}" destId="{014A86A1-B467-4CA1-9D8A-6362EC1901EF}" srcOrd="0" destOrd="0" presId="urn:microsoft.com/office/officeart/2005/8/layout/radial2"/>
    <dgm:cxn modelId="{BD9BC6A0-E317-4B35-9B3A-EA97772B1898}" srcId="{399FD7A3-8AEE-43C9-8685-6BCCA332708C}" destId="{B17D9A84-EB33-4C6E-851D-F77693D395E2}" srcOrd="0" destOrd="0" parTransId="{5183C925-F3E5-49DB-A46B-2BDCE3DD1B0D}" sibTransId="{AB103A8B-EE78-441A-9758-C19A51BE18F2}"/>
    <dgm:cxn modelId="{AED50C7A-7D23-443F-82C4-F0F76A547E34}" type="presOf" srcId="{CF56CEFD-AC68-4391-B387-EE89D3A868CB}" destId="{1D012BB2-BF79-4510-99E7-066A01BAA56A}" srcOrd="0" destOrd="0" presId="urn:microsoft.com/office/officeart/2005/8/layout/radial2"/>
    <dgm:cxn modelId="{12140E0A-A3D4-4CD8-9C88-72A8B35AD975}" type="presOf" srcId="{E6B0BFC0-ABA5-485D-9A40-6C582F797830}" destId="{44AEB474-3337-4AF1-8599-92D9CCED5CCD}" srcOrd="0" destOrd="0" presId="urn:microsoft.com/office/officeart/2005/8/layout/radial2"/>
    <dgm:cxn modelId="{155372B1-2DF9-4764-8CAF-814D957425F4}" srcId="{4C16F304-B896-4F90-9C5F-AB4170A2464C}" destId="{DEC268B6-18D7-4F04-A4B5-65EC04A85F7E}" srcOrd="0" destOrd="0" parTransId="{22A0EF60-54D8-4AE2-9373-48E2155ADFA1}" sibTransId="{AB51354E-341D-4D86-AE5C-B8E795A1284E}"/>
    <dgm:cxn modelId="{35FCB1DB-932B-456A-9499-C6366092F3F8}" srcId="{B0A14D98-A3A8-4B16-8BE6-73948ACA260E}" destId="{40B4B4EE-A958-4F10-94EA-6CFD1E6A3083}" srcOrd="0" destOrd="0" parTransId="{EB35BD28-C8AC-4C6B-8201-EDF218E7D107}" sibTransId="{920E22EF-8FC6-44D9-B1F4-296BEA0A3129}"/>
    <dgm:cxn modelId="{1BA02D0E-C8F7-41A0-A1C3-2368F022C62F}" type="presOf" srcId="{8DED6D8A-C292-490C-8B34-2C205393EE13}" destId="{35526D56-E768-4819-9216-C4E927743A2B}" srcOrd="0" destOrd="0" presId="urn:microsoft.com/office/officeart/2005/8/layout/radial2"/>
    <dgm:cxn modelId="{D1D0461A-1D8D-4495-80D3-0FD599EF1D18}" srcId="{FA7A06C3-9B9C-4943-9C10-D72171014D24}" destId="{4C16F304-B896-4F90-9C5F-AB4170A2464C}" srcOrd="1" destOrd="0" parTransId="{2D6DDA0A-4726-48BD-BFCC-6388F6BF2BA1}" sibTransId="{C1F018D5-D55B-40D1-9023-2A3598C21FAB}"/>
    <dgm:cxn modelId="{5F874E38-A74B-4412-917D-D0FAB13B1714}" srcId="{FA7A06C3-9B9C-4943-9C10-D72171014D24}" destId="{777522B5-7191-4146-B6CE-E04273D13619}" srcOrd="0" destOrd="0" parTransId="{720E01A6-D50D-45FE-A3FA-3DCC4AFE2A92}" sibTransId="{F2543454-504B-49AD-9A0B-5DB235BAE270}"/>
    <dgm:cxn modelId="{D2F24CB6-92A0-435D-B3F1-2B85F17D3D8C}" type="presOf" srcId="{399FD7A3-8AEE-43C9-8685-6BCCA332708C}" destId="{9668CE02-015F-4977-AFE0-6ADCE0C919A6}" srcOrd="0" destOrd="0" presId="urn:microsoft.com/office/officeart/2005/8/layout/radial2"/>
    <dgm:cxn modelId="{5AE85644-3C95-40AC-90FA-E53B3CF0AB47}" type="presOf" srcId="{777522B5-7191-4146-B6CE-E04273D13619}" destId="{EFD51B71-7277-4837-90FA-1CDDF8C0C07D}" srcOrd="0" destOrd="0" presId="urn:microsoft.com/office/officeart/2005/8/layout/radial2"/>
    <dgm:cxn modelId="{239130B8-7319-4154-84C8-DE3CA67BE905}" type="presOf" srcId="{4C16F304-B896-4F90-9C5F-AB4170A2464C}" destId="{865E54A3-B4BE-4468-AC89-EB577B209FA0}" srcOrd="0" destOrd="0" presId="urn:microsoft.com/office/officeart/2005/8/layout/radial2"/>
    <dgm:cxn modelId="{0DBD4CC8-13B8-47B0-B7C3-37245540B4C4}" srcId="{FA7A06C3-9B9C-4943-9C10-D72171014D24}" destId="{FE09E9A6-00DF-4088-9A07-18E3CFC6CF2C}" srcOrd="2" destOrd="0" parTransId="{CF56CEFD-AC68-4391-B387-EE89D3A868CB}" sibTransId="{6FD90BDB-2F8E-4B52-9534-C683394E30B0}"/>
    <dgm:cxn modelId="{B0F899B7-B0CF-4BA5-B554-72EC5848B221}" type="presOf" srcId="{E8F5A92F-C113-40C3-8F95-DF0C142652C4}" destId="{974AEE05-33D4-402B-91DC-C916ECC79DE6}" srcOrd="0" destOrd="0" presId="urn:microsoft.com/office/officeart/2005/8/layout/radial2"/>
    <dgm:cxn modelId="{9A39AD6C-E009-4CE9-A157-969C49E6AB78}" type="presOf" srcId="{2D6DDA0A-4726-48BD-BFCC-6388F6BF2BA1}" destId="{DFBBBBC3-2F5D-4A60-A5D9-97C06A6DD83D}" srcOrd="0" destOrd="0" presId="urn:microsoft.com/office/officeart/2005/8/layout/radial2"/>
    <dgm:cxn modelId="{9F5679C1-E8F1-407A-BB52-EFC3CB6A09C0}" type="presOf" srcId="{CECA4B9B-7F5E-4A1C-BD1A-B7D7CD76A37A}" destId="{9F3E85D6-EFCB-4E2C-8A6C-B78AE30C68C3}" srcOrd="0" destOrd="0" presId="urn:microsoft.com/office/officeart/2005/8/layout/radial2"/>
    <dgm:cxn modelId="{8B51EB5A-E1CE-4F8A-ADC5-57B3CA872AA0}" type="presOf" srcId="{720E01A6-D50D-45FE-A3FA-3DCC4AFE2A92}" destId="{EA72C591-9724-4095-A831-C421826EF975}" srcOrd="0" destOrd="0" presId="urn:microsoft.com/office/officeart/2005/8/layout/radial2"/>
    <dgm:cxn modelId="{A486EB2F-543F-4AC9-A56B-ABE2934B917C}" srcId="{FA7A06C3-9B9C-4943-9C10-D72171014D24}" destId="{B0A14D98-A3A8-4B16-8BE6-73948ACA260E}" srcOrd="3" destOrd="0" parTransId="{CECA4B9B-7F5E-4A1C-BD1A-B7D7CD76A37A}" sibTransId="{6BE0CCB1-0507-4E67-AECC-B4E04151FE90}"/>
    <dgm:cxn modelId="{C89108A1-1306-4E3B-9188-CFBCEDB49B05}" type="presOf" srcId="{40B4B4EE-A958-4F10-94EA-6CFD1E6A3083}" destId="{C8F01A94-E7AE-452D-BB84-DE60C745A4C3}" srcOrd="0" destOrd="0" presId="urn:microsoft.com/office/officeart/2005/8/layout/radial2"/>
    <dgm:cxn modelId="{274FED40-9409-42F1-B71A-899996CBC966}" srcId="{FE09E9A6-00DF-4088-9A07-18E3CFC6CF2C}" destId="{E6B0BFC0-ABA5-485D-9A40-6C582F797830}" srcOrd="0" destOrd="0" parTransId="{43160A6B-2AD6-47F4-BC50-B1D89DBCADB0}" sibTransId="{AB63F121-28E7-47EC-B322-9A425EA1705D}"/>
    <dgm:cxn modelId="{E080A0EF-5CFA-4152-97DE-FF2E52F6D6E0}" type="presOf" srcId="{DEC268B6-18D7-4F04-A4B5-65EC04A85F7E}" destId="{347D5E9F-899F-43C6-8450-965A38D33E10}" srcOrd="0" destOrd="0" presId="urn:microsoft.com/office/officeart/2005/8/layout/radial2"/>
    <dgm:cxn modelId="{05BDF2E1-FEA2-4DC8-B01C-C77ADBE32E2C}" type="presOf" srcId="{FE09E9A6-00DF-4088-9A07-18E3CFC6CF2C}" destId="{CC3A8EB3-DFAF-417F-9F88-2376FB398B20}" srcOrd="0" destOrd="0" presId="urn:microsoft.com/office/officeart/2005/8/layout/radial2"/>
    <dgm:cxn modelId="{CA5FA34F-FDF9-47A6-A34E-A45D6BA60BF4}" srcId="{FA7A06C3-9B9C-4943-9C10-D72171014D24}" destId="{399FD7A3-8AEE-43C9-8685-6BCCA332708C}" srcOrd="4" destOrd="0" parTransId="{8DED6D8A-C292-490C-8B34-2C205393EE13}" sibTransId="{61C9F9FE-7A0D-4A39-B439-4DF7F4626C6C}"/>
    <dgm:cxn modelId="{B9AC7156-4E5F-4A4A-AB6D-4A8A1119F6DE}" type="presParOf" srcId="{F94370AD-19E2-4F6B-AB85-F32D3A5B7B9E}" destId="{A8FB2808-AAFC-4D97-887F-3779979975C0}" srcOrd="0" destOrd="0" presId="urn:microsoft.com/office/officeart/2005/8/layout/radial2"/>
    <dgm:cxn modelId="{0A306AB5-9553-4C07-B188-E83FF845AD02}" type="presParOf" srcId="{A8FB2808-AAFC-4D97-887F-3779979975C0}" destId="{7D0277BF-C964-4D22-B5BB-6D99C40C7E15}" srcOrd="0" destOrd="0" presId="urn:microsoft.com/office/officeart/2005/8/layout/radial2"/>
    <dgm:cxn modelId="{078A25AB-7269-4634-BECE-F979D9C1830C}" type="presParOf" srcId="{7D0277BF-C964-4D22-B5BB-6D99C40C7E15}" destId="{520D7201-8E13-49D1-919D-64B90E0B16FD}" srcOrd="0" destOrd="0" presId="urn:microsoft.com/office/officeart/2005/8/layout/radial2"/>
    <dgm:cxn modelId="{6E532C15-18A0-490B-A1B8-93F0EFDEC6AF}" type="presParOf" srcId="{7D0277BF-C964-4D22-B5BB-6D99C40C7E15}" destId="{98AE5B4B-2C6D-4C36-83DF-7C3182B7D292}" srcOrd="1" destOrd="0" presId="urn:microsoft.com/office/officeart/2005/8/layout/radial2"/>
    <dgm:cxn modelId="{F90CFE68-253C-4B6E-A509-92F22AE91604}" type="presParOf" srcId="{A8FB2808-AAFC-4D97-887F-3779979975C0}" destId="{EA72C591-9724-4095-A831-C421826EF975}" srcOrd="1" destOrd="0" presId="urn:microsoft.com/office/officeart/2005/8/layout/radial2"/>
    <dgm:cxn modelId="{9DF9E738-4B6F-4FF2-B281-9B823F48ACFA}" type="presParOf" srcId="{A8FB2808-AAFC-4D97-887F-3779979975C0}" destId="{9651C876-0FDB-4BF8-B58C-457C507BEB0B}" srcOrd="2" destOrd="0" presId="urn:microsoft.com/office/officeart/2005/8/layout/radial2"/>
    <dgm:cxn modelId="{999D11C8-5B58-4DB3-B812-D9847B5D05AE}" type="presParOf" srcId="{9651C876-0FDB-4BF8-B58C-457C507BEB0B}" destId="{EFD51B71-7277-4837-90FA-1CDDF8C0C07D}" srcOrd="0" destOrd="0" presId="urn:microsoft.com/office/officeart/2005/8/layout/radial2"/>
    <dgm:cxn modelId="{5D434FA6-030D-46FB-AC44-A5A91EE2B7E2}" type="presParOf" srcId="{9651C876-0FDB-4BF8-B58C-457C507BEB0B}" destId="{974AEE05-33D4-402B-91DC-C916ECC79DE6}" srcOrd="1" destOrd="0" presId="urn:microsoft.com/office/officeart/2005/8/layout/radial2"/>
    <dgm:cxn modelId="{459BBE8C-B543-4DEC-8A77-3A893003FC6D}" type="presParOf" srcId="{A8FB2808-AAFC-4D97-887F-3779979975C0}" destId="{DFBBBBC3-2F5D-4A60-A5D9-97C06A6DD83D}" srcOrd="3" destOrd="0" presId="urn:microsoft.com/office/officeart/2005/8/layout/radial2"/>
    <dgm:cxn modelId="{62B7919D-4C88-4529-8553-5C13A7A1E34F}" type="presParOf" srcId="{A8FB2808-AAFC-4D97-887F-3779979975C0}" destId="{0365C081-EBAD-4733-AD59-EEC65E712488}" srcOrd="4" destOrd="0" presId="urn:microsoft.com/office/officeart/2005/8/layout/radial2"/>
    <dgm:cxn modelId="{381B8791-71AC-405B-AFA5-4D0973C130DA}" type="presParOf" srcId="{0365C081-EBAD-4733-AD59-EEC65E712488}" destId="{865E54A3-B4BE-4468-AC89-EB577B209FA0}" srcOrd="0" destOrd="0" presId="urn:microsoft.com/office/officeart/2005/8/layout/radial2"/>
    <dgm:cxn modelId="{75123B62-7638-41D3-BB7F-E50FEE04D4FC}" type="presParOf" srcId="{0365C081-EBAD-4733-AD59-EEC65E712488}" destId="{347D5E9F-899F-43C6-8450-965A38D33E10}" srcOrd="1" destOrd="0" presId="urn:microsoft.com/office/officeart/2005/8/layout/radial2"/>
    <dgm:cxn modelId="{1061CE5F-EF7E-47D5-A560-88E16A41A274}" type="presParOf" srcId="{A8FB2808-AAFC-4D97-887F-3779979975C0}" destId="{1D012BB2-BF79-4510-99E7-066A01BAA56A}" srcOrd="5" destOrd="0" presId="urn:microsoft.com/office/officeart/2005/8/layout/radial2"/>
    <dgm:cxn modelId="{3E68E7D4-8F3C-44AF-83E5-A52521209BA2}" type="presParOf" srcId="{A8FB2808-AAFC-4D97-887F-3779979975C0}" destId="{AC8E1714-64B1-4EB0-AED0-2D4C844CC877}" srcOrd="6" destOrd="0" presId="urn:microsoft.com/office/officeart/2005/8/layout/radial2"/>
    <dgm:cxn modelId="{D3A8FE65-15E6-4198-A80A-6899841BEE3D}" type="presParOf" srcId="{AC8E1714-64B1-4EB0-AED0-2D4C844CC877}" destId="{CC3A8EB3-DFAF-417F-9F88-2376FB398B20}" srcOrd="0" destOrd="0" presId="urn:microsoft.com/office/officeart/2005/8/layout/radial2"/>
    <dgm:cxn modelId="{19D8AE67-B2AF-44A3-AC5B-BA052AA2FB2F}" type="presParOf" srcId="{AC8E1714-64B1-4EB0-AED0-2D4C844CC877}" destId="{44AEB474-3337-4AF1-8599-92D9CCED5CCD}" srcOrd="1" destOrd="0" presId="urn:microsoft.com/office/officeart/2005/8/layout/radial2"/>
    <dgm:cxn modelId="{132B2201-E608-4EFA-BAC0-9D16E226AC59}" type="presParOf" srcId="{A8FB2808-AAFC-4D97-887F-3779979975C0}" destId="{9F3E85D6-EFCB-4E2C-8A6C-B78AE30C68C3}" srcOrd="7" destOrd="0" presId="urn:microsoft.com/office/officeart/2005/8/layout/radial2"/>
    <dgm:cxn modelId="{941F273B-A7AE-43B0-BACE-48BBEA677F80}" type="presParOf" srcId="{A8FB2808-AAFC-4D97-887F-3779979975C0}" destId="{6EB30C24-E0BC-46CC-A8CC-BD35E8D8F516}" srcOrd="8" destOrd="0" presId="urn:microsoft.com/office/officeart/2005/8/layout/radial2"/>
    <dgm:cxn modelId="{97D8C87E-58C6-421B-9723-3A231CA0E251}" type="presParOf" srcId="{6EB30C24-E0BC-46CC-A8CC-BD35E8D8F516}" destId="{8C9211B4-E3C9-41A5-BAF6-85AA8DC56757}" srcOrd="0" destOrd="0" presId="urn:microsoft.com/office/officeart/2005/8/layout/radial2"/>
    <dgm:cxn modelId="{D2A139C1-6384-48D1-9FA3-C66791D3CB4D}" type="presParOf" srcId="{6EB30C24-E0BC-46CC-A8CC-BD35E8D8F516}" destId="{C8F01A94-E7AE-452D-BB84-DE60C745A4C3}" srcOrd="1" destOrd="0" presId="urn:microsoft.com/office/officeart/2005/8/layout/radial2"/>
    <dgm:cxn modelId="{426B2138-B5FA-4249-9879-7D959455076E}" type="presParOf" srcId="{A8FB2808-AAFC-4D97-887F-3779979975C0}" destId="{35526D56-E768-4819-9216-C4E927743A2B}" srcOrd="9" destOrd="0" presId="urn:microsoft.com/office/officeart/2005/8/layout/radial2"/>
    <dgm:cxn modelId="{AF819032-DAC1-4790-B923-A8BABC237262}" type="presParOf" srcId="{A8FB2808-AAFC-4D97-887F-3779979975C0}" destId="{449B1AEF-604E-4656-ACAF-2FA22576DCF6}" srcOrd="10" destOrd="0" presId="urn:microsoft.com/office/officeart/2005/8/layout/radial2"/>
    <dgm:cxn modelId="{591F103A-BD8D-4D6D-ABA1-5D24E5B3FB38}" type="presParOf" srcId="{449B1AEF-604E-4656-ACAF-2FA22576DCF6}" destId="{9668CE02-015F-4977-AFE0-6ADCE0C919A6}" srcOrd="0" destOrd="0" presId="urn:microsoft.com/office/officeart/2005/8/layout/radial2"/>
    <dgm:cxn modelId="{4E85FCF1-15BD-4D60-BA20-B0BF6A4DE63F}" type="presParOf" srcId="{449B1AEF-604E-4656-ACAF-2FA22576DCF6}" destId="{014A86A1-B467-4CA1-9D8A-6362EC1901EF}" srcOrd="1" destOrd="0" presId="urn:microsoft.com/office/officeart/2005/8/layout/radial2"/>
  </dgm:cxnLst>
  <dgm:bg/>
  <dgm:whole/>
  <dgm:extLst>
    <a:ext uri="http://schemas.microsoft.com/office/drawing/2008/diagram">
      <dsp:dataModelExt xmlns:dsp="http://schemas.microsoft.com/office/drawing/2008/diagram" relId="rId10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FA7A06C3-9B9C-4943-9C10-D72171014D24}" type="doc">
      <dgm:prSet loTypeId="urn:microsoft.com/office/officeart/2005/8/layout/radial2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777522B5-7191-4146-B6CE-E04273D13619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10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陕西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720E01A6-D50D-45FE-A3FA-3DCC4AFE2A92}" cxnId="{5F874E38-A74B-4412-917D-D0FAB13B1714}" type="parTrans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2543454-504B-49AD-9A0B-5DB235BAE270}" cxnId="{5F874E38-A74B-4412-917D-D0FAB13B1714}" type="sibTrans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E8F5A92F-C113-40C3-8F95-DF0C142652C4}">
      <dgm:prSet phldrT="[文本]" custT="1"/>
      <dgm:spPr/>
      <dgm:t>
        <a:bodyPr/>
        <a:lstStyle/>
        <a:p>
          <a:r>
            <a:rPr lang="en-US" altLang="zh-CN" sz="1000" b="0" i="0" u="none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33.11%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819E1389-4DA7-4107-8AED-8C255C0181E9}" cxnId="{D05ED6B2-2BC4-4103-87D1-94AA356A5357}" type="parTrans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33D62A1-A750-48FB-8B81-0E931AC966B0}" cxnId="{D05ED6B2-2BC4-4103-87D1-94AA356A5357}" type="sibTrans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DEC268B6-18D7-4F04-A4B5-65EC04A85F7E}">
      <dgm:prSet phldrT="[文本]" custT="1"/>
      <dgm:spPr/>
      <dgm:t>
        <a:bodyPr/>
        <a:lstStyle/>
        <a:p>
          <a:r>
            <a:rPr lang="en-US" altLang="zh-CN" sz="1000" b="0" i="0" u="none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18.58%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22A0EF60-54D8-4AE2-9373-48E2155ADFA1}" cxnId="{155372B1-2DF9-4764-8CAF-814D957425F4}" type="parTrans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B51354E-341D-4D86-AE5C-B8E795A1284E}" cxnId="{155372B1-2DF9-4764-8CAF-814D957425F4}" type="sibTrans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B17D9A84-EB33-4C6E-851D-F77693D395E2}">
      <dgm:prSet phldrT="[文本]" custT="1"/>
      <dgm:spPr/>
      <dgm:t>
        <a:bodyPr/>
        <a:lstStyle/>
        <a:p>
          <a:r>
            <a:rPr lang="en-US" altLang="zh-CN" sz="1000" b="0" i="0" u="none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4.39%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5183C925-F3E5-49DB-A46B-2BDCE3DD1B0D}" cxnId="{BD9BC6A0-E317-4B35-9B3A-EA97772B1898}" type="parTrans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B103A8B-EE78-441A-9758-C19A51BE18F2}" cxnId="{BD9BC6A0-E317-4B35-9B3A-EA97772B1898}" type="sibTrans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E09E9A6-00DF-4088-9A07-18E3CFC6CF2C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10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内蒙古</a:t>
          </a:r>
          <a:endParaRPr lang="en-US" altLang="zh-CN" sz="1000" dirty="0" smtClean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CF56CEFD-AC68-4391-B387-EE89D3A868CB}" cxnId="{0DBD4CC8-13B8-47B0-B7C3-37245540B4C4}" type="parTrans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FD90BDB-2F8E-4B52-9534-C683394E30B0}" cxnId="{0DBD4CC8-13B8-47B0-B7C3-37245540B4C4}" type="sibTrans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B0A14D98-A3A8-4B16-8BE6-73948ACA260E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10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宁夏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CECA4B9B-7F5E-4A1C-BD1A-B7D7CD76A37A}" cxnId="{A486EB2F-543F-4AC9-A56B-ABE2934B917C}" type="parTrans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BE0CCB1-0507-4E67-AECC-B4E04151FE90}" cxnId="{A486EB2F-543F-4AC9-A56B-ABE2934B917C}" type="sibTrans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BC705F72-1F1B-4BCD-812E-F2C717A41295}">
      <dgm:prSet custT="1"/>
      <dgm:spPr/>
      <dgm:t>
        <a:bodyPr/>
        <a:lstStyle/>
        <a:p>
          <a:r>
            <a:rPr lang="en-US" altLang="zh-CN" sz="1000" b="0" i="0" u="none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13.18%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DCEAAB4C-E9A5-4625-8739-0B09CE74BEBB}" cxnId="{953CC26E-A625-460D-BAD8-262BC1CA0BEF}" type="parTrans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21BE816A-AD70-437C-908C-DDB54C0FFC9C}" cxnId="{953CC26E-A625-460D-BAD8-262BC1CA0BEF}" type="sibTrans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3F11F6C-7471-4B8B-8AA7-78E9B13AE207}">
      <dgm:prSet custT="1"/>
      <dgm:spPr/>
      <dgm:t>
        <a:bodyPr/>
        <a:lstStyle/>
        <a:p>
          <a:r>
            <a:rPr lang="en-US" altLang="zh-CN" sz="1000" b="0" i="0" u="none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11.82%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11B137D-F537-4551-B462-388CE6FA6F35}" cxnId="{8258EB5D-4B34-463A-8AA6-1D3A3002C0D5}" type="parTrans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20620F1-4446-4A9D-AEBF-9869CAC451C1}" cxnId="{8258EB5D-4B34-463A-8AA6-1D3A3002C0D5}" type="sibTrans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399FD7A3-8AEE-43C9-8685-6BCCA332708C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10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西藏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1C9F9FE-7A0D-4A39-B439-4DF7F4626C6C}" cxnId="{CA5FA34F-FDF9-47A6-A34E-A45D6BA60BF4}" type="sibTrans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8DED6D8A-C292-490C-8B34-2C205393EE13}" cxnId="{CA5FA34F-FDF9-47A6-A34E-A45D6BA60BF4}" type="parTrans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C16F304-B896-4F90-9C5F-AB4170A2464C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10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青海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C1F018D5-D55B-40D1-9023-2A3598C21FAB}" cxnId="{D1D0461A-1D8D-4495-80D3-0FD599EF1D18}" type="sibTrans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2D6DDA0A-4726-48BD-BFCC-6388F6BF2BA1}" cxnId="{D1D0461A-1D8D-4495-80D3-0FD599EF1D18}" type="parTrans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94370AD-19E2-4F6B-AB85-F32D3A5B7B9E}" type="pres">
      <dgm:prSet presAssocID="{FA7A06C3-9B9C-4943-9C10-D72171014D24}" presName="composite" presStyleCnt="0">
        <dgm:presLayoutVars>
          <dgm:chMax val="5"/>
          <dgm:dir/>
          <dgm:animLvl val="ctr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A8FB2808-AAFC-4D97-887F-3779979975C0}" type="pres">
      <dgm:prSet presAssocID="{FA7A06C3-9B9C-4943-9C10-D72171014D24}" presName="cycle" presStyleCnt="0"/>
      <dgm:spPr/>
    </dgm:pt>
    <dgm:pt modelId="{7D0277BF-C964-4D22-B5BB-6D99C40C7E15}" type="pres">
      <dgm:prSet presAssocID="{FA7A06C3-9B9C-4943-9C10-D72171014D24}" presName="centerShape" presStyleCnt="0"/>
      <dgm:spPr/>
    </dgm:pt>
    <dgm:pt modelId="{520D7201-8E13-49D1-919D-64B90E0B16FD}" type="pres">
      <dgm:prSet presAssocID="{FA7A06C3-9B9C-4943-9C10-D72171014D24}" presName="connSite" presStyleLbl="node1" presStyleIdx="0" presStyleCnt="6"/>
      <dgm:spPr/>
    </dgm:pt>
    <dgm:pt modelId="{98AE5B4B-2C6D-4C36-83DF-7C3182B7D292}" type="pres">
      <dgm:prSet presAssocID="{FA7A06C3-9B9C-4943-9C10-D72171014D24}" presName="visible" presStyleLbl="node1" presStyleIdx="0" presStyleCnt="6" custLinFactY="16654" custLinFactNeighborX="-90567" custLinFactNeighborY="100000"/>
      <dgm:spPr>
        <a:noFill/>
        <a:ln>
          <a:noFill/>
        </a:ln>
      </dgm:spPr>
      <dgm:t>
        <a:bodyPr/>
        <a:lstStyle/>
        <a:p>
          <a:endParaRPr lang="zh-CN" altLang="en-US"/>
        </a:p>
      </dgm:t>
    </dgm:pt>
    <dgm:pt modelId="{EA72C591-9724-4095-A831-C421826EF975}" type="pres">
      <dgm:prSet presAssocID="{720E01A6-D50D-45FE-A3FA-3DCC4AFE2A92}" presName="Name25" presStyleLbl="parChTrans1D1" presStyleIdx="0" presStyleCnt="5"/>
      <dgm:spPr/>
      <dgm:t>
        <a:bodyPr/>
        <a:lstStyle/>
        <a:p>
          <a:endParaRPr lang="zh-CN" altLang="en-US"/>
        </a:p>
      </dgm:t>
    </dgm:pt>
    <dgm:pt modelId="{9651C876-0FDB-4BF8-B58C-457C507BEB0B}" type="pres">
      <dgm:prSet presAssocID="{777522B5-7191-4146-B6CE-E04273D13619}" presName="node" presStyleCnt="0"/>
      <dgm:spPr/>
    </dgm:pt>
    <dgm:pt modelId="{EFD51B71-7277-4837-90FA-1CDDF8C0C07D}" type="pres">
      <dgm:prSet presAssocID="{777522B5-7191-4146-B6CE-E04273D13619}" presName="parentNode" presStyleLbl="node1" presStyleIdx="1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74AEE05-33D4-402B-91DC-C916ECC79DE6}" type="pres">
      <dgm:prSet presAssocID="{777522B5-7191-4146-B6CE-E04273D13619}" presName="childNode" presStyleLbl="revTx" presStyleIdx="0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FBBBBC3-2F5D-4A60-A5D9-97C06A6DD83D}" type="pres">
      <dgm:prSet presAssocID="{2D6DDA0A-4726-48BD-BFCC-6388F6BF2BA1}" presName="Name25" presStyleLbl="parChTrans1D1" presStyleIdx="1" presStyleCnt="5"/>
      <dgm:spPr/>
      <dgm:t>
        <a:bodyPr/>
        <a:lstStyle/>
        <a:p>
          <a:endParaRPr lang="zh-CN" altLang="en-US"/>
        </a:p>
      </dgm:t>
    </dgm:pt>
    <dgm:pt modelId="{0365C081-EBAD-4733-AD59-EEC65E712488}" type="pres">
      <dgm:prSet presAssocID="{4C16F304-B896-4F90-9C5F-AB4170A2464C}" presName="node" presStyleCnt="0"/>
      <dgm:spPr/>
    </dgm:pt>
    <dgm:pt modelId="{865E54A3-B4BE-4468-AC89-EB577B209FA0}" type="pres">
      <dgm:prSet presAssocID="{4C16F304-B896-4F90-9C5F-AB4170A2464C}" presName="parentNode" presStyleLbl="node1" presStyleIdx="2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47D5E9F-899F-43C6-8450-965A38D33E10}" type="pres">
      <dgm:prSet presAssocID="{4C16F304-B896-4F90-9C5F-AB4170A2464C}" presName="childNode" presStyleLbl="revTx" presStyleIdx="1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D012BB2-BF79-4510-99E7-066A01BAA56A}" type="pres">
      <dgm:prSet presAssocID="{CF56CEFD-AC68-4391-B387-EE89D3A868CB}" presName="Name25" presStyleLbl="parChTrans1D1" presStyleIdx="2" presStyleCnt="5"/>
      <dgm:spPr/>
      <dgm:t>
        <a:bodyPr/>
        <a:lstStyle/>
        <a:p>
          <a:endParaRPr lang="zh-CN" altLang="en-US"/>
        </a:p>
      </dgm:t>
    </dgm:pt>
    <dgm:pt modelId="{AC8E1714-64B1-4EB0-AED0-2D4C844CC877}" type="pres">
      <dgm:prSet presAssocID="{FE09E9A6-00DF-4088-9A07-18E3CFC6CF2C}" presName="node" presStyleCnt="0"/>
      <dgm:spPr/>
    </dgm:pt>
    <dgm:pt modelId="{CC3A8EB3-DFAF-417F-9F88-2376FB398B20}" type="pres">
      <dgm:prSet presAssocID="{FE09E9A6-00DF-4088-9A07-18E3CFC6CF2C}" presName="parentNode" presStyleLbl="node1" presStyleIdx="3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4AEB474-3337-4AF1-8599-92D9CCED5CCD}" type="pres">
      <dgm:prSet presAssocID="{FE09E9A6-00DF-4088-9A07-18E3CFC6CF2C}" presName="childNode" presStyleLbl="revTx" presStyleIdx="2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F3E85D6-EFCB-4E2C-8A6C-B78AE30C68C3}" type="pres">
      <dgm:prSet presAssocID="{CECA4B9B-7F5E-4A1C-BD1A-B7D7CD76A37A}" presName="Name25" presStyleLbl="parChTrans1D1" presStyleIdx="3" presStyleCnt="5"/>
      <dgm:spPr/>
      <dgm:t>
        <a:bodyPr/>
        <a:lstStyle/>
        <a:p>
          <a:endParaRPr lang="zh-CN" altLang="en-US"/>
        </a:p>
      </dgm:t>
    </dgm:pt>
    <dgm:pt modelId="{6EB30C24-E0BC-46CC-A8CC-BD35E8D8F516}" type="pres">
      <dgm:prSet presAssocID="{B0A14D98-A3A8-4B16-8BE6-73948ACA260E}" presName="node" presStyleCnt="0"/>
      <dgm:spPr/>
    </dgm:pt>
    <dgm:pt modelId="{8C9211B4-E3C9-41A5-BAF6-85AA8DC56757}" type="pres">
      <dgm:prSet presAssocID="{B0A14D98-A3A8-4B16-8BE6-73948ACA260E}" presName="parentNode" presStyleLbl="node1" presStyleIdx="4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8F01A94-E7AE-452D-BB84-DE60C745A4C3}" type="pres">
      <dgm:prSet presAssocID="{B0A14D98-A3A8-4B16-8BE6-73948ACA260E}" presName="childNode" presStyleLbl="revTx" presStyleIdx="3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5526D56-E768-4819-9216-C4E927743A2B}" type="pres">
      <dgm:prSet presAssocID="{8DED6D8A-C292-490C-8B34-2C205393EE13}" presName="Name25" presStyleLbl="parChTrans1D1" presStyleIdx="4" presStyleCnt="5"/>
      <dgm:spPr/>
      <dgm:t>
        <a:bodyPr/>
        <a:lstStyle/>
        <a:p>
          <a:endParaRPr lang="zh-CN" altLang="en-US"/>
        </a:p>
      </dgm:t>
    </dgm:pt>
    <dgm:pt modelId="{449B1AEF-604E-4656-ACAF-2FA22576DCF6}" type="pres">
      <dgm:prSet presAssocID="{399FD7A3-8AEE-43C9-8685-6BCCA332708C}" presName="node" presStyleCnt="0"/>
      <dgm:spPr/>
    </dgm:pt>
    <dgm:pt modelId="{9668CE02-015F-4977-AFE0-6ADCE0C919A6}" type="pres">
      <dgm:prSet presAssocID="{399FD7A3-8AEE-43C9-8685-6BCCA332708C}" presName="parentNode" presStyleLbl="node1" presStyleIdx="5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14A86A1-B467-4CA1-9D8A-6362EC1901EF}" type="pres">
      <dgm:prSet presAssocID="{399FD7A3-8AEE-43C9-8685-6BCCA332708C}" presName="childNode" presStyleLbl="revTx" presStyleIdx="4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D05ED6B2-2BC4-4103-87D1-94AA356A5357}" srcId="{777522B5-7191-4146-B6CE-E04273D13619}" destId="{E8F5A92F-C113-40C3-8F95-DF0C142652C4}" srcOrd="0" destOrd="0" parTransId="{819E1389-4DA7-4107-8AED-8C255C0181E9}" sibTransId="{433D62A1-A750-48FB-8B81-0E931AC966B0}"/>
    <dgm:cxn modelId="{B948388D-69A7-4BBC-914E-414CA9AEB015}" type="presOf" srcId="{2D6DDA0A-4726-48BD-BFCC-6388F6BF2BA1}" destId="{DFBBBBC3-2F5D-4A60-A5D9-97C06A6DD83D}" srcOrd="0" destOrd="0" presId="urn:microsoft.com/office/officeart/2005/8/layout/radial2"/>
    <dgm:cxn modelId="{BD9BC6A0-E317-4B35-9B3A-EA97772B1898}" srcId="{399FD7A3-8AEE-43C9-8685-6BCCA332708C}" destId="{B17D9A84-EB33-4C6E-851D-F77693D395E2}" srcOrd="0" destOrd="0" parTransId="{5183C925-F3E5-49DB-A46B-2BDCE3DD1B0D}" sibTransId="{AB103A8B-EE78-441A-9758-C19A51BE18F2}"/>
    <dgm:cxn modelId="{155372B1-2DF9-4764-8CAF-814D957425F4}" srcId="{4C16F304-B896-4F90-9C5F-AB4170A2464C}" destId="{DEC268B6-18D7-4F04-A4B5-65EC04A85F7E}" srcOrd="0" destOrd="0" parTransId="{22A0EF60-54D8-4AE2-9373-48E2155ADFA1}" sibTransId="{AB51354E-341D-4D86-AE5C-B8E795A1284E}"/>
    <dgm:cxn modelId="{57AF772F-53D2-42BF-B774-92598A869990}" type="presOf" srcId="{4C16F304-B896-4F90-9C5F-AB4170A2464C}" destId="{865E54A3-B4BE-4468-AC89-EB577B209FA0}" srcOrd="0" destOrd="0" presId="urn:microsoft.com/office/officeart/2005/8/layout/radial2"/>
    <dgm:cxn modelId="{1C5096E2-59F3-48C5-A37F-5E72BB1636E3}" type="presOf" srcId="{777522B5-7191-4146-B6CE-E04273D13619}" destId="{EFD51B71-7277-4837-90FA-1CDDF8C0C07D}" srcOrd="0" destOrd="0" presId="urn:microsoft.com/office/officeart/2005/8/layout/radial2"/>
    <dgm:cxn modelId="{D1D0461A-1D8D-4495-80D3-0FD599EF1D18}" srcId="{FA7A06C3-9B9C-4943-9C10-D72171014D24}" destId="{4C16F304-B896-4F90-9C5F-AB4170A2464C}" srcOrd="1" destOrd="0" parTransId="{2D6DDA0A-4726-48BD-BFCC-6388F6BF2BA1}" sibTransId="{C1F018D5-D55B-40D1-9023-2A3598C21FAB}"/>
    <dgm:cxn modelId="{953CC26E-A625-460D-BAD8-262BC1CA0BEF}" srcId="{FE09E9A6-00DF-4088-9A07-18E3CFC6CF2C}" destId="{BC705F72-1F1B-4BCD-812E-F2C717A41295}" srcOrd="0" destOrd="0" parTransId="{DCEAAB4C-E9A5-4625-8739-0B09CE74BEBB}" sibTransId="{21BE816A-AD70-437C-908C-DDB54C0FFC9C}"/>
    <dgm:cxn modelId="{F89B0BB2-6ADD-49CC-BABB-986DCA7C09AE}" type="presOf" srcId="{8DED6D8A-C292-490C-8B34-2C205393EE13}" destId="{35526D56-E768-4819-9216-C4E927743A2B}" srcOrd="0" destOrd="0" presId="urn:microsoft.com/office/officeart/2005/8/layout/radial2"/>
    <dgm:cxn modelId="{5F874E38-A74B-4412-917D-D0FAB13B1714}" srcId="{FA7A06C3-9B9C-4943-9C10-D72171014D24}" destId="{777522B5-7191-4146-B6CE-E04273D13619}" srcOrd="0" destOrd="0" parTransId="{720E01A6-D50D-45FE-A3FA-3DCC4AFE2A92}" sibTransId="{F2543454-504B-49AD-9A0B-5DB235BAE270}"/>
    <dgm:cxn modelId="{A23C0949-388E-42B5-929B-3FA4207A6CFB}" type="presOf" srcId="{DEC268B6-18D7-4F04-A4B5-65EC04A85F7E}" destId="{347D5E9F-899F-43C6-8450-965A38D33E10}" srcOrd="0" destOrd="0" presId="urn:microsoft.com/office/officeart/2005/8/layout/radial2"/>
    <dgm:cxn modelId="{53166E93-A615-4BED-886C-DA594A895B2D}" type="presOf" srcId="{CECA4B9B-7F5E-4A1C-BD1A-B7D7CD76A37A}" destId="{9F3E85D6-EFCB-4E2C-8A6C-B78AE30C68C3}" srcOrd="0" destOrd="0" presId="urn:microsoft.com/office/officeart/2005/8/layout/radial2"/>
    <dgm:cxn modelId="{0DBD4CC8-13B8-47B0-B7C3-37245540B4C4}" srcId="{FA7A06C3-9B9C-4943-9C10-D72171014D24}" destId="{FE09E9A6-00DF-4088-9A07-18E3CFC6CF2C}" srcOrd="2" destOrd="0" parTransId="{CF56CEFD-AC68-4391-B387-EE89D3A868CB}" sibTransId="{6FD90BDB-2F8E-4B52-9534-C683394E30B0}"/>
    <dgm:cxn modelId="{8258EB5D-4B34-463A-8AA6-1D3A3002C0D5}" srcId="{B0A14D98-A3A8-4B16-8BE6-73948ACA260E}" destId="{A3F11F6C-7471-4B8B-8AA7-78E9B13AE207}" srcOrd="0" destOrd="0" parTransId="{411B137D-F537-4551-B462-388CE6FA6F35}" sibTransId="{420620F1-4446-4A9D-AEBF-9869CAC451C1}"/>
    <dgm:cxn modelId="{A486EB2F-543F-4AC9-A56B-ABE2934B917C}" srcId="{FA7A06C3-9B9C-4943-9C10-D72171014D24}" destId="{B0A14D98-A3A8-4B16-8BE6-73948ACA260E}" srcOrd="3" destOrd="0" parTransId="{CECA4B9B-7F5E-4A1C-BD1A-B7D7CD76A37A}" sibTransId="{6BE0CCB1-0507-4E67-AECC-B4E04151FE90}"/>
    <dgm:cxn modelId="{DBFE6BE4-621E-4C50-8E90-AB3818FF37FA}" type="presOf" srcId="{A3F11F6C-7471-4B8B-8AA7-78E9B13AE207}" destId="{C8F01A94-E7AE-452D-BB84-DE60C745A4C3}" srcOrd="0" destOrd="0" presId="urn:microsoft.com/office/officeart/2005/8/layout/radial2"/>
    <dgm:cxn modelId="{B065E285-A05F-48AB-954F-0D7E80B7296B}" type="presOf" srcId="{CF56CEFD-AC68-4391-B387-EE89D3A868CB}" destId="{1D012BB2-BF79-4510-99E7-066A01BAA56A}" srcOrd="0" destOrd="0" presId="urn:microsoft.com/office/officeart/2005/8/layout/radial2"/>
    <dgm:cxn modelId="{840E3324-6FDA-4342-B026-6B07F8BCC414}" type="presOf" srcId="{B17D9A84-EB33-4C6E-851D-F77693D395E2}" destId="{014A86A1-B467-4CA1-9D8A-6362EC1901EF}" srcOrd="0" destOrd="0" presId="urn:microsoft.com/office/officeart/2005/8/layout/radial2"/>
    <dgm:cxn modelId="{0575E9C0-FC4F-4A85-9986-3645A1FD7771}" type="presOf" srcId="{B0A14D98-A3A8-4B16-8BE6-73948ACA260E}" destId="{8C9211B4-E3C9-41A5-BAF6-85AA8DC56757}" srcOrd="0" destOrd="0" presId="urn:microsoft.com/office/officeart/2005/8/layout/radial2"/>
    <dgm:cxn modelId="{CA5FA34F-FDF9-47A6-A34E-A45D6BA60BF4}" srcId="{FA7A06C3-9B9C-4943-9C10-D72171014D24}" destId="{399FD7A3-8AEE-43C9-8685-6BCCA332708C}" srcOrd="4" destOrd="0" parTransId="{8DED6D8A-C292-490C-8B34-2C205393EE13}" sibTransId="{61C9F9FE-7A0D-4A39-B439-4DF7F4626C6C}"/>
    <dgm:cxn modelId="{602E99CC-C67A-4A35-A002-98DA60062A3B}" type="presOf" srcId="{399FD7A3-8AEE-43C9-8685-6BCCA332708C}" destId="{9668CE02-015F-4977-AFE0-6ADCE0C919A6}" srcOrd="0" destOrd="0" presId="urn:microsoft.com/office/officeart/2005/8/layout/radial2"/>
    <dgm:cxn modelId="{512BE366-38C5-45DA-9058-802C584C8D60}" type="presOf" srcId="{FE09E9A6-00DF-4088-9A07-18E3CFC6CF2C}" destId="{CC3A8EB3-DFAF-417F-9F88-2376FB398B20}" srcOrd="0" destOrd="0" presId="urn:microsoft.com/office/officeart/2005/8/layout/radial2"/>
    <dgm:cxn modelId="{9B481D30-4D07-4742-97E3-93BE88948450}" type="presOf" srcId="{720E01A6-D50D-45FE-A3FA-3DCC4AFE2A92}" destId="{EA72C591-9724-4095-A831-C421826EF975}" srcOrd="0" destOrd="0" presId="urn:microsoft.com/office/officeart/2005/8/layout/radial2"/>
    <dgm:cxn modelId="{BC8046FA-222D-4274-BFC3-052FC1A3215A}" type="presOf" srcId="{FA7A06C3-9B9C-4943-9C10-D72171014D24}" destId="{F94370AD-19E2-4F6B-AB85-F32D3A5B7B9E}" srcOrd="0" destOrd="0" presId="urn:microsoft.com/office/officeart/2005/8/layout/radial2"/>
    <dgm:cxn modelId="{A8C00E08-8C4A-4FB4-9539-F7E017DAE7F9}" type="presOf" srcId="{E8F5A92F-C113-40C3-8F95-DF0C142652C4}" destId="{974AEE05-33D4-402B-91DC-C916ECC79DE6}" srcOrd="0" destOrd="0" presId="urn:microsoft.com/office/officeart/2005/8/layout/radial2"/>
    <dgm:cxn modelId="{019A2510-E44A-48EC-9331-51A527738513}" type="presOf" srcId="{BC705F72-1F1B-4BCD-812E-F2C717A41295}" destId="{44AEB474-3337-4AF1-8599-92D9CCED5CCD}" srcOrd="0" destOrd="0" presId="urn:microsoft.com/office/officeart/2005/8/layout/radial2"/>
    <dgm:cxn modelId="{03079B4F-A474-42C9-B5F9-E8248FCCC7E7}" type="presParOf" srcId="{F94370AD-19E2-4F6B-AB85-F32D3A5B7B9E}" destId="{A8FB2808-AAFC-4D97-887F-3779979975C0}" srcOrd="0" destOrd="0" presId="urn:microsoft.com/office/officeart/2005/8/layout/radial2"/>
    <dgm:cxn modelId="{37AF0B3D-A15C-4721-8AB2-2BEB6FEC249C}" type="presParOf" srcId="{A8FB2808-AAFC-4D97-887F-3779979975C0}" destId="{7D0277BF-C964-4D22-B5BB-6D99C40C7E15}" srcOrd="0" destOrd="0" presId="urn:microsoft.com/office/officeart/2005/8/layout/radial2"/>
    <dgm:cxn modelId="{81C4A58C-C99C-4E06-93CB-EB94EA6B72A8}" type="presParOf" srcId="{7D0277BF-C964-4D22-B5BB-6D99C40C7E15}" destId="{520D7201-8E13-49D1-919D-64B90E0B16FD}" srcOrd="0" destOrd="0" presId="urn:microsoft.com/office/officeart/2005/8/layout/radial2"/>
    <dgm:cxn modelId="{319A64B1-88FE-4B94-AA05-79AB68276946}" type="presParOf" srcId="{7D0277BF-C964-4D22-B5BB-6D99C40C7E15}" destId="{98AE5B4B-2C6D-4C36-83DF-7C3182B7D292}" srcOrd="1" destOrd="0" presId="urn:microsoft.com/office/officeart/2005/8/layout/radial2"/>
    <dgm:cxn modelId="{30B329D9-1AAE-4914-8C86-A97B4C3402E9}" type="presParOf" srcId="{A8FB2808-AAFC-4D97-887F-3779979975C0}" destId="{EA72C591-9724-4095-A831-C421826EF975}" srcOrd="1" destOrd="0" presId="urn:microsoft.com/office/officeart/2005/8/layout/radial2"/>
    <dgm:cxn modelId="{38844C4C-6C3B-456C-81FA-F63CAF5D13E6}" type="presParOf" srcId="{A8FB2808-AAFC-4D97-887F-3779979975C0}" destId="{9651C876-0FDB-4BF8-B58C-457C507BEB0B}" srcOrd="2" destOrd="0" presId="urn:microsoft.com/office/officeart/2005/8/layout/radial2"/>
    <dgm:cxn modelId="{5AB1AD83-2ED2-4E41-81FE-2FDA7B5248C6}" type="presParOf" srcId="{9651C876-0FDB-4BF8-B58C-457C507BEB0B}" destId="{EFD51B71-7277-4837-90FA-1CDDF8C0C07D}" srcOrd="0" destOrd="0" presId="urn:microsoft.com/office/officeart/2005/8/layout/radial2"/>
    <dgm:cxn modelId="{B661B55A-4984-4D52-B92D-D937E96C138A}" type="presParOf" srcId="{9651C876-0FDB-4BF8-B58C-457C507BEB0B}" destId="{974AEE05-33D4-402B-91DC-C916ECC79DE6}" srcOrd="1" destOrd="0" presId="urn:microsoft.com/office/officeart/2005/8/layout/radial2"/>
    <dgm:cxn modelId="{CEDF17C4-BCAE-45B4-AD9E-07488BBAAE01}" type="presParOf" srcId="{A8FB2808-AAFC-4D97-887F-3779979975C0}" destId="{DFBBBBC3-2F5D-4A60-A5D9-97C06A6DD83D}" srcOrd="3" destOrd="0" presId="urn:microsoft.com/office/officeart/2005/8/layout/radial2"/>
    <dgm:cxn modelId="{891F5200-1234-4470-9D3F-A1D5CDF3BFED}" type="presParOf" srcId="{A8FB2808-AAFC-4D97-887F-3779979975C0}" destId="{0365C081-EBAD-4733-AD59-EEC65E712488}" srcOrd="4" destOrd="0" presId="urn:microsoft.com/office/officeart/2005/8/layout/radial2"/>
    <dgm:cxn modelId="{AA2F32A5-09B9-4BF0-B418-CD81339B0006}" type="presParOf" srcId="{0365C081-EBAD-4733-AD59-EEC65E712488}" destId="{865E54A3-B4BE-4468-AC89-EB577B209FA0}" srcOrd="0" destOrd="0" presId="urn:microsoft.com/office/officeart/2005/8/layout/radial2"/>
    <dgm:cxn modelId="{C010CEFD-1CFE-4AD0-8D95-1C75D3082A43}" type="presParOf" srcId="{0365C081-EBAD-4733-AD59-EEC65E712488}" destId="{347D5E9F-899F-43C6-8450-965A38D33E10}" srcOrd="1" destOrd="0" presId="urn:microsoft.com/office/officeart/2005/8/layout/radial2"/>
    <dgm:cxn modelId="{EA3097D5-5D6A-4F0C-BC8E-95727E6F40D5}" type="presParOf" srcId="{A8FB2808-AAFC-4D97-887F-3779979975C0}" destId="{1D012BB2-BF79-4510-99E7-066A01BAA56A}" srcOrd="5" destOrd="0" presId="urn:microsoft.com/office/officeart/2005/8/layout/radial2"/>
    <dgm:cxn modelId="{2DAD2903-8906-40D9-BB07-E7EBD00BF936}" type="presParOf" srcId="{A8FB2808-AAFC-4D97-887F-3779979975C0}" destId="{AC8E1714-64B1-4EB0-AED0-2D4C844CC877}" srcOrd="6" destOrd="0" presId="urn:microsoft.com/office/officeart/2005/8/layout/radial2"/>
    <dgm:cxn modelId="{E9549D15-29FF-4047-A802-85717C467849}" type="presParOf" srcId="{AC8E1714-64B1-4EB0-AED0-2D4C844CC877}" destId="{CC3A8EB3-DFAF-417F-9F88-2376FB398B20}" srcOrd="0" destOrd="0" presId="urn:microsoft.com/office/officeart/2005/8/layout/radial2"/>
    <dgm:cxn modelId="{71DF43F5-0BB2-44E0-83F8-381B0770DC8D}" type="presParOf" srcId="{AC8E1714-64B1-4EB0-AED0-2D4C844CC877}" destId="{44AEB474-3337-4AF1-8599-92D9CCED5CCD}" srcOrd="1" destOrd="0" presId="urn:microsoft.com/office/officeart/2005/8/layout/radial2"/>
    <dgm:cxn modelId="{587C6F1C-BC17-4AA0-8849-119552AC7EAD}" type="presParOf" srcId="{A8FB2808-AAFC-4D97-887F-3779979975C0}" destId="{9F3E85D6-EFCB-4E2C-8A6C-B78AE30C68C3}" srcOrd="7" destOrd="0" presId="urn:microsoft.com/office/officeart/2005/8/layout/radial2"/>
    <dgm:cxn modelId="{06C402EB-CEA4-4DE4-9945-CFC2EED6CFCF}" type="presParOf" srcId="{A8FB2808-AAFC-4D97-887F-3779979975C0}" destId="{6EB30C24-E0BC-46CC-A8CC-BD35E8D8F516}" srcOrd="8" destOrd="0" presId="urn:microsoft.com/office/officeart/2005/8/layout/radial2"/>
    <dgm:cxn modelId="{F5B10966-F964-4F5E-9463-869B43112403}" type="presParOf" srcId="{6EB30C24-E0BC-46CC-A8CC-BD35E8D8F516}" destId="{8C9211B4-E3C9-41A5-BAF6-85AA8DC56757}" srcOrd="0" destOrd="0" presId="urn:microsoft.com/office/officeart/2005/8/layout/radial2"/>
    <dgm:cxn modelId="{418D46EC-D79E-4C36-AE26-4C9AE9BFDC24}" type="presParOf" srcId="{6EB30C24-E0BC-46CC-A8CC-BD35E8D8F516}" destId="{C8F01A94-E7AE-452D-BB84-DE60C745A4C3}" srcOrd="1" destOrd="0" presId="urn:microsoft.com/office/officeart/2005/8/layout/radial2"/>
    <dgm:cxn modelId="{0309A7FB-13A1-40EC-91F3-927A56BB9CAC}" type="presParOf" srcId="{A8FB2808-AAFC-4D97-887F-3779979975C0}" destId="{35526D56-E768-4819-9216-C4E927743A2B}" srcOrd="9" destOrd="0" presId="urn:microsoft.com/office/officeart/2005/8/layout/radial2"/>
    <dgm:cxn modelId="{927C0741-EAB9-4EA9-9588-493C328800BE}" type="presParOf" srcId="{A8FB2808-AAFC-4D97-887F-3779979975C0}" destId="{449B1AEF-604E-4656-ACAF-2FA22576DCF6}" srcOrd="10" destOrd="0" presId="urn:microsoft.com/office/officeart/2005/8/layout/radial2"/>
    <dgm:cxn modelId="{D31A5CC5-13AD-45AD-8914-97AA6ED9D9C5}" type="presParOf" srcId="{449B1AEF-604E-4656-ACAF-2FA22576DCF6}" destId="{9668CE02-015F-4977-AFE0-6ADCE0C919A6}" srcOrd="0" destOrd="0" presId="urn:microsoft.com/office/officeart/2005/8/layout/radial2"/>
    <dgm:cxn modelId="{E217DFA0-F49E-46A2-AE1B-248365F51BFD}" type="presParOf" srcId="{449B1AEF-604E-4656-ACAF-2FA22576DCF6}" destId="{014A86A1-B467-4CA1-9D8A-6362EC1901EF}" srcOrd="1" destOrd="0" presId="urn:microsoft.com/office/officeart/2005/8/layout/radial2"/>
  </dgm:cxnLst>
  <dgm:bg/>
  <dgm:whole/>
  <dgm:extLst>
    <a:ext uri="http://schemas.microsoft.com/office/drawing/2008/diagram">
      <dsp:dataModelExt xmlns:dsp="http://schemas.microsoft.com/office/drawing/2008/diagram" relId="rId15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FA7A06C3-9B9C-4943-9C10-D72171014D24}" type="doc">
      <dgm:prSet loTypeId="urn:microsoft.com/office/officeart/2005/8/layout/radial2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777522B5-7191-4146-B6CE-E04273D13619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10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广东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720E01A6-D50D-45FE-A3FA-3DCC4AFE2A92}" cxnId="{5F874E38-A74B-4412-917D-D0FAB13B1714}" type="parTrans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2543454-504B-49AD-9A0B-5DB235BAE270}" cxnId="{5F874E38-A74B-4412-917D-D0FAB13B1714}" type="sibTrans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E8F5A92F-C113-40C3-8F95-DF0C142652C4}">
      <dgm:prSet phldrT="[文本]" custT="1"/>
      <dgm:spPr/>
      <dgm:t>
        <a:bodyPr/>
        <a:lstStyle/>
        <a:p>
          <a:r>
            <a:rPr lang="en-US" altLang="zh-CN" sz="1000" b="0" i="0" u="none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17.32%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819E1389-4DA7-4107-8AED-8C255C0181E9}" cxnId="{D05ED6B2-2BC4-4103-87D1-94AA356A5357}" type="parTrans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33D62A1-A750-48FB-8B81-0E931AC966B0}" cxnId="{D05ED6B2-2BC4-4103-87D1-94AA356A5357}" type="sibTrans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DEC268B6-18D7-4F04-A4B5-65EC04A85F7E}">
      <dgm:prSet phldrT="[文本]" custT="1"/>
      <dgm:spPr/>
      <dgm:t>
        <a:bodyPr/>
        <a:lstStyle/>
        <a:p>
          <a:r>
            <a:rPr lang="en-US" altLang="zh-CN" sz="1000" b="0" i="0" u="none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15.08%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22A0EF60-54D8-4AE2-9373-48E2155ADFA1}" cxnId="{155372B1-2DF9-4764-8CAF-814D957425F4}" type="parTrans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B51354E-341D-4D86-AE5C-B8E795A1284E}" cxnId="{155372B1-2DF9-4764-8CAF-814D957425F4}" type="sibTrans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399FD7A3-8AEE-43C9-8685-6BCCA332708C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10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江西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8DED6D8A-C292-490C-8B34-2C205393EE13}" cxnId="{CA5FA34F-FDF9-47A6-A34E-A45D6BA60BF4}" type="parTrans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1C9F9FE-7A0D-4A39-B439-4DF7F4626C6C}" cxnId="{CA5FA34F-FDF9-47A6-A34E-A45D6BA60BF4}" type="sibTrans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B17D9A84-EB33-4C6E-851D-F77693D395E2}">
      <dgm:prSet phldrT="[文本]" custT="1"/>
      <dgm:spPr/>
      <dgm:t>
        <a:bodyPr/>
        <a:lstStyle/>
        <a:p>
          <a:r>
            <a:rPr lang="en-US" altLang="zh-CN" sz="1000" b="0" i="0" u="none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5.31%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5183C925-F3E5-49DB-A46B-2BDCE3DD1B0D}" cxnId="{BD9BC6A0-E317-4B35-9B3A-EA97772B1898}" type="parTrans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B103A8B-EE78-441A-9758-C19A51BE18F2}" cxnId="{BD9BC6A0-E317-4B35-9B3A-EA97772B1898}" type="sibTrans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3A5DF808-D4AE-4737-90FD-7FF82484E3DE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10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安徽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1E9A3BF0-30BA-40A8-ADAD-472A1F7D4A2B}" cxnId="{3B7B2653-55F5-40A4-BE58-84DC1D37560B}" type="parTrans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C93DDE2-87A0-458D-B116-B3938B9C0440}" cxnId="{3B7B2653-55F5-40A4-BE58-84DC1D37560B}" type="sibTrans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0076AB2-60A6-4628-B292-7E84397FDED1}">
      <dgm:prSet custT="1"/>
      <dgm:spPr/>
      <dgm:t>
        <a:bodyPr/>
        <a:lstStyle/>
        <a:p>
          <a:r>
            <a:rPr lang="en-US" altLang="zh-CN" sz="1000" b="0" i="0" u="none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14.80%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1CD345F-A437-4DB0-8192-9BF5E7FAC81E}" cxnId="{C4BDD421-1FBF-456D-AC76-9A96650C874C}" type="parTrans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79178D8F-7D4D-49E7-B6A3-63F322762020}" cxnId="{C4BDD421-1FBF-456D-AC76-9A96650C874C}" type="sibTrans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B4FCC33B-9B0E-42E5-9030-219AE7AECC3D}">
      <dgm:prSet custT="1"/>
      <dgm:spPr/>
      <dgm:t>
        <a:bodyPr/>
        <a:lstStyle/>
        <a:p>
          <a:r>
            <a:rPr lang="en-US" altLang="zh-CN" sz="1000" b="0" i="0" u="none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8.10%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DC6E7C71-A914-485C-9A4F-8AC92868CA66}" cxnId="{7C06663E-32C0-47AD-A45A-FB7E9C3AA0C3}" type="parTrans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04090E54-2B43-45D3-9673-C85EEAAC0E3B}" cxnId="{7C06663E-32C0-47AD-A45A-FB7E9C3AA0C3}" type="sibTrans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B0A14D98-A3A8-4B16-8BE6-73948ACA260E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10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江苏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BE0CCB1-0507-4E67-AECC-B4E04151FE90}" cxnId="{A486EB2F-543F-4AC9-A56B-ABE2934B917C}" type="sibTrans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CECA4B9B-7F5E-4A1C-BD1A-B7D7CD76A37A}" cxnId="{A486EB2F-543F-4AC9-A56B-ABE2934B917C}" type="parTrans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C16F304-B896-4F90-9C5F-AB4170A2464C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10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山东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C1F018D5-D55B-40D1-9023-2A3598C21FAB}" cxnId="{D1D0461A-1D8D-4495-80D3-0FD599EF1D18}" type="sibTrans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2D6DDA0A-4726-48BD-BFCC-6388F6BF2BA1}" cxnId="{D1D0461A-1D8D-4495-80D3-0FD599EF1D18}" type="parTrans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94370AD-19E2-4F6B-AB85-F32D3A5B7B9E}" type="pres">
      <dgm:prSet presAssocID="{FA7A06C3-9B9C-4943-9C10-D72171014D24}" presName="composite" presStyleCnt="0">
        <dgm:presLayoutVars>
          <dgm:chMax val="5"/>
          <dgm:dir/>
          <dgm:animLvl val="ctr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A8FB2808-AAFC-4D97-887F-3779979975C0}" type="pres">
      <dgm:prSet presAssocID="{FA7A06C3-9B9C-4943-9C10-D72171014D24}" presName="cycle" presStyleCnt="0"/>
      <dgm:spPr/>
    </dgm:pt>
    <dgm:pt modelId="{7D0277BF-C964-4D22-B5BB-6D99C40C7E15}" type="pres">
      <dgm:prSet presAssocID="{FA7A06C3-9B9C-4943-9C10-D72171014D24}" presName="centerShape" presStyleCnt="0"/>
      <dgm:spPr/>
    </dgm:pt>
    <dgm:pt modelId="{520D7201-8E13-49D1-919D-64B90E0B16FD}" type="pres">
      <dgm:prSet presAssocID="{FA7A06C3-9B9C-4943-9C10-D72171014D24}" presName="connSite" presStyleLbl="node1" presStyleIdx="0" presStyleCnt="6"/>
      <dgm:spPr/>
    </dgm:pt>
    <dgm:pt modelId="{98AE5B4B-2C6D-4C36-83DF-7C3182B7D292}" type="pres">
      <dgm:prSet presAssocID="{FA7A06C3-9B9C-4943-9C10-D72171014D24}" presName="visible" presStyleLbl="node1" presStyleIdx="0" presStyleCnt="6"/>
      <dgm:spPr>
        <a:noFill/>
        <a:ln>
          <a:noFill/>
        </a:ln>
      </dgm:spPr>
      <dgm:t>
        <a:bodyPr/>
        <a:lstStyle/>
        <a:p>
          <a:endParaRPr lang="zh-CN" altLang="en-US"/>
        </a:p>
      </dgm:t>
    </dgm:pt>
    <dgm:pt modelId="{EA72C591-9724-4095-A831-C421826EF975}" type="pres">
      <dgm:prSet presAssocID="{720E01A6-D50D-45FE-A3FA-3DCC4AFE2A92}" presName="Name25" presStyleLbl="parChTrans1D1" presStyleIdx="0" presStyleCnt="5"/>
      <dgm:spPr/>
      <dgm:t>
        <a:bodyPr/>
        <a:lstStyle/>
        <a:p>
          <a:endParaRPr lang="zh-CN" altLang="en-US"/>
        </a:p>
      </dgm:t>
    </dgm:pt>
    <dgm:pt modelId="{9651C876-0FDB-4BF8-B58C-457C507BEB0B}" type="pres">
      <dgm:prSet presAssocID="{777522B5-7191-4146-B6CE-E04273D13619}" presName="node" presStyleCnt="0"/>
      <dgm:spPr/>
    </dgm:pt>
    <dgm:pt modelId="{EFD51B71-7277-4837-90FA-1CDDF8C0C07D}" type="pres">
      <dgm:prSet presAssocID="{777522B5-7191-4146-B6CE-E04273D13619}" presName="parentNode" presStyleLbl="node1" presStyleIdx="1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74AEE05-33D4-402B-91DC-C916ECC79DE6}" type="pres">
      <dgm:prSet presAssocID="{777522B5-7191-4146-B6CE-E04273D13619}" presName="childNode" presStyleLbl="revTx" presStyleIdx="0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FBBBBC3-2F5D-4A60-A5D9-97C06A6DD83D}" type="pres">
      <dgm:prSet presAssocID="{2D6DDA0A-4726-48BD-BFCC-6388F6BF2BA1}" presName="Name25" presStyleLbl="parChTrans1D1" presStyleIdx="1" presStyleCnt="5"/>
      <dgm:spPr/>
      <dgm:t>
        <a:bodyPr/>
        <a:lstStyle/>
        <a:p>
          <a:endParaRPr lang="zh-CN" altLang="en-US"/>
        </a:p>
      </dgm:t>
    </dgm:pt>
    <dgm:pt modelId="{0365C081-EBAD-4733-AD59-EEC65E712488}" type="pres">
      <dgm:prSet presAssocID="{4C16F304-B896-4F90-9C5F-AB4170A2464C}" presName="node" presStyleCnt="0"/>
      <dgm:spPr/>
    </dgm:pt>
    <dgm:pt modelId="{865E54A3-B4BE-4468-AC89-EB577B209FA0}" type="pres">
      <dgm:prSet presAssocID="{4C16F304-B896-4F90-9C5F-AB4170A2464C}" presName="parentNode" presStyleLbl="node1" presStyleIdx="2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47D5E9F-899F-43C6-8450-965A38D33E10}" type="pres">
      <dgm:prSet presAssocID="{4C16F304-B896-4F90-9C5F-AB4170A2464C}" presName="childNode" presStyleLbl="revTx" presStyleIdx="1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9B833AE-C094-4B21-A806-67163D234277}" type="pres">
      <dgm:prSet presAssocID="{1E9A3BF0-30BA-40A8-ADAD-472A1F7D4A2B}" presName="Name25" presStyleLbl="parChTrans1D1" presStyleIdx="2" presStyleCnt="5"/>
      <dgm:spPr/>
      <dgm:t>
        <a:bodyPr/>
        <a:lstStyle/>
        <a:p>
          <a:endParaRPr lang="zh-CN" altLang="en-US"/>
        </a:p>
      </dgm:t>
    </dgm:pt>
    <dgm:pt modelId="{493AF445-B26D-441D-8601-1C7EB166BA27}" type="pres">
      <dgm:prSet presAssocID="{3A5DF808-D4AE-4737-90FD-7FF82484E3DE}" presName="node" presStyleCnt="0"/>
      <dgm:spPr/>
    </dgm:pt>
    <dgm:pt modelId="{1B615263-8047-4425-A0CD-741EA4330FD7}" type="pres">
      <dgm:prSet presAssocID="{3A5DF808-D4AE-4737-90FD-7FF82484E3DE}" presName="parentNode" presStyleLbl="node1" presStyleIdx="3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7F101914-A9BF-4F11-AF53-59884DCB2029}" type="pres">
      <dgm:prSet presAssocID="{3A5DF808-D4AE-4737-90FD-7FF82484E3DE}" presName="childNode" presStyleLbl="revTx" presStyleIdx="2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F3E85D6-EFCB-4E2C-8A6C-B78AE30C68C3}" type="pres">
      <dgm:prSet presAssocID="{CECA4B9B-7F5E-4A1C-BD1A-B7D7CD76A37A}" presName="Name25" presStyleLbl="parChTrans1D1" presStyleIdx="3" presStyleCnt="5"/>
      <dgm:spPr/>
      <dgm:t>
        <a:bodyPr/>
        <a:lstStyle/>
        <a:p>
          <a:endParaRPr lang="zh-CN" altLang="en-US"/>
        </a:p>
      </dgm:t>
    </dgm:pt>
    <dgm:pt modelId="{6EB30C24-E0BC-46CC-A8CC-BD35E8D8F516}" type="pres">
      <dgm:prSet presAssocID="{B0A14D98-A3A8-4B16-8BE6-73948ACA260E}" presName="node" presStyleCnt="0"/>
      <dgm:spPr/>
    </dgm:pt>
    <dgm:pt modelId="{8C9211B4-E3C9-41A5-BAF6-85AA8DC56757}" type="pres">
      <dgm:prSet presAssocID="{B0A14D98-A3A8-4B16-8BE6-73948ACA260E}" presName="parentNode" presStyleLbl="node1" presStyleIdx="4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8F01A94-E7AE-452D-BB84-DE60C745A4C3}" type="pres">
      <dgm:prSet presAssocID="{B0A14D98-A3A8-4B16-8BE6-73948ACA260E}" presName="childNode" presStyleLbl="revTx" presStyleIdx="3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5526D56-E768-4819-9216-C4E927743A2B}" type="pres">
      <dgm:prSet presAssocID="{8DED6D8A-C292-490C-8B34-2C205393EE13}" presName="Name25" presStyleLbl="parChTrans1D1" presStyleIdx="4" presStyleCnt="5"/>
      <dgm:spPr/>
      <dgm:t>
        <a:bodyPr/>
        <a:lstStyle/>
        <a:p>
          <a:endParaRPr lang="zh-CN" altLang="en-US"/>
        </a:p>
      </dgm:t>
    </dgm:pt>
    <dgm:pt modelId="{449B1AEF-604E-4656-ACAF-2FA22576DCF6}" type="pres">
      <dgm:prSet presAssocID="{399FD7A3-8AEE-43C9-8685-6BCCA332708C}" presName="node" presStyleCnt="0"/>
      <dgm:spPr/>
    </dgm:pt>
    <dgm:pt modelId="{9668CE02-015F-4977-AFE0-6ADCE0C919A6}" type="pres">
      <dgm:prSet presAssocID="{399FD7A3-8AEE-43C9-8685-6BCCA332708C}" presName="parentNode" presStyleLbl="node1" presStyleIdx="5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14A86A1-B467-4CA1-9D8A-6362EC1901EF}" type="pres">
      <dgm:prSet presAssocID="{399FD7A3-8AEE-43C9-8685-6BCCA332708C}" presName="childNode" presStyleLbl="revTx" presStyleIdx="4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D05ED6B2-2BC4-4103-87D1-94AA356A5357}" srcId="{777522B5-7191-4146-B6CE-E04273D13619}" destId="{E8F5A92F-C113-40C3-8F95-DF0C142652C4}" srcOrd="0" destOrd="0" parTransId="{819E1389-4DA7-4107-8AED-8C255C0181E9}" sibTransId="{433D62A1-A750-48FB-8B81-0E931AC966B0}"/>
    <dgm:cxn modelId="{783C5BA5-8E88-4F23-ACBA-E5603C74CCDC}" type="presOf" srcId="{E8F5A92F-C113-40C3-8F95-DF0C142652C4}" destId="{974AEE05-33D4-402B-91DC-C916ECC79DE6}" srcOrd="0" destOrd="0" presId="urn:microsoft.com/office/officeart/2005/8/layout/radial2"/>
    <dgm:cxn modelId="{033F4C3F-A473-4FA1-A43A-12E538A36EDD}" type="presOf" srcId="{777522B5-7191-4146-B6CE-E04273D13619}" destId="{EFD51B71-7277-4837-90FA-1CDDF8C0C07D}" srcOrd="0" destOrd="0" presId="urn:microsoft.com/office/officeart/2005/8/layout/radial2"/>
    <dgm:cxn modelId="{249A5DC9-CF3F-4DBA-B237-F0A24BBEA840}" type="presOf" srcId="{B4FCC33B-9B0E-42E5-9030-219AE7AECC3D}" destId="{C8F01A94-E7AE-452D-BB84-DE60C745A4C3}" srcOrd="0" destOrd="0" presId="urn:microsoft.com/office/officeart/2005/8/layout/radial2"/>
    <dgm:cxn modelId="{BD9BC6A0-E317-4B35-9B3A-EA97772B1898}" srcId="{399FD7A3-8AEE-43C9-8685-6BCCA332708C}" destId="{B17D9A84-EB33-4C6E-851D-F77693D395E2}" srcOrd="0" destOrd="0" parTransId="{5183C925-F3E5-49DB-A46B-2BDCE3DD1B0D}" sibTransId="{AB103A8B-EE78-441A-9758-C19A51BE18F2}"/>
    <dgm:cxn modelId="{4762136C-3A08-47AA-8F98-4E3A10D4799E}" type="presOf" srcId="{DEC268B6-18D7-4F04-A4B5-65EC04A85F7E}" destId="{347D5E9F-899F-43C6-8450-965A38D33E10}" srcOrd="0" destOrd="0" presId="urn:microsoft.com/office/officeart/2005/8/layout/radial2"/>
    <dgm:cxn modelId="{97528274-0C9A-4A93-B196-E63791B8D56B}" type="presOf" srcId="{CECA4B9B-7F5E-4A1C-BD1A-B7D7CD76A37A}" destId="{9F3E85D6-EFCB-4E2C-8A6C-B78AE30C68C3}" srcOrd="0" destOrd="0" presId="urn:microsoft.com/office/officeart/2005/8/layout/radial2"/>
    <dgm:cxn modelId="{7C06663E-32C0-47AD-A45A-FB7E9C3AA0C3}" srcId="{B0A14D98-A3A8-4B16-8BE6-73948ACA260E}" destId="{B4FCC33B-9B0E-42E5-9030-219AE7AECC3D}" srcOrd="0" destOrd="0" parTransId="{DC6E7C71-A914-485C-9A4F-8AC92868CA66}" sibTransId="{04090E54-2B43-45D3-9673-C85EEAAC0E3B}"/>
    <dgm:cxn modelId="{155372B1-2DF9-4764-8CAF-814D957425F4}" srcId="{4C16F304-B896-4F90-9C5F-AB4170A2464C}" destId="{DEC268B6-18D7-4F04-A4B5-65EC04A85F7E}" srcOrd="0" destOrd="0" parTransId="{22A0EF60-54D8-4AE2-9373-48E2155ADFA1}" sibTransId="{AB51354E-341D-4D86-AE5C-B8E795A1284E}"/>
    <dgm:cxn modelId="{D1D0461A-1D8D-4495-80D3-0FD599EF1D18}" srcId="{FA7A06C3-9B9C-4943-9C10-D72171014D24}" destId="{4C16F304-B896-4F90-9C5F-AB4170A2464C}" srcOrd="1" destOrd="0" parTransId="{2D6DDA0A-4726-48BD-BFCC-6388F6BF2BA1}" sibTransId="{C1F018D5-D55B-40D1-9023-2A3598C21FAB}"/>
    <dgm:cxn modelId="{5F874E38-A74B-4412-917D-D0FAB13B1714}" srcId="{FA7A06C3-9B9C-4943-9C10-D72171014D24}" destId="{777522B5-7191-4146-B6CE-E04273D13619}" srcOrd="0" destOrd="0" parTransId="{720E01A6-D50D-45FE-A3FA-3DCC4AFE2A92}" sibTransId="{F2543454-504B-49AD-9A0B-5DB235BAE270}"/>
    <dgm:cxn modelId="{8CB9EB83-FA55-456B-B4FF-FE79E2359001}" type="presOf" srcId="{3A5DF808-D4AE-4737-90FD-7FF82484E3DE}" destId="{1B615263-8047-4425-A0CD-741EA4330FD7}" srcOrd="0" destOrd="0" presId="urn:microsoft.com/office/officeart/2005/8/layout/radial2"/>
    <dgm:cxn modelId="{06B940CC-F41E-4A1F-B6D9-4BC3BB5798B0}" type="presOf" srcId="{60076AB2-60A6-4628-B292-7E84397FDED1}" destId="{7F101914-A9BF-4F11-AF53-59884DCB2029}" srcOrd="0" destOrd="0" presId="urn:microsoft.com/office/officeart/2005/8/layout/radial2"/>
    <dgm:cxn modelId="{609AB1F0-4452-47A2-B691-1E9B12616897}" type="presOf" srcId="{B17D9A84-EB33-4C6E-851D-F77693D395E2}" destId="{014A86A1-B467-4CA1-9D8A-6362EC1901EF}" srcOrd="0" destOrd="0" presId="urn:microsoft.com/office/officeart/2005/8/layout/radial2"/>
    <dgm:cxn modelId="{3329467B-1620-4C96-A59B-EE1C09E7E753}" type="presOf" srcId="{1E9A3BF0-30BA-40A8-ADAD-472A1F7D4A2B}" destId="{09B833AE-C094-4B21-A806-67163D234277}" srcOrd="0" destOrd="0" presId="urn:microsoft.com/office/officeart/2005/8/layout/radial2"/>
    <dgm:cxn modelId="{D8F8BBA9-F3A4-412D-8AD0-BB36EF08BB32}" type="presOf" srcId="{2D6DDA0A-4726-48BD-BFCC-6388F6BF2BA1}" destId="{DFBBBBC3-2F5D-4A60-A5D9-97C06A6DD83D}" srcOrd="0" destOrd="0" presId="urn:microsoft.com/office/officeart/2005/8/layout/radial2"/>
    <dgm:cxn modelId="{3B7B2653-55F5-40A4-BE58-84DC1D37560B}" srcId="{FA7A06C3-9B9C-4943-9C10-D72171014D24}" destId="{3A5DF808-D4AE-4737-90FD-7FF82484E3DE}" srcOrd="2" destOrd="0" parTransId="{1E9A3BF0-30BA-40A8-ADAD-472A1F7D4A2B}" sibTransId="{6C93DDE2-87A0-458D-B116-B3938B9C0440}"/>
    <dgm:cxn modelId="{A486EB2F-543F-4AC9-A56B-ABE2934B917C}" srcId="{FA7A06C3-9B9C-4943-9C10-D72171014D24}" destId="{B0A14D98-A3A8-4B16-8BE6-73948ACA260E}" srcOrd="3" destOrd="0" parTransId="{CECA4B9B-7F5E-4A1C-BD1A-B7D7CD76A37A}" sibTransId="{6BE0CCB1-0507-4E67-AECC-B4E04151FE90}"/>
    <dgm:cxn modelId="{1CA74E21-FC10-45B3-98B7-0E180CAD693B}" type="presOf" srcId="{8DED6D8A-C292-490C-8B34-2C205393EE13}" destId="{35526D56-E768-4819-9216-C4E927743A2B}" srcOrd="0" destOrd="0" presId="urn:microsoft.com/office/officeart/2005/8/layout/radial2"/>
    <dgm:cxn modelId="{D7A2D939-8596-43B7-997D-B321CB717DC4}" type="presOf" srcId="{4C16F304-B896-4F90-9C5F-AB4170A2464C}" destId="{865E54A3-B4BE-4468-AC89-EB577B209FA0}" srcOrd="0" destOrd="0" presId="urn:microsoft.com/office/officeart/2005/8/layout/radial2"/>
    <dgm:cxn modelId="{67282ED9-D82D-42D1-BEE5-7E61016E3626}" type="presOf" srcId="{720E01A6-D50D-45FE-A3FA-3DCC4AFE2A92}" destId="{EA72C591-9724-4095-A831-C421826EF975}" srcOrd="0" destOrd="0" presId="urn:microsoft.com/office/officeart/2005/8/layout/radial2"/>
    <dgm:cxn modelId="{D7EE2576-941C-4E76-A311-B16543BF6F6C}" type="presOf" srcId="{B0A14D98-A3A8-4B16-8BE6-73948ACA260E}" destId="{8C9211B4-E3C9-41A5-BAF6-85AA8DC56757}" srcOrd="0" destOrd="0" presId="urn:microsoft.com/office/officeart/2005/8/layout/radial2"/>
    <dgm:cxn modelId="{1E49FD47-CCEB-4132-99DE-1ABCF4E85331}" type="presOf" srcId="{399FD7A3-8AEE-43C9-8685-6BCCA332708C}" destId="{9668CE02-015F-4977-AFE0-6ADCE0C919A6}" srcOrd="0" destOrd="0" presId="urn:microsoft.com/office/officeart/2005/8/layout/radial2"/>
    <dgm:cxn modelId="{CA5FA34F-FDF9-47A6-A34E-A45D6BA60BF4}" srcId="{FA7A06C3-9B9C-4943-9C10-D72171014D24}" destId="{399FD7A3-8AEE-43C9-8685-6BCCA332708C}" srcOrd="4" destOrd="0" parTransId="{8DED6D8A-C292-490C-8B34-2C205393EE13}" sibTransId="{61C9F9FE-7A0D-4A39-B439-4DF7F4626C6C}"/>
    <dgm:cxn modelId="{C4BDD421-1FBF-456D-AC76-9A96650C874C}" srcId="{3A5DF808-D4AE-4737-90FD-7FF82484E3DE}" destId="{60076AB2-60A6-4628-B292-7E84397FDED1}" srcOrd="0" destOrd="0" parTransId="{61CD345F-A437-4DB0-8192-9BF5E7FAC81E}" sibTransId="{79178D8F-7D4D-49E7-B6A3-63F322762020}"/>
    <dgm:cxn modelId="{2F7A92D5-03DF-49E7-8EBF-225682D35963}" type="presOf" srcId="{FA7A06C3-9B9C-4943-9C10-D72171014D24}" destId="{F94370AD-19E2-4F6B-AB85-F32D3A5B7B9E}" srcOrd="0" destOrd="0" presId="urn:microsoft.com/office/officeart/2005/8/layout/radial2"/>
    <dgm:cxn modelId="{855562ED-FC86-4657-AD10-9F79A8B5B50B}" type="presParOf" srcId="{F94370AD-19E2-4F6B-AB85-F32D3A5B7B9E}" destId="{A8FB2808-AAFC-4D97-887F-3779979975C0}" srcOrd="0" destOrd="0" presId="urn:microsoft.com/office/officeart/2005/8/layout/radial2"/>
    <dgm:cxn modelId="{17803C95-FE7C-45D9-B196-5720A88126E5}" type="presParOf" srcId="{A8FB2808-AAFC-4D97-887F-3779979975C0}" destId="{7D0277BF-C964-4D22-B5BB-6D99C40C7E15}" srcOrd="0" destOrd="0" presId="urn:microsoft.com/office/officeart/2005/8/layout/radial2"/>
    <dgm:cxn modelId="{78F78F41-60E2-4DD8-9995-A5A1B2583CD9}" type="presParOf" srcId="{7D0277BF-C964-4D22-B5BB-6D99C40C7E15}" destId="{520D7201-8E13-49D1-919D-64B90E0B16FD}" srcOrd="0" destOrd="0" presId="urn:microsoft.com/office/officeart/2005/8/layout/radial2"/>
    <dgm:cxn modelId="{2BA33BF7-1E63-4CEA-A420-6A1640C34C88}" type="presParOf" srcId="{7D0277BF-C964-4D22-B5BB-6D99C40C7E15}" destId="{98AE5B4B-2C6D-4C36-83DF-7C3182B7D292}" srcOrd="1" destOrd="0" presId="urn:microsoft.com/office/officeart/2005/8/layout/radial2"/>
    <dgm:cxn modelId="{7CF1B31A-7C58-49EB-9A36-4883683EC1B7}" type="presParOf" srcId="{A8FB2808-AAFC-4D97-887F-3779979975C0}" destId="{EA72C591-9724-4095-A831-C421826EF975}" srcOrd="1" destOrd="0" presId="urn:microsoft.com/office/officeart/2005/8/layout/radial2"/>
    <dgm:cxn modelId="{EB89FC2F-FD07-40D6-B5E5-2D18C0F808E0}" type="presParOf" srcId="{A8FB2808-AAFC-4D97-887F-3779979975C0}" destId="{9651C876-0FDB-4BF8-B58C-457C507BEB0B}" srcOrd="2" destOrd="0" presId="urn:microsoft.com/office/officeart/2005/8/layout/radial2"/>
    <dgm:cxn modelId="{AF810D14-C8CF-4655-80C5-FBBFA0A045CD}" type="presParOf" srcId="{9651C876-0FDB-4BF8-B58C-457C507BEB0B}" destId="{EFD51B71-7277-4837-90FA-1CDDF8C0C07D}" srcOrd="0" destOrd="0" presId="urn:microsoft.com/office/officeart/2005/8/layout/radial2"/>
    <dgm:cxn modelId="{D6319990-2199-4B12-82A1-7F2796AEFA57}" type="presParOf" srcId="{9651C876-0FDB-4BF8-B58C-457C507BEB0B}" destId="{974AEE05-33D4-402B-91DC-C916ECC79DE6}" srcOrd="1" destOrd="0" presId="urn:microsoft.com/office/officeart/2005/8/layout/radial2"/>
    <dgm:cxn modelId="{B03A9478-DD77-4B05-AD30-3FD81144F3EA}" type="presParOf" srcId="{A8FB2808-AAFC-4D97-887F-3779979975C0}" destId="{DFBBBBC3-2F5D-4A60-A5D9-97C06A6DD83D}" srcOrd="3" destOrd="0" presId="urn:microsoft.com/office/officeart/2005/8/layout/radial2"/>
    <dgm:cxn modelId="{3ED7DCD6-ED55-4CD5-BA3F-1134B83D5DB2}" type="presParOf" srcId="{A8FB2808-AAFC-4D97-887F-3779979975C0}" destId="{0365C081-EBAD-4733-AD59-EEC65E712488}" srcOrd="4" destOrd="0" presId="urn:microsoft.com/office/officeart/2005/8/layout/radial2"/>
    <dgm:cxn modelId="{21633259-5459-4619-BEC9-679AC5ED78DD}" type="presParOf" srcId="{0365C081-EBAD-4733-AD59-EEC65E712488}" destId="{865E54A3-B4BE-4468-AC89-EB577B209FA0}" srcOrd="0" destOrd="0" presId="urn:microsoft.com/office/officeart/2005/8/layout/radial2"/>
    <dgm:cxn modelId="{B8D9E6B8-BFFA-4AFE-A5EA-2CDD93CF14AA}" type="presParOf" srcId="{0365C081-EBAD-4733-AD59-EEC65E712488}" destId="{347D5E9F-899F-43C6-8450-965A38D33E10}" srcOrd="1" destOrd="0" presId="urn:microsoft.com/office/officeart/2005/8/layout/radial2"/>
    <dgm:cxn modelId="{9B907826-47DD-4B14-9D38-95F68AE37E50}" type="presParOf" srcId="{A8FB2808-AAFC-4D97-887F-3779979975C0}" destId="{09B833AE-C094-4B21-A806-67163D234277}" srcOrd="5" destOrd="0" presId="urn:microsoft.com/office/officeart/2005/8/layout/radial2"/>
    <dgm:cxn modelId="{5657CC82-E799-4CA2-A075-E623A071140C}" type="presParOf" srcId="{A8FB2808-AAFC-4D97-887F-3779979975C0}" destId="{493AF445-B26D-441D-8601-1C7EB166BA27}" srcOrd="6" destOrd="0" presId="urn:microsoft.com/office/officeart/2005/8/layout/radial2"/>
    <dgm:cxn modelId="{14167481-EBFF-49AA-82E5-5FA391AF80B0}" type="presParOf" srcId="{493AF445-B26D-441D-8601-1C7EB166BA27}" destId="{1B615263-8047-4425-A0CD-741EA4330FD7}" srcOrd="0" destOrd="0" presId="urn:microsoft.com/office/officeart/2005/8/layout/radial2"/>
    <dgm:cxn modelId="{12B1D887-07C3-49A0-87B3-4A168051AEF7}" type="presParOf" srcId="{493AF445-B26D-441D-8601-1C7EB166BA27}" destId="{7F101914-A9BF-4F11-AF53-59884DCB2029}" srcOrd="1" destOrd="0" presId="urn:microsoft.com/office/officeart/2005/8/layout/radial2"/>
    <dgm:cxn modelId="{E85CCDB1-346F-44F9-B027-B71FCE6241E1}" type="presParOf" srcId="{A8FB2808-AAFC-4D97-887F-3779979975C0}" destId="{9F3E85D6-EFCB-4E2C-8A6C-B78AE30C68C3}" srcOrd="7" destOrd="0" presId="urn:microsoft.com/office/officeart/2005/8/layout/radial2"/>
    <dgm:cxn modelId="{CC63854A-5BF0-4D8A-B8A0-27307FD3FAB4}" type="presParOf" srcId="{A8FB2808-AAFC-4D97-887F-3779979975C0}" destId="{6EB30C24-E0BC-46CC-A8CC-BD35E8D8F516}" srcOrd="8" destOrd="0" presId="urn:microsoft.com/office/officeart/2005/8/layout/radial2"/>
    <dgm:cxn modelId="{D2FCF9B5-5B45-4E08-A6B8-399BA8432DD7}" type="presParOf" srcId="{6EB30C24-E0BC-46CC-A8CC-BD35E8D8F516}" destId="{8C9211B4-E3C9-41A5-BAF6-85AA8DC56757}" srcOrd="0" destOrd="0" presId="urn:microsoft.com/office/officeart/2005/8/layout/radial2"/>
    <dgm:cxn modelId="{982413DD-644C-4DAA-9226-FE247308E4FD}" type="presParOf" srcId="{6EB30C24-E0BC-46CC-A8CC-BD35E8D8F516}" destId="{C8F01A94-E7AE-452D-BB84-DE60C745A4C3}" srcOrd="1" destOrd="0" presId="urn:microsoft.com/office/officeart/2005/8/layout/radial2"/>
    <dgm:cxn modelId="{99027A28-FB01-4378-AEC5-7C0365AF5317}" type="presParOf" srcId="{A8FB2808-AAFC-4D97-887F-3779979975C0}" destId="{35526D56-E768-4819-9216-C4E927743A2B}" srcOrd="9" destOrd="0" presId="urn:microsoft.com/office/officeart/2005/8/layout/radial2"/>
    <dgm:cxn modelId="{E27B4D88-C1EF-4CE6-B84D-F300DC51A468}" type="presParOf" srcId="{A8FB2808-AAFC-4D97-887F-3779979975C0}" destId="{449B1AEF-604E-4656-ACAF-2FA22576DCF6}" srcOrd="10" destOrd="0" presId="urn:microsoft.com/office/officeart/2005/8/layout/radial2"/>
    <dgm:cxn modelId="{1C657CE3-0B5C-4686-9710-3953487C4F3B}" type="presParOf" srcId="{449B1AEF-604E-4656-ACAF-2FA22576DCF6}" destId="{9668CE02-015F-4977-AFE0-6ADCE0C919A6}" srcOrd="0" destOrd="0" presId="urn:microsoft.com/office/officeart/2005/8/layout/radial2"/>
    <dgm:cxn modelId="{BEC664F9-E524-404E-AA5D-871BB3C340E1}" type="presParOf" srcId="{449B1AEF-604E-4656-ACAF-2FA22576DCF6}" destId="{014A86A1-B467-4CA1-9D8A-6362EC1901EF}" srcOrd="1" destOrd="0" presId="urn:microsoft.com/office/officeart/2005/8/layout/radial2"/>
  </dgm:cxnLst>
  <dgm:bg>
    <a:noFill/>
  </dgm:bg>
  <dgm:whole/>
  <dgm:extLst>
    <a:ext uri="http://schemas.microsoft.com/office/drawing/2008/diagram">
      <dsp:dataModelExt xmlns:dsp="http://schemas.microsoft.com/office/drawing/2008/diagram" relId="rId20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FA7A06C3-9B9C-4943-9C10-D72171014D24}" type="doc">
      <dgm:prSet loTypeId="urn:microsoft.com/office/officeart/2005/8/layout/radial2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777522B5-7191-4146-B6CE-E04273D13619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10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内蒙古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720E01A6-D50D-45FE-A3FA-3DCC4AFE2A92}" cxnId="{5F874E38-A74B-4412-917D-D0FAB13B1714}" type="parTrans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2543454-504B-49AD-9A0B-5DB235BAE270}" cxnId="{5F874E38-A74B-4412-917D-D0FAB13B1714}" type="sibTrans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E8F5A92F-C113-40C3-8F95-DF0C142652C4}">
      <dgm:prSet phldrT="[文本]" custT="1"/>
      <dgm:spPr/>
      <dgm:t>
        <a:bodyPr/>
        <a:lstStyle/>
        <a:p>
          <a:r>
            <a:rPr lang="en-US" altLang="zh-CN" sz="1000" b="0" i="0" u="none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34.11%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819E1389-4DA7-4107-8AED-8C255C0181E9}" cxnId="{D05ED6B2-2BC4-4103-87D1-94AA356A5357}" type="parTrans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33D62A1-A750-48FB-8B81-0E931AC966B0}" cxnId="{D05ED6B2-2BC4-4103-87D1-94AA356A5357}" type="sibTrans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C16F304-B896-4F90-9C5F-AB4170A2464C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10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山西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2D6DDA0A-4726-48BD-BFCC-6388F6BF2BA1}" cxnId="{D1D0461A-1D8D-4495-80D3-0FD599EF1D18}" type="parTrans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C1F018D5-D55B-40D1-9023-2A3598C21FAB}" cxnId="{D1D0461A-1D8D-4495-80D3-0FD599EF1D18}" type="sibTrans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DEC268B6-18D7-4F04-A4B5-65EC04A85F7E}">
      <dgm:prSet phldrT="[文本]" custT="1"/>
      <dgm:spPr/>
      <dgm:t>
        <a:bodyPr/>
        <a:lstStyle/>
        <a:p>
          <a:r>
            <a:rPr lang="en-US" altLang="zh-CN" sz="1000" b="0" i="0" u="none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11.08</a:t>
          </a:r>
          <a:r>
            <a:rPr lang="en-US" altLang="zh-CN" sz="1000" b="0" i="0" u="none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22A0EF60-54D8-4AE2-9373-48E2155ADFA1}" cxnId="{155372B1-2DF9-4764-8CAF-814D957425F4}" type="parTrans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B51354E-341D-4D86-AE5C-B8E795A1284E}" cxnId="{155372B1-2DF9-4764-8CAF-814D957425F4}" type="sibTrans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B17D9A84-EB33-4C6E-851D-F77693D395E2}">
      <dgm:prSet phldrT="[文本]" custT="1"/>
      <dgm:spPr/>
      <dgm:t>
        <a:bodyPr/>
        <a:lstStyle/>
        <a:p>
          <a:r>
            <a:rPr lang="en-US" altLang="zh-CN" sz="1000" b="0" i="0" u="none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7.01%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5183C925-F3E5-49DB-A46B-2BDCE3DD1B0D}" cxnId="{BD9BC6A0-E317-4B35-9B3A-EA97772B1898}" type="parTrans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B103A8B-EE78-441A-9758-C19A51BE18F2}" cxnId="{BD9BC6A0-E317-4B35-9B3A-EA97772B1898}" type="sibTrans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E09E9A6-00DF-4088-9A07-18E3CFC6CF2C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10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辽宁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CF56CEFD-AC68-4391-B387-EE89D3A868CB}" cxnId="{0DBD4CC8-13B8-47B0-B7C3-37245540B4C4}" type="parTrans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FD90BDB-2F8E-4B52-9534-C683394E30B0}" cxnId="{0DBD4CC8-13B8-47B0-B7C3-37245540B4C4}" type="sibTrans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B0A14D98-A3A8-4B16-8BE6-73948ACA260E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10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山东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CECA4B9B-7F5E-4A1C-BD1A-B7D7CD76A37A}" cxnId="{A486EB2F-543F-4AC9-A56B-ABE2934B917C}" type="parTrans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BE0CCB1-0507-4E67-AECC-B4E04151FE90}" cxnId="{A486EB2F-543F-4AC9-A56B-ABE2934B917C}" type="sibTrans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8006FCE2-3217-4390-B457-73E9912CA826}">
      <dgm:prSet custT="1"/>
      <dgm:spPr/>
      <dgm:t>
        <a:bodyPr/>
        <a:lstStyle/>
        <a:p>
          <a:r>
            <a:rPr lang="en-US" altLang="zh-CN" sz="1000" b="0" i="0" u="none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8.72%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9B89C23-5408-4798-89CB-11CDBE30F7B3}" cxnId="{8A689802-A830-489F-85D6-D6E91BD00644}" type="parTrans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360F176-6DD5-46F5-92AE-ED43602AA26D}" cxnId="{8A689802-A830-489F-85D6-D6E91BD00644}" type="sibTrans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D0DEFF41-EC54-418F-9958-114B46853507}">
      <dgm:prSet custT="1"/>
      <dgm:spPr/>
      <dgm:t>
        <a:bodyPr/>
        <a:lstStyle/>
        <a:p>
          <a:r>
            <a:rPr lang="en-US" altLang="zh-CN" sz="1000" b="0" i="0" u="none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7.91%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C85179F3-B606-4C53-9AF6-FABF9E009BA1}" cxnId="{CBCA9BF1-C919-41B6-876E-34797E2CE37F}" type="parTrans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E8B5FEBD-B271-4FF5-B343-2C9B5F261D8E}" cxnId="{CBCA9BF1-C919-41B6-876E-34797E2CE37F}" type="sibTrans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399FD7A3-8AEE-43C9-8685-6BCCA332708C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10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吉林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1C9F9FE-7A0D-4A39-B439-4DF7F4626C6C}" cxnId="{CA5FA34F-FDF9-47A6-A34E-A45D6BA60BF4}" type="sibTrans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8DED6D8A-C292-490C-8B34-2C205393EE13}" cxnId="{CA5FA34F-FDF9-47A6-A34E-A45D6BA60BF4}" type="parTrans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94370AD-19E2-4F6B-AB85-F32D3A5B7B9E}" type="pres">
      <dgm:prSet presAssocID="{FA7A06C3-9B9C-4943-9C10-D72171014D24}" presName="composite" presStyleCnt="0">
        <dgm:presLayoutVars>
          <dgm:chMax val="5"/>
          <dgm:dir/>
          <dgm:animLvl val="ctr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A8FB2808-AAFC-4D97-887F-3779979975C0}" type="pres">
      <dgm:prSet presAssocID="{FA7A06C3-9B9C-4943-9C10-D72171014D24}" presName="cycle" presStyleCnt="0"/>
      <dgm:spPr/>
    </dgm:pt>
    <dgm:pt modelId="{7D0277BF-C964-4D22-B5BB-6D99C40C7E15}" type="pres">
      <dgm:prSet presAssocID="{FA7A06C3-9B9C-4943-9C10-D72171014D24}" presName="centerShape" presStyleCnt="0"/>
      <dgm:spPr/>
    </dgm:pt>
    <dgm:pt modelId="{520D7201-8E13-49D1-919D-64B90E0B16FD}" type="pres">
      <dgm:prSet presAssocID="{FA7A06C3-9B9C-4943-9C10-D72171014D24}" presName="connSite" presStyleLbl="node1" presStyleIdx="0" presStyleCnt="6"/>
      <dgm:spPr/>
    </dgm:pt>
    <dgm:pt modelId="{98AE5B4B-2C6D-4C36-83DF-7C3182B7D292}" type="pres">
      <dgm:prSet presAssocID="{FA7A06C3-9B9C-4943-9C10-D72171014D24}" presName="visible" presStyleLbl="node1" presStyleIdx="0" presStyleCnt="6"/>
      <dgm:spPr>
        <a:noFill/>
        <a:ln>
          <a:noFill/>
        </a:ln>
      </dgm:spPr>
      <dgm:t>
        <a:bodyPr/>
        <a:lstStyle/>
        <a:p>
          <a:endParaRPr lang="zh-CN" altLang="en-US"/>
        </a:p>
      </dgm:t>
    </dgm:pt>
    <dgm:pt modelId="{EA72C591-9724-4095-A831-C421826EF975}" type="pres">
      <dgm:prSet presAssocID="{720E01A6-D50D-45FE-A3FA-3DCC4AFE2A92}" presName="Name25" presStyleLbl="parChTrans1D1" presStyleIdx="0" presStyleCnt="5"/>
      <dgm:spPr/>
      <dgm:t>
        <a:bodyPr/>
        <a:lstStyle/>
        <a:p>
          <a:endParaRPr lang="zh-CN" altLang="en-US"/>
        </a:p>
      </dgm:t>
    </dgm:pt>
    <dgm:pt modelId="{9651C876-0FDB-4BF8-B58C-457C507BEB0B}" type="pres">
      <dgm:prSet presAssocID="{777522B5-7191-4146-B6CE-E04273D13619}" presName="node" presStyleCnt="0"/>
      <dgm:spPr/>
    </dgm:pt>
    <dgm:pt modelId="{EFD51B71-7277-4837-90FA-1CDDF8C0C07D}" type="pres">
      <dgm:prSet presAssocID="{777522B5-7191-4146-B6CE-E04273D13619}" presName="parentNode" presStyleLbl="node1" presStyleIdx="1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74AEE05-33D4-402B-91DC-C916ECC79DE6}" type="pres">
      <dgm:prSet presAssocID="{777522B5-7191-4146-B6CE-E04273D13619}" presName="childNode" presStyleLbl="revTx" presStyleIdx="0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FBBBBC3-2F5D-4A60-A5D9-97C06A6DD83D}" type="pres">
      <dgm:prSet presAssocID="{2D6DDA0A-4726-48BD-BFCC-6388F6BF2BA1}" presName="Name25" presStyleLbl="parChTrans1D1" presStyleIdx="1" presStyleCnt="5"/>
      <dgm:spPr/>
      <dgm:t>
        <a:bodyPr/>
        <a:lstStyle/>
        <a:p>
          <a:endParaRPr lang="zh-CN" altLang="en-US"/>
        </a:p>
      </dgm:t>
    </dgm:pt>
    <dgm:pt modelId="{0365C081-EBAD-4733-AD59-EEC65E712488}" type="pres">
      <dgm:prSet presAssocID="{4C16F304-B896-4F90-9C5F-AB4170A2464C}" presName="node" presStyleCnt="0"/>
      <dgm:spPr/>
    </dgm:pt>
    <dgm:pt modelId="{865E54A3-B4BE-4468-AC89-EB577B209FA0}" type="pres">
      <dgm:prSet presAssocID="{4C16F304-B896-4F90-9C5F-AB4170A2464C}" presName="parentNode" presStyleLbl="node1" presStyleIdx="2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47D5E9F-899F-43C6-8450-965A38D33E10}" type="pres">
      <dgm:prSet presAssocID="{4C16F304-B896-4F90-9C5F-AB4170A2464C}" presName="childNode" presStyleLbl="revTx" presStyleIdx="1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D012BB2-BF79-4510-99E7-066A01BAA56A}" type="pres">
      <dgm:prSet presAssocID="{CF56CEFD-AC68-4391-B387-EE89D3A868CB}" presName="Name25" presStyleLbl="parChTrans1D1" presStyleIdx="2" presStyleCnt="5"/>
      <dgm:spPr/>
      <dgm:t>
        <a:bodyPr/>
        <a:lstStyle/>
        <a:p>
          <a:endParaRPr lang="zh-CN" altLang="en-US"/>
        </a:p>
      </dgm:t>
    </dgm:pt>
    <dgm:pt modelId="{AC8E1714-64B1-4EB0-AED0-2D4C844CC877}" type="pres">
      <dgm:prSet presAssocID="{FE09E9A6-00DF-4088-9A07-18E3CFC6CF2C}" presName="node" presStyleCnt="0"/>
      <dgm:spPr/>
    </dgm:pt>
    <dgm:pt modelId="{CC3A8EB3-DFAF-417F-9F88-2376FB398B20}" type="pres">
      <dgm:prSet presAssocID="{FE09E9A6-00DF-4088-9A07-18E3CFC6CF2C}" presName="parentNode" presStyleLbl="node1" presStyleIdx="3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4AEB474-3337-4AF1-8599-92D9CCED5CCD}" type="pres">
      <dgm:prSet presAssocID="{FE09E9A6-00DF-4088-9A07-18E3CFC6CF2C}" presName="childNode" presStyleLbl="revTx" presStyleIdx="2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F3E85D6-EFCB-4E2C-8A6C-B78AE30C68C3}" type="pres">
      <dgm:prSet presAssocID="{CECA4B9B-7F5E-4A1C-BD1A-B7D7CD76A37A}" presName="Name25" presStyleLbl="parChTrans1D1" presStyleIdx="3" presStyleCnt="5"/>
      <dgm:spPr/>
      <dgm:t>
        <a:bodyPr/>
        <a:lstStyle/>
        <a:p>
          <a:endParaRPr lang="zh-CN" altLang="en-US"/>
        </a:p>
      </dgm:t>
    </dgm:pt>
    <dgm:pt modelId="{6EB30C24-E0BC-46CC-A8CC-BD35E8D8F516}" type="pres">
      <dgm:prSet presAssocID="{B0A14D98-A3A8-4B16-8BE6-73948ACA260E}" presName="node" presStyleCnt="0"/>
      <dgm:spPr/>
    </dgm:pt>
    <dgm:pt modelId="{8C9211B4-E3C9-41A5-BAF6-85AA8DC56757}" type="pres">
      <dgm:prSet presAssocID="{B0A14D98-A3A8-4B16-8BE6-73948ACA260E}" presName="parentNode" presStyleLbl="node1" presStyleIdx="4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8F01A94-E7AE-452D-BB84-DE60C745A4C3}" type="pres">
      <dgm:prSet presAssocID="{B0A14D98-A3A8-4B16-8BE6-73948ACA260E}" presName="childNode" presStyleLbl="revTx" presStyleIdx="3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5526D56-E768-4819-9216-C4E927743A2B}" type="pres">
      <dgm:prSet presAssocID="{8DED6D8A-C292-490C-8B34-2C205393EE13}" presName="Name25" presStyleLbl="parChTrans1D1" presStyleIdx="4" presStyleCnt="5"/>
      <dgm:spPr/>
      <dgm:t>
        <a:bodyPr/>
        <a:lstStyle/>
        <a:p>
          <a:endParaRPr lang="zh-CN" altLang="en-US"/>
        </a:p>
      </dgm:t>
    </dgm:pt>
    <dgm:pt modelId="{449B1AEF-604E-4656-ACAF-2FA22576DCF6}" type="pres">
      <dgm:prSet presAssocID="{399FD7A3-8AEE-43C9-8685-6BCCA332708C}" presName="node" presStyleCnt="0"/>
      <dgm:spPr/>
    </dgm:pt>
    <dgm:pt modelId="{9668CE02-015F-4977-AFE0-6ADCE0C919A6}" type="pres">
      <dgm:prSet presAssocID="{399FD7A3-8AEE-43C9-8685-6BCCA332708C}" presName="parentNode" presStyleLbl="node1" presStyleIdx="5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14A86A1-B467-4CA1-9D8A-6362EC1901EF}" type="pres">
      <dgm:prSet presAssocID="{399FD7A3-8AEE-43C9-8685-6BCCA332708C}" presName="childNode" presStyleLbl="revTx" presStyleIdx="4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B3101896-88BA-4A21-98A2-7F2E3350533C}" type="presOf" srcId="{B0A14D98-A3A8-4B16-8BE6-73948ACA260E}" destId="{8C9211B4-E3C9-41A5-BAF6-85AA8DC56757}" srcOrd="0" destOrd="0" presId="urn:microsoft.com/office/officeart/2005/8/layout/radial2"/>
    <dgm:cxn modelId="{9CF9AD65-BCDE-4B51-99F0-ABE7F252CDE1}" type="presOf" srcId="{CECA4B9B-7F5E-4A1C-BD1A-B7D7CD76A37A}" destId="{9F3E85D6-EFCB-4E2C-8A6C-B78AE30C68C3}" srcOrd="0" destOrd="0" presId="urn:microsoft.com/office/officeart/2005/8/layout/radial2"/>
    <dgm:cxn modelId="{A11389E3-CACD-4109-9613-51D01856EA54}" type="presOf" srcId="{8006FCE2-3217-4390-B457-73E9912CA826}" destId="{44AEB474-3337-4AF1-8599-92D9CCED5CCD}" srcOrd="0" destOrd="0" presId="urn:microsoft.com/office/officeart/2005/8/layout/radial2"/>
    <dgm:cxn modelId="{0DBD4CC8-13B8-47B0-B7C3-37245540B4C4}" srcId="{FA7A06C3-9B9C-4943-9C10-D72171014D24}" destId="{FE09E9A6-00DF-4088-9A07-18E3CFC6CF2C}" srcOrd="2" destOrd="0" parTransId="{CF56CEFD-AC68-4391-B387-EE89D3A868CB}" sibTransId="{6FD90BDB-2F8E-4B52-9534-C683394E30B0}"/>
    <dgm:cxn modelId="{2595DA73-D072-4ADB-AB55-47D257C69A12}" type="presOf" srcId="{DEC268B6-18D7-4F04-A4B5-65EC04A85F7E}" destId="{347D5E9F-899F-43C6-8450-965A38D33E10}" srcOrd="0" destOrd="0" presId="urn:microsoft.com/office/officeart/2005/8/layout/radial2"/>
    <dgm:cxn modelId="{155372B1-2DF9-4764-8CAF-814D957425F4}" srcId="{4C16F304-B896-4F90-9C5F-AB4170A2464C}" destId="{DEC268B6-18D7-4F04-A4B5-65EC04A85F7E}" srcOrd="0" destOrd="0" parTransId="{22A0EF60-54D8-4AE2-9373-48E2155ADFA1}" sibTransId="{AB51354E-341D-4D86-AE5C-B8E795A1284E}"/>
    <dgm:cxn modelId="{DD0DE54C-7D65-442D-A2F2-E7598BF664D0}" type="presOf" srcId="{4C16F304-B896-4F90-9C5F-AB4170A2464C}" destId="{865E54A3-B4BE-4468-AC89-EB577B209FA0}" srcOrd="0" destOrd="0" presId="urn:microsoft.com/office/officeart/2005/8/layout/radial2"/>
    <dgm:cxn modelId="{75E67770-5D91-4B1D-B890-B23A17C15C53}" type="presOf" srcId="{720E01A6-D50D-45FE-A3FA-3DCC4AFE2A92}" destId="{EA72C591-9724-4095-A831-C421826EF975}" srcOrd="0" destOrd="0" presId="urn:microsoft.com/office/officeart/2005/8/layout/radial2"/>
    <dgm:cxn modelId="{8A689802-A830-489F-85D6-D6E91BD00644}" srcId="{FE09E9A6-00DF-4088-9A07-18E3CFC6CF2C}" destId="{8006FCE2-3217-4390-B457-73E9912CA826}" srcOrd="0" destOrd="0" parTransId="{A9B89C23-5408-4798-89CB-11CDBE30F7B3}" sibTransId="{6360F176-6DD5-46F5-92AE-ED43602AA26D}"/>
    <dgm:cxn modelId="{A486EB2F-543F-4AC9-A56B-ABE2934B917C}" srcId="{FA7A06C3-9B9C-4943-9C10-D72171014D24}" destId="{B0A14D98-A3A8-4B16-8BE6-73948ACA260E}" srcOrd="3" destOrd="0" parTransId="{CECA4B9B-7F5E-4A1C-BD1A-B7D7CD76A37A}" sibTransId="{6BE0CCB1-0507-4E67-AECC-B4E04151FE90}"/>
    <dgm:cxn modelId="{D05ED6B2-2BC4-4103-87D1-94AA356A5357}" srcId="{777522B5-7191-4146-B6CE-E04273D13619}" destId="{E8F5A92F-C113-40C3-8F95-DF0C142652C4}" srcOrd="0" destOrd="0" parTransId="{819E1389-4DA7-4107-8AED-8C255C0181E9}" sibTransId="{433D62A1-A750-48FB-8B81-0E931AC966B0}"/>
    <dgm:cxn modelId="{CBCA9BF1-C919-41B6-876E-34797E2CE37F}" srcId="{B0A14D98-A3A8-4B16-8BE6-73948ACA260E}" destId="{D0DEFF41-EC54-418F-9958-114B46853507}" srcOrd="0" destOrd="0" parTransId="{C85179F3-B606-4C53-9AF6-FABF9E009BA1}" sibTransId="{E8B5FEBD-B271-4FF5-B343-2C9B5F261D8E}"/>
    <dgm:cxn modelId="{BD9BC6A0-E317-4B35-9B3A-EA97772B1898}" srcId="{399FD7A3-8AEE-43C9-8685-6BCCA332708C}" destId="{B17D9A84-EB33-4C6E-851D-F77693D395E2}" srcOrd="0" destOrd="0" parTransId="{5183C925-F3E5-49DB-A46B-2BDCE3DD1B0D}" sibTransId="{AB103A8B-EE78-441A-9758-C19A51BE18F2}"/>
    <dgm:cxn modelId="{CA5FA34F-FDF9-47A6-A34E-A45D6BA60BF4}" srcId="{FA7A06C3-9B9C-4943-9C10-D72171014D24}" destId="{399FD7A3-8AEE-43C9-8685-6BCCA332708C}" srcOrd="4" destOrd="0" parTransId="{8DED6D8A-C292-490C-8B34-2C205393EE13}" sibTransId="{61C9F9FE-7A0D-4A39-B439-4DF7F4626C6C}"/>
    <dgm:cxn modelId="{5F874E38-A74B-4412-917D-D0FAB13B1714}" srcId="{FA7A06C3-9B9C-4943-9C10-D72171014D24}" destId="{777522B5-7191-4146-B6CE-E04273D13619}" srcOrd="0" destOrd="0" parTransId="{720E01A6-D50D-45FE-A3FA-3DCC4AFE2A92}" sibTransId="{F2543454-504B-49AD-9A0B-5DB235BAE270}"/>
    <dgm:cxn modelId="{32DAD72D-FDD6-46F8-A149-A8C5BB9F0ED6}" type="presOf" srcId="{8DED6D8A-C292-490C-8B34-2C205393EE13}" destId="{35526D56-E768-4819-9216-C4E927743A2B}" srcOrd="0" destOrd="0" presId="urn:microsoft.com/office/officeart/2005/8/layout/radial2"/>
    <dgm:cxn modelId="{FC2DF587-F725-4C9E-9EE1-FFD25DFCA3EF}" type="presOf" srcId="{E8F5A92F-C113-40C3-8F95-DF0C142652C4}" destId="{974AEE05-33D4-402B-91DC-C916ECC79DE6}" srcOrd="0" destOrd="0" presId="urn:microsoft.com/office/officeart/2005/8/layout/radial2"/>
    <dgm:cxn modelId="{D1D0461A-1D8D-4495-80D3-0FD599EF1D18}" srcId="{FA7A06C3-9B9C-4943-9C10-D72171014D24}" destId="{4C16F304-B896-4F90-9C5F-AB4170A2464C}" srcOrd="1" destOrd="0" parTransId="{2D6DDA0A-4726-48BD-BFCC-6388F6BF2BA1}" sibTransId="{C1F018D5-D55B-40D1-9023-2A3598C21FAB}"/>
    <dgm:cxn modelId="{509CE14F-B19F-4863-A199-94DA8FAC1A37}" type="presOf" srcId="{2D6DDA0A-4726-48BD-BFCC-6388F6BF2BA1}" destId="{DFBBBBC3-2F5D-4A60-A5D9-97C06A6DD83D}" srcOrd="0" destOrd="0" presId="urn:microsoft.com/office/officeart/2005/8/layout/radial2"/>
    <dgm:cxn modelId="{91209DCB-5B79-48C7-924E-E9E952989FD8}" type="presOf" srcId="{FA7A06C3-9B9C-4943-9C10-D72171014D24}" destId="{F94370AD-19E2-4F6B-AB85-F32D3A5B7B9E}" srcOrd="0" destOrd="0" presId="urn:microsoft.com/office/officeart/2005/8/layout/radial2"/>
    <dgm:cxn modelId="{648AC7A7-B5B1-4E4B-B2E3-EE23E88881FF}" type="presOf" srcId="{FE09E9A6-00DF-4088-9A07-18E3CFC6CF2C}" destId="{CC3A8EB3-DFAF-417F-9F88-2376FB398B20}" srcOrd="0" destOrd="0" presId="urn:microsoft.com/office/officeart/2005/8/layout/radial2"/>
    <dgm:cxn modelId="{ABF93269-2C56-4DF1-A55B-C4B92E14F490}" type="presOf" srcId="{D0DEFF41-EC54-418F-9958-114B46853507}" destId="{C8F01A94-E7AE-452D-BB84-DE60C745A4C3}" srcOrd="0" destOrd="0" presId="urn:microsoft.com/office/officeart/2005/8/layout/radial2"/>
    <dgm:cxn modelId="{32AD3FA3-74D2-4170-8DB9-701534106DA4}" type="presOf" srcId="{777522B5-7191-4146-B6CE-E04273D13619}" destId="{EFD51B71-7277-4837-90FA-1CDDF8C0C07D}" srcOrd="0" destOrd="0" presId="urn:microsoft.com/office/officeart/2005/8/layout/radial2"/>
    <dgm:cxn modelId="{DDD33293-B3E7-4A23-A73D-D5B23163586A}" type="presOf" srcId="{B17D9A84-EB33-4C6E-851D-F77693D395E2}" destId="{014A86A1-B467-4CA1-9D8A-6362EC1901EF}" srcOrd="0" destOrd="0" presId="urn:microsoft.com/office/officeart/2005/8/layout/radial2"/>
    <dgm:cxn modelId="{9237ED26-6E16-4CCC-98BF-49404C512BE9}" type="presOf" srcId="{CF56CEFD-AC68-4391-B387-EE89D3A868CB}" destId="{1D012BB2-BF79-4510-99E7-066A01BAA56A}" srcOrd="0" destOrd="0" presId="urn:microsoft.com/office/officeart/2005/8/layout/radial2"/>
    <dgm:cxn modelId="{5EFBE894-D399-4EA4-9FC2-9EE11272AD78}" type="presOf" srcId="{399FD7A3-8AEE-43C9-8685-6BCCA332708C}" destId="{9668CE02-015F-4977-AFE0-6ADCE0C919A6}" srcOrd="0" destOrd="0" presId="urn:microsoft.com/office/officeart/2005/8/layout/radial2"/>
    <dgm:cxn modelId="{BFDCDBF0-BC40-431E-B129-59E8744DAAF6}" type="presParOf" srcId="{F94370AD-19E2-4F6B-AB85-F32D3A5B7B9E}" destId="{A8FB2808-AAFC-4D97-887F-3779979975C0}" srcOrd="0" destOrd="0" presId="urn:microsoft.com/office/officeart/2005/8/layout/radial2"/>
    <dgm:cxn modelId="{1D8DC041-8C07-4D94-8052-4987A02C36A5}" type="presParOf" srcId="{A8FB2808-AAFC-4D97-887F-3779979975C0}" destId="{7D0277BF-C964-4D22-B5BB-6D99C40C7E15}" srcOrd="0" destOrd="0" presId="urn:microsoft.com/office/officeart/2005/8/layout/radial2"/>
    <dgm:cxn modelId="{1008D9E2-4B6E-4D09-815F-A416EE6A9281}" type="presParOf" srcId="{7D0277BF-C964-4D22-B5BB-6D99C40C7E15}" destId="{520D7201-8E13-49D1-919D-64B90E0B16FD}" srcOrd="0" destOrd="0" presId="urn:microsoft.com/office/officeart/2005/8/layout/radial2"/>
    <dgm:cxn modelId="{9782CFFD-7294-4953-BA55-49F29A2CC3E7}" type="presParOf" srcId="{7D0277BF-C964-4D22-B5BB-6D99C40C7E15}" destId="{98AE5B4B-2C6D-4C36-83DF-7C3182B7D292}" srcOrd="1" destOrd="0" presId="urn:microsoft.com/office/officeart/2005/8/layout/radial2"/>
    <dgm:cxn modelId="{BD0DA9E0-4372-4C81-A0C6-45C7A117DC0B}" type="presParOf" srcId="{A8FB2808-AAFC-4D97-887F-3779979975C0}" destId="{EA72C591-9724-4095-A831-C421826EF975}" srcOrd="1" destOrd="0" presId="urn:microsoft.com/office/officeart/2005/8/layout/radial2"/>
    <dgm:cxn modelId="{C5382BFC-7726-46CB-870E-E301ACA61053}" type="presParOf" srcId="{A8FB2808-AAFC-4D97-887F-3779979975C0}" destId="{9651C876-0FDB-4BF8-B58C-457C507BEB0B}" srcOrd="2" destOrd="0" presId="urn:microsoft.com/office/officeart/2005/8/layout/radial2"/>
    <dgm:cxn modelId="{0639AAB5-635B-4DA0-B9E8-FE8C2C07A8D3}" type="presParOf" srcId="{9651C876-0FDB-4BF8-B58C-457C507BEB0B}" destId="{EFD51B71-7277-4837-90FA-1CDDF8C0C07D}" srcOrd="0" destOrd="0" presId="urn:microsoft.com/office/officeart/2005/8/layout/radial2"/>
    <dgm:cxn modelId="{D6A73EE2-0B80-4C2D-BE6E-41799C71A538}" type="presParOf" srcId="{9651C876-0FDB-4BF8-B58C-457C507BEB0B}" destId="{974AEE05-33D4-402B-91DC-C916ECC79DE6}" srcOrd="1" destOrd="0" presId="urn:microsoft.com/office/officeart/2005/8/layout/radial2"/>
    <dgm:cxn modelId="{9B268D02-A353-420E-A672-48B6108F1631}" type="presParOf" srcId="{A8FB2808-AAFC-4D97-887F-3779979975C0}" destId="{DFBBBBC3-2F5D-4A60-A5D9-97C06A6DD83D}" srcOrd="3" destOrd="0" presId="urn:microsoft.com/office/officeart/2005/8/layout/radial2"/>
    <dgm:cxn modelId="{A2AB69A7-1589-4212-9135-820E4CDC7E4E}" type="presParOf" srcId="{A8FB2808-AAFC-4D97-887F-3779979975C0}" destId="{0365C081-EBAD-4733-AD59-EEC65E712488}" srcOrd="4" destOrd="0" presId="urn:microsoft.com/office/officeart/2005/8/layout/radial2"/>
    <dgm:cxn modelId="{F407E7C2-20C3-4774-9B3E-5D7EEBF8900D}" type="presParOf" srcId="{0365C081-EBAD-4733-AD59-EEC65E712488}" destId="{865E54A3-B4BE-4468-AC89-EB577B209FA0}" srcOrd="0" destOrd="0" presId="urn:microsoft.com/office/officeart/2005/8/layout/radial2"/>
    <dgm:cxn modelId="{8E83D1EC-6F19-4ED5-9990-DBCA0ED64E4C}" type="presParOf" srcId="{0365C081-EBAD-4733-AD59-EEC65E712488}" destId="{347D5E9F-899F-43C6-8450-965A38D33E10}" srcOrd="1" destOrd="0" presId="urn:microsoft.com/office/officeart/2005/8/layout/radial2"/>
    <dgm:cxn modelId="{95605B45-F2D6-417A-97E3-049369215595}" type="presParOf" srcId="{A8FB2808-AAFC-4D97-887F-3779979975C0}" destId="{1D012BB2-BF79-4510-99E7-066A01BAA56A}" srcOrd="5" destOrd="0" presId="urn:microsoft.com/office/officeart/2005/8/layout/radial2"/>
    <dgm:cxn modelId="{A815018A-73CD-4387-BED6-E1B7ECC13027}" type="presParOf" srcId="{A8FB2808-AAFC-4D97-887F-3779979975C0}" destId="{AC8E1714-64B1-4EB0-AED0-2D4C844CC877}" srcOrd="6" destOrd="0" presId="urn:microsoft.com/office/officeart/2005/8/layout/radial2"/>
    <dgm:cxn modelId="{BA9F4847-1534-4AA7-980F-934F43EC2FFC}" type="presParOf" srcId="{AC8E1714-64B1-4EB0-AED0-2D4C844CC877}" destId="{CC3A8EB3-DFAF-417F-9F88-2376FB398B20}" srcOrd="0" destOrd="0" presId="urn:microsoft.com/office/officeart/2005/8/layout/radial2"/>
    <dgm:cxn modelId="{DD596A2C-E3B0-4EE7-B968-BD9E8F318CB6}" type="presParOf" srcId="{AC8E1714-64B1-4EB0-AED0-2D4C844CC877}" destId="{44AEB474-3337-4AF1-8599-92D9CCED5CCD}" srcOrd="1" destOrd="0" presId="urn:microsoft.com/office/officeart/2005/8/layout/radial2"/>
    <dgm:cxn modelId="{4B5E99D1-9CC9-40B4-B06B-9953F4399EFD}" type="presParOf" srcId="{A8FB2808-AAFC-4D97-887F-3779979975C0}" destId="{9F3E85D6-EFCB-4E2C-8A6C-B78AE30C68C3}" srcOrd="7" destOrd="0" presId="urn:microsoft.com/office/officeart/2005/8/layout/radial2"/>
    <dgm:cxn modelId="{FF4012E6-0BB4-4279-AF66-F643497AC88B}" type="presParOf" srcId="{A8FB2808-AAFC-4D97-887F-3779979975C0}" destId="{6EB30C24-E0BC-46CC-A8CC-BD35E8D8F516}" srcOrd="8" destOrd="0" presId="urn:microsoft.com/office/officeart/2005/8/layout/radial2"/>
    <dgm:cxn modelId="{B68FB3D4-BC0D-4654-A540-212E38DCDDA7}" type="presParOf" srcId="{6EB30C24-E0BC-46CC-A8CC-BD35E8D8F516}" destId="{8C9211B4-E3C9-41A5-BAF6-85AA8DC56757}" srcOrd="0" destOrd="0" presId="urn:microsoft.com/office/officeart/2005/8/layout/radial2"/>
    <dgm:cxn modelId="{AA9EABC5-A650-4ACD-9825-8BC10E4CE484}" type="presParOf" srcId="{6EB30C24-E0BC-46CC-A8CC-BD35E8D8F516}" destId="{C8F01A94-E7AE-452D-BB84-DE60C745A4C3}" srcOrd="1" destOrd="0" presId="urn:microsoft.com/office/officeart/2005/8/layout/radial2"/>
    <dgm:cxn modelId="{EF4AFE7A-26D6-47A3-BEF8-8237856DEA3A}" type="presParOf" srcId="{A8FB2808-AAFC-4D97-887F-3779979975C0}" destId="{35526D56-E768-4819-9216-C4E927743A2B}" srcOrd="9" destOrd="0" presId="urn:microsoft.com/office/officeart/2005/8/layout/radial2"/>
    <dgm:cxn modelId="{79C971EA-1BB4-4950-A357-9FADF01F511D}" type="presParOf" srcId="{A8FB2808-AAFC-4D97-887F-3779979975C0}" destId="{449B1AEF-604E-4656-ACAF-2FA22576DCF6}" srcOrd="10" destOrd="0" presId="urn:microsoft.com/office/officeart/2005/8/layout/radial2"/>
    <dgm:cxn modelId="{1092F60D-90B7-4658-9863-42297222E58B}" type="presParOf" srcId="{449B1AEF-604E-4656-ACAF-2FA22576DCF6}" destId="{9668CE02-015F-4977-AFE0-6ADCE0C919A6}" srcOrd="0" destOrd="0" presId="urn:microsoft.com/office/officeart/2005/8/layout/radial2"/>
    <dgm:cxn modelId="{236BEA05-F4E0-4CA6-820E-3347C93F2CDC}" type="presParOf" srcId="{449B1AEF-604E-4656-ACAF-2FA22576DCF6}" destId="{014A86A1-B467-4CA1-9D8A-6362EC1901EF}" srcOrd="1" destOrd="0" presId="urn:microsoft.com/office/officeart/2005/8/layout/radial2"/>
  </dgm:cxnLst>
  <dgm:bg/>
  <dgm:whole/>
  <dgm:extLst>
    <a:ext uri="http://schemas.microsoft.com/office/drawing/2008/diagram">
      <dsp:dataModelExt xmlns:dsp="http://schemas.microsoft.com/office/drawing/2008/diagram" relId="rId25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5526D56-E768-4819-9216-C4E927743A2B}">
      <dsp:nvSpPr>
        <dsp:cNvPr id="0" name=""/>
        <dsp:cNvSpPr/>
      </dsp:nvSpPr>
      <dsp:spPr>
        <a:xfrm rot="3370045">
          <a:off x="1159541" y="1764924"/>
          <a:ext cx="724655" cy="31992"/>
        </a:xfrm>
        <a:custGeom>
          <a:avLst/>
          <a:gdLst/>
          <a:ahLst/>
          <a:cxnLst/>
          <a:rect l="0" t="0" r="0" b="0"/>
          <a:pathLst>
            <a:path>
              <a:moveTo>
                <a:pt x="0" y="15996"/>
              </a:moveTo>
              <a:lnTo>
                <a:pt x="724655" y="15996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F3E85D6-EFCB-4E2C-8A6C-B78AE30C68C3}">
      <dsp:nvSpPr>
        <dsp:cNvPr id="0" name=""/>
        <dsp:cNvSpPr/>
      </dsp:nvSpPr>
      <dsp:spPr>
        <a:xfrm rot="1739276">
          <a:off x="1360500" y="1511863"/>
          <a:ext cx="650439" cy="31992"/>
        </a:xfrm>
        <a:custGeom>
          <a:avLst/>
          <a:gdLst/>
          <a:ahLst/>
          <a:cxnLst/>
          <a:rect l="0" t="0" r="0" b="0"/>
          <a:pathLst>
            <a:path>
              <a:moveTo>
                <a:pt x="0" y="15996"/>
              </a:moveTo>
              <a:lnTo>
                <a:pt x="650439" y="15996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D012BB2-BF79-4510-99E7-066A01BAA56A}">
      <dsp:nvSpPr>
        <dsp:cNvPr id="0" name=""/>
        <dsp:cNvSpPr/>
      </dsp:nvSpPr>
      <dsp:spPr>
        <a:xfrm>
          <a:off x="1401243" y="1217975"/>
          <a:ext cx="652673" cy="31992"/>
        </a:xfrm>
        <a:custGeom>
          <a:avLst/>
          <a:gdLst/>
          <a:ahLst/>
          <a:cxnLst/>
          <a:rect l="0" t="0" r="0" b="0"/>
          <a:pathLst>
            <a:path>
              <a:moveTo>
                <a:pt x="0" y="15996"/>
              </a:moveTo>
              <a:lnTo>
                <a:pt x="652673" y="15996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FBBBBC3-2F5D-4A60-A5D9-97C06A6DD83D}">
      <dsp:nvSpPr>
        <dsp:cNvPr id="0" name=""/>
        <dsp:cNvSpPr/>
      </dsp:nvSpPr>
      <dsp:spPr>
        <a:xfrm rot="19860724">
          <a:off x="1360500" y="924086"/>
          <a:ext cx="650439" cy="31992"/>
        </a:xfrm>
        <a:custGeom>
          <a:avLst/>
          <a:gdLst/>
          <a:ahLst/>
          <a:cxnLst/>
          <a:rect l="0" t="0" r="0" b="0"/>
          <a:pathLst>
            <a:path>
              <a:moveTo>
                <a:pt x="0" y="15996"/>
              </a:moveTo>
              <a:lnTo>
                <a:pt x="650439" y="15996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A72C591-9724-4095-A831-C421826EF975}">
      <dsp:nvSpPr>
        <dsp:cNvPr id="0" name=""/>
        <dsp:cNvSpPr/>
      </dsp:nvSpPr>
      <dsp:spPr>
        <a:xfrm rot="18229955">
          <a:off x="1159541" y="671026"/>
          <a:ext cx="724655" cy="31992"/>
        </a:xfrm>
        <a:custGeom>
          <a:avLst/>
          <a:gdLst/>
          <a:ahLst/>
          <a:cxnLst/>
          <a:rect l="0" t="0" r="0" b="0"/>
          <a:pathLst>
            <a:path>
              <a:moveTo>
                <a:pt x="0" y="15996"/>
              </a:moveTo>
              <a:lnTo>
                <a:pt x="724655" y="15996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8AE5B4B-2C6D-4C36-83DF-7C3182B7D292}">
      <dsp:nvSpPr>
        <dsp:cNvPr id="0" name=""/>
        <dsp:cNvSpPr/>
      </dsp:nvSpPr>
      <dsp:spPr>
        <a:xfrm>
          <a:off x="0" y="806824"/>
          <a:ext cx="702786" cy="702786"/>
        </a:xfrm>
        <a:prstGeom prst="ellipse">
          <a:avLst/>
        </a:prstGeom>
        <a:noFill/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FD51B71-7277-4837-90FA-1CDDF8C0C07D}">
      <dsp:nvSpPr>
        <dsp:cNvPr id="0" name=""/>
        <dsp:cNvSpPr/>
      </dsp:nvSpPr>
      <dsp:spPr>
        <a:xfrm>
          <a:off x="1630152" y="77"/>
          <a:ext cx="421671" cy="421671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000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黑龙江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691904" y="61829"/>
        <a:ext cx="298167" cy="298167"/>
      </dsp:txXfrm>
    </dsp:sp>
    <dsp:sp modelId="{974AEE05-33D4-402B-91DC-C916ECC79DE6}">
      <dsp:nvSpPr>
        <dsp:cNvPr id="0" name=""/>
        <dsp:cNvSpPr/>
      </dsp:nvSpPr>
      <dsp:spPr>
        <a:xfrm>
          <a:off x="2093991" y="77"/>
          <a:ext cx="632507" cy="42167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000" b="0" i="0" u="none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17.82%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2093991" y="77"/>
        <a:ext cx="632507" cy="421671"/>
      </dsp:txXfrm>
    </dsp:sp>
    <dsp:sp modelId="{865E54A3-B4BE-4468-AC89-EB577B209FA0}">
      <dsp:nvSpPr>
        <dsp:cNvPr id="0" name=""/>
        <dsp:cNvSpPr/>
      </dsp:nvSpPr>
      <dsp:spPr>
        <a:xfrm>
          <a:off x="1943784" y="469460"/>
          <a:ext cx="421671" cy="421671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000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山东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2005536" y="531212"/>
        <a:ext cx="298167" cy="298167"/>
      </dsp:txXfrm>
    </dsp:sp>
    <dsp:sp modelId="{347D5E9F-899F-43C6-8450-965A38D33E10}">
      <dsp:nvSpPr>
        <dsp:cNvPr id="0" name=""/>
        <dsp:cNvSpPr/>
      </dsp:nvSpPr>
      <dsp:spPr>
        <a:xfrm>
          <a:off x="2407623" y="469460"/>
          <a:ext cx="632507" cy="42167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000" b="0" i="0" u="none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14.36%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2407623" y="469460"/>
        <a:ext cx="632507" cy="421671"/>
      </dsp:txXfrm>
    </dsp:sp>
    <dsp:sp modelId="{CC3A8EB3-DFAF-417F-9F88-2376FB398B20}">
      <dsp:nvSpPr>
        <dsp:cNvPr id="0" name=""/>
        <dsp:cNvSpPr/>
      </dsp:nvSpPr>
      <dsp:spPr>
        <a:xfrm>
          <a:off x="2053917" y="1023135"/>
          <a:ext cx="421671" cy="421671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000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吉林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2115669" y="1084887"/>
        <a:ext cx="298167" cy="298167"/>
      </dsp:txXfrm>
    </dsp:sp>
    <dsp:sp modelId="{44AEB474-3337-4AF1-8599-92D9CCED5CCD}">
      <dsp:nvSpPr>
        <dsp:cNvPr id="0" name=""/>
        <dsp:cNvSpPr/>
      </dsp:nvSpPr>
      <dsp:spPr>
        <a:xfrm>
          <a:off x="2517756" y="1023135"/>
          <a:ext cx="632507" cy="42167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000" b="0" i="0" u="none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12.62%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2517756" y="1023135"/>
        <a:ext cx="632507" cy="421671"/>
      </dsp:txXfrm>
    </dsp:sp>
    <dsp:sp modelId="{8C9211B4-E3C9-41A5-BAF6-85AA8DC56757}">
      <dsp:nvSpPr>
        <dsp:cNvPr id="0" name=""/>
        <dsp:cNvSpPr/>
      </dsp:nvSpPr>
      <dsp:spPr>
        <a:xfrm>
          <a:off x="1943784" y="1576810"/>
          <a:ext cx="421671" cy="421671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000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内蒙古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2005536" y="1638562"/>
        <a:ext cx="298167" cy="298167"/>
      </dsp:txXfrm>
    </dsp:sp>
    <dsp:sp modelId="{C8F01A94-E7AE-452D-BB84-DE60C745A4C3}">
      <dsp:nvSpPr>
        <dsp:cNvPr id="0" name=""/>
        <dsp:cNvSpPr/>
      </dsp:nvSpPr>
      <dsp:spPr>
        <a:xfrm>
          <a:off x="2407623" y="1576810"/>
          <a:ext cx="632507" cy="42167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000" b="0" i="0" u="none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11.39%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2407623" y="1576810"/>
        <a:ext cx="632507" cy="421671"/>
      </dsp:txXfrm>
    </dsp:sp>
    <dsp:sp modelId="{9668CE02-015F-4977-AFE0-6ADCE0C919A6}">
      <dsp:nvSpPr>
        <dsp:cNvPr id="0" name=""/>
        <dsp:cNvSpPr/>
      </dsp:nvSpPr>
      <dsp:spPr>
        <a:xfrm>
          <a:off x="1630152" y="2046193"/>
          <a:ext cx="421671" cy="421671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000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浙江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691904" y="2107945"/>
        <a:ext cx="298167" cy="298167"/>
      </dsp:txXfrm>
    </dsp:sp>
    <dsp:sp modelId="{014A86A1-B467-4CA1-9D8A-6362EC1901EF}">
      <dsp:nvSpPr>
        <dsp:cNvPr id="0" name=""/>
        <dsp:cNvSpPr/>
      </dsp:nvSpPr>
      <dsp:spPr>
        <a:xfrm>
          <a:off x="2093991" y="2046193"/>
          <a:ext cx="632507" cy="42167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000" b="0" i="0" u="none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4.21%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2093991" y="2046193"/>
        <a:ext cx="632507" cy="421671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5526D56-E768-4819-9216-C4E927743A2B}">
      <dsp:nvSpPr>
        <dsp:cNvPr id="0" name=""/>
        <dsp:cNvSpPr/>
      </dsp:nvSpPr>
      <dsp:spPr>
        <a:xfrm rot="3370045">
          <a:off x="1159541" y="1764924"/>
          <a:ext cx="724655" cy="31992"/>
        </a:xfrm>
        <a:custGeom>
          <a:avLst/>
          <a:gdLst/>
          <a:ahLst/>
          <a:cxnLst/>
          <a:rect l="0" t="0" r="0" b="0"/>
          <a:pathLst>
            <a:path>
              <a:moveTo>
                <a:pt x="0" y="15996"/>
              </a:moveTo>
              <a:lnTo>
                <a:pt x="724655" y="15996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F3E85D6-EFCB-4E2C-8A6C-B78AE30C68C3}">
      <dsp:nvSpPr>
        <dsp:cNvPr id="0" name=""/>
        <dsp:cNvSpPr/>
      </dsp:nvSpPr>
      <dsp:spPr>
        <a:xfrm rot="1739276">
          <a:off x="1360500" y="1511863"/>
          <a:ext cx="650439" cy="31992"/>
        </a:xfrm>
        <a:custGeom>
          <a:avLst/>
          <a:gdLst/>
          <a:ahLst/>
          <a:cxnLst/>
          <a:rect l="0" t="0" r="0" b="0"/>
          <a:pathLst>
            <a:path>
              <a:moveTo>
                <a:pt x="0" y="15996"/>
              </a:moveTo>
              <a:lnTo>
                <a:pt x="650439" y="15996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D012BB2-BF79-4510-99E7-066A01BAA56A}">
      <dsp:nvSpPr>
        <dsp:cNvPr id="0" name=""/>
        <dsp:cNvSpPr/>
      </dsp:nvSpPr>
      <dsp:spPr>
        <a:xfrm>
          <a:off x="1401243" y="1217975"/>
          <a:ext cx="652673" cy="31992"/>
        </a:xfrm>
        <a:custGeom>
          <a:avLst/>
          <a:gdLst/>
          <a:ahLst/>
          <a:cxnLst/>
          <a:rect l="0" t="0" r="0" b="0"/>
          <a:pathLst>
            <a:path>
              <a:moveTo>
                <a:pt x="0" y="15996"/>
              </a:moveTo>
              <a:lnTo>
                <a:pt x="652673" y="15996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FBBBBC3-2F5D-4A60-A5D9-97C06A6DD83D}">
      <dsp:nvSpPr>
        <dsp:cNvPr id="0" name=""/>
        <dsp:cNvSpPr/>
      </dsp:nvSpPr>
      <dsp:spPr>
        <a:xfrm rot="19860724">
          <a:off x="1360500" y="924086"/>
          <a:ext cx="650439" cy="31992"/>
        </a:xfrm>
        <a:custGeom>
          <a:avLst/>
          <a:gdLst/>
          <a:ahLst/>
          <a:cxnLst/>
          <a:rect l="0" t="0" r="0" b="0"/>
          <a:pathLst>
            <a:path>
              <a:moveTo>
                <a:pt x="0" y="15996"/>
              </a:moveTo>
              <a:lnTo>
                <a:pt x="650439" y="15996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A72C591-9724-4095-A831-C421826EF975}">
      <dsp:nvSpPr>
        <dsp:cNvPr id="0" name=""/>
        <dsp:cNvSpPr/>
      </dsp:nvSpPr>
      <dsp:spPr>
        <a:xfrm rot="18229955">
          <a:off x="1159541" y="671026"/>
          <a:ext cx="724655" cy="31992"/>
        </a:xfrm>
        <a:custGeom>
          <a:avLst/>
          <a:gdLst/>
          <a:ahLst/>
          <a:cxnLst/>
          <a:rect l="0" t="0" r="0" b="0"/>
          <a:pathLst>
            <a:path>
              <a:moveTo>
                <a:pt x="0" y="15996"/>
              </a:moveTo>
              <a:lnTo>
                <a:pt x="724655" y="15996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8AE5B4B-2C6D-4C36-83DF-7C3182B7D292}">
      <dsp:nvSpPr>
        <dsp:cNvPr id="0" name=""/>
        <dsp:cNvSpPr/>
      </dsp:nvSpPr>
      <dsp:spPr>
        <a:xfrm>
          <a:off x="803875" y="882578"/>
          <a:ext cx="702786" cy="702786"/>
        </a:xfrm>
        <a:prstGeom prst="ellipse">
          <a:avLst/>
        </a:prstGeom>
        <a:noFill/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FD51B71-7277-4837-90FA-1CDDF8C0C07D}">
      <dsp:nvSpPr>
        <dsp:cNvPr id="0" name=""/>
        <dsp:cNvSpPr/>
      </dsp:nvSpPr>
      <dsp:spPr>
        <a:xfrm>
          <a:off x="1630152" y="77"/>
          <a:ext cx="421671" cy="421671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000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山东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691904" y="61829"/>
        <a:ext cx="298167" cy="298167"/>
      </dsp:txXfrm>
    </dsp:sp>
    <dsp:sp modelId="{974AEE05-33D4-402B-91DC-C916ECC79DE6}">
      <dsp:nvSpPr>
        <dsp:cNvPr id="0" name=""/>
        <dsp:cNvSpPr/>
      </dsp:nvSpPr>
      <dsp:spPr>
        <a:xfrm>
          <a:off x="2093991" y="77"/>
          <a:ext cx="632507" cy="42167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000" b="0" i="0" u="none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18.26%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2093991" y="77"/>
        <a:ext cx="632507" cy="421671"/>
      </dsp:txXfrm>
    </dsp:sp>
    <dsp:sp modelId="{865E54A3-B4BE-4468-AC89-EB577B209FA0}">
      <dsp:nvSpPr>
        <dsp:cNvPr id="0" name=""/>
        <dsp:cNvSpPr/>
      </dsp:nvSpPr>
      <dsp:spPr>
        <a:xfrm>
          <a:off x="1943784" y="469460"/>
          <a:ext cx="421671" cy="421671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000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内蒙古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2005536" y="531212"/>
        <a:ext cx="298167" cy="298167"/>
      </dsp:txXfrm>
    </dsp:sp>
    <dsp:sp modelId="{347D5E9F-899F-43C6-8450-965A38D33E10}">
      <dsp:nvSpPr>
        <dsp:cNvPr id="0" name=""/>
        <dsp:cNvSpPr/>
      </dsp:nvSpPr>
      <dsp:spPr>
        <a:xfrm>
          <a:off x="2407623" y="469460"/>
          <a:ext cx="632507" cy="42167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000" b="0" i="0" u="none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15.55%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2407623" y="469460"/>
        <a:ext cx="632507" cy="421671"/>
      </dsp:txXfrm>
    </dsp:sp>
    <dsp:sp modelId="{CC3A8EB3-DFAF-417F-9F88-2376FB398B20}">
      <dsp:nvSpPr>
        <dsp:cNvPr id="0" name=""/>
        <dsp:cNvSpPr/>
      </dsp:nvSpPr>
      <dsp:spPr>
        <a:xfrm>
          <a:off x="2053917" y="1023135"/>
          <a:ext cx="421671" cy="421671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000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辽宁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2115669" y="1084887"/>
        <a:ext cx="298167" cy="298167"/>
      </dsp:txXfrm>
    </dsp:sp>
    <dsp:sp modelId="{44AEB474-3337-4AF1-8599-92D9CCED5CCD}">
      <dsp:nvSpPr>
        <dsp:cNvPr id="0" name=""/>
        <dsp:cNvSpPr/>
      </dsp:nvSpPr>
      <dsp:spPr>
        <a:xfrm>
          <a:off x="2517756" y="1023135"/>
          <a:ext cx="632507" cy="42167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000" b="0" i="0" u="none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13.20%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2517756" y="1023135"/>
        <a:ext cx="632507" cy="421671"/>
      </dsp:txXfrm>
    </dsp:sp>
    <dsp:sp modelId="{8C9211B4-E3C9-41A5-BAF6-85AA8DC56757}">
      <dsp:nvSpPr>
        <dsp:cNvPr id="0" name=""/>
        <dsp:cNvSpPr/>
      </dsp:nvSpPr>
      <dsp:spPr>
        <a:xfrm>
          <a:off x="1943784" y="1576810"/>
          <a:ext cx="421671" cy="421671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000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河北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2005536" y="1638562"/>
        <a:ext cx="298167" cy="298167"/>
      </dsp:txXfrm>
    </dsp:sp>
    <dsp:sp modelId="{C8F01A94-E7AE-452D-BB84-DE60C745A4C3}">
      <dsp:nvSpPr>
        <dsp:cNvPr id="0" name=""/>
        <dsp:cNvSpPr/>
      </dsp:nvSpPr>
      <dsp:spPr>
        <a:xfrm>
          <a:off x="2407623" y="1576810"/>
          <a:ext cx="632507" cy="42167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000" b="0" i="0" u="none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11.75%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2407623" y="1576810"/>
        <a:ext cx="632507" cy="421671"/>
      </dsp:txXfrm>
    </dsp:sp>
    <dsp:sp modelId="{9668CE02-015F-4977-AFE0-6ADCE0C919A6}">
      <dsp:nvSpPr>
        <dsp:cNvPr id="0" name=""/>
        <dsp:cNvSpPr/>
      </dsp:nvSpPr>
      <dsp:spPr>
        <a:xfrm>
          <a:off x="1630152" y="2046193"/>
          <a:ext cx="421671" cy="421671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000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新疆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691904" y="2107945"/>
        <a:ext cx="298167" cy="298167"/>
      </dsp:txXfrm>
    </dsp:sp>
    <dsp:sp modelId="{014A86A1-B467-4CA1-9D8A-6362EC1901EF}">
      <dsp:nvSpPr>
        <dsp:cNvPr id="0" name=""/>
        <dsp:cNvSpPr/>
      </dsp:nvSpPr>
      <dsp:spPr>
        <a:xfrm>
          <a:off x="2093991" y="2046193"/>
          <a:ext cx="632507" cy="42167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000" b="0" i="0" u="none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11.03%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2093991" y="2046193"/>
        <a:ext cx="632507" cy="421671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5526D56-E768-4819-9216-C4E927743A2B}">
      <dsp:nvSpPr>
        <dsp:cNvPr id="0" name=""/>
        <dsp:cNvSpPr/>
      </dsp:nvSpPr>
      <dsp:spPr>
        <a:xfrm rot="3370045">
          <a:off x="1159541" y="1764924"/>
          <a:ext cx="724655" cy="31992"/>
        </a:xfrm>
        <a:custGeom>
          <a:avLst/>
          <a:gdLst/>
          <a:ahLst/>
          <a:cxnLst/>
          <a:rect l="0" t="0" r="0" b="0"/>
          <a:pathLst>
            <a:path>
              <a:moveTo>
                <a:pt x="0" y="15996"/>
              </a:moveTo>
              <a:lnTo>
                <a:pt x="724655" y="15996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F3E85D6-EFCB-4E2C-8A6C-B78AE30C68C3}">
      <dsp:nvSpPr>
        <dsp:cNvPr id="0" name=""/>
        <dsp:cNvSpPr/>
      </dsp:nvSpPr>
      <dsp:spPr>
        <a:xfrm rot="1739276">
          <a:off x="1360500" y="1511863"/>
          <a:ext cx="650439" cy="31992"/>
        </a:xfrm>
        <a:custGeom>
          <a:avLst/>
          <a:gdLst/>
          <a:ahLst/>
          <a:cxnLst/>
          <a:rect l="0" t="0" r="0" b="0"/>
          <a:pathLst>
            <a:path>
              <a:moveTo>
                <a:pt x="0" y="15996"/>
              </a:moveTo>
              <a:lnTo>
                <a:pt x="650439" y="15996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D012BB2-BF79-4510-99E7-066A01BAA56A}">
      <dsp:nvSpPr>
        <dsp:cNvPr id="0" name=""/>
        <dsp:cNvSpPr/>
      </dsp:nvSpPr>
      <dsp:spPr>
        <a:xfrm>
          <a:off x="1401243" y="1217975"/>
          <a:ext cx="652673" cy="31992"/>
        </a:xfrm>
        <a:custGeom>
          <a:avLst/>
          <a:gdLst/>
          <a:ahLst/>
          <a:cxnLst/>
          <a:rect l="0" t="0" r="0" b="0"/>
          <a:pathLst>
            <a:path>
              <a:moveTo>
                <a:pt x="0" y="15996"/>
              </a:moveTo>
              <a:lnTo>
                <a:pt x="652673" y="15996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FBBBBC3-2F5D-4A60-A5D9-97C06A6DD83D}">
      <dsp:nvSpPr>
        <dsp:cNvPr id="0" name=""/>
        <dsp:cNvSpPr/>
      </dsp:nvSpPr>
      <dsp:spPr>
        <a:xfrm rot="19860724">
          <a:off x="1360500" y="924086"/>
          <a:ext cx="650439" cy="31992"/>
        </a:xfrm>
        <a:custGeom>
          <a:avLst/>
          <a:gdLst/>
          <a:ahLst/>
          <a:cxnLst/>
          <a:rect l="0" t="0" r="0" b="0"/>
          <a:pathLst>
            <a:path>
              <a:moveTo>
                <a:pt x="0" y="15996"/>
              </a:moveTo>
              <a:lnTo>
                <a:pt x="650439" y="15996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A72C591-9724-4095-A831-C421826EF975}">
      <dsp:nvSpPr>
        <dsp:cNvPr id="0" name=""/>
        <dsp:cNvSpPr/>
      </dsp:nvSpPr>
      <dsp:spPr>
        <a:xfrm rot="18229955">
          <a:off x="1159541" y="671026"/>
          <a:ext cx="724655" cy="31992"/>
        </a:xfrm>
        <a:custGeom>
          <a:avLst/>
          <a:gdLst/>
          <a:ahLst/>
          <a:cxnLst/>
          <a:rect l="0" t="0" r="0" b="0"/>
          <a:pathLst>
            <a:path>
              <a:moveTo>
                <a:pt x="0" y="15996"/>
              </a:moveTo>
              <a:lnTo>
                <a:pt x="724655" y="15996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8AE5B4B-2C6D-4C36-83DF-7C3182B7D292}">
      <dsp:nvSpPr>
        <dsp:cNvPr id="0" name=""/>
        <dsp:cNvSpPr/>
      </dsp:nvSpPr>
      <dsp:spPr>
        <a:xfrm>
          <a:off x="167382" y="1702406"/>
          <a:ext cx="702786" cy="702786"/>
        </a:xfrm>
        <a:prstGeom prst="ellipse">
          <a:avLst/>
        </a:prstGeom>
        <a:noFill/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FD51B71-7277-4837-90FA-1CDDF8C0C07D}">
      <dsp:nvSpPr>
        <dsp:cNvPr id="0" name=""/>
        <dsp:cNvSpPr/>
      </dsp:nvSpPr>
      <dsp:spPr>
        <a:xfrm>
          <a:off x="1630152" y="77"/>
          <a:ext cx="421671" cy="421671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000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陕西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691904" y="61829"/>
        <a:ext cx="298167" cy="298167"/>
      </dsp:txXfrm>
    </dsp:sp>
    <dsp:sp modelId="{974AEE05-33D4-402B-91DC-C916ECC79DE6}">
      <dsp:nvSpPr>
        <dsp:cNvPr id="0" name=""/>
        <dsp:cNvSpPr/>
      </dsp:nvSpPr>
      <dsp:spPr>
        <a:xfrm>
          <a:off x="2093991" y="77"/>
          <a:ext cx="632507" cy="42167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000" b="0" i="0" u="none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33.11%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2093991" y="77"/>
        <a:ext cx="632507" cy="421671"/>
      </dsp:txXfrm>
    </dsp:sp>
    <dsp:sp modelId="{865E54A3-B4BE-4468-AC89-EB577B209FA0}">
      <dsp:nvSpPr>
        <dsp:cNvPr id="0" name=""/>
        <dsp:cNvSpPr/>
      </dsp:nvSpPr>
      <dsp:spPr>
        <a:xfrm>
          <a:off x="1943784" y="469460"/>
          <a:ext cx="421671" cy="421671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000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青海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2005536" y="531212"/>
        <a:ext cx="298167" cy="298167"/>
      </dsp:txXfrm>
    </dsp:sp>
    <dsp:sp modelId="{347D5E9F-899F-43C6-8450-965A38D33E10}">
      <dsp:nvSpPr>
        <dsp:cNvPr id="0" name=""/>
        <dsp:cNvSpPr/>
      </dsp:nvSpPr>
      <dsp:spPr>
        <a:xfrm>
          <a:off x="2407623" y="469460"/>
          <a:ext cx="632507" cy="42167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000" b="0" i="0" u="none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18.58%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2407623" y="469460"/>
        <a:ext cx="632507" cy="421671"/>
      </dsp:txXfrm>
    </dsp:sp>
    <dsp:sp modelId="{CC3A8EB3-DFAF-417F-9F88-2376FB398B20}">
      <dsp:nvSpPr>
        <dsp:cNvPr id="0" name=""/>
        <dsp:cNvSpPr/>
      </dsp:nvSpPr>
      <dsp:spPr>
        <a:xfrm>
          <a:off x="2053917" y="1023135"/>
          <a:ext cx="421671" cy="421671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000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内蒙古</a:t>
          </a:r>
          <a:endParaRPr lang="en-US" altLang="zh-CN" sz="1000" kern="1200" dirty="0" smtClean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2115669" y="1084887"/>
        <a:ext cx="298167" cy="298167"/>
      </dsp:txXfrm>
    </dsp:sp>
    <dsp:sp modelId="{44AEB474-3337-4AF1-8599-92D9CCED5CCD}">
      <dsp:nvSpPr>
        <dsp:cNvPr id="0" name=""/>
        <dsp:cNvSpPr/>
      </dsp:nvSpPr>
      <dsp:spPr>
        <a:xfrm>
          <a:off x="2517756" y="1023135"/>
          <a:ext cx="632507" cy="42167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000" b="0" i="0" u="none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13.18%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2517756" y="1023135"/>
        <a:ext cx="632507" cy="421671"/>
      </dsp:txXfrm>
    </dsp:sp>
    <dsp:sp modelId="{8C9211B4-E3C9-41A5-BAF6-85AA8DC56757}">
      <dsp:nvSpPr>
        <dsp:cNvPr id="0" name=""/>
        <dsp:cNvSpPr/>
      </dsp:nvSpPr>
      <dsp:spPr>
        <a:xfrm>
          <a:off x="1943784" y="1576810"/>
          <a:ext cx="421671" cy="421671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000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宁夏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2005536" y="1638562"/>
        <a:ext cx="298167" cy="298167"/>
      </dsp:txXfrm>
    </dsp:sp>
    <dsp:sp modelId="{C8F01A94-E7AE-452D-BB84-DE60C745A4C3}">
      <dsp:nvSpPr>
        <dsp:cNvPr id="0" name=""/>
        <dsp:cNvSpPr/>
      </dsp:nvSpPr>
      <dsp:spPr>
        <a:xfrm>
          <a:off x="2407623" y="1576810"/>
          <a:ext cx="632507" cy="42167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000" b="0" i="0" u="none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11.82%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2407623" y="1576810"/>
        <a:ext cx="632507" cy="421671"/>
      </dsp:txXfrm>
    </dsp:sp>
    <dsp:sp modelId="{9668CE02-015F-4977-AFE0-6ADCE0C919A6}">
      <dsp:nvSpPr>
        <dsp:cNvPr id="0" name=""/>
        <dsp:cNvSpPr/>
      </dsp:nvSpPr>
      <dsp:spPr>
        <a:xfrm>
          <a:off x="1630152" y="2046193"/>
          <a:ext cx="421671" cy="421671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000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西藏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691904" y="2107945"/>
        <a:ext cx="298167" cy="298167"/>
      </dsp:txXfrm>
    </dsp:sp>
    <dsp:sp modelId="{014A86A1-B467-4CA1-9D8A-6362EC1901EF}">
      <dsp:nvSpPr>
        <dsp:cNvPr id="0" name=""/>
        <dsp:cNvSpPr/>
      </dsp:nvSpPr>
      <dsp:spPr>
        <a:xfrm>
          <a:off x="2093991" y="2046193"/>
          <a:ext cx="632507" cy="42167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000" b="0" i="0" u="none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4.39%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2093991" y="2046193"/>
        <a:ext cx="632507" cy="421671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5526D56-E768-4819-9216-C4E927743A2B}">
      <dsp:nvSpPr>
        <dsp:cNvPr id="0" name=""/>
        <dsp:cNvSpPr/>
      </dsp:nvSpPr>
      <dsp:spPr>
        <a:xfrm rot="3370045">
          <a:off x="1159541" y="1764924"/>
          <a:ext cx="724655" cy="31992"/>
        </a:xfrm>
        <a:custGeom>
          <a:avLst/>
          <a:gdLst/>
          <a:ahLst/>
          <a:cxnLst/>
          <a:rect l="0" t="0" r="0" b="0"/>
          <a:pathLst>
            <a:path>
              <a:moveTo>
                <a:pt x="0" y="15996"/>
              </a:moveTo>
              <a:lnTo>
                <a:pt x="724655" y="15996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F3E85D6-EFCB-4E2C-8A6C-B78AE30C68C3}">
      <dsp:nvSpPr>
        <dsp:cNvPr id="0" name=""/>
        <dsp:cNvSpPr/>
      </dsp:nvSpPr>
      <dsp:spPr>
        <a:xfrm rot="1739276">
          <a:off x="1360500" y="1511863"/>
          <a:ext cx="650439" cy="31992"/>
        </a:xfrm>
        <a:custGeom>
          <a:avLst/>
          <a:gdLst/>
          <a:ahLst/>
          <a:cxnLst/>
          <a:rect l="0" t="0" r="0" b="0"/>
          <a:pathLst>
            <a:path>
              <a:moveTo>
                <a:pt x="0" y="15996"/>
              </a:moveTo>
              <a:lnTo>
                <a:pt x="650439" y="15996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9B833AE-C094-4B21-A806-67163D234277}">
      <dsp:nvSpPr>
        <dsp:cNvPr id="0" name=""/>
        <dsp:cNvSpPr/>
      </dsp:nvSpPr>
      <dsp:spPr>
        <a:xfrm>
          <a:off x="1401243" y="1217975"/>
          <a:ext cx="652673" cy="31992"/>
        </a:xfrm>
        <a:custGeom>
          <a:avLst/>
          <a:gdLst/>
          <a:ahLst/>
          <a:cxnLst/>
          <a:rect l="0" t="0" r="0" b="0"/>
          <a:pathLst>
            <a:path>
              <a:moveTo>
                <a:pt x="0" y="15996"/>
              </a:moveTo>
              <a:lnTo>
                <a:pt x="652673" y="15996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FBBBBC3-2F5D-4A60-A5D9-97C06A6DD83D}">
      <dsp:nvSpPr>
        <dsp:cNvPr id="0" name=""/>
        <dsp:cNvSpPr/>
      </dsp:nvSpPr>
      <dsp:spPr>
        <a:xfrm rot="19860724">
          <a:off x="1360500" y="924086"/>
          <a:ext cx="650439" cy="31992"/>
        </a:xfrm>
        <a:custGeom>
          <a:avLst/>
          <a:gdLst/>
          <a:ahLst/>
          <a:cxnLst/>
          <a:rect l="0" t="0" r="0" b="0"/>
          <a:pathLst>
            <a:path>
              <a:moveTo>
                <a:pt x="0" y="15996"/>
              </a:moveTo>
              <a:lnTo>
                <a:pt x="650439" y="15996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A72C591-9724-4095-A831-C421826EF975}">
      <dsp:nvSpPr>
        <dsp:cNvPr id="0" name=""/>
        <dsp:cNvSpPr/>
      </dsp:nvSpPr>
      <dsp:spPr>
        <a:xfrm rot="18229955">
          <a:off x="1159541" y="671026"/>
          <a:ext cx="724655" cy="31992"/>
        </a:xfrm>
        <a:custGeom>
          <a:avLst/>
          <a:gdLst/>
          <a:ahLst/>
          <a:cxnLst/>
          <a:rect l="0" t="0" r="0" b="0"/>
          <a:pathLst>
            <a:path>
              <a:moveTo>
                <a:pt x="0" y="15996"/>
              </a:moveTo>
              <a:lnTo>
                <a:pt x="724655" y="15996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8AE5B4B-2C6D-4C36-83DF-7C3182B7D292}">
      <dsp:nvSpPr>
        <dsp:cNvPr id="0" name=""/>
        <dsp:cNvSpPr/>
      </dsp:nvSpPr>
      <dsp:spPr>
        <a:xfrm>
          <a:off x="803875" y="882578"/>
          <a:ext cx="702786" cy="702786"/>
        </a:xfrm>
        <a:prstGeom prst="ellipse">
          <a:avLst/>
        </a:prstGeom>
        <a:noFill/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FD51B71-7277-4837-90FA-1CDDF8C0C07D}">
      <dsp:nvSpPr>
        <dsp:cNvPr id="0" name=""/>
        <dsp:cNvSpPr/>
      </dsp:nvSpPr>
      <dsp:spPr>
        <a:xfrm>
          <a:off x="1630152" y="77"/>
          <a:ext cx="421671" cy="421671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000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广东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691904" y="61829"/>
        <a:ext cx="298167" cy="298167"/>
      </dsp:txXfrm>
    </dsp:sp>
    <dsp:sp modelId="{974AEE05-33D4-402B-91DC-C916ECC79DE6}">
      <dsp:nvSpPr>
        <dsp:cNvPr id="0" name=""/>
        <dsp:cNvSpPr/>
      </dsp:nvSpPr>
      <dsp:spPr>
        <a:xfrm>
          <a:off x="2093991" y="77"/>
          <a:ext cx="632507" cy="42167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000" b="0" i="0" u="none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17.32%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2093991" y="77"/>
        <a:ext cx="632507" cy="421671"/>
      </dsp:txXfrm>
    </dsp:sp>
    <dsp:sp modelId="{865E54A3-B4BE-4468-AC89-EB577B209FA0}">
      <dsp:nvSpPr>
        <dsp:cNvPr id="0" name=""/>
        <dsp:cNvSpPr/>
      </dsp:nvSpPr>
      <dsp:spPr>
        <a:xfrm>
          <a:off x="1943784" y="469460"/>
          <a:ext cx="421671" cy="421671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000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山东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2005536" y="531212"/>
        <a:ext cx="298167" cy="298167"/>
      </dsp:txXfrm>
    </dsp:sp>
    <dsp:sp modelId="{347D5E9F-899F-43C6-8450-965A38D33E10}">
      <dsp:nvSpPr>
        <dsp:cNvPr id="0" name=""/>
        <dsp:cNvSpPr/>
      </dsp:nvSpPr>
      <dsp:spPr>
        <a:xfrm>
          <a:off x="2407623" y="469460"/>
          <a:ext cx="632507" cy="42167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000" b="0" i="0" u="none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15.08%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2407623" y="469460"/>
        <a:ext cx="632507" cy="421671"/>
      </dsp:txXfrm>
    </dsp:sp>
    <dsp:sp modelId="{1B615263-8047-4425-A0CD-741EA4330FD7}">
      <dsp:nvSpPr>
        <dsp:cNvPr id="0" name=""/>
        <dsp:cNvSpPr/>
      </dsp:nvSpPr>
      <dsp:spPr>
        <a:xfrm>
          <a:off x="2053917" y="1023135"/>
          <a:ext cx="421671" cy="421671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000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安徽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2115669" y="1084887"/>
        <a:ext cx="298167" cy="298167"/>
      </dsp:txXfrm>
    </dsp:sp>
    <dsp:sp modelId="{7F101914-A9BF-4F11-AF53-59884DCB2029}">
      <dsp:nvSpPr>
        <dsp:cNvPr id="0" name=""/>
        <dsp:cNvSpPr/>
      </dsp:nvSpPr>
      <dsp:spPr>
        <a:xfrm>
          <a:off x="2517756" y="1023135"/>
          <a:ext cx="632507" cy="42167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000" b="0" i="0" u="none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14.80%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2517756" y="1023135"/>
        <a:ext cx="632507" cy="421671"/>
      </dsp:txXfrm>
    </dsp:sp>
    <dsp:sp modelId="{8C9211B4-E3C9-41A5-BAF6-85AA8DC56757}">
      <dsp:nvSpPr>
        <dsp:cNvPr id="0" name=""/>
        <dsp:cNvSpPr/>
      </dsp:nvSpPr>
      <dsp:spPr>
        <a:xfrm>
          <a:off x="1943784" y="1576810"/>
          <a:ext cx="421671" cy="421671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000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江苏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2005536" y="1638562"/>
        <a:ext cx="298167" cy="298167"/>
      </dsp:txXfrm>
    </dsp:sp>
    <dsp:sp modelId="{C8F01A94-E7AE-452D-BB84-DE60C745A4C3}">
      <dsp:nvSpPr>
        <dsp:cNvPr id="0" name=""/>
        <dsp:cNvSpPr/>
      </dsp:nvSpPr>
      <dsp:spPr>
        <a:xfrm>
          <a:off x="2407623" y="1576810"/>
          <a:ext cx="632507" cy="42167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000" b="0" i="0" u="none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8.10%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2407623" y="1576810"/>
        <a:ext cx="632507" cy="421671"/>
      </dsp:txXfrm>
    </dsp:sp>
    <dsp:sp modelId="{9668CE02-015F-4977-AFE0-6ADCE0C919A6}">
      <dsp:nvSpPr>
        <dsp:cNvPr id="0" name=""/>
        <dsp:cNvSpPr/>
      </dsp:nvSpPr>
      <dsp:spPr>
        <a:xfrm>
          <a:off x="1630152" y="2046193"/>
          <a:ext cx="421671" cy="421671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000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江西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691904" y="2107945"/>
        <a:ext cx="298167" cy="298167"/>
      </dsp:txXfrm>
    </dsp:sp>
    <dsp:sp modelId="{014A86A1-B467-4CA1-9D8A-6362EC1901EF}">
      <dsp:nvSpPr>
        <dsp:cNvPr id="0" name=""/>
        <dsp:cNvSpPr/>
      </dsp:nvSpPr>
      <dsp:spPr>
        <a:xfrm>
          <a:off x="2093991" y="2046193"/>
          <a:ext cx="632507" cy="42167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000" b="0" i="0" u="none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5.31%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2093991" y="2046193"/>
        <a:ext cx="632507" cy="421671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5526D56-E768-4819-9216-C4E927743A2B}">
      <dsp:nvSpPr>
        <dsp:cNvPr id="0" name=""/>
        <dsp:cNvSpPr/>
      </dsp:nvSpPr>
      <dsp:spPr>
        <a:xfrm rot="3370045">
          <a:off x="1159541" y="1764924"/>
          <a:ext cx="724655" cy="31992"/>
        </a:xfrm>
        <a:custGeom>
          <a:avLst/>
          <a:gdLst/>
          <a:ahLst/>
          <a:cxnLst/>
          <a:rect l="0" t="0" r="0" b="0"/>
          <a:pathLst>
            <a:path>
              <a:moveTo>
                <a:pt x="0" y="15996"/>
              </a:moveTo>
              <a:lnTo>
                <a:pt x="724655" y="15996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F3E85D6-EFCB-4E2C-8A6C-B78AE30C68C3}">
      <dsp:nvSpPr>
        <dsp:cNvPr id="0" name=""/>
        <dsp:cNvSpPr/>
      </dsp:nvSpPr>
      <dsp:spPr>
        <a:xfrm rot="1739276">
          <a:off x="1360500" y="1511863"/>
          <a:ext cx="650439" cy="31992"/>
        </a:xfrm>
        <a:custGeom>
          <a:avLst/>
          <a:gdLst/>
          <a:ahLst/>
          <a:cxnLst/>
          <a:rect l="0" t="0" r="0" b="0"/>
          <a:pathLst>
            <a:path>
              <a:moveTo>
                <a:pt x="0" y="15996"/>
              </a:moveTo>
              <a:lnTo>
                <a:pt x="650439" y="15996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D012BB2-BF79-4510-99E7-066A01BAA56A}">
      <dsp:nvSpPr>
        <dsp:cNvPr id="0" name=""/>
        <dsp:cNvSpPr/>
      </dsp:nvSpPr>
      <dsp:spPr>
        <a:xfrm>
          <a:off x="1401243" y="1217975"/>
          <a:ext cx="652673" cy="31992"/>
        </a:xfrm>
        <a:custGeom>
          <a:avLst/>
          <a:gdLst/>
          <a:ahLst/>
          <a:cxnLst/>
          <a:rect l="0" t="0" r="0" b="0"/>
          <a:pathLst>
            <a:path>
              <a:moveTo>
                <a:pt x="0" y="15996"/>
              </a:moveTo>
              <a:lnTo>
                <a:pt x="652673" y="15996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FBBBBC3-2F5D-4A60-A5D9-97C06A6DD83D}">
      <dsp:nvSpPr>
        <dsp:cNvPr id="0" name=""/>
        <dsp:cNvSpPr/>
      </dsp:nvSpPr>
      <dsp:spPr>
        <a:xfrm rot="19860724">
          <a:off x="1360500" y="924086"/>
          <a:ext cx="650439" cy="31992"/>
        </a:xfrm>
        <a:custGeom>
          <a:avLst/>
          <a:gdLst/>
          <a:ahLst/>
          <a:cxnLst/>
          <a:rect l="0" t="0" r="0" b="0"/>
          <a:pathLst>
            <a:path>
              <a:moveTo>
                <a:pt x="0" y="15996"/>
              </a:moveTo>
              <a:lnTo>
                <a:pt x="650439" y="15996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A72C591-9724-4095-A831-C421826EF975}">
      <dsp:nvSpPr>
        <dsp:cNvPr id="0" name=""/>
        <dsp:cNvSpPr/>
      </dsp:nvSpPr>
      <dsp:spPr>
        <a:xfrm rot="18229955">
          <a:off x="1159541" y="671026"/>
          <a:ext cx="724655" cy="31992"/>
        </a:xfrm>
        <a:custGeom>
          <a:avLst/>
          <a:gdLst/>
          <a:ahLst/>
          <a:cxnLst/>
          <a:rect l="0" t="0" r="0" b="0"/>
          <a:pathLst>
            <a:path>
              <a:moveTo>
                <a:pt x="0" y="15996"/>
              </a:moveTo>
              <a:lnTo>
                <a:pt x="724655" y="15996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8AE5B4B-2C6D-4C36-83DF-7C3182B7D292}">
      <dsp:nvSpPr>
        <dsp:cNvPr id="0" name=""/>
        <dsp:cNvSpPr/>
      </dsp:nvSpPr>
      <dsp:spPr>
        <a:xfrm>
          <a:off x="803875" y="882578"/>
          <a:ext cx="702786" cy="702786"/>
        </a:xfrm>
        <a:prstGeom prst="ellipse">
          <a:avLst/>
        </a:prstGeom>
        <a:noFill/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FD51B71-7277-4837-90FA-1CDDF8C0C07D}">
      <dsp:nvSpPr>
        <dsp:cNvPr id="0" name=""/>
        <dsp:cNvSpPr/>
      </dsp:nvSpPr>
      <dsp:spPr>
        <a:xfrm>
          <a:off x="1630152" y="77"/>
          <a:ext cx="421671" cy="421671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000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内蒙古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691904" y="61829"/>
        <a:ext cx="298167" cy="298167"/>
      </dsp:txXfrm>
    </dsp:sp>
    <dsp:sp modelId="{974AEE05-33D4-402B-91DC-C916ECC79DE6}">
      <dsp:nvSpPr>
        <dsp:cNvPr id="0" name=""/>
        <dsp:cNvSpPr/>
      </dsp:nvSpPr>
      <dsp:spPr>
        <a:xfrm>
          <a:off x="2093991" y="77"/>
          <a:ext cx="632507" cy="42167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000" b="0" i="0" u="none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34.11%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2093991" y="77"/>
        <a:ext cx="632507" cy="421671"/>
      </dsp:txXfrm>
    </dsp:sp>
    <dsp:sp modelId="{865E54A3-B4BE-4468-AC89-EB577B209FA0}">
      <dsp:nvSpPr>
        <dsp:cNvPr id="0" name=""/>
        <dsp:cNvSpPr/>
      </dsp:nvSpPr>
      <dsp:spPr>
        <a:xfrm>
          <a:off x="1943784" y="469460"/>
          <a:ext cx="421671" cy="421671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000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山西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2005536" y="531212"/>
        <a:ext cx="298167" cy="298167"/>
      </dsp:txXfrm>
    </dsp:sp>
    <dsp:sp modelId="{347D5E9F-899F-43C6-8450-965A38D33E10}">
      <dsp:nvSpPr>
        <dsp:cNvPr id="0" name=""/>
        <dsp:cNvSpPr/>
      </dsp:nvSpPr>
      <dsp:spPr>
        <a:xfrm>
          <a:off x="2407623" y="469460"/>
          <a:ext cx="632507" cy="42167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000" b="0" i="0" u="none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11.08</a:t>
          </a:r>
          <a:r>
            <a:rPr lang="en-US" altLang="zh-CN" sz="1000" b="0" i="0" u="none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2407623" y="469460"/>
        <a:ext cx="632507" cy="421671"/>
      </dsp:txXfrm>
    </dsp:sp>
    <dsp:sp modelId="{CC3A8EB3-DFAF-417F-9F88-2376FB398B20}">
      <dsp:nvSpPr>
        <dsp:cNvPr id="0" name=""/>
        <dsp:cNvSpPr/>
      </dsp:nvSpPr>
      <dsp:spPr>
        <a:xfrm>
          <a:off x="2053917" y="1023135"/>
          <a:ext cx="421671" cy="421671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000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辽宁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2115669" y="1084887"/>
        <a:ext cx="298167" cy="298167"/>
      </dsp:txXfrm>
    </dsp:sp>
    <dsp:sp modelId="{44AEB474-3337-4AF1-8599-92D9CCED5CCD}">
      <dsp:nvSpPr>
        <dsp:cNvPr id="0" name=""/>
        <dsp:cNvSpPr/>
      </dsp:nvSpPr>
      <dsp:spPr>
        <a:xfrm>
          <a:off x="2517756" y="1023135"/>
          <a:ext cx="632507" cy="42167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000" b="0" i="0" u="none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8.72%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2517756" y="1023135"/>
        <a:ext cx="632507" cy="421671"/>
      </dsp:txXfrm>
    </dsp:sp>
    <dsp:sp modelId="{8C9211B4-E3C9-41A5-BAF6-85AA8DC56757}">
      <dsp:nvSpPr>
        <dsp:cNvPr id="0" name=""/>
        <dsp:cNvSpPr/>
      </dsp:nvSpPr>
      <dsp:spPr>
        <a:xfrm>
          <a:off x="1943784" y="1576810"/>
          <a:ext cx="421671" cy="421671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000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山东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2005536" y="1638562"/>
        <a:ext cx="298167" cy="298167"/>
      </dsp:txXfrm>
    </dsp:sp>
    <dsp:sp modelId="{C8F01A94-E7AE-452D-BB84-DE60C745A4C3}">
      <dsp:nvSpPr>
        <dsp:cNvPr id="0" name=""/>
        <dsp:cNvSpPr/>
      </dsp:nvSpPr>
      <dsp:spPr>
        <a:xfrm>
          <a:off x="2407623" y="1576810"/>
          <a:ext cx="632507" cy="42167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000" b="0" i="0" u="none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7.91%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2407623" y="1576810"/>
        <a:ext cx="632507" cy="421671"/>
      </dsp:txXfrm>
    </dsp:sp>
    <dsp:sp modelId="{9668CE02-015F-4977-AFE0-6ADCE0C919A6}">
      <dsp:nvSpPr>
        <dsp:cNvPr id="0" name=""/>
        <dsp:cNvSpPr/>
      </dsp:nvSpPr>
      <dsp:spPr>
        <a:xfrm>
          <a:off x="1630152" y="2046193"/>
          <a:ext cx="421671" cy="421671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000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吉林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691904" y="2107945"/>
        <a:ext cx="298167" cy="298167"/>
      </dsp:txXfrm>
    </dsp:sp>
    <dsp:sp modelId="{014A86A1-B467-4CA1-9D8A-6362EC1901EF}">
      <dsp:nvSpPr>
        <dsp:cNvPr id="0" name=""/>
        <dsp:cNvSpPr/>
      </dsp:nvSpPr>
      <dsp:spPr>
        <a:xfrm>
          <a:off x="2093991" y="2046193"/>
          <a:ext cx="632507" cy="42167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000" b="0" i="0" u="none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7.01%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2093991" y="2046193"/>
        <a:ext cx="632507" cy="42167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2">
  <dgm:title val=""/>
  <dgm:desc val=""/>
  <dgm:catLst>
    <dgm:cat type="relationship" pri="20000"/>
    <dgm:cat type="convert" pri="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ite">
    <dgm:varLst>
      <dgm:chMax val="5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cycle" refType="w"/>
      <dgm:constr type="h" for="ch" forName="cycle" refType="h"/>
    </dgm:constrLst>
    <dgm:ruleLst/>
    <dgm:layoutNode name="cycle">
      <dgm:choose name="Name0">
        <dgm:if name="Name1" func="var" arg="dir" op="equ" val="norm">
          <dgm:choose name="Name2">
            <dgm:if name="Name3" axis="ch" ptType="node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if name="Name4" axis="ch" ptType="node" func="cnt" op="equ" val="2">
              <dgm:alg type="cycle">
                <dgm:param type="stAng" val="70"/>
                <dgm:param type="spanAng" val="40"/>
                <dgm:param type="ctrShpMap" val="fNode"/>
              </dgm:alg>
            </dgm:if>
            <dgm:if name="Name5" axis="ch" ptType="node" func="cnt" op="equ" val="3">
              <dgm:alg type="cycle">
                <dgm:param type="stAng" val="60"/>
                <dgm:param type="spanAng" val="60"/>
                <dgm:param type="ctrShpMap" val="fNode"/>
              </dgm:alg>
            </dgm:if>
            <dgm:else name="Name6">
              <dgm:alg type="cycle">
                <dgm:param type="stAng" val="45"/>
                <dgm:param type="spanAng" val="90"/>
                <dgm:param type="ctrShpMap" val="fNode"/>
              </dgm:alg>
            </dgm:else>
          </dgm:choose>
        </dgm:if>
        <dgm:else name="Name7">
          <dgm:choose name="Name8">
            <dgm:if name="Name9" axis="ch" ptType="node" func="cnt" op="lte" val="1">
              <dgm:alg type="cycle">
                <dgm:param type="stAng" val="-90"/>
                <dgm:param type="spanAng" val="-360"/>
                <dgm:param type="ctrShpMap" val="fNode"/>
              </dgm:alg>
            </dgm:if>
            <dgm:if name="Name10" axis="ch" ptType="node" func="cnt" op="equ" val="2">
              <dgm:alg type="cycle">
                <dgm:param type="stAng" val="-70"/>
                <dgm:param type="spanAng" val="-40"/>
                <dgm:param type="ctrShpMap" val="fNode"/>
              </dgm:alg>
            </dgm:if>
            <dgm:if name="Name11" axis="ch" ptType="node" func="cnt" op="equ" val="3">
              <dgm:alg type="cycle">
                <dgm:param type="stAng" val="-60"/>
                <dgm:param type="spanAng" val="-60"/>
                <dgm:param type="ctrShpMap" val="fNode"/>
              </dgm:alg>
            </dgm:if>
            <dgm:else name="Name12">
              <dgm:alg type="cycle">
                <dgm:param type="stAng" val="-45"/>
                <dgm:param type="spanAng" val="-90"/>
                <dgm:param type="ctrShpMap" val="fNode"/>
              </dgm:alg>
            </dgm:else>
          </dgm:choose>
        </dgm:else>
      </dgm:choose>
      <dgm:shape xmlns:r="http://schemas.openxmlformats.org/officeDocument/2006/relationships" r:blip="">
        <dgm:adjLst/>
      </dgm:shape>
      <dgm:presOf/>
      <dgm:constrLst>
        <dgm:constr type="sp" val="20"/>
        <dgm:constr type="w" for="ch" forName="centerShape" refType="w"/>
        <dgm:constr type="w" for="ch" forName="node" refType="w" refFor="ch" refForName="centerShape" fact="1.5"/>
        <dgm:constr type="sibSp" refType="w" refFor="ch" refForName="centerShape" op="equ" fact="0.08"/>
        <dgm:constr type="primFontSz" for="des" forName="parentNode" op="equ" val="65"/>
        <dgm:constr type="secFontSz" for="des" forName="childNode" op="equ" val="65"/>
      </dgm:constrLst>
      <dgm:ruleLst/>
      <dgm:choose name="Name13">
        <dgm:if name="Name14" axis="ch" ptType="node" hideLastTrans="0" func="cnt" op="gte" val="1">
          <dgm:layoutNode name="centerShape" styleLbl="node0">
            <dgm:alg type="composite"/>
            <dgm:shape xmlns:r="http://schemas.openxmlformats.org/officeDocument/2006/relationships" r:blip="">
              <dgm:adjLst/>
            </dgm:shape>
            <dgm:presOf axis="ch" ptType="node" cnt="1"/>
            <dgm:constrLst>
              <dgm:constr type="w" for="ch" forName="connSite" refType="w" fact="0.7"/>
              <dgm:constr type="h" for="ch" forName="connSite" refType="w" fact="0.7"/>
              <dgm:constr type="ctrX" for="ch" forName="connSite" refType="w" fact="0.5"/>
              <dgm:constr type="ctrY" for="ch" forName="connSite" refType="h" fact="0.5"/>
              <dgm:constr type="w" for="ch" forName="visible" refType="w"/>
              <dgm:constr type="h" for="ch" forName="visible" refType="w"/>
              <dgm:constr type="ctrX" for="ch" forName="visible" refType="w" fact="0.5"/>
              <dgm:constr type="ctrY" for="ch" forName="visible" refType="h" fact="0.5"/>
            </dgm:constrLst>
            <dgm:ruleLst/>
            <dgm:layoutNode name="connSite">
              <dgm:alg type="sp"/>
              <dgm:shape xmlns:r="http://schemas.openxmlformats.org/officeDocument/2006/relationships" type="ellipse" r:blip="" hideGeom="1">
                <dgm:adjLst/>
              </dgm:shape>
              <dgm:presOf/>
              <dgm:constrLst/>
              <dgm:ruleLst/>
            </dgm:layoutNode>
            <dgm:layoutNode name="visible">
              <dgm:alg type="sp"/>
              <dgm:shape xmlns:r="http://schemas.openxmlformats.org/officeDocument/2006/relationships" type="ellipse" r:blip="" blipPhldr="1">
                <dgm:adjLst/>
              </dgm:shape>
              <dgm:presOf/>
              <dgm:constrLst/>
              <dgm:ruleLst/>
            </dgm:layoutNode>
          </dgm:layoutNode>
        </dgm:if>
        <dgm:else name="Name15"/>
      </dgm:choose>
      <dgm:forEach name="Name16" axis="ch">
        <dgm:forEach name="Name17" axis="self" ptType="node">
          <dgm:layoutNode name="node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func="var" arg="dir" op="equ" val="norm">
                <dgm:constrLst>
                  <dgm:constr type="t" for="ch" forName="parentNode"/>
                  <dgm:constr type="l" for="ch" forName="parentNode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 refType="w" refFor="ch" refForName="parentNode" op="equ" fact="1.1"/>
                  <dgm:constr type="w" for="ch" forName="childNode" refType="w" fact="0.6"/>
                  <dgm:constr type="h" for="ch" forName="childNode" refType="h" refFor="ch" refForName="parentNode"/>
                </dgm:constrLst>
              </dgm:if>
              <dgm:else name="Name20">
                <dgm:constrLst>
                  <dgm:constr type="t" for="ch" forName="parentNode"/>
                  <dgm:constr type="r" for="ch" forName="parentNode" refType="w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/>
                  <dgm:constr type="w" for="ch" forName="childNode" refType="w" fact="0.6"/>
                  <dgm:constr type="h" for="ch" forName="childNode" refType="h" refFor="ch" refForName="parentNode"/>
                </dgm:constrLst>
              </dgm:else>
            </dgm:choose>
            <dgm:ruleLst/>
            <dgm:layoutNode name="parentNode" styleLbl="node1">
              <dgm:varLst>
                <dgm:chMax val="1"/>
                <dgm:bulletEnabled val="1"/>
              </dgm:varLst>
              <dgm:alg type="tx"/>
              <dgm:shape xmlns:r="http://schemas.openxmlformats.org/officeDocument/2006/relationships" type="ellipse" r:blip="">
                <dgm:adjLst/>
              </dgm:shape>
              <dgm:presOf axis="self"/>
              <dgm:constrLst>
                <dgm:constr type="tMarg" refType="primFontSz" fact="0.05"/>
                <dgm:constr type="bMarg" refType="primFontSz" fact="0.05"/>
                <dgm:constr type="lMarg" refType="primFontSz" fact="0.05"/>
                <dgm:constr type="rMarg" refType="primFontSz" fact="0.05"/>
              </dgm:constrLst>
              <dgm:ruleLst>
                <dgm:rule type="primFontSz" val="5" fact="NaN" max="NaN"/>
              </dgm:ruleLst>
            </dgm:layoutNode>
            <dgm:layoutNode name="childNode" styleLbl="revTx" moveWith="parentNode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21">
                <dgm:if name="Name22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23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tMarg"/>
                <dgm:constr type="bMarg"/>
                <dgm:constr type="lMarg"/>
                <dgm:constr type="rMarg"/>
              </dgm:constrLst>
              <dgm:ruleLst>
                <dgm:rule type="secFontSz" val="5" fact="NaN" max="NaN"/>
              </dgm:ruleLst>
            </dgm:layoutNode>
          </dgm:layoutNode>
        </dgm:forEach>
        <dgm:forEach name="Name24" axis="self" ptType="parTrans" cnt="1">
          <dgm:layoutNode name="Name25">
            <dgm:alg type="conn">
              <dgm:param type="srcNode" val="connSite"/>
              <dgm:param type="dstNode" val="parentNode"/>
              <dgm:param type="dim" val="1D"/>
              <dgm:param type="endSty" val="noArr"/>
              <dgm:param type="begPts" val="auto"/>
              <dgm:param type="endPts" val="auto"/>
            </dgm:alg>
            <dgm:shape xmlns:r="http://schemas.openxmlformats.org/officeDocument/2006/relationships" type="conn" r:blip="" zOrderOff="-99">
              <dgm:adjLst/>
            </dgm:shape>
            <dgm:presOf axis="self"/>
            <dgm:constrLst>
              <dgm:constr type="connDist"/>
              <dgm:constr type="w" val="1"/>
              <dgm:constr type="h" val="5"/>
              <dgm:constr type="begPad"/>
              <dgm:constr type="endPad"/>
            </dgm:constrLst>
            <dgm:ruleLst/>
          </dgm:layoutNode>
        </dgm:forEach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radial2">
  <dgm:title val=""/>
  <dgm:desc val=""/>
  <dgm:catLst>
    <dgm:cat type="relationship" pri="20000"/>
    <dgm:cat type="convert" pri="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ite">
    <dgm:varLst>
      <dgm:chMax val="5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cycle" refType="w"/>
      <dgm:constr type="h" for="ch" forName="cycle" refType="h"/>
    </dgm:constrLst>
    <dgm:ruleLst/>
    <dgm:layoutNode name="cycle">
      <dgm:choose name="Name0">
        <dgm:if name="Name1" func="var" arg="dir" op="equ" val="norm">
          <dgm:choose name="Name2">
            <dgm:if name="Name3" axis="ch" ptType="node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if name="Name4" axis="ch" ptType="node" func="cnt" op="equ" val="2">
              <dgm:alg type="cycle">
                <dgm:param type="stAng" val="70"/>
                <dgm:param type="spanAng" val="40"/>
                <dgm:param type="ctrShpMap" val="fNode"/>
              </dgm:alg>
            </dgm:if>
            <dgm:if name="Name5" axis="ch" ptType="node" func="cnt" op="equ" val="3">
              <dgm:alg type="cycle">
                <dgm:param type="stAng" val="60"/>
                <dgm:param type="spanAng" val="60"/>
                <dgm:param type="ctrShpMap" val="fNode"/>
              </dgm:alg>
            </dgm:if>
            <dgm:else name="Name6">
              <dgm:alg type="cycle">
                <dgm:param type="stAng" val="45"/>
                <dgm:param type="spanAng" val="90"/>
                <dgm:param type="ctrShpMap" val="fNode"/>
              </dgm:alg>
            </dgm:else>
          </dgm:choose>
        </dgm:if>
        <dgm:else name="Name7">
          <dgm:choose name="Name8">
            <dgm:if name="Name9" axis="ch" ptType="node" func="cnt" op="lte" val="1">
              <dgm:alg type="cycle">
                <dgm:param type="stAng" val="-90"/>
                <dgm:param type="spanAng" val="-360"/>
                <dgm:param type="ctrShpMap" val="fNode"/>
              </dgm:alg>
            </dgm:if>
            <dgm:if name="Name10" axis="ch" ptType="node" func="cnt" op="equ" val="2">
              <dgm:alg type="cycle">
                <dgm:param type="stAng" val="-70"/>
                <dgm:param type="spanAng" val="-40"/>
                <dgm:param type="ctrShpMap" val="fNode"/>
              </dgm:alg>
            </dgm:if>
            <dgm:if name="Name11" axis="ch" ptType="node" func="cnt" op="equ" val="3">
              <dgm:alg type="cycle">
                <dgm:param type="stAng" val="-60"/>
                <dgm:param type="spanAng" val="-60"/>
                <dgm:param type="ctrShpMap" val="fNode"/>
              </dgm:alg>
            </dgm:if>
            <dgm:else name="Name12">
              <dgm:alg type="cycle">
                <dgm:param type="stAng" val="-45"/>
                <dgm:param type="spanAng" val="-90"/>
                <dgm:param type="ctrShpMap" val="fNode"/>
              </dgm:alg>
            </dgm:else>
          </dgm:choose>
        </dgm:else>
      </dgm:choose>
      <dgm:shape xmlns:r="http://schemas.openxmlformats.org/officeDocument/2006/relationships" r:blip="">
        <dgm:adjLst/>
      </dgm:shape>
      <dgm:presOf/>
      <dgm:constrLst>
        <dgm:constr type="sp" val="20"/>
        <dgm:constr type="w" for="ch" forName="centerShape" refType="w"/>
        <dgm:constr type="w" for="ch" forName="node" refType="w" refFor="ch" refForName="centerShape" fact="1.5"/>
        <dgm:constr type="sibSp" refType="w" refFor="ch" refForName="centerShape" op="equ" fact="0.08"/>
        <dgm:constr type="primFontSz" for="des" forName="parentNode" op="equ" val="65"/>
        <dgm:constr type="secFontSz" for="des" forName="childNode" op="equ" val="65"/>
      </dgm:constrLst>
      <dgm:ruleLst/>
      <dgm:choose name="Name13">
        <dgm:if name="Name14" axis="ch" ptType="node" hideLastTrans="0" func="cnt" op="gte" val="1">
          <dgm:layoutNode name="centerShape" styleLbl="node0">
            <dgm:alg type="composite"/>
            <dgm:shape xmlns:r="http://schemas.openxmlformats.org/officeDocument/2006/relationships" r:blip="">
              <dgm:adjLst/>
            </dgm:shape>
            <dgm:presOf axis="ch" ptType="node" cnt="1"/>
            <dgm:constrLst>
              <dgm:constr type="w" for="ch" forName="connSite" refType="w" fact="0.7"/>
              <dgm:constr type="h" for="ch" forName="connSite" refType="w" fact="0.7"/>
              <dgm:constr type="ctrX" for="ch" forName="connSite" refType="w" fact="0.5"/>
              <dgm:constr type="ctrY" for="ch" forName="connSite" refType="h" fact="0.5"/>
              <dgm:constr type="w" for="ch" forName="visible" refType="w"/>
              <dgm:constr type="h" for="ch" forName="visible" refType="w"/>
              <dgm:constr type="ctrX" for="ch" forName="visible" refType="w" fact="0.5"/>
              <dgm:constr type="ctrY" for="ch" forName="visible" refType="h" fact="0.5"/>
            </dgm:constrLst>
            <dgm:ruleLst/>
            <dgm:layoutNode name="connSite">
              <dgm:alg type="sp"/>
              <dgm:shape xmlns:r="http://schemas.openxmlformats.org/officeDocument/2006/relationships" type="ellipse" r:blip="" hideGeom="1">
                <dgm:adjLst/>
              </dgm:shape>
              <dgm:presOf/>
              <dgm:constrLst/>
              <dgm:ruleLst/>
            </dgm:layoutNode>
            <dgm:layoutNode name="visible">
              <dgm:alg type="sp"/>
              <dgm:shape xmlns:r="http://schemas.openxmlformats.org/officeDocument/2006/relationships" type="ellipse" r:blip="" blipPhldr="1">
                <dgm:adjLst/>
              </dgm:shape>
              <dgm:presOf/>
              <dgm:constrLst/>
              <dgm:ruleLst/>
            </dgm:layoutNode>
          </dgm:layoutNode>
        </dgm:if>
        <dgm:else name="Name15"/>
      </dgm:choose>
      <dgm:forEach name="Name16" axis="ch">
        <dgm:forEach name="Name17" axis="self" ptType="node">
          <dgm:layoutNode name="node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func="var" arg="dir" op="equ" val="norm">
                <dgm:constrLst>
                  <dgm:constr type="t" for="ch" forName="parentNode"/>
                  <dgm:constr type="l" for="ch" forName="parentNode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 refType="w" refFor="ch" refForName="parentNode" op="equ" fact="1.1"/>
                  <dgm:constr type="w" for="ch" forName="childNode" refType="w" fact="0.6"/>
                  <dgm:constr type="h" for="ch" forName="childNode" refType="h" refFor="ch" refForName="parentNode"/>
                </dgm:constrLst>
              </dgm:if>
              <dgm:else name="Name20">
                <dgm:constrLst>
                  <dgm:constr type="t" for="ch" forName="parentNode"/>
                  <dgm:constr type="r" for="ch" forName="parentNode" refType="w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/>
                  <dgm:constr type="w" for="ch" forName="childNode" refType="w" fact="0.6"/>
                  <dgm:constr type="h" for="ch" forName="childNode" refType="h" refFor="ch" refForName="parentNode"/>
                </dgm:constrLst>
              </dgm:else>
            </dgm:choose>
            <dgm:ruleLst/>
            <dgm:layoutNode name="parentNode" styleLbl="node1">
              <dgm:varLst>
                <dgm:chMax val="1"/>
                <dgm:bulletEnabled val="1"/>
              </dgm:varLst>
              <dgm:alg type="tx"/>
              <dgm:shape xmlns:r="http://schemas.openxmlformats.org/officeDocument/2006/relationships" type="ellipse" r:blip="">
                <dgm:adjLst/>
              </dgm:shape>
              <dgm:presOf axis="self"/>
              <dgm:constrLst>
                <dgm:constr type="tMarg" refType="primFontSz" fact="0.05"/>
                <dgm:constr type="bMarg" refType="primFontSz" fact="0.05"/>
                <dgm:constr type="lMarg" refType="primFontSz" fact="0.05"/>
                <dgm:constr type="rMarg" refType="primFontSz" fact="0.05"/>
              </dgm:constrLst>
              <dgm:ruleLst>
                <dgm:rule type="primFontSz" val="5" fact="NaN" max="NaN"/>
              </dgm:ruleLst>
            </dgm:layoutNode>
            <dgm:layoutNode name="childNode" styleLbl="revTx" moveWith="parentNode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21">
                <dgm:if name="Name22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23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tMarg"/>
                <dgm:constr type="bMarg"/>
                <dgm:constr type="lMarg"/>
                <dgm:constr type="rMarg"/>
              </dgm:constrLst>
              <dgm:ruleLst>
                <dgm:rule type="secFontSz" val="5" fact="NaN" max="NaN"/>
              </dgm:ruleLst>
            </dgm:layoutNode>
          </dgm:layoutNode>
        </dgm:forEach>
        <dgm:forEach name="Name24" axis="self" ptType="parTrans" cnt="1">
          <dgm:layoutNode name="Name25">
            <dgm:alg type="conn">
              <dgm:param type="srcNode" val="connSite"/>
              <dgm:param type="dstNode" val="parentNode"/>
              <dgm:param type="dim" val="1D"/>
              <dgm:param type="endSty" val="noArr"/>
              <dgm:param type="begPts" val="auto"/>
              <dgm:param type="endPts" val="auto"/>
            </dgm:alg>
            <dgm:shape xmlns:r="http://schemas.openxmlformats.org/officeDocument/2006/relationships" type="conn" r:blip="" zOrderOff="-99">
              <dgm:adjLst/>
            </dgm:shape>
            <dgm:presOf axis="self"/>
            <dgm:constrLst>
              <dgm:constr type="connDist"/>
              <dgm:constr type="w" val="1"/>
              <dgm:constr type="h" val="5"/>
              <dgm:constr type="begPad"/>
              <dgm:constr type="endPad"/>
            </dgm:constrLst>
            <dgm:ruleLst/>
          </dgm:layoutNode>
        </dgm:forEach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radial2">
  <dgm:title val=""/>
  <dgm:desc val=""/>
  <dgm:catLst>
    <dgm:cat type="relationship" pri="20000"/>
    <dgm:cat type="convert" pri="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ite">
    <dgm:varLst>
      <dgm:chMax val="5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cycle" refType="w"/>
      <dgm:constr type="h" for="ch" forName="cycle" refType="h"/>
    </dgm:constrLst>
    <dgm:ruleLst/>
    <dgm:layoutNode name="cycle">
      <dgm:choose name="Name0">
        <dgm:if name="Name1" func="var" arg="dir" op="equ" val="norm">
          <dgm:choose name="Name2">
            <dgm:if name="Name3" axis="ch" ptType="node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if name="Name4" axis="ch" ptType="node" func="cnt" op="equ" val="2">
              <dgm:alg type="cycle">
                <dgm:param type="stAng" val="70"/>
                <dgm:param type="spanAng" val="40"/>
                <dgm:param type="ctrShpMap" val="fNode"/>
              </dgm:alg>
            </dgm:if>
            <dgm:if name="Name5" axis="ch" ptType="node" func="cnt" op="equ" val="3">
              <dgm:alg type="cycle">
                <dgm:param type="stAng" val="60"/>
                <dgm:param type="spanAng" val="60"/>
                <dgm:param type="ctrShpMap" val="fNode"/>
              </dgm:alg>
            </dgm:if>
            <dgm:else name="Name6">
              <dgm:alg type="cycle">
                <dgm:param type="stAng" val="45"/>
                <dgm:param type="spanAng" val="90"/>
                <dgm:param type="ctrShpMap" val="fNode"/>
              </dgm:alg>
            </dgm:else>
          </dgm:choose>
        </dgm:if>
        <dgm:else name="Name7">
          <dgm:choose name="Name8">
            <dgm:if name="Name9" axis="ch" ptType="node" func="cnt" op="lte" val="1">
              <dgm:alg type="cycle">
                <dgm:param type="stAng" val="-90"/>
                <dgm:param type="spanAng" val="-360"/>
                <dgm:param type="ctrShpMap" val="fNode"/>
              </dgm:alg>
            </dgm:if>
            <dgm:if name="Name10" axis="ch" ptType="node" func="cnt" op="equ" val="2">
              <dgm:alg type="cycle">
                <dgm:param type="stAng" val="-70"/>
                <dgm:param type="spanAng" val="-40"/>
                <dgm:param type="ctrShpMap" val="fNode"/>
              </dgm:alg>
            </dgm:if>
            <dgm:if name="Name11" axis="ch" ptType="node" func="cnt" op="equ" val="3">
              <dgm:alg type="cycle">
                <dgm:param type="stAng" val="-60"/>
                <dgm:param type="spanAng" val="-60"/>
                <dgm:param type="ctrShpMap" val="fNode"/>
              </dgm:alg>
            </dgm:if>
            <dgm:else name="Name12">
              <dgm:alg type="cycle">
                <dgm:param type="stAng" val="-45"/>
                <dgm:param type="spanAng" val="-90"/>
                <dgm:param type="ctrShpMap" val="fNode"/>
              </dgm:alg>
            </dgm:else>
          </dgm:choose>
        </dgm:else>
      </dgm:choose>
      <dgm:shape xmlns:r="http://schemas.openxmlformats.org/officeDocument/2006/relationships" r:blip="">
        <dgm:adjLst/>
      </dgm:shape>
      <dgm:presOf/>
      <dgm:constrLst>
        <dgm:constr type="sp" val="20"/>
        <dgm:constr type="w" for="ch" forName="centerShape" refType="w"/>
        <dgm:constr type="w" for="ch" forName="node" refType="w" refFor="ch" refForName="centerShape" fact="1.5"/>
        <dgm:constr type="sibSp" refType="w" refFor="ch" refForName="centerShape" op="equ" fact="0.08"/>
        <dgm:constr type="primFontSz" for="des" forName="parentNode" op="equ" val="65"/>
        <dgm:constr type="secFontSz" for="des" forName="childNode" op="equ" val="65"/>
      </dgm:constrLst>
      <dgm:ruleLst/>
      <dgm:choose name="Name13">
        <dgm:if name="Name14" axis="ch" ptType="node" hideLastTrans="0" func="cnt" op="gte" val="1">
          <dgm:layoutNode name="centerShape" styleLbl="node0">
            <dgm:alg type="composite"/>
            <dgm:shape xmlns:r="http://schemas.openxmlformats.org/officeDocument/2006/relationships" r:blip="">
              <dgm:adjLst/>
            </dgm:shape>
            <dgm:presOf axis="ch" ptType="node" cnt="1"/>
            <dgm:constrLst>
              <dgm:constr type="w" for="ch" forName="connSite" refType="w" fact="0.7"/>
              <dgm:constr type="h" for="ch" forName="connSite" refType="w" fact="0.7"/>
              <dgm:constr type="ctrX" for="ch" forName="connSite" refType="w" fact="0.5"/>
              <dgm:constr type="ctrY" for="ch" forName="connSite" refType="h" fact="0.5"/>
              <dgm:constr type="w" for="ch" forName="visible" refType="w"/>
              <dgm:constr type="h" for="ch" forName="visible" refType="w"/>
              <dgm:constr type="ctrX" for="ch" forName="visible" refType="w" fact="0.5"/>
              <dgm:constr type="ctrY" for="ch" forName="visible" refType="h" fact="0.5"/>
            </dgm:constrLst>
            <dgm:ruleLst/>
            <dgm:layoutNode name="connSite">
              <dgm:alg type="sp"/>
              <dgm:shape xmlns:r="http://schemas.openxmlformats.org/officeDocument/2006/relationships" type="ellipse" r:blip="" hideGeom="1">
                <dgm:adjLst/>
              </dgm:shape>
              <dgm:presOf/>
              <dgm:constrLst/>
              <dgm:ruleLst/>
            </dgm:layoutNode>
            <dgm:layoutNode name="visible">
              <dgm:alg type="sp"/>
              <dgm:shape xmlns:r="http://schemas.openxmlformats.org/officeDocument/2006/relationships" type="ellipse" r:blip="" blipPhldr="1">
                <dgm:adjLst/>
              </dgm:shape>
              <dgm:presOf/>
              <dgm:constrLst/>
              <dgm:ruleLst/>
            </dgm:layoutNode>
          </dgm:layoutNode>
        </dgm:if>
        <dgm:else name="Name15"/>
      </dgm:choose>
      <dgm:forEach name="Name16" axis="ch">
        <dgm:forEach name="Name17" axis="self" ptType="node">
          <dgm:layoutNode name="node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func="var" arg="dir" op="equ" val="norm">
                <dgm:constrLst>
                  <dgm:constr type="t" for="ch" forName="parentNode"/>
                  <dgm:constr type="l" for="ch" forName="parentNode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 refType="w" refFor="ch" refForName="parentNode" op="equ" fact="1.1"/>
                  <dgm:constr type="w" for="ch" forName="childNode" refType="w" fact="0.6"/>
                  <dgm:constr type="h" for="ch" forName="childNode" refType="h" refFor="ch" refForName="parentNode"/>
                </dgm:constrLst>
              </dgm:if>
              <dgm:else name="Name20">
                <dgm:constrLst>
                  <dgm:constr type="t" for="ch" forName="parentNode"/>
                  <dgm:constr type="r" for="ch" forName="parentNode" refType="w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/>
                  <dgm:constr type="w" for="ch" forName="childNode" refType="w" fact="0.6"/>
                  <dgm:constr type="h" for="ch" forName="childNode" refType="h" refFor="ch" refForName="parentNode"/>
                </dgm:constrLst>
              </dgm:else>
            </dgm:choose>
            <dgm:ruleLst/>
            <dgm:layoutNode name="parentNode" styleLbl="node1">
              <dgm:varLst>
                <dgm:chMax val="1"/>
                <dgm:bulletEnabled val="1"/>
              </dgm:varLst>
              <dgm:alg type="tx"/>
              <dgm:shape xmlns:r="http://schemas.openxmlformats.org/officeDocument/2006/relationships" type="ellipse" r:blip="">
                <dgm:adjLst/>
              </dgm:shape>
              <dgm:presOf axis="self"/>
              <dgm:constrLst>
                <dgm:constr type="tMarg" refType="primFontSz" fact="0.05"/>
                <dgm:constr type="bMarg" refType="primFontSz" fact="0.05"/>
                <dgm:constr type="lMarg" refType="primFontSz" fact="0.05"/>
                <dgm:constr type="rMarg" refType="primFontSz" fact="0.05"/>
              </dgm:constrLst>
              <dgm:ruleLst>
                <dgm:rule type="primFontSz" val="5" fact="NaN" max="NaN"/>
              </dgm:ruleLst>
            </dgm:layoutNode>
            <dgm:layoutNode name="childNode" styleLbl="revTx" moveWith="parentNode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21">
                <dgm:if name="Name22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23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tMarg"/>
                <dgm:constr type="bMarg"/>
                <dgm:constr type="lMarg"/>
                <dgm:constr type="rMarg"/>
              </dgm:constrLst>
              <dgm:ruleLst>
                <dgm:rule type="secFontSz" val="5" fact="NaN" max="NaN"/>
              </dgm:ruleLst>
            </dgm:layoutNode>
          </dgm:layoutNode>
        </dgm:forEach>
        <dgm:forEach name="Name24" axis="self" ptType="parTrans" cnt="1">
          <dgm:layoutNode name="Name25">
            <dgm:alg type="conn">
              <dgm:param type="srcNode" val="connSite"/>
              <dgm:param type="dstNode" val="parentNode"/>
              <dgm:param type="dim" val="1D"/>
              <dgm:param type="endSty" val="noArr"/>
              <dgm:param type="begPts" val="auto"/>
              <dgm:param type="endPts" val="auto"/>
            </dgm:alg>
            <dgm:shape xmlns:r="http://schemas.openxmlformats.org/officeDocument/2006/relationships" type="conn" r:blip="" zOrderOff="-99">
              <dgm:adjLst/>
            </dgm:shape>
            <dgm:presOf axis="self"/>
            <dgm:constrLst>
              <dgm:constr type="connDist"/>
              <dgm:constr type="w" val="1"/>
              <dgm:constr type="h" val="5"/>
              <dgm:constr type="begPad"/>
              <dgm:constr type="endPad"/>
            </dgm:constrLst>
            <dgm:ruleLst/>
          </dgm:layoutNode>
        </dgm:forEach>
      </dgm:forEach>
    </dgm:layoutNod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radial2">
  <dgm:title val=""/>
  <dgm:desc val=""/>
  <dgm:catLst>
    <dgm:cat type="relationship" pri="20000"/>
    <dgm:cat type="convert" pri="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ite">
    <dgm:varLst>
      <dgm:chMax val="5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cycle" refType="w"/>
      <dgm:constr type="h" for="ch" forName="cycle" refType="h"/>
    </dgm:constrLst>
    <dgm:ruleLst/>
    <dgm:layoutNode name="cycle">
      <dgm:choose name="Name0">
        <dgm:if name="Name1" func="var" arg="dir" op="equ" val="norm">
          <dgm:choose name="Name2">
            <dgm:if name="Name3" axis="ch" ptType="node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if name="Name4" axis="ch" ptType="node" func="cnt" op="equ" val="2">
              <dgm:alg type="cycle">
                <dgm:param type="stAng" val="70"/>
                <dgm:param type="spanAng" val="40"/>
                <dgm:param type="ctrShpMap" val="fNode"/>
              </dgm:alg>
            </dgm:if>
            <dgm:if name="Name5" axis="ch" ptType="node" func="cnt" op="equ" val="3">
              <dgm:alg type="cycle">
                <dgm:param type="stAng" val="60"/>
                <dgm:param type="spanAng" val="60"/>
                <dgm:param type="ctrShpMap" val="fNode"/>
              </dgm:alg>
            </dgm:if>
            <dgm:else name="Name6">
              <dgm:alg type="cycle">
                <dgm:param type="stAng" val="45"/>
                <dgm:param type="spanAng" val="90"/>
                <dgm:param type="ctrShpMap" val="fNode"/>
              </dgm:alg>
            </dgm:else>
          </dgm:choose>
        </dgm:if>
        <dgm:else name="Name7">
          <dgm:choose name="Name8">
            <dgm:if name="Name9" axis="ch" ptType="node" func="cnt" op="lte" val="1">
              <dgm:alg type="cycle">
                <dgm:param type="stAng" val="-90"/>
                <dgm:param type="spanAng" val="-360"/>
                <dgm:param type="ctrShpMap" val="fNode"/>
              </dgm:alg>
            </dgm:if>
            <dgm:if name="Name10" axis="ch" ptType="node" func="cnt" op="equ" val="2">
              <dgm:alg type="cycle">
                <dgm:param type="stAng" val="-70"/>
                <dgm:param type="spanAng" val="-40"/>
                <dgm:param type="ctrShpMap" val="fNode"/>
              </dgm:alg>
            </dgm:if>
            <dgm:if name="Name11" axis="ch" ptType="node" func="cnt" op="equ" val="3">
              <dgm:alg type="cycle">
                <dgm:param type="stAng" val="-60"/>
                <dgm:param type="spanAng" val="-60"/>
                <dgm:param type="ctrShpMap" val="fNode"/>
              </dgm:alg>
            </dgm:if>
            <dgm:else name="Name12">
              <dgm:alg type="cycle">
                <dgm:param type="stAng" val="-45"/>
                <dgm:param type="spanAng" val="-90"/>
                <dgm:param type="ctrShpMap" val="fNode"/>
              </dgm:alg>
            </dgm:else>
          </dgm:choose>
        </dgm:else>
      </dgm:choose>
      <dgm:shape xmlns:r="http://schemas.openxmlformats.org/officeDocument/2006/relationships" r:blip="">
        <dgm:adjLst/>
      </dgm:shape>
      <dgm:presOf/>
      <dgm:constrLst>
        <dgm:constr type="sp" val="20"/>
        <dgm:constr type="w" for="ch" forName="centerShape" refType="w"/>
        <dgm:constr type="w" for="ch" forName="node" refType="w" refFor="ch" refForName="centerShape" fact="1.5"/>
        <dgm:constr type="sibSp" refType="w" refFor="ch" refForName="centerShape" op="equ" fact="0.08"/>
        <dgm:constr type="primFontSz" for="des" forName="parentNode" op="equ" val="65"/>
        <dgm:constr type="secFontSz" for="des" forName="childNode" op="equ" val="65"/>
      </dgm:constrLst>
      <dgm:ruleLst/>
      <dgm:choose name="Name13">
        <dgm:if name="Name14" axis="ch" ptType="node" hideLastTrans="0" func="cnt" op="gte" val="1">
          <dgm:layoutNode name="centerShape" styleLbl="node0">
            <dgm:alg type="composite"/>
            <dgm:shape xmlns:r="http://schemas.openxmlformats.org/officeDocument/2006/relationships" r:blip="">
              <dgm:adjLst/>
            </dgm:shape>
            <dgm:presOf axis="ch" ptType="node" cnt="1"/>
            <dgm:constrLst>
              <dgm:constr type="w" for="ch" forName="connSite" refType="w" fact="0.7"/>
              <dgm:constr type="h" for="ch" forName="connSite" refType="w" fact="0.7"/>
              <dgm:constr type="ctrX" for="ch" forName="connSite" refType="w" fact="0.5"/>
              <dgm:constr type="ctrY" for="ch" forName="connSite" refType="h" fact="0.5"/>
              <dgm:constr type="w" for="ch" forName="visible" refType="w"/>
              <dgm:constr type="h" for="ch" forName="visible" refType="w"/>
              <dgm:constr type="ctrX" for="ch" forName="visible" refType="w" fact="0.5"/>
              <dgm:constr type="ctrY" for="ch" forName="visible" refType="h" fact="0.5"/>
            </dgm:constrLst>
            <dgm:ruleLst/>
            <dgm:layoutNode name="connSite">
              <dgm:alg type="sp"/>
              <dgm:shape xmlns:r="http://schemas.openxmlformats.org/officeDocument/2006/relationships" type="ellipse" r:blip="" hideGeom="1">
                <dgm:adjLst/>
              </dgm:shape>
              <dgm:presOf/>
              <dgm:constrLst/>
              <dgm:ruleLst/>
            </dgm:layoutNode>
            <dgm:layoutNode name="visible">
              <dgm:alg type="sp"/>
              <dgm:shape xmlns:r="http://schemas.openxmlformats.org/officeDocument/2006/relationships" type="ellipse" r:blip="" blipPhldr="1">
                <dgm:adjLst/>
              </dgm:shape>
              <dgm:presOf/>
              <dgm:constrLst/>
              <dgm:ruleLst/>
            </dgm:layoutNode>
          </dgm:layoutNode>
        </dgm:if>
        <dgm:else name="Name15"/>
      </dgm:choose>
      <dgm:forEach name="Name16" axis="ch">
        <dgm:forEach name="Name17" axis="self" ptType="node">
          <dgm:layoutNode name="node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func="var" arg="dir" op="equ" val="norm">
                <dgm:constrLst>
                  <dgm:constr type="t" for="ch" forName="parentNode"/>
                  <dgm:constr type="l" for="ch" forName="parentNode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 refType="w" refFor="ch" refForName="parentNode" op="equ" fact="1.1"/>
                  <dgm:constr type="w" for="ch" forName="childNode" refType="w" fact="0.6"/>
                  <dgm:constr type="h" for="ch" forName="childNode" refType="h" refFor="ch" refForName="parentNode"/>
                </dgm:constrLst>
              </dgm:if>
              <dgm:else name="Name20">
                <dgm:constrLst>
                  <dgm:constr type="t" for="ch" forName="parentNode"/>
                  <dgm:constr type="r" for="ch" forName="parentNode" refType="w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/>
                  <dgm:constr type="w" for="ch" forName="childNode" refType="w" fact="0.6"/>
                  <dgm:constr type="h" for="ch" forName="childNode" refType="h" refFor="ch" refForName="parentNode"/>
                </dgm:constrLst>
              </dgm:else>
            </dgm:choose>
            <dgm:ruleLst/>
            <dgm:layoutNode name="parentNode" styleLbl="node1">
              <dgm:varLst>
                <dgm:chMax val="1"/>
                <dgm:bulletEnabled val="1"/>
              </dgm:varLst>
              <dgm:alg type="tx"/>
              <dgm:shape xmlns:r="http://schemas.openxmlformats.org/officeDocument/2006/relationships" type="ellipse" r:blip="">
                <dgm:adjLst/>
              </dgm:shape>
              <dgm:presOf axis="self"/>
              <dgm:constrLst>
                <dgm:constr type="tMarg" refType="primFontSz" fact="0.05"/>
                <dgm:constr type="bMarg" refType="primFontSz" fact="0.05"/>
                <dgm:constr type="lMarg" refType="primFontSz" fact="0.05"/>
                <dgm:constr type="rMarg" refType="primFontSz" fact="0.05"/>
              </dgm:constrLst>
              <dgm:ruleLst>
                <dgm:rule type="primFontSz" val="5" fact="NaN" max="NaN"/>
              </dgm:ruleLst>
            </dgm:layoutNode>
            <dgm:layoutNode name="childNode" styleLbl="revTx" moveWith="parentNode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21">
                <dgm:if name="Name22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23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tMarg"/>
                <dgm:constr type="bMarg"/>
                <dgm:constr type="lMarg"/>
                <dgm:constr type="rMarg"/>
              </dgm:constrLst>
              <dgm:ruleLst>
                <dgm:rule type="secFontSz" val="5" fact="NaN" max="NaN"/>
              </dgm:ruleLst>
            </dgm:layoutNode>
          </dgm:layoutNode>
        </dgm:forEach>
        <dgm:forEach name="Name24" axis="self" ptType="parTrans" cnt="1">
          <dgm:layoutNode name="Name25">
            <dgm:alg type="conn">
              <dgm:param type="srcNode" val="connSite"/>
              <dgm:param type="dstNode" val="parentNode"/>
              <dgm:param type="dim" val="1D"/>
              <dgm:param type="endSty" val="noArr"/>
              <dgm:param type="begPts" val="auto"/>
              <dgm:param type="endPts" val="auto"/>
            </dgm:alg>
            <dgm:shape xmlns:r="http://schemas.openxmlformats.org/officeDocument/2006/relationships" type="conn" r:blip="" zOrderOff="-99">
              <dgm:adjLst/>
            </dgm:shape>
            <dgm:presOf axis="self"/>
            <dgm:constrLst>
              <dgm:constr type="connDist"/>
              <dgm:constr type="w" val="1"/>
              <dgm:constr type="h" val="5"/>
              <dgm:constr type="begPad"/>
              <dgm:constr type="endPad"/>
            </dgm:constrLst>
            <dgm:ruleLst/>
          </dgm:layoutNode>
        </dgm:forEach>
      </dgm:forEach>
    </dgm:layoutNod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radial2">
  <dgm:title val=""/>
  <dgm:desc val=""/>
  <dgm:catLst>
    <dgm:cat type="relationship" pri="20000"/>
    <dgm:cat type="convert" pri="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ite">
    <dgm:varLst>
      <dgm:chMax val="5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cycle" refType="w"/>
      <dgm:constr type="h" for="ch" forName="cycle" refType="h"/>
    </dgm:constrLst>
    <dgm:ruleLst/>
    <dgm:layoutNode name="cycle">
      <dgm:choose name="Name0">
        <dgm:if name="Name1" func="var" arg="dir" op="equ" val="norm">
          <dgm:choose name="Name2">
            <dgm:if name="Name3" axis="ch" ptType="node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if name="Name4" axis="ch" ptType="node" func="cnt" op="equ" val="2">
              <dgm:alg type="cycle">
                <dgm:param type="stAng" val="70"/>
                <dgm:param type="spanAng" val="40"/>
                <dgm:param type="ctrShpMap" val="fNode"/>
              </dgm:alg>
            </dgm:if>
            <dgm:if name="Name5" axis="ch" ptType="node" func="cnt" op="equ" val="3">
              <dgm:alg type="cycle">
                <dgm:param type="stAng" val="60"/>
                <dgm:param type="spanAng" val="60"/>
                <dgm:param type="ctrShpMap" val="fNode"/>
              </dgm:alg>
            </dgm:if>
            <dgm:else name="Name6">
              <dgm:alg type="cycle">
                <dgm:param type="stAng" val="45"/>
                <dgm:param type="spanAng" val="90"/>
                <dgm:param type="ctrShpMap" val="fNode"/>
              </dgm:alg>
            </dgm:else>
          </dgm:choose>
        </dgm:if>
        <dgm:else name="Name7">
          <dgm:choose name="Name8">
            <dgm:if name="Name9" axis="ch" ptType="node" func="cnt" op="lte" val="1">
              <dgm:alg type="cycle">
                <dgm:param type="stAng" val="-90"/>
                <dgm:param type="spanAng" val="-360"/>
                <dgm:param type="ctrShpMap" val="fNode"/>
              </dgm:alg>
            </dgm:if>
            <dgm:if name="Name10" axis="ch" ptType="node" func="cnt" op="equ" val="2">
              <dgm:alg type="cycle">
                <dgm:param type="stAng" val="-70"/>
                <dgm:param type="spanAng" val="-40"/>
                <dgm:param type="ctrShpMap" val="fNode"/>
              </dgm:alg>
            </dgm:if>
            <dgm:if name="Name11" axis="ch" ptType="node" func="cnt" op="equ" val="3">
              <dgm:alg type="cycle">
                <dgm:param type="stAng" val="-60"/>
                <dgm:param type="spanAng" val="-60"/>
                <dgm:param type="ctrShpMap" val="fNode"/>
              </dgm:alg>
            </dgm:if>
            <dgm:else name="Name12">
              <dgm:alg type="cycle">
                <dgm:param type="stAng" val="-45"/>
                <dgm:param type="spanAng" val="-90"/>
                <dgm:param type="ctrShpMap" val="fNode"/>
              </dgm:alg>
            </dgm:else>
          </dgm:choose>
        </dgm:else>
      </dgm:choose>
      <dgm:shape xmlns:r="http://schemas.openxmlformats.org/officeDocument/2006/relationships" r:blip="">
        <dgm:adjLst/>
      </dgm:shape>
      <dgm:presOf/>
      <dgm:constrLst>
        <dgm:constr type="sp" val="20"/>
        <dgm:constr type="w" for="ch" forName="centerShape" refType="w"/>
        <dgm:constr type="w" for="ch" forName="node" refType="w" refFor="ch" refForName="centerShape" fact="1.5"/>
        <dgm:constr type="sibSp" refType="w" refFor="ch" refForName="centerShape" op="equ" fact="0.08"/>
        <dgm:constr type="primFontSz" for="des" forName="parentNode" op="equ" val="65"/>
        <dgm:constr type="secFontSz" for="des" forName="childNode" op="equ" val="65"/>
      </dgm:constrLst>
      <dgm:ruleLst/>
      <dgm:choose name="Name13">
        <dgm:if name="Name14" axis="ch" ptType="node" hideLastTrans="0" func="cnt" op="gte" val="1">
          <dgm:layoutNode name="centerShape" styleLbl="node0">
            <dgm:alg type="composite"/>
            <dgm:shape xmlns:r="http://schemas.openxmlformats.org/officeDocument/2006/relationships" r:blip="">
              <dgm:adjLst/>
            </dgm:shape>
            <dgm:presOf axis="ch" ptType="node" cnt="1"/>
            <dgm:constrLst>
              <dgm:constr type="w" for="ch" forName="connSite" refType="w" fact="0.7"/>
              <dgm:constr type="h" for="ch" forName="connSite" refType="w" fact="0.7"/>
              <dgm:constr type="ctrX" for="ch" forName="connSite" refType="w" fact="0.5"/>
              <dgm:constr type="ctrY" for="ch" forName="connSite" refType="h" fact="0.5"/>
              <dgm:constr type="w" for="ch" forName="visible" refType="w"/>
              <dgm:constr type="h" for="ch" forName="visible" refType="w"/>
              <dgm:constr type="ctrX" for="ch" forName="visible" refType="w" fact="0.5"/>
              <dgm:constr type="ctrY" for="ch" forName="visible" refType="h" fact="0.5"/>
            </dgm:constrLst>
            <dgm:ruleLst/>
            <dgm:layoutNode name="connSite">
              <dgm:alg type="sp"/>
              <dgm:shape xmlns:r="http://schemas.openxmlformats.org/officeDocument/2006/relationships" type="ellipse" r:blip="" hideGeom="1">
                <dgm:adjLst/>
              </dgm:shape>
              <dgm:presOf/>
              <dgm:constrLst/>
              <dgm:ruleLst/>
            </dgm:layoutNode>
            <dgm:layoutNode name="visible">
              <dgm:alg type="sp"/>
              <dgm:shape xmlns:r="http://schemas.openxmlformats.org/officeDocument/2006/relationships" type="ellipse" r:blip="" blipPhldr="1">
                <dgm:adjLst/>
              </dgm:shape>
              <dgm:presOf/>
              <dgm:constrLst/>
              <dgm:ruleLst/>
            </dgm:layoutNode>
          </dgm:layoutNode>
        </dgm:if>
        <dgm:else name="Name15"/>
      </dgm:choose>
      <dgm:forEach name="Name16" axis="ch">
        <dgm:forEach name="Name17" axis="self" ptType="node">
          <dgm:layoutNode name="node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func="var" arg="dir" op="equ" val="norm">
                <dgm:constrLst>
                  <dgm:constr type="t" for="ch" forName="parentNode"/>
                  <dgm:constr type="l" for="ch" forName="parentNode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 refType="w" refFor="ch" refForName="parentNode" op="equ" fact="1.1"/>
                  <dgm:constr type="w" for="ch" forName="childNode" refType="w" fact="0.6"/>
                  <dgm:constr type="h" for="ch" forName="childNode" refType="h" refFor="ch" refForName="parentNode"/>
                </dgm:constrLst>
              </dgm:if>
              <dgm:else name="Name20">
                <dgm:constrLst>
                  <dgm:constr type="t" for="ch" forName="parentNode"/>
                  <dgm:constr type="r" for="ch" forName="parentNode" refType="w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/>
                  <dgm:constr type="w" for="ch" forName="childNode" refType="w" fact="0.6"/>
                  <dgm:constr type="h" for="ch" forName="childNode" refType="h" refFor="ch" refForName="parentNode"/>
                </dgm:constrLst>
              </dgm:else>
            </dgm:choose>
            <dgm:ruleLst/>
            <dgm:layoutNode name="parentNode" styleLbl="node1">
              <dgm:varLst>
                <dgm:chMax val="1"/>
                <dgm:bulletEnabled val="1"/>
              </dgm:varLst>
              <dgm:alg type="tx"/>
              <dgm:shape xmlns:r="http://schemas.openxmlformats.org/officeDocument/2006/relationships" type="ellipse" r:blip="">
                <dgm:adjLst/>
              </dgm:shape>
              <dgm:presOf axis="self"/>
              <dgm:constrLst>
                <dgm:constr type="tMarg" refType="primFontSz" fact="0.05"/>
                <dgm:constr type="bMarg" refType="primFontSz" fact="0.05"/>
                <dgm:constr type="lMarg" refType="primFontSz" fact="0.05"/>
                <dgm:constr type="rMarg" refType="primFontSz" fact="0.05"/>
              </dgm:constrLst>
              <dgm:ruleLst>
                <dgm:rule type="primFontSz" val="5" fact="NaN" max="NaN"/>
              </dgm:ruleLst>
            </dgm:layoutNode>
            <dgm:layoutNode name="childNode" styleLbl="revTx" moveWith="parentNode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21">
                <dgm:if name="Name22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23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tMarg"/>
                <dgm:constr type="bMarg"/>
                <dgm:constr type="lMarg"/>
                <dgm:constr type="rMarg"/>
              </dgm:constrLst>
              <dgm:ruleLst>
                <dgm:rule type="secFontSz" val="5" fact="NaN" max="NaN"/>
              </dgm:ruleLst>
            </dgm:layoutNode>
          </dgm:layoutNode>
        </dgm:forEach>
        <dgm:forEach name="Name24" axis="self" ptType="parTrans" cnt="1">
          <dgm:layoutNode name="Name25">
            <dgm:alg type="conn">
              <dgm:param type="srcNode" val="connSite"/>
              <dgm:param type="dstNode" val="parentNode"/>
              <dgm:param type="dim" val="1D"/>
              <dgm:param type="endSty" val="noArr"/>
              <dgm:param type="begPts" val="auto"/>
              <dgm:param type="endPts" val="auto"/>
            </dgm:alg>
            <dgm:shape xmlns:r="http://schemas.openxmlformats.org/officeDocument/2006/relationships" type="conn" r:blip="" zOrderOff="-99">
              <dgm:adjLst/>
            </dgm:shape>
            <dgm:presOf axis="self"/>
            <dgm:constrLst>
              <dgm:constr type="connDist"/>
              <dgm:constr type="w" val="1"/>
              <dgm:constr type="h" val="5"/>
              <dgm:constr type="begPad"/>
              <dgm:constr type="endPad"/>
            </dgm:constrLst>
            <dgm:ruleLst/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1ACB4A3-05D1-4D2B-861A-2CD2CD795624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E8CE20C-2E0A-4871-96AA-75239D00339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25603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zh-CN" altLang="en-US" smtClean="0">
                <a:latin typeface="Arial" panose="020B0604020202020204" pitchFamily="34" charset="0"/>
              </a:rPr>
              <a:t>同比下降这次协会给的综述的表里没有</a:t>
            </a:r>
            <a:endParaRPr lang="zh-CN" altLang="en-US" smtClean="0">
              <a:latin typeface="Arial" panose="020B0604020202020204" pitchFamily="34" charset="0"/>
            </a:endParaRPr>
          </a:p>
        </p:txBody>
      </p:sp>
      <p:sp>
        <p:nvSpPr>
          <p:cNvPr id="2560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44F1232-B4BB-43C7-B2AE-409990ECDDAE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25603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zh-CN" altLang="en-US" smtClean="0">
                <a:latin typeface="Arial" panose="020B0604020202020204" pitchFamily="34" charset="0"/>
              </a:rPr>
              <a:t>同比下降这次协会给的综述的表里没有</a:t>
            </a:r>
            <a:endParaRPr lang="zh-CN" altLang="en-US" smtClean="0">
              <a:latin typeface="Arial" panose="020B0604020202020204" pitchFamily="34" charset="0"/>
            </a:endParaRPr>
          </a:p>
        </p:txBody>
      </p:sp>
      <p:sp>
        <p:nvSpPr>
          <p:cNvPr id="2560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44F1232-B4BB-43C7-B2AE-409990ECDDAE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26627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kumimoji="0" lang="zh-CN" altLang="en-US" smtClean="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28675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 smtClean="0">
              <a:latin typeface="Arial" panose="020B0604020202020204" pitchFamily="34" charset="0"/>
            </a:endParaRPr>
          </a:p>
        </p:txBody>
      </p:sp>
      <p:sp>
        <p:nvSpPr>
          <p:cNvPr id="28676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612861A-ED6D-41EE-A8FB-81007DA82617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2"/>
          <p:cNvSpPr>
            <a:spLocks noChangeArrowheads="1"/>
          </p:cNvSpPr>
          <p:nvPr userDrawn="1"/>
        </p:nvSpPr>
        <p:spPr bwMode="auto">
          <a:xfrm>
            <a:off x="0" y="4322763"/>
            <a:ext cx="9144000" cy="2538412"/>
          </a:xfrm>
          <a:prstGeom prst="rect">
            <a:avLst/>
          </a:prstGeom>
          <a:gradFill rotWithShape="1">
            <a:gsLst>
              <a:gs pos="0">
                <a:srgbClr val="336699"/>
              </a:gs>
              <a:gs pos="100000">
                <a:schemeClr val="hlink">
                  <a:alpha val="20000"/>
                </a:schemeClr>
              </a:gs>
            </a:gsLst>
            <a:lin ang="5400000" scaled="1"/>
          </a:gradFill>
          <a:ln>
            <a:noFill/>
          </a:ln>
        </p:spPr>
        <p:txBody>
          <a:bodyPr wrap="none" anchor="ctr"/>
          <a:lstStyle>
            <a:lvl1pPr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algn="ctr" eaLnBrk="1" hangingPunct="1">
              <a:defRPr/>
            </a:pPr>
            <a:endParaRPr lang="zh-CN" altLang="en-US" smtClean="0"/>
          </a:p>
        </p:txBody>
      </p:sp>
      <p:pic>
        <p:nvPicPr>
          <p:cNvPr id="5" name="Picture 22" descr="SC0363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438"/>
          <a:stretch>
            <a:fillRect/>
          </a:stretch>
        </p:blipFill>
        <p:spPr bwMode="auto">
          <a:xfrm>
            <a:off x="0" y="4343400"/>
            <a:ext cx="9144000" cy="2520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626" name="Rectangle 27"/>
          <p:cNvSpPr>
            <a:spLocks noGrp="1" noChangeArrowheads="1"/>
          </p:cNvSpPr>
          <p:nvPr>
            <p:ph type="ctrTitle"/>
          </p:nvPr>
        </p:nvSpPr>
        <p:spPr>
          <a:xfrm>
            <a:off x="3136900" y="654050"/>
            <a:ext cx="5399088" cy="1079500"/>
          </a:xfrm>
          <a:prstGeom prst="rect">
            <a:avLst/>
          </a:prstGeom>
        </p:spPr>
        <p:txBody>
          <a:bodyPr/>
          <a:lstStyle>
            <a:lvl1pPr algn="r">
              <a:defRPr sz="3200" smtClean="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26627" name="Rectangle 31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3135313" y="1733550"/>
            <a:ext cx="5400675" cy="600075"/>
          </a:xfrm>
          <a:prstGeom prst="rect">
            <a:avLst/>
          </a:prstGeom>
        </p:spPr>
        <p:txBody>
          <a:bodyPr/>
          <a:lstStyle>
            <a:lvl1pPr marL="0" indent="0" algn="r">
              <a:buFont typeface="Wingdings" panose="05000000000000000000" pitchFamily="2" charset="2"/>
              <a:buNone/>
              <a:defRPr sz="1800" smtClean="0"/>
            </a:lvl1pPr>
          </a:lstStyle>
          <a:p>
            <a:r>
              <a:rPr lang="zh-CN" altLang="en-US" smtClean="0"/>
              <a:t>单击添加署名或公司信息</a:t>
            </a:r>
            <a:endParaRPr lang="zh-CN" alt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  <p:hf hdr="0" ftr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983343"/>
            <a:ext cx="9144000" cy="725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9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68313" y="6524625"/>
            <a:ext cx="1439862" cy="1968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000" b="1"/>
            </a:lvl1pPr>
          </a:lstStyle>
          <a:p>
            <a:r>
              <a:rPr lang="de-DE" altLang="zh-CN"/>
              <a:t>Page </a:t>
            </a:r>
            <a:r>
              <a:rPr lang="de-DE" altLang="zh-CN">
                <a:sym typeface="MS UI Gothic" panose="020B0600070205080204" pitchFamily="34" charset="-128"/>
              </a:rPr>
              <a:t></a:t>
            </a:r>
            <a:r>
              <a:rPr lang="de-DE" altLang="zh-CN"/>
              <a:t> </a:t>
            </a:r>
            <a:fld id="{F4D3AD44-E125-45FD-81CC-0ED30E4764A4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983343"/>
            <a:ext cx="9144000" cy="725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9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68313" y="6524625"/>
            <a:ext cx="1439862" cy="1968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000" b="1"/>
            </a:lvl1pPr>
          </a:lstStyle>
          <a:p>
            <a:r>
              <a:rPr lang="de-DE" altLang="zh-CN"/>
              <a:t>Page </a:t>
            </a:r>
            <a:r>
              <a:rPr lang="de-DE" altLang="zh-CN">
                <a:sym typeface="MS UI Gothic" panose="020B0600070205080204" pitchFamily="34" charset="-128"/>
              </a:rPr>
              <a:t></a:t>
            </a:r>
            <a:r>
              <a:rPr lang="de-DE" altLang="zh-CN"/>
              <a:t> </a:t>
            </a:r>
            <a:fld id="{F4D3AD44-E125-45FD-81CC-0ED30E4764A4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7F4066ED-FFFC-4F07-A741-61EF77F90D4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D20EF3F7-70DB-42FA-9FC6-E02CF104A645}" type="slidenum">
              <a:rPr lang="zh-CN" altLang="en-US" smtClean="0"/>
            </a:fld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0" y="983343"/>
            <a:ext cx="9144000" cy="725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4" descr="SC0363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38" t="56235" r="47250" b="16121"/>
          <a:stretch>
            <a:fillRect/>
          </a:stretch>
        </p:blipFill>
        <p:spPr bwMode="auto">
          <a:xfrm>
            <a:off x="0" y="952500"/>
            <a:ext cx="9144000" cy="5905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68313" y="6524625"/>
            <a:ext cx="1439862" cy="1968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000" b="1"/>
            </a:lvl1pPr>
          </a:lstStyle>
          <a:p>
            <a:r>
              <a:rPr lang="de-DE" altLang="zh-CN"/>
              <a:t>Page </a:t>
            </a:r>
            <a:r>
              <a:rPr lang="de-DE" altLang="zh-CN">
                <a:sym typeface="MS UI Gothic" panose="020B0600070205080204" pitchFamily="34" charset="-128"/>
              </a:rPr>
              <a:t></a:t>
            </a:r>
            <a:r>
              <a:rPr lang="de-DE" altLang="zh-CN"/>
              <a:t> </a:t>
            </a:r>
            <a:fld id="{F4D3AD44-E125-45FD-81CC-0ED30E4764A4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7F4066ED-FFFC-4F07-A741-61EF77F90D4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D20EF3F7-70DB-42FA-9FC6-E02CF104A64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983343"/>
            <a:ext cx="9144000" cy="725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9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68313" y="6524625"/>
            <a:ext cx="1439862" cy="1968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000" b="1"/>
            </a:lvl1pPr>
          </a:lstStyle>
          <a:p>
            <a:r>
              <a:rPr lang="de-DE" altLang="zh-CN"/>
              <a:t>Page </a:t>
            </a:r>
            <a:r>
              <a:rPr lang="de-DE" altLang="zh-CN">
                <a:sym typeface="MS UI Gothic" panose="020B0600070205080204" pitchFamily="34" charset="-128"/>
              </a:rPr>
              <a:t></a:t>
            </a:r>
            <a:r>
              <a:rPr lang="de-DE" altLang="zh-CN"/>
              <a:t> </a:t>
            </a:r>
            <a:fld id="{F4D3AD44-E125-45FD-81CC-0ED30E4764A4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983343"/>
            <a:ext cx="9144000" cy="725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8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68313" y="6524625"/>
            <a:ext cx="1439862" cy="1968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000" b="1"/>
            </a:lvl1pPr>
          </a:lstStyle>
          <a:p>
            <a:r>
              <a:rPr lang="de-DE" altLang="zh-CN"/>
              <a:t>Page </a:t>
            </a:r>
            <a:r>
              <a:rPr lang="de-DE" altLang="zh-CN">
                <a:sym typeface="MS UI Gothic" panose="020B0600070205080204" pitchFamily="34" charset="-128"/>
              </a:rPr>
              <a:t></a:t>
            </a:r>
            <a:r>
              <a:rPr lang="de-DE" altLang="zh-CN"/>
              <a:t> </a:t>
            </a:r>
            <a:fld id="{F4D3AD44-E125-45FD-81CC-0ED30E4764A4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Rectangle 10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 altLang="zh-CN"/>
              <a:t>Page </a:t>
            </a:r>
            <a:r>
              <a:rPr lang="de-DE" altLang="zh-CN">
                <a:sym typeface="MS UI Gothic" panose="020B0600070205080204" pitchFamily="34" charset="-128"/>
              </a:rPr>
              <a:t></a:t>
            </a:r>
            <a:r>
              <a:rPr lang="de-DE" altLang="zh-CN"/>
              <a:t> </a:t>
            </a:r>
            <a:fld id="{C6C453BE-E72A-4831-8CCC-8D81A59F574C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452543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671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44BA847-3E69-40A8-A2E8-E4E4A6837040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671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DD25900D-EFAB-4E42-9FB5-FF92E39DC83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452543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671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57434DD-6F25-4C48-B62F-D9366D070DFB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671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BF9BE448-68F4-417C-ABD7-39060115F0F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5" Type="http://schemas.openxmlformats.org/officeDocument/2006/relationships/theme" Target="../theme/theme1.xml"/><Relationship Id="rId14" Type="http://schemas.openxmlformats.org/officeDocument/2006/relationships/image" Target="../media/image3.png"/><Relationship Id="rId13" Type="http://schemas.openxmlformats.org/officeDocument/2006/relationships/image" Target="../media/image2.png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34" descr="SC0363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38" t="56235" b="16121"/>
          <a:stretch>
            <a:fillRect/>
          </a:stretch>
        </p:blipFill>
        <p:spPr bwMode="auto">
          <a:xfrm>
            <a:off x="0" y="0"/>
            <a:ext cx="9144000" cy="1003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35" descr="SC0363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38" t="56235" r="15344" b="14987"/>
          <a:stretch>
            <a:fillRect/>
          </a:stretch>
        </p:blipFill>
        <p:spPr bwMode="auto">
          <a:xfrm>
            <a:off x="1639888" y="0"/>
            <a:ext cx="7504112" cy="1003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68313" y="6524625"/>
            <a:ext cx="1439862" cy="1968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000" b="1"/>
            </a:lvl1pPr>
          </a:lstStyle>
          <a:p>
            <a:r>
              <a:rPr lang="de-DE" altLang="zh-CN"/>
              <a:t>Page </a:t>
            </a:r>
            <a:r>
              <a:rPr lang="de-DE" altLang="zh-CN">
                <a:sym typeface="MS UI Gothic" panose="020B0600070205080204" pitchFamily="34" charset="-128"/>
              </a:rPr>
              <a:t></a:t>
            </a:r>
            <a:r>
              <a:rPr lang="de-DE" altLang="zh-CN"/>
              <a:t> </a:t>
            </a:r>
            <a:fld id="{F4D3AD44-E125-45FD-81CC-0ED30E4764A4}" type="slidenum">
              <a:rPr lang="zh-CN" altLang="en-US"/>
            </a:fld>
            <a:endParaRPr lang="en-US" altLang="zh-CN"/>
          </a:p>
        </p:txBody>
      </p:sp>
      <p:pic>
        <p:nvPicPr>
          <p:cNvPr id="15" name="Picture 72" descr="协会LOGO矢量图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1463" y="6207125"/>
            <a:ext cx="519112" cy="582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TextBox 9"/>
          <p:cNvSpPr txBox="1">
            <a:spLocks noChangeArrowheads="1"/>
          </p:cNvSpPr>
          <p:nvPr/>
        </p:nvSpPr>
        <p:spPr bwMode="auto">
          <a:xfrm>
            <a:off x="7099300" y="6313488"/>
            <a:ext cx="2032000" cy="369887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b="1" i="0" dirty="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中国汽车流通协会</a:t>
            </a:r>
            <a:endParaRPr lang="zh-CN" altLang="en-US" b="1" i="0" dirty="0" smtClean="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17" name="矩形 10"/>
          <p:cNvSpPr>
            <a:spLocks noChangeArrowheads="1"/>
          </p:cNvSpPr>
          <p:nvPr/>
        </p:nvSpPr>
        <p:spPr bwMode="auto">
          <a:xfrm>
            <a:off x="7013575" y="6557963"/>
            <a:ext cx="2155825" cy="27622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120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China  Automobile Dealers  Association</a:t>
            </a:r>
            <a:endParaRPr lang="zh-CN" altLang="en-US" sz="1200" smtClean="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2" Type="http://schemas.openxmlformats.org/officeDocument/2006/relationships/image" Target="../media/image8.GIF"/><Relationship Id="rId1" Type="http://schemas.openxmlformats.org/officeDocument/2006/relationships/chart" Target="../charts/char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9.emf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5.GIF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diagramColors" Target="../diagrams/colors2.xml"/><Relationship Id="rId8" Type="http://schemas.openxmlformats.org/officeDocument/2006/relationships/diagramQuickStyle" Target="../diagrams/quickStyle2.xml"/><Relationship Id="rId7" Type="http://schemas.openxmlformats.org/officeDocument/2006/relationships/diagramLayout" Target="../diagrams/layout2.xml"/><Relationship Id="rId6" Type="http://schemas.openxmlformats.org/officeDocument/2006/relationships/diagramData" Target="../diagrams/data2.xml"/><Relationship Id="rId5" Type="http://schemas.microsoft.com/office/2007/relationships/diagramDrawing" Target="../diagrams/drawing1.xml"/><Relationship Id="rId4" Type="http://schemas.openxmlformats.org/officeDocument/2006/relationships/diagramColors" Target="../diagrams/colors1.xml"/><Relationship Id="rId3" Type="http://schemas.openxmlformats.org/officeDocument/2006/relationships/diagramQuickStyle" Target="../diagrams/quickStyle1.xml"/><Relationship Id="rId26" Type="http://schemas.openxmlformats.org/officeDocument/2006/relationships/slideLayout" Target="../slideLayouts/slideLayout11.xml"/><Relationship Id="rId25" Type="http://schemas.microsoft.com/office/2007/relationships/diagramDrawing" Target="../diagrams/drawing5.xml"/><Relationship Id="rId24" Type="http://schemas.openxmlformats.org/officeDocument/2006/relationships/diagramColors" Target="../diagrams/colors5.xml"/><Relationship Id="rId23" Type="http://schemas.openxmlformats.org/officeDocument/2006/relationships/diagramQuickStyle" Target="../diagrams/quickStyle5.xml"/><Relationship Id="rId22" Type="http://schemas.openxmlformats.org/officeDocument/2006/relationships/diagramLayout" Target="../diagrams/layout5.xml"/><Relationship Id="rId21" Type="http://schemas.openxmlformats.org/officeDocument/2006/relationships/diagramData" Target="../diagrams/data5.xml"/><Relationship Id="rId20" Type="http://schemas.microsoft.com/office/2007/relationships/diagramDrawing" Target="../diagrams/drawing4.xml"/><Relationship Id="rId2" Type="http://schemas.openxmlformats.org/officeDocument/2006/relationships/diagramLayout" Target="../diagrams/layout1.xml"/><Relationship Id="rId19" Type="http://schemas.openxmlformats.org/officeDocument/2006/relationships/diagramColors" Target="../diagrams/colors4.xml"/><Relationship Id="rId18" Type="http://schemas.openxmlformats.org/officeDocument/2006/relationships/diagramQuickStyle" Target="../diagrams/quickStyle4.xml"/><Relationship Id="rId17" Type="http://schemas.openxmlformats.org/officeDocument/2006/relationships/diagramLayout" Target="../diagrams/layout4.xml"/><Relationship Id="rId16" Type="http://schemas.openxmlformats.org/officeDocument/2006/relationships/diagramData" Target="../diagrams/data4.xml"/><Relationship Id="rId15" Type="http://schemas.microsoft.com/office/2007/relationships/diagramDrawing" Target="../diagrams/drawing3.xml"/><Relationship Id="rId14" Type="http://schemas.openxmlformats.org/officeDocument/2006/relationships/diagramColors" Target="../diagrams/colors3.xml"/><Relationship Id="rId13" Type="http://schemas.openxmlformats.org/officeDocument/2006/relationships/diagramQuickStyle" Target="../diagrams/quickStyle3.xml"/><Relationship Id="rId12" Type="http://schemas.openxmlformats.org/officeDocument/2006/relationships/diagramLayout" Target="../diagrams/layout3.xml"/><Relationship Id="rId11" Type="http://schemas.openxmlformats.org/officeDocument/2006/relationships/diagramData" Target="../diagrams/data3.xml"/><Relationship Id="rId10" Type="http://schemas.microsoft.com/office/2007/relationships/diagramDrawing" Target="../diagrams/drawing2.xml"/><Relationship Id="rId1" Type="http://schemas.openxmlformats.org/officeDocument/2006/relationships/diagramData" Target="../diagrams/data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chart" Target="../charts/chart8.xml"/><Relationship Id="rId1" Type="http://schemas.openxmlformats.org/officeDocument/2006/relationships/chart" Target="../charts/char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chart" Target="../charts/chart10.xml"/><Relationship Id="rId1" Type="http://schemas.openxmlformats.org/officeDocument/2006/relationships/chart" Target="../charts/chart9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5.G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3.xml"/><Relationship Id="rId1" Type="http://schemas.openxmlformats.org/officeDocument/2006/relationships/chart" Target="../charts/char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3.xml"/><Relationship Id="rId1" Type="http://schemas.openxmlformats.org/officeDocument/2006/relationships/chart" Target="../charts/char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7.xml"/><Relationship Id="rId1" Type="http://schemas.openxmlformats.org/officeDocument/2006/relationships/chart" Target="../charts/char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chart" Target="../charts/chart5.xml"/><Relationship Id="rId1" Type="http://schemas.openxmlformats.org/officeDocument/2006/relationships/chart" Target="../charts/char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5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72" descr="协会LOGO矢量图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375" y="849313"/>
            <a:ext cx="714375" cy="80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6"/>
          <p:cNvSpPr>
            <a:spLocks noChangeArrowheads="1"/>
          </p:cNvSpPr>
          <p:nvPr/>
        </p:nvSpPr>
        <p:spPr bwMode="auto">
          <a:xfrm>
            <a:off x="849313" y="1277938"/>
            <a:ext cx="314325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hangingPunct="1"/>
            <a:r>
              <a:rPr lang="en-US" altLang="zh-CN" dirty="0">
                <a:latin typeface="华文行楷" panose="02010800040101010101" pitchFamily="2" charset="-122"/>
                <a:ea typeface="华文行楷" panose="02010800040101010101" pitchFamily="2" charset="-122"/>
              </a:rPr>
              <a:t>China  Automobile Dealers  Association</a:t>
            </a:r>
            <a:endParaRPr lang="zh-CN" altLang="en-US" dirty="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7" name="Rectangle 3"/>
          <p:cNvSpPr txBox="1">
            <a:spLocks noChangeArrowheads="1"/>
          </p:cNvSpPr>
          <p:nvPr/>
        </p:nvSpPr>
        <p:spPr bwMode="auto">
          <a:xfrm>
            <a:off x="865188" y="963613"/>
            <a:ext cx="3030537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algn="ctr" eaLnBrk="1" hangingPunct="1">
              <a:lnSpc>
                <a:spcPct val="80000"/>
              </a:lnSpc>
              <a:spcBef>
                <a:spcPct val="20000"/>
              </a:spcBef>
            </a:pPr>
            <a:r>
              <a:rPr lang="zh-CN" altLang="en-US" sz="2400" dirty="0">
                <a:latin typeface="华文新魏" panose="02010800040101010101" pitchFamily="2" charset="-122"/>
                <a:ea typeface="华文新魏" panose="02010800040101010101" pitchFamily="2" charset="-122"/>
              </a:rPr>
              <a:t>中国汽车流通协会</a:t>
            </a:r>
            <a:endParaRPr lang="zh-CN" altLang="en-US" sz="24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559285" y="2545759"/>
            <a:ext cx="6442789" cy="646331"/>
          </a:xfrm>
          <a:prstGeom prst="rect">
            <a:avLst/>
          </a:prstGeom>
          <a:noFill/>
          <a:effectLst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3600" b="1" kern="10" dirty="0" smtClean="0">
                <a:effectLst>
                  <a:reflection blurRad="6350" stA="27000" endPos="60000" dist="60007" dir="5400000" sy="-100000" algn="bl" rotWithShape="0"/>
                </a:effectLst>
                <a:latin typeface="黑体" panose="02010609060101010101" charset="-122"/>
                <a:ea typeface="黑体" panose="02010609060101010101" charset="-122"/>
              </a:rPr>
              <a:t>2017</a:t>
            </a:r>
            <a:r>
              <a:rPr lang="zh-CN" altLang="en-US" sz="3600" b="1" kern="10" dirty="0" smtClean="0">
                <a:effectLst>
                  <a:reflection blurRad="6350" stA="27000" endPos="60000" dist="60007" dir="5400000" sy="-100000" algn="bl" rotWithShape="0"/>
                </a:effectLst>
                <a:latin typeface="黑体" panose="02010609060101010101" charset="-122"/>
                <a:ea typeface="黑体" panose="02010609060101010101" charset="-122"/>
              </a:rPr>
              <a:t>年</a:t>
            </a:r>
            <a:r>
              <a:rPr lang="en-US" altLang="zh-CN" sz="3600" b="1" kern="10" dirty="0" smtClean="0">
                <a:effectLst>
                  <a:reflection blurRad="6350" stA="27000" endPos="60000" dist="60007" dir="5400000" sy="-100000" algn="bl" rotWithShape="0"/>
                </a:effectLst>
                <a:latin typeface="黑体" panose="02010609060101010101" charset="-122"/>
                <a:ea typeface="黑体" panose="02010609060101010101" charset="-122"/>
              </a:rPr>
              <a:t>1</a:t>
            </a:r>
            <a:r>
              <a:rPr lang="zh-CN" altLang="en-US" sz="3600" b="1" kern="10" dirty="0" smtClean="0">
                <a:effectLst>
                  <a:reflection blurRad="6350" stA="27000" endPos="60000" dist="60007" dir="5400000" sy="-100000" algn="bl" rotWithShape="0"/>
                </a:effectLst>
                <a:latin typeface="黑体" panose="02010609060101010101" charset="-122"/>
                <a:ea typeface="黑体" panose="02010609060101010101" charset="-122"/>
              </a:rPr>
              <a:t>月全国二手车市场分析</a:t>
            </a:r>
            <a:endParaRPr lang="zh-CN" altLang="en-US" sz="36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reflection blurRad="6350" stA="27000" endPos="60000" dist="60007" dir="5400000" sy="-100000" algn="bl" rotWithShape="0"/>
              </a:effectLst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图表 7"/>
          <p:cNvGraphicFramePr/>
          <p:nvPr/>
        </p:nvGraphicFramePr>
        <p:xfrm>
          <a:off x="1703403" y="2148011"/>
          <a:ext cx="5737194" cy="36225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sp>
        <p:nvSpPr>
          <p:cNvPr id="4" name="文本框 3"/>
          <p:cNvSpPr txBox="1"/>
          <p:nvPr/>
        </p:nvSpPr>
        <p:spPr>
          <a:xfrm>
            <a:off x="228600" y="381000"/>
            <a:ext cx="5003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r>
              <a:rPr lang="zh-CN" altLang="en-US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2017</a:t>
            </a:r>
            <a:r>
              <a:rPr lang="zh-CN" altLang="en-US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月价格区间分布</a:t>
            </a:r>
            <a:endParaRPr lang="zh-CN" altLang="en-US" sz="2400" b="1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92100" y="1130302"/>
            <a:ext cx="85598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en-US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月，二手车价格区间在</a:t>
            </a:r>
            <a:r>
              <a:rPr lang="en-US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万元以下价格区间的车辆市场占有量最大，为</a:t>
            </a:r>
            <a:r>
              <a:rPr lang="en-US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39.88%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，较上月略有下降；</a:t>
            </a:r>
            <a:endParaRPr lang="en-US" altLang="zh-CN" sz="1600" dirty="0" smtClean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二手车价格在</a:t>
            </a:r>
            <a:r>
              <a:rPr lang="en-US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万元以下的车辆占</a:t>
            </a:r>
            <a:r>
              <a:rPr lang="en-US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75.68%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，较上月相比有所下降；</a:t>
            </a:r>
            <a:endParaRPr lang="en-US" altLang="zh-CN" sz="1600" dirty="0" smtClean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298794" y="3429000"/>
            <a:ext cx="1503178" cy="1010758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5943600" y="5791304"/>
            <a:ext cx="25273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数据来源：中国汽车流通协会</a:t>
            </a:r>
            <a:endParaRPr lang="en-US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228600" y="381000"/>
            <a:ext cx="4800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r>
              <a:rPr lang="zh-CN" altLang="en-US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2017</a:t>
            </a:r>
            <a:r>
              <a:rPr lang="zh-CN" altLang="en-US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月价格区域分布</a:t>
            </a:r>
            <a:endParaRPr lang="zh-CN" altLang="en-US" sz="2400" b="1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46020" y="1255236"/>
            <a:ext cx="412875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本月，共计</a:t>
            </a:r>
            <a:r>
              <a:rPr lang="en-US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个省份地区的均价超过</a:t>
            </a:r>
            <a:r>
              <a:rPr lang="en-US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万元，广东地区的二手乘用车均价超过</a:t>
            </a:r>
            <a:r>
              <a:rPr lang="en-US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万元。</a:t>
            </a:r>
            <a:endParaRPr lang="en-US" altLang="zh-CN" sz="16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376268" y="4326327"/>
            <a:ext cx="389890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en-US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，北京市二手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乘用车交易均价为</a:t>
            </a:r>
            <a:r>
              <a:rPr lang="en-US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9.79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万元，低于上月的</a:t>
            </a:r>
            <a:r>
              <a:rPr lang="en-US" altLang="zh-CN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10.76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万元；</a:t>
            </a:r>
            <a:endParaRPr lang="en-US" altLang="zh-CN" sz="1600" dirty="0" smtClean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en-US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月，全国二手乘用车均价</a:t>
            </a:r>
            <a:r>
              <a:rPr lang="en-US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8.94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万元，较上月的</a:t>
            </a:r>
            <a:r>
              <a:rPr lang="en-US" altLang="zh-CN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9.14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万元略有下降。</a:t>
            </a:r>
            <a:endParaRPr lang="en-US" altLang="zh-CN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448235" y="2859740"/>
          <a:ext cx="3706817" cy="283452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17260"/>
                <a:gridCol w="2089557"/>
              </a:tblGrid>
              <a:tr h="674604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省份</a:t>
                      </a:r>
                      <a:endParaRPr lang="zh-CN" altLang="en-US" sz="16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二手乘用车平均价格</a:t>
                      </a:r>
                      <a:endParaRPr lang="en-US" altLang="zh-CN" sz="1600" dirty="0" smtClean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algn="ctr"/>
                      <a:r>
                        <a:rPr lang="zh-CN" altLang="en-US" sz="16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（万元）</a:t>
                      </a:r>
                      <a:endParaRPr lang="zh-CN" altLang="en-US" sz="16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</a:tr>
              <a:tr h="431984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广东</a:t>
                      </a:r>
                      <a:endParaRPr lang="zh-CN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12.54</a:t>
                      </a:r>
                      <a:endParaRPr lang="en-US" altLang="zh-CN" sz="1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/>
                </a:tc>
              </a:tr>
              <a:tr h="431984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浙江</a:t>
                      </a:r>
                      <a:endParaRPr lang="zh-CN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11.97</a:t>
                      </a:r>
                      <a:endParaRPr lang="en-US" altLang="zh-CN" sz="16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/>
                </a:tc>
              </a:tr>
              <a:tr h="431984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江苏</a:t>
                      </a:r>
                      <a:endParaRPr lang="zh-CN" altLang="en-US" sz="1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10.58</a:t>
                      </a:r>
                      <a:endParaRPr lang="en-US" altLang="zh-CN" sz="16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/>
                </a:tc>
              </a:tr>
              <a:tr h="431984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辽宁</a:t>
                      </a:r>
                      <a:endParaRPr lang="zh-CN" altLang="en-US" sz="1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10.22</a:t>
                      </a:r>
                      <a:endParaRPr lang="en-US" altLang="zh-CN" sz="16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/>
                </a:tc>
              </a:tr>
              <a:tr h="431984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北京</a:t>
                      </a:r>
                      <a:endParaRPr lang="zh-CN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9.79</a:t>
                      </a:r>
                      <a:endParaRPr lang="en-US" altLang="zh-CN" sz="16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  <p:pic>
        <p:nvPicPr>
          <p:cNvPr id="8" name="Picture 100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4374776" y="1277961"/>
            <a:ext cx="4323963" cy="3085263"/>
          </a:xfrm>
          <a:prstGeom prst="rect">
            <a:avLst/>
          </a:prstGeom>
          <a:solidFill>
            <a:srgbClr val="F8F8F8"/>
          </a:solidFill>
          <a:ln w="9525">
            <a:solidFill>
              <a:srgbClr val="9B9B9B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2166937" y="2609850"/>
            <a:ext cx="4810125" cy="482600"/>
            <a:chOff x="2305050" y="2692400"/>
            <a:chExt cx="4324350" cy="482600"/>
          </a:xfrm>
        </p:grpSpPr>
        <p:sp>
          <p:nvSpPr>
            <p:cNvPr id="2" name="矩形 1"/>
            <p:cNvSpPr/>
            <p:nvPr/>
          </p:nvSpPr>
          <p:spPr>
            <a:xfrm>
              <a:off x="2565400" y="2692400"/>
              <a:ext cx="3822700" cy="48260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2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第三部分：二手车流通性分析</a:t>
              </a:r>
              <a:endParaRPr lang="zh-CN" alt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" name="椭圆 2"/>
            <p:cNvSpPr/>
            <p:nvPr/>
          </p:nvSpPr>
          <p:spPr>
            <a:xfrm>
              <a:off x="2305050" y="2692400"/>
              <a:ext cx="482600" cy="48260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椭圆 3"/>
            <p:cNvSpPr/>
            <p:nvPr/>
          </p:nvSpPr>
          <p:spPr>
            <a:xfrm>
              <a:off x="6146800" y="2692400"/>
              <a:ext cx="482600" cy="48260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91229" y="2687865"/>
            <a:ext cx="317500" cy="317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28600" y="381000"/>
            <a:ext cx="4902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r>
              <a:rPr lang="zh-CN" altLang="en-US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2017</a:t>
            </a:r>
            <a:r>
              <a:rPr lang="zh-CN" altLang="en-US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月省市转籍情况</a:t>
            </a:r>
            <a:endParaRPr lang="zh-CN" altLang="en-US" sz="2400" b="1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92100" y="1130300"/>
            <a:ext cx="8559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2017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月全国的转籍比例为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20.95%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19.37%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，较上月提升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1.58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个百分点；</a:t>
            </a:r>
            <a:endParaRPr lang="en-US" altLang="zh-CN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本月，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北京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转籍比例最高，西藏地区转籍比例最低。</a:t>
            </a:r>
            <a:endParaRPr lang="en-US" altLang="zh-CN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7" name="表格 6"/>
          <p:cNvGraphicFramePr>
            <a:graphicFrameLocks noGrp="1"/>
          </p:cNvGraphicFramePr>
          <p:nvPr/>
        </p:nvGraphicFramePr>
        <p:xfrm>
          <a:off x="1101717" y="2928939"/>
          <a:ext cx="3340116" cy="273010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57271"/>
                <a:gridCol w="1882845"/>
              </a:tblGrid>
              <a:tr h="65287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省份</a:t>
                      </a:r>
                      <a:endParaRPr lang="zh-CN" altLang="en-US" sz="16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转籍比例</a:t>
                      </a:r>
                      <a:endParaRPr lang="zh-CN" altLang="en-US" sz="16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</a:tr>
              <a:tr h="404975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北京</a:t>
                      </a:r>
                      <a:endParaRPr lang="zh-CN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40.16%</a:t>
                      </a:r>
                      <a:endParaRPr lang="en-US" altLang="zh-CN" sz="1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/>
                </a:tc>
              </a:tr>
              <a:tr h="418066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浙江</a:t>
                      </a:r>
                      <a:endParaRPr lang="zh-CN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37.69%</a:t>
                      </a:r>
                      <a:endParaRPr lang="en-US" altLang="zh-CN" sz="16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/>
                </a:tc>
              </a:tr>
              <a:tr h="418066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天津</a:t>
                      </a:r>
                      <a:endParaRPr lang="zh-CN" altLang="en-US" sz="1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28.45%</a:t>
                      </a:r>
                      <a:endParaRPr lang="en-US" altLang="zh-CN" sz="16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/>
                </a:tc>
              </a:tr>
              <a:tr h="418066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辽宁</a:t>
                      </a:r>
                      <a:endParaRPr lang="zh-CN" altLang="en-US" sz="1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27.99%</a:t>
                      </a:r>
                      <a:endParaRPr lang="en-US" altLang="zh-CN" sz="16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/>
                </a:tc>
              </a:tr>
              <a:tr h="418066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甘肃</a:t>
                      </a:r>
                      <a:endParaRPr lang="zh-CN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21.69%</a:t>
                      </a:r>
                      <a:endParaRPr lang="en-US" altLang="zh-CN" sz="16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1692275" y="2457451"/>
            <a:ext cx="24951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latin typeface="微软雅黑 Light" pitchFamily="34" charset="-122"/>
                <a:ea typeface="微软雅黑 Light" pitchFamily="34" charset="-122"/>
              </a:rPr>
              <a:t>流通活跃区域</a:t>
            </a:r>
            <a:r>
              <a:rPr lang="en-US" altLang="zh-CN" b="1" dirty="0" smtClean="0">
                <a:latin typeface="微软雅黑 Light" pitchFamily="34" charset="-122"/>
                <a:ea typeface="微软雅黑 Light" pitchFamily="34" charset="-122"/>
              </a:rPr>
              <a:t>TOP5</a:t>
            </a:r>
            <a:endParaRPr lang="zh-CN" altLang="en-US" b="1" dirty="0">
              <a:latin typeface="微软雅黑 Light" pitchFamily="34" charset="-122"/>
              <a:ea typeface="微软雅黑 Light" pitchFamily="34" charset="-122"/>
            </a:endParaRPr>
          </a:p>
        </p:txBody>
      </p:sp>
      <p:graphicFrame>
        <p:nvGraphicFramePr>
          <p:cNvPr id="9" name="表格 8"/>
          <p:cNvGraphicFramePr>
            <a:graphicFrameLocks noGrp="1"/>
          </p:cNvGraphicFramePr>
          <p:nvPr/>
        </p:nvGraphicFramePr>
        <p:xfrm>
          <a:off x="4828393" y="2928939"/>
          <a:ext cx="3087663" cy="2743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47127"/>
                <a:gridCol w="1740536"/>
              </a:tblGrid>
              <a:tr h="65287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省份</a:t>
                      </a:r>
                      <a:endParaRPr lang="zh-CN" altLang="en-US" sz="16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转籍比例</a:t>
                      </a:r>
                      <a:endParaRPr lang="zh-CN" altLang="en-US" sz="16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</a:tr>
              <a:tr h="418066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新疆</a:t>
                      </a:r>
                      <a:endParaRPr lang="zh-CN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6.07%</a:t>
                      </a:r>
                      <a:endParaRPr lang="en-US" altLang="zh-CN" sz="1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/>
                </a:tc>
              </a:tr>
              <a:tr h="418066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内蒙古</a:t>
                      </a:r>
                      <a:endParaRPr lang="zh-CN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4.82%</a:t>
                      </a:r>
                      <a:endParaRPr lang="en-US" altLang="zh-CN" sz="1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/>
                </a:tc>
              </a:tr>
              <a:tr h="418066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云南</a:t>
                      </a:r>
                      <a:endParaRPr lang="zh-CN" altLang="en-US" sz="1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4.74%</a:t>
                      </a:r>
                      <a:endParaRPr lang="en-US" altLang="zh-CN" sz="16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/>
                </a:tc>
              </a:tr>
              <a:tr h="418066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河北</a:t>
                      </a:r>
                      <a:endParaRPr lang="zh-CN" altLang="en-US" sz="1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1.49%</a:t>
                      </a:r>
                      <a:endParaRPr lang="en-US" altLang="zh-CN" sz="16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/>
                </a:tc>
              </a:tr>
              <a:tr h="418066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西藏</a:t>
                      </a:r>
                      <a:endParaRPr lang="zh-CN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1.41%</a:t>
                      </a:r>
                      <a:endParaRPr lang="en-US" altLang="zh-CN" sz="16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5292224" y="2457451"/>
            <a:ext cx="25015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latin typeface="微软雅黑 Light" pitchFamily="34" charset="-122"/>
                <a:ea typeface="微软雅黑 Light" pitchFamily="34" charset="-122"/>
              </a:rPr>
              <a:t>流通迟滞区域</a:t>
            </a:r>
            <a:r>
              <a:rPr lang="en-US" altLang="zh-CN" b="1" dirty="0" smtClean="0">
                <a:latin typeface="微软雅黑 Light" pitchFamily="34" charset="-122"/>
                <a:ea typeface="微软雅黑 Light" pitchFamily="34" charset="-122"/>
              </a:rPr>
              <a:t>TOP5</a:t>
            </a:r>
            <a:endParaRPr lang="zh-CN" altLang="en-US" b="1" dirty="0">
              <a:latin typeface="微软雅黑 Light" pitchFamily="34" charset="-122"/>
              <a:ea typeface="微软雅黑 Light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9" name="图示 28"/>
          <p:cNvGraphicFramePr/>
          <p:nvPr/>
        </p:nvGraphicFramePr>
        <p:xfrm>
          <a:off x="1137814" y="3863493"/>
          <a:ext cx="3954139" cy="246794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graphicFrame>
        <p:nvGraphicFramePr>
          <p:cNvPr id="21" name="图示 20"/>
          <p:cNvGraphicFramePr/>
          <p:nvPr/>
        </p:nvGraphicFramePr>
        <p:xfrm>
          <a:off x="5431908" y="1274012"/>
          <a:ext cx="3954139" cy="246794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  <p:sp>
        <p:nvSpPr>
          <p:cNvPr id="30" name="天津"/>
          <p:cNvSpPr/>
          <p:nvPr/>
        </p:nvSpPr>
        <p:spPr bwMode="auto">
          <a:xfrm>
            <a:off x="6278255" y="2181683"/>
            <a:ext cx="564167" cy="907090"/>
          </a:xfrm>
          <a:custGeom>
            <a:avLst/>
            <a:gdLst>
              <a:gd name="T0" fmla="*/ 2147483646 w 430"/>
              <a:gd name="T1" fmla="*/ 2147483646 h 726"/>
              <a:gd name="T2" fmla="*/ 2147483646 w 430"/>
              <a:gd name="T3" fmla="*/ 2147483646 h 726"/>
              <a:gd name="T4" fmla="*/ 2147483646 w 430"/>
              <a:gd name="T5" fmla="*/ 2147483646 h 726"/>
              <a:gd name="T6" fmla="*/ 2147483646 w 430"/>
              <a:gd name="T7" fmla="*/ 2147483646 h 726"/>
              <a:gd name="T8" fmla="*/ 2147483646 w 430"/>
              <a:gd name="T9" fmla="*/ 2147483646 h 726"/>
              <a:gd name="T10" fmla="*/ 2147483646 w 430"/>
              <a:gd name="T11" fmla="*/ 2147483646 h 726"/>
              <a:gd name="T12" fmla="*/ 2147483646 w 430"/>
              <a:gd name="T13" fmla="*/ 2147483646 h 726"/>
              <a:gd name="T14" fmla="*/ 2147483646 w 430"/>
              <a:gd name="T15" fmla="*/ 2147483646 h 726"/>
              <a:gd name="T16" fmla="*/ 2147483646 w 430"/>
              <a:gd name="T17" fmla="*/ 2147483646 h 726"/>
              <a:gd name="T18" fmla="*/ 2147483646 w 430"/>
              <a:gd name="T19" fmla="*/ 2147483646 h 726"/>
              <a:gd name="T20" fmla="*/ 2147483646 w 430"/>
              <a:gd name="T21" fmla="*/ 2147483646 h 726"/>
              <a:gd name="T22" fmla="*/ 2147483646 w 430"/>
              <a:gd name="T23" fmla="*/ 2147483646 h 726"/>
              <a:gd name="T24" fmla="*/ 2147483646 w 430"/>
              <a:gd name="T25" fmla="*/ 2147483646 h 726"/>
              <a:gd name="T26" fmla="*/ 2147483646 w 430"/>
              <a:gd name="T27" fmla="*/ 2147483646 h 726"/>
              <a:gd name="T28" fmla="*/ 2147483646 w 430"/>
              <a:gd name="T29" fmla="*/ 2147483646 h 726"/>
              <a:gd name="T30" fmla="*/ 2147483646 w 430"/>
              <a:gd name="T31" fmla="*/ 2147483646 h 726"/>
              <a:gd name="T32" fmla="*/ 2147483646 w 430"/>
              <a:gd name="T33" fmla="*/ 2147483646 h 726"/>
              <a:gd name="T34" fmla="*/ 2147483646 w 430"/>
              <a:gd name="T35" fmla="*/ 2147483646 h 726"/>
              <a:gd name="T36" fmla="*/ 2147483646 w 430"/>
              <a:gd name="T37" fmla="*/ 2147483646 h 726"/>
              <a:gd name="T38" fmla="*/ 2147483646 w 430"/>
              <a:gd name="T39" fmla="*/ 2147483646 h 726"/>
              <a:gd name="T40" fmla="*/ 2147483646 w 430"/>
              <a:gd name="T41" fmla="*/ 2147483646 h 726"/>
              <a:gd name="T42" fmla="*/ 2147483646 w 430"/>
              <a:gd name="T43" fmla="*/ 2147483646 h 726"/>
              <a:gd name="T44" fmla="*/ 2147483646 w 430"/>
              <a:gd name="T45" fmla="*/ 2147483646 h 726"/>
              <a:gd name="T46" fmla="*/ 2147483646 w 430"/>
              <a:gd name="T47" fmla="*/ 2147483646 h 726"/>
              <a:gd name="T48" fmla="*/ 2147483646 w 430"/>
              <a:gd name="T49" fmla="*/ 2147483646 h 726"/>
              <a:gd name="T50" fmla="*/ 2147483646 w 430"/>
              <a:gd name="T51" fmla="*/ 2147483646 h 726"/>
              <a:gd name="T52" fmla="*/ 2147483646 w 430"/>
              <a:gd name="T53" fmla="*/ 2147483646 h 726"/>
              <a:gd name="T54" fmla="*/ 2147483646 w 430"/>
              <a:gd name="T55" fmla="*/ 2147483646 h 726"/>
              <a:gd name="T56" fmla="*/ 2147483646 w 430"/>
              <a:gd name="T57" fmla="*/ 2147483646 h 726"/>
              <a:gd name="T58" fmla="*/ 2147483646 w 430"/>
              <a:gd name="T59" fmla="*/ 2147483646 h 726"/>
              <a:gd name="T60" fmla="*/ 2147483646 w 430"/>
              <a:gd name="T61" fmla="*/ 2147483646 h 726"/>
              <a:gd name="T62" fmla="*/ 2147483646 w 430"/>
              <a:gd name="T63" fmla="*/ 2147483646 h 726"/>
              <a:gd name="T64" fmla="*/ 2147483646 w 430"/>
              <a:gd name="T65" fmla="*/ 2147483646 h 726"/>
              <a:gd name="T66" fmla="*/ 2147483646 w 430"/>
              <a:gd name="T67" fmla="*/ 2147483646 h 726"/>
              <a:gd name="T68" fmla="*/ 2147483646 w 430"/>
              <a:gd name="T69" fmla="*/ 2147483646 h 726"/>
              <a:gd name="T70" fmla="*/ 2147483646 w 430"/>
              <a:gd name="T71" fmla="*/ 2147483646 h 726"/>
              <a:gd name="T72" fmla="*/ 2147483646 w 430"/>
              <a:gd name="T73" fmla="*/ 2147483646 h 726"/>
              <a:gd name="T74" fmla="*/ 2147483646 w 430"/>
              <a:gd name="T75" fmla="*/ 2147483646 h 726"/>
              <a:gd name="T76" fmla="*/ 2147483646 w 430"/>
              <a:gd name="T77" fmla="*/ 2147483646 h 726"/>
              <a:gd name="T78" fmla="*/ 2147483646 w 430"/>
              <a:gd name="T79" fmla="*/ 2147483646 h 726"/>
              <a:gd name="T80" fmla="*/ 2147483646 w 430"/>
              <a:gd name="T81" fmla="*/ 2147483646 h 726"/>
              <a:gd name="T82" fmla="*/ 2147483646 w 430"/>
              <a:gd name="T83" fmla="*/ 2147483646 h 726"/>
              <a:gd name="T84" fmla="*/ 2147483646 w 430"/>
              <a:gd name="T85" fmla="*/ 2147483646 h 726"/>
              <a:gd name="T86" fmla="*/ 2147483646 w 430"/>
              <a:gd name="T87" fmla="*/ 2147483646 h 726"/>
              <a:gd name="T88" fmla="*/ 2147483646 w 430"/>
              <a:gd name="T89" fmla="*/ 2147483646 h 726"/>
              <a:gd name="T90" fmla="*/ 2147483646 w 430"/>
              <a:gd name="T91" fmla="*/ 2147483646 h 726"/>
              <a:gd name="T92" fmla="*/ 2147483646 w 430"/>
              <a:gd name="T93" fmla="*/ 2147483646 h 726"/>
              <a:gd name="T94" fmla="*/ 2147483646 w 430"/>
              <a:gd name="T95" fmla="*/ 2147483646 h 726"/>
              <a:gd name="T96" fmla="*/ 2147483646 w 430"/>
              <a:gd name="T97" fmla="*/ 2147483646 h 726"/>
              <a:gd name="T98" fmla="*/ 2147483646 w 430"/>
              <a:gd name="T99" fmla="*/ 2147483646 h 726"/>
              <a:gd name="T100" fmla="*/ 2147483646 w 430"/>
              <a:gd name="T101" fmla="*/ 2147483646 h 726"/>
              <a:gd name="T102" fmla="*/ 2147483646 w 430"/>
              <a:gd name="T103" fmla="*/ 2147483646 h 726"/>
              <a:gd name="T104" fmla="*/ 2147483646 w 430"/>
              <a:gd name="T105" fmla="*/ 2147483646 h 726"/>
              <a:gd name="T106" fmla="*/ 2147483646 w 430"/>
              <a:gd name="T107" fmla="*/ 2147483646 h 72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w 430"/>
              <a:gd name="T163" fmla="*/ 0 h 726"/>
              <a:gd name="T164" fmla="*/ 430 w 430"/>
              <a:gd name="T165" fmla="*/ 726 h 726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T162" t="T163" r="T164" b="T165"/>
            <a:pathLst>
              <a:path w="430" h="726">
                <a:moveTo>
                  <a:pt x="119" y="67"/>
                </a:moveTo>
                <a:lnTo>
                  <a:pt x="126" y="63"/>
                </a:lnTo>
                <a:lnTo>
                  <a:pt x="132" y="60"/>
                </a:lnTo>
                <a:lnTo>
                  <a:pt x="136" y="55"/>
                </a:lnTo>
                <a:lnTo>
                  <a:pt x="139" y="49"/>
                </a:lnTo>
                <a:lnTo>
                  <a:pt x="141" y="47"/>
                </a:lnTo>
                <a:lnTo>
                  <a:pt x="142" y="44"/>
                </a:lnTo>
                <a:lnTo>
                  <a:pt x="145" y="43"/>
                </a:lnTo>
                <a:lnTo>
                  <a:pt x="148" y="43"/>
                </a:lnTo>
                <a:lnTo>
                  <a:pt x="152" y="42"/>
                </a:lnTo>
                <a:lnTo>
                  <a:pt x="155" y="41"/>
                </a:lnTo>
                <a:lnTo>
                  <a:pt x="160" y="38"/>
                </a:lnTo>
                <a:lnTo>
                  <a:pt x="165" y="35"/>
                </a:lnTo>
                <a:lnTo>
                  <a:pt x="168" y="30"/>
                </a:lnTo>
                <a:lnTo>
                  <a:pt x="171" y="25"/>
                </a:lnTo>
                <a:lnTo>
                  <a:pt x="171" y="20"/>
                </a:lnTo>
                <a:lnTo>
                  <a:pt x="172" y="15"/>
                </a:lnTo>
                <a:lnTo>
                  <a:pt x="172" y="10"/>
                </a:lnTo>
                <a:lnTo>
                  <a:pt x="174" y="6"/>
                </a:lnTo>
                <a:lnTo>
                  <a:pt x="178" y="4"/>
                </a:lnTo>
                <a:lnTo>
                  <a:pt x="184" y="3"/>
                </a:lnTo>
                <a:lnTo>
                  <a:pt x="201" y="1"/>
                </a:lnTo>
                <a:lnTo>
                  <a:pt x="221" y="0"/>
                </a:lnTo>
                <a:lnTo>
                  <a:pt x="230" y="0"/>
                </a:lnTo>
                <a:lnTo>
                  <a:pt x="237" y="3"/>
                </a:lnTo>
                <a:lnTo>
                  <a:pt x="241" y="4"/>
                </a:lnTo>
                <a:lnTo>
                  <a:pt x="245" y="6"/>
                </a:lnTo>
                <a:lnTo>
                  <a:pt x="247" y="10"/>
                </a:lnTo>
                <a:lnTo>
                  <a:pt x="249" y="13"/>
                </a:lnTo>
                <a:lnTo>
                  <a:pt x="253" y="22"/>
                </a:lnTo>
                <a:lnTo>
                  <a:pt x="258" y="29"/>
                </a:lnTo>
                <a:lnTo>
                  <a:pt x="264" y="36"/>
                </a:lnTo>
                <a:lnTo>
                  <a:pt x="271" y="43"/>
                </a:lnTo>
                <a:lnTo>
                  <a:pt x="284" y="54"/>
                </a:lnTo>
                <a:lnTo>
                  <a:pt x="294" y="62"/>
                </a:lnTo>
                <a:lnTo>
                  <a:pt x="298" y="67"/>
                </a:lnTo>
                <a:lnTo>
                  <a:pt x="300" y="72"/>
                </a:lnTo>
                <a:lnTo>
                  <a:pt x="300" y="78"/>
                </a:lnTo>
                <a:lnTo>
                  <a:pt x="298" y="83"/>
                </a:lnTo>
                <a:lnTo>
                  <a:pt x="294" y="89"/>
                </a:lnTo>
                <a:lnTo>
                  <a:pt x="289" y="94"/>
                </a:lnTo>
                <a:lnTo>
                  <a:pt x="285" y="95"/>
                </a:lnTo>
                <a:lnTo>
                  <a:pt x="281" y="97"/>
                </a:lnTo>
                <a:lnTo>
                  <a:pt x="277" y="98"/>
                </a:lnTo>
                <a:lnTo>
                  <a:pt x="271" y="98"/>
                </a:lnTo>
                <a:lnTo>
                  <a:pt x="261" y="98"/>
                </a:lnTo>
                <a:lnTo>
                  <a:pt x="252" y="99"/>
                </a:lnTo>
                <a:lnTo>
                  <a:pt x="243" y="101"/>
                </a:lnTo>
                <a:lnTo>
                  <a:pt x="236" y="105"/>
                </a:lnTo>
                <a:lnTo>
                  <a:pt x="231" y="110"/>
                </a:lnTo>
                <a:lnTo>
                  <a:pt x="227" y="116"/>
                </a:lnTo>
                <a:lnTo>
                  <a:pt x="224" y="124"/>
                </a:lnTo>
                <a:lnTo>
                  <a:pt x="224" y="133"/>
                </a:lnTo>
                <a:lnTo>
                  <a:pt x="224" y="143"/>
                </a:lnTo>
                <a:lnTo>
                  <a:pt x="227" y="152"/>
                </a:lnTo>
                <a:lnTo>
                  <a:pt x="230" y="161"/>
                </a:lnTo>
                <a:lnTo>
                  <a:pt x="235" y="169"/>
                </a:lnTo>
                <a:lnTo>
                  <a:pt x="246" y="183"/>
                </a:lnTo>
                <a:lnTo>
                  <a:pt x="255" y="198"/>
                </a:lnTo>
                <a:lnTo>
                  <a:pt x="266" y="212"/>
                </a:lnTo>
                <a:lnTo>
                  <a:pt x="274" y="223"/>
                </a:lnTo>
                <a:lnTo>
                  <a:pt x="279" y="227"/>
                </a:lnTo>
                <a:lnTo>
                  <a:pt x="283" y="233"/>
                </a:lnTo>
                <a:lnTo>
                  <a:pt x="285" y="239"/>
                </a:lnTo>
                <a:lnTo>
                  <a:pt x="286" y="245"/>
                </a:lnTo>
                <a:lnTo>
                  <a:pt x="287" y="258"/>
                </a:lnTo>
                <a:lnTo>
                  <a:pt x="290" y="269"/>
                </a:lnTo>
                <a:lnTo>
                  <a:pt x="291" y="274"/>
                </a:lnTo>
                <a:lnTo>
                  <a:pt x="293" y="277"/>
                </a:lnTo>
                <a:lnTo>
                  <a:pt x="297" y="281"/>
                </a:lnTo>
                <a:lnTo>
                  <a:pt x="302" y="284"/>
                </a:lnTo>
                <a:lnTo>
                  <a:pt x="304" y="286"/>
                </a:lnTo>
                <a:lnTo>
                  <a:pt x="306" y="286"/>
                </a:lnTo>
                <a:lnTo>
                  <a:pt x="310" y="286"/>
                </a:lnTo>
                <a:lnTo>
                  <a:pt x="313" y="284"/>
                </a:lnTo>
                <a:lnTo>
                  <a:pt x="321" y="281"/>
                </a:lnTo>
                <a:lnTo>
                  <a:pt x="330" y="277"/>
                </a:lnTo>
                <a:lnTo>
                  <a:pt x="338" y="274"/>
                </a:lnTo>
                <a:lnTo>
                  <a:pt x="348" y="270"/>
                </a:lnTo>
                <a:lnTo>
                  <a:pt x="357" y="268"/>
                </a:lnTo>
                <a:lnTo>
                  <a:pt x="367" y="266"/>
                </a:lnTo>
                <a:lnTo>
                  <a:pt x="372" y="268"/>
                </a:lnTo>
                <a:lnTo>
                  <a:pt x="374" y="270"/>
                </a:lnTo>
                <a:lnTo>
                  <a:pt x="376" y="272"/>
                </a:lnTo>
                <a:lnTo>
                  <a:pt x="378" y="276"/>
                </a:lnTo>
                <a:lnTo>
                  <a:pt x="378" y="284"/>
                </a:lnTo>
                <a:lnTo>
                  <a:pt x="375" y="293"/>
                </a:lnTo>
                <a:lnTo>
                  <a:pt x="372" y="303"/>
                </a:lnTo>
                <a:lnTo>
                  <a:pt x="369" y="313"/>
                </a:lnTo>
                <a:lnTo>
                  <a:pt x="367" y="321"/>
                </a:lnTo>
                <a:lnTo>
                  <a:pt x="367" y="327"/>
                </a:lnTo>
                <a:lnTo>
                  <a:pt x="368" y="331"/>
                </a:lnTo>
                <a:lnTo>
                  <a:pt x="371" y="332"/>
                </a:lnTo>
                <a:lnTo>
                  <a:pt x="373" y="333"/>
                </a:lnTo>
                <a:lnTo>
                  <a:pt x="378" y="333"/>
                </a:lnTo>
                <a:lnTo>
                  <a:pt x="382" y="334"/>
                </a:lnTo>
                <a:lnTo>
                  <a:pt x="390" y="337"/>
                </a:lnTo>
                <a:lnTo>
                  <a:pt x="398" y="340"/>
                </a:lnTo>
                <a:lnTo>
                  <a:pt x="407" y="347"/>
                </a:lnTo>
                <a:lnTo>
                  <a:pt x="417" y="356"/>
                </a:lnTo>
                <a:lnTo>
                  <a:pt x="423" y="365"/>
                </a:lnTo>
                <a:lnTo>
                  <a:pt x="428" y="375"/>
                </a:lnTo>
                <a:lnTo>
                  <a:pt x="430" y="384"/>
                </a:lnTo>
                <a:lnTo>
                  <a:pt x="430" y="394"/>
                </a:lnTo>
                <a:lnTo>
                  <a:pt x="429" y="403"/>
                </a:lnTo>
                <a:lnTo>
                  <a:pt x="428" y="414"/>
                </a:lnTo>
                <a:lnTo>
                  <a:pt x="424" y="423"/>
                </a:lnTo>
                <a:lnTo>
                  <a:pt x="416" y="425"/>
                </a:lnTo>
                <a:lnTo>
                  <a:pt x="405" y="427"/>
                </a:lnTo>
                <a:lnTo>
                  <a:pt x="396" y="431"/>
                </a:lnTo>
                <a:lnTo>
                  <a:pt x="385" y="434"/>
                </a:lnTo>
                <a:lnTo>
                  <a:pt x="375" y="439"/>
                </a:lnTo>
                <a:lnTo>
                  <a:pt x="366" y="445"/>
                </a:lnTo>
                <a:lnTo>
                  <a:pt x="356" y="452"/>
                </a:lnTo>
                <a:lnTo>
                  <a:pt x="348" y="460"/>
                </a:lnTo>
                <a:lnTo>
                  <a:pt x="341" y="467"/>
                </a:lnTo>
                <a:lnTo>
                  <a:pt x="337" y="476"/>
                </a:lnTo>
                <a:lnTo>
                  <a:pt x="335" y="483"/>
                </a:lnTo>
                <a:lnTo>
                  <a:pt x="334" y="489"/>
                </a:lnTo>
                <a:lnTo>
                  <a:pt x="335" y="503"/>
                </a:lnTo>
                <a:lnTo>
                  <a:pt x="336" y="518"/>
                </a:lnTo>
                <a:lnTo>
                  <a:pt x="335" y="527"/>
                </a:lnTo>
                <a:lnTo>
                  <a:pt x="332" y="536"/>
                </a:lnTo>
                <a:lnTo>
                  <a:pt x="329" y="546"/>
                </a:lnTo>
                <a:lnTo>
                  <a:pt x="324" y="557"/>
                </a:lnTo>
                <a:lnTo>
                  <a:pt x="312" y="577"/>
                </a:lnTo>
                <a:lnTo>
                  <a:pt x="300" y="598"/>
                </a:lnTo>
                <a:lnTo>
                  <a:pt x="294" y="609"/>
                </a:lnTo>
                <a:lnTo>
                  <a:pt x="291" y="620"/>
                </a:lnTo>
                <a:lnTo>
                  <a:pt x="287" y="630"/>
                </a:lnTo>
                <a:lnTo>
                  <a:pt x="285" y="640"/>
                </a:lnTo>
                <a:lnTo>
                  <a:pt x="283" y="659"/>
                </a:lnTo>
                <a:lnTo>
                  <a:pt x="280" y="677"/>
                </a:lnTo>
                <a:lnTo>
                  <a:pt x="280" y="686"/>
                </a:lnTo>
                <a:lnTo>
                  <a:pt x="279" y="693"/>
                </a:lnTo>
                <a:lnTo>
                  <a:pt x="267" y="697"/>
                </a:lnTo>
                <a:lnTo>
                  <a:pt x="255" y="700"/>
                </a:lnTo>
                <a:lnTo>
                  <a:pt x="245" y="705"/>
                </a:lnTo>
                <a:lnTo>
                  <a:pt x="236" y="709"/>
                </a:lnTo>
                <a:lnTo>
                  <a:pt x="223" y="716"/>
                </a:lnTo>
                <a:lnTo>
                  <a:pt x="210" y="722"/>
                </a:lnTo>
                <a:lnTo>
                  <a:pt x="203" y="724"/>
                </a:lnTo>
                <a:lnTo>
                  <a:pt x="197" y="724"/>
                </a:lnTo>
                <a:lnTo>
                  <a:pt x="195" y="724"/>
                </a:lnTo>
                <a:lnTo>
                  <a:pt x="192" y="723"/>
                </a:lnTo>
                <a:lnTo>
                  <a:pt x="190" y="722"/>
                </a:lnTo>
                <a:lnTo>
                  <a:pt x="189" y="719"/>
                </a:lnTo>
                <a:lnTo>
                  <a:pt x="186" y="716"/>
                </a:lnTo>
                <a:lnTo>
                  <a:pt x="184" y="713"/>
                </a:lnTo>
                <a:lnTo>
                  <a:pt x="182" y="711"/>
                </a:lnTo>
                <a:lnTo>
                  <a:pt x="179" y="710"/>
                </a:lnTo>
                <a:lnTo>
                  <a:pt x="173" y="709"/>
                </a:lnTo>
                <a:lnTo>
                  <a:pt x="166" y="709"/>
                </a:lnTo>
                <a:lnTo>
                  <a:pt x="160" y="711"/>
                </a:lnTo>
                <a:lnTo>
                  <a:pt x="153" y="715"/>
                </a:lnTo>
                <a:lnTo>
                  <a:pt x="147" y="719"/>
                </a:lnTo>
                <a:lnTo>
                  <a:pt x="141" y="724"/>
                </a:lnTo>
                <a:lnTo>
                  <a:pt x="139" y="725"/>
                </a:lnTo>
                <a:lnTo>
                  <a:pt x="135" y="726"/>
                </a:lnTo>
                <a:lnTo>
                  <a:pt x="133" y="726"/>
                </a:lnTo>
                <a:lnTo>
                  <a:pt x="130" y="725"/>
                </a:lnTo>
                <a:lnTo>
                  <a:pt x="127" y="722"/>
                </a:lnTo>
                <a:lnTo>
                  <a:pt x="124" y="716"/>
                </a:lnTo>
                <a:lnTo>
                  <a:pt x="120" y="699"/>
                </a:lnTo>
                <a:lnTo>
                  <a:pt x="116" y="681"/>
                </a:lnTo>
                <a:lnTo>
                  <a:pt x="115" y="679"/>
                </a:lnTo>
                <a:lnTo>
                  <a:pt x="113" y="677"/>
                </a:lnTo>
                <a:lnTo>
                  <a:pt x="109" y="675"/>
                </a:lnTo>
                <a:lnTo>
                  <a:pt x="105" y="674"/>
                </a:lnTo>
                <a:lnTo>
                  <a:pt x="95" y="674"/>
                </a:lnTo>
                <a:lnTo>
                  <a:pt x="82" y="674"/>
                </a:lnTo>
                <a:lnTo>
                  <a:pt x="67" y="675"/>
                </a:lnTo>
                <a:lnTo>
                  <a:pt x="54" y="675"/>
                </a:lnTo>
                <a:lnTo>
                  <a:pt x="42" y="674"/>
                </a:lnTo>
                <a:lnTo>
                  <a:pt x="32" y="672"/>
                </a:lnTo>
                <a:lnTo>
                  <a:pt x="25" y="667"/>
                </a:lnTo>
                <a:lnTo>
                  <a:pt x="19" y="661"/>
                </a:lnTo>
                <a:lnTo>
                  <a:pt x="14" y="653"/>
                </a:lnTo>
                <a:lnTo>
                  <a:pt x="10" y="644"/>
                </a:lnTo>
                <a:lnTo>
                  <a:pt x="8" y="635"/>
                </a:lnTo>
                <a:lnTo>
                  <a:pt x="6" y="625"/>
                </a:lnTo>
                <a:lnTo>
                  <a:pt x="4" y="615"/>
                </a:lnTo>
                <a:lnTo>
                  <a:pt x="4" y="605"/>
                </a:lnTo>
                <a:lnTo>
                  <a:pt x="3" y="591"/>
                </a:lnTo>
                <a:lnTo>
                  <a:pt x="3" y="578"/>
                </a:lnTo>
                <a:lnTo>
                  <a:pt x="2" y="565"/>
                </a:lnTo>
                <a:lnTo>
                  <a:pt x="1" y="554"/>
                </a:lnTo>
                <a:lnTo>
                  <a:pt x="0" y="545"/>
                </a:lnTo>
                <a:lnTo>
                  <a:pt x="0" y="539"/>
                </a:lnTo>
                <a:lnTo>
                  <a:pt x="1" y="536"/>
                </a:lnTo>
                <a:lnTo>
                  <a:pt x="3" y="534"/>
                </a:lnTo>
                <a:lnTo>
                  <a:pt x="6" y="533"/>
                </a:lnTo>
                <a:lnTo>
                  <a:pt x="10" y="533"/>
                </a:lnTo>
                <a:lnTo>
                  <a:pt x="20" y="532"/>
                </a:lnTo>
                <a:lnTo>
                  <a:pt x="31" y="532"/>
                </a:lnTo>
                <a:lnTo>
                  <a:pt x="34" y="530"/>
                </a:lnTo>
                <a:lnTo>
                  <a:pt x="38" y="529"/>
                </a:lnTo>
                <a:lnTo>
                  <a:pt x="41" y="528"/>
                </a:lnTo>
                <a:lnTo>
                  <a:pt x="44" y="524"/>
                </a:lnTo>
                <a:lnTo>
                  <a:pt x="45" y="518"/>
                </a:lnTo>
                <a:lnTo>
                  <a:pt x="45" y="509"/>
                </a:lnTo>
                <a:lnTo>
                  <a:pt x="44" y="498"/>
                </a:lnTo>
                <a:lnTo>
                  <a:pt x="42" y="486"/>
                </a:lnTo>
                <a:lnTo>
                  <a:pt x="38" y="459"/>
                </a:lnTo>
                <a:lnTo>
                  <a:pt x="33" y="431"/>
                </a:lnTo>
                <a:lnTo>
                  <a:pt x="29" y="394"/>
                </a:lnTo>
                <a:lnTo>
                  <a:pt x="26" y="357"/>
                </a:lnTo>
                <a:lnTo>
                  <a:pt x="21" y="324"/>
                </a:lnTo>
                <a:lnTo>
                  <a:pt x="16" y="297"/>
                </a:lnTo>
                <a:lnTo>
                  <a:pt x="16" y="290"/>
                </a:lnTo>
                <a:lnTo>
                  <a:pt x="16" y="284"/>
                </a:lnTo>
                <a:lnTo>
                  <a:pt x="17" y="281"/>
                </a:lnTo>
                <a:lnTo>
                  <a:pt x="19" y="278"/>
                </a:lnTo>
                <a:lnTo>
                  <a:pt x="20" y="277"/>
                </a:lnTo>
                <a:lnTo>
                  <a:pt x="22" y="275"/>
                </a:lnTo>
                <a:lnTo>
                  <a:pt x="23" y="271"/>
                </a:lnTo>
                <a:lnTo>
                  <a:pt x="23" y="268"/>
                </a:lnTo>
                <a:lnTo>
                  <a:pt x="25" y="265"/>
                </a:lnTo>
                <a:lnTo>
                  <a:pt x="26" y="261"/>
                </a:lnTo>
                <a:lnTo>
                  <a:pt x="29" y="259"/>
                </a:lnTo>
                <a:lnTo>
                  <a:pt x="36" y="258"/>
                </a:lnTo>
                <a:lnTo>
                  <a:pt x="41" y="259"/>
                </a:lnTo>
                <a:lnTo>
                  <a:pt x="45" y="262"/>
                </a:lnTo>
                <a:lnTo>
                  <a:pt x="47" y="265"/>
                </a:lnTo>
                <a:lnTo>
                  <a:pt x="51" y="271"/>
                </a:lnTo>
                <a:lnTo>
                  <a:pt x="52" y="275"/>
                </a:lnTo>
                <a:lnTo>
                  <a:pt x="54" y="276"/>
                </a:lnTo>
                <a:lnTo>
                  <a:pt x="57" y="278"/>
                </a:lnTo>
                <a:lnTo>
                  <a:pt x="58" y="278"/>
                </a:lnTo>
                <a:lnTo>
                  <a:pt x="64" y="280"/>
                </a:lnTo>
                <a:lnTo>
                  <a:pt x="70" y="278"/>
                </a:lnTo>
                <a:lnTo>
                  <a:pt x="80" y="276"/>
                </a:lnTo>
                <a:lnTo>
                  <a:pt x="94" y="274"/>
                </a:lnTo>
                <a:lnTo>
                  <a:pt x="101" y="272"/>
                </a:lnTo>
                <a:lnTo>
                  <a:pt x="108" y="270"/>
                </a:lnTo>
                <a:lnTo>
                  <a:pt x="114" y="268"/>
                </a:lnTo>
                <a:lnTo>
                  <a:pt x="117" y="265"/>
                </a:lnTo>
                <a:lnTo>
                  <a:pt x="121" y="262"/>
                </a:lnTo>
                <a:lnTo>
                  <a:pt x="123" y="257"/>
                </a:lnTo>
                <a:lnTo>
                  <a:pt x="126" y="252"/>
                </a:lnTo>
                <a:lnTo>
                  <a:pt x="128" y="247"/>
                </a:lnTo>
                <a:lnTo>
                  <a:pt x="130" y="236"/>
                </a:lnTo>
                <a:lnTo>
                  <a:pt x="130" y="225"/>
                </a:lnTo>
                <a:lnTo>
                  <a:pt x="129" y="213"/>
                </a:lnTo>
                <a:lnTo>
                  <a:pt x="128" y="200"/>
                </a:lnTo>
                <a:lnTo>
                  <a:pt x="126" y="188"/>
                </a:lnTo>
                <a:lnTo>
                  <a:pt x="126" y="180"/>
                </a:lnTo>
                <a:lnTo>
                  <a:pt x="126" y="177"/>
                </a:lnTo>
                <a:lnTo>
                  <a:pt x="127" y="175"/>
                </a:lnTo>
                <a:lnTo>
                  <a:pt x="129" y="174"/>
                </a:lnTo>
                <a:lnTo>
                  <a:pt x="132" y="171"/>
                </a:lnTo>
                <a:lnTo>
                  <a:pt x="138" y="169"/>
                </a:lnTo>
                <a:lnTo>
                  <a:pt x="141" y="168"/>
                </a:lnTo>
                <a:lnTo>
                  <a:pt x="142" y="167"/>
                </a:lnTo>
                <a:lnTo>
                  <a:pt x="141" y="165"/>
                </a:lnTo>
                <a:lnTo>
                  <a:pt x="138" y="162"/>
                </a:lnTo>
                <a:lnTo>
                  <a:pt x="134" y="160"/>
                </a:lnTo>
                <a:lnTo>
                  <a:pt x="124" y="154"/>
                </a:lnTo>
                <a:lnTo>
                  <a:pt x="116" y="149"/>
                </a:lnTo>
                <a:lnTo>
                  <a:pt x="114" y="146"/>
                </a:lnTo>
                <a:lnTo>
                  <a:pt x="111" y="144"/>
                </a:lnTo>
                <a:lnTo>
                  <a:pt x="110" y="142"/>
                </a:lnTo>
                <a:lnTo>
                  <a:pt x="110" y="138"/>
                </a:lnTo>
                <a:lnTo>
                  <a:pt x="110" y="133"/>
                </a:lnTo>
                <a:lnTo>
                  <a:pt x="110" y="131"/>
                </a:lnTo>
                <a:lnTo>
                  <a:pt x="114" y="123"/>
                </a:lnTo>
                <a:lnTo>
                  <a:pt x="121" y="104"/>
                </a:lnTo>
                <a:lnTo>
                  <a:pt x="122" y="97"/>
                </a:lnTo>
                <a:lnTo>
                  <a:pt x="122" y="91"/>
                </a:lnTo>
                <a:lnTo>
                  <a:pt x="122" y="85"/>
                </a:lnTo>
                <a:lnTo>
                  <a:pt x="121" y="79"/>
                </a:lnTo>
                <a:lnTo>
                  <a:pt x="120" y="70"/>
                </a:lnTo>
                <a:lnTo>
                  <a:pt x="119" y="67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 w="3175">
            <a:solidFill>
              <a:srgbClr val="808080"/>
            </a:solidFill>
            <a:round/>
          </a:ln>
        </p:spPr>
        <p:txBody>
          <a:bodyPr/>
          <a:lstStyle/>
          <a:p>
            <a:endParaRPr lang="en-US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天津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2" name="图示 21"/>
          <p:cNvGraphicFramePr/>
          <p:nvPr/>
        </p:nvGraphicFramePr>
        <p:xfrm>
          <a:off x="4426697" y="3753562"/>
          <a:ext cx="3954139" cy="246794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1" r:lo="rId12" r:qs="rId13" r:cs="rId14"/>
          </a:graphicData>
        </a:graphic>
      </p:graphicFrame>
      <p:graphicFrame>
        <p:nvGraphicFramePr>
          <p:cNvPr id="16" name="图示 15"/>
          <p:cNvGraphicFramePr/>
          <p:nvPr/>
        </p:nvGraphicFramePr>
        <p:xfrm>
          <a:off x="2513105" y="1280735"/>
          <a:ext cx="3954139" cy="246794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6" r:lo="rId17" r:qs="rId18" r:cs="rId19"/>
          </a:graphicData>
        </a:graphic>
      </p:graphicFrame>
      <p:graphicFrame>
        <p:nvGraphicFramePr>
          <p:cNvPr id="20" name="图示 19"/>
          <p:cNvGraphicFramePr/>
          <p:nvPr/>
        </p:nvGraphicFramePr>
        <p:xfrm>
          <a:off x="-152400" y="1303489"/>
          <a:ext cx="3954139" cy="246794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1" r:lo="rId22" r:qs="rId23" r:cs="rId24"/>
          </a:graphicData>
        </a:graphic>
      </p:graphicFrame>
      <p:sp>
        <p:nvSpPr>
          <p:cNvPr id="4" name="文本框 3"/>
          <p:cNvSpPr txBox="1"/>
          <p:nvPr/>
        </p:nvSpPr>
        <p:spPr>
          <a:xfrm>
            <a:off x="228600" y="381000"/>
            <a:ext cx="5664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r>
              <a:rPr lang="zh-CN" altLang="en-US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2017</a:t>
            </a:r>
            <a:r>
              <a:rPr lang="zh-CN" altLang="en-US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月转籍车辆转入地分析</a:t>
            </a:r>
            <a:endParaRPr lang="zh-CN" altLang="en-US" sz="2400" b="1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3180716" y="2181683"/>
            <a:ext cx="787047" cy="908716"/>
            <a:chOff x="484095" y="2073012"/>
            <a:chExt cx="774566" cy="894306"/>
          </a:xfrm>
        </p:grpSpPr>
        <p:sp>
          <p:nvSpPr>
            <p:cNvPr id="28" name="浙江"/>
            <p:cNvSpPr/>
            <p:nvPr/>
          </p:nvSpPr>
          <p:spPr bwMode="auto">
            <a:xfrm>
              <a:off x="484095" y="2073012"/>
              <a:ext cx="774566" cy="894306"/>
            </a:xfrm>
            <a:custGeom>
              <a:avLst/>
              <a:gdLst>
                <a:gd name="T0" fmla="*/ 2147483646 w 1493"/>
                <a:gd name="T1" fmla="*/ 2147483646 h 1731"/>
                <a:gd name="T2" fmla="*/ 2147483646 w 1493"/>
                <a:gd name="T3" fmla="*/ 2147483646 h 1731"/>
                <a:gd name="T4" fmla="*/ 2147483646 w 1493"/>
                <a:gd name="T5" fmla="*/ 2147483646 h 1731"/>
                <a:gd name="T6" fmla="*/ 2147483646 w 1493"/>
                <a:gd name="T7" fmla="*/ 2147483646 h 1731"/>
                <a:gd name="T8" fmla="*/ 2147483646 w 1493"/>
                <a:gd name="T9" fmla="*/ 2147483646 h 1731"/>
                <a:gd name="T10" fmla="*/ 2147483646 w 1493"/>
                <a:gd name="T11" fmla="*/ 2147483646 h 1731"/>
                <a:gd name="T12" fmla="*/ 2147483646 w 1493"/>
                <a:gd name="T13" fmla="*/ 2147483646 h 1731"/>
                <a:gd name="T14" fmla="*/ 2147483646 w 1493"/>
                <a:gd name="T15" fmla="*/ 2147483646 h 1731"/>
                <a:gd name="T16" fmla="*/ 2147483646 w 1493"/>
                <a:gd name="T17" fmla="*/ 2147483646 h 1731"/>
                <a:gd name="T18" fmla="*/ 1717345308 w 1493"/>
                <a:gd name="T19" fmla="*/ 2147483646 h 1731"/>
                <a:gd name="T20" fmla="*/ 1462047339 w 1493"/>
                <a:gd name="T21" fmla="*/ 2147483646 h 1731"/>
                <a:gd name="T22" fmla="*/ 1098481343 w 1493"/>
                <a:gd name="T23" fmla="*/ 2147483646 h 1731"/>
                <a:gd name="T24" fmla="*/ 611119177 w 1493"/>
                <a:gd name="T25" fmla="*/ 2147483646 h 1731"/>
                <a:gd name="T26" fmla="*/ 77367785 w 1493"/>
                <a:gd name="T27" fmla="*/ 2147483646 h 1731"/>
                <a:gd name="T28" fmla="*/ 549240770 w 1493"/>
                <a:gd name="T29" fmla="*/ 2147483646 h 1731"/>
                <a:gd name="T30" fmla="*/ 1291861746 w 1493"/>
                <a:gd name="T31" fmla="*/ 2147483646 h 1731"/>
                <a:gd name="T32" fmla="*/ 1895236333 w 1493"/>
                <a:gd name="T33" fmla="*/ 2147483646 h 1731"/>
                <a:gd name="T34" fmla="*/ 2147483646 w 1493"/>
                <a:gd name="T35" fmla="*/ 2147483646 h 1731"/>
                <a:gd name="T36" fmla="*/ 2147483646 w 1493"/>
                <a:gd name="T37" fmla="*/ 2147483646 h 1731"/>
                <a:gd name="T38" fmla="*/ 2147483646 w 1493"/>
                <a:gd name="T39" fmla="*/ 2147483646 h 1731"/>
                <a:gd name="T40" fmla="*/ 2147483646 w 1493"/>
                <a:gd name="T41" fmla="*/ 2147483646 h 1731"/>
                <a:gd name="T42" fmla="*/ 2147483646 w 1493"/>
                <a:gd name="T43" fmla="*/ 1811210874 h 1731"/>
                <a:gd name="T44" fmla="*/ 2147483646 w 1493"/>
                <a:gd name="T45" fmla="*/ 1422528079 h 1731"/>
                <a:gd name="T46" fmla="*/ 2147483646 w 1493"/>
                <a:gd name="T47" fmla="*/ 77736480 h 1731"/>
                <a:gd name="T48" fmla="*/ 2147483646 w 1493"/>
                <a:gd name="T49" fmla="*/ 466419276 h 1731"/>
                <a:gd name="T50" fmla="*/ 2147483646 w 1493"/>
                <a:gd name="T51" fmla="*/ 994996555 h 1731"/>
                <a:gd name="T52" fmla="*/ 2147483646 w 1493"/>
                <a:gd name="T53" fmla="*/ 567465032 h 1731"/>
                <a:gd name="T54" fmla="*/ 2147483646 w 1493"/>
                <a:gd name="T55" fmla="*/ 489728552 h 1731"/>
                <a:gd name="T56" fmla="*/ 2147483646 w 1493"/>
                <a:gd name="T57" fmla="*/ 1212666741 h 1731"/>
                <a:gd name="T58" fmla="*/ 2147483646 w 1493"/>
                <a:gd name="T59" fmla="*/ 1912256630 h 1731"/>
                <a:gd name="T60" fmla="*/ 2147483646 w 1493"/>
                <a:gd name="T61" fmla="*/ 2147483646 h 1731"/>
                <a:gd name="T62" fmla="*/ 2147483646 w 1493"/>
                <a:gd name="T63" fmla="*/ 2147483646 h 1731"/>
                <a:gd name="T64" fmla="*/ 2147483646 w 1493"/>
                <a:gd name="T65" fmla="*/ 2147483646 h 1731"/>
                <a:gd name="T66" fmla="*/ 2147483646 w 1493"/>
                <a:gd name="T67" fmla="*/ 2147483646 h 1731"/>
                <a:gd name="T68" fmla="*/ 2147483646 w 1493"/>
                <a:gd name="T69" fmla="*/ 2147483646 h 1731"/>
                <a:gd name="T70" fmla="*/ 2147483646 w 1493"/>
                <a:gd name="T71" fmla="*/ 2147483646 h 1731"/>
                <a:gd name="T72" fmla="*/ 2147483646 w 1493"/>
                <a:gd name="T73" fmla="*/ 2147483646 h 1731"/>
                <a:gd name="T74" fmla="*/ 2147483646 w 1493"/>
                <a:gd name="T75" fmla="*/ 2147483646 h 1731"/>
                <a:gd name="T76" fmla="*/ 2147483646 w 1493"/>
                <a:gd name="T77" fmla="*/ 2147483646 h 1731"/>
                <a:gd name="T78" fmla="*/ 2147483646 w 1493"/>
                <a:gd name="T79" fmla="*/ 2147483646 h 1731"/>
                <a:gd name="T80" fmla="*/ 2147483646 w 1493"/>
                <a:gd name="T81" fmla="*/ 2147483646 h 1731"/>
                <a:gd name="T82" fmla="*/ 2147483646 w 1493"/>
                <a:gd name="T83" fmla="*/ 2147483646 h 1731"/>
                <a:gd name="T84" fmla="*/ 2147483646 w 1493"/>
                <a:gd name="T85" fmla="*/ 2147483646 h 1731"/>
                <a:gd name="T86" fmla="*/ 2147483646 w 1493"/>
                <a:gd name="T87" fmla="*/ 2147483646 h 1731"/>
                <a:gd name="T88" fmla="*/ 2147483646 w 1493"/>
                <a:gd name="T89" fmla="*/ 2147483646 h 1731"/>
                <a:gd name="T90" fmla="*/ 2147483646 w 1493"/>
                <a:gd name="T91" fmla="*/ 2147483646 h 1731"/>
                <a:gd name="T92" fmla="*/ 2147483646 w 1493"/>
                <a:gd name="T93" fmla="*/ 2147483646 h 1731"/>
                <a:gd name="T94" fmla="*/ 2147483646 w 1493"/>
                <a:gd name="T95" fmla="*/ 2147483646 h 1731"/>
                <a:gd name="T96" fmla="*/ 2147483646 w 1493"/>
                <a:gd name="T97" fmla="*/ 2147483646 h 1731"/>
                <a:gd name="T98" fmla="*/ 2147483646 w 1493"/>
                <a:gd name="T99" fmla="*/ 2147483646 h 1731"/>
                <a:gd name="T100" fmla="*/ 2147483646 w 1493"/>
                <a:gd name="T101" fmla="*/ 2147483646 h 1731"/>
                <a:gd name="T102" fmla="*/ 2147483646 w 1493"/>
                <a:gd name="T103" fmla="*/ 2147483646 h 1731"/>
                <a:gd name="T104" fmla="*/ 2147483646 w 1493"/>
                <a:gd name="T105" fmla="*/ 2147483646 h 1731"/>
                <a:gd name="T106" fmla="*/ 2147483646 w 1493"/>
                <a:gd name="T107" fmla="*/ 2147483646 h 1731"/>
                <a:gd name="T108" fmla="*/ 2147483646 w 1493"/>
                <a:gd name="T109" fmla="*/ 2147483646 h 1731"/>
                <a:gd name="T110" fmla="*/ 2147483646 w 1493"/>
                <a:gd name="T111" fmla="*/ 2147483646 h 1731"/>
                <a:gd name="T112" fmla="*/ 2147483646 w 1493"/>
                <a:gd name="T113" fmla="*/ 2147483646 h 1731"/>
                <a:gd name="T114" fmla="*/ 2147483646 w 1493"/>
                <a:gd name="T115" fmla="*/ 2147483646 h 1731"/>
                <a:gd name="T116" fmla="*/ 2147483646 w 1493"/>
                <a:gd name="T117" fmla="*/ 2147483646 h 1731"/>
                <a:gd name="T118" fmla="*/ 2147483646 w 1493"/>
                <a:gd name="T119" fmla="*/ 2147483646 h 1731"/>
                <a:gd name="T120" fmla="*/ 2147483646 w 1493"/>
                <a:gd name="T121" fmla="*/ 2147483646 h 1731"/>
                <a:gd name="T122" fmla="*/ 2147483646 w 1493"/>
                <a:gd name="T123" fmla="*/ 2147483646 h 1731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1493"/>
                <a:gd name="T187" fmla="*/ 0 h 1731"/>
                <a:gd name="T188" fmla="*/ 1493 w 1493"/>
                <a:gd name="T189" fmla="*/ 1731 h 1731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1493" h="1731">
                  <a:moveTo>
                    <a:pt x="984" y="1731"/>
                  </a:moveTo>
                  <a:lnTo>
                    <a:pt x="980" y="1725"/>
                  </a:lnTo>
                  <a:lnTo>
                    <a:pt x="975" y="1721"/>
                  </a:lnTo>
                  <a:lnTo>
                    <a:pt x="971" y="1715"/>
                  </a:lnTo>
                  <a:lnTo>
                    <a:pt x="968" y="1710"/>
                  </a:lnTo>
                  <a:lnTo>
                    <a:pt x="963" y="1697"/>
                  </a:lnTo>
                  <a:lnTo>
                    <a:pt x="958" y="1681"/>
                  </a:lnTo>
                  <a:lnTo>
                    <a:pt x="954" y="1667"/>
                  </a:lnTo>
                  <a:lnTo>
                    <a:pt x="950" y="1656"/>
                  </a:lnTo>
                  <a:lnTo>
                    <a:pt x="946" y="1649"/>
                  </a:lnTo>
                  <a:lnTo>
                    <a:pt x="944" y="1642"/>
                  </a:lnTo>
                  <a:lnTo>
                    <a:pt x="942" y="1640"/>
                  </a:lnTo>
                  <a:lnTo>
                    <a:pt x="939" y="1637"/>
                  </a:lnTo>
                  <a:lnTo>
                    <a:pt x="936" y="1635"/>
                  </a:lnTo>
                  <a:lnTo>
                    <a:pt x="932" y="1634"/>
                  </a:lnTo>
                  <a:lnTo>
                    <a:pt x="924" y="1634"/>
                  </a:lnTo>
                  <a:lnTo>
                    <a:pt x="914" y="1631"/>
                  </a:lnTo>
                  <a:lnTo>
                    <a:pt x="905" y="1630"/>
                  </a:lnTo>
                  <a:lnTo>
                    <a:pt x="894" y="1626"/>
                  </a:lnTo>
                  <a:lnTo>
                    <a:pt x="888" y="1624"/>
                  </a:lnTo>
                  <a:lnTo>
                    <a:pt x="882" y="1623"/>
                  </a:lnTo>
                  <a:lnTo>
                    <a:pt x="876" y="1623"/>
                  </a:lnTo>
                  <a:lnTo>
                    <a:pt x="870" y="1624"/>
                  </a:lnTo>
                  <a:lnTo>
                    <a:pt x="866" y="1627"/>
                  </a:lnTo>
                  <a:lnTo>
                    <a:pt x="860" y="1630"/>
                  </a:lnTo>
                  <a:lnTo>
                    <a:pt x="856" y="1634"/>
                  </a:lnTo>
                  <a:lnTo>
                    <a:pt x="852" y="1639"/>
                  </a:lnTo>
                  <a:lnTo>
                    <a:pt x="845" y="1647"/>
                  </a:lnTo>
                  <a:lnTo>
                    <a:pt x="839" y="1653"/>
                  </a:lnTo>
                  <a:lnTo>
                    <a:pt x="836" y="1655"/>
                  </a:lnTo>
                  <a:lnTo>
                    <a:pt x="833" y="1656"/>
                  </a:lnTo>
                  <a:lnTo>
                    <a:pt x="831" y="1656"/>
                  </a:lnTo>
                  <a:lnTo>
                    <a:pt x="829" y="1655"/>
                  </a:lnTo>
                  <a:lnTo>
                    <a:pt x="825" y="1652"/>
                  </a:lnTo>
                  <a:lnTo>
                    <a:pt x="819" y="1648"/>
                  </a:lnTo>
                  <a:lnTo>
                    <a:pt x="817" y="1647"/>
                  </a:lnTo>
                  <a:lnTo>
                    <a:pt x="813" y="1646"/>
                  </a:lnTo>
                  <a:lnTo>
                    <a:pt x="810" y="1647"/>
                  </a:lnTo>
                  <a:lnTo>
                    <a:pt x="807" y="1649"/>
                  </a:lnTo>
                  <a:lnTo>
                    <a:pt x="801" y="1656"/>
                  </a:lnTo>
                  <a:lnTo>
                    <a:pt x="797" y="1664"/>
                  </a:lnTo>
                  <a:lnTo>
                    <a:pt x="793" y="1671"/>
                  </a:lnTo>
                  <a:lnTo>
                    <a:pt x="791" y="1675"/>
                  </a:lnTo>
                  <a:lnTo>
                    <a:pt x="787" y="1678"/>
                  </a:lnTo>
                  <a:lnTo>
                    <a:pt x="779" y="1679"/>
                  </a:lnTo>
                  <a:lnTo>
                    <a:pt x="769" y="1680"/>
                  </a:lnTo>
                  <a:lnTo>
                    <a:pt x="761" y="1680"/>
                  </a:lnTo>
                  <a:lnTo>
                    <a:pt x="750" y="1683"/>
                  </a:lnTo>
                  <a:lnTo>
                    <a:pt x="742" y="1686"/>
                  </a:lnTo>
                  <a:lnTo>
                    <a:pt x="737" y="1689"/>
                  </a:lnTo>
                  <a:lnTo>
                    <a:pt x="736" y="1689"/>
                  </a:lnTo>
                  <a:lnTo>
                    <a:pt x="736" y="1685"/>
                  </a:lnTo>
                  <a:lnTo>
                    <a:pt x="736" y="1679"/>
                  </a:lnTo>
                  <a:lnTo>
                    <a:pt x="731" y="1673"/>
                  </a:lnTo>
                  <a:lnTo>
                    <a:pt x="725" y="1666"/>
                  </a:lnTo>
                  <a:lnTo>
                    <a:pt x="716" y="1659"/>
                  </a:lnTo>
                  <a:lnTo>
                    <a:pt x="706" y="1653"/>
                  </a:lnTo>
                  <a:lnTo>
                    <a:pt x="705" y="1649"/>
                  </a:lnTo>
                  <a:lnTo>
                    <a:pt x="704" y="1646"/>
                  </a:lnTo>
                  <a:lnTo>
                    <a:pt x="703" y="1642"/>
                  </a:lnTo>
                  <a:lnTo>
                    <a:pt x="703" y="1637"/>
                  </a:lnTo>
                  <a:lnTo>
                    <a:pt x="704" y="1626"/>
                  </a:lnTo>
                  <a:lnTo>
                    <a:pt x="704" y="1615"/>
                  </a:lnTo>
                  <a:lnTo>
                    <a:pt x="704" y="1610"/>
                  </a:lnTo>
                  <a:lnTo>
                    <a:pt x="703" y="1607"/>
                  </a:lnTo>
                  <a:lnTo>
                    <a:pt x="702" y="1603"/>
                  </a:lnTo>
                  <a:lnTo>
                    <a:pt x="699" y="1599"/>
                  </a:lnTo>
                  <a:lnTo>
                    <a:pt x="696" y="1597"/>
                  </a:lnTo>
                  <a:lnTo>
                    <a:pt x="692" y="1596"/>
                  </a:lnTo>
                  <a:lnTo>
                    <a:pt x="687" y="1596"/>
                  </a:lnTo>
                  <a:lnTo>
                    <a:pt x="682" y="1595"/>
                  </a:lnTo>
                  <a:lnTo>
                    <a:pt x="681" y="1589"/>
                  </a:lnTo>
                  <a:lnTo>
                    <a:pt x="681" y="1577"/>
                  </a:lnTo>
                  <a:lnTo>
                    <a:pt x="675" y="1571"/>
                  </a:lnTo>
                  <a:lnTo>
                    <a:pt x="671" y="1567"/>
                  </a:lnTo>
                  <a:lnTo>
                    <a:pt x="669" y="1557"/>
                  </a:lnTo>
                  <a:lnTo>
                    <a:pt x="667" y="1541"/>
                  </a:lnTo>
                  <a:lnTo>
                    <a:pt x="666" y="1539"/>
                  </a:lnTo>
                  <a:lnTo>
                    <a:pt x="663" y="1536"/>
                  </a:lnTo>
                  <a:lnTo>
                    <a:pt x="662" y="1535"/>
                  </a:lnTo>
                  <a:lnTo>
                    <a:pt x="660" y="1534"/>
                  </a:lnTo>
                  <a:lnTo>
                    <a:pt x="654" y="1534"/>
                  </a:lnTo>
                  <a:lnTo>
                    <a:pt x="649" y="1534"/>
                  </a:lnTo>
                  <a:lnTo>
                    <a:pt x="646" y="1535"/>
                  </a:lnTo>
                  <a:lnTo>
                    <a:pt x="642" y="1538"/>
                  </a:lnTo>
                  <a:lnTo>
                    <a:pt x="637" y="1540"/>
                  </a:lnTo>
                  <a:lnTo>
                    <a:pt x="634" y="1542"/>
                  </a:lnTo>
                  <a:lnTo>
                    <a:pt x="629" y="1548"/>
                  </a:lnTo>
                  <a:lnTo>
                    <a:pt x="624" y="1555"/>
                  </a:lnTo>
                  <a:lnTo>
                    <a:pt x="622" y="1563"/>
                  </a:lnTo>
                  <a:lnTo>
                    <a:pt x="619" y="1571"/>
                  </a:lnTo>
                  <a:lnTo>
                    <a:pt x="616" y="1586"/>
                  </a:lnTo>
                  <a:lnTo>
                    <a:pt x="612" y="1598"/>
                  </a:lnTo>
                  <a:lnTo>
                    <a:pt x="611" y="1603"/>
                  </a:lnTo>
                  <a:lnTo>
                    <a:pt x="609" y="1607"/>
                  </a:lnTo>
                  <a:lnTo>
                    <a:pt x="606" y="1608"/>
                  </a:lnTo>
                  <a:lnTo>
                    <a:pt x="604" y="1609"/>
                  </a:lnTo>
                  <a:lnTo>
                    <a:pt x="602" y="1609"/>
                  </a:lnTo>
                  <a:lnTo>
                    <a:pt x="599" y="1608"/>
                  </a:lnTo>
                  <a:lnTo>
                    <a:pt x="596" y="1607"/>
                  </a:lnTo>
                  <a:lnTo>
                    <a:pt x="593" y="1604"/>
                  </a:lnTo>
                  <a:lnTo>
                    <a:pt x="590" y="1603"/>
                  </a:lnTo>
                  <a:lnTo>
                    <a:pt x="586" y="1604"/>
                  </a:lnTo>
                  <a:lnTo>
                    <a:pt x="581" y="1607"/>
                  </a:lnTo>
                  <a:lnTo>
                    <a:pt x="577" y="1610"/>
                  </a:lnTo>
                  <a:lnTo>
                    <a:pt x="567" y="1621"/>
                  </a:lnTo>
                  <a:lnTo>
                    <a:pt x="560" y="1631"/>
                  </a:lnTo>
                  <a:lnTo>
                    <a:pt x="554" y="1642"/>
                  </a:lnTo>
                  <a:lnTo>
                    <a:pt x="547" y="1652"/>
                  </a:lnTo>
                  <a:lnTo>
                    <a:pt x="542" y="1655"/>
                  </a:lnTo>
                  <a:lnTo>
                    <a:pt x="537" y="1659"/>
                  </a:lnTo>
                  <a:lnTo>
                    <a:pt x="533" y="1661"/>
                  </a:lnTo>
                  <a:lnTo>
                    <a:pt x="527" y="1664"/>
                  </a:lnTo>
                  <a:lnTo>
                    <a:pt x="515" y="1665"/>
                  </a:lnTo>
                  <a:lnTo>
                    <a:pt x="504" y="1666"/>
                  </a:lnTo>
                  <a:lnTo>
                    <a:pt x="499" y="1665"/>
                  </a:lnTo>
                  <a:lnTo>
                    <a:pt x="496" y="1664"/>
                  </a:lnTo>
                  <a:lnTo>
                    <a:pt x="493" y="1661"/>
                  </a:lnTo>
                  <a:lnTo>
                    <a:pt x="491" y="1659"/>
                  </a:lnTo>
                  <a:lnTo>
                    <a:pt x="491" y="1653"/>
                  </a:lnTo>
                  <a:lnTo>
                    <a:pt x="490" y="1649"/>
                  </a:lnTo>
                  <a:lnTo>
                    <a:pt x="488" y="1646"/>
                  </a:lnTo>
                  <a:lnTo>
                    <a:pt x="484" y="1642"/>
                  </a:lnTo>
                  <a:lnTo>
                    <a:pt x="480" y="1640"/>
                  </a:lnTo>
                  <a:lnTo>
                    <a:pt x="476" y="1639"/>
                  </a:lnTo>
                  <a:lnTo>
                    <a:pt x="469" y="1637"/>
                  </a:lnTo>
                  <a:lnTo>
                    <a:pt x="460" y="1637"/>
                  </a:lnTo>
                  <a:lnTo>
                    <a:pt x="444" y="1637"/>
                  </a:lnTo>
                  <a:lnTo>
                    <a:pt x="429" y="1640"/>
                  </a:lnTo>
                  <a:lnTo>
                    <a:pt x="416" y="1642"/>
                  </a:lnTo>
                  <a:lnTo>
                    <a:pt x="406" y="1645"/>
                  </a:lnTo>
                  <a:lnTo>
                    <a:pt x="401" y="1645"/>
                  </a:lnTo>
                  <a:lnTo>
                    <a:pt x="397" y="1645"/>
                  </a:lnTo>
                  <a:lnTo>
                    <a:pt x="392" y="1643"/>
                  </a:lnTo>
                  <a:lnTo>
                    <a:pt x="389" y="1640"/>
                  </a:lnTo>
                  <a:lnTo>
                    <a:pt x="385" y="1636"/>
                  </a:lnTo>
                  <a:lnTo>
                    <a:pt x="383" y="1633"/>
                  </a:lnTo>
                  <a:lnTo>
                    <a:pt x="382" y="1629"/>
                  </a:lnTo>
                  <a:lnTo>
                    <a:pt x="381" y="1626"/>
                  </a:lnTo>
                  <a:lnTo>
                    <a:pt x="382" y="1623"/>
                  </a:lnTo>
                  <a:lnTo>
                    <a:pt x="382" y="1620"/>
                  </a:lnTo>
                  <a:lnTo>
                    <a:pt x="384" y="1617"/>
                  </a:lnTo>
                  <a:lnTo>
                    <a:pt x="386" y="1615"/>
                  </a:lnTo>
                  <a:lnTo>
                    <a:pt x="391" y="1611"/>
                  </a:lnTo>
                  <a:lnTo>
                    <a:pt x="395" y="1608"/>
                  </a:lnTo>
                  <a:lnTo>
                    <a:pt x="395" y="1607"/>
                  </a:lnTo>
                  <a:lnTo>
                    <a:pt x="395" y="1604"/>
                  </a:lnTo>
                  <a:lnTo>
                    <a:pt x="395" y="1602"/>
                  </a:lnTo>
                  <a:lnTo>
                    <a:pt x="394" y="1598"/>
                  </a:lnTo>
                  <a:lnTo>
                    <a:pt x="390" y="1590"/>
                  </a:lnTo>
                  <a:lnTo>
                    <a:pt x="385" y="1579"/>
                  </a:lnTo>
                  <a:lnTo>
                    <a:pt x="381" y="1567"/>
                  </a:lnTo>
                  <a:lnTo>
                    <a:pt x="376" y="1553"/>
                  </a:lnTo>
                  <a:lnTo>
                    <a:pt x="371" y="1538"/>
                  </a:lnTo>
                  <a:lnTo>
                    <a:pt x="366" y="1521"/>
                  </a:lnTo>
                  <a:lnTo>
                    <a:pt x="362" y="1504"/>
                  </a:lnTo>
                  <a:lnTo>
                    <a:pt x="356" y="1490"/>
                  </a:lnTo>
                  <a:lnTo>
                    <a:pt x="348" y="1476"/>
                  </a:lnTo>
                  <a:lnTo>
                    <a:pt x="340" y="1465"/>
                  </a:lnTo>
                  <a:lnTo>
                    <a:pt x="332" y="1456"/>
                  </a:lnTo>
                  <a:lnTo>
                    <a:pt x="323" y="1447"/>
                  </a:lnTo>
                  <a:lnTo>
                    <a:pt x="319" y="1444"/>
                  </a:lnTo>
                  <a:lnTo>
                    <a:pt x="315" y="1439"/>
                  </a:lnTo>
                  <a:lnTo>
                    <a:pt x="312" y="1433"/>
                  </a:lnTo>
                  <a:lnTo>
                    <a:pt x="309" y="1428"/>
                  </a:lnTo>
                  <a:lnTo>
                    <a:pt x="307" y="1415"/>
                  </a:lnTo>
                  <a:lnTo>
                    <a:pt x="306" y="1404"/>
                  </a:lnTo>
                  <a:lnTo>
                    <a:pt x="306" y="1400"/>
                  </a:lnTo>
                  <a:lnTo>
                    <a:pt x="308" y="1395"/>
                  </a:lnTo>
                  <a:lnTo>
                    <a:pt x="310" y="1390"/>
                  </a:lnTo>
                  <a:lnTo>
                    <a:pt x="314" y="1387"/>
                  </a:lnTo>
                  <a:lnTo>
                    <a:pt x="322" y="1381"/>
                  </a:lnTo>
                  <a:lnTo>
                    <a:pt x="328" y="1374"/>
                  </a:lnTo>
                  <a:lnTo>
                    <a:pt x="331" y="1370"/>
                  </a:lnTo>
                  <a:lnTo>
                    <a:pt x="332" y="1365"/>
                  </a:lnTo>
                  <a:lnTo>
                    <a:pt x="331" y="1362"/>
                  </a:lnTo>
                  <a:lnTo>
                    <a:pt x="331" y="1358"/>
                  </a:lnTo>
                  <a:lnTo>
                    <a:pt x="327" y="1350"/>
                  </a:lnTo>
                  <a:lnTo>
                    <a:pt x="323" y="1344"/>
                  </a:lnTo>
                  <a:lnTo>
                    <a:pt x="321" y="1337"/>
                  </a:lnTo>
                  <a:lnTo>
                    <a:pt x="321" y="1328"/>
                  </a:lnTo>
                  <a:lnTo>
                    <a:pt x="321" y="1325"/>
                  </a:lnTo>
                  <a:lnTo>
                    <a:pt x="320" y="1320"/>
                  </a:lnTo>
                  <a:lnTo>
                    <a:pt x="319" y="1315"/>
                  </a:lnTo>
                  <a:lnTo>
                    <a:pt x="315" y="1309"/>
                  </a:lnTo>
                  <a:lnTo>
                    <a:pt x="312" y="1305"/>
                  </a:lnTo>
                  <a:lnTo>
                    <a:pt x="307" y="1301"/>
                  </a:lnTo>
                  <a:lnTo>
                    <a:pt x="303" y="1299"/>
                  </a:lnTo>
                  <a:lnTo>
                    <a:pt x="299" y="1296"/>
                  </a:lnTo>
                  <a:lnTo>
                    <a:pt x="294" y="1296"/>
                  </a:lnTo>
                  <a:lnTo>
                    <a:pt x="289" y="1297"/>
                  </a:lnTo>
                  <a:lnTo>
                    <a:pt x="284" y="1300"/>
                  </a:lnTo>
                  <a:lnTo>
                    <a:pt x="281" y="1305"/>
                  </a:lnTo>
                  <a:lnTo>
                    <a:pt x="272" y="1312"/>
                  </a:lnTo>
                  <a:lnTo>
                    <a:pt x="265" y="1317"/>
                  </a:lnTo>
                  <a:lnTo>
                    <a:pt x="263" y="1318"/>
                  </a:lnTo>
                  <a:lnTo>
                    <a:pt x="260" y="1318"/>
                  </a:lnTo>
                  <a:lnTo>
                    <a:pt x="258" y="1318"/>
                  </a:lnTo>
                  <a:lnTo>
                    <a:pt x="256" y="1317"/>
                  </a:lnTo>
                  <a:lnTo>
                    <a:pt x="253" y="1313"/>
                  </a:lnTo>
                  <a:lnTo>
                    <a:pt x="250" y="1309"/>
                  </a:lnTo>
                  <a:lnTo>
                    <a:pt x="247" y="1308"/>
                  </a:lnTo>
                  <a:lnTo>
                    <a:pt x="244" y="1307"/>
                  </a:lnTo>
                  <a:lnTo>
                    <a:pt x="240" y="1307"/>
                  </a:lnTo>
                  <a:lnTo>
                    <a:pt x="236" y="1308"/>
                  </a:lnTo>
                  <a:lnTo>
                    <a:pt x="231" y="1309"/>
                  </a:lnTo>
                  <a:lnTo>
                    <a:pt x="228" y="1312"/>
                  </a:lnTo>
                  <a:lnTo>
                    <a:pt x="226" y="1314"/>
                  </a:lnTo>
                  <a:lnTo>
                    <a:pt x="225" y="1318"/>
                  </a:lnTo>
                  <a:lnTo>
                    <a:pt x="222" y="1320"/>
                  </a:lnTo>
                  <a:lnTo>
                    <a:pt x="220" y="1322"/>
                  </a:lnTo>
                  <a:lnTo>
                    <a:pt x="215" y="1325"/>
                  </a:lnTo>
                  <a:lnTo>
                    <a:pt x="209" y="1326"/>
                  </a:lnTo>
                  <a:lnTo>
                    <a:pt x="202" y="1326"/>
                  </a:lnTo>
                  <a:lnTo>
                    <a:pt x="195" y="1325"/>
                  </a:lnTo>
                  <a:lnTo>
                    <a:pt x="190" y="1322"/>
                  </a:lnTo>
                  <a:lnTo>
                    <a:pt x="187" y="1320"/>
                  </a:lnTo>
                  <a:lnTo>
                    <a:pt x="183" y="1317"/>
                  </a:lnTo>
                  <a:lnTo>
                    <a:pt x="181" y="1314"/>
                  </a:lnTo>
                  <a:lnTo>
                    <a:pt x="182" y="1311"/>
                  </a:lnTo>
                  <a:lnTo>
                    <a:pt x="188" y="1305"/>
                  </a:lnTo>
                  <a:lnTo>
                    <a:pt x="190" y="1301"/>
                  </a:lnTo>
                  <a:lnTo>
                    <a:pt x="194" y="1297"/>
                  </a:lnTo>
                  <a:lnTo>
                    <a:pt x="195" y="1293"/>
                  </a:lnTo>
                  <a:lnTo>
                    <a:pt x="196" y="1288"/>
                  </a:lnTo>
                  <a:lnTo>
                    <a:pt x="197" y="1283"/>
                  </a:lnTo>
                  <a:lnTo>
                    <a:pt x="196" y="1277"/>
                  </a:lnTo>
                  <a:lnTo>
                    <a:pt x="196" y="1274"/>
                  </a:lnTo>
                  <a:lnTo>
                    <a:pt x="194" y="1269"/>
                  </a:lnTo>
                  <a:lnTo>
                    <a:pt x="192" y="1259"/>
                  </a:lnTo>
                  <a:lnTo>
                    <a:pt x="189" y="1250"/>
                  </a:lnTo>
                  <a:lnTo>
                    <a:pt x="188" y="1238"/>
                  </a:lnTo>
                  <a:lnTo>
                    <a:pt x="184" y="1225"/>
                  </a:lnTo>
                  <a:lnTo>
                    <a:pt x="183" y="1218"/>
                  </a:lnTo>
                  <a:lnTo>
                    <a:pt x="183" y="1212"/>
                  </a:lnTo>
                  <a:lnTo>
                    <a:pt x="182" y="1205"/>
                  </a:lnTo>
                  <a:lnTo>
                    <a:pt x="183" y="1199"/>
                  </a:lnTo>
                  <a:lnTo>
                    <a:pt x="187" y="1188"/>
                  </a:lnTo>
                  <a:lnTo>
                    <a:pt x="188" y="1177"/>
                  </a:lnTo>
                  <a:lnTo>
                    <a:pt x="188" y="1172"/>
                  </a:lnTo>
                  <a:lnTo>
                    <a:pt x="187" y="1167"/>
                  </a:lnTo>
                  <a:lnTo>
                    <a:pt x="184" y="1161"/>
                  </a:lnTo>
                  <a:lnTo>
                    <a:pt x="181" y="1155"/>
                  </a:lnTo>
                  <a:lnTo>
                    <a:pt x="171" y="1147"/>
                  </a:lnTo>
                  <a:lnTo>
                    <a:pt x="165" y="1139"/>
                  </a:lnTo>
                  <a:lnTo>
                    <a:pt x="163" y="1137"/>
                  </a:lnTo>
                  <a:lnTo>
                    <a:pt x="161" y="1132"/>
                  </a:lnTo>
                  <a:lnTo>
                    <a:pt x="158" y="1128"/>
                  </a:lnTo>
                  <a:lnTo>
                    <a:pt x="157" y="1122"/>
                  </a:lnTo>
                  <a:lnTo>
                    <a:pt x="152" y="1107"/>
                  </a:lnTo>
                  <a:lnTo>
                    <a:pt x="146" y="1093"/>
                  </a:lnTo>
                  <a:lnTo>
                    <a:pt x="142" y="1087"/>
                  </a:lnTo>
                  <a:lnTo>
                    <a:pt x="138" y="1081"/>
                  </a:lnTo>
                  <a:lnTo>
                    <a:pt x="133" y="1076"/>
                  </a:lnTo>
                  <a:lnTo>
                    <a:pt x="129" y="1073"/>
                  </a:lnTo>
                  <a:lnTo>
                    <a:pt x="119" y="1066"/>
                  </a:lnTo>
                  <a:lnTo>
                    <a:pt x="112" y="1057"/>
                  </a:lnTo>
                  <a:lnTo>
                    <a:pt x="107" y="1049"/>
                  </a:lnTo>
                  <a:lnTo>
                    <a:pt x="102" y="1042"/>
                  </a:lnTo>
                  <a:lnTo>
                    <a:pt x="100" y="1040"/>
                  </a:lnTo>
                  <a:lnTo>
                    <a:pt x="98" y="1037"/>
                  </a:lnTo>
                  <a:lnTo>
                    <a:pt x="95" y="1037"/>
                  </a:lnTo>
                  <a:lnTo>
                    <a:pt x="93" y="1036"/>
                  </a:lnTo>
                  <a:lnTo>
                    <a:pt x="89" y="1037"/>
                  </a:lnTo>
                  <a:lnTo>
                    <a:pt x="85" y="1040"/>
                  </a:lnTo>
                  <a:lnTo>
                    <a:pt x="82" y="1040"/>
                  </a:lnTo>
                  <a:lnTo>
                    <a:pt x="81" y="1040"/>
                  </a:lnTo>
                  <a:lnTo>
                    <a:pt x="80" y="1038"/>
                  </a:lnTo>
                  <a:lnTo>
                    <a:pt x="80" y="1036"/>
                  </a:lnTo>
                  <a:lnTo>
                    <a:pt x="80" y="1031"/>
                  </a:lnTo>
                  <a:lnTo>
                    <a:pt x="80" y="1025"/>
                  </a:lnTo>
                  <a:lnTo>
                    <a:pt x="80" y="1022"/>
                  </a:lnTo>
                  <a:lnTo>
                    <a:pt x="79" y="1019"/>
                  </a:lnTo>
                  <a:lnTo>
                    <a:pt x="76" y="1017"/>
                  </a:lnTo>
                  <a:lnTo>
                    <a:pt x="74" y="1016"/>
                  </a:lnTo>
                  <a:lnTo>
                    <a:pt x="68" y="1013"/>
                  </a:lnTo>
                  <a:lnTo>
                    <a:pt x="60" y="1011"/>
                  </a:lnTo>
                  <a:lnTo>
                    <a:pt x="54" y="1011"/>
                  </a:lnTo>
                  <a:lnTo>
                    <a:pt x="49" y="1010"/>
                  </a:lnTo>
                  <a:lnTo>
                    <a:pt x="43" y="1007"/>
                  </a:lnTo>
                  <a:lnTo>
                    <a:pt x="37" y="1005"/>
                  </a:lnTo>
                  <a:lnTo>
                    <a:pt x="31" y="1000"/>
                  </a:lnTo>
                  <a:lnTo>
                    <a:pt x="25" y="996"/>
                  </a:lnTo>
                  <a:lnTo>
                    <a:pt x="19" y="988"/>
                  </a:lnTo>
                  <a:lnTo>
                    <a:pt x="13" y="980"/>
                  </a:lnTo>
                  <a:lnTo>
                    <a:pt x="8" y="971"/>
                  </a:lnTo>
                  <a:lnTo>
                    <a:pt x="5" y="961"/>
                  </a:lnTo>
                  <a:lnTo>
                    <a:pt x="1" y="952"/>
                  </a:lnTo>
                  <a:lnTo>
                    <a:pt x="0" y="942"/>
                  </a:lnTo>
                  <a:lnTo>
                    <a:pt x="0" y="934"/>
                  </a:lnTo>
                  <a:lnTo>
                    <a:pt x="1" y="927"/>
                  </a:lnTo>
                  <a:lnTo>
                    <a:pt x="3" y="921"/>
                  </a:lnTo>
                  <a:lnTo>
                    <a:pt x="5" y="917"/>
                  </a:lnTo>
                  <a:lnTo>
                    <a:pt x="10" y="914"/>
                  </a:lnTo>
                  <a:lnTo>
                    <a:pt x="12" y="910"/>
                  </a:lnTo>
                  <a:lnTo>
                    <a:pt x="12" y="906"/>
                  </a:lnTo>
                  <a:lnTo>
                    <a:pt x="11" y="902"/>
                  </a:lnTo>
                  <a:lnTo>
                    <a:pt x="11" y="898"/>
                  </a:lnTo>
                  <a:lnTo>
                    <a:pt x="11" y="896"/>
                  </a:lnTo>
                  <a:lnTo>
                    <a:pt x="12" y="892"/>
                  </a:lnTo>
                  <a:lnTo>
                    <a:pt x="13" y="890"/>
                  </a:lnTo>
                  <a:lnTo>
                    <a:pt x="16" y="887"/>
                  </a:lnTo>
                  <a:lnTo>
                    <a:pt x="19" y="885"/>
                  </a:lnTo>
                  <a:lnTo>
                    <a:pt x="23" y="884"/>
                  </a:lnTo>
                  <a:lnTo>
                    <a:pt x="27" y="883"/>
                  </a:lnTo>
                  <a:lnTo>
                    <a:pt x="38" y="881"/>
                  </a:lnTo>
                  <a:lnTo>
                    <a:pt x="47" y="879"/>
                  </a:lnTo>
                  <a:lnTo>
                    <a:pt x="50" y="876"/>
                  </a:lnTo>
                  <a:lnTo>
                    <a:pt x="54" y="872"/>
                  </a:lnTo>
                  <a:lnTo>
                    <a:pt x="56" y="867"/>
                  </a:lnTo>
                  <a:lnTo>
                    <a:pt x="58" y="860"/>
                  </a:lnTo>
                  <a:lnTo>
                    <a:pt x="63" y="842"/>
                  </a:lnTo>
                  <a:lnTo>
                    <a:pt x="67" y="832"/>
                  </a:lnTo>
                  <a:lnTo>
                    <a:pt x="69" y="828"/>
                  </a:lnTo>
                  <a:lnTo>
                    <a:pt x="71" y="824"/>
                  </a:lnTo>
                  <a:lnTo>
                    <a:pt x="75" y="822"/>
                  </a:lnTo>
                  <a:lnTo>
                    <a:pt x="80" y="818"/>
                  </a:lnTo>
                  <a:lnTo>
                    <a:pt x="88" y="811"/>
                  </a:lnTo>
                  <a:lnTo>
                    <a:pt x="96" y="802"/>
                  </a:lnTo>
                  <a:lnTo>
                    <a:pt x="104" y="790"/>
                  </a:lnTo>
                  <a:lnTo>
                    <a:pt x="107" y="782"/>
                  </a:lnTo>
                  <a:lnTo>
                    <a:pt x="108" y="778"/>
                  </a:lnTo>
                  <a:lnTo>
                    <a:pt x="111" y="776"/>
                  </a:lnTo>
                  <a:lnTo>
                    <a:pt x="113" y="773"/>
                  </a:lnTo>
                  <a:lnTo>
                    <a:pt x="117" y="771"/>
                  </a:lnTo>
                  <a:lnTo>
                    <a:pt x="120" y="770"/>
                  </a:lnTo>
                  <a:lnTo>
                    <a:pt x="124" y="769"/>
                  </a:lnTo>
                  <a:lnTo>
                    <a:pt x="129" y="767"/>
                  </a:lnTo>
                  <a:lnTo>
                    <a:pt x="134" y="767"/>
                  </a:lnTo>
                  <a:lnTo>
                    <a:pt x="143" y="767"/>
                  </a:lnTo>
                  <a:lnTo>
                    <a:pt x="150" y="765"/>
                  </a:lnTo>
                  <a:lnTo>
                    <a:pt x="153" y="761"/>
                  </a:lnTo>
                  <a:lnTo>
                    <a:pt x="156" y="758"/>
                  </a:lnTo>
                  <a:lnTo>
                    <a:pt x="158" y="754"/>
                  </a:lnTo>
                  <a:lnTo>
                    <a:pt x="162" y="752"/>
                  </a:lnTo>
                  <a:lnTo>
                    <a:pt x="167" y="751"/>
                  </a:lnTo>
                  <a:lnTo>
                    <a:pt x="171" y="751"/>
                  </a:lnTo>
                  <a:lnTo>
                    <a:pt x="176" y="750"/>
                  </a:lnTo>
                  <a:lnTo>
                    <a:pt x="178" y="747"/>
                  </a:lnTo>
                  <a:lnTo>
                    <a:pt x="180" y="745"/>
                  </a:lnTo>
                  <a:lnTo>
                    <a:pt x="181" y="742"/>
                  </a:lnTo>
                  <a:lnTo>
                    <a:pt x="181" y="739"/>
                  </a:lnTo>
                  <a:lnTo>
                    <a:pt x="180" y="735"/>
                  </a:lnTo>
                  <a:lnTo>
                    <a:pt x="180" y="731"/>
                  </a:lnTo>
                  <a:lnTo>
                    <a:pt x="180" y="726"/>
                  </a:lnTo>
                  <a:lnTo>
                    <a:pt x="181" y="721"/>
                  </a:lnTo>
                  <a:lnTo>
                    <a:pt x="183" y="716"/>
                  </a:lnTo>
                  <a:lnTo>
                    <a:pt x="187" y="713"/>
                  </a:lnTo>
                  <a:lnTo>
                    <a:pt x="192" y="709"/>
                  </a:lnTo>
                  <a:lnTo>
                    <a:pt x="197" y="706"/>
                  </a:lnTo>
                  <a:lnTo>
                    <a:pt x="203" y="702"/>
                  </a:lnTo>
                  <a:lnTo>
                    <a:pt x="211" y="698"/>
                  </a:lnTo>
                  <a:lnTo>
                    <a:pt x="219" y="695"/>
                  </a:lnTo>
                  <a:lnTo>
                    <a:pt x="226" y="690"/>
                  </a:lnTo>
                  <a:lnTo>
                    <a:pt x="233" y="684"/>
                  </a:lnTo>
                  <a:lnTo>
                    <a:pt x="240" y="678"/>
                  </a:lnTo>
                  <a:lnTo>
                    <a:pt x="245" y="672"/>
                  </a:lnTo>
                  <a:lnTo>
                    <a:pt x="249" y="666"/>
                  </a:lnTo>
                  <a:lnTo>
                    <a:pt x="249" y="660"/>
                  </a:lnTo>
                  <a:lnTo>
                    <a:pt x="247" y="650"/>
                  </a:lnTo>
                  <a:lnTo>
                    <a:pt x="246" y="638"/>
                  </a:lnTo>
                  <a:lnTo>
                    <a:pt x="247" y="633"/>
                  </a:lnTo>
                  <a:lnTo>
                    <a:pt x="247" y="627"/>
                  </a:lnTo>
                  <a:lnTo>
                    <a:pt x="250" y="622"/>
                  </a:lnTo>
                  <a:lnTo>
                    <a:pt x="252" y="618"/>
                  </a:lnTo>
                  <a:lnTo>
                    <a:pt x="266" y="602"/>
                  </a:lnTo>
                  <a:lnTo>
                    <a:pt x="276" y="589"/>
                  </a:lnTo>
                  <a:lnTo>
                    <a:pt x="277" y="582"/>
                  </a:lnTo>
                  <a:lnTo>
                    <a:pt x="281" y="577"/>
                  </a:lnTo>
                  <a:lnTo>
                    <a:pt x="284" y="572"/>
                  </a:lnTo>
                  <a:lnTo>
                    <a:pt x="288" y="570"/>
                  </a:lnTo>
                  <a:lnTo>
                    <a:pt x="291" y="567"/>
                  </a:lnTo>
                  <a:lnTo>
                    <a:pt x="294" y="562"/>
                  </a:lnTo>
                  <a:lnTo>
                    <a:pt x="295" y="553"/>
                  </a:lnTo>
                  <a:lnTo>
                    <a:pt x="294" y="543"/>
                  </a:lnTo>
                  <a:lnTo>
                    <a:pt x="290" y="532"/>
                  </a:lnTo>
                  <a:lnTo>
                    <a:pt x="283" y="520"/>
                  </a:lnTo>
                  <a:lnTo>
                    <a:pt x="280" y="515"/>
                  </a:lnTo>
                  <a:lnTo>
                    <a:pt x="277" y="509"/>
                  </a:lnTo>
                  <a:lnTo>
                    <a:pt x="275" y="505"/>
                  </a:lnTo>
                  <a:lnTo>
                    <a:pt x="274" y="499"/>
                  </a:lnTo>
                  <a:lnTo>
                    <a:pt x="275" y="488"/>
                  </a:lnTo>
                  <a:lnTo>
                    <a:pt x="276" y="480"/>
                  </a:lnTo>
                  <a:lnTo>
                    <a:pt x="278" y="476"/>
                  </a:lnTo>
                  <a:lnTo>
                    <a:pt x="280" y="474"/>
                  </a:lnTo>
                  <a:lnTo>
                    <a:pt x="282" y="471"/>
                  </a:lnTo>
                  <a:lnTo>
                    <a:pt x="285" y="470"/>
                  </a:lnTo>
                  <a:lnTo>
                    <a:pt x="288" y="470"/>
                  </a:lnTo>
                  <a:lnTo>
                    <a:pt x="290" y="468"/>
                  </a:lnTo>
                  <a:lnTo>
                    <a:pt x="293" y="467"/>
                  </a:lnTo>
                  <a:lnTo>
                    <a:pt x="294" y="463"/>
                  </a:lnTo>
                  <a:lnTo>
                    <a:pt x="295" y="461"/>
                  </a:lnTo>
                  <a:lnTo>
                    <a:pt x="295" y="457"/>
                  </a:lnTo>
                  <a:lnTo>
                    <a:pt x="294" y="454"/>
                  </a:lnTo>
                  <a:lnTo>
                    <a:pt x="291" y="450"/>
                  </a:lnTo>
                  <a:lnTo>
                    <a:pt x="287" y="444"/>
                  </a:lnTo>
                  <a:lnTo>
                    <a:pt x="282" y="437"/>
                  </a:lnTo>
                  <a:lnTo>
                    <a:pt x="280" y="433"/>
                  </a:lnTo>
                  <a:lnTo>
                    <a:pt x="278" y="430"/>
                  </a:lnTo>
                  <a:lnTo>
                    <a:pt x="278" y="424"/>
                  </a:lnTo>
                  <a:lnTo>
                    <a:pt x="278" y="419"/>
                  </a:lnTo>
                  <a:lnTo>
                    <a:pt x="280" y="412"/>
                  </a:lnTo>
                  <a:lnTo>
                    <a:pt x="282" y="406"/>
                  </a:lnTo>
                  <a:lnTo>
                    <a:pt x="284" y="401"/>
                  </a:lnTo>
                  <a:lnTo>
                    <a:pt x="289" y="397"/>
                  </a:lnTo>
                  <a:lnTo>
                    <a:pt x="294" y="393"/>
                  </a:lnTo>
                  <a:lnTo>
                    <a:pt x="300" y="391"/>
                  </a:lnTo>
                  <a:lnTo>
                    <a:pt x="304" y="389"/>
                  </a:lnTo>
                  <a:lnTo>
                    <a:pt x="310" y="392"/>
                  </a:lnTo>
                  <a:lnTo>
                    <a:pt x="321" y="397"/>
                  </a:lnTo>
                  <a:lnTo>
                    <a:pt x="332" y="400"/>
                  </a:lnTo>
                  <a:lnTo>
                    <a:pt x="341" y="401"/>
                  </a:lnTo>
                  <a:lnTo>
                    <a:pt x="351" y="401"/>
                  </a:lnTo>
                  <a:lnTo>
                    <a:pt x="360" y="400"/>
                  </a:lnTo>
                  <a:lnTo>
                    <a:pt x="370" y="400"/>
                  </a:lnTo>
                  <a:lnTo>
                    <a:pt x="378" y="402"/>
                  </a:lnTo>
                  <a:lnTo>
                    <a:pt x="386" y="406"/>
                  </a:lnTo>
                  <a:lnTo>
                    <a:pt x="395" y="410"/>
                  </a:lnTo>
                  <a:lnTo>
                    <a:pt x="401" y="411"/>
                  </a:lnTo>
                  <a:lnTo>
                    <a:pt x="404" y="411"/>
                  </a:lnTo>
                  <a:lnTo>
                    <a:pt x="407" y="410"/>
                  </a:lnTo>
                  <a:lnTo>
                    <a:pt x="409" y="406"/>
                  </a:lnTo>
                  <a:lnTo>
                    <a:pt x="411" y="401"/>
                  </a:lnTo>
                  <a:lnTo>
                    <a:pt x="414" y="393"/>
                  </a:lnTo>
                  <a:lnTo>
                    <a:pt x="417" y="385"/>
                  </a:lnTo>
                  <a:lnTo>
                    <a:pt x="421" y="382"/>
                  </a:lnTo>
                  <a:lnTo>
                    <a:pt x="425" y="380"/>
                  </a:lnTo>
                  <a:lnTo>
                    <a:pt x="430" y="378"/>
                  </a:lnTo>
                  <a:lnTo>
                    <a:pt x="436" y="376"/>
                  </a:lnTo>
                  <a:lnTo>
                    <a:pt x="448" y="373"/>
                  </a:lnTo>
                  <a:lnTo>
                    <a:pt x="455" y="370"/>
                  </a:lnTo>
                  <a:lnTo>
                    <a:pt x="457" y="368"/>
                  </a:lnTo>
                  <a:lnTo>
                    <a:pt x="457" y="366"/>
                  </a:lnTo>
                  <a:lnTo>
                    <a:pt x="457" y="362"/>
                  </a:lnTo>
                  <a:lnTo>
                    <a:pt x="457" y="357"/>
                  </a:lnTo>
                  <a:lnTo>
                    <a:pt x="454" y="344"/>
                  </a:lnTo>
                  <a:lnTo>
                    <a:pt x="451" y="331"/>
                  </a:lnTo>
                  <a:lnTo>
                    <a:pt x="448" y="324"/>
                  </a:lnTo>
                  <a:lnTo>
                    <a:pt x="446" y="319"/>
                  </a:lnTo>
                  <a:lnTo>
                    <a:pt x="442" y="315"/>
                  </a:lnTo>
                  <a:lnTo>
                    <a:pt x="439" y="312"/>
                  </a:lnTo>
                  <a:lnTo>
                    <a:pt x="421" y="306"/>
                  </a:lnTo>
                  <a:lnTo>
                    <a:pt x="406" y="300"/>
                  </a:lnTo>
                  <a:lnTo>
                    <a:pt x="402" y="297"/>
                  </a:lnTo>
                  <a:lnTo>
                    <a:pt x="400" y="291"/>
                  </a:lnTo>
                  <a:lnTo>
                    <a:pt x="397" y="285"/>
                  </a:lnTo>
                  <a:lnTo>
                    <a:pt x="396" y="279"/>
                  </a:lnTo>
                  <a:lnTo>
                    <a:pt x="396" y="272"/>
                  </a:lnTo>
                  <a:lnTo>
                    <a:pt x="397" y="267"/>
                  </a:lnTo>
                  <a:lnTo>
                    <a:pt x="397" y="265"/>
                  </a:lnTo>
                  <a:lnTo>
                    <a:pt x="400" y="263"/>
                  </a:lnTo>
                  <a:lnTo>
                    <a:pt x="401" y="262"/>
                  </a:lnTo>
                  <a:lnTo>
                    <a:pt x="403" y="261"/>
                  </a:lnTo>
                  <a:lnTo>
                    <a:pt x="411" y="260"/>
                  </a:lnTo>
                  <a:lnTo>
                    <a:pt x="421" y="259"/>
                  </a:lnTo>
                  <a:lnTo>
                    <a:pt x="425" y="257"/>
                  </a:lnTo>
                  <a:lnTo>
                    <a:pt x="428" y="255"/>
                  </a:lnTo>
                  <a:lnTo>
                    <a:pt x="432" y="252"/>
                  </a:lnTo>
                  <a:lnTo>
                    <a:pt x="434" y="248"/>
                  </a:lnTo>
                  <a:lnTo>
                    <a:pt x="438" y="240"/>
                  </a:lnTo>
                  <a:lnTo>
                    <a:pt x="441" y="234"/>
                  </a:lnTo>
                  <a:lnTo>
                    <a:pt x="445" y="233"/>
                  </a:lnTo>
                  <a:lnTo>
                    <a:pt x="447" y="233"/>
                  </a:lnTo>
                  <a:lnTo>
                    <a:pt x="451" y="234"/>
                  </a:lnTo>
                  <a:lnTo>
                    <a:pt x="455" y="236"/>
                  </a:lnTo>
                  <a:lnTo>
                    <a:pt x="459" y="240"/>
                  </a:lnTo>
                  <a:lnTo>
                    <a:pt x="463" y="241"/>
                  </a:lnTo>
                  <a:lnTo>
                    <a:pt x="466" y="242"/>
                  </a:lnTo>
                  <a:lnTo>
                    <a:pt x="470" y="242"/>
                  </a:lnTo>
                  <a:lnTo>
                    <a:pt x="472" y="241"/>
                  </a:lnTo>
                  <a:lnTo>
                    <a:pt x="474" y="240"/>
                  </a:lnTo>
                  <a:lnTo>
                    <a:pt x="476" y="237"/>
                  </a:lnTo>
                  <a:lnTo>
                    <a:pt x="478" y="235"/>
                  </a:lnTo>
                  <a:lnTo>
                    <a:pt x="483" y="228"/>
                  </a:lnTo>
                  <a:lnTo>
                    <a:pt x="485" y="219"/>
                  </a:lnTo>
                  <a:lnTo>
                    <a:pt x="485" y="211"/>
                  </a:lnTo>
                  <a:lnTo>
                    <a:pt x="485" y="203"/>
                  </a:lnTo>
                  <a:lnTo>
                    <a:pt x="483" y="196"/>
                  </a:lnTo>
                  <a:lnTo>
                    <a:pt x="482" y="189"/>
                  </a:lnTo>
                  <a:lnTo>
                    <a:pt x="483" y="186"/>
                  </a:lnTo>
                  <a:lnTo>
                    <a:pt x="484" y="184"/>
                  </a:lnTo>
                  <a:lnTo>
                    <a:pt x="486" y="183"/>
                  </a:lnTo>
                  <a:lnTo>
                    <a:pt x="491" y="183"/>
                  </a:lnTo>
                  <a:lnTo>
                    <a:pt x="495" y="181"/>
                  </a:lnTo>
                  <a:lnTo>
                    <a:pt x="498" y="181"/>
                  </a:lnTo>
                  <a:lnTo>
                    <a:pt x="502" y="179"/>
                  </a:lnTo>
                  <a:lnTo>
                    <a:pt x="503" y="177"/>
                  </a:lnTo>
                  <a:lnTo>
                    <a:pt x="507" y="170"/>
                  </a:lnTo>
                  <a:lnTo>
                    <a:pt x="507" y="160"/>
                  </a:lnTo>
                  <a:lnTo>
                    <a:pt x="507" y="147"/>
                  </a:lnTo>
                  <a:lnTo>
                    <a:pt x="507" y="133"/>
                  </a:lnTo>
                  <a:lnTo>
                    <a:pt x="508" y="118"/>
                  </a:lnTo>
                  <a:lnTo>
                    <a:pt x="510" y="108"/>
                  </a:lnTo>
                  <a:lnTo>
                    <a:pt x="515" y="97"/>
                  </a:lnTo>
                  <a:lnTo>
                    <a:pt x="518" y="83"/>
                  </a:lnTo>
                  <a:lnTo>
                    <a:pt x="522" y="68"/>
                  </a:lnTo>
                  <a:lnTo>
                    <a:pt x="523" y="57"/>
                  </a:lnTo>
                  <a:lnTo>
                    <a:pt x="523" y="42"/>
                  </a:lnTo>
                  <a:lnTo>
                    <a:pt x="521" y="30"/>
                  </a:lnTo>
                  <a:lnTo>
                    <a:pt x="521" y="27"/>
                  </a:lnTo>
                  <a:lnTo>
                    <a:pt x="523" y="23"/>
                  </a:lnTo>
                  <a:lnTo>
                    <a:pt x="527" y="19"/>
                  </a:lnTo>
                  <a:lnTo>
                    <a:pt x="533" y="15"/>
                  </a:lnTo>
                  <a:lnTo>
                    <a:pt x="539" y="10"/>
                  </a:lnTo>
                  <a:lnTo>
                    <a:pt x="548" y="5"/>
                  </a:lnTo>
                  <a:lnTo>
                    <a:pt x="553" y="4"/>
                  </a:lnTo>
                  <a:lnTo>
                    <a:pt x="558" y="2"/>
                  </a:lnTo>
                  <a:lnTo>
                    <a:pt x="564" y="2"/>
                  </a:lnTo>
                  <a:lnTo>
                    <a:pt x="571" y="1"/>
                  </a:lnTo>
                  <a:lnTo>
                    <a:pt x="585" y="1"/>
                  </a:lnTo>
                  <a:lnTo>
                    <a:pt x="598" y="1"/>
                  </a:lnTo>
                  <a:lnTo>
                    <a:pt x="610" y="0"/>
                  </a:lnTo>
                  <a:lnTo>
                    <a:pt x="618" y="0"/>
                  </a:lnTo>
                  <a:lnTo>
                    <a:pt x="622" y="1"/>
                  </a:lnTo>
                  <a:lnTo>
                    <a:pt x="624" y="2"/>
                  </a:lnTo>
                  <a:lnTo>
                    <a:pt x="628" y="4"/>
                  </a:lnTo>
                  <a:lnTo>
                    <a:pt x="631" y="8"/>
                  </a:lnTo>
                  <a:lnTo>
                    <a:pt x="635" y="13"/>
                  </a:lnTo>
                  <a:lnTo>
                    <a:pt x="637" y="19"/>
                  </a:lnTo>
                  <a:lnTo>
                    <a:pt x="640" y="25"/>
                  </a:lnTo>
                  <a:lnTo>
                    <a:pt x="642" y="30"/>
                  </a:lnTo>
                  <a:lnTo>
                    <a:pt x="644" y="38"/>
                  </a:lnTo>
                  <a:lnTo>
                    <a:pt x="648" y="45"/>
                  </a:lnTo>
                  <a:lnTo>
                    <a:pt x="653" y="53"/>
                  </a:lnTo>
                  <a:lnTo>
                    <a:pt x="659" y="60"/>
                  </a:lnTo>
                  <a:lnTo>
                    <a:pt x="665" y="67"/>
                  </a:lnTo>
                  <a:lnTo>
                    <a:pt x="672" y="74"/>
                  </a:lnTo>
                  <a:lnTo>
                    <a:pt x="679" y="79"/>
                  </a:lnTo>
                  <a:lnTo>
                    <a:pt x="686" y="83"/>
                  </a:lnTo>
                  <a:lnTo>
                    <a:pt x="703" y="88"/>
                  </a:lnTo>
                  <a:lnTo>
                    <a:pt x="721" y="91"/>
                  </a:lnTo>
                  <a:lnTo>
                    <a:pt x="730" y="92"/>
                  </a:lnTo>
                  <a:lnTo>
                    <a:pt x="740" y="92"/>
                  </a:lnTo>
                  <a:lnTo>
                    <a:pt x="748" y="91"/>
                  </a:lnTo>
                  <a:lnTo>
                    <a:pt x="756" y="90"/>
                  </a:lnTo>
                  <a:lnTo>
                    <a:pt x="769" y="89"/>
                  </a:lnTo>
                  <a:lnTo>
                    <a:pt x="782" y="88"/>
                  </a:lnTo>
                  <a:lnTo>
                    <a:pt x="788" y="88"/>
                  </a:lnTo>
                  <a:lnTo>
                    <a:pt x="794" y="88"/>
                  </a:lnTo>
                  <a:lnTo>
                    <a:pt x="800" y="90"/>
                  </a:lnTo>
                  <a:lnTo>
                    <a:pt x="806" y="91"/>
                  </a:lnTo>
                  <a:lnTo>
                    <a:pt x="811" y="96"/>
                  </a:lnTo>
                  <a:lnTo>
                    <a:pt x="816" y="101"/>
                  </a:lnTo>
                  <a:lnTo>
                    <a:pt x="819" y="107"/>
                  </a:lnTo>
                  <a:lnTo>
                    <a:pt x="823" y="114"/>
                  </a:lnTo>
                  <a:lnTo>
                    <a:pt x="828" y="128"/>
                  </a:lnTo>
                  <a:lnTo>
                    <a:pt x="832" y="141"/>
                  </a:lnTo>
                  <a:lnTo>
                    <a:pt x="835" y="145"/>
                  </a:lnTo>
                  <a:lnTo>
                    <a:pt x="838" y="147"/>
                  </a:lnTo>
                  <a:lnTo>
                    <a:pt x="842" y="148"/>
                  </a:lnTo>
                  <a:lnTo>
                    <a:pt x="847" y="148"/>
                  </a:lnTo>
                  <a:lnTo>
                    <a:pt x="851" y="147"/>
                  </a:lnTo>
                  <a:lnTo>
                    <a:pt x="856" y="145"/>
                  </a:lnTo>
                  <a:lnTo>
                    <a:pt x="860" y="140"/>
                  </a:lnTo>
                  <a:lnTo>
                    <a:pt x="863" y="135"/>
                  </a:lnTo>
                  <a:lnTo>
                    <a:pt x="869" y="126"/>
                  </a:lnTo>
                  <a:lnTo>
                    <a:pt x="875" y="118"/>
                  </a:lnTo>
                  <a:lnTo>
                    <a:pt x="883" y="114"/>
                  </a:lnTo>
                  <a:lnTo>
                    <a:pt x="895" y="108"/>
                  </a:lnTo>
                  <a:lnTo>
                    <a:pt x="901" y="104"/>
                  </a:lnTo>
                  <a:lnTo>
                    <a:pt x="907" y="99"/>
                  </a:lnTo>
                  <a:lnTo>
                    <a:pt x="913" y="96"/>
                  </a:lnTo>
                  <a:lnTo>
                    <a:pt x="917" y="91"/>
                  </a:lnTo>
                  <a:lnTo>
                    <a:pt x="919" y="86"/>
                  </a:lnTo>
                  <a:lnTo>
                    <a:pt x="921" y="82"/>
                  </a:lnTo>
                  <a:lnTo>
                    <a:pt x="923" y="77"/>
                  </a:lnTo>
                  <a:lnTo>
                    <a:pt x="921" y="73"/>
                  </a:lnTo>
                  <a:lnTo>
                    <a:pt x="920" y="70"/>
                  </a:lnTo>
                  <a:lnTo>
                    <a:pt x="920" y="65"/>
                  </a:lnTo>
                  <a:lnTo>
                    <a:pt x="920" y="60"/>
                  </a:lnTo>
                  <a:lnTo>
                    <a:pt x="921" y="57"/>
                  </a:lnTo>
                  <a:lnTo>
                    <a:pt x="924" y="52"/>
                  </a:lnTo>
                  <a:lnTo>
                    <a:pt x="927" y="48"/>
                  </a:lnTo>
                  <a:lnTo>
                    <a:pt x="931" y="44"/>
                  </a:lnTo>
                  <a:lnTo>
                    <a:pt x="936" y="41"/>
                  </a:lnTo>
                  <a:lnTo>
                    <a:pt x="948" y="35"/>
                  </a:lnTo>
                  <a:lnTo>
                    <a:pt x="963" y="30"/>
                  </a:lnTo>
                  <a:lnTo>
                    <a:pt x="977" y="27"/>
                  </a:lnTo>
                  <a:lnTo>
                    <a:pt x="989" y="25"/>
                  </a:lnTo>
                  <a:lnTo>
                    <a:pt x="994" y="23"/>
                  </a:lnTo>
                  <a:lnTo>
                    <a:pt x="999" y="23"/>
                  </a:lnTo>
                  <a:lnTo>
                    <a:pt x="1003" y="25"/>
                  </a:lnTo>
                  <a:lnTo>
                    <a:pt x="1008" y="26"/>
                  </a:lnTo>
                  <a:lnTo>
                    <a:pt x="1012" y="29"/>
                  </a:lnTo>
                  <a:lnTo>
                    <a:pt x="1015" y="33"/>
                  </a:lnTo>
                  <a:lnTo>
                    <a:pt x="1018" y="39"/>
                  </a:lnTo>
                  <a:lnTo>
                    <a:pt x="1019" y="46"/>
                  </a:lnTo>
                  <a:lnTo>
                    <a:pt x="1020" y="63"/>
                  </a:lnTo>
                  <a:lnTo>
                    <a:pt x="1021" y="78"/>
                  </a:lnTo>
                  <a:lnTo>
                    <a:pt x="1021" y="86"/>
                  </a:lnTo>
                  <a:lnTo>
                    <a:pt x="1022" y="92"/>
                  </a:lnTo>
                  <a:lnTo>
                    <a:pt x="1024" y="98"/>
                  </a:lnTo>
                  <a:lnTo>
                    <a:pt x="1025" y="102"/>
                  </a:lnTo>
                  <a:lnTo>
                    <a:pt x="1028" y="105"/>
                  </a:lnTo>
                  <a:lnTo>
                    <a:pt x="1034" y="108"/>
                  </a:lnTo>
                  <a:lnTo>
                    <a:pt x="1040" y="111"/>
                  </a:lnTo>
                  <a:lnTo>
                    <a:pt x="1049" y="112"/>
                  </a:lnTo>
                  <a:lnTo>
                    <a:pt x="1058" y="115"/>
                  </a:lnTo>
                  <a:lnTo>
                    <a:pt x="1068" y="116"/>
                  </a:lnTo>
                  <a:lnTo>
                    <a:pt x="1076" y="116"/>
                  </a:lnTo>
                  <a:lnTo>
                    <a:pt x="1085" y="116"/>
                  </a:lnTo>
                  <a:lnTo>
                    <a:pt x="1094" y="116"/>
                  </a:lnTo>
                  <a:lnTo>
                    <a:pt x="1102" y="117"/>
                  </a:lnTo>
                  <a:lnTo>
                    <a:pt x="1108" y="120"/>
                  </a:lnTo>
                  <a:lnTo>
                    <a:pt x="1114" y="123"/>
                  </a:lnTo>
                  <a:lnTo>
                    <a:pt x="1120" y="136"/>
                  </a:lnTo>
                  <a:lnTo>
                    <a:pt x="1127" y="155"/>
                  </a:lnTo>
                  <a:lnTo>
                    <a:pt x="1127" y="156"/>
                  </a:lnTo>
                  <a:lnTo>
                    <a:pt x="1126" y="156"/>
                  </a:lnTo>
                  <a:lnTo>
                    <a:pt x="1115" y="161"/>
                  </a:lnTo>
                  <a:lnTo>
                    <a:pt x="1104" y="170"/>
                  </a:lnTo>
                  <a:lnTo>
                    <a:pt x="1100" y="174"/>
                  </a:lnTo>
                  <a:lnTo>
                    <a:pt x="1096" y="179"/>
                  </a:lnTo>
                  <a:lnTo>
                    <a:pt x="1094" y="183"/>
                  </a:lnTo>
                  <a:lnTo>
                    <a:pt x="1093" y="186"/>
                  </a:lnTo>
                  <a:lnTo>
                    <a:pt x="1091" y="193"/>
                  </a:lnTo>
                  <a:lnTo>
                    <a:pt x="1089" y="199"/>
                  </a:lnTo>
                  <a:lnTo>
                    <a:pt x="1087" y="202"/>
                  </a:lnTo>
                  <a:lnTo>
                    <a:pt x="1083" y="204"/>
                  </a:lnTo>
                  <a:lnTo>
                    <a:pt x="1080" y="205"/>
                  </a:lnTo>
                  <a:lnTo>
                    <a:pt x="1076" y="205"/>
                  </a:lnTo>
                  <a:lnTo>
                    <a:pt x="1065" y="206"/>
                  </a:lnTo>
                  <a:lnTo>
                    <a:pt x="1055" y="209"/>
                  </a:lnTo>
                  <a:lnTo>
                    <a:pt x="1049" y="211"/>
                  </a:lnTo>
                  <a:lnTo>
                    <a:pt x="1044" y="215"/>
                  </a:lnTo>
                  <a:lnTo>
                    <a:pt x="1038" y="218"/>
                  </a:lnTo>
                  <a:lnTo>
                    <a:pt x="1033" y="224"/>
                  </a:lnTo>
                  <a:lnTo>
                    <a:pt x="1030" y="230"/>
                  </a:lnTo>
                  <a:lnTo>
                    <a:pt x="1027" y="237"/>
                  </a:lnTo>
                  <a:lnTo>
                    <a:pt x="1026" y="246"/>
                  </a:lnTo>
                  <a:lnTo>
                    <a:pt x="1025" y="255"/>
                  </a:lnTo>
                  <a:lnTo>
                    <a:pt x="1025" y="272"/>
                  </a:lnTo>
                  <a:lnTo>
                    <a:pt x="1026" y="284"/>
                  </a:lnTo>
                  <a:lnTo>
                    <a:pt x="1025" y="288"/>
                  </a:lnTo>
                  <a:lnTo>
                    <a:pt x="1022" y="293"/>
                  </a:lnTo>
                  <a:lnTo>
                    <a:pt x="1019" y="298"/>
                  </a:lnTo>
                  <a:lnTo>
                    <a:pt x="1014" y="303"/>
                  </a:lnTo>
                  <a:lnTo>
                    <a:pt x="1002" y="311"/>
                  </a:lnTo>
                  <a:lnTo>
                    <a:pt x="989" y="319"/>
                  </a:lnTo>
                  <a:lnTo>
                    <a:pt x="983" y="323"/>
                  </a:lnTo>
                  <a:lnTo>
                    <a:pt x="977" y="325"/>
                  </a:lnTo>
                  <a:lnTo>
                    <a:pt x="971" y="328"/>
                  </a:lnTo>
                  <a:lnTo>
                    <a:pt x="967" y="329"/>
                  </a:lnTo>
                  <a:lnTo>
                    <a:pt x="962" y="329"/>
                  </a:lnTo>
                  <a:lnTo>
                    <a:pt x="957" y="328"/>
                  </a:lnTo>
                  <a:lnTo>
                    <a:pt x="952" y="325"/>
                  </a:lnTo>
                  <a:lnTo>
                    <a:pt x="948" y="322"/>
                  </a:lnTo>
                  <a:lnTo>
                    <a:pt x="940" y="316"/>
                  </a:lnTo>
                  <a:lnTo>
                    <a:pt x="931" y="312"/>
                  </a:lnTo>
                  <a:lnTo>
                    <a:pt x="919" y="310"/>
                  </a:lnTo>
                  <a:lnTo>
                    <a:pt x="907" y="309"/>
                  </a:lnTo>
                  <a:lnTo>
                    <a:pt x="893" y="310"/>
                  </a:lnTo>
                  <a:lnTo>
                    <a:pt x="879" y="311"/>
                  </a:lnTo>
                  <a:lnTo>
                    <a:pt x="866" y="312"/>
                  </a:lnTo>
                  <a:lnTo>
                    <a:pt x="852" y="317"/>
                  </a:lnTo>
                  <a:lnTo>
                    <a:pt x="847" y="319"/>
                  </a:lnTo>
                  <a:lnTo>
                    <a:pt x="841" y="323"/>
                  </a:lnTo>
                  <a:lnTo>
                    <a:pt x="835" y="326"/>
                  </a:lnTo>
                  <a:lnTo>
                    <a:pt x="830" y="331"/>
                  </a:lnTo>
                  <a:lnTo>
                    <a:pt x="823" y="342"/>
                  </a:lnTo>
                  <a:lnTo>
                    <a:pt x="817" y="353"/>
                  </a:lnTo>
                  <a:lnTo>
                    <a:pt x="813" y="359"/>
                  </a:lnTo>
                  <a:lnTo>
                    <a:pt x="808" y="364"/>
                  </a:lnTo>
                  <a:lnTo>
                    <a:pt x="801" y="370"/>
                  </a:lnTo>
                  <a:lnTo>
                    <a:pt x="792" y="376"/>
                  </a:lnTo>
                  <a:lnTo>
                    <a:pt x="784" y="381"/>
                  </a:lnTo>
                  <a:lnTo>
                    <a:pt x="780" y="385"/>
                  </a:lnTo>
                  <a:lnTo>
                    <a:pt x="780" y="386"/>
                  </a:lnTo>
                  <a:lnTo>
                    <a:pt x="781" y="386"/>
                  </a:lnTo>
                  <a:lnTo>
                    <a:pt x="782" y="387"/>
                  </a:lnTo>
                  <a:lnTo>
                    <a:pt x="793" y="385"/>
                  </a:lnTo>
                  <a:lnTo>
                    <a:pt x="805" y="381"/>
                  </a:lnTo>
                  <a:lnTo>
                    <a:pt x="814" y="375"/>
                  </a:lnTo>
                  <a:lnTo>
                    <a:pt x="826" y="366"/>
                  </a:lnTo>
                  <a:lnTo>
                    <a:pt x="836" y="355"/>
                  </a:lnTo>
                  <a:lnTo>
                    <a:pt x="841" y="348"/>
                  </a:lnTo>
                  <a:lnTo>
                    <a:pt x="845" y="342"/>
                  </a:lnTo>
                  <a:lnTo>
                    <a:pt x="851" y="337"/>
                  </a:lnTo>
                  <a:lnTo>
                    <a:pt x="856" y="335"/>
                  </a:lnTo>
                  <a:lnTo>
                    <a:pt x="860" y="334"/>
                  </a:lnTo>
                  <a:lnTo>
                    <a:pt x="864" y="332"/>
                  </a:lnTo>
                  <a:lnTo>
                    <a:pt x="869" y="334"/>
                  </a:lnTo>
                  <a:lnTo>
                    <a:pt x="879" y="335"/>
                  </a:lnTo>
                  <a:lnTo>
                    <a:pt x="888" y="337"/>
                  </a:lnTo>
                  <a:lnTo>
                    <a:pt x="898" y="339"/>
                  </a:lnTo>
                  <a:lnTo>
                    <a:pt x="904" y="343"/>
                  </a:lnTo>
                  <a:lnTo>
                    <a:pt x="906" y="345"/>
                  </a:lnTo>
                  <a:lnTo>
                    <a:pt x="907" y="349"/>
                  </a:lnTo>
                  <a:lnTo>
                    <a:pt x="908" y="354"/>
                  </a:lnTo>
                  <a:lnTo>
                    <a:pt x="908" y="359"/>
                  </a:lnTo>
                  <a:lnTo>
                    <a:pt x="907" y="370"/>
                  </a:lnTo>
                  <a:lnTo>
                    <a:pt x="906" y="385"/>
                  </a:lnTo>
                  <a:lnTo>
                    <a:pt x="907" y="392"/>
                  </a:lnTo>
                  <a:lnTo>
                    <a:pt x="908" y="398"/>
                  </a:lnTo>
                  <a:lnTo>
                    <a:pt x="912" y="404"/>
                  </a:lnTo>
                  <a:lnTo>
                    <a:pt x="917" y="407"/>
                  </a:lnTo>
                  <a:lnTo>
                    <a:pt x="921" y="412"/>
                  </a:lnTo>
                  <a:lnTo>
                    <a:pt x="927" y="414"/>
                  </a:lnTo>
                  <a:lnTo>
                    <a:pt x="933" y="417"/>
                  </a:lnTo>
                  <a:lnTo>
                    <a:pt x="939" y="419"/>
                  </a:lnTo>
                  <a:lnTo>
                    <a:pt x="952" y="422"/>
                  </a:lnTo>
                  <a:lnTo>
                    <a:pt x="965" y="424"/>
                  </a:lnTo>
                  <a:lnTo>
                    <a:pt x="973" y="424"/>
                  </a:lnTo>
                  <a:lnTo>
                    <a:pt x="978" y="423"/>
                  </a:lnTo>
                  <a:lnTo>
                    <a:pt x="983" y="422"/>
                  </a:lnTo>
                  <a:lnTo>
                    <a:pt x="987" y="419"/>
                  </a:lnTo>
                  <a:lnTo>
                    <a:pt x="995" y="414"/>
                  </a:lnTo>
                  <a:lnTo>
                    <a:pt x="1003" y="412"/>
                  </a:lnTo>
                  <a:lnTo>
                    <a:pt x="1012" y="411"/>
                  </a:lnTo>
                  <a:lnTo>
                    <a:pt x="1021" y="410"/>
                  </a:lnTo>
                  <a:lnTo>
                    <a:pt x="1026" y="407"/>
                  </a:lnTo>
                  <a:lnTo>
                    <a:pt x="1030" y="405"/>
                  </a:lnTo>
                  <a:lnTo>
                    <a:pt x="1033" y="401"/>
                  </a:lnTo>
                  <a:lnTo>
                    <a:pt x="1036" y="397"/>
                  </a:lnTo>
                  <a:lnTo>
                    <a:pt x="1040" y="388"/>
                  </a:lnTo>
                  <a:lnTo>
                    <a:pt x="1043" y="380"/>
                  </a:lnTo>
                  <a:lnTo>
                    <a:pt x="1044" y="376"/>
                  </a:lnTo>
                  <a:lnTo>
                    <a:pt x="1047" y="373"/>
                  </a:lnTo>
                  <a:lnTo>
                    <a:pt x="1052" y="369"/>
                  </a:lnTo>
                  <a:lnTo>
                    <a:pt x="1057" y="364"/>
                  </a:lnTo>
                  <a:lnTo>
                    <a:pt x="1070" y="356"/>
                  </a:lnTo>
                  <a:lnTo>
                    <a:pt x="1083" y="344"/>
                  </a:lnTo>
                  <a:lnTo>
                    <a:pt x="1090" y="338"/>
                  </a:lnTo>
                  <a:lnTo>
                    <a:pt x="1099" y="334"/>
                  </a:lnTo>
                  <a:lnTo>
                    <a:pt x="1107" y="329"/>
                  </a:lnTo>
                  <a:lnTo>
                    <a:pt x="1115" y="325"/>
                  </a:lnTo>
                  <a:lnTo>
                    <a:pt x="1124" y="322"/>
                  </a:lnTo>
                  <a:lnTo>
                    <a:pt x="1132" y="319"/>
                  </a:lnTo>
                  <a:lnTo>
                    <a:pt x="1139" y="318"/>
                  </a:lnTo>
                  <a:lnTo>
                    <a:pt x="1145" y="317"/>
                  </a:lnTo>
                  <a:lnTo>
                    <a:pt x="1159" y="319"/>
                  </a:lnTo>
                  <a:lnTo>
                    <a:pt x="1175" y="324"/>
                  </a:lnTo>
                  <a:lnTo>
                    <a:pt x="1191" y="330"/>
                  </a:lnTo>
                  <a:lnTo>
                    <a:pt x="1208" y="337"/>
                  </a:lnTo>
                  <a:lnTo>
                    <a:pt x="1215" y="341"/>
                  </a:lnTo>
                  <a:lnTo>
                    <a:pt x="1222" y="347"/>
                  </a:lnTo>
                  <a:lnTo>
                    <a:pt x="1228" y="354"/>
                  </a:lnTo>
                  <a:lnTo>
                    <a:pt x="1235" y="361"/>
                  </a:lnTo>
                  <a:lnTo>
                    <a:pt x="1250" y="379"/>
                  </a:lnTo>
                  <a:lnTo>
                    <a:pt x="1264" y="399"/>
                  </a:lnTo>
                  <a:lnTo>
                    <a:pt x="1271" y="407"/>
                  </a:lnTo>
                  <a:lnTo>
                    <a:pt x="1278" y="414"/>
                  </a:lnTo>
                  <a:lnTo>
                    <a:pt x="1286" y="423"/>
                  </a:lnTo>
                  <a:lnTo>
                    <a:pt x="1296" y="430"/>
                  </a:lnTo>
                  <a:lnTo>
                    <a:pt x="1307" y="437"/>
                  </a:lnTo>
                  <a:lnTo>
                    <a:pt x="1317" y="443"/>
                  </a:lnTo>
                  <a:lnTo>
                    <a:pt x="1329" y="449"/>
                  </a:lnTo>
                  <a:lnTo>
                    <a:pt x="1341" y="454"/>
                  </a:lnTo>
                  <a:lnTo>
                    <a:pt x="1358" y="458"/>
                  </a:lnTo>
                  <a:lnTo>
                    <a:pt x="1374" y="462"/>
                  </a:lnTo>
                  <a:lnTo>
                    <a:pt x="1391" y="463"/>
                  </a:lnTo>
                  <a:lnTo>
                    <a:pt x="1405" y="463"/>
                  </a:lnTo>
                  <a:lnTo>
                    <a:pt x="1415" y="465"/>
                  </a:lnTo>
                  <a:lnTo>
                    <a:pt x="1423" y="469"/>
                  </a:lnTo>
                  <a:lnTo>
                    <a:pt x="1430" y="474"/>
                  </a:lnTo>
                  <a:lnTo>
                    <a:pt x="1437" y="476"/>
                  </a:lnTo>
                  <a:lnTo>
                    <a:pt x="1444" y="476"/>
                  </a:lnTo>
                  <a:lnTo>
                    <a:pt x="1456" y="474"/>
                  </a:lnTo>
                  <a:lnTo>
                    <a:pt x="1469" y="470"/>
                  </a:lnTo>
                  <a:lnTo>
                    <a:pt x="1479" y="467"/>
                  </a:lnTo>
                  <a:lnTo>
                    <a:pt x="1483" y="467"/>
                  </a:lnTo>
                  <a:lnTo>
                    <a:pt x="1486" y="465"/>
                  </a:lnTo>
                  <a:lnTo>
                    <a:pt x="1488" y="467"/>
                  </a:lnTo>
                  <a:lnTo>
                    <a:pt x="1491" y="467"/>
                  </a:lnTo>
                  <a:lnTo>
                    <a:pt x="1492" y="468"/>
                  </a:lnTo>
                  <a:lnTo>
                    <a:pt x="1493" y="470"/>
                  </a:lnTo>
                  <a:lnTo>
                    <a:pt x="1493" y="473"/>
                  </a:lnTo>
                  <a:lnTo>
                    <a:pt x="1493" y="475"/>
                  </a:lnTo>
                  <a:lnTo>
                    <a:pt x="1490" y="481"/>
                  </a:lnTo>
                  <a:lnTo>
                    <a:pt x="1485" y="487"/>
                  </a:lnTo>
                  <a:lnTo>
                    <a:pt x="1477" y="492"/>
                  </a:lnTo>
                  <a:lnTo>
                    <a:pt x="1467" y="498"/>
                  </a:lnTo>
                  <a:lnTo>
                    <a:pt x="1455" y="502"/>
                  </a:lnTo>
                  <a:lnTo>
                    <a:pt x="1439" y="509"/>
                  </a:lnTo>
                  <a:lnTo>
                    <a:pt x="1431" y="513"/>
                  </a:lnTo>
                  <a:lnTo>
                    <a:pt x="1423" y="517"/>
                  </a:lnTo>
                  <a:lnTo>
                    <a:pt x="1416" y="521"/>
                  </a:lnTo>
                  <a:lnTo>
                    <a:pt x="1410" y="525"/>
                  </a:lnTo>
                  <a:lnTo>
                    <a:pt x="1405" y="530"/>
                  </a:lnTo>
                  <a:lnTo>
                    <a:pt x="1403" y="534"/>
                  </a:lnTo>
                  <a:lnTo>
                    <a:pt x="1400" y="538"/>
                  </a:lnTo>
                  <a:lnTo>
                    <a:pt x="1399" y="542"/>
                  </a:lnTo>
                  <a:lnTo>
                    <a:pt x="1398" y="547"/>
                  </a:lnTo>
                  <a:lnTo>
                    <a:pt x="1393" y="556"/>
                  </a:lnTo>
                  <a:lnTo>
                    <a:pt x="1390" y="561"/>
                  </a:lnTo>
                  <a:lnTo>
                    <a:pt x="1389" y="565"/>
                  </a:lnTo>
                  <a:lnTo>
                    <a:pt x="1390" y="569"/>
                  </a:lnTo>
                  <a:lnTo>
                    <a:pt x="1391" y="572"/>
                  </a:lnTo>
                  <a:lnTo>
                    <a:pt x="1395" y="576"/>
                  </a:lnTo>
                  <a:lnTo>
                    <a:pt x="1398" y="578"/>
                  </a:lnTo>
                  <a:lnTo>
                    <a:pt x="1403" y="582"/>
                  </a:lnTo>
                  <a:lnTo>
                    <a:pt x="1409" y="583"/>
                  </a:lnTo>
                  <a:lnTo>
                    <a:pt x="1431" y="589"/>
                  </a:lnTo>
                  <a:lnTo>
                    <a:pt x="1444" y="591"/>
                  </a:lnTo>
                  <a:lnTo>
                    <a:pt x="1448" y="593"/>
                  </a:lnTo>
                  <a:lnTo>
                    <a:pt x="1450" y="595"/>
                  </a:lnTo>
                  <a:lnTo>
                    <a:pt x="1450" y="599"/>
                  </a:lnTo>
                  <a:lnTo>
                    <a:pt x="1450" y="602"/>
                  </a:lnTo>
                  <a:lnTo>
                    <a:pt x="1444" y="610"/>
                  </a:lnTo>
                  <a:lnTo>
                    <a:pt x="1437" y="620"/>
                  </a:lnTo>
                  <a:lnTo>
                    <a:pt x="1434" y="624"/>
                  </a:lnTo>
                  <a:lnTo>
                    <a:pt x="1428" y="627"/>
                  </a:lnTo>
                  <a:lnTo>
                    <a:pt x="1423" y="628"/>
                  </a:lnTo>
                  <a:lnTo>
                    <a:pt x="1417" y="628"/>
                  </a:lnTo>
                  <a:lnTo>
                    <a:pt x="1405" y="627"/>
                  </a:lnTo>
                  <a:lnTo>
                    <a:pt x="1396" y="625"/>
                  </a:lnTo>
                  <a:lnTo>
                    <a:pt x="1385" y="622"/>
                  </a:lnTo>
                  <a:lnTo>
                    <a:pt x="1373" y="621"/>
                  </a:lnTo>
                  <a:lnTo>
                    <a:pt x="1360" y="621"/>
                  </a:lnTo>
                  <a:lnTo>
                    <a:pt x="1347" y="621"/>
                  </a:lnTo>
                  <a:lnTo>
                    <a:pt x="1339" y="622"/>
                  </a:lnTo>
                  <a:lnTo>
                    <a:pt x="1330" y="625"/>
                  </a:lnTo>
                  <a:lnTo>
                    <a:pt x="1323" y="627"/>
                  </a:lnTo>
                  <a:lnTo>
                    <a:pt x="1317" y="631"/>
                  </a:lnTo>
                  <a:lnTo>
                    <a:pt x="1315" y="635"/>
                  </a:lnTo>
                  <a:lnTo>
                    <a:pt x="1314" y="641"/>
                  </a:lnTo>
                  <a:lnTo>
                    <a:pt x="1314" y="644"/>
                  </a:lnTo>
                  <a:lnTo>
                    <a:pt x="1314" y="647"/>
                  </a:lnTo>
                  <a:lnTo>
                    <a:pt x="1316" y="650"/>
                  </a:lnTo>
                  <a:lnTo>
                    <a:pt x="1317" y="652"/>
                  </a:lnTo>
                  <a:lnTo>
                    <a:pt x="1320" y="654"/>
                  </a:lnTo>
                  <a:lnTo>
                    <a:pt x="1323" y="656"/>
                  </a:lnTo>
                  <a:lnTo>
                    <a:pt x="1326" y="657"/>
                  </a:lnTo>
                  <a:lnTo>
                    <a:pt x="1329" y="657"/>
                  </a:lnTo>
                  <a:lnTo>
                    <a:pt x="1337" y="656"/>
                  </a:lnTo>
                  <a:lnTo>
                    <a:pt x="1343" y="657"/>
                  </a:lnTo>
                  <a:lnTo>
                    <a:pt x="1351" y="658"/>
                  </a:lnTo>
                  <a:lnTo>
                    <a:pt x="1355" y="660"/>
                  </a:lnTo>
                  <a:lnTo>
                    <a:pt x="1360" y="664"/>
                  </a:lnTo>
                  <a:lnTo>
                    <a:pt x="1364" y="669"/>
                  </a:lnTo>
                  <a:lnTo>
                    <a:pt x="1366" y="671"/>
                  </a:lnTo>
                  <a:lnTo>
                    <a:pt x="1368" y="672"/>
                  </a:lnTo>
                  <a:lnTo>
                    <a:pt x="1371" y="672"/>
                  </a:lnTo>
                  <a:lnTo>
                    <a:pt x="1372" y="672"/>
                  </a:lnTo>
                  <a:lnTo>
                    <a:pt x="1378" y="666"/>
                  </a:lnTo>
                  <a:lnTo>
                    <a:pt x="1383" y="660"/>
                  </a:lnTo>
                  <a:lnTo>
                    <a:pt x="1389" y="656"/>
                  </a:lnTo>
                  <a:lnTo>
                    <a:pt x="1395" y="652"/>
                  </a:lnTo>
                  <a:lnTo>
                    <a:pt x="1402" y="650"/>
                  </a:lnTo>
                  <a:lnTo>
                    <a:pt x="1409" y="649"/>
                  </a:lnTo>
                  <a:lnTo>
                    <a:pt x="1417" y="647"/>
                  </a:lnTo>
                  <a:lnTo>
                    <a:pt x="1427" y="647"/>
                  </a:lnTo>
                  <a:lnTo>
                    <a:pt x="1436" y="649"/>
                  </a:lnTo>
                  <a:lnTo>
                    <a:pt x="1443" y="650"/>
                  </a:lnTo>
                  <a:lnTo>
                    <a:pt x="1447" y="652"/>
                  </a:lnTo>
                  <a:lnTo>
                    <a:pt x="1449" y="653"/>
                  </a:lnTo>
                  <a:lnTo>
                    <a:pt x="1450" y="656"/>
                  </a:lnTo>
                  <a:lnTo>
                    <a:pt x="1450" y="658"/>
                  </a:lnTo>
                  <a:lnTo>
                    <a:pt x="1450" y="664"/>
                  </a:lnTo>
                  <a:lnTo>
                    <a:pt x="1448" y="669"/>
                  </a:lnTo>
                  <a:lnTo>
                    <a:pt x="1443" y="675"/>
                  </a:lnTo>
                  <a:lnTo>
                    <a:pt x="1435" y="683"/>
                  </a:lnTo>
                  <a:lnTo>
                    <a:pt x="1431" y="687"/>
                  </a:lnTo>
                  <a:lnTo>
                    <a:pt x="1430" y="690"/>
                  </a:lnTo>
                  <a:lnTo>
                    <a:pt x="1429" y="694"/>
                  </a:lnTo>
                  <a:lnTo>
                    <a:pt x="1430" y="696"/>
                  </a:lnTo>
                  <a:lnTo>
                    <a:pt x="1435" y="702"/>
                  </a:lnTo>
                  <a:lnTo>
                    <a:pt x="1441" y="707"/>
                  </a:lnTo>
                  <a:lnTo>
                    <a:pt x="1447" y="710"/>
                  </a:lnTo>
                  <a:lnTo>
                    <a:pt x="1452" y="714"/>
                  </a:lnTo>
                  <a:lnTo>
                    <a:pt x="1453" y="715"/>
                  </a:lnTo>
                  <a:lnTo>
                    <a:pt x="1453" y="717"/>
                  </a:lnTo>
                  <a:lnTo>
                    <a:pt x="1452" y="720"/>
                  </a:lnTo>
                  <a:lnTo>
                    <a:pt x="1449" y="721"/>
                  </a:lnTo>
                  <a:lnTo>
                    <a:pt x="1444" y="727"/>
                  </a:lnTo>
                  <a:lnTo>
                    <a:pt x="1441" y="732"/>
                  </a:lnTo>
                  <a:lnTo>
                    <a:pt x="1441" y="736"/>
                  </a:lnTo>
                  <a:lnTo>
                    <a:pt x="1441" y="741"/>
                  </a:lnTo>
                  <a:lnTo>
                    <a:pt x="1442" y="745"/>
                  </a:lnTo>
                  <a:lnTo>
                    <a:pt x="1443" y="748"/>
                  </a:lnTo>
                  <a:lnTo>
                    <a:pt x="1448" y="748"/>
                  </a:lnTo>
                  <a:lnTo>
                    <a:pt x="1454" y="745"/>
                  </a:lnTo>
                  <a:lnTo>
                    <a:pt x="1459" y="742"/>
                  </a:lnTo>
                  <a:lnTo>
                    <a:pt x="1461" y="742"/>
                  </a:lnTo>
                  <a:lnTo>
                    <a:pt x="1463" y="742"/>
                  </a:lnTo>
                  <a:lnTo>
                    <a:pt x="1466" y="744"/>
                  </a:lnTo>
                  <a:lnTo>
                    <a:pt x="1466" y="745"/>
                  </a:lnTo>
                  <a:lnTo>
                    <a:pt x="1467" y="748"/>
                  </a:lnTo>
                  <a:lnTo>
                    <a:pt x="1466" y="753"/>
                  </a:lnTo>
                  <a:lnTo>
                    <a:pt x="1465" y="758"/>
                  </a:lnTo>
                  <a:lnTo>
                    <a:pt x="1463" y="763"/>
                  </a:lnTo>
                  <a:lnTo>
                    <a:pt x="1460" y="769"/>
                  </a:lnTo>
                  <a:lnTo>
                    <a:pt x="1456" y="773"/>
                  </a:lnTo>
                  <a:lnTo>
                    <a:pt x="1452" y="777"/>
                  </a:lnTo>
                  <a:lnTo>
                    <a:pt x="1442" y="784"/>
                  </a:lnTo>
                  <a:lnTo>
                    <a:pt x="1434" y="789"/>
                  </a:lnTo>
                  <a:lnTo>
                    <a:pt x="1425" y="792"/>
                  </a:lnTo>
                  <a:lnTo>
                    <a:pt x="1418" y="792"/>
                  </a:lnTo>
                  <a:lnTo>
                    <a:pt x="1416" y="792"/>
                  </a:lnTo>
                  <a:lnTo>
                    <a:pt x="1414" y="791"/>
                  </a:lnTo>
                  <a:lnTo>
                    <a:pt x="1411" y="789"/>
                  </a:lnTo>
                  <a:lnTo>
                    <a:pt x="1410" y="786"/>
                  </a:lnTo>
                  <a:lnTo>
                    <a:pt x="1408" y="778"/>
                  </a:lnTo>
                  <a:lnTo>
                    <a:pt x="1406" y="765"/>
                  </a:lnTo>
                  <a:lnTo>
                    <a:pt x="1405" y="753"/>
                  </a:lnTo>
                  <a:lnTo>
                    <a:pt x="1405" y="742"/>
                  </a:lnTo>
                  <a:lnTo>
                    <a:pt x="1405" y="733"/>
                  </a:lnTo>
                  <a:lnTo>
                    <a:pt x="1405" y="726"/>
                  </a:lnTo>
                  <a:lnTo>
                    <a:pt x="1404" y="721"/>
                  </a:lnTo>
                  <a:lnTo>
                    <a:pt x="1403" y="717"/>
                  </a:lnTo>
                  <a:lnTo>
                    <a:pt x="1398" y="714"/>
                  </a:lnTo>
                  <a:lnTo>
                    <a:pt x="1391" y="713"/>
                  </a:lnTo>
                  <a:lnTo>
                    <a:pt x="1385" y="712"/>
                  </a:lnTo>
                  <a:lnTo>
                    <a:pt x="1383" y="713"/>
                  </a:lnTo>
                  <a:lnTo>
                    <a:pt x="1381" y="716"/>
                  </a:lnTo>
                  <a:lnTo>
                    <a:pt x="1384" y="723"/>
                  </a:lnTo>
                  <a:lnTo>
                    <a:pt x="1385" y="735"/>
                  </a:lnTo>
                  <a:lnTo>
                    <a:pt x="1385" y="751"/>
                  </a:lnTo>
                  <a:lnTo>
                    <a:pt x="1385" y="766"/>
                  </a:lnTo>
                  <a:lnTo>
                    <a:pt x="1385" y="779"/>
                  </a:lnTo>
                  <a:lnTo>
                    <a:pt x="1385" y="783"/>
                  </a:lnTo>
                  <a:lnTo>
                    <a:pt x="1383" y="785"/>
                  </a:lnTo>
                  <a:lnTo>
                    <a:pt x="1380" y="788"/>
                  </a:lnTo>
                  <a:lnTo>
                    <a:pt x="1377" y="789"/>
                  </a:lnTo>
                  <a:lnTo>
                    <a:pt x="1370" y="790"/>
                  </a:lnTo>
                  <a:lnTo>
                    <a:pt x="1361" y="792"/>
                  </a:lnTo>
                  <a:lnTo>
                    <a:pt x="1353" y="795"/>
                  </a:lnTo>
                  <a:lnTo>
                    <a:pt x="1345" y="795"/>
                  </a:lnTo>
                  <a:lnTo>
                    <a:pt x="1337" y="792"/>
                  </a:lnTo>
                  <a:lnTo>
                    <a:pt x="1333" y="790"/>
                  </a:lnTo>
                  <a:lnTo>
                    <a:pt x="1330" y="785"/>
                  </a:lnTo>
                  <a:lnTo>
                    <a:pt x="1328" y="779"/>
                  </a:lnTo>
                  <a:lnTo>
                    <a:pt x="1327" y="773"/>
                  </a:lnTo>
                  <a:lnTo>
                    <a:pt x="1326" y="765"/>
                  </a:lnTo>
                  <a:lnTo>
                    <a:pt x="1324" y="759"/>
                  </a:lnTo>
                  <a:lnTo>
                    <a:pt x="1322" y="755"/>
                  </a:lnTo>
                  <a:lnTo>
                    <a:pt x="1320" y="754"/>
                  </a:lnTo>
                  <a:lnTo>
                    <a:pt x="1318" y="754"/>
                  </a:lnTo>
                  <a:lnTo>
                    <a:pt x="1317" y="755"/>
                  </a:lnTo>
                  <a:lnTo>
                    <a:pt x="1316" y="758"/>
                  </a:lnTo>
                  <a:lnTo>
                    <a:pt x="1311" y="763"/>
                  </a:lnTo>
                  <a:lnTo>
                    <a:pt x="1304" y="766"/>
                  </a:lnTo>
                  <a:lnTo>
                    <a:pt x="1297" y="779"/>
                  </a:lnTo>
                  <a:lnTo>
                    <a:pt x="1286" y="803"/>
                  </a:lnTo>
                  <a:lnTo>
                    <a:pt x="1276" y="827"/>
                  </a:lnTo>
                  <a:lnTo>
                    <a:pt x="1271" y="838"/>
                  </a:lnTo>
                  <a:lnTo>
                    <a:pt x="1271" y="840"/>
                  </a:lnTo>
                  <a:lnTo>
                    <a:pt x="1273" y="841"/>
                  </a:lnTo>
                  <a:lnTo>
                    <a:pt x="1276" y="842"/>
                  </a:lnTo>
                  <a:lnTo>
                    <a:pt x="1279" y="842"/>
                  </a:lnTo>
                  <a:lnTo>
                    <a:pt x="1289" y="841"/>
                  </a:lnTo>
                  <a:lnTo>
                    <a:pt x="1298" y="839"/>
                  </a:lnTo>
                  <a:lnTo>
                    <a:pt x="1305" y="835"/>
                  </a:lnTo>
                  <a:lnTo>
                    <a:pt x="1313" y="834"/>
                  </a:lnTo>
                  <a:lnTo>
                    <a:pt x="1321" y="833"/>
                  </a:lnTo>
                  <a:lnTo>
                    <a:pt x="1332" y="834"/>
                  </a:lnTo>
                  <a:lnTo>
                    <a:pt x="1334" y="835"/>
                  </a:lnTo>
                  <a:lnTo>
                    <a:pt x="1336" y="836"/>
                  </a:lnTo>
                  <a:lnTo>
                    <a:pt x="1337" y="840"/>
                  </a:lnTo>
                  <a:lnTo>
                    <a:pt x="1339" y="842"/>
                  </a:lnTo>
                  <a:lnTo>
                    <a:pt x="1341" y="849"/>
                  </a:lnTo>
                  <a:lnTo>
                    <a:pt x="1345" y="854"/>
                  </a:lnTo>
                  <a:lnTo>
                    <a:pt x="1348" y="858"/>
                  </a:lnTo>
                  <a:lnTo>
                    <a:pt x="1353" y="860"/>
                  </a:lnTo>
                  <a:lnTo>
                    <a:pt x="1357" y="860"/>
                  </a:lnTo>
                  <a:lnTo>
                    <a:pt x="1360" y="861"/>
                  </a:lnTo>
                  <a:lnTo>
                    <a:pt x="1365" y="862"/>
                  </a:lnTo>
                  <a:lnTo>
                    <a:pt x="1368" y="866"/>
                  </a:lnTo>
                  <a:lnTo>
                    <a:pt x="1372" y="872"/>
                  </a:lnTo>
                  <a:lnTo>
                    <a:pt x="1374" y="880"/>
                  </a:lnTo>
                  <a:lnTo>
                    <a:pt x="1376" y="890"/>
                  </a:lnTo>
                  <a:lnTo>
                    <a:pt x="1376" y="902"/>
                  </a:lnTo>
                  <a:lnTo>
                    <a:pt x="1374" y="906"/>
                  </a:lnTo>
                  <a:lnTo>
                    <a:pt x="1373" y="910"/>
                  </a:lnTo>
                  <a:lnTo>
                    <a:pt x="1372" y="912"/>
                  </a:lnTo>
                  <a:lnTo>
                    <a:pt x="1370" y="914"/>
                  </a:lnTo>
                  <a:lnTo>
                    <a:pt x="1367" y="914"/>
                  </a:lnTo>
                  <a:lnTo>
                    <a:pt x="1364" y="914"/>
                  </a:lnTo>
                  <a:lnTo>
                    <a:pt x="1358" y="911"/>
                  </a:lnTo>
                  <a:lnTo>
                    <a:pt x="1352" y="909"/>
                  </a:lnTo>
                  <a:lnTo>
                    <a:pt x="1346" y="905"/>
                  </a:lnTo>
                  <a:lnTo>
                    <a:pt x="1339" y="903"/>
                  </a:lnTo>
                  <a:lnTo>
                    <a:pt x="1330" y="901"/>
                  </a:lnTo>
                  <a:lnTo>
                    <a:pt x="1322" y="899"/>
                  </a:lnTo>
                  <a:lnTo>
                    <a:pt x="1315" y="899"/>
                  </a:lnTo>
                  <a:lnTo>
                    <a:pt x="1309" y="902"/>
                  </a:lnTo>
                  <a:lnTo>
                    <a:pt x="1308" y="903"/>
                  </a:lnTo>
                  <a:lnTo>
                    <a:pt x="1305" y="905"/>
                  </a:lnTo>
                  <a:lnTo>
                    <a:pt x="1305" y="908"/>
                  </a:lnTo>
                  <a:lnTo>
                    <a:pt x="1305" y="911"/>
                  </a:lnTo>
                  <a:lnTo>
                    <a:pt x="1307" y="914"/>
                  </a:lnTo>
                  <a:lnTo>
                    <a:pt x="1308" y="916"/>
                  </a:lnTo>
                  <a:lnTo>
                    <a:pt x="1310" y="918"/>
                  </a:lnTo>
                  <a:lnTo>
                    <a:pt x="1314" y="921"/>
                  </a:lnTo>
                  <a:lnTo>
                    <a:pt x="1321" y="924"/>
                  </a:lnTo>
                  <a:lnTo>
                    <a:pt x="1330" y="928"/>
                  </a:lnTo>
                  <a:lnTo>
                    <a:pt x="1348" y="934"/>
                  </a:lnTo>
                  <a:lnTo>
                    <a:pt x="1361" y="940"/>
                  </a:lnTo>
                  <a:lnTo>
                    <a:pt x="1365" y="943"/>
                  </a:lnTo>
                  <a:lnTo>
                    <a:pt x="1367" y="947"/>
                  </a:lnTo>
                  <a:lnTo>
                    <a:pt x="1370" y="950"/>
                  </a:lnTo>
                  <a:lnTo>
                    <a:pt x="1371" y="955"/>
                  </a:lnTo>
                  <a:lnTo>
                    <a:pt x="1372" y="960"/>
                  </a:lnTo>
                  <a:lnTo>
                    <a:pt x="1371" y="965"/>
                  </a:lnTo>
                  <a:lnTo>
                    <a:pt x="1370" y="971"/>
                  </a:lnTo>
                  <a:lnTo>
                    <a:pt x="1367" y="977"/>
                  </a:lnTo>
                  <a:lnTo>
                    <a:pt x="1360" y="987"/>
                  </a:lnTo>
                  <a:lnTo>
                    <a:pt x="1354" y="993"/>
                  </a:lnTo>
                  <a:lnTo>
                    <a:pt x="1348" y="998"/>
                  </a:lnTo>
                  <a:lnTo>
                    <a:pt x="1343" y="1002"/>
                  </a:lnTo>
                  <a:lnTo>
                    <a:pt x="1340" y="1004"/>
                  </a:lnTo>
                  <a:lnTo>
                    <a:pt x="1335" y="1006"/>
                  </a:lnTo>
                  <a:lnTo>
                    <a:pt x="1330" y="1007"/>
                  </a:lnTo>
                  <a:lnTo>
                    <a:pt x="1326" y="1009"/>
                  </a:lnTo>
                  <a:lnTo>
                    <a:pt x="1315" y="1011"/>
                  </a:lnTo>
                  <a:lnTo>
                    <a:pt x="1304" y="1012"/>
                  </a:lnTo>
                  <a:lnTo>
                    <a:pt x="1299" y="1015"/>
                  </a:lnTo>
                  <a:lnTo>
                    <a:pt x="1297" y="1017"/>
                  </a:lnTo>
                  <a:lnTo>
                    <a:pt x="1297" y="1021"/>
                  </a:lnTo>
                  <a:lnTo>
                    <a:pt x="1298" y="1025"/>
                  </a:lnTo>
                  <a:lnTo>
                    <a:pt x="1302" y="1035"/>
                  </a:lnTo>
                  <a:lnTo>
                    <a:pt x="1308" y="1043"/>
                  </a:lnTo>
                  <a:lnTo>
                    <a:pt x="1315" y="1053"/>
                  </a:lnTo>
                  <a:lnTo>
                    <a:pt x="1324" y="1063"/>
                  </a:lnTo>
                  <a:lnTo>
                    <a:pt x="1336" y="1073"/>
                  </a:lnTo>
                  <a:lnTo>
                    <a:pt x="1345" y="1079"/>
                  </a:lnTo>
                  <a:lnTo>
                    <a:pt x="1353" y="1081"/>
                  </a:lnTo>
                  <a:lnTo>
                    <a:pt x="1360" y="1085"/>
                  </a:lnTo>
                  <a:lnTo>
                    <a:pt x="1364" y="1087"/>
                  </a:lnTo>
                  <a:lnTo>
                    <a:pt x="1365" y="1088"/>
                  </a:lnTo>
                  <a:lnTo>
                    <a:pt x="1365" y="1089"/>
                  </a:lnTo>
                  <a:lnTo>
                    <a:pt x="1364" y="1092"/>
                  </a:lnTo>
                  <a:lnTo>
                    <a:pt x="1360" y="1097"/>
                  </a:lnTo>
                  <a:lnTo>
                    <a:pt x="1358" y="1104"/>
                  </a:lnTo>
                  <a:lnTo>
                    <a:pt x="1355" y="1113"/>
                  </a:lnTo>
                  <a:lnTo>
                    <a:pt x="1354" y="1124"/>
                  </a:lnTo>
                  <a:lnTo>
                    <a:pt x="1355" y="1130"/>
                  </a:lnTo>
                  <a:lnTo>
                    <a:pt x="1358" y="1136"/>
                  </a:lnTo>
                  <a:lnTo>
                    <a:pt x="1361" y="1141"/>
                  </a:lnTo>
                  <a:lnTo>
                    <a:pt x="1366" y="1147"/>
                  </a:lnTo>
                  <a:lnTo>
                    <a:pt x="1376" y="1155"/>
                  </a:lnTo>
                  <a:lnTo>
                    <a:pt x="1381" y="1161"/>
                  </a:lnTo>
                  <a:lnTo>
                    <a:pt x="1385" y="1167"/>
                  </a:lnTo>
                  <a:lnTo>
                    <a:pt x="1390" y="1174"/>
                  </a:lnTo>
                  <a:lnTo>
                    <a:pt x="1392" y="1182"/>
                  </a:lnTo>
                  <a:lnTo>
                    <a:pt x="1393" y="1191"/>
                  </a:lnTo>
                  <a:lnTo>
                    <a:pt x="1393" y="1194"/>
                  </a:lnTo>
                  <a:lnTo>
                    <a:pt x="1392" y="1198"/>
                  </a:lnTo>
                  <a:lnTo>
                    <a:pt x="1391" y="1200"/>
                  </a:lnTo>
                  <a:lnTo>
                    <a:pt x="1389" y="1202"/>
                  </a:lnTo>
                  <a:lnTo>
                    <a:pt x="1383" y="1205"/>
                  </a:lnTo>
                  <a:lnTo>
                    <a:pt x="1378" y="1205"/>
                  </a:lnTo>
                  <a:lnTo>
                    <a:pt x="1372" y="1204"/>
                  </a:lnTo>
                  <a:lnTo>
                    <a:pt x="1366" y="1199"/>
                  </a:lnTo>
                  <a:lnTo>
                    <a:pt x="1360" y="1194"/>
                  </a:lnTo>
                  <a:lnTo>
                    <a:pt x="1355" y="1189"/>
                  </a:lnTo>
                  <a:lnTo>
                    <a:pt x="1351" y="1185"/>
                  </a:lnTo>
                  <a:lnTo>
                    <a:pt x="1345" y="1181"/>
                  </a:lnTo>
                  <a:lnTo>
                    <a:pt x="1341" y="1180"/>
                  </a:lnTo>
                  <a:lnTo>
                    <a:pt x="1337" y="1179"/>
                  </a:lnTo>
                  <a:lnTo>
                    <a:pt x="1333" y="1177"/>
                  </a:lnTo>
                  <a:lnTo>
                    <a:pt x="1328" y="1177"/>
                  </a:lnTo>
                  <a:lnTo>
                    <a:pt x="1322" y="1179"/>
                  </a:lnTo>
                  <a:lnTo>
                    <a:pt x="1318" y="1180"/>
                  </a:lnTo>
                  <a:lnTo>
                    <a:pt x="1316" y="1181"/>
                  </a:lnTo>
                  <a:lnTo>
                    <a:pt x="1314" y="1183"/>
                  </a:lnTo>
                  <a:lnTo>
                    <a:pt x="1311" y="1191"/>
                  </a:lnTo>
                  <a:lnTo>
                    <a:pt x="1310" y="1200"/>
                  </a:lnTo>
                  <a:lnTo>
                    <a:pt x="1309" y="1206"/>
                  </a:lnTo>
                  <a:lnTo>
                    <a:pt x="1308" y="1211"/>
                  </a:lnTo>
                  <a:lnTo>
                    <a:pt x="1307" y="1215"/>
                  </a:lnTo>
                  <a:lnTo>
                    <a:pt x="1304" y="1219"/>
                  </a:lnTo>
                  <a:lnTo>
                    <a:pt x="1302" y="1223"/>
                  </a:lnTo>
                  <a:lnTo>
                    <a:pt x="1298" y="1225"/>
                  </a:lnTo>
                  <a:lnTo>
                    <a:pt x="1296" y="1227"/>
                  </a:lnTo>
                  <a:lnTo>
                    <a:pt x="1292" y="1229"/>
                  </a:lnTo>
                  <a:lnTo>
                    <a:pt x="1290" y="1230"/>
                  </a:lnTo>
                  <a:lnTo>
                    <a:pt x="1289" y="1232"/>
                  </a:lnTo>
                  <a:lnTo>
                    <a:pt x="1290" y="1236"/>
                  </a:lnTo>
                  <a:lnTo>
                    <a:pt x="1292" y="1239"/>
                  </a:lnTo>
                  <a:lnTo>
                    <a:pt x="1295" y="1243"/>
                  </a:lnTo>
                  <a:lnTo>
                    <a:pt x="1296" y="1248"/>
                  </a:lnTo>
                  <a:lnTo>
                    <a:pt x="1297" y="1252"/>
                  </a:lnTo>
                  <a:lnTo>
                    <a:pt x="1298" y="1258"/>
                  </a:lnTo>
                  <a:lnTo>
                    <a:pt x="1297" y="1262"/>
                  </a:lnTo>
                  <a:lnTo>
                    <a:pt x="1295" y="1265"/>
                  </a:lnTo>
                  <a:lnTo>
                    <a:pt x="1291" y="1268"/>
                  </a:lnTo>
                  <a:lnTo>
                    <a:pt x="1288" y="1269"/>
                  </a:lnTo>
                  <a:lnTo>
                    <a:pt x="1284" y="1269"/>
                  </a:lnTo>
                  <a:lnTo>
                    <a:pt x="1280" y="1268"/>
                  </a:lnTo>
                  <a:lnTo>
                    <a:pt x="1277" y="1265"/>
                  </a:lnTo>
                  <a:lnTo>
                    <a:pt x="1276" y="1262"/>
                  </a:lnTo>
                  <a:lnTo>
                    <a:pt x="1273" y="1259"/>
                  </a:lnTo>
                  <a:lnTo>
                    <a:pt x="1271" y="1256"/>
                  </a:lnTo>
                  <a:lnTo>
                    <a:pt x="1269" y="1255"/>
                  </a:lnTo>
                  <a:lnTo>
                    <a:pt x="1266" y="1252"/>
                  </a:lnTo>
                  <a:lnTo>
                    <a:pt x="1264" y="1252"/>
                  </a:lnTo>
                  <a:lnTo>
                    <a:pt x="1261" y="1252"/>
                  </a:lnTo>
                  <a:lnTo>
                    <a:pt x="1259" y="1254"/>
                  </a:lnTo>
                  <a:lnTo>
                    <a:pt x="1257" y="1255"/>
                  </a:lnTo>
                  <a:lnTo>
                    <a:pt x="1254" y="1257"/>
                  </a:lnTo>
                  <a:lnTo>
                    <a:pt x="1253" y="1259"/>
                  </a:lnTo>
                  <a:lnTo>
                    <a:pt x="1252" y="1263"/>
                  </a:lnTo>
                  <a:lnTo>
                    <a:pt x="1251" y="1267"/>
                  </a:lnTo>
                  <a:lnTo>
                    <a:pt x="1251" y="1270"/>
                  </a:lnTo>
                  <a:lnTo>
                    <a:pt x="1252" y="1273"/>
                  </a:lnTo>
                  <a:lnTo>
                    <a:pt x="1253" y="1275"/>
                  </a:lnTo>
                  <a:lnTo>
                    <a:pt x="1255" y="1277"/>
                  </a:lnTo>
                  <a:lnTo>
                    <a:pt x="1259" y="1280"/>
                  </a:lnTo>
                  <a:lnTo>
                    <a:pt x="1261" y="1283"/>
                  </a:lnTo>
                  <a:lnTo>
                    <a:pt x="1261" y="1287"/>
                  </a:lnTo>
                  <a:lnTo>
                    <a:pt x="1261" y="1293"/>
                  </a:lnTo>
                  <a:lnTo>
                    <a:pt x="1261" y="1295"/>
                  </a:lnTo>
                  <a:lnTo>
                    <a:pt x="1260" y="1297"/>
                  </a:lnTo>
                  <a:lnTo>
                    <a:pt x="1259" y="1299"/>
                  </a:lnTo>
                  <a:lnTo>
                    <a:pt x="1257" y="1301"/>
                  </a:lnTo>
                  <a:lnTo>
                    <a:pt x="1251" y="1303"/>
                  </a:lnTo>
                  <a:lnTo>
                    <a:pt x="1244" y="1305"/>
                  </a:lnTo>
                  <a:lnTo>
                    <a:pt x="1238" y="1305"/>
                  </a:lnTo>
                  <a:lnTo>
                    <a:pt x="1233" y="1307"/>
                  </a:lnTo>
                  <a:lnTo>
                    <a:pt x="1229" y="1309"/>
                  </a:lnTo>
                  <a:lnTo>
                    <a:pt x="1223" y="1313"/>
                  </a:lnTo>
                  <a:lnTo>
                    <a:pt x="1220" y="1315"/>
                  </a:lnTo>
                  <a:lnTo>
                    <a:pt x="1216" y="1317"/>
                  </a:lnTo>
                  <a:lnTo>
                    <a:pt x="1214" y="1317"/>
                  </a:lnTo>
                  <a:lnTo>
                    <a:pt x="1210" y="1315"/>
                  </a:lnTo>
                  <a:lnTo>
                    <a:pt x="1207" y="1313"/>
                  </a:lnTo>
                  <a:lnTo>
                    <a:pt x="1203" y="1308"/>
                  </a:lnTo>
                  <a:lnTo>
                    <a:pt x="1201" y="1300"/>
                  </a:lnTo>
                  <a:lnTo>
                    <a:pt x="1198" y="1289"/>
                  </a:lnTo>
                  <a:lnTo>
                    <a:pt x="1200" y="1284"/>
                  </a:lnTo>
                  <a:lnTo>
                    <a:pt x="1202" y="1280"/>
                  </a:lnTo>
                  <a:lnTo>
                    <a:pt x="1206" y="1275"/>
                  </a:lnTo>
                  <a:lnTo>
                    <a:pt x="1211" y="1273"/>
                  </a:lnTo>
                  <a:lnTo>
                    <a:pt x="1215" y="1271"/>
                  </a:lnTo>
                  <a:lnTo>
                    <a:pt x="1217" y="1270"/>
                  </a:lnTo>
                  <a:lnTo>
                    <a:pt x="1220" y="1268"/>
                  </a:lnTo>
                  <a:lnTo>
                    <a:pt x="1222" y="1264"/>
                  </a:lnTo>
                  <a:lnTo>
                    <a:pt x="1226" y="1258"/>
                  </a:lnTo>
                  <a:lnTo>
                    <a:pt x="1229" y="1250"/>
                  </a:lnTo>
                  <a:lnTo>
                    <a:pt x="1239" y="1240"/>
                  </a:lnTo>
                  <a:lnTo>
                    <a:pt x="1250" y="1232"/>
                  </a:lnTo>
                  <a:lnTo>
                    <a:pt x="1251" y="1225"/>
                  </a:lnTo>
                  <a:lnTo>
                    <a:pt x="1250" y="1218"/>
                  </a:lnTo>
                  <a:lnTo>
                    <a:pt x="1248" y="1212"/>
                  </a:lnTo>
                  <a:lnTo>
                    <a:pt x="1248" y="1206"/>
                  </a:lnTo>
                  <a:lnTo>
                    <a:pt x="1247" y="1198"/>
                  </a:lnTo>
                  <a:lnTo>
                    <a:pt x="1247" y="1189"/>
                  </a:lnTo>
                  <a:lnTo>
                    <a:pt x="1245" y="1183"/>
                  </a:lnTo>
                  <a:lnTo>
                    <a:pt x="1242" y="1179"/>
                  </a:lnTo>
                  <a:lnTo>
                    <a:pt x="1234" y="1175"/>
                  </a:lnTo>
                  <a:lnTo>
                    <a:pt x="1222" y="1170"/>
                  </a:lnTo>
                  <a:lnTo>
                    <a:pt x="1220" y="1170"/>
                  </a:lnTo>
                  <a:lnTo>
                    <a:pt x="1217" y="1172"/>
                  </a:lnTo>
                  <a:lnTo>
                    <a:pt x="1213" y="1175"/>
                  </a:lnTo>
                  <a:lnTo>
                    <a:pt x="1209" y="1177"/>
                  </a:lnTo>
                  <a:lnTo>
                    <a:pt x="1202" y="1185"/>
                  </a:lnTo>
                  <a:lnTo>
                    <a:pt x="1198" y="1191"/>
                  </a:lnTo>
                  <a:lnTo>
                    <a:pt x="1195" y="1194"/>
                  </a:lnTo>
                  <a:lnTo>
                    <a:pt x="1190" y="1196"/>
                  </a:lnTo>
                  <a:lnTo>
                    <a:pt x="1185" y="1198"/>
                  </a:lnTo>
                  <a:lnTo>
                    <a:pt x="1178" y="1198"/>
                  </a:lnTo>
                  <a:lnTo>
                    <a:pt x="1172" y="1199"/>
                  </a:lnTo>
                  <a:lnTo>
                    <a:pt x="1167" y="1200"/>
                  </a:lnTo>
                  <a:lnTo>
                    <a:pt x="1163" y="1202"/>
                  </a:lnTo>
                  <a:lnTo>
                    <a:pt x="1162" y="1205"/>
                  </a:lnTo>
                  <a:lnTo>
                    <a:pt x="1162" y="1208"/>
                  </a:lnTo>
                  <a:lnTo>
                    <a:pt x="1162" y="1212"/>
                  </a:lnTo>
                  <a:lnTo>
                    <a:pt x="1164" y="1213"/>
                  </a:lnTo>
                  <a:lnTo>
                    <a:pt x="1165" y="1215"/>
                  </a:lnTo>
                  <a:lnTo>
                    <a:pt x="1171" y="1218"/>
                  </a:lnTo>
                  <a:lnTo>
                    <a:pt x="1178" y="1219"/>
                  </a:lnTo>
                  <a:lnTo>
                    <a:pt x="1183" y="1221"/>
                  </a:lnTo>
                  <a:lnTo>
                    <a:pt x="1187" y="1224"/>
                  </a:lnTo>
                  <a:lnTo>
                    <a:pt x="1189" y="1226"/>
                  </a:lnTo>
                  <a:lnTo>
                    <a:pt x="1192" y="1230"/>
                  </a:lnTo>
                  <a:lnTo>
                    <a:pt x="1195" y="1233"/>
                  </a:lnTo>
                  <a:lnTo>
                    <a:pt x="1196" y="1238"/>
                  </a:lnTo>
                  <a:lnTo>
                    <a:pt x="1196" y="1242"/>
                  </a:lnTo>
                  <a:lnTo>
                    <a:pt x="1196" y="1246"/>
                  </a:lnTo>
                  <a:lnTo>
                    <a:pt x="1195" y="1250"/>
                  </a:lnTo>
                  <a:lnTo>
                    <a:pt x="1192" y="1255"/>
                  </a:lnTo>
                  <a:lnTo>
                    <a:pt x="1190" y="1258"/>
                  </a:lnTo>
                  <a:lnTo>
                    <a:pt x="1187" y="1263"/>
                  </a:lnTo>
                  <a:lnTo>
                    <a:pt x="1178" y="1270"/>
                  </a:lnTo>
                  <a:lnTo>
                    <a:pt x="1169" y="1275"/>
                  </a:lnTo>
                  <a:lnTo>
                    <a:pt x="1165" y="1277"/>
                  </a:lnTo>
                  <a:lnTo>
                    <a:pt x="1162" y="1281"/>
                  </a:lnTo>
                  <a:lnTo>
                    <a:pt x="1159" y="1284"/>
                  </a:lnTo>
                  <a:lnTo>
                    <a:pt x="1157" y="1289"/>
                  </a:lnTo>
                  <a:lnTo>
                    <a:pt x="1156" y="1297"/>
                  </a:lnTo>
                  <a:lnTo>
                    <a:pt x="1156" y="1305"/>
                  </a:lnTo>
                  <a:lnTo>
                    <a:pt x="1157" y="1313"/>
                  </a:lnTo>
                  <a:lnTo>
                    <a:pt x="1157" y="1322"/>
                  </a:lnTo>
                  <a:lnTo>
                    <a:pt x="1156" y="1332"/>
                  </a:lnTo>
                  <a:lnTo>
                    <a:pt x="1153" y="1341"/>
                  </a:lnTo>
                  <a:lnTo>
                    <a:pt x="1151" y="1345"/>
                  </a:lnTo>
                  <a:lnTo>
                    <a:pt x="1148" y="1349"/>
                  </a:lnTo>
                  <a:lnTo>
                    <a:pt x="1145" y="1350"/>
                  </a:lnTo>
                  <a:lnTo>
                    <a:pt x="1143" y="1351"/>
                  </a:lnTo>
                  <a:lnTo>
                    <a:pt x="1139" y="1351"/>
                  </a:lnTo>
                  <a:lnTo>
                    <a:pt x="1135" y="1350"/>
                  </a:lnTo>
                  <a:lnTo>
                    <a:pt x="1132" y="1349"/>
                  </a:lnTo>
                  <a:lnTo>
                    <a:pt x="1128" y="1346"/>
                  </a:lnTo>
                  <a:lnTo>
                    <a:pt x="1126" y="1344"/>
                  </a:lnTo>
                  <a:lnTo>
                    <a:pt x="1122" y="1343"/>
                  </a:lnTo>
                  <a:lnTo>
                    <a:pt x="1118" y="1341"/>
                  </a:lnTo>
                  <a:lnTo>
                    <a:pt x="1114" y="1343"/>
                  </a:lnTo>
                  <a:lnTo>
                    <a:pt x="1104" y="1344"/>
                  </a:lnTo>
                  <a:lnTo>
                    <a:pt x="1096" y="1346"/>
                  </a:lnTo>
                  <a:lnTo>
                    <a:pt x="1088" y="1346"/>
                  </a:lnTo>
                  <a:lnTo>
                    <a:pt x="1078" y="1345"/>
                  </a:lnTo>
                  <a:lnTo>
                    <a:pt x="1070" y="1343"/>
                  </a:lnTo>
                  <a:lnTo>
                    <a:pt x="1061" y="1339"/>
                  </a:lnTo>
                  <a:lnTo>
                    <a:pt x="1056" y="1338"/>
                  </a:lnTo>
                  <a:lnTo>
                    <a:pt x="1052" y="1337"/>
                  </a:lnTo>
                  <a:lnTo>
                    <a:pt x="1050" y="1337"/>
                  </a:lnTo>
                  <a:lnTo>
                    <a:pt x="1047" y="1339"/>
                  </a:lnTo>
                  <a:lnTo>
                    <a:pt x="1046" y="1340"/>
                  </a:lnTo>
                  <a:lnTo>
                    <a:pt x="1046" y="1343"/>
                  </a:lnTo>
                  <a:lnTo>
                    <a:pt x="1047" y="1345"/>
                  </a:lnTo>
                  <a:lnTo>
                    <a:pt x="1049" y="1349"/>
                  </a:lnTo>
                  <a:lnTo>
                    <a:pt x="1056" y="1355"/>
                  </a:lnTo>
                  <a:lnTo>
                    <a:pt x="1064" y="1362"/>
                  </a:lnTo>
                  <a:lnTo>
                    <a:pt x="1069" y="1365"/>
                  </a:lnTo>
                  <a:lnTo>
                    <a:pt x="1074" y="1368"/>
                  </a:lnTo>
                  <a:lnTo>
                    <a:pt x="1078" y="1369"/>
                  </a:lnTo>
                  <a:lnTo>
                    <a:pt x="1082" y="1370"/>
                  </a:lnTo>
                  <a:lnTo>
                    <a:pt x="1089" y="1371"/>
                  </a:lnTo>
                  <a:lnTo>
                    <a:pt x="1097" y="1374"/>
                  </a:lnTo>
                  <a:lnTo>
                    <a:pt x="1101" y="1375"/>
                  </a:lnTo>
                  <a:lnTo>
                    <a:pt x="1103" y="1378"/>
                  </a:lnTo>
                  <a:lnTo>
                    <a:pt x="1107" y="1381"/>
                  </a:lnTo>
                  <a:lnTo>
                    <a:pt x="1109" y="1384"/>
                  </a:lnTo>
                  <a:lnTo>
                    <a:pt x="1109" y="1388"/>
                  </a:lnTo>
                  <a:lnTo>
                    <a:pt x="1109" y="1391"/>
                  </a:lnTo>
                  <a:lnTo>
                    <a:pt x="1109" y="1396"/>
                  </a:lnTo>
                  <a:lnTo>
                    <a:pt x="1108" y="1400"/>
                  </a:lnTo>
                  <a:lnTo>
                    <a:pt x="1104" y="1409"/>
                  </a:lnTo>
                  <a:lnTo>
                    <a:pt x="1101" y="1418"/>
                  </a:lnTo>
                  <a:lnTo>
                    <a:pt x="1094" y="1434"/>
                  </a:lnTo>
                  <a:lnTo>
                    <a:pt x="1087" y="1448"/>
                  </a:lnTo>
                  <a:lnTo>
                    <a:pt x="1082" y="1456"/>
                  </a:lnTo>
                  <a:lnTo>
                    <a:pt x="1078" y="1462"/>
                  </a:lnTo>
                  <a:lnTo>
                    <a:pt x="1074" y="1466"/>
                  </a:lnTo>
                  <a:lnTo>
                    <a:pt x="1069" y="1470"/>
                  </a:lnTo>
                  <a:lnTo>
                    <a:pt x="1059" y="1475"/>
                  </a:lnTo>
                  <a:lnTo>
                    <a:pt x="1053" y="1478"/>
                  </a:lnTo>
                  <a:lnTo>
                    <a:pt x="1052" y="1481"/>
                  </a:lnTo>
                  <a:lnTo>
                    <a:pt x="1051" y="1486"/>
                  </a:lnTo>
                  <a:lnTo>
                    <a:pt x="1050" y="1497"/>
                  </a:lnTo>
                  <a:lnTo>
                    <a:pt x="1050" y="1511"/>
                  </a:lnTo>
                  <a:lnTo>
                    <a:pt x="1050" y="1516"/>
                  </a:lnTo>
                  <a:lnTo>
                    <a:pt x="1049" y="1521"/>
                  </a:lnTo>
                  <a:lnTo>
                    <a:pt x="1046" y="1525"/>
                  </a:lnTo>
                  <a:lnTo>
                    <a:pt x="1044" y="1527"/>
                  </a:lnTo>
                  <a:lnTo>
                    <a:pt x="1037" y="1530"/>
                  </a:lnTo>
                  <a:lnTo>
                    <a:pt x="1028" y="1532"/>
                  </a:lnTo>
                  <a:lnTo>
                    <a:pt x="1025" y="1533"/>
                  </a:lnTo>
                  <a:lnTo>
                    <a:pt x="1022" y="1535"/>
                  </a:lnTo>
                  <a:lnTo>
                    <a:pt x="1021" y="1536"/>
                  </a:lnTo>
                  <a:lnTo>
                    <a:pt x="1020" y="1539"/>
                  </a:lnTo>
                  <a:lnTo>
                    <a:pt x="1020" y="1545"/>
                  </a:lnTo>
                  <a:lnTo>
                    <a:pt x="1021" y="1551"/>
                  </a:lnTo>
                  <a:lnTo>
                    <a:pt x="1025" y="1555"/>
                  </a:lnTo>
                  <a:lnTo>
                    <a:pt x="1028" y="1561"/>
                  </a:lnTo>
                  <a:lnTo>
                    <a:pt x="1033" y="1565"/>
                  </a:lnTo>
                  <a:lnTo>
                    <a:pt x="1038" y="1567"/>
                  </a:lnTo>
                  <a:lnTo>
                    <a:pt x="1047" y="1570"/>
                  </a:lnTo>
                  <a:lnTo>
                    <a:pt x="1057" y="1574"/>
                  </a:lnTo>
                  <a:lnTo>
                    <a:pt x="1061" y="1578"/>
                  </a:lnTo>
                  <a:lnTo>
                    <a:pt x="1062" y="1580"/>
                  </a:lnTo>
                  <a:lnTo>
                    <a:pt x="1063" y="1583"/>
                  </a:lnTo>
                  <a:lnTo>
                    <a:pt x="1063" y="1586"/>
                  </a:lnTo>
                  <a:lnTo>
                    <a:pt x="1059" y="1591"/>
                  </a:lnTo>
                  <a:lnTo>
                    <a:pt x="1056" y="1597"/>
                  </a:lnTo>
                  <a:lnTo>
                    <a:pt x="1055" y="1604"/>
                  </a:lnTo>
                  <a:lnTo>
                    <a:pt x="1053" y="1612"/>
                  </a:lnTo>
                  <a:lnTo>
                    <a:pt x="1055" y="1621"/>
                  </a:lnTo>
                  <a:lnTo>
                    <a:pt x="1055" y="1628"/>
                  </a:lnTo>
                  <a:lnTo>
                    <a:pt x="1055" y="1630"/>
                  </a:lnTo>
                  <a:lnTo>
                    <a:pt x="1053" y="1633"/>
                  </a:lnTo>
                  <a:lnTo>
                    <a:pt x="1052" y="1634"/>
                  </a:lnTo>
                  <a:lnTo>
                    <a:pt x="1050" y="1635"/>
                  </a:lnTo>
                  <a:lnTo>
                    <a:pt x="1045" y="1634"/>
                  </a:lnTo>
                  <a:lnTo>
                    <a:pt x="1039" y="1631"/>
                  </a:lnTo>
                  <a:lnTo>
                    <a:pt x="1032" y="1628"/>
                  </a:lnTo>
                  <a:lnTo>
                    <a:pt x="1025" y="1624"/>
                  </a:lnTo>
                  <a:lnTo>
                    <a:pt x="1021" y="1623"/>
                  </a:lnTo>
                  <a:lnTo>
                    <a:pt x="1018" y="1623"/>
                  </a:lnTo>
                  <a:lnTo>
                    <a:pt x="1017" y="1626"/>
                  </a:lnTo>
                  <a:lnTo>
                    <a:pt x="1015" y="1629"/>
                  </a:lnTo>
                  <a:lnTo>
                    <a:pt x="1013" y="1637"/>
                  </a:lnTo>
                  <a:lnTo>
                    <a:pt x="1012" y="1643"/>
                  </a:lnTo>
                  <a:lnTo>
                    <a:pt x="1011" y="1647"/>
                  </a:lnTo>
                  <a:lnTo>
                    <a:pt x="1009" y="1652"/>
                  </a:lnTo>
                  <a:lnTo>
                    <a:pt x="1011" y="1653"/>
                  </a:lnTo>
                  <a:lnTo>
                    <a:pt x="1011" y="1655"/>
                  </a:lnTo>
                  <a:lnTo>
                    <a:pt x="1012" y="1656"/>
                  </a:lnTo>
                  <a:lnTo>
                    <a:pt x="1014" y="1656"/>
                  </a:lnTo>
                  <a:lnTo>
                    <a:pt x="1017" y="1658"/>
                  </a:lnTo>
                  <a:lnTo>
                    <a:pt x="1019" y="1659"/>
                  </a:lnTo>
                  <a:lnTo>
                    <a:pt x="1020" y="1661"/>
                  </a:lnTo>
                  <a:lnTo>
                    <a:pt x="1020" y="1664"/>
                  </a:lnTo>
                  <a:lnTo>
                    <a:pt x="1020" y="1667"/>
                  </a:lnTo>
                  <a:lnTo>
                    <a:pt x="1018" y="1671"/>
                  </a:lnTo>
                  <a:lnTo>
                    <a:pt x="1015" y="1674"/>
                  </a:lnTo>
                  <a:lnTo>
                    <a:pt x="1013" y="1678"/>
                  </a:lnTo>
                  <a:lnTo>
                    <a:pt x="1011" y="1683"/>
                  </a:lnTo>
                  <a:lnTo>
                    <a:pt x="1011" y="1689"/>
                  </a:lnTo>
                  <a:lnTo>
                    <a:pt x="1011" y="1696"/>
                  </a:lnTo>
                  <a:lnTo>
                    <a:pt x="1009" y="1704"/>
                  </a:lnTo>
                  <a:lnTo>
                    <a:pt x="1008" y="1712"/>
                  </a:lnTo>
                  <a:lnTo>
                    <a:pt x="1006" y="1717"/>
                  </a:lnTo>
                  <a:lnTo>
                    <a:pt x="1002" y="1722"/>
                  </a:lnTo>
                  <a:lnTo>
                    <a:pt x="998" y="1724"/>
                  </a:lnTo>
                  <a:lnTo>
                    <a:pt x="995" y="1724"/>
                  </a:lnTo>
                  <a:lnTo>
                    <a:pt x="993" y="1724"/>
                  </a:lnTo>
                  <a:lnTo>
                    <a:pt x="992" y="1723"/>
                  </a:lnTo>
                  <a:lnTo>
                    <a:pt x="989" y="1721"/>
                  </a:lnTo>
                  <a:lnTo>
                    <a:pt x="988" y="1715"/>
                  </a:lnTo>
                  <a:lnTo>
                    <a:pt x="988" y="1711"/>
                  </a:lnTo>
                  <a:lnTo>
                    <a:pt x="988" y="1709"/>
                  </a:lnTo>
                  <a:lnTo>
                    <a:pt x="987" y="1709"/>
                  </a:lnTo>
                  <a:lnTo>
                    <a:pt x="986" y="1710"/>
                  </a:lnTo>
                  <a:lnTo>
                    <a:pt x="984" y="1718"/>
                  </a:lnTo>
                  <a:lnTo>
                    <a:pt x="984" y="1731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rgbClr val="80808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544334" y="2320817"/>
              <a:ext cx="60675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4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浙江</a:t>
              </a:r>
              <a:endPara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7" name="北京"/>
          <p:cNvSpPr/>
          <p:nvPr/>
        </p:nvSpPr>
        <p:spPr bwMode="auto">
          <a:xfrm>
            <a:off x="419890" y="2181683"/>
            <a:ext cx="750356" cy="865796"/>
          </a:xfrm>
          <a:custGeom>
            <a:avLst/>
            <a:gdLst>
              <a:gd name="T0" fmla="*/ 1955697307 w 636"/>
              <a:gd name="T1" fmla="*/ 2147483646 h 711"/>
              <a:gd name="T2" fmla="*/ 2081164546 w 636"/>
              <a:gd name="T3" fmla="*/ 2147483646 h 711"/>
              <a:gd name="T4" fmla="*/ 2147483646 w 636"/>
              <a:gd name="T5" fmla="*/ 2147483646 h 711"/>
              <a:gd name="T6" fmla="*/ 2147483646 w 636"/>
              <a:gd name="T7" fmla="*/ 2147483646 h 711"/>
              <a:gd name="T8" fmla="*/ 2147483646 w 636"/>
              <a:gd name="T9" fmla="*/ 2147483646 h 711"/>
              <a:gd name="T10" fmla="*/ 2147483646 w 636"/>
              <a:gd name="T11" fmla="*/ 2147483646 h 711"/>
              <a:gd name="T12" fmla="*/ 2147483646 w 636"/>
              <a:gd name="T13" fmla="*/ 2147483646 h 711"/>
              <a:gd name="T14" fmla="*/ 2147483646 w 636"/>
              <a:gd name="T15" fmla="*/ 2147483646 h 711"/>
              <a:gd name="T16" fmla="*/ 2147483646 w 636"/>
              <a:gd name="T17" fmla="*/ 2147483646 h 711"/>
              <a:gd name="T18" fmla="*/ 2147483646 w 636"/>
              <a:gd name="T19" fmla="*/ 2147483646 h 711"/>
              <a:gd name="T20" fmla="*/ 2147483646 w 636"/>
              <a:gd name="T21" fmla="*/ 2147483646 h 711"/>
              <a:gd name="T22" fmla="*/ 2147483646 w 636"/>
              <a:gd name="T23" fmla="*/ 2147483646 h 711"/>
              <a:gd name="T24" fmla="*/ 2147483646 w 636"/>
              <a:gd name="T25" fmla="*/ 2147483646 h 711"/>
              <a:gd name="T26" fmla="*/ 2147483646 w 636"/>
              <a:gd name="T27" fmla="*/ 2147483646 h 711"/>
              <a:gd name="T28" fmla="*/ 2147483646 w 636"/>
              <a:gd name="T29" fmla="*/ 2147483646 h 711"/>
              <a:gd name="T30" fmla="*/ 2147483646 w 636"/>
              <a:gd name="T31" fmla="*/ 2147483646 h 711"/>
              <a:gd name="T32" fmla="*/ 2147483646 w 636"/>
              <a:gd name="T33" fmla="*/ 2147483646 h 711"/>
              <a:gd name="T34" fmla="*/ 2147483646 w 636"/>
              <a:gd name="T35" fmla="*/ 2147483646 h 711"/>
              <a:gd name="T36" fmla="*/ 2147483646 w 636"/>
              <a:gd name="T37" fmla="*/ 2147483646 h 711"/>
              <a:gd name="T38" fmla="*/ 2147483646 w 636"/>
              <a:gd name="T39" fmla="*/ 2147483646 h 711"/>
              <a:gd name="T40" fmla="*/ 2147483646 w 636"/>
              <a:gd name="T41" fmla="*/ 2012369658 h 711"/>
              <a:gd name="T42" fmla="*/ 2147483646 w 636"/>
              <a:gd name="T43" fmla="*/ 2044835641 h 711"/>
              <a:gd name="T44" fmla="*/ 2147483646 w 636"/>
              <a:gd name="T45" fmla="*/ 1785188160 h 711"/>
              <a:gd name="T46" fmla="*/ 2147483646 w 636"/>
              <a:gd name="T47" fmla="*/ 1614781690 h 711"/>
              <a:gd name="T48" fmla="*/ 2147483646 w 636"/>
              <a:gd name="T49" fmla="*/ 1574199161 h 711"/>
              <a:gd name="T50" fmla="*/ 2147483646 w 636"/>
              <a:gd name="T51" fmla="*/ 1306435134 h 711"/>
              <a:gd name="T52" fmla="*/ 2147483646 w 636"/>
              <a:gd name="T53" fmla="*/ 1192844285 h 711"/>
              <a:gd name="T54" fmla="*/ 2147483646 w 636"/>
              <a:gd name="T55" fmla="*/ 1152261756 h 711"/>
              <a:gd name="T56" fmla="*/ 2147483646 w 636"/>
              <a:gd name="T57" fmla="*/ 754633598 h 711"/>
              <a:gd name="T58" fmla="*/ 2147483646 w 636"/>
              <a:gd name="T59" fmla="*/ 397628158 h 711"/>
              <a:gd name="T60" fmla="*/ 2147483646 w 636"/>
              <a:gd name="T61" fmla="*/ 24349437 h 711"/>
              <a:gd name="T62" fmla="*/ 2147483646 w 636"/>
              <a:gd name="T63" fmla="*/ 24349437 h 711"/>
              <a:gd name="T64" fmla="*/ 2147483646 w 636"/>
              <a:gd name="T65" fmla="*/ 227221889 h 711"/>
              <a:gd name="T66" fmla="*/ 2147483646 w 636"/>
              <a:gd name="T67" fmla="*/ 275880573 h 711"/>
              <a:gd name="T68" fmla="*/ 2147483646 w 636"/>
              <a:gd name="T69" fmla="*/ 413820859 h 711"/>
              <a:gd name="T70" fmla="*/ 2125438213 w 636"/>
              <a:gd name="T71" fmla="*/ 511219008 h 711"/>
              <a:gd name="T72" fmla="*/ 1963051071 w 636"/>
              <a:gd name="T73" fmla="*/ 584227128 h 711"/>
              <a:gd name="T74" fmla="*/ 2147483646 w 636"/>
              <a:gd name="T75" fmla="*/ 876381184 h 711"/>
              <a:gd name="T76" fmla="*/ 2147483646 w 636"/>
              <a:gd name="T77" fmla="*/ 1046747062 h 711"/>
              <a:gd name="T78" fmla="*/ 1859758437 w 636"/>
              <a:gd name="T79" fmla="*/ 1127912320 h 711"/>
              <a:gd name="T80" fmla="*/ 1719545899 w 636"/>
              <a:gd name="T81" fmla="*/ 1062980153 h 711"/>
              <a:gd name="T82" fmla="*/ 1594078660 w 636"/>
              <a:gd name="T83" fmla="*/ 1403792892 h 711"/>
              <a:gd name="T84" fmla="*/ 1298870515 w 636"/>
              <a:gd name="T85" fmla="*/ 1760838522 h 711"/>
              <a:gd name="T86" fmla="*/ 1062719107 w 636"/>
              <a:gd name="T87" fmla="*/ 1695906557 h 711"/>
              <a:gd name="T88" fmla="*/ 782294031 w 636"/>
              <a:gd name="T89" fmla="*/ 1842003579 h 711"/>
              <a:gd name="T90" fmla="*/ 664180556 w 636"/>
              <a:gd name="T91" fmla="*/ 2147483646 h 711"/>
              <a:gd name="T92" fmla="*/ 1011053904 w 636"/>
              <a:gd name="T93" fmla="*/ 2147483646 h 711"/>
              <a:gd name="T94" fmla="*/ 1070110641 w 636"/>
              <a:gd name="T95" fmla="*/ 2147483646 h 711"/>
              <a:gd name="T96" fmla="*/ 848704532 w 636"/>
              <a:gd name="T97" fmla="*/ 2147483646 h 711"/>
              <a:gd name="T98" fmla="*/ 464949052 w 636"/>
              <a:gd name="T99" fmla="*/ 2147483646 h 711"/>
              <a:gd name="T100" fmla="*/ 0 w 636"/>
              <a:gd name="T101" fmla="*/ 2147483646 h 711"/>
              <a:gd name="T102" fmla="*/ 73802036 w 636"/>
              <a:gd name="T103" fmla="*/ 2147483646 h 711"/>
              <a:gd name="T104" fmla="*/ 287816610 w 636"/>
              <a:gd name="T105" fmla="*/ 2147483646 h 711"/>
              <a:gd name="T106" fmla="*/ 125467239 w 636"/>
              <a:gd name="T107" fmla="*/ 2147483646 h 711"/>
              <a:gd name="T108" fmla="*/ 184486206 w 636"/>
              <a:gd name="T109" fmla="*/ 2147483646 h 711"/>
              <a:gd name="T110" fmla="*/ 273071311 w 636"/>
              <a:gd name="T111" fmla="*/ 2147483646 h 711"/>
              <a:gd name="T112" fmla="*/ 472302816 w 636"/>
              <a:gd name="T113" fmla="*/ 2147483646 h 711"/>
              <a:gd name="T114" fmla="*/ 686317390 w 636"/>
              <a:gd name="T115" fmla="*/ 2147483646 h 711"/>
              <a:gd name="T116" fmla="*/ 870841366 w 636"/>
              <a:gd name="T117" fmla="*/ 2147483646 h 711"/>
              <a:gd name="T118" fmla="*/ 1158657977 w 636"/>
              <a:gd name="T119" fmla="*/ 2147483646 h 711"/>
              <a:gd name="T120" fmla="*/ 1483356720 w 636"/>
              <a:gd name="T121" fmla="*/ 2147483646 h 711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636"/>
              <a:gd name="T184" fmla="*/ 0 h 711"/>
              <a:gd name="T185" fmla="*/ 636 w 636"/>
              <a:gd name="T186" fmla="*/ 711 h 711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636" h="711">
                <a:moveTo>
                  <a:pt x="237" y="646"/>
                </a:moveTo>
                <a:lnTo>
                  <a:pt x="245" y="646"/>
                </a:lnTo>
                <a:lnTo>
                  <a:pt x="252" y="646"/>
                </a:lnTo>
                <a:lnTo>
                  <a:pt x="257" y="646"/>
                </a:lnTo>
                <a:lnTo>
                  <a:pt x="262" y="648"/>
                </a:lnTo>
                <a:lnTo>
                  <a:pt x="265" y="650"/>
                </a:lnTo>
                <a:lnTo>
                  <a:pt x="268" y="655"/>
                </a:lnTo>
                <a:lnTo>
                  <a:pt x="270" y="659"/>
                </a:lnTo>
                <a:lnTo>
                  <a:pt x="272" y="668"/>
                </a:lnTo>
                <a:lnTo>
                  <a:pt x="275" y="678"/>
                </a:lnTo>
                <a:lnTo>
                  <a:pt x="279" y="689"/>
                </a:lnTo>
                <a:lnTo>
                  <a:pt x="282" y="694"/>
                </a:lnTo>
                <a:lnTo>
                  <a:pt x="285" y="699"/>
                </a:lnTo>
                <a:lnTo>
                  <a:pt x="289" y="703"/>
                </a:lnTo>
                <a:lnTo>
                  <a:pt x="291" y="706"/>
                </a:lnTo>
                <a:lnTo>
                  <a:pt x="296" y="708"/>
                </a:lnTo>
                <a:lnTo>
                  <a:pt x="300" y="709"/>
                </a:lnTo>
                <a:lnTo>
                  <a:pt x="304" y="711"/>
                </a:lnTo>
                <a:lnTo>
                  <a:pt x="308" y="711"/>
                </a:lnTo>
                <a:lnTo>
                  <a:pt x="312" y="711"/>
                </a:lnTo>
                <a:lnTo>
                  <a:pt x="315" y="708"/>
                </a:lnTo>
                <a:lnTo>
                  <a:pt x="319" y="707"/>
                </a:lnTo>
                <a:lnTo>
                  <a:pt x="321" y="703"/>
                </a:lnTo>
                <a:lnTo>
                  <a:pt x="325" y="696"/>
                </a:lnTo>
                <a:lnTo>
                  <a:pt x="331" y="689"/>
                </a:lnTo>
                <a:lnTo>
                  <a:pt x="337" y="681"/>
                </a:lnTo>
                <a:lnTo>
                  <a:pt x="344" y="675"/>
                </a:lnTo>
                <a:lnTo>
                  <a:pt x="354" y="664"/>
                </a:lnTo>
                <a:lnTo>
                  <a:pt x="364" y="655"/>
                </a:lnTo>
                <a:lnTo>
                  <a:pt x="372" y="646"/>
                </a:lnTo>
                <a:lnTo>
                  <a:pt x="379" y="639"/>
                </a:lnTo>
                <a:lnTo>
                  <a:pt x="383" y="637"/>
                </a:lnTo>
                <a:lnTo>
                  <a:pt x="386" y="635"/>
                </a:lnTo>
                <a:lnTo>
                  <a:pt x="390" y="633"/>
                </a:lnTo>
                <a:lnTo>
                  <a:pt x="394" y="633"/>
                </a:lnTo>
                <a:lnTo>
                  <a:pt x="401" y="633"/>
                </a:lnTo>
                <a:lnTo>
                  <a:pt x="409" y="636"/>
                </a:lnTo>
                <a:lnTo>
                  <a:pt x="413" y="637"/>
                </a:lnTo>
                <a:lnTo>
                  <a:pt x="416" y="637"/>
                </a:lnTo>
                <a:lnTo>
                  <a:pt x="420" y="636"/>
                </a:lnTo>
                <a:lnTo>
                  <a:pt x="422" y="636"/>
                </a:lnTo>
                <a:lnTo>
                  <a:pt x="428" y="631"/>
                </a:lnTo>
                <a:lnTo>
                  <a:pt x="434" y="625"/>
                </a:lnTo>
                <a:lnTo>
                  <a:pt x="436" y="623"/>
                </a:lnTo>
                <a:lnTo>
                  <a:pt x="439" y="621"/>
                </a:lnTo>
                <a:lnTo>
                  <a:pt x="441" y="621"/>
                </a:lnTo>
                <a:lnTo>
                  <a:pt x="444" y="621"/>
                </a:lnTo>
                <a:lnTo>
                  <a:pt x="448" y="625"/>
                </a:lnTo>
                <a:lnTo>
                  <a:pt x="453" y="631"/>
                </a:lnTo>
                <a:lnTo>
                  <a:pt x="457" y="632"/>
                </a:lnTo>
                <a:lnTo>
                  <a:pt x="460" y="633"/>
                </a:lnTo>
                <a:lnTo>
                  <a:pt x="464" y="632"/>
                </a:lnTo>
                <a:lnTo>
                  <a:pt x="467" y="630"/>
                </a:lnTo>
                <a:lnTo>
                  <a:pt x="471" y="626"/>
                </a:lnTo>
                <a:lnTo>
                  <a:pt x="474" y="621"/>
                </a:lnTo>
                <a:lnTo>
                  <a:pt x="477" y="615"/>
                </a:lnTo>
                <a:lnTo>
                  <a:pt x="478" y="608"/>
                </a:lnTo>
                <a:lnTo>
                  <a:pt x="479" y="593"/>
                </a:lnTo>
                <a:lnTo>
                  <a:pt x="482" y="580"/>
                </a:lnTo>
                <a:lnTo>
                  <a:pt x="486" y="568"/>
                </a:lnTo>
                <a:lnTo>
                  <a:pt x="492" y="556"/>
                </a:lnTo>
                <a:lnTo>
                  <a:pt x="499" y="547"/>
                </a:lnTo>
                <a:lnTo>
                  <a:pt x="503" y="542"/>
                </a:lnTo>
                <a:lnTo>
                  <a:pt x="503" y="539"/>
                </a:lnTo>
                <a:lnTo>
                  <a:pt x="501" y="537"/>
                </a:lnTo>
                <a:lnTo>
                  <a:pt x="496" y="535"/>
                </a:lnTo>
                <a:lnTo>
                  <a:pt x="489" y="532"/>
                </a:lnTo>
                <a:lnTo>
                  <a:pt x="478" y="528"/>
                </a:lnTo>
                <a:lnTo>
                  <a:pt x="467" y="524"/>
                </a:lnTo>
                <a:lnTo>
                  <a:pt x="458" y="519"/>
                </a:lnTo>
                <a:lnTo>
                  <a:pt x="449" y="516"/>
                </a:lnTo>
                <a:lnTo>
                  <a:pt x="446" y="513"/>
                </a:lnTo>
                <a:lnTo>
                  <a:pt x="442" y="509"/>
                </a:lnTo>
                <a:lnTo>
                  <a:pt x="440" y="504"/>
                </a:lnTo>
                <a:lnTo>
                  <a:pt x="438" y="499"/>
                </a:lnTo>
                <a:lnTo>
                  <a:pt x="435" y="488"/>
                </a:lnTo>
                <a:lnTo>
                  <a:pt x="435" y="479"/>
                </a:lnTo>
                <a:lnTo>
                  <a:pt x="435" y="469"/>
                </a:lnTo>
                <a:lnTo>
                  <a:pt x="434" y="460"/>
                </a:lnTo>
                <a:lnTo>
                  <a:pt x="434" y="455"/>
                </a:lnTo>
                <a:lnTo>
                  <a:pt x="435" y="450"/>
                </a:lnTo>
                <a:lnTo>
                  <a:pt x="436" y="447"/>
                </a:lnTo>
                <a:lnTo>
                  <a:pt x="440" y="444"/>
                </a:lnTo>
                <a:lnTo>
                  <a:pt x="446" y="441"/>
                </a:lnTo>
                <a:lnTo>
                  <a:pt x="454" y="436"/>
                </a:lnTo>
                <a:lnTo>
                  <a:pt x="460" y="435"/>
                </a:lnTo>
                <a:lnTo>
                  <a:pt x="465" y="434"/>
                </a:lnTo>
                <a:lnTo>
                  <a:pt x="472" y="434"/>
                </a:lnTo>
                <a:lnTo>
                  <a:pt x="480" y="435"/>
                </a:lnTo>
                <a:lnTo>
                  <a:pt x="496" y="436"/>
                </a:lnTo>
                <a:lnTo>
                  <a:pt x="510" y="435"/>
                </a:lnTo>
                <a:lnTo>
                  <a:pt x="523" y="432"/>
                </a:lnTo>
                <a:lnTo>
                  <a:pt x="534" y="428"/>
                </a:lnTo>
                <a:lnTo>
                  <a:pt x="546" y="423"/>
                </a:lnTo>
                <a:lnTo>
                  <a:pt x="559" y="419"/>
                </a:lnTo>
                <a:lnTo>
                  <a:pt x="572" y="416"/>
                </a:lnTo>
                <a:lnTo>
                  <a:pt x="583" y="410"/>
                </a:lnTo>
                <a:lnTo>
                  <a:pt x="589" y="404"/>
                </a:lnTo>
                <a:lnTo>
                  <a:pt x="592" y="397"/>
                </a:lnTo>
                <a:lnTo>
                  <a:pt x="593" y="394"/>
                </a:lnTo>
                <a:lnTo>
                  <a:pt x="596" y="392"/>
                </a:lnTo>
                <a:lnTo>
                  <a:pt x="599" y="391"/>
                </a:lnTo>
                <a:lnTo>
                  <a:pt x="604" y="390"/>
                </a:lnTo>
                <a:lnTo>
                  <a:pt x="612" y="388"/>
                </a:lnTo>
                <a:lnTo>
                  <a:pt x="617" y="386"/>
                </a:lnTo>
                <a:lnTo>
                  <a:pt x="619" y="381"/>
                </a:lnTo>
                <a:lnTo>
                  <a:pt x="619" y="374"/>
                </a:lnTo>
                <a:lnTo>
                  <a:pt x="619" y="366"/>
                </a:lnTo>
                <a:lnTo>
                  <a:pt x="619" y="358"/>
                </a:lnTo>
                <a:lnTo>
                  <a:pt x="617" y="348"/>
                </a:lnTo>
                <a:lnTo>
                  <a:pt x="615" y="341"/>
                </a:lnTo>
                <a:lnTo>
                  <a:pt x="614" y="334"/>
                </a:lnTo>
                <a:lnTo>
                  <a:pt x="611" y="330"/>
                </a:lnTo>
                <a:lnTo>
                  <a:pt x="602" y="320"/>
                </a:lnTo>
                <a:lnTo>
                  <a:pt x="592" y="306"/>
                </a:lnTo>
                <a:lnTo>
                  <a:pt x="589" y="299"/>
                </a:lnTo>
                <a:lnTo>
                  <a:pt x="586" y="293"/>
                </a:lnTo>
                <a:lnTo>
                  <a:pt x="584" y="287"/>
                </a:lnTo>
                <a:lnTo>
                  <a:pt x="583" y="281"/>
                </a:lnTo>
                <a:lnTo>
                  <a:pt x="594" y="270"/>
                </a:lnTo>
                <a:lnTo>
                  <a:pt x="606" y="260"/>
                </a:lnTo>
                <a:lnTo>
                  <a:pt x="606" y="257"/>
                </a:lnTo>
                <a:lnTo>
                  <a:pt x="605" y="254"/>
                </a:lnTo>
                <a:lnTo>
                  <a:pt x="603" y="252"/>
                </a:lnTo>
                <a:lnTo>
                  <a:pt x="600" y="249"/>
                </a:lnTo>
                <a:lnTo>
                  <a:pt x="597" y="248"/>
                </a:lnTo>
                <a:lnTo>
                  <a:pt x="593" y="248"/>
                </a:lnTo>
                <a:lnTo>
                  <a:pt x="589" y="249"/>
                </a:lnTo>
                <a:lnTo>
                  <a:pt x="585" y="252"/>
                </a:lnTo>
                <a:lnTo>
                  <a:pt x="580" y="253"/>
                </a:lnTo>
                <a:lnTo>
                  <a:pt x="577" y="253"/>
                </a:lnTo>
                <a:lnTo>
                  <a:pt x="574" y="252"/>
                </a:lnTo>
                <a:lnTo>
                  <a:pt x="572" y="248"/>
                </a:lnTo>
                <a:lnTo>
                  <a:pt x="570" y="245"/>
                </a:lnTo>
                <a:lnTo>
                  <a:pt x="568" y="239"/>
                </a:lnTo>
                <a:lnTo>
                  <a:pt x="568" y="233"/>
                </a:lnTo>
                <a:lnTo>
                  <a:pt x="568" y="227"/>
                </a:lnTo>
                <a:lnTo>
                  <a:pt x="570" y="220"/>
                </a:lnTo>
                <a:lnTo>
                  <a:pt x="573" y="215"/>
                </a:lnTo>
                <a:lnTo>
                  <a:pt x="575" y="210"/>
                </a:lnTo>
                <a:lnTo>
                  <a:pt x="579" y="205"/>
                </a:lnTo>
                <a:lnTo>
                  <a:pt x="584" y="203"/>
                </a:lnTo>
                <a:lnTo>
                  <a:pt x="589" y="201"/>
                </a:lnTo>
                <a:lnTo>
                  <a:pt x="592" y="199"/>
                </a:lnTo>
                <a:lnTo>
                  <a:pt x="597" y="198"/>
                </a:lnTo>
                <a:lnTo>
                  <a:pt x="606" y="198"/>
                </a:lnTo>
                <a:lnTo>
                  <a:pt x="615" y="198"/>
                </a:lnTo>
                <a:lnTo>
                  <a:pt x="619" y="197"/>
                </a:lnTo>
                <a:lnTo>
                  <a:pt x="623" y="196"/>
                </a:lnTo>
                <a:lnTo>
                  <a:pt x="627" y="194"/>
                </a:lnTo>
                <a:lnTo>
                  <a:pt x="629" y="191"/>
                </a:lnTo>
                <a:lnTo>
                  <a:pt x="633" y="184"/>
                </a:lnTo>
                <a:lnTo>
                  <a:pt x="635" y="177"/>
                </a:lnTo>
                <a:lnTo>
                  <a:pt x="636" y="171"/>
                </a:lnTo>
                <a:lnTo>
                  <a:pt x="635" y="165"/>
                </a:lnTo>
                <a:lnTo>
                  <a:pt x="633" y="161"/>
                </a:lnTo>
                <a:lnTo>
                  <a:pt x="629" y="158"/>
                </a:lnTo>
                <a:lnTo>
                  <a:pt x="623" y="154"/>
                </a:lnTo>
                <a:lnTo>
                  <a:pt x="615" y="152"/>
                </a:lnTo>
                <a:lnTo>
                  <a:pt x="592" y="148"/>
                </a:lnTo>
                <a:lnTo>
                  <a:pt x="567" y="147"/>
                </a:lnTo>
                <a:lnTo>
                  <a:pt x="545" y="147"/>
                </a:lnTo>
                <a:lnTo>
                  <a:pt x="530" y="147"/>
                </a:lnTo>
                <a:lnTo>
                  <a:pt x="518" y="150"/>
                </a:lnTo>
                <a:lnTo>
                  <a:pt x="508" y="151"/>
                </a:lnTo>
                <a:lnTo>
                  <a:pt x="498" y="150"/>
                </a:lnTo>
                <a:lnTo>
                  <a:pt x="486" y="147"/>
                </a:lnTo>
                <a:lnTo>
                  <a:pt x="474" y="142"/>
                </a:lnTo>
                <a:lnTo>
                  <a:pt x="464" y="135"/>
                </a:lnTo>
                <a:lnTo>
                  <a:pt x="454" y="127"/>
                </a:lnTo>
                <a:lnTo>
                  <a:pt x="448" y="117"/>
                </a:lnTo>
                <a:lnTo>
                  <a:pt x="442" y="109"/>
                </a:lnTo>
                <a:lnTo>
                  <a:pt x="436" y="101"/>
                </a:lnTo>
                <a:lnTo>
                  <a:pt x="429" y="93"/>
                </a:lnTo>
                <a:lnTo>
                  <a:pt x="422" y="87"/>
                </a:lnTo>
                <a:lnTo>
                  <a:pt x="413" y="79"/>
                </a:lnTo>
                <a:lnTo>
                  <a:pt x="404" y="73"/>
                </a:lnTo>
                <a:lnTo>
                  <a:pt x="396" y="66"/>
                </a:lnTo>
                <a:lnTo>
                  <a:pt x="388" y="58"/>
                </a:lnTo>
                <a:lnTo>
                  <a:pt x="382" y="49"/>
                </a:lnTo>
                <a:lnTo>
                  <a:pt x="377" y="40"/>
                </a:lnTo>
                <a:lnTo>
                  <a:pt x="373" y="31"/>
                </a:lnTo>
                <a:lnTo>
                  <a:pt x="371" y="21"/>
                </a:lnTo>
                <a:lnTo>
                  <a:pt x="370" y="13"/>
                </a:lnTo>
                <a:lnTo>
                  <a:pt x="367" y="6"/>
                </a:lnTo>
                <a:lnTo>
                  <a:pt x="366" y="3"/>
                </a:lnTo>
                <a:lnTo>
                  <a:pt x="364" y="1"/>
                </a:lnTo>
                <a:lnTo>
                  <a:pt x="361" y="0"/>
                </a:lnTo>
                <a:lnTo>
                  <a:pt x="359" y="0"/>
                </a:lnTo>
                <a:lnTo>
                  <a:pt x="357" y="0"/>
                </a:lnTo>
                <a:lnTo>
                  <a:pt x="354" y="1"/>
                </a:lnTo>
                <a:lnTo>
                  <a:pt x="353" y="3"/>
                </a:lnTo>
                <a:lnTo>
                  <a:pt x="352" y="6"/>
                </a:lnTo>
                <a:lnTo>
                  <a:pt x="350" y="10"/>
                </a:lnTo>
                <a:lnTo>
                  <a:pt x="348" y="16"/>
                </a:lnTo>
                <a:lnTo>
                  <a:pt x="346" y="22"/>
                </a:lnTo>
                <a:lnTo>
                  <a:pt x="342" y="27"/>
                </a:lnTo>
                <a:lnTo>
                  <a:pt x="340" y="28"/>
                </a:lnTo>
                <a:lnTo>
                  <a:pt x="337" y="30"/>
                </a:lnTo>
                <a:lnTo>
                  <a:pt x="332" y="31"/>
                </a:lnTo>
                <a:lnTo>
                  <a:pt x="325" y="31"/>
                </a:lnTo>
                <a:lnTo>
                  <a:pt x="318" y="32"/>
                </a:lnTo>
                <a:lnTo>
                  <a:pt x="313" y="32"/>
                </a:lnTo>
                <a:lnTo>
                  <a:pt x="308" y="34"/>
                </a:lnTo>
                <a:lnTo>
                  <a:pt x="304" y="35"/>
                </a:lnTo>
                <a:lnTo>
                  <a:pt x="303" y="38"/>
                </a:lnTo>
                <a:lnTo>
                  <a:pt x="301" y="40"/>
                </a:lnTo>
                <a:lnTo>
                  <a:pt x="301" y="44"/>
                </a:lnTo>
                <a:lnTo>
                  <a:pt x="301" y="47"/>
                </a:lnTo>
                <a:lnTo>
                  <a:pt x="300" y="51"/>
                </a:lnTo>
                <a:lnTo>
                  <a:pt x="300" y="53"/>
                </a:lnTo>
                <a:lnTo>
                  <a:pt x="297" y="57"/>
                </a:lnTo>
                <a:lnTo>
                  <a:pt x="296" y="59"/>
                </a:lnTo>
                <a:lnTo>
                  <a:pt x="294" y="62"/>
                </a:lnTo>
                <a:lnTo>
                  <a:pt x="290" y="63"/>
                </a:lnTo>
                <a:lnTo>
                  <a:pt x="288" y="63"/>
                </a:lnTo>
                <a:lnTo>
                  <a:pt x="284" y="63"/>
                </a:lnTo>
                <a:lnTo>
                  <a:pt x="276" y="63"/>
                </a:lnTo>
                <a:lnTo>
                  <a:pt x="270" y="65"/>
                </a:lnTo>
                <a:lnTo>
                  <a:pt x="269" y="68"/>
                </a:lnTo>
                <a:lnTo>
                  <a:pt x="266" y="70"/>
                </a:lnTo>
                <a:lnTo>
                  <a:pt x="266" y="72"/>
                </a:lnTo>
                <a:lnTo>
                  <a:pt x="268" y="76"/>
                </a:lnTo>
                <a:lnTo>
                  <a:pt x="272" y="84"/>
                </a:lnTo>
                <a:lnTo>
                  <a:pt x="279" y="93"/>
                </a:lnTo>
                <a:lnTo>
                  <a:pt x="287" y="101"/>
                </a:lnTo>
                <a:lnTo>
                  <a:pt x="295" y="106"/>
                </a:lnTo>
                <a:lnTo>
                  <a:pt x="298" y="108"/>
                </a:lnTo>
                <a:lnTo>
                  <a:pt x="301" y="112"/>
                </a:lnTo>
                <a:lnTo>
                  <a:pt x="303" y="116"/>
                </a:lnTo>
                <a:lnTo>
                  <a:pt x="304" y="120"/>
                </a:lnTo>
                <a:lnTo>
                  <a:pt x="306" y="123"/>
                </a:lnTo>
                <a:lnTo>
                  <a:pt x="304" y="127"/>
                </a:lnTo>
                <a:lnTo>
                  <a:pt x="302" y="129"/>
                </a:lnTo>
                <a:lnTo>
                  <a:pt x="300" y="131"/>
                </a:lnTo>
                <a:lnTo>
                  <a:pt x="282" y="132"/>
                </a:lnTo>
                <a:lnTo>
                  <a:pt x="268" y="136"/>
                </a:lnTo>
                <a:lnTo>
                  <a:pt x="262" y="138"/>
                </a:lnTo>
                <a:lnTo>
                  <a:pt x="255" y="139"/>
                </a:lnTo>
                <a:lnTo>
                  <a:pt x="252" y="139"/>
                </a:lnTo>
                <a:lnTo>
                  <a:pt x="249" y="138"/>
                </a:lnTo>
                <a:lnTo>
                  <a:pt x="245" y="136"/>
                </a:lnTo>
                <a:lnTo>
                  <a:pt x="243" y="134"/>
                </a:lnTo>
                <a:lnTo>
                  <a:pt x="238" y="129"/>
                </a:lnTo>
                <a:lnTo>
                  <a:pt x="234" y="128"/>
                </a:lnTo>
                <a:lnTo>
                  <a:pt x="233" y="131"/>
                </a:lnTo>
                <a:lnTo>
                  <a:pt x="232" y="138"/>
                </a:lnTo>
                <a:lnTo>
                  <a:pt x="232" y="146"/>
                </a:lnTo>
                <a:lnTo>
                  <a:pt x="230" y="153"/>
                </a:lnTo>
                <a:lnTo>
                  <a:pt x="227" y="159"/>
                </a:lnTo>
                <a:lnTo>
                  <a:pt x="222" y="165"/>
                </a:lnTo>
                <a:lnTo>
                  <a:pt x="216" y="173"/>
                </a:lnTo>
                <a:lnTo>
                  <a:pt x="212" y="183"/>
                </a:lnTo>
                <a:lnTo>
                  <a:pt x="205" y="194"/>
                </a:lnTo>
                <a:lnTo>
                  <a:pt x="194" y="205"/>
                </a:lnTo>
                <a:lnTo>
                  <a:pt x="187" y="211"/>
                </a:lnTo>
                <a:lnTo>
                  <a:pt x="181" y="215"/>
                </a:lnTo>
                <a:lnTo>
                  <a:pt x="176" y="217"/>
                </a:lnTo>
                <a:lnTo>
                  <a:pt x="170" y="219"/>
                </a:lnTo>
                <a:lnTo>
                  <a:pt x="165" y="219"/>
                </a:lnTo>
                <a:lnTo>
                  <a:pt x="161" y="217"/>
                </a:lnTo>
                <a:lnTo>
                  <a:pt x="156" y="215"/>
                </a:lnTo>
                <a:lnTo>
                  <a:pt x="150" y="211"/>
                </a:lnTo>
                <a:lnTo>
                  <a:pt x="144" y="209"/>
                </a:lnTo>
                <a:lnTo>
                  <a:pt x="138" y="209"/>
                </a:lnTo>
                <a:lnTo>
                  <a:pt x="132" y="210"/>
                </a:lnTo>
                <a:lnTo>
                  <a:pt x="125" y="213"/>
                </a:lnTo>
                <a:lnTo>
                  <a:pt x="118" y="216"/>
                </a:lnTo>
                <a:lnTo>
                  <a:pt x="112" y="221"/>
                </a:lnTo>
                <a:lnTo>
                  <a:pt x="106" y="227"/>
                </a:lnTo>
                <a:lnTo>
                  <a:pt x="101" y="232"/>
                </a:lnTo>
                <a:lnTo>
                  <a:pt x="98" y="239"/>
                </a:lnTo>
                <a:lnTo>
                  <a:pt x="94" y="246"/>
                </a:lnTo>
                <a:lnTo>
                  <a:pt x="93" y="254"/>
                </a:lnTo>
                <a:lnTo>
                  <a:pt x="92" y="262"/>
                </a:lnTo>
                <a:lnTo>
                  <a:pt x="90" y="271"/>
                </a:lnTo>
                <a:lnTo>
                  <a:pt x="92" y="278"/>
                </a:lnTo>
                <a:lnTo>
                  <a:pt x="94" y="285"/>
                </a:lnTo>
                <a:lnTo>
                  <a:pt x="99" y="290"/>
                </a:lnTo>
                <a:lnTo>
                  <a:pt x="112" y="301"/>
                </a:lnTo>
                <a:lnTo>
                  <a:pt x="130" y="312"/>
                </a:lnTo>
                <a:lnTo>
                  <a:pt x="137" y="318"/>
                </a:lnTo>
                <a:lnTo>
                  <a:pt x="142" y="323"/>
                </a:lnTo>
                <a:lnTo>
                  <a:pt x="145" y="328"/>
                </a:lnTo>
                <a:lnTo>
                  <a:pt x="148" y="337"/>
                </a:lnTo>
                <a:lnTo>
                  <a:pt x="149" y="349"/>
                </a:lnTo>
                <a:lnTo>
                  <a:pt x="148" y="362"/>
                </a:lnTo>
                <a:lnTo>
                  <a:pt x="145" y="374"/>
                </a:lnTo>
                <a:lnTo>
                  <a:pt x="142" y="386"/>
                </a:lnTo>
                <a:lnTo>
                  <a:pt x="137" y="396"/>
                </a:lnTo>
                <a:lnTo>
                  <a:pt x="132" y="404"/>
                </a:lnTo>
                <a:lnTo>
                  <a:pt x="126" y="409"/>
                </a:lnTo>
                <a:lnTo>
                  <a:pt x="121" y="413"/>
                </a:lnTo>
                <a:lnTo>
                  <a:pt x="115" y="416"/>
                </a:lnTo>
                <a:lnTo>
                  <a:pt x="111" y="417"/>
                </a:lnTo>
                <a:lnTo>
                  <a:pt x="104" y="417"/>
                </a:lnTo>
                <a:lnTo>
                  <a:pt x="95" y="418"/>
                </a:lnTo>
                <a:lnTo>
                  <a:pt x="87" y="421"/>
                </a:lnTo>
                <a:lnTo>
                  <a:pt x="76" y="424"/>
                </a:lnTo>
                <a:lnTo>
                  <a:pt x="63" y="432"/>
                </a:lnTo>
                <a:lnTo>
                  <a:pt x="44" y="443"/>
                </a:lnTo>
                <a:lnTo>
                  <a:pt x="26" y="456"/>
                </a:lnTo>
                <a:lnTo>
                  <a:pt x="11" y="466"/>
                </a:lnTo>
                <a:lnTo>
                  <a:pt x="6" y="470"/>
                </a:lnTo>
                <a:lnTo>
                  <a:pt x="2" y="475"/>
                </a:lnTo>
                <a:lnTo>
                  <a:pt x="0" y="481"/>
                </a:lnTo>
                <a:lnTo>
                  <a:pt x="0" y="486"/>
                </a:lnTo>
                <a:lnTo>
                  <a:pt x="0" y="492"/>
                </a:lnTo>
                <a:lnTo>
                  <a:pt x="0" y="497"/>
                </a:lnTo>
                <a:lnTo>
                  <a:pt x="1" y="501"/>
                </a:lnTo>
                <a:lnTo>
                  <a:pt x="4" y="506"/>
                </a:lnTo>
                <a:lnTo>
                  <a:pt x="10" y="516"/>
                </a:lnTo>
                <a:lnTo>
                  <a:pt x="19" y="528"/>
                </a:lnTo>
                <a:lnTo>
                  <a:pt x="29" y="539"/>
                </a:lnTo>
                <a:lnTo>
                  <a:pt x="35" y="549"/>
                </a:lnTo>
                <a:lnTo>
                  <a:pt x="38" y="557"/>
                </a:lnTo>
                <a:lnTo>
                  <a:pt x="41" y="563"/>
                </a:lnTo>
                <a:lnTo>
                  <a:pt x="39" y="566"/>
                </a:lnTo>
                <a:lnTo>
                  <a:pt x="39" y="567"/>
                </a:lnTo>
                <a:lnTo>
                  <a:pt x="37" y="569"/>
                </a:lnTo>
                <a:lnTo>
                  <a:pt x="33" y="569"/>
                </a:lnTo>
                <a:lnTo>
                  <a:pt x="25" y="570"/>
                </a:lnTo>
                <a:lnTo>
                  <a:pt x="19" y="574"/>
                </a:lnTo>
                <a:lnTo>
                  <a:pt x="17" y="575"/>
                </a:lnTo>
                <a:lnTo>
                  <a:pt x="14" y="577"/>
                </a:lnTo>
                <a:lnTo>
                  <a:pt x="13" y="581"/>
                </a:lnTo>
                <a:lnTo>
                  <a:pt x="13" y="585"/>
                </a:lnTo>
                <a:lnTo>
                  <a:pt x="17" y="593"/>
                </a:lnTo>
                <a:lnTo>
                  <a:pt x="22" y="602"/>
                </a:lnTo>
                <a:lnTo>
                  <a:pt x="25" y="607"/>
                </a:lnTo>
                <a:lnTo>
                  <a:pt x="29" y="611"/>
                </a:lnTo>
                <a:lnTo>
                  <a:pt x="30" y="615"/>
                </a:lnTo>
                <a:lnTo>
                  <a:pt x="31" y="620"/>
                </a:lnTo>
                <a:lnTo>
                  <a:pt x="33" y="631"/>
                </a:lnTo>
                <a:lnTo>
                  <a:pt x="35" y="642"/>
                </a:lnTo>
                <a:lnTo>
                  <a:pt x="37" y="646"/>
                </a:lnTo>
                <a:lnTo>
                  <a:pt x="39" y="651"/>
                </a:lnTo>
                <a:lnTo>
                  <a:pt x="42" y="655"/>
                </a:lnTo>
                <a:lnTo>
                  <a:pt x="45" y="658"/>
                </a:lnTo>
                <a:lnTo>
                  <a:pt x="50" y="659"/>
                </a:lnTo>
                <a:lnTo>
                  <a:pt x="57" y="661"/>
                </a:lnTo>
                <a:lnTo>
                  <a:pt x="64" y="662"/>
                </a:lnTo>
                <a:lnTo>
                  <a:pt x="71" y="662"/>
                </a:lnTo>
                <a:lnTo>
                  <a:pt x="79" y="661"/>
                </a:lnTo>
                <a:lnTo>
                  <a:pt x="86" y="659"/>
                </a:lnTo>
                <a:lnTo>
                  <a:pt x="88" y="661"/>
                </a:lnTo>
                <a:lnTo>
                  <a:pt x="90" y="662"/>
                </a:lnTo>
                <a:lnTo>
                  <a:pt x="93" y="663"/>
                </a:lnTo>
                <a:lnTo>
                  <a:pt x="95" y="667"/>
                </a:lnTo>
                <a:lnTo>
                  <a:pt x="99" y="671"/>
                </a:lnTo>
                <a:lnTo>
                  <a:pt x="102" y="677"/>
                </a:lnTo>
                <a:lnTo>
                  <a:pt x="107" y="682"/>
                </a:lnTo>
                <a:lnTo>
                  <a:pt x="112" y="687"/>
                </a:lnTo>
                <a:lnTo>
                  <a:pt x="118" y="689"/>
                </a:lnTo>
                <a:lnTo>
                  <a:pt x="123" y="689"/>
                </a:lnTo>
                <a:lnTo>
                  <a:pt x="128" y="689"/>
                </a:lnTo>
                <a:lnTo>
                  <a:pt x="134" y="688"/>
                </a:lnTo>
                <a:lnTo>
                  <a:pt x="144" y="683"/>
                </a:lnTo>
                <a:lnTo>
                  <a:pt x="150" y="680"/>
                </a:lnTo>
                <a:lnTo>
                  <a:pt x="157" y="675"/>
                </a:lnTo>
                <a:lnTo>
                  <a:pt x="163" y="669"/>
                </a:lnTo>
                <a:lnTo>
                  <a:pt x="171" y="663"/>
                </a:lnTo>
                <a:lnTo>
                  <a:pt x="180" y="657"/>
                </a:lnTo>
                <a:lnTo>
                  <a:pt x="187" y="654"/>
                </a:lnTo>
                <a:lnTo>
                  <a:pt x="194" y="650"/>
                </a:lnTo>
                <a:lnTo>
                  <a:pt x="201" y="649"/>
                </a:lnTo>
                <a:lnTo>
                  <a:pt x="213" y="648"/>
                </a:lnTo>
                <a:lnTo>
                  <a:pt x="225" y="646"/>
                </a:lnTo>
                <a:lnTo>
                  <a:pt x="237" y="646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 w="3175">
            <a:solidFill>
              <a:srgbClr val="808080"/>
            </a:solidFill>
            <a:round/>
          </a:ln>
        </p:spPr>
        <p:txBody>
          <a:bodyPr/>
          <a:lstStyle/>
          <a:p>
            <a:pPr algn="ctr"/>
            <a:endParaRPr lang="en-US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北京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甘肃"/>
          <p:cNvSpPr/>
          <p:nvPr/>
        </p:nvSpPr>
        <p:spPr bwMode="auto">
          <a:xfrm>
            <a:off x="4810292" y="4718811"/>
            <a:ext cx="1003450" cy="865795"/>
          </a:xfrm>
          <a:custGeom>
            <a:avLst/>
            <a:gdLst>
              <a:gd name="T0" fmla="*/ 2147483646 w 5358"/>
              <a:gd name="T1" fmla="*/ 2147483646 h 4735"/>
              <a:gd name="T2" fmla="*/ 2147483646 w 5358"/>
              <a:gd name="T3" fmla="*/ 2147483646 h 4735"/>
              <a:gd name="T4" fmla="*/ 2147483646 w 5358"/>
              <a:gd name="T5" fmla="*/ 2147483646 h 4735"/>
              <a:gd name="T6" fmla="*/ 2147483646 w 5358"/>
              <a:gd name="T7" fmla="*/ 2147483646 h 4735"/>
              <a:gd name="T8" fmla="*/ 2147483646 w 5358"/>
              <a:gd name="T9" fmla="*/ 2147483646 h 4735"/>
              <a:gd name="T10" fmla="*/ 2147483646 w 5358"/>
              <a:gd name="T11" fmla="*/ 2147483646 h 4735"/>
              <a:gd name="T12" fmla="*/ 2147483646 w 5358"/>
              <a:gd name="T13" fmla="*/ 2147483646 h 4735"/>
              <a:gd name="T14" fmla="*/ 2147483646 w 5358"/>
              <a:gd name="T15" fmla="*/ 2147483646 h 4735"/>
              <a:gd name="T16" fmla="*/ 2147483646 w 5358"/>
              <a:gd name="T17" fmla="*/ 2147483646 h 4735"/>
              <a:gd name="T18" fmla="*/ 2147483646 w 5358"/>
              <a:gd name="T19" fmla="*/ 2147483646 h 4735"/>
              <a:gd name="T20" fmla="*/ 2147483646 w 5358"/>
              <a:gd name="T21" fmla="*/ 2147483646 h 4735"/>
              <a:gd name="T22" fmla="*/ 2147483646 w 5358"/>
              <a:gd name="T23" fmla="*/ 2147483646 h 4735"/>
              <a:gd name="T24" fmla="*/ 2147483646 w 5358"/>
              <a:gd name="T25" fmla="*/ 2147483646 h 4735"/>
              <a:gd name="T26" fmla="*/ 2147483646 w 5358"/>
              <a:gd name="T27" fmla="*/ 2147483646 h 4735"/>
              <a:gd name="T28" fmla="*/ 2147483646 w 5358"/>
              <a:gd name="T29" fmla="*/ 2147483646 h 4735"/>
              <a:gd name="T30" fmla="*/ 2147483646 w 5358"/>
              <a:gd name="T31" fmla="*/ 2147483646 h 4735"/>
              <a:gd name="T32" fmla="*/ 2147483646 w 5358"/>
              <a:gd name="T33" fmla="*/ 2147483646 h 4735"/>
              <a:gd name="T34" fmla="*/ 2147483646 w 5358"/>
              <a:gd name="T35" fmla="*/ 2147483646 h 4735"/>
              <a:gd name="T36" fmla="*/ 2147483646 w 5358"/>
              <a:gd name="T37" fmla="*/ 2147483646 h 4735"/>
              <a:gd name="T38" fmla="*/ 2147483646 w 5358"/>
              <a:gd name="T39" fmla="*/ 2147483646 h 4735"/>
              <a:gd name="T40" fmla="*/ 2147483646 w 5358"/>
              <a:gd name="T41" fmla="*/ 2147483646 h 4735"/>
              <a:gd name="T42" fmla="*/ 2147483646 w 5358"/>
              <a:gd name="T43" fmla="*/ 2147483646 h 4735"/>
              <a:gd name="T44" fmla="*/ 2147483646 w 5358"/>
              <a:gd name="T45" fmla="*/ 2147483646 h 4735"/>
              <a:gd name="T46" fmla="*/ 2147483646 w 5358"/>
              <a:gd name="T47" fmla="*/ 2147483646 h 4735"/>
              <a:gd name="T48" fmla="*/ 2147483646 w 5358"/>
              <a:gd name="T49" fmla="*/ 2147483646 h 4735"/>
              <a:gd name="T50" fmla="*/ 2147483646 w 5358"/>
              <a:gd name="T51" fmla="*/ 2147483646 h 4735"/>
              <a:gd name="T52" fmla="*/ 2147483646 w 5358"/>
              <a:gd name="T53" fmla="*/ 2147483646 h 4735"/>
              <a:gd name="T54" fmla="*/ 2147483646 w 5358"/>
              <a:gd name="T55" fmla="*/ 2147483646 h 4735"/>
              <a:gd name="T56" fmla="*/ 2147483646 w 5358"/>
              <a:gd name="T57" fmla="*/ 2147483646 h 4735"/>
              <a:gd name="T58" fmla="*/ 2147483646 w 5358"/>
              <a:gd name="T59" fmla="*/ 2147483646 h 4735"/>
              <a:gd name="T60" fmla="*/ 2147483646 w 5358"/>
              <a:gd name="T61" fmla="*/ 2147483646 h 4735"/>
              <a:gd name="T62" fmla="*/ 2147483646 w 5358"/>
              <a:gd name="T63" fmla="*/ 2147483646 h 4735"/>
              <a:gd name="T64" fmla="*/ 2147483646 w 5358"/>
              <a:gd name="T65" fmla="*/ 2147483646 h 4735"/>
              <a:gd name="T66" fmla="*/ 2147483646 w 5358"/>
              <a:gd name="T67" fmla="*/ 2147483646 h 4735"/>
              <a:gd name="T68" fmla="*/ 2147483646 w 5358"/>
              <a:gd name="T69" fmla="*/ 2147483646 h 4735"/>
              <a:gd name="T70" fmla="*/ 2147483646 w 5358"/>
              <a:gd name="T71" fmla="*/ 2147483646 h 4735"/>
              <a:gd name="T72" fmla="*/ 2147483646 w 5358"/>
              <a:gd name="T73" fmla="*/ 2147483646 h 4735"/>
              <a:gd name="T74" fmla="*/ 2147483646 w 5358"/>
              <a:gd name="T75" fmla="*/ 2147483646 h 4735"/>
              <a:gd name="T76" fmla="*/ 2147483646 w 5358"/>
              <a:gd name="T77" fmla="*/ 2147483646 h 4735"/>
              <a:gd name="T78" fmla="*/ 2147483646 w 5358"/>
              <a:gd name="T79" fmla="*/ 2147483646 h 4735"/>
              <a:gd name="T80" fmla="*/ 2147483646 w 5358"/>
              <a:gd name="T81" fmla="*/ 2147483646 h 4735"/>
              <a:gd name="T82" fmla="*/ 2147483646 w 5358"/>
              <a:gd name="T83" fmla="*/ 2147483646 h 4735"/>
              <a:gd name="T84" fmla="*/ 2147483646 w 5358"/>
              <a:gd name="T85" fmla="*/ 2147483646 h 4735"/>
              <a:gd name="T86" fmla="*/ 2147483646 w 5358"/>
              <a:gd name="T87" fmla="*/ 2147483646 h 4735"/>
              <a:gd name="T88" fmla="*/ 2147483646 w 5358"/>
              <a:gd name="T89" fmla="*/ 2147483646 h 4735"/>
              <a:gd name="T90" fmla="*/ 2147483646 w 5358"/>
              <a:gd name="T91" fmla="*/ 2147483646 h 4735"/>
              <a:gd name="T92" fmla="*/ 2147483646 w 5358"/>
              <a:gd name="T93" fmla="*/ 2147483646 h 4735"/>
              <a:gd name="T94" fmla="*/ 2147483646 w 5358"/>
              <a:gd name="T95" fmla="*/ 2147483646 h 4735"/>
              <a:gd name="T96" fmla="*/ 2147483646 w 5358"/>
              <a:gd name="T97" fmla="*/ 2147483646 h 4735"/>
              <a:gd name="T98" fmla="*/ 2147483646 w 5358"/>
              <a:gd name="T99" fmla="*/ 2147483646 h 4735"/>
              <a:gd name="T100" fmla="*/ 2147483646 w 5358"/>
              <a:gd name="T101" fmla="*/ 2147483646 h 4735"/>
              <a:gd name="T102" fmla="*/ 2147483646 w 5358"/>
              <a:gd name="T103" fmla="*/ 2147483646 h 4735"/>
              <a:gd name="T104" fmla="*/ 2147483646 w 5358"/>
              <a:gd name="T105" fmla="*/ 2147483646 h 4735"/>
              <a:gd name="T106" fmla="*/ 2147483646 w 5358"/>
              <a:gd name="T107" fmla="*/ 2147483646 h 4735"/>
              <a:gd name="T108" fmla="*/ 2147483646 w 5358"/>
              <a:gd name="T109" fmla="*/ 2147483646 h 4735"/>
              <a:gd name="T110" fmla="*/ 2147483646 w 5358"/>
              <a:gd name="T111" fmla="*/ 2147483646 h 4735"/>
              <a:gd name="T112" fmla="*/ 2147483646 w 5358"/>
              <a:gd name="T113" fmla="*/ 2147483646 h 4735"/>
              <a:gd name="T114" fmla="*/ 2147483646 w 5358"/>
              <a:gd name="T115" fmla="*/ 2147483646 h 4735"/>
              <a:gd name="T116" fmla="*/ 2147483646 w 5358"/>
              <a:gd name="T117" fmla="*/ 2147483646 h 4735"/>
              <a:gd name="T118" fmla="*/ 2147483646 w 5358"/>
              <a:gd name="T119" fmla="*/ 2147483646 h 4735"/>
              <a:gd name="T120" fmla="*/ 2147483646 w 5358"/>
              <a:gd name="T121" fmla="*/ 2147483646 h 4735"/>
              <a:gd name="T122" fmla="*/ 2147483646 w 5358"/>
              <a:gd name="T123" fmla="*/ 2147483646 h 4735"/>
              <a:gd name="T124" fmla="*/ 2147483646 w 5358"/>
              <a:gd name="T125" fmla="*/ 2147483646 h 4735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  <a:gd name="T189" fmla="*/ 0 w 5358"/>
              <a:gd name="T190" fmla="*/ 0 h 4735"/>
              <a:gd name="T191" fmla="*/ 5358 w 5358"/>
              <a:gd name="T192" fmla="*/ 4735 h 4735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T189" t="T190" r="T191" b="T192"/>
            <a:pathLst>
              <a:path w="5358" h="4735">
                <a:moveTo>
                  <a:pt x="4783" y="2762"/>
                </a:moveTo>
                <a:lnTo>
                  <a:pt x="4788" y="2761"/>
                </a:lnTo>
                <a:lnTo>
                  <a:pt x="4797" y="2759"/>
                </a:lnTo>
                <a:lnTo>
                  <a:pt x="4806" y="2755"/>
                </a:lnTo>
                <a:lnTo>
                  <a:pt x="4818" y="2754"/>
                </a:lnTo>
                <a:lnTo>
                  <a:pt x="4832" y="2753"/>
                </a:lnTo>
                <a:lnTo>
                  <a:pt x="4846" y="2753"/>
                </a:lnTo>
                <a:lnTo>
                  <a:pt x="4851" y="2754"/>
                </a:lnTo>
                <a:lnTo>
                  <a:pt x="4856" y="2755"/>
                </a:lnTo>
                <a:lnTo>
                  <a:pt x="4861" y="2756"/>
                </a:lnTo>
                <a:lnTo>
                  <a:pt x="4865" y="2759"/>
                </a:lnTo>
                <a:lnTo>
                  <a:pt x="4871" y="2764"/>
                </a:lnTo>
                <a:lnTo>
                  <a:pt x="4878" y="2770"/>
                </a:lnTo>
                <a:lnTo>
                  <a:pt x="4880" y="2773"/>
                </a:lnTo>
                <a:lnTo>
                  <a:pt x="4882" y="2777"/>
                </a:lnTo>
                <a:lnTo>
                  <a:pt x="4884" y="2780"/>
                </a:lnTo>
                <a:lnTo>
                  <a:pt x="4885" y="2784"/>
                </a:lnTo>
                <a:lnTo>
                  <a:pt x="4882" y="2798"/>
                </a:lnTo>
                <a:lnTo>
                  <a:pt x="4878" y="2812"/>
                </a:lnTo>
                <a:lnTo>
                  <a:pt x="4876" y="2822"/>
                </a:lnTo>
                <a:lnTo>
                  <a:pt x="4876" y="2830"/>
                </a:lnTo>
                <a:lnTo>
                  <a:pt x="4876" y="2837"/>
                </a:lnTo>
                <a:lnTo>
                  <a:pt x="4878" y="2843"/>
                </a:lnTo>
                <a:lnTo>
                  <a:pt x="4878" y="2849"/>
                </a:lnTo>
                <a:lnTo>
                  <a:pt x="4879" y="2854"/>
                </a:lnTo>
                <a:lnTo>
                  <a:pt x="4879" y="2855"/>
                </a:lnTo>
                <a:lnTo>
                  <a:pt x="4880" y="2856"/>
                </a:lnTo>
                <a:lnTo>
                  <a:pt x="4891" y="2859"/>
                </a:lnTo>
                <a:lnTo>
                  <a:pt x="4907" y="2859"/>
                </a:lnTo>
                <a:lnTo>
                  <a:pt x="4917" y="2859"/>
                </a:lnTo>
                <a:lnTo>
                  <a:pt x="4929" y="2860"/>
                </a:lnTo>
                <a:lnTo>
                  <a:pt x="4941" y="2862"/>
                </a:lnTo>
                <a:lnTo>
                  <a:pt x="4954" y="2866"/>
                </a:lnTo>
                <a:lnTo>
                  <a:pt x="4956" y="2871"/>
                </a:lnTo>
                <a:lnTo>
                  <a:pt x="4958" y="2878"/>
                </a:lnTo>
                <a:lnTo>
                  <a:pt x="4960" y="2880"/>
                </a:lnTo>
                <a:lnTo>
                  <a:pt x="4960" y="2884"/>
                </a:lnTo>
                <a:lnTo>
                  <a:pt x="4962" y="2888"/>
                </a:lnTo>
                <a:lnTo>
                  <a:pt x="4964" y="2891"/>
                </a:lnTo>
                <a:lnTo>
                  <a:pt x="4968" y="2893"/>
                </a:lnTo>
                <a:lnTo>
                  <a:pt x="4970" y="2894"/>
                </a:lnTo>
                <a:lnTo>
                  <a:pt x="4975" y="2896"/>
                </a:lnTo>
                <a:lnTo>
                  <a:pt x="4980" y="2894"/>
                </a:lnTo>
                <a:lnTo>
                  <a:pt x="4987" y="2894"/>
                </a:lnTo>
                <a:lnTo>
                  <a:pt x="4994" y="2893"/>
                </a:lnTo>
                <a:lnTo>
                  <a:pt x="5002" y="2892"/>
                </a:lnTo>
                <a:lnTo>
                  <a:pt x="5011" y="2892"/>
                </a:lnTo>
                <a:lnTo>
                  <a:pt x="5024" y="2898"/>
                </a:lnTo>
                <a:lnTo>
                  <a:pt x="5036" y="2905"/>
                </a:lnTo>
                <a:lnTo>
                  <a:pt x="5055" y="2916"/>
                </a:lnTo>
                <a:lnTo>
                  <a:pt x="5071" y="2925"/>
                </a:lnTo>
                <a:lnTo>
                  <a:pt x="5076" y="2929"/>
                </a:lnTo>
                <a:lnTo>
                  <a:pt x="5081" y="2932"/>
                </a:lnTo>
                <a:lnTo>
                  <a:pt x="5084" y="2936"/>
                </a:lnTo>
                <a:lnTo>
                  <a:pt x="5088" y="2941"/>
                </a:lnTo>
                <a:lnTo>
                  <a:pt x="5089" y="2944"/>
                </a:lnTo>
                <a:lnTo>
                  <a:pt x="5089" y="2949"/>
                </a:lnTo>
                <a:lnTo>
                  <a:pt x="5090" y="2955"/>
                </a:lnTo>
                <a:lnTo>
                  <a:pt x="5093" y="2962"/>
                </a:lnTo>
                <a:lnTo>
                  <a:pt x="5095" y="2967"/>
                </a:lnTo>
                <a:lnTo>
                  <a:pt x="5099" y="2970"/>
                </a:lnTo>
                <a:lnTo>
                  <a:pt x="5104" y="2972"/>
                </a:lnTo>
                <a:lnTo>
                  <a:pt x="5107" y="2970"/>
                </a:lnTo>
                <a:lnTo>
                  <a:pt x="5111" y="2969"/>
                </a:lnTo>
                <a:lnTo>
                  <a:pt x="5115" y="2968"/>
                </a:lnTo>
                <a:lnTo>
                  <a:pt x="5118" y="2968"/>
                </a:lnTo>
                <a:lnTo>
                  <a:pt x="5121" y="2969"/>
                </a:lnTo>
                <a:lnTo>
                  <a:pt x="5123" y="2970"/>
                </a:lnTo>
                <a:lnTo>
                  <a:pt x="5125" y="2974"/>
                </a:lnTo>
                <a:lnTo>
                  <a:pt x="5127" y="2980"/>
                </a:lnTo>
                <a:lnTo>
                  <a:pt x="5128" y="2987"/>
                </a:lnTo>
                <a:lnTo>
                  <a:pt x="5131" y="2992"/>
                </a:lnTo>
                <a:lnTo>
                  <a:pt x="5133" y="2997"/>
                </a:lnTo>
                <a:lnTo>
                  <a:pt x="5139" y="3004"/>
                </a:lnTo>
                <a:lnTo>
                  <a:pt x="5144" y="3010"/>
                </a:lnTo>
                <a:lnTo>
                  <a:pt x="5151" y="3014"/>
                </a:lnTo>
                <a:lnTo>
                  <a:pt x="5158" y="3019"/>
                </a:lnTo>
                <a:lnTo>
                  <a:pt x="5164" y="3020"/>
                </a:lnTo>
                <a:lnTo>
                  <a:pt x="5170" y="3022"/>
                </a:lnTo>
                <a:lnTo>
                  <a:pt x="5172" y="3020"/>
                </a:lnTo>
                <a:lnTo>
                  <a:pt x="5176" y="3019"/>
                </a:lnTo>
                <a:lnTo>
                  <a:pt x="5177" y="3017"/>
                </a:lnTo>
                <a:lnTo>
                  <a:pt x="5178" y="3016"/>
                </a:lnTo>
                <a:lnTo>
                  <a:pt x="5180" y="3013"/>
                </a:lnTo>
                <a:lnTo>
                  <a:pt x="5182" y="3010"/>
                </a:lnTo>
                <a:lnTo>
                  <a:pt x="5184" y="3007"/>
                </a:lnTo>
                <a:lnTo>
                  <a:pt x="5188" y="3007"/>
                </a:lnTo>
                <a:lnTo>
                  <a:pt x="5195" y="3011"/>
                </a:lnTo>
                <a:lnTo>
                  <a:pt x="5202" y="3018"/>
                </a:lnTo>
                <a:lnTo>
                  <a:pt x="5210" y="3022"/>
                </a:lnTo>
                <a:lnTo>
                  <a:pt x="5220" y="3025"/>
                </a:lnTo>
                <a:lnTo>
                  <a:pt x="5230" y="3030"/>
                </a:lnTo>
                <a:lnTo>
                  <a:pt x="5240" y="3037"/>
                </a:lnTo>
                <a:lnTo>
                  <a:pt x="5249" y="3050"/>
                </a:lnTo>
                <a:lnTo>
                  <a:pt x="5257" y="3064"/>
                </a:lnTo>
                <a:lnTo>
                  <a:pt x="5259" y="3067"/>
                </a:lnTo>
                <a:lnTo>
                  <a:pt x="5262" y="3068"/>
                </a:lnTo>
                <a:lnTo>
                  <a:pt x="5264" y="3068"/>
                </a:lnTo>
                <a:lnTo>
                  <a:pt x="5268" y="3069"/>
                </a:lnTo>
                <a:lnTo>
                  <a:pt x="5275" y="3068"/>
                </a:lnTo>
                <a:lnTo>
                  <a:pt x="5282" y="3068"/>
                </a:lnTo>
                <a:lnTo>
                  <a:pt x="5289" y="3067"/>
                </a:lnTo>
                <a:lnTo>
                  <a:pt x="5297" y="3067"/>
                </a:lnTo>
                <a:lnTo>
                  <a:pt x="5304" y="3069"/>
                </a:lnTo>
                <a:lnTo>
                  <a:pt x="5312" y="3073"/>
                </a:lnTo>
                <a:lnTo>
                  <a:pt x="5325" y="3081"/>
                </a:lnTo>
                <a:lnTo>
                  <a:pt x="5337" y="3089"/>
                </a:lnTo>
                <a:lnTo>
                  <a:pt x="5344" y="3094"/>
                </a:lnTo>
                <a:lnTo>
                  <a:pt x="5350" y="3099"/>
                </a:lnTo>
                <a:lnTo>
                  <a:pt x="5354" y="3105"/>
                </a:lnTo>
                <a:lnTo>
                  <a:pt x="5358" y="3111"/>
                </a:lnTo>
                <a:lnTo>
                  <a:pt x="5358" y="3115"/>
                </a:lnTo>
                <a:lnTo>
                  <a:pt x="5358" y="3121"/>
                </a:lnTo>
                <a:lnTo>
                  <a:pt x="5357" y="3126"/>
                </a:lnTo>
                <a:lnTo>
                  <a:pt x="5356" y="3132"/>
                </a:lnTo>
                <a:lnTo>
                  <a:pt x="5347" y="3143"/>
                </a:lnTo>
                <a:lnTo>
                  <a:pt x="5341" y="3152"/>
                </a:lnTo>
                <a:lnTo>
                  <a:pt x="5340" y="3158"/>
                </a:lnTo>
                <a:lnTo>
                  <a:pt x="5340" y="3163"/>
                </a:lnTo>
                <a:lnTo>
                  <a:pt x="5340" y="3168"/>
                </a:lnTo>
                <a:lnTo>
                  <a:pt x="5341" y="3171"/>
                </a:lnTo>
                <a:lnTo>
                  <a:pt x="5344" y="3176"/>
                </a:lnTo>
                <a:lnTo>
                  <a:pt x="5347" y="3182"/>
                </a:lnTo>
                <a:lnTo>
                  <a:pt x="5350" y="3190"/>
                </a:lnTo>
                <a:lnTo>
                  <a:pt x="5352" y="3200"/>
                </a:lnTo>
                <a:lnTo>
                  <a:pt x="5354" y="3216"/>
                </a:lnTo>
                <a:lnTo>
                  <a:pt x="5356" y="3233"/>
                </a:lnTo>
                <a:lnTo>
                  <a:pt x="5356" y="3240"/>
                </a:lnTo>
                <a:lnTo>
                  <a:pt x="5354" y="3249"/>
                </a:lnTo>
                <a:lnTo>
                  <a:pt x="5353" y="3256"/>
                </a:lnTo>
                <a:lnTo>
                  <a:pt x="5351" y="3262"/>
                </a:lnTo>
                <a:lnTo>
                  <a:pt x="5347" y="3269"/>
                </a:lnTo>
                <a:lnTo>
                  <a:pt x="5344" y="3275"/>
                </a:lnTo>
                <a:lnTo>
                  <a:pt x="5339" y="3279"/>
                </a:lnTo>
                <a:lnTo>
                  <a:pt x="5333" y="3285"/>
                </a:lnTo>
                <a:lnTo>
                  <a:pt x="5322" y="3295"/>
                </a:lnTo>
                <a:lnTo>
                  <a:pt x="5310" y="3304"/>
                </a:lnTo>
                <a:lnTo>
                  <a:pt x="5304" y="3309"/>
                </a:lnTo>
                <a:lnTo>
                  <a:pt x="5298" y="3315"/>
                </a:lnTo>
                <a:lnTo>
                  <a:pt x="5295" y="3321"/>
                </a:lnTo>
                <a:lnTo>
                  <a:pt x="5291" y="3328"/>
                </a:lnTo>
                <a:lnTo>
                  <a:pt x="5290" y="3341"/>
                </a:lnTo>
                <a:lnTo>
                  <a:pt x="5290" y="3356"/>
                </a:lnTo>
                <a:lnTo>
                  <a:pt x="5290" y="3372"/>
                </a:lnTo>
                <a:lnTo>
                  <a:pt x="5293" y="3388"/>
                </a:lnTo>
                <a:lnTo>
                  <a:pt x="5293" y="3394"/>
                </a:lnTo>
                <a:lnTo>
                  <a:pt x="5293" y="3400"/>
                </a:lnTo>
                <a:lnTo>
                  <a:pt x="5296" y="3417"/>
                </a:lnTo>
                <a:lnTo>
                  <a:pt x="5298" y="3433"/>
                </a:lnTo>
                <a:lnTo>
                  <a:pt x="5301" y="3440"/>
                </a:lnTo>
                <a:lnTo>
                  <a:pt x="5303" y="3446"/>
                </a:lnTo>
                <a:lnTo>
                  <a:pt x="5304" y="3447"/>
                </a:lnTo>
                <a:lnTo>
                  <a:pt x="5306" y="3448"/>
                </a:lnTo>
                <a:lnTo>
                  <a:pt x="5307" y="3449"/>
                </a:lnTo>
                <a:lnTo>
                  <a:pt x="5308" y="3451"/>
                </a:lnTo>
                <a:lnTo>
                  <a:pt x="5310" y="3452"/>
                </a:lnTo>
                <a:lnTo>
                  <a:pt x="5313" y="3457"/>
                </a:lnTo>
                <a:lnTo>
                  <a:pt x="5315" y="3461"/>
                </a:lnTo>
                <a:lnTo>
                  <a:pt x="5316" y="3467"/>
                </a:lnTo>
                <a:lnTo>
                  <a:pt x="5317" y="3473"/>
                </a:lnTo>
                <a:lnTo>
                  <a:pt x="5319" y="3486"/>
                </a:lnTo>
                <a:lnTo>
                  <a:pt x="5319" y="3498"/>
                </a:lnTo>
                <a:lnTo>
                  <a:pt x="5320" y="3514"/>
                </a:lnTo>
                <a:lnTo>
                  <a:pt x="5321" y="3523"/>
                </a:lnTo>
                <a:lnTo>
                  <a:pt x="5320" y="3531"/>
                </a:lnTo>
                <a:lnTo>
                  <a:pt x="5319" y="3541"/>
                </a:lnTo>
                <a:lnTo>
                  <a:pt x="5316" y="3547"/>
                </a:lnTo>
                <a:lnTo>
                  <a:pt x="5313" y="3553"/>
                </a:lnTo>
                <a:lnTo>
                  <a:pt x="5308" y="3558"/>
                </a:lnTo>
                <a:lnTo>
                  <a:pt x="5304" y="3561"/>
                </a:lnTo>
                <a:lnTo>
                  <a:pt x="5301" y="3565"/>
                </a:lnTo>
                <a:lnTo>
                  <a:pt x="5297" y="3567"/>
                </a:lnTo>
                <a:lnTo>
                  <a:pt x="5290" y="3572"/>
                </a:lnTo>
                <a:lnTo>
                  <a:pt x="5283" y="3577"/>
                </a:lnTo>
                <a:lnTo>
                  <a:pt x="5276" y="3580"/>
                </a:lnTo>
                <a:lnTo>
                  <a:pt x="5268" y="3584"/>
                </a:lnTo>
                <a:lnTo>
                  <a:pt x="5262" y="3586"/>
                </a:lnTo>
                <a:lnTo>
                  <a:pt x="5254" y="3589"/>
                </a:lnTo>
                <a:lnTo>
                  <a:pt x="5240" y="3590"/>
                </a:lnTo>
                <a:lnTo>
                  <a:pt x="5224" y="3590"/>
                </a:lnTo>
                <a:lnTo>
                  <a:pt x="5212" y="3589"/>
                </a:lnTo>
                <a:lnTo>
                  <a:pt x="5200" y="3586"/>
                </a:lnTo>
                <a:lnTo>
                  <a:pt x="5193" y="3585"/>
                </a:lnTo>
                <a:lnTo>
                  <a:pt x="5188" y="3581"/>
                </a:lnTo>
                <a:lnTo>
                  <a:pt x="5184" y="3579"/>
                </a:lnTo>
                <a:lnTo>
                  <a:pt x="5180" y="3575"/>
                </a:lnTo>
                <a:lnTo>
                  <a:pt x="5176" y="3574"/>
                </a:lnTo>
                <a:lnTo>
                  <a:pt x="5170" y="3573"/>
                </a:lnTo>
                <a:lnTo>
                  <a:pt x="5167" y="3573"/>
                </a:lnTo>
                <a:lnTo>
                  <a:pt x="5162" y="3573"/>
                </a:lnTo>
                <a:lnTo>
                  <a:pt x="5152" y="3575"/>
                </a:lnTo>
                <a:lnTo>
                  <a:pt x="5140" y="3580"/>
                </a:lnTo>
                <a:lnTo>
                  <a:pt x="5131" y="3585"/>
                </a:lnTo>
                <a:lnTo>
                  <a:pt x="5120" y="3592"/>
                </a:lnTo>
                <a:lnTo>
                  <a:pt x="5112" y="3596"/>
                </a:lnTo>
                <a:lnTo>
                  <a:pt x="5104" y="3602"/>
                </a:lnTo>
                <a:lnTo>
                  <a:pt x="5100" y="3605"/>
                </a:lnTo>
                <a:lnTo>
                  <a:pt x="5095" y="3608"/>
                </a:lnTo>
                <a:lnTo>
                  <a:pt x="5090" y="3610"/>
                </a:lnTo>
                <a:lnTo>
                  <a:pt x="5088" y="3611"/>
                </a:lnTo>
                <a:lnTo>
                  <a:pt x="5086" y="3610"/>
                </a:lnTo>
                <a:lnTo>
                  <a:pt x="5084" y="3608"/>
                </a:lnTo>
                <a:lnTo>
                  <a:pt x="5084" y="3604"/>
                </a:lnTo>
                <a:lnTo>
                  <a:pt x="5083" y="3600"/>
                </a:lnTo>
                <a:lnTo>
                  <a:pt x="5082" y="3597"/>
                </a:lnTo>
                <a:lnTo>
                  <a:pt x="5080" y="3594"/>
                </a:lnTo>
                <a:lnTo>
                  <a:pt x="5079" y="3593"/>
                </a:lnTo>
                <a:lnTo>
                  <a:pt x="5077" y="3593"/>
                </a:lnTo>
                <a:lnTo>
                  <a:pt x="5076" y="3592"/>
                </a:lnTo>
                <a:lnTo>
                  <a:pt x="5075" y="3592"/>
                </a:lnTo>
                <a:lnTo>
                  <a:pt x="5067" y="3590"/>
                </a:lnTo>
                <a:lnTo>
                  <a:pt x="5057" y="3587"/>
                </a:lnTo>
                <a:lnTo>
                  <a:pt x="5049" y="3584"/>
                </a:lnTo>
                <a:lnTo>
                  <a:pt x="5041" y="3579"/>
                </a:lnTo>
                <a:lnTo>
                  <a:pt x="5036" y="3574"/>
                </a:lnTo>
                <a:lnTo>
                  <a:pt x="5031" y="3571"/>
                </a:lnTo>
                <a:lnTo>
                  <a:pt x="5029" y="3568"/>
                </a:lnTo>
                <a:lnTo>
                  <a:pt x="5027" y="3567"/>
                </a:lnTo>
                <a:lnTo>
                  <a:pt x="5026" y="3567"/>
                </a:lnTo>
                <a:lnTo>
                  <a:pt x="5026" y="3566"/>
                </a:lnTo>
                <a:lnTo>
                  <a:pt x="5025" y="3567"/>
                </a:lnTo>
                <a:lnTo>
                  <a:pt x="5024" y="3567"/>
                </a:lnTo>
                <a:lnTo>
                  <a:pt x="5024" y="3568"/>
                </a:lnTo>
                <a:lnTo>
                  <a:pt x="5023" y="3568"/>
                </a:lnTo>
                <a:lnTo>
                  <a:pt x="5021" y="3571"/>
                </a:lnTo>
                <a:lnTo>
                  <a:pt x="5020" y="3573"/>
                </a:lnTo>
                <a:lnTo>
                  <a:pt x="5017" y="3579"/>
                </a:lnTo>
                <a:lnTo>
                  <a:pt x="5013" y="3585"/>
                </a:lnTo>
                <a:lnTo>
                  <a:pt x="5008" y="3591"/>
                </a:lnTo>
                <a:lnTo>
                  <a:pt x="5001" y="3597"/>
                </a:lnTo>
                <a:lnTo>
                  <a:pt x="4998" y="3598"/>
                </a:lnTo>
                <a:lnTo>
                  <a:pt x="4994" y="3600"/>
                </a:lnTo>
                <a:lnTo>
                  <a:pt x="4992" y="3603"/>
                </a:lnTo>
                <a:lnTo>
                  <a:pt x="4988" y="3608"/>
                </a:lnTo>
                <a:lnTo>
                  <a:pt x="4988" y="3610"/>
                </a:lnTo>
                <a:lnTo>
                  <a:pt x="4989" y="3611"/>
                </a:lnTo>
                <a:lnTo>
                  <a:pt x="4991" y="3613"/>
                </a:lnTo>
                <a:lnTo>
                  <a:pt x="4994" y="3616"/>
                </a:lnTo>
                <a:lnTo>
                  <a:pt x="5000" y="3618"/>
                </a:lnTo>
                <a:lnTo>
                  <a:pt x="5006" y="3622"/>
                </a:lnTo>
                <a:lnTo>
                  <a:pt x="5007" y="3627"/>
                </a:lnTo>
                <a:lnTo>
                  <a:pt x="5007" y="3632"/>
                </a:lnTo>
                <a:lnTo>
                  <a:pt x="5007" y="3638"/>
                </a:lnTo>
                <a:lnTo>
                  <a:pt x="5007" y="3647"/>
                </a:lnTo>
                <a:lnTo>
                  <a:pt x="5008" y="3652"/>
                </a:lnTo>
                <a:lnTo>
                  <a:pt x="5010" y="3656"/>
                </a:lnTo>
                <a:lnTo>
                  <a:pt x="5011" y="3660"/>
                </a:lnTo>
                <a:lnTo>
                  <a:pt x="5014" y="3666"/>
                </a:lnTo>
                <a:lnTo>
                  <a:pt x="5019" y="3671"/>
                </a:lnTo>
                <a:lnTo>
                  <a:pt x="5024" y="3676"/>
                </a:lnTo>
                <a:lnTo>
                  <a:pt x="5031" y="3682"/>
                </a:lnTo>
                <a:lnTo>
                  <a:pt x="5038" y="3690"/>
                </a:lnTo>
                <a:lnTo>
                  <a:pt x="5041" y="3693"/>
                </a:lnTo>
                <a:lnTo>
                  <a:pt x="5043" y="3697"/>
                </a:lnTo>
                <a:lnTo>
                  <a:pt x="5045" y="3703"/>
                </a:lnTo>
                <a:lnTo>
                  <a:pt x="5046" y="3709"/>
                </a:lnTo>
                <a:lnTo>
                  <a:pt x="5046" y="3713"/>
                </a:lnTo>
                <a:lnTo>
                  <a:pt x="5045" y="3718"/>
                </a:lnTo>
                <a:lnTo>
                  <a:pt x="5044" y="3720"/>
                </a:lnTo>
                <a:lnTo>
                  <a:pt x="5042" y="3723"/>
                </a:lnTo>
                <a:lnTo>
                  <a:pt x="5041" y="3725"/>
                </a:lnTo>
                <a:lnTo>
                  <a:pt x="5038" y="3726"/>
                </a:lnTo>
                <a:lnTo>
                  <a:pt x="5035" y="3729"/>
                </a:lnTo>
                <a:lnTo>
                  <a:pt x="5031" y="3730"/>
                </a:lnTo>
                <a:lnTo>
                  <a:pt x="5024" y="3732"/>
                </a:lnTo>
                <a:lnTo>
                  <a:pt x="5017" y="3734"/>
                </a:lnTo>
                <a:lnTo>
                  <a:pt x="5007" y="3734"/>
                </a:lnTo>
                <a:lnTo>
                  <a:pt x="4997" y="3734"/>
                </a:lnTo>
                <a:lnTo>
                  <a:pt x="4992" y="3732"/>
                </a:lnTo>
                <a:lnTo>
                  <a:pt x="4987" y="3732"/>
                </a:lnTo>
                <a:lnTo>
                  <a:pt x="4982" y="3731"/>
                </a:lnTo>
                <a:lnTo>
                  <a:pt x="4976" y="3730"/>
                </a:lnTo>
                <a:lnTo>
                  <a:pt x="4972" y="3730"/>
                </a:lnTo>
                <a:lnTo>
                  <a:pt x="4967" y="3730"/>
                </a:lnTo>
                <a:lnTo>
                  <a:pt x="4960" y="3730"/>
                </a:lnTo>
                <a:lnTo>
                  <a:pt x="4956" y="3731"/>
                </a:lnTo>
                <a:lnTo>
                  <a:pt x="4948" y="3735"/>
                </a:lnTo>
                <a:lnTo>
                  <a:pt x="4941" y="3739"/>
                </a:lnTo>
                <a:lnTo>
                  <a:pt x="4932" y="3743"/>
                </a:lnTo>
                <a:lnTo>
                  <a:pt x="4924" y="3745"/>
                </a:lnTo>
                <a:lnTo>
                  <a:pt x="4918" y="3745"/>
                </a:lnTo>
                <a:lnTo>
                  <a:pt x="4912" y="3744"/>
                </a:lnTo>
                <a:lnTo>
                  <a:pt x="4907" y="3743"/>
                </a:lnTo>
                <a:lnTo>
                  <a:pt x="4901" y="3741"/>
                </a:lnTo>
                <a:lnTo>
                  <a:pt x="4893" y="3737"/>
                </a:lnTo>
                <a:lnTo>
                  <a:pt x="4884" y="3736"/>
                </a:lnTo>
                <a:lnTo>
                  <a:pt x="4878" y="3735"/>
                </a:lnTo>
                <a:lnTo>
                  <a:pt x="4871" y="3735"/>
                </a:lnTo>
                <a:lnTo>
                  <a:pt x="4865" y="3736"/>
                </a:lnTo>
                <a:lnTo>
                  <a:pt x="4860" y="3736"/>
                </a:lnTo>
                <a:lnTo>
                  <a:pt x="4851" y="3739"/>
                </a:lnTo>
                <a:lnTo>
                  <a:pt x="4842" y="3747"/>
                </a:lnTo>
                <a:lnTo>
                  <a:pt x="4840" y="3748"/>
                </a:lnTo>
                <a:lnTo>
                  <a:pt x="4838" y="3750"/>
                </a:lnTo>
                <a:lnTo>
                  <a:pt x="4836" y="3751"/>
                </a:lnTo>
                <a:lnTo>
                  <a:pt x="4834" y="3754"/>
                </a:lnTo>
                <a:lnTo>
                  <a:pt x="4830" y="3755"/>
                </a:lnTo>
                <a:lnTo>
                  <a:pt x="4827" y="3756"/>
                </a:lnTo>
                <a:lnTo>
                  <a:pt x="4825" y="3756"/>
                </a:lnTo>
                <a:lnTo>
                  <a:pt x="4824" y="3755"/>
                </a:lnTo>
                <a:lnTo>
                  <a:pt x="4821" y="3754"/>
                </a:lnTo>
                <a:lnTo>
                  <a:pt x="4818" y="3751"/>
                </a:lnTo>
                <a:lnTo>
                  <a:pt x="4813" y="3745"/>
                </a:lnTo>
                <a:lnTo>
                  <a:pt x="4810" y="3738"/>
                </a:lnTo>
                <a:lnTo>
                  <a:pt x="4806" y="3735"/>
                </a:lnTo>
                <a:lnTo>
                  <a:pt x="4804" y="3730"/>
                </a:lnTo>
                <a:lnTo>
                  <a:pt x="4791" y="3713"/>
                </a:lnTo>
                <a:lnTo>
                  <a:pt x="4780" y="3700"/>
                </a:lnTo>
                <a:lnTo>
                  <a:pt x="4773" y="3692"/>
                </a:lnTo>
                <a:lnTo>
                  <a:pt x="4765" y="3685"/>
                </a:lnTo>
                <a:lnTo>
                  <a:pt x="4755" y="3678"/>
                </a:lnTo>
                <a:lnTo>
                  <a:pt x="4746" y="3672"/>
                </a:lnTo>
                <a:lnTo>
                  <a:pt x="4736" y="3667"/>
                </a:lnTo>
                <a:lnTo>
                  <a:pt x="4725" y="3662"/>
                </a:lnTo>
                <a:lnTo>
                  <a:pt x="4714" y="3659"/>
                </a:lnTo>
                <a:lnTo>
                  <a:pt x="4702" y="3656"/>
                </a:lnTo>
                <a:lnTo>
                  <a:pt x="4691" y="3654"/>
                </a:lnTo>
                <a:lnTo>
                  <a:pt x="4678" y="3654"/>
                </a:lnTo>
                <a:lnTo>
                  <a:pt x="4654" y="3654"/>
                </a:lnTo>
                <a:lnTo>
                  <a:pt x="4633" y="3657"/>
                </a:lnTo>
                <a:lnTo>
                  <a:pt x="4622" y="3660"/>
                </a:lnTo>
                <a:lnTo>
                  <a:pt x="4614" y="3662"/>
                </a:lnTo>
                <a:lnTo>
                  <a:pt x="4608" y="3665"/>
                </a:lnTo>
                <a:lnTo>
                  <a:pt x="4603" y="3668"/>
                </a:lnTo>
                <a:lnTo>
                  <a:pt x="4598" y="3674"/>
                </a:lnTo>
                <a:lnTo>
                  <a:pt x="4596" y="3682"/>
                </a:lnTo>
                <a:lnTo>
                  <a:pt x="4595" y="3692"/>
                </a:lnTo>
                <a:lnTo>
                  <a:pt x="4594" y="3704"/>
                </a:lnTo>
                <a:lnTo>
                  <a:pt x="4594" y="3728"/>
                </a:lnTo>
                <a:lnTo>
                  <a:pt x="4596" y="3751"/>
                </a:lnTo>
                <a:lnTo>
                  <a:pt x="4598" y="3769"/>
                </a:lnTo>
                <a:lnTo>
                  <a:pt x="4601" y="3786"/>
                </a:lnTo>
                <a:lnTo>
                  <a:pt x="4599" y="3792"/>
                </a:lnTo>
                <a:lnTo>
                  <a:pt x="4598" y="3799"/>
                </a:lnTo>
                <a:lnTo>
                  <a:pt x="4596" y="3804"/>
                </a:lnTo>
                <a:lnTo>
                  <a:pt x="4591" y="3810"/>
                </a:lnTo>
                <a:lnTo>
                  <a:pt x="4580" y="3820"/>
                </a:lnTo>
                <a:lnTo>
                  <a:pt x="4569" y="3832"/>
                </a:lnTo>
                <a:lnTo>
                  <a:pt x="4554" y="3844"/>
                </a:lnTo>
                <a:lnTo>
                  <a:pt x="4540" y="3856"/>
                </a:lnTo>
                <a:lnTo>
                  <a:pt x="4536" y="3860"/>
                </a:lnTo>
                <a:lnTo>
                  <a:pt x="4534" y="3863"/>
                </a:lnTo>
                <a:lnTo>
                  <a:pt x="4532" y="3867"/>
                </a:lnTo>
                <a:lnTo>
                  <a:pt x="4529" y="3871"/>
                </a:lnTo>
                <a:lnTo>
                  <a:pt x="4528" y="3879"/>
                </a:lnTo>
                <a:lnTo>
                  <a:pt x="4527" y="3886"/>
                </a:lnTo>
                <a:lnTo>
                  <a:pt x="4528" y="3892"/>
                </a:lnTo>
                <a:lnTo>
                  <a:pt x="4532" y="3896"/>
                </a:lnTo>
                <a:lnTo>
                  <a:pt x="4536" y="3901"/>
                </a:lnTo>
                <a:lnTo>
                  <a:pt x="4546" y="3905"/>
                </a:lnTo>
                <a:lnTo>
                  <a:pt x="4558" y="3907"/>
                </a:lnTo>
                <a:lnTo>
                  <a:pt x="4571" y="3909"/>
                </a:lnTo>
                <a:lnTo>
                  <a:pt x="4578" y="3911"/>
                </a:lnTo>
                <a:lnTo>
                  <a:pt x="4584" y="3914"/>
                </a:lnTo>
                <a:lnTo>
                  <a:pt x="4590" y="3918"/>
                </a:lnTo>
                <a:lnTo>
                  <a:pt x="4594" y="3923"/>
                </a:lnTo>
                <a:lnTo>
                  <a:pt x="4601" y="3933"/>
                </a:lnTo>
                <a:lnTo>
                  <a:pt x="4607" y="3942"/>
                </a:lnTo>
                <a:lnTo>
                  <a:pt x="4613" y="3949"/>
                </a:lnTo>
                <a:lnTo>
                  <a:pt x="4621" y="3956"/>
                </a:lnTo>
                <a:lnTo>
                  <a:pt x="4629" y="3962"/>
                </a:lnTo>
                <a:lnTo>
                  <a:pt x="4638" y="3968"/>
                </a:lnTo>
                <a:lnTo>
                  <a:pt x="4642" y="3970"/>
                </a:lnTo>
                <a:lnTo>
                  <a:pt x="4645" y="3974"/>
                </a:lnTo>
                <a:lnTo>
                  <a:pt x="4647" y="3976"/>
                </a:lnTo>
                <a:lnTo>
                  <a:pt x="4647" y="3980"/>
                </a:lnTo>
                <a:lnTo>
                  <a:pt x="4646" y="3985"/>
                </a:lnTo>
                <a:lnTo>
                  <a:pt x="4641" y="3993"/>
                </a:lnTo>
                <a:lnTo>
                  <a:pt x="4636" y="3999"/>
                </a:lnTo>
                <a:lnTo>
                  <a:pt x="4633" y="4006"/>
                </a:lnTo>
                <a:lnTo>
                  <a:pt x="4629" y="4009"/>
                </a:lnTo>
                <a:lnTo>
                  <a:pt x="4626" y="4012"/>
                </a:lnTo>
                <a:lnTo>
                  <a:pt x="4621" y="4014"/>
                </a:lnTo>
                <a:lnTo>
                  <a:pt x="4615" y="4015"/>
                </a:lnTo>
                <a:lnTo>
                  <a:pt x="4603" y="4015"/>
                </a:lnTo>
                <a:lnTo>
                  <a:pt x="4591" y="4016"/>
                </a:lnTo>
                <a:lnTo>
                  <a:pt x="4588" y="4018"/>
                </a:lnTo>
                <a:lnTo>
                  <a:pt x="4586" y="4020"/>
                </a:lnTo>
                <a:lnTo>
                  <a:pt x="4588" y="4022"/>
                </a:lnTo>
                <a:lnTo>
                  <a:pt x="4590" y="4025"/>
                </a:lnTo>
                <a:lnTo>
                  <a:pt x="4598" y="4031"/>
                </a:lnTo>
                <a:lnTo>
                  <a:pt x="4605" y="4037"/>
                </a:lnTo>
                <a:lnTo>
                  <a:pt x="4608" y="4040"/>
                </a:lnTo>
                <a:lnTo>
                  <a:pt x="4608" y="4046"/>
                </a:lnTo>
                <a:lnTo>
                  <a:pt x="4608" y="4052"/>
                </a:lnTo>
                <a:lnTo>
                  <a:pt x="4607" y="4059"/>
                </a:lnTo>
                <a:lnTo>
                  <a:pt x="4602" y="4073"/>
                </a:lnTo>
                <a:lnTo>
                  <a:pt x="4595" y="4087"/>
                </a:lnTo>
                <a:lnTo>
                  <a:pt x="4585" y="4097"/>
                </a:lnTo>
                <a:lnTo>
                  <a:pt x="4576" y="4107"/>
                </a:lnTo>
                <a:lnTo>
                  <a:pt x="4572" y="4111"/>
                </a:lnTo>
                <a:lnTo>
                  <a:pt x="4569" y="4116"/>
                </a:lnTo>
                <a:lnTo>
                  <a:pt x="4566" y="4121"/>
                </a:lnTo>
                <a:lnTo>
                  <a:pt x="4565" y="4127"/>
                </a:lnTo>
                <a:lnTo>
                  <a:pt x="4564" y="4136"/>
                </a:lnTo>
                <a:lnTo>
                  <a:pt x="4561" y="4145"/>
                </a:lnTo>
                <a:lnTo>
                  <a:pt x="4558" y="4152"/>
                </a:lnTo>
                <a:lnTo>
                  <a:pt x="4552" y="4160"/>
                </a:lnTo>
                <a:lnTo>
                  <a:pt x="4548" y="4165"/>
                </a:lnTo>
                <a:lnTo>
                  <a:pt x="4546" y="4170"/>
                </a:lnTo>
                <a:lnTo>
                  <a:pt x="4545" y="4174"/>
                </a:lnTo>
                <a:lnTo>
                  <a:pt x="4545" y="4179"/>
                </a:lnTo>
                <a:lnTo>
                  <a:pt x="4546" y="4184"/>
                </a:lnTo>
                <a:lnTo>
                  <a:pt x="4550" y="4188"/>
                </a:lnTo>
                <a:lnTo>
                  <a:pt x="4555" y="4190"/>
                </a:lnTo>
                <a:lnTo>
                  <a:pt x="4563" y="4191"/>
                </a:lnTo>
                <a:lnTo>
                  <a:pt x="4567" y="4191"/>
                </a:lnTo>
                <a:lnTo>
                  <a:pt x="4570" y="4192"/>
                </a:lnTo>
                <a:lnTo>
                  <a:pt x="4572" y="4194"/>
                </a:lnTo>
                <a:lnTo>
                  <a:pt x="4572" y="4195"/>
                </a:lnTo>
                <a:lnTo>
                  <a:pt x="4572" y="4198"/>
                </a:lnTo>
                <a:lnTo>
                  <a:pt x="4569" y="4204"/>
                </a:lnTo>
                <a:lnTo>
                  <a:pt x="4565" y="4210"/>
                </a:lnTo>
                <a:lnTo>
                  <a:pt x="4560" y="4217"/>
                </a:lnTo>
                <a:lnTo>
                  <a:pt x="4558" y="4226"/>
                </a:lnTo>
                <a:lnTo>
                  <a:pt x="4557" y="4235"/>
                </a:lnTo>
                <a:lnTo>
                  <a:pt x="4558" y="4243"/>
                </a:lnTo>
                <a:lnTo>
                  <a:pt x="4561" y="4251"/>
                </a:lnTo>
                <a:lnTo>
                  <a:pt x="4565" y="4256"/>
                </a:lnTo>
                <a:lnTo>
                  <a:pt x="4570" y="4262"/>
                </a:lnTo>
                <a:lnTo>
                  <a:pt x="4580" y="4271"/>
                </a:lnTo>
                <a:lnTo>
                  <a:pt x="4589" y="4278"/>
                </a:lnTo>
                <a:lnTo>
                  <a:pt x="4592" y="4283"/>
                </a:lnTo>
                <a:lnTo>
                  <a:pt x="4595" y="4290"/>
                </a:lnTo>
                <a:lnTo>
                  <a:pt x="4596" y="4299"/>
                </a:lnTo>
                <a:lnTo>
                  <a:pt x="4596" y="4308"/>
                </a:lnTo>
                <a:lnTo>
                  <a:pt x="4595" y="4317"/>
                </a:lnTo>
                <a:lnTo>
                  <a:pt x="4594" y="4325"/>
                </a:lnTo>
                <a:lnTo>
                  <a:pt x="4591" y="4333"/>
                </a:lnTo>
                <a:lnTo>
                  <a:pt x="4589" y="4339"/>
                </a:lnTo>
                <a:lnTo>
                  <a:pt x="4585" y="4341"/>
                </a:lnTo>
                <a:lnTo>
                  <a:pt x="4580" y="4343"/>
                </a:lnTo>
                <a:lnTo>
                  <a:pt x="4576" y="4343"/>
                </a:lnTo>
                <a:lnTo>
                  <a:pt x="4571" y="4342"/>
                </a:lnTo>
                <a:lnTo>
                  <a:pt x="4565" y="4340"/>
                </a:lnTo>
                <a:lnTo>
                  <a:pt x="4560" y="4336"/>
                </a:lnTo>
                <a:lnTo>
                  <a:pt x="4555" y="4333"/>
                </a:lnTo>
                <a:lnTo>
                  <a:pt x="4552" y="4328"/>
                </a:lnTo>
                <a:lnTo>
                  <a:pt x="4545" y="4316"/>
                </a:lnTo>
                <a:lnTo>
                  <a:pt x="4541" y="4306"/>
                </a:lnTo>
                <a:lnTo>
                  <a:pt x="4539" y="4303"/>
                </a:lnTo>
                <a:lnTo>
                  <a:pt x="4536" y="4300"/>
                </a:lnTo>
                <a:lnTo>
                  <a:pt x="4534" y="4300"/>
                </a:lnTo>
                <a:lnTo>
                  <a:pt x="4531" y="4302"/>
                </a:lnTo>
                <a:lnTo>
                  <a:pt x="4523" y="4308"/>
                </a:lnTo>
                <a:lnTo>
                  <a:pt x="4517" y="4311"/>
                </a:lnTo>
                <a:lnTo>
                  <a:pt x="4515" y="4312"/>
                </a:lnTo>
                <a:lnTo>
                  <a:pt x="4512" y="4312"/>
                </a:lnTo>
                <a:lnTo>
                  <a:pt x="4509" y="4312"/>
                </a:lnTo>
                <a:lnTo>
                  <a:pt x="4506" y="4310"/>
                </a:lnTo>
                <a:lnTo>
                  <a:pt x="4503" y="4309"/>
                </a:lnTo>
                <a:lnTo>
                  <a:pt x="4500" y="4308"/>
                </a:lnTo>
                <a:lnTo>
                  <a:pt x="4496" y="4308"/>
                </a:lnTo>
                <a:lnTo>
                  <a:pt x="4492" y="4309"/>
                </a:lnTo>
                <a:lnTo>
                  <a:pt x="4483" y="4312"/>
                </a:lnTo>
                <a:lnTo>
                  <a:pt x="4471" y="4319"/>
                </a:lnTo>
                <a:lnTo>
                  <a:pt x="4464" y="4322"/>
                </a:lnTo>
                <a:lnTo>
                  <a:pt x="4457" y="4323"/>
                </a:lnTo>
                <a:lnTo>
                  <a:pt x="4450" y="4323"/>
                </a:lnTo>
                <a:lnTo>
                  <a:pt x="4443" y="4321"/>
                </a:lnTo>
                <a:lnTo>
                  <a:pt x="4426" y="4314"/>
                </a:lnTo>
                <a:lnTo>
                  <a:pt x="4406" y="4304"/>
                </a:lnTo>
                <a:lnTo>
                  <a:pt x="4395" y="4300"/>
                </a:lnTo>
                <a:lnTo>
                  <a:pt x="4387" y="4299"/>
                </a:lnTo>
                <a:lnTo>
                  <a:pt x="4378" y="4300"/>
                </a:lnTo>
                <a:lnTo>
                  <a:pt x="4371" y="4303"/>
                </a:lnTo>
                <a:lnTo>
                  <a:pt x="4365" y="4308"/>
                </a:lnTo>
                <a:lnTo>
                  <a:pt x="4358" y="4315"/>
                </a:lnTo>
                <a:lnTo>
                  <a:pt x="4351" y="4323"/>
                </a:lnTo>
                <a:lnTo>
                  <a:pt x="4343" y="4334"/>
                </a:lnTo>
                <a:lnTo>
                  <a:pt x="4336" y="4343"/>
                </a:lnTo>
                <a:lnTo>
                  <a:pt x="4330" y="4352"/>
                </a:lnTo>
                <a:lnTo>
                  <a:pt x="4327" y="4359"/>
                </a:lnTo>
                <a:lnTo>
                  <a:pt x="4325" y="4363"/>
                </a:lnTo>
                <a:lnTo>
                  <a:pt x="4324" y="4373"/>
                </a:lnTo>
                <a:lnTo>
                  <a:pt x="4323" y="4384"/>
                </a:lnTo>
                <a:lnTo>
                  <a:pt x="4320" y="4390"/>
                </a:lnTo>
                <a:lnTo>
                  <a:pt x="4318" y="4393"/>
                </a:lnTo>
                <a:lnTo>
                  <a:pt x="4314" y="4396"/>
                </a:lnTo>
                <a:lnTo>
                  <a:pt x="4311" y="4398"/>
                </a:lnTo>
                <a:lnTo>
                  <a:pt x="4307" y="4398"/>
                </a:lnTo>
                <a:lnTo>
                  <a:pt x="4302" y="4398"/>
                </a:lnTo>
                <a:lnTo>
                  <a:pt x="4298" y="4397"/>
                </a:lnTo>
                <a:lnTo>
                  <a:pt x="4293" y="4394"/>
                </a:lnTo>
                <a:lnTo>
                  <a:pt x="4290" y="4394"/>
                </a:lnTo>
                <a:lnTo>
                  <a:pt x="4288" y="4394"/>
                </a:lnTo>
                <a:lnTo>
                  <a:pt x="4287" y="4396"/>
                </a:lnTo>
                <a:lnTo>
                  <a:pt x="4286" y="4397"/>
                </a:lnTo>
                <a:lnTo>
                  <a:pt x="4284" y="4402"/>
                </a:lnTo>
                <a:lnTo>
                  <a:pt x="4284" y="4407"/>
                </a:lnTo>
                <a:lnTo>
                  <a:pt x="4284" y="4415"/>
                </a:lnTo>
                <a:lnTo>
                  <a:pt x="4287" y="4423"/>
                </a:lnTo>
                <a:lnTo>
                  <a:pt x="4289" y="4430"/>
                </a:lnTo>
                <a:lnTo>
                  <a:pt x="4293" y="4437"/>
                </a:lnTo>
                <a:lnTo>
                  <a:pt x="4298" y="4443"/>
                </a:lnTo>
                <a:lnTo>
                  <a:pt x="4302" y="4448"/>
                </a:lnTo>
                <a:lnTo>
                  <a:pt x="4308" y="4451"/>
                </a:lnTo>
                <a:lnTo>
                  <a:pt x="4314" y="4455"/>
                </a:lnTo>
                <a:lnTo>
                  <a:pt x="4326" y="4460"/>
                </a:lnTo>
                <a:lnTo>
                  <a:pt x="4338" y="4462"/>
                </a:lnTo>
                <a:lnTo>
                  <a:pt x="4349" y="4464"/>
                </a:lnTo>
                <a:lnTo>
                  <a:pt x="4359" y="4469"/>
                </a:lnTo>
                <a:lnTo>
                  <a:pt x="4364" y="4472"/>
                </a:lnTo>
                <a:lnTo>
                  <a:pt x="4369" y="4475"/>
                </a:lnTo>
                <a:lnTo>
                  <a:pt x="4372" y="4481"/>
                </a:lnTo>
                <a:lnTo>
                  <a:pt x="4375" y="4487"/>
                </a:lnTo>
                <a:lnTo>
                  <a:pt x="4377" y="4493"/>
                </a:lnTo>
                <a:lnTo>
                  <a:pt x="4378" y="4499"/>
                </a:lnTo>
                <a:lnTo>
                  <a:pt x="4377" y="4504"/>
                </a:lnTo>
                <a:lnTo>
                  <a:pt x="4376" y="4506"/>
                </a:lnTo>
                <a:lnTo>
                  <a:pt x="4375" y="4508"/>
                </a:lnTo>
                <a:lnTo>
                  <a:pt x="4372" y="4510"/>
                </a:lnTo>
                <a:lnTo>
                  <a:pt x="4370" y="4508"/>
                </a:lnTo>
                <a:lnTo>
                  <a:pt x="4369" y="4506"/>
                </a:lnTo>
                <a:lnTo>
                  <a:pt x="4365" y="4500"/>
                </a:lnTo>
                <a:lnTo>
                  <a:pt x="4362" y="4497"/>
                </a:lnTo>
                <a:lnTo>
                  <a:pt x="4358" y="4495"/>
                </a:lnTo>
                <a:lnTo>
                  <a:pt x="4353" y="4495"/>
                </a:lnTo>
                <a:lnTo>
                  <a:pt x="4352" y="4497"/>
                </a:lnTo>
                <a:lnTo>
                  <a:pt x="4351" y="4501"/>
                </a:lnTo>
                <a:lnTo>
                  <a:pt x="4351" y="4507"/>
                </a:lnTo>
                <a:lnTo>
                  <a:pt x="4352" y="4516"/>
                </a:lnTo>
                <a:lnTo>
                  <a:pt x="4355" y="4533"/>
                </a:lnTo>
                <a:lnTo>
                  <a:pt x="4355" y="4551"/>
                </a:lnTo>
                <a:lnTo>
                  <a:pt x="4355" y="4560"/>
                </a:lnTo>
                <a:lnTo>
                  <a:pt x="4353" y="4566"/>
                </a:lnTo>
                <a:lnTo>
                  <a:pt x="4352" y="4571"/>
                </a:lnTo>
                <a:lnTo>
                  <a:pt x="4350" y="4576"/>
                </a:lnTo>
                <a:lnTo>
                  <a:pt x="4347" y="4580"/>
                </a:lnTo>
                <a:lnTo>
                  <a:pt x="4344" y="4582"/>
                </a:lnTo>
                <a:lnTo>
                  <a:pt x="4340" y="4583"/>
                </a:lnTo>
                <a:lnTo>
                  <a:pt x="4336" y="4585"/>
                </a:lnTo>
                <a:lnTo>
                  <a:pt x="4326" y="4586"/>
                </a:lnTo>
                <a:lnTo>
                  <a:pt x="4314" y="4589"/>
                </a:lnTo>
                <a:lnTo>
                  <a:pt x="4300" y="4595"/>
                </a:lnTo>
                <a:lnTo>
                  <a:pt x="4284" y="4604"/>
                </a:lnTo>
                <a:lnTo>
                  <a:pt x="4275" y="4608"/>
                </a:lnTo>
                <a:lnTo>
                  <a:pt x="4264" y="4612"/>
                </a:lnTo>
                <a:lnTo>
                  <a:pt x="4254" y="4614"/>
                </a:lnTo>
                <a:lnTo>
                  <a:pt x="4243" y="4615"/>
                </a:lnTo>
                <a:lnTo>
                  <a:pt x="4233" y="4615"/>
                </a:lnTo>
                <a:lnTo>
                  <a:pt x="4224" y="4614"/>
                </a:lnTo>
                <a:lnTo>
                  <a:pt x="4217" y="4612"/>
                </a:lnTo>
                <a:lnTo>
                  <a:pt x="4210" y="4608"/>
                </a:lnTo>
                <a:lnTo>
                  <a:pt x="4204" y="4605"/>
                </a:lnTo>
                <a:lnTo>
                  <a:pt x="4198" y="4601"/>
                </a:lnTo>
                <a:lnTo>
                  <a:pt x="4192" y="4599"/>
                </a:lnTo>
                <a:lnTo>
                  <a:pt x="4186" y="4596"/>
                </a:lnTo>
                <a:lnTo>
                  <a:pt x="4179" y="4596"/>
                </a:lnTo>
                <a:lnTo>
                  <a:pt x="4173" y="4598"/>
                </a:lnTo>
                <a:lnTo>
                  <a:pt x="4166" y="4600"/>
                </a:lnTo>
                <a:lnTo>
                  <a:pt x="4160" y="4606"/>
                </a:lnTo>
                <a:lnTo>
                  <a:pt x="4155" y="4612"/>
                </a:lnTo>
                <a:lnTo>
                  <a:pt x="4151" y="4618"/>
                </a:lnTo>
                <a:lnTo>
                  <a:pt x="4150" y="4625"/>
                </a:lnTo>
                <a:lnTo>
                  <a:pt x="4149" y="4632"/>
                </a:lnTo>
                <a:lnTo>
                  <a:pt x="4150" y="4639"/>
                </a:lnTo>
                <a:lnTo>
                  <a:pt x="4151" y="4646"/>
                </a:lnTo>
                <a:lnTo>
                  <a:pt x="4155" y="4652"/>
                </a:lnTo>
                <a:lnTo>
                  <a:pt x="4158" y="4658"/>
                </a:lnTo>
                <a:lnTo>
                  <a:pt x="4161" y="4664"/>
                </a:lnTo>
                <a:lnTo>
                  <a:pt x="4163" y="4669"/>
                </a:lnTo>
                <a:lnTo>
                  <a:pt x="4164" y="4675"/>
                </a:lnTo>
                <a:lnTo>
                  <a:pt x="4163" y="4680"/>
                </a:lnTo>
                <a:lnTo>
                  <a:pt x="4161" y="4683"/>
                </a:lnTo>
                <a:lnTo>
                  <a:pt x="4158" y="4686"/>
                </a:lnTo>
                <a:lnTo>
                  <a:pt x="4154" y="4688"/>
                </a:lnTo>
                <a:lnTo>
                  <a:pt x="4149" y="4690"/>
                </a:lnTo>
                <a:lnTo>
                  <a:pt x="4139" y="4695"/>
                </a:lnTo>
                <a:lnTo>
                  <a:pt x="4130" y="4699"/>
                </a:lnTo>
                <a:lnTo>
                  <a:pt x="4118" y="4705"/>
                </a:lnTo>
                <a:lnTo>
                  <a:pt x="4107" y="4712"/>
                </a:lnTo>
                <a:lnTo>
                  <a:pt x="4103" y="4714"/>
                </a:lnTo>
                <a:lnTo>
                  <a:pt x="4098" y="4715"/>
                </a:lnTo>
                <a:lnTo>
                  <a:pt x="4093" y="4715"/>
                </a:lnTo>
                <a:lnTo>
                  <a:pt x="4090" y="4713"/>
                </a:lnTo>
                <a:lnTo>
                  <a:pt x="4087" y="4711"/>
                </a:lnTo>
                <a:lnTo>
                  <a:pt x="4085" y="4708"/>
                </a:lnTo>
                <a:lnTo>
                  <a:pt x="4082" y="4708"/>
                </a:lnTo>
                <a:lnTo>
                  <a:pt x="4080" y="4708"/>
                </a:lnTo>
                <a:lnTo>
                  <a:pt x="4076" y="4712"/>
                </a:lnTo>
                <a:lnTo>
                  <a:pt x="4070" y="4719"/>
                </a:lnTo>
                <a:lnTo>
                  <a:pt x="4067" y="4725"/>
                </a:lnTo>
                <a:lnTo>
                  <a:pt x="4062" y="4730"/>
                </a:lnTo>
                <a:lnTo>
                  <a:pt x="4057" y="4732"/>
                </a:lnTo>
                <a:lnTo>
                  <a:pt x="4049" y="4735"/>
                </a:lnTo>
                <a:lnTo>
                  <a:pt x="4046" y="4735"/>
                </a:lnTo>
                <a:lnTo>
                  <a:pt x="4042" y="4735"/>
                </a:lnTo>
                <a:lnTo>
                  <a:pt x="4038" y="4733"/>
                </a:lnTo>
                <a:lnTo>
                  <a:pt x="4036" y="4731"/>
                </a:lnTo>
                <a:lnTo>
                  <a:pt x="4031" y="4725"/>
                </a:lnTo>
                <a:lnTo>
                  <a:pt x="4027" y="4716"/>
                </a:lnTo>
                <a:lnTo>
                  <a:pt x="4023" y="4713"/>
                </a:lnTo>
                <a:lnTo>
                  <a:pt x="4019" y="4711"/>
                </a:lnTo>
                <a:lnTo>
                  <a:pt x="4013" y="4711"/>
                </a:lnTo>
                <a:lnTo>
                  <a:pt x="4007" y="4711"/>
                </a:lnTo>
                <a:lnTo>
                  <a:pt x="3996" y="4713"/>
                </a:lnTo>
                <a:lnTo>
                  <a:pt x="3985" y="4718"/>
                </a:lnTo>
                <a:lnTo>
                  <a:pt x="3981" y="4720"/>
                </a:lnTo>
                <a:lnTo>
                  <a:pt x="3978" y="4721"/>
                </a:lnTo>
                <a:lnTo>
                  <a:pt x="3974" y="4722"/>
                </a:lnTo>
                <a:lnTo>
                  <a:pt x="3972" y="4721"/>
                </a:lnTo>
                <a:lnTo>
                  <a:pt x="3968" y="4721"/>
                </a:lnTo>
                <a:lnTo>
                  <a:pt x="3966" y="4719"/>
                </a:lnTo>
                <a:lnTo>
                  <a:pt x="3964" y="4715"/>
                </a:lnTo>
                <a:lnTo>
                  <a:pt x="3960" y="4712"/>
                </a:lnTo>
                <a:lnTo>
                  <a:pt x="3956" y="4708"/>
                </a:lnTo>
                <a:lnTo>
                  <a:pt x="3954" y="4706"/>
                </a:lnTo>
                <a:lnTo>
                  <a:pt x="3949" y="4703"/>
                </a:lnTo>
                <a:lnTo>
                  <a:pt x="3946" y="4703"/>
                </a:lnTo>
                <a:lnTo>
                  <a:pt x="3939" y="4703"/>
                </a:lnTo>
                <a:lnTo>
                  <a:pt x="3930" y="4705"/>
                </a:lnTo>
                <a:lnTo>
                  <a:pt x="3922" y="4705"/>
                </a:lnTo>
                <a:lnTo>
                  <a:pt x="3912" y="4705"/>
                </a:lnTo>
                <a:lnTo>
                  <a:pt x="3902" y="4703"/>
                </a:lnTo>
                <a:lnTo>
                  <a:pt x="3892" y="4700"/>
                </a:lnTo>
                <a:lnTo>
                  <a:pt x="3883" y="4695"/>
                </a:lnTo>
                <a:lnTo>
                  <a:pt x="3874" y="4689"/>
                </a:lnTo>
                <a:lnTo>
                  <a:pt x="3871" y="4686"/>
                </a:lnTo>
                <a:lnTo>
                  <a:pt x="3867" y="4681"/>
                </a:lnTo>
                <a:lnTo>
                  <a:pt x="3864" y="4676"/>
                </a:lnTo>
                <a:lnTo>
                  <a:pt x="3861" y="4670"/>
                </a:lnTo>
                <a:lnTo>
                  <a:pt x="3859" y="4665"/>
                </a:lnTo>
                <a:lnTo>
                  <a:pt x="3855" y="4662"/>
                </a:lnTo>
                <a:lnTo>
                  <a:pt x="3852" y="4659"/>
                </a:lnTo>
                <a:lnTo>
                  <a:pt x="3848" y="4657"/>
                </a:lnTo>
                <a:lnTo>
                  <a:pt x="3840" y="4656"/>
                </a:lnTo>
                <a:lnTo>
                  <a:pt x="3830" y="4655"/>
                </a:lnTo>
                <a:lnTo>
                  <a:pt x="3822" y="4652"/>
                </a:lnTo>
                <a:lnTo>
                  <a:pt x="3814" y="4649"/>
                </a:lnTo>
                <a:lnTo>
                  <a:pt x="3804" y="4642"/>
                </a:lnTo>
                <a:lnTo>
                  <a:pt x="3794" y="4632"/>
                </a:lnTo>
                <a:lnTo>
                  <a:pt x="3780" y="4620"/>
                </a:lnTo>
                <a:lnTo>
                  <a:pt x="3770" y="4611"/>
                </a:lnTo>
                <a:lnTo>
                  <a:pt x="3765" y="4606"/>
                </a:lnTo>
                <a:lnTo>
                  <a:pt x="3763" y="4600"/>
                </a:lnTo>
                <a:lnTo>
                  <a:pt x="3760" y="4595"/>
                </a:lnTo>
                <a:lnTo>
                  <a:pt x="3759" y="4589"/>
                </a:lnTo>
                <a:lnTo>
                  <a:pt x="3759" y="4583"/>
                </a:lnTo>
                <a:lnTo>
                  <a:pt x="3759" y="4579"/>
                </a:lnTo>
                <a:lnTo>
                  <a:pt x="3760" y="4575"/>
                </a:lnTo>
                <a:lnTo>
                  <a:pt x="3761" y="4573"/>
                </a:lnTo>
                <a:lnTo>
                  <a:pt x="3766" y="4568"/>
                </a:lnTo>
                <a:lnTo>
                  <a:pt x="3773" y="4564"/>
                </a:lnTo>
                <a:lnTo>
                  <a:pt x="3780" y="4562"/>
                </a:lnTo>
                <a:lnTo>
                  <a:pt x="3788" y="4558"/>
                </a:lnTo>
                <a:lnTo>
                  <a:pt x="3796" y="4554"/>
                </a:lnTo>
                <a:lnTo>
                  <a:pt x="3803" y="4547"/>
                </a:lnTo>
                <a:lnTo>
                  <a:pt x="3805" y="4542"/>
                </a:lnTo>
                <a:lnTo>
                  <a:pt x="3808" y="4539"/>
                </a:lnTo>
                <a:lnTo>
                  <a:pt x="3809" y="4536"/>
                </a:lnTo>
                <a:lnTo>
                  <a:pt x="3809" y="4533"/>
                </a:lnTo>
                <a:lnTo>
                  <a:pt x="3808" y="4531"/>
                </a:lnTo>
                <a:lnTo>
                  <a:pt x="3807" y="4529"/>
                </a:lnTo>
                <a:lnTo>
                  <a:pt x="3804" y="4527"/>
                </a:lnTo>
                <a:lnTo>
                  <a:pt x="3801" y="4526"/>
                </a:lnTo>
                <a:lnTo>
                  <a:pt x="3795" y="4525"/>
                </a:lnTo>
                <a:lnTo>
                  <a:pt x="3791" y="4522"/>
                </a:lnTo>
                <a:lnTo>
                  <a:pt x="3790" y="4519"/>
                </a:lnTo>
                <a:lnTo>
                  <a:pt x="3789" y="4517"/>
                </a:lnTo>
                <a:lnTo>
                  <a:pt x="3790" y="4514"/>
                </a:lnTo>
                <a:lnTo>
                  <a:pt x="3791" y="4510"/>
                </a:lnTo>
                <a:lnTo>
                  <a:pt x="3794" y="4504"/>
                </a:lnTo>
                <a:lnTo>
                  <a:pt x="3795" y="4499"/>
                </a:lnTo>
                <a:lnTo>
                  <a:pt x="3796" y="4493"/>
                </a:lnTo>
                <a:lnTo>
                  <a:pt x="3795" y="4484"/>
                </a:lnTo>
                <a:lnTo>
                  <a:pt x="3792" y="4469"/>
                </a:lnTo>
                <a:lnTo>
                  <a:pt x="3788" y="4454"/>
                </a:lnTo>
                <a:lnTo>
                  <a:pt x="3783" y="4438"/>
                </a:lnTo>
                <a:lnTo>
                  <a:pt x="3779" y="4424"/>
                </a:lnTo>
                <a:lnTo>
                  <a:pt x="3779" y="4418"/>
                </a:lnTo>
                <a:lnTo>
                  <a:pt x="3779" y="4415"/>
                </a:lnTo>
                <a:lnTo>
                  <a:pt x="3779" y="4411"/>
                </a:lnTo>
                <a:lnTo>
                  <a:pt x="3780" y="4410"/>
                </a:lnTo>
                <a:lnTo>
                  <a:pt x="3786" y="4407"/>
                </a:lnTo>
                <a:lnTo>
                  <a:pt x="3794" y="4409"/>
                </a:lnTo>
                <a:lnTo>
                  <a:pt x="3802" y="4409"/>
                </a:lnTo>
                <a:lnTo>
                  <a:pt x="3809" y="4409"/>
                </a:lnTo>
                <a:lnTo>
                  <a:pt x="3811" y="4409"/>
                </a:lnTo>
                <a:lnTo>
                  <a:pt x="3814" y="4407"/>
                </a:lnTo>
                <a:lnTo>
                  <a:pt x="3816" y="4405"/>
                </a:lnTo>
                <a:lnTo>
                  <a:pt x="3816" y="4403"/>
                </a:lnTo>
                <a:lnTo>
                  <a:pt x="3815" y="4400"/>
                </a:lnTo>
                <a:lnTo>
                  <a:pt x="3815" y="4398"/>
                </a:lnTo>
                <a:lnTo>
                  <a:pt x="3814" y="4396"/>
                </a:lnTo>
                <a:lnTo>
                  <a:pt x="3811" y="4394"/>
                </a:lnTo>
                <a:lnTo>
                  <a:pt x="3805" y="4392"/>
                </a:lnTo>
                <a:lnTo>
                  <a:pt x="3797" y="4391"/>
                </a:lnTo>
                <a:lnTo>
                  <a:pt x="3788" y="4388"/>
                </a:lnTo>
                <a:lnTo>
                  <a:pt x="3780" y="4386"/>
                </a:lnTo>
                <a:lnTo>
                  <a:pt x="3774" y="4382"/>
                </a:lnTo>
                <a:lnTo>
                  <a:pt x="3769" y="4375"/>
                </a:lnTo>
                <a:lnTo>
                  <a:pt x="3760" y="4368"/>
                </a:lnTo>
                <a:lnTo>
                  <a:pt x="3752" y="4359"/>
                </a:lnTo>
                <a:lnTo>
                  <a:pt x="3747" y="4354"/>
                </a:lnTo>
                <a:lnTo>
                  <a:pt x="3744" y="4347"/>
                </a:lnTo>
                <a:lnTo>
                  <a:pt x="3739" y="4340"/>
                </a:lnTo>
                <a:lnTo>
                  <a:pt x="3735" y="4330"/>
                </a:lnTo>
                <a:lnTo>
                  <a:pt x="3732" y="4321"/>
                </a:lnTo>
                <a:lnTo>
                  <a:pt x="3731" y="4314"/>
                </a:lnTo>
                <a:lnTo>
                  <a:pt x="3729" y="4306"/>
                </a:lnTo>
                <a:lnTo>
                  <a:pt x="3729" y="4300"/>
                </a:lnTo>
                <a:lnTo>
                  <a:pt x="3731" y="4289"/>
                </a:lnTo>
                <a:lnTo>
                  <a:pt x="3732" y="4278"/>
                </a:lnTo>
                <a:lnTo>
                  <a:pt x="3731" y="4271"/>
                </a:lnTo>
                <a:lnTo>
                  <a:pt x="3728" y="4265"/>
                </a:lnTo>
                <a:lnTo>
                  <a:pt x="3725" y="4258"/>
                </a:lnTo>
                <a:lnTo>
                  <a:pt x="3720" y="4252"/>
                </a:lnTo>
                <a:lnTo>
                  <a:pt x="3714" y="4246"/>
                </a:lnTo>
                <a:lnTo>
                  <a:pt x="3707" y="4240"/>
                </a:lnTo>
                <a:lnTo>
                  <a:pt x="3698" y="4236"/>
                </a:lnTo>
                <a:lnTo>
                  <a:pt x="3690" y="4233"/>
                </a:lnTo>
                <a:lnTo>
                  <a:pt x="3681" y="4230"/>
                </a:lnTo>
                <a:lnTo>
                  <a:pt x="3672" y="4229"/>
                </a:lnTo>
                <a:lnTo>
                  <a:pt x="3663" y="4229"/>
                </a:lnTo>
                <a:lnTo>
                  <a:pt x="3653" y="4229"/>
                </a:lnTo>
                <a:lnTo>
                  <a:pt x="3634" y="4232"/>
                </a:lnTo>
                <a:lnTo>
                  <a:pt x="3619" y="4233"/>
                </a:lnTo>
                <a:lnTo>
                  <a:pt x="3603" y="4233"/>
                </a:lnTo>
                <a:lnTo>
                  <a:pt x="3587" y="4233"/>
                </a:lnTo>
                <a:lnTo>
                  <a:pt x="3580" y="4232"/>
                </a:lnTo>
                <a:lnTo>
                  <a:pt x="3572" y="4229"/>
                </a:lnTo>
                <a:lnTo>
                  <a:pt x="3566" y="4227"/>
                </a:lnTo>
                <a:lnTo>
                  <a:pt x="3563" y="4223"/>
                </a:lnTo>
                <a:lnTo>
                  <a:pt x="3559" y="4220"/>
                </a:lnTo>
                <a:lnTo>
                  <a:pt x="3555" y="4217"/>
                </a:lnTo>
                <a:lnTo>
                  <a:pt x="3551" y="4216"/>
                </a:lnTo>
                <a:lnTo>
                  <a:pt x="3547" y="4215"/>
                </a:lnTo>
                <a:lnTo>
                  <a:pt x="3543" y="4214"/>
                </a:lnTo>
                <a:lnTo>
                  <a:pt x="3539" y="4215"/>
                </a:lnTo>
                <a:lnTo>
                  <a:pt x="3536" y="4215"/>
                </a:lnTo>
                <a:lnTo>
                  <a:pt x="3532" y="4217"/>
                </a:lnTo>
                <a:lnTo>
                  <a:pt x="3526" y="4220"/>
                </a:lnTo>
                <a:lnTo>
                  <a:pt x="3518" y="4222"/>
                </a:lnTo>
                <a:lnTo>
                  <a:pt x="3513" y="4221"/>
                </a:lnTo>
                <a:lnTo>
                  <a:pt x="3509" y="4221"/>
                </a:lnTo>
                <a:lnTo>
                  <a:pt x="3506" y="4218"/>
                </a:lnTo>
                <a:lnTo>
                  <a:pt x="3503" y="4216"/>
                </a:lnTo>
                <a:lnTo>
                  <a:pt x="3501" y="4211"/>
                </a:lnTo>
                <a:lnTo>
                  <a:pt x="3500" y="4208"/>
                </a:lnTo>
                <a:lnTo>
                  <a:pt x="3500" y="4203"/>
                </a:lnTo>
                <a:lnTo>
                  <a:pt x="3501" y="4198"/>
                </a:lnTo>
                <a:lnTo>
                  <a:pt x="3503" y="4188"/>
                </a:lnTo>
                <a:lnTo>
                  <a:pt x="3507" y="4177"/>
                </a:lnTo>
                <a:lnTo>
                  <a:pt x="3509" y="4172"/>
                </a:lnTo>
                <a:lnTo>
                  <a:pt x="3509" y="4169"/>
                </a:lnTo>
                <a:lnTo>
                  <a:pt x="3509" y="4166"/>
                </a:lnTo>
                <a:lnTo>
                  <a:pt x="3508" y="4165"/>
                </a:lnTo>
                <a:lnTo>
                  <a:pt x="3506" y="4164"/>
                </a:lnTo>
                <a:lnTo>
                  <a:pt x="3503" y="4165"/>
                </a:lnTo>
                <a:lnTo>
                  <a:pt x="3500" y="4166"/>
                </a:lnTo>
                <a:lnTo>
                  <a:pt x="3496" y="4169"/>
                </a:lnTo>
                <a:lnTo>
                  <a:pt x="3489" y="4176"/>
                </a:lnTo>
                <a:lnTo>
                  <a:pt x="3482" y="4180"/>
                </a:lnTo>
                <a:lnTo>
                  <a:pt x="3478" y="4182"/>
                </a:lnTo>
                <a:lnTo>
                  <a:pt x="3475" y="4183"/>
                </a:lnTo>
                <a:lnTo>
                  <a:pt x="3469" y="4184"/>
                </a:lnTo>
                <a:lnTo>
                  <a:pt x="3463" y="4185"/>
                </a:lnTo>
                <a:lnTo>
                  <a:pt x="3455" y="4185"/>
                </a:lnTo>
                <a:lnTo>
                  <a:pt x="3445" y="4184"/>
                </a:lnTo>
                <a:lnTo>
                  <a:pt x="3436" y="4182"/>
                </a:lnTo>
                <a:lnTo>
                  <a:pt x="3425" y="4178"/>
                </a:lnTo>
                <a:lnTo>
                  <a:pt x="3414" y="4174"/>
                </a:lnTo>
                <a:lnTo>
                  <a:pt x="3405" y="4171"/>
                </a:lnTo>
                <a:lnTo>
                  <a:pt x="3396" y="4167"/>
                </a:lnTo>
                <a:lnTo>
                  <a:pt x="3392" y="4164"/>
                </a:lnTo>
                <a:lnTo>
                  <a:pt x="3388" y="4159"/>
                </a:lnTo>
                <a:lnTo>
                  <a:pt x="3386" y="4155"/>
                </a:lnTo>
                <a:lnTo>
                  <a:pt x="3385" y="4151"/>
                </a:lnTo>
                <a:lnTo>
                  <a:pt x="3385" y="4146"/>
                </a:lnTo>
                <a:lnTo>
                  <a:pt x="3386" y="4135"/>
                </a:lnTo>
                <a:lnTo>
                  <a:pt x="3388" y="4126"/>
                </a:lnTo>
                <a:lnTo>
                  <a:pt x="3389" y="4122"/>
                </a:lnTo>
                <a:lnTo>
                  <a:pt x="3389" y="4119"/>
                </a:lnTo>
                <a:lnTo>
                  <a:pt x="3389" y="4115"/>
                </a:lnTo>
                <a:lnTo>
                  <a:pt x="3388" y="4111"/>
                </a:lnTo>
                <a:lnTo>
                  <a:pt x="3382" y="4103"/>
                </a:lnTo>
                <a:lnTo>
                  <a:pt x="3376" y="4094"/>
                </a:lnTo>
                <a:lnTo>
                  <a:pt x="3373" y="4089"/>
                </a:lnTo>
                <a:lnTo>
                  <a:pt x="3372" y="4084"/>
                </a:lnTo>
                <a:lnTo>
                  <a:pt x="3370" y="4079"/>
                </a:lnTo>
                <a:lnTo>
                  <a:pt x="3372" y="4075"/>
                </a:lnTo>
                <a:lnTo>
                  <a:pt x="3373" y="4070"/>
                </a:lnTo>
                <a:lnTo>
                  <a:pt x="3374" y="4066"/>
                </a:lnTo>
                <a:lnTo>
                  <a:pt x="3377" y="4062"/>
                </a:lnTo>
                <a:lnTo>
                  <a:pt x="3381" y="4058"/>
                </a:lnTo>
                <a:lnTo>
                  <a:pt x="3383" y="4054"/>
                </a:lnTo>
                <a:lnTo>
                  <a:pt x="3386" y="4051"/>
                </a:lnTo>
                <a:lnTo>
                  <a:pt x="3387" y="4047"/>
                </a:lnTo>
                <a:lnTo>
                  <a:pt x="3388" y="4044"/>
                </a:lnTo>
                <a:lnTo>
                  <a:pt x="3387" y="4034"/>
                </a:lnTo>
                <a:lnTo>
                  <a:pt x="3386" y="4021"/>
                </a:lnTo>
                <a:lnTo>
                  <a:pt x="3385" y="4013"/>
                </a:lnTo>
                <a:lnTo>
                  <a:pt x="3382" y="4007"/>
                </a:lnTo>
                <a:lnTo>
                  <a:pt x="3377" y="4003"/>
                </a:lnTo>
                <a:lnTo>
                  <a:pt x="3374" y="4000"/>
                </a:lnTo>
                <a:lnTo>
                  <a:pt x="3362" y="3994"/>
                </a:lnTo>
                <a:lnTo>
                  <a:pt x="3350" y="3987"/>
                </a:lnTo>
                <a:lnTo>
                  <a:pt x="3344" y="3983"/>
                </a:lnTo>
                <a:lnTo>
                  <a:pt x="3339" y="3978"/>
                </a:lnTo>
                <a:lnTo>
                  <a:pt x="3336" y="3975"/>
                </a:lnTo>
                <a:lnTo>
                  <a:pt x="3333" y="3971"/>
                </a:lnTo>
                <a:lnTo>
                  <a:pt x="3330" y="3962"/>
                </a:lnTo>
                <a:lnTo>
                  <a:pt x="3326" y="3950"/>
                </a:lnTo>
                <a:lnTo>
                  <a:pt x="3324" y="3944"/>
                </a:lnTo>
                <a:lnTo>
                  <a:pt x="3320" y="3938"/>
                </a:lnTo>
                <a:lnTo>
                  <a:pt x="3317" y="3932"/>
                </a:lnTo>
                <a:lnTo>
                  <a:pt x="3312" y="3927"/>
                </a:lnTo>
                <a:lnTo>
                  <a:pt x="3306" y="3924"/>
                </a:lnTo>
                <a:lnTo>
                  <a:pt x="3301" y="3923"/>
                </a:lnTo>
                <a:lnTo>
                  <a:pt x="3297" y="3923"/>
                </a:lnTo>
                <a:lnTo>
                  <a:pt x="3293" y="3925"/>
                </a:lnTo>
                <a:lnTo>
                  <a:pt x="3287" y="3931"/>
                </a:lnTo>
                <a:lnTo>
                  <a:pt x="3282" y="3936"/>
                </a:lnTo>
                <a:lnTo>
                  <a:pt x="3280" y="3937"/>
                </a:lnTo>
                <a:lnTo>
                  <a:pt x="3278" y="3938"/>
                </a:lnTo>
                <a:lnTo>
                  <a:pt x="3274" y="3939"/>
                </a:lnTo>
                <a:lnTo>
                  <a:pt x="3269" y="3938"/>
                </a:lnTo>
                <a:lnTo>
                  <a:pt x="3263" y="3938"/>
                </a:lnTo>
                <a:lnTo>
                  <a:pt x="3260" y="3939"/>
                </a:lnTo>
                <a:lnTo>
                  <a:pt x="3256" y="3940"/>
                </a:lnTo>
                <a:lnTo>
                  <a:pt x="3254" y="3943"/>
                </a:lnTo>
                <a:lnTo>
                  <a:pt x="3247" y="3951"/>
                </a:lnTo>
                <a:lnTo>
                  <a:pt x="3238" y="3966"/>
                </a:lnTo>
                <a:lnTo>
                  <a:pt x="3231" y="3975"/>
                </a:lnTo>
                <a:lnTo>
                  <a:pt x="3223" y="3982"/>
                </a:lnTo>
                <a:lnTo>
                  <a:pt x="3216" y="3985"/>
                </a:lnTo>
                <a:lnTo>
                  <a:pt x="3209" y="3989"/>
                </a:lnTo>
                <a:lnTo>
                  <a:pt x="3207" y="3990"/>
                </a:lnTo>
                <a:lnTo>
                  <a:pt x="3207" y="3993"/>
                </a:lnTo>
                <a:lnTo>
                  <a:pt x="3207" y="3995"/>
                </a:lnTo>
                <a:lnTo>
                  <a:pt x="3209" y="3999"/>
                </a:lnTo>
                <a:lnTo>
                  <a:pt x="3210" y="4005"/>
                </a:lnTo>
                <a:lnTo>
                  <a:pt x="3211" y="4010"/>
                </a:lnTo>
                <a:lnTo>
                  <a:pt x="3210" y="4015"/>
                </a:lnTo>
                <a:lnTo>
                  <a:pt x="3206" y="4019"/>
                </a:lnTo>
                <a:lnTo>
                  <a:pt x="3202" y="4020"/>
                </a:lnTo>
                <a:lnTo>
                  <a:pt x="3197" y="4021"/>
                </a:lnTo>
                <a:lnTo>
                  <a:pt x="3182" y="4019"/>
                </a:lnTo>
                <a:lnTo>
                  <a:pt x="3166" y="4015"/>
                </a:lnTo>
                <a:lnTo>
                  <a:pt x="3159" y="4014"/>
                </a:lnTo>
                <a:lnTo>
                  <a:pt x="3152" y="4015"/>
                </a:lnTo>
                <a:lnTo>
                  <a:pt x="3147" y="4016"/>
                </a:lnTo>
                <a:lnTo>
                  <a:pt x="3142" y="4019"/>
                </a:lnTo>
                <a:lnTo>
                  <a:pt x="3137" y="4022"/>
                </a:lnTo>
                <a:lnTo>
                  <a:pt x="3134" y="4027"/>
                </a:lnTo>
                <a:lnTo>
                  <a:pt x="3130" y="4032"/>
                </a:lnTo>
                <a:lnTo>
                  <a:pt x="3127" y="4038"/>
                </a:lnTo>
                <a:lnTo>
                  <a:pt x="3121" y="4050"/>
                </a:lnTo>
                <a:lnTo>
                  <a:pt x="3115" y="4059"/>
                </a:lnTo>
                <a:lnTo>
                  <a:pt x="3111" y="4064"/>
                </a:lnTo>
                <a:lnTo>
                  <a:pt x="3106" y="4066"/>
                </a:lnTo>
                <a:lnTo>
                  <a:pt x="3100" y="4069"/>
                </a:lnTo>
                <a:lnTo>
                  <a:pt x="3093" y="4070"/>
                </a:lnTo>
                <a:lnTo>
                  <a:pt x="3090" y="4070"/>
                </a:lnTo>
                <a:lnTo>
                  <a:pt x="3086" y="4071"/>
                </a:lnTo>
                <a:lnTo>
                  <a:pt x="3083" y="4072"/>
                </a:lnTo>
                <a:lnTo>
                  <a:pt x="3080" y="4075"/>
                </a:lnTo>
                <a:lnTo>
                  <a:pt x="3074" y="4081"/>
                </a:lnTo>
                <a:lnTo>
                  <a:pt x="3071" y="4088"/>
                </a:lnTo>
                <a:lnTo>
                  <a:pt x="3068" y="4097"/>
                </a:lnTo>
                <a:lnTo>
                  <a:pt x="3067" y="4108"/>
                </a:lnTo>
                <a:lnTo>
                  <a:pt x="3067" y="4120"/>
                </a:lnTo>
                <a:lnTo>
                  <a:pt x="3068" y="4133"/>
                </a:lnTo>
                <a:lnTo>
                  <a:pt x="3074" y="4145"/>
                </a:lnTo>
                <a:lnTo>
                  <a:pt x="3083" y="4155"/>
                </a:lnTo>
                <a:lnTo>
                  <a:pt x="3084" y="4166"/>
                </a:lnTo>
                <a:lnTo>
                  <a:pt x="3084" y="4178"/>
                </a:lnTo>
                <a:lnTo>
                  <a:pt x="3083" y="4190"/>
                </a:lnTo>
                <a:lnTo>
                  <a:pt x="3083" y="4201"/>
                </a:lnTo>
                <a:lnTo>
                  <a:pt x="3083" y="4205"/>
                </a:lnTo>
                <a:lnTo>
                  <a:pt x="3085" y="4209"/>
                </a:lnTo>
                <a:lnTo>
                  <a:pt x="3087" y="4213"/>
                </a:lnTo>
                <a:lnTo>
                  <a:pt x="3092" y="4216"/>
                </a:lnTo>
                <a:lnTo>
                  <a:pt x="3102" y="4221"/>
                </a:lnTo>
                <a:lnTo>
                  <a:pt x="3115" y="4227"/>
                </a:lnTo>
                <a:lnTo>
                  <a:pt x="3119" y="4230"/>
                </a:lnTo>
                <a:lnTo>
                  <a:pt x="3123" y="4234"/>
                </a:lnTo>
                <a:lnTo>
                  <a:pt x="3127" y="4237"/>
                </a:lnTo>
                <a:lnTo>
                  <a:pt x="3128" y="4242"/>
                </a:lnTo>
                <a:lnTo>
                  <a:pt x="3128" y="4251"/>
                </a:lnTo>
                <a:lnTo>
                  <a:pt x="3125" y="4259"/>
                </a:lnTo>
                <a:lnTo>
                  <a:pt x="3123" y="4270"/>
                </a:lnTo>
                <a:lnTo>
                  <a:pt x="3118" y="4280"/>
                </a:lnTo>
                <a:lnTo>
                  <a:pt x="3114" y="4291"/>
                </a:lnTo>
                <a:lnTo>
                  <a:pt x="3110" y="4299"/>
                </a:lnTo>
                <a:lnTo>
                  <a:pt x="3108" y="4303"/>
                </a:lnTo>
                <a:lnTo>
                  <a:pt x="3103" y="4304"/>
                </a:lnTo>
                <a:lnTo>
                  <a:pt x="3098" y="4305"/>
                </a:lnTo>
                <a:lnTo>
                  <a:pt x="3092" y="4306"/>
                </a:lnTo>
                <a:lnTo>
                  <a:pt x="3078" y="4306"/>
                </a:lnTo>
                <a:lnTo>
                  <a:pt x="3062" y="4305"/>
                </a:lnTo>
                <a:lnTo>
                  <a:pt x="3056" y="4306"/>
                </a:lnTo>
                <a:lnTo>
                  <a:pt x="3051" y="4308"/>
                </a:lnTo>
                <a:lnTo>
                  <a:pt x="3046" y="4309"/>
                </a:lnTo>
                <a:lnTo>
                  <a:pt x="3042" y="4311"/>
                </a:lnTo>
                <a:lnTo>
                  <a:pt x="3040" y="4314"/>
                </a:lnTo>
                <a:lnTo>
                  <a:pt x="3037" y="4317"/>
                </a:lnTo>
                <a:lnTo>
                  <a:pt x="3036" y="4321"/>
                </a:lnTo>
                <a:lnTo>
                  <a:pt x="3035" y="4324"/>
                </a:lnTo>
                <a:lnTo>
                  <a:pt x="3035" y="4336"/>
                </a:lnTo>
                <a:lnTo>
                  <a:pt x="3035" y="4353"/>
                </a:lnTo>
                <a:lnTo>
                  <a:pt x="3034" y="4361"/>
                </a:lnTo>
                <a:lnTo>
                  <a:pt x="3033" y="4369"/>
                </a:lnTo>
                <a:lnTo>
                  <a:pt x="3032" y="4373"/>
                </a:lnTo>
                <a:lnTo>
                  <a:pt x="3030" y="4375"/>
                </a:lnTo>
                <a:lnTo>
                  <a:pt x="3029" y="4378"/>
                </a:lnTo>
                <a:lnTo>
                  <a:pt x="3027" y="4380"/>
                </a:lnTo>
                <a:lnTo>
                  <a:pt x="3024" y="4381"/>
                </a:lnTo>
                <a:lnTo>
                  <a:pt x="3022" y="4381"/>
                </a:lnTo>
                <a:lnTo>
                  <a:pt x="3020" y="4380"/>
                </a:lnTo>
                <a:lnTo>
                  <a:pt x="3017" y="4380"/>
                </a:lnTo>
                <a:lnTo>
                  <a:pt x="3015" y="4375"/>
                </a:lnTo>
                <a:lnTo>
                  <a:pt x="3011" y="4371"/>
                </a:lnTo>
                <a:lnTo>
                  <a:pt x="3005" y="4359"/>
                </a:lnTo>
                <a:lnTo>
                  <a:pt x="2998" y="4349"/>
                </a:lnTo>
                <a:lnTo>
                  <a:pt x="2995" y="4347"/>
                </a:lnTo>
                <a:lnTo>
                  <a:pt x="2991" y="4346"/>
                </a:lnTo>
                <a:lnTo>
                  <a:pt x="2989" y="4346"/>
                </a:lnTo>
                <a:lnTo>
                  <a:pt x="2986" y="4347"/>
                </a:lnTo>
                <a:lnTo>
                  <a:pt x="2984" y="4353"/>
                </a:lnTo>
                <a:lnTo>
                  <a:pt x="2984" y="4360"/>
                </a:lnTo>
                <a:lnTo>
                  <a:pt x="2984" y="4369"/>
                </a:lnTo>
                <a:lnTo>
                  <a:pt x="2983" y="4379"/>
                </a:lnTo>
                <a:lnTo>
                  <a:pt x="2983" y="4382"/>
                </a:lnTo>
                <a:lnTo>
                  <a:pt x="2982" y="4386"/>
                </a:lnTo>
                <a:lnTo>
                  <a:pt x="2979" y="4390"/>
                </a:lnTo>
                <a:lnTo>
                  <a:pt x="2977" y="4391"/>
                </a:lnTo>
                <a:lnTo>
                  <a:pt x="2966" y="4392"/>
                </a:lnTo>
                <a:lnTo>
                  <a:pt x="2944" y="4397"/>
                </a:lnTo>
                <a:lnTo>
                  <a:pt x="2936" y="4399"/>
                </a:lnTo>
                <a:lnTo>
                  <a:pt x="2929" y="4404"/>
                </a:lnTo>
                <a:lnTo>
                  <a:pt x="2923" y="4407"/>
                </a:lnTo>
                <a:lnTo>
                  <a:pt x="2920" y="4412"/>
                </a:lnTo>
                <a:lnTo>
                  <a:pt x="2916" y="4417"/>
                </a:lnTo>
                <a:lnTo>
                  <a:pt x="2913" y="4421"/>
                </a:lnTo>
                <a:lnTo>
                  <a:pt x="2909" y="4423"/>
                </a:lnTo>
                <a:lnTo>
                  <a:pt x="2906" y="4423"/>
                </a:lnTo>
                <a:lnTo>
                  <a:pt x="2903" y="4423"/>
                </a:lnTo>
                <a:lnTo>
                  <a:pt x="2901" y="4422"/>
                </a:lnTo>
                <a:lnTo>
                  <a:pt x="2900" y="4421"/>
                </a:lnTo>
                <a:lnTo>
                  <a:pt x="2898" y="4418"/>
                </a:lnTo>
                <a:lnTo>
                  <a:pt x="2898" y="4412"/>
                </a:lnTo>
                <a:lnTo>
                  <a:pt x="2900" y="4402"/>
                </a:lnTo>
                <a:lnTo>
                  <a:pt x="2900" y="4396"/>
                </a:lnTo>
                <a:lnTo>
                  <a:pt x="2900" y="4391"/>
                </a:lnTo>
                <a:lnTo>
                  <a:pt x="2897" y="4386"/>
                </a:lnTo>
                <a:lnTo>
                  <a:pt x="2895" y="4382"/>
                </a:lnTo>
                <a:lnTo>
                  <a:pt x="2889" y="4375"/>
                </a:lnTo>
                <a:lnTo>
                  <a:pt x="2883" y="4369"/>
                </a:lnTo>
                <a:lnTo>
                  <a:pt x="2879" y="4367"/>
                </a:lnTo>
                <a:lnTo>
                  <a:pt x="2879" y="4363"/>
                </a:lnTo>
                <a:lnTo>
                  <a:pt x="2879" y="4361"/>
                </a:lnTo>
                <a:lnTo>
                  <a:pt x="2882" y="4358"/>
                </a:lnTo>
                <a:lnTo>
                  <a:pt x="2889" y="4352"/>
                </a:lnTo>
                <a:lnTo>
                  <a:pt x="2898" y="4344"/>
                </a:lnTo>
                <a:lnTo>
                  <a:pt x="2907" y="4336"/>
                </a:lnTo>
                <a:lnTo>
                  <a:pt x="2913" y="4328"/>
                </a:lnTo>
                <a:lnTo>
                  <a:pt x="2916" y="4318"/>
                </a:lnTo>
                <a:lnTo>
                  <a:pt x="2920" y="4306"/>
                </a:lnTo>
                <a:lnTo>
                  <a:pt x="2922" y="4299"/>
                </a:lnTo>
                <a:lnTo>
                  <a:pt x="2927" y="4293"/>
                </a:lnTo>
                <a:lnTo>
                  <a:pt x="2930" y="4287"/>
                </a:lnTo>
                <a:lnTo>
                  <a:pt x="2935" y="4281"/>
                </a:lnTo>
                <a:lnTo>
                  <a:pt x="2939" y="4278"/>
                </a:lnTo>
                <a:lnTo>
                  <a:pt x="2940" y="4276"/>
                </a:lnTo>
                <a:lnTo>
                  <a:pt x="2939" y="4273"/>
                </a:lnTo>
                <a:lnTo>
                  <a:pt x="2936" y="4267"/>
                </a:lnTo>
                <a:lnTo>
                  <a:pt x="2933" y="4253"/>
                </a:lnTo>
                <a:lnTo>
                  <a:pt x="2932" y="4239"/>
                </a:lnTo>
                <a:lnTo>
                  <a:pt x="2930" y="4233"/>
                </a:lnTo>
                <a:lnTo>
                  <a:pt x="2929" y="4228"/>
                </a:lnTo>
                <a:lnTo>
                  <a:pt x="2927" y="4223"/>
                </a:lnTo>
                <a:lnTo>
                  <a:pt x="2925" y="4220"/>
                </a:lnTo>
                <a:lnTo>
                  <a:pt x="2920" y="4211"/>
                </a:lnTo>
                <a:lnTo>
                  <a:pt x="2914" y="4204"/>
                </a:lnTo>
                <a:lnTo>
                  <a:pt x="2911" y="4199"/>
                </a:lnTo>
                <a:lnTo>
                  <a:pt x="2909" y="4195"/>
                </a:lnTo>
                <a:lnTo>
                  <a:pt x="2908" y="4194"/>
                </a:lnTo>
                <a:lnTo>
                  <a:pt x="2907" y="4194"/>
                </a:lnTo>
                <a:lnTo>
                  <a:pt x="2906" y="4195"/>
                </a:lnTo>
                <a:lnTo>
                  <a:pt x="2904" y="4197"/>
                </a:lnTo>
                <a:lnTo>
                  <a:pt x="2898" y="4203"/>
                </a:lnTo>
                <a:lnTo>
                  <a:pt x="2892" y="4211"/>
                </a:lnTo>
                <a:lnTo>
                  <a:pt x="2889" y="4222"/>
                </a:lnTo>
                <a:lnTo>
                  <a:pt x="2889" y="4229"/>
                </a:lnTo>
                <a:lnTo>
                  <a:pt x="2888" y="4233"/>
                </a:lnTo>
                <a:lnTo>
                  <a:pt x="2888" y="4235"/>
                </a:lnTo>
                <a:lnTo>
                  <a:pt x="2885" y="4237"/>
                </a:lnTo>
                <a:lnTo>
                  <a:pt x="2883" y="4241"/>
                </a:lnTo>
                <a:lnTo>
                  <a:pt x="2877" y="4246"/>
                </a:lnTo>
                <a:lnTo>
                  <a:pt x="2870" y="4249"/>
                </a:lnTo>
                <a:lnTo>
                  <a:pt x="2862" y="4252"/>
                </a:lnTo>
                <a:lnTo>
                  <a:pt x="2854" y="4254"/>
                </a:lnTo>
                <a:lnTo>
                  <a:pt x="2846" y="4255"/>
                </a:lnTo>
                <a:lnTo>
                  <a:pt x="2840" y="4255"/>
                </a:lnTo>
                <a:lnTo>
                  <a:pt x="2834" y="4254"/>
                </a:lnTo>
                <a:lnTo>
                  <a:pt x="2831" y="4253"/>
                </a:lnTo>
                <a:lnTo>
                  <a:pt x="2827" y="4249"/>
                </a:lnTo>
                <a:lnTo>
                  <a:pt x="2826" y="4246"/>
                </a:lnTo>
                <a:lnTo>
                  <a:pt x="2825" y="4242"/>
                </a:lnTo>
                <a:lnTo>
                  <a:pt x="2825" y="4237"/>
                </a:lnTo>
                <a:lnTo>
                  <a:pt x="2825" y="4227"/>
                </a:lnTo>
                <a:lnTo>
                  <a:pt x="2828" y="4217"/>
                </a:lnTo>
                <a:lnTo>
                  <a:pt x="2829" y="4210"/>
                </a:lnTo>
                <a:lnTo>
                  <a:pt x="2829" y="4203"/>
                </a:lnTo>
                <a:lnTo>
                  <a:pt x="2827" y="4196"/>
                </a:lnTo>
                <a:lnTo>
                  <a:pt x="2823" y="4188"/>
                </a:lnTo>
                <a:lnTo>
                  <a:pt x="2820" y="4180"/>
                </a:lnTo>
                <a:lnTo>
                  <a:pt x="2820" y="4172"/>
                </a:lnTo>
                <a:lnTo>
                  <a:pt x="2820" y="4166"/>
                </a:lnTo>
                <a:lnTo>
                  <a:pt x="2820" y="4163"/>
                </a:lnTo>
                <a:lnTo>
                  <a:pt x="2819" y="4161"/>
                </a:lnTo>
                <a:lnTo>
                  <a:pt x="2812" y="4159"/>
                </a:lnTo>
                <a:lnTo>
                  <a:pt x="2806" y="4158"/>
                </a:lnTo>
                <a:lnTo>
                  <a:pt x="2797" y="4157"/>
                </a:lnTo>
                <a:lnTo>
                  <a:pt x="2785" y="4158"/>
                </a:lnTo>
                <a:lnTo>
                  <a:pt x="2771" y="4158"/>
                </a:lnTo>
                <a:lnTo>
                  <a:pt x="2763" y="4158"/>
                </a:lnTo>
                <a:lnTo>
                  <a:pt x="2759" y="4159"/>
                </a:lnTo>
                <a:lnTo>
                  <a:pt x="2757" y="4160"/>
                </a:lnTo>
                <a:lnTo>
                  <a:pt x="2752" y="4166"/>
                </a:lnTo>
                <a:lnTo>
                  <a:pt x="2749" y="4170"/>
                </a:lnTo>
                <a:lnTo>
                  <a:pt x="2744" y="4172"/>
                </a:lnTo>
                <a:lnTo>
                  <a:pt x="2736" y="4173"/>
                </a:lnTo>
                <a:lnTo>
                  <a:pt x="2727" y="4173"/>
                </a:lnTo>
                <a:lnTo>
                  <a:pt x="2720" y="4172"/>
                </a:lnTo>
                <a:lnTo>
                  <a:pt x="2713" y="4170"/>
                </a:lnTo>
                <a:lnTo>
                  <a:pt x="2707" y="4167"/>
                </a:lnTo>
                <a:lnTo>
                  <a:pt x="2701" y="4166"/>
                </a:lnTo>
                <a:lnTo>
                  <a:pt x="2694" y="4165"/>
                </a:lnTo>
                <a:lnTo>
                  <a:pt x="2684" y="4166"/>
                </a:lnTo>
                <a:lnTo>
                  <a:pt x="2680" y="4166"/>
                </a:lnTo>
                <a:lnTo>
                  <a:pt x="2676" y="4165"/>
                </a:lnTo>
                <a:lnTo>
                  <a:pt x="2674" y="4164"/>
                </a:lnTo>
                <a:lnTo>
                  <a:pt x="2673" y="4161"/>
                </a:lnTo>
                <a:lnTo>
                  <a:pt x="2673" y="4155"/>
                </a:lnTo>
                <a:lnTo>
                  <a:pt x="2675" y="4147"/>
                </a:lnTo>
                <a:lnTo>
                  <a:pt x="2681" y="4134"/>
                </a:lnTo>
                <a:lnTo>
                  <a:pt x="2690" y="4120"/>
                </a:lnTo>
                <a:lnTo>
                  <a:pt x="2693" y="4115"/>
                </a:lnTo>
                <a:lnTo>
                  <a:pt x="2694" y="4110"/>
                </a:lnTo>
                <a:lnTo>
                  <a:pt x="2692" y="4107"/>
                </a:lnTo>
                <a:lnTo>
                  <a:pt x="2689" y="4101"/>
                </a:lnTo>
                <a:lnTo>
                  <a:pt x="2677" y="4087"/>
                </a:lnTo>
                <a:lnTo>
                  <a:pt x="2662" y="4072"/>
                </a:lnTo>
                <a:lnTo>
                  <a:pt x="2656" y="4066"/>
                </a:lnTo>
                <a:lnTo>
                  <a:pt x="2649" y="4062"/>
                </a:lnTo>
                <a:lnTo>
                  <a:pt x="2645" y="4059"/>
                </a:lnTo>
                <a:lnTo>
                  <a:pt x="2642" y="4058"/>
                </a:lnTo>
                <a:lnTo>
                  <a:pt x="2638" y="4057"/>
                </a:lnTo>
                <a:lnTo>
                  <a:pt x="2634" y="4057"/>
                </a:lnTo>
                <a:lnTo>
                  <a:pt x="2631" y="4058"/>
                </a:lnTo>
                <a:lnTo>
                  <a:pt x="2629" y="4058"/>
                </a:lnTo>
                <a:lnTo>
                  <a:pt x="2626" y="4057"/>
                </a:lnTo>
                <a:lnTo>
                  <a:pt x="2625" y="4056"/>
                </a:lnTo>
                <a:lnTo>
                  <a:pt x="2623" y="4051"/>
                </a:lnTo>
                <a:lnTo>
                  <a:pt x="2620" y="4046"/>
                </a:lnTo>
                <a:lnTo>
                  <a:pt x="2610" y="4028"/>
                </a:lnTo>
                <a:lnTo>
                  <a:pt x="2600" y="4010"/>
                </a:lnTo>
                <a:lnTo>
                  <a:pt x="2595" y="3999"/>
                </a:lnTo>
                <a:lnTo>
                  <a:pt x="2593" y="3984"/>
                </a:lnTo>
                <a:lnTo>
                  <a:pt x="2589" y="3972"/>
                </a:lnTo>
                <a:lnTo>
                  <a:pt x="2587" y="3963"/>
                </a:lnTo>
                <a:lnTo>
                  <a:pt x="2581" y="3956"/>
                </a:lnTo>
                <a:lnTo>
                  <a:pt x="2573" y="3945"/>
                </a:lnTo>
                <a:lnTo>
                  <a:pt x="2564" y="3936"/>
                </a:lnTo>
                <a:lnTo>
                  <a:pt x="2557" y="3925"/>
                </a:lnTo>
                <a:lnTo>
                  <a:pt x="2556" y="3920"/>
                </a:lnTo>
                <a:lnTo>
                  <a:pt x="2555" y="3917"/>
                </a:lnTo>
                <a:lnTo>
                  <a:pt x="2555" y="3913"/>
                </a:lnTo>
                <a:lnTo>
                  <a:pt x="2556" y="3909"/>
                </a:lnTo>
                <a:lnTo>
                  <a:pt x="2558" y="3905"/>
                </a:lnTo>
                <a:lnTo>
                  <a:pt x="2563" y="3901"/>
                </a:lnTo>
                <a:lnTo>
                  <a:pt x="2566" y="3899"/>
                </a:lnTo>
                <a:lnTo>
                  <a:pt x="2568" y="3894"/>
                </a:lnTo>
                <a:lnTo>
                  <a:pt x="2569" y="3888"/>
                </a:lnTo>
                <a:lnTo>
                  <a:pt x="2568" y="3882"/>
                </a:lnTo>
                <a:lnTo>
                  <a:pt x="2569" y="3875"/>
                </a:lnTo>
                <a:lnTo>
                  <a:pt x="2573" y="3867"/>
                </a:lnTo>
                <a:lnTo>
                  <a:pt x="2575" y="3863"/>
                </a:lnTo>
                <a:lnTo>
                  <a:pt x="2577" y="3861"/>
                </a:lnTo>
                <a:lnTo>
                  <a:pt x="2581" y="3858"/>
                </a:lnTo>
                <a:lnTo>
                  <a:pt x="2585" y="3856"/>
                </a:lnTo>
                <a:lnTo>
                  <a:pt x="2592" y="3854"/>
                </a:lnTo>
                <a:lnTo>
                  <a:pt x="2598" y="3851"/>
                </a:lnTo>
                <a:lnTo>
                  <a:pt x="2604" y="3848"/>
                </a:lnTo>
                <a:lnTo>
                  <a:pt x="2610" y="3844"/>
                </a:lnTo>
                <a:lnTo>
                  <a:pt x="2612" y="3842"/>
                </a:lnTo>
                <a:lnTo>
                  <a:pt x="2615" y="3840"/>
                </a:lnTo>
                <a:lnTo>
                  <a:pt x="2620" y="3839"/>
                </a:lnTo>
                <a:lnTo>
                  <a:pt x="2624" y="3840"/>
                </a:lnTo>
                <a:lnTo>
                  <a:pt x="2629" y="3840"/>
                </a:lnTo>
                <a:lnTo>
                  <a:pt x="2633" y="3843"/>
                </a:lnTo>
                <a:lnTo>
                  <a:pt x="2637" y="3845"/>
                </a:lnTo>
                <a:lnTo>
                  <a:pt x="2642" y="3848"/>
                </a:lnTo>
                <a:lnTo>
                  <a:pt x="2648" y="3851"/>
                </a:lnTo>
                <a:lnTo>
                  <a:pt x="2653" y="3855"/>
                </a:lnTo>
                <a:lnTo>
                  <a:pt x="2661" y="3858"/>
                </a:lnTo>
                <a:lnTo>
                  <a:pt x="2668" y="3861"/>
                </a:lnTo>
                <a:lnTo>
                  <a:pt x="2684" y="3865"/>
                </a:lnTo>
                <a:lnTo>
                  <a:pt x="2701" y="3868"/>
                </a:lnTo>
                <a:lnTo>
                  <a:pt x="2708" y="3870"/>
                </a:lnTo>
                <a:lnTo>
                  <a:pt x="2713" y="3871"/>
                </a:lnTo>
                <a:lnTo>
                  <a:pt x="2718" y="3874"/>
                </a:lnTo>
                <a:lnTo>
                  <a:pt x="2721" y="3876"/>
                </a:lnTo>
                <a:lnTo>
                  <a:pt x="2727" y="3883"/>
                </a:lnTo>
                <a:lnTo>
                  <a:pt x="2736" y="3893"/>
                </a:lnTo>
                <a:lnTo>
                  <a:pt x="2740" y="3899"/>
                </a:lnTo>
                <a:lnTo>
                  <a:pt x="2745" y="3902"/>
                </a:lnTo>
                <a:lnTo>
                  <a:pt x="2750" y="3906"/>
                </a:lnTo>
                <a:lnTo>
                  <a:pt x="2755" y="3908"/>
                </a:lnTo>
                <a:lnTo>
                  <a:pt x="2763" y="3911"/>
                </a:lnTo>
                <a:lnTo>
                  <a:pt x="2771" y="3912"/>
                </a:lnTo>
                <a:lnTo>
                  <a:pt x="2778" y="3913"/>
                </a:lnTo>
                <a:lnTo>
                  <a:pt x="2785" y="3915"/>
                </a:lnTo>
                <a:lnTo>
                  <a:pt x="2793" y="3919"/>
                </a:lnTo>
                <a:lnTo>
                  <a:pt x="2800" y="3924"/>
                </a:lnTo>
                <a:lnTo>
                  <a:pt x="2807" y="3928"/>
                </a:lnTo>
                <a:lnTo>
                  <a:pt x="2813" y="3932"/>
                </a:lnTo>
                <a:lnTo>
                  <a:pt x="2820" y="3933"/>
                </a:lnTo>
                <a:lnTo>
                  <a:pt x="2828" y="3934"/>
                </a:lnTo>
                <a:lnTo>
                  <a:pt x="2833" y="3934"/>
                </a:lnTo>
                <a:lnTo>
                  <a:pt x="2837" y="3937"/>
                </a:lnTo>
                <a:lnTo>
                  <a:pt x="2841" y="3939"/>
                </a:lnTo>
                <a:lnTo>
                  <a:pt x="2846" y="3943"/>
                </a:lnTo>
                <a:lnTo>
                  <a:pt x="2850" y="3947"/>
                </a:lnTo>
                <a:lnTo>
                  <a:pt x="2852" y="3952"/>
                </a:lnTo>
                <a:lnTo>
                  <a:pt x="2854" y="3957"/>
                </a:lnTo>
                <a:lnTo>
                  <a:pt x="2857" y="3962"/>
                </a:lnTo>
                <a:lnTo>
                  <a:pt x="2858" y="3966"/>
                </a:lnTo>
                <a:lnTo>
                  <a:pt x="2860" y="3970"/>
                </a:lnTo>
                <a:lnTo>
                  <a:pt x="2864" y="3975"/>
                </a:lnTo>
                <a:lnTo>
                  <a:pt x="2867" y="3978"/>
                </a:lnTo>
                <a:lnTo>
                  <a:pt x="2876" y="3984"/>
                </a:lnTo>
                <a:lnTo>
                  <a:pt x="2884" y="3989"/>
                </a:lnTo>
                <a:lnTo>
                  <a:pt x="2891" y="3994"/>
                </a:lnTo>
                <a:lnTo>
                  <a:pt x="2898" y="4000"/>
                </a:lnTo>
                <a:lnTo>
                  <a:pt x="2903" y="4002"/>
                </a:lnTo>
                <a:lnTo>
                  <a:pt x="2906" y="4003"/>
                </a:lnTo>
                <a:lnTo>
                  <a:pt x="2908" y="4005"/>
                </a:lnTo>
                <a:lnTo>
                  <a:pt x="2910" y="4003"/>
                </a:lnTo>
                <a:lnTo>
                  <a:pt x="2914" y="4001"/>
                </a:lnTo>
                <a:lnTo>
                  <a:pt x="2917" y="3995"/>
                </a:lnTo>
                <a:lnTo>
                  <a:pt x="2926" y="3987"/>
                </a:lnTo>
                <a:lnTo>
                  <a:pt x="2932" y="3978"/>
                </a:lnTo>
                <a:lnTo>
                  <a:pt x="2938" y="3974"/>
                </a:lnTo>
                <a:lnTo>
                  <a:pt x="2942" y="3972"/>
                </a:lnTo>
                <a:lnTo>
                  <a:pt x="2947" y="3972"/>
                </a:lnTo>
                <a:lnTo>
                  <a:pt x="2953" y="3976"/>
                </a:lnTo>
                <a:lnTo>
                  <a:pt x="2960" y="3980"/>
                </a:lnTo>
                <a:lnTo>
                  <a:pt x="2966" y="3981"/>
                </a:lnTo>
                <a:lnTo>
                  <a:pt x="2971" y="3981"/>
                </a:lnTo>
                <a:lnTo>
                  <a:pt x="2974" y="3980"/>
                </a:lnTo>
                <a:lnTo>
                  <a:pt x="2978" y="3977"/>
                </a:lnTo>
                <a:lnTo>
                  <a:pt x="2983" y="3974"/>
                </a:lnTo>
                <a:lnTo>
                  <a:pt x="2990" y="3965"/>
                </a:lnTo>
                <a:lnTo>
                  <a:pt x="2998" y="3956"/>
                </a:lnTo>
                <a:lnTo>
                  <a:pt x="3004" y="3946"/>
                </a:lnTo>
                <a:lnTo>
                  <a:pt x="3007" y="3936"/>
                </a:lnTo>
                <a:lnTo>
                  <a:pt x="3009" y="3931"/>
                </a:lnTo>
                <a:lnTo>
                  <a:pt x="3010" y="3926"/>
                </a:lnTo>
                <a:lnTo>
                  <a:pt x="3013" y="3923"/>
                </a:lnTo>
                <a:lnTo>
                  <a:pt x="3016" y="3920"/>
                </a:lnTo>
                <a:lnTo>
                  <a:pt x="3020" y="3919"/>
                </a:lnTo>
                <a:lnTo>
                  <a:pt x="3023" y="3918"/>
                </a:lnTo>
                <a:lnTo>
                  <a:pt x="3028" y="3917"/>
                </a:lnTo>
                <a:lnTo>
                  <a:pt x="3033" y="3918"/>
                </a:lnTo>
                <a:lnTo>
                  <a:pt x="3037" y="3918"/>
                </a:lnTo>
                <a:lnTo>
                  <a:pt x="3041" y="3918"/>
                </a:lnTo>
                <a:lnTo>
                  <a:pt x="3045" y="3917"/>
                </a:lnTo>
                <a:lnTo>
                  <a:pt x="3047" y="3915"/>
                </a:lnTo>
                <a:lnTo>
                  <a:pt x="3049" y="3913"/>
                </a:lnTo>
                <a:lnTo>
                  <a:pt x="3051" y="3911"/>
                </a:lnTo>
                <a:lnTo>
                  <a:pt x="3051" y="3907"/>
                </a:lnTo>
                <a:lnTo>
                  <a:pt x="3052" y="3903"/>
                </a:lnTo>
                <a:lnTo>
                  <a:pt x="3052" y="3896"/>
                </a:lnTo>
                <a:lnTo>
                  <a:pt x="3055" y="3892"/>
                </a:lnTo>
                <a:lnTo>
                  <a:pt x="3056" y="3890"/>
                </a:lnTo>
                <a:lnTo>
                  <a:pt x="3059" y="3889"/>
                </a:lnTo>
                <a:lnTo>
                  <a:pt x="3061" y="3889"/>
                </a:lnTo>
                <a:lnTo>
                  <a:pt x="3065" y="3889"/>
                </a:lnTo>
                <a:lnTo>
                  <a:pt x="3071" y="3893"/>
                </a:lnTo>
                <a:lnTo>
                  <a:pt x="3076" y="3896"/>
                </a:lnTo>
                <a:lnTo>
                  <a:pt x="3078" y="3898"/>
                </a:lnTo>
                <a:lnTo>
                  <a:pt x="3080" y="3899"/>
                </a:lnTo>
                <a:lnTo>
                  <a:pt x="3081" y="3899"/>
                </a:lnTo>
                <a:lnTo>
                  <a:pt x="3084" y="3898"/>
                </a:lnTo>
                <a:lnTo>
                  <a:pt x="3085" y="3896"/>
                </a:lnTo>
                <a:lnTo>
                  <a:pt x="3086" y="3895"/>
                </a:lnTo>
                <a:lnTo>
                  <a:pt x="3086" y="3893"/>
                </a:lnTo>
                <a:lnTo>
                  <a:pt x="3086" y="3889"/>
                </a:lnTo>
                <a:lnTo>
                  <a:pt x="3084" y="3881"/>
                </a:lnTo>
                <a:lnTo>
                  <a:pt x="3080" y="3867"/>
                </a:lnTo>
                <a:lnTo>
                  <a:pt x="3077" y="3860"/>
                </a:lnTo>
                <a:lnTo>
                  <a:pt x="3074" y="3852"/>
                </a:lnTo>
                <a:lnTo>
                  <a:pt x="3070" y="3846"/>
                </a:lnTo>
                <a:lnTo>
                  <a:pt x="3065" y="3840"/>
                </a:lnTo>
                <a:lnTo>
                  <a:pt x="3060" y="3836"/>
                </a:lnTo>
                <a:lnTo>
                  <a:pt x="3054" y="3831"/>
                </a:lnTo>
                <a:lnTo>
                  <a:pt x="3048" y="3826"/>
                </a:lnTo>
                <a:lnTo>
                  <a:pt x="3042" y="3823"/>
                </a:lnTo>
                <a:lnTo>
                  <a:pt x="3026" y="3817"/>
                </a:lnTo>
                <a:lnTo>
                  <a:pt x="3009" y="3812"/>
                </a:lnTo>
                <a:lnTo>
                  <a:pt x="3001" y="3810"/>
                </a:lnTo>
                <a:lnTo>
                  <a:pt x="2996" y="3806"/>
                </a:lnTo>
                <a:lnTo>
                  <a:pt x="2993" y="3805"/>
                </a:lnTo>
                <a:lnTo>
                  <a:pt x="2992" y="3802"/>
                </a:lnTo>
                <a:lnTo>
                  <a:pt x="2992" y="3800"/>
                </a:lnTo>
                <a:lnTo>
                  <a:pt x="2993" y="3798"/>
                </a:lnTo>
                <a:lnTo>
                  <a:pt x="2996" y="3791"/>
                </a:lnTo>
                <a:lnTo>
                  <a:pt x="2996" y="3782"/>
                </a:lnTo>
                <a:lnTo>
                  <a:pt x="2996" y="3773"/>
                </a:lnTo>
                <a:lnTo>
                  <a:pt x="2995" y="3763"/>
                </a:lnTo>
                <a:lnTo>
                  <a:pt x="2990" y="3742"/>
                </a:lnTo>
                <a:lnTo>
                  <a:pt x="2985" y="3720"/>
                </a:lnTo>
                <a:lnTo>
                  <a:pt x="2983" y="3710"/>
                </a:lnTo>
                <a:lnTo>
                  <a:pt x="2982" y="3699"/>
                </a:lnTo>
                <a:lnTo>
                  <a:pt x="2980" y="3688"/>
                </a:lnTo>
                <a:lnTo>
                  <a:pt x="2980" y="3680"/>
                </a:lnTo>
                <a:lnTo>
                  <a:pt x="2982" y="3671"/>
                </a:lnTo>
                <a:lnTo>
                  <a:pt x="2985" y="3663"/>
                </a:lnTo>
                <a:lnTo>
                  <a:pt x="2990" y="3656"/>
                </a:lnTo>
                <a:lnTo>
                  <a:pt x="2996" y="3652"/>
                </a:lnTo>
                <a:lnTo>
                  <a:pt x="3001" y="3646"/>
                </a:lnTo>
                <a:lnTo>
                  <a:pt x="3004" y="3638"/>
                </a:lnTo>
                <a:lnTo>
                  <a:pt x="3007" y="3634"/>
                </a:lnTo>
                <a:lnTo>
                  <a:pt x="3010" y="3629"/>
                </a:lnTo>
                <a:lnTo>
                  <a:pt x="3015" y="3624"/>
                </a:lnTo>
                <a:lnTo>
                  <a:pt x="3021" y="3619"/>
                </a:lnTo>
                <a:lnTo>
                  <a:pt x="3040" y="3609"/>
                </a:lnTo>
                <a:lnTo>
                  <a:pt x="3065" y="3597"/>
                </a:lnTo>
                <a:lnTo>
                  <a:pt x="3089" y="3587"/>
                </a:lnTo>
                <a:lnTo>
                  <a:pt x="3108" y="3578"/>
                </a:lnTo>
                <a:lnTo>
                  <a:pt x="3116" y="3572"/>
                </a:lnTo>
                <a:lnTo>
                  <a:pt x="3123" y="3566"/>
                </a:lnTo>
                <a:lnTo>
                  <a:pt x="3131" y="3559"/>
                </a:lnTo>
                <a:lnTo>
                  <a:pt x="3139" y="3550"/>
                </a:lnTo>
                <a:lnTo>
                  <a:pt x="3144" y="3543"/>
                </a:lnTo>
                <a:lnTo>
                  <a:pt x="3149" y="3535"/>
                </a:lnTo>
                <a:lnTo>
                  <a:pt x="3154" y="3529"/>
                </a:lnTo>
                <a:lnTo>
                  <a:pt x="3155" y="3523"/>
                </a:lnTo>
                <a:lnTo>
                  <a:pt x="3158" y="3511"/>
                </a:lnTo>
                <a:lnTo>
                  <a:pt x="3160" y="3501"/>
                </a:lnTo>
                <a:lnTo>
                  <a:pt x="3159" y="3496"/>
                </a:lnTo>
                <a:lnTo>
                  <a:pt x="3158" y="3491"/>
                </a:lnTo>
                <a:lnTo>
                  <a:pt x="3156" y="3487"/>
                </a:lnTo>
                <a:lnTo>
                  <a:pt x="3153" y="3484"/>
                </a:lnTo>
                <a:lnTo>
                  <a:pt x="3149" y="3482"/>
                </a:lnTo>
                <a:lnTo>
                  <a:pt x="3147" y="3478"/>
                </a:lnTo>
                <a:lnTo>
                  <a:pt x="3146" y="3476"/>
                </a:lnTo>
                <a:lnTo>
                  <a:pt x="3146" y="3471"/>
                </a:lnTo>
                <a:lnTo>
                  <a:pt x="3146" y="3461"/>
                </a:lnTo>
                <a:lnTo>
                  <a:pt x="3144" y="3449"/>
                </a:lnTo>
                <a:lnTo>
                  <a:pt x="3144" y="3442"/>
                </a:lnTo>
                <a:lnTo>
                  <a:pt x="3144" y="3438"/>
                </a:lnTo>
                <a:lnTo>
                  <a:pt x="3146" y="3435"/>
                </a:lnTo>
                <a:lnTo>
                  <a:pt x="3148" y="3433"/>
                </a:lnTo>
                <a:lnTo>
                  <a:pt x="3153" y="3432"/>
                </a:lnTo>
                <a:lnTo>
                  <a:pt x="3160" y="3432"/>
                </a:lnTo>
                <a:lnTo>
                  <a:pt x="3166" y="3432"/>
                </a:lnTo>
                <a:lnTo>
                  <a:pt x="3172" y="3430"/>
                </a:lnTo>
                <a:lnTo>
                  <a:pt x="3178" y="3427"/>
                </a:lnTo>
                <a:lnTo>
                  <a:pt x="3187" y="3422"/>
                </a:lnTo>
                <a:lnTo>
                  <a:pt x="3191" y="3419"/>
                </a:lnTo>
                <a:lnTo>
                  <a:pt x="3194" y="3414"/>
                </a:lnTo>
                <a:lnTo>
                  <a:pt x="3198" y="3409"/>
                </a:lnTo>
                <a:lnTo>
                  <a:pt x="3200" y="3402"/>
                </a:lnTo>
                <a:lnTo>
                  <a:pt x="3204" y="3389"/>
                </a:lnTo>
                <a:lnTo>
                  <a:pt x="3209" y="3377"/>
                </a:lnTo>
                <a:lnTo>
                  <a:pt x="3211" y="3372"/>
                </a:lnTo>
                <a:lnTo>
                  <a:pt x="3215" y="3370"/>
                </a:lnTo>
                <a:lnTo>
                  <a:pt x="3219" y="3369"/>
                </a:lnTo>
                <a:lnTo>
                  <a:pt x="3224" y="3367"/>
                </a:lnTo>
                <a:lnTo>
                  <a:pt x="3229" y="3369"/>
                </a:lnTo>
                <a:lnTo>
                  <a:pt x="3234" y="3370"/>
                </a:lnTo>
                <a:lnTo>
                  <a:pt x="3238" y="3372"/>
                </a:lnTo>
                <a:lnTo>
                  <a:pt x="3243" y="3375"/>
                </a:lnTo>
                <a:lnTo>
                  <a:pt x="3251" y="3379"/>
                </a:lnTo>
                <a:lnTo>
                  <a:pt x="3259" y="3384"/>
                </a:lnTo>
                <a:lnTo>
                  <a:pt x="3262" y="3385"/>
                </a:lnTo>
                <a:lnTo>
                  <a:pt x="3266" y="3386"/>
                </a:lnTo>
                <a:lnTo>
                  <a:pt x="3270" y="3386"/>
                </a:lnTo>
                <a:lnTo>
                  <a:pt x="3274" y="3385"/>
                </a:lnTo>
                <a:lnTo>
                  <a:pt x="3278" y="3383"/>
                </a:lnTo>
                <a:lnTo>
                  <a:pt x="3281" y="3379"/>
                </a:lnTo>
                <a:lnTo>
                  <a:pt x="3285" y="3375"/>
                </a:lnTo>
                <a:lnTo>
                  <a:pt x="3288" y="3370"/>
                </a:lnTo>
                <a:lnTo>
                  <a:pt x="3292" y="3364"/>
                </a:lnTo>
                <a:lnTo>
                  <a:pt x="3294" y="3358"/>
                </a:lnTo>
                <a:lnTo>
                  <a:pt x="3297" y="3352"/>
                </a:lnTo>
                <a:lnTo>
                  <a:pt x="3298" y="3347"/>
                </a:lnTo>
                <a:lnTo>
                  <a:pt x="3298" y="3341"/>
                </a:lnTo>
                <a:lnTo>
                  <a:pt x="3297" y="3337"/>
                </a:lnTo>
                <a:lnTo>
                  <a:pt x="3294" y="3331"/>
                </a:lnTo>
                <a:lnTo>
                  <a:pt x="3292" y="3326"/>
                </a:lnTo>
                <a:lnTo>
                  <a:pt x="3287" y="3314"/>
                </a:lnTo>
                <a:lnTo>
                  <a:pt x="3282" y="3300"/>
                </a:lnTo>
                <a:lnTo>
                  <a:pt x="3281" y="3289"/>
                </a:lnTo>
                <a:lnTo>
                  <a:pt x="3281" y="3279"/>
                </a:lnTo>
                <a:lnTo>
                  <a:pt x="3281" y="3270"/>
                </a:lnTo>
                <a:lnTo>
                  <a:pt x="3282" y="3263"/>
                </a:lnTo>
                <a:lnTo>
                  <a:pt x="3284" y="3257"/>
                </a:lnTo>
                <a:lnTo>
                  <a:pt x="3285" y="3255"/>
                </a:lnTo>
                <a:lnTo>
                  <a:pt x="3287" y="3253"/>
                </a:lnTo>
                <a:lnTo>
                  <a:pt x="3292" y="3253"/>
                </a:lnTo>
                <a:lnTo>
                  <a:pt x="3298" y="3253"/>
                </a:lnTo>
                <a:lnTo>
                  <a:pt x="3303" y="3252"/>
                </a:lnTo>
                <a:lnTo>
                  <a:pt x="3310" y="3250"/>
                </a:lnTo>
                <a:lnTo>
                  <a:pt x="3317" y="3246"/>
                </a:lnTo>
                <a:lnTo>
                  <a:pt x="3324" y="3243"/>
                </a:lnTo>
                <a:lnTo>
                  <a:pt x="3329" y="3240"/>
                </a:lnTo>
                <a:lnTo>
                  <a:pt x="3333" y="3239"/>
                </a:lnTo>
                <a:lnTo>
                  <a:pt x="3339" y="3238"/>
                </a:lnTo>
                <a:lnTo>
                  <a:pt x="3344" y="3239"/>
                </a:lnTo>
                <a:lnTo>
                  <a:pt x="3348" y="3241"/>
                </a:lnTo>
                <a:lnTo>
                  <a:pt x="3351" y="3243"/>
                </a:lnTo>
                <a:lnTo>
                  <a:pt x="3354" y="3245"/>
                </a:lnTo>
                <a:lnTo>
                  <a:pt x="3358" y="3247"/>
                </a:lnTo>
                <a:lnTo>
                  <a:pt x="3362" y="3249"/>
                </a:lnTo>
                <a:lnTo>
                  <a:pt x="3366" y="3246"/>
                </a:lnTo>
                <a:lnTo>
                  <a:pt x="3368" y="3244"/>
                </a:lnTo>
                <a:lnTo>
                  <a:pt x="3372" y="3235"/>
                </a:lnTo>
                <a:lnTo>
                  <a:pt x="3374" y="3227"/>
                </a:lnTo>
                <a:lnTo>
                  <a:pt x="3376" y="3218"/>
                </a:lnTo>
                <a:lnTo>
                  <a:pt x="3379" y="3208"/>
                </a:lnTo>
                <a:lnTo>
                  <a:pt x="3379" y="3200"/>
                </a:lnTo>
                <a:lnTo>
                  <a:pt x="3379" y="3193"/>
                </a:lnTo>
                <a:lnTo>
                  <a:pt x="3379" y="3187"/>
                </a:lnTo>
                <a:lnTo>
                  <a:pt x="3376" y="3181"/>
                </a:lnTo>
                <a:lnTo>
                  <a:pt x="3374" y="3175"/>
                </a:lnTo>
                <a:lnTo>
                  <a:pt x="3372" y="3169"/>
                </a:lnTo>
                <a:lnTo>
                  <a:pt x="3366" y="3159"/>
                </a:lnTo>
                <a:lnTo>
                  <a:pt x="3362" y="3151"/>
                </a:lnTo>
                <a:lnTo>
                  <a:pt x="3361" y="3148"/>
                </a:lnTo>
                <a:lnTo>
                  <a:pt x="3362" y="3143"/>
                </a:lnTo>
                <a:lnTo>
                  <a:pt x="3364" y="3139"/>
                </a:lnTo>
                <a:lnTo>
                  <a:pt x="3367" y="3136"/>
                </a:lnTo>
                <a:lnTo>
                  <a:pt x="3375" y="3126"/>
                </a:lnTo>
                <a:lnTo>
                  <a:pt x="3383" y="3118"/>
                </a:lnTo>
                <a:lnTo>
                  <a:pt x="3391" y="3112"/>
                </a:lnTo>
                <a:lnTo>
                  <a:pt x="3398" y="3106"/>
                </a:lnTo>
                <a:lnTo>
                  <a:pt x="3407" y="3100"/>
                </a:lnTo>
                <a:lnTo>
                  <a:pt x="3415" y="3095"/>
                </a:lnTo>
                <a:lnTo>
                  <a:pt x="3420" y="3092"/>
                </a:lnTo>
                <a:lnTo>
                  <a:pt x="3423" y="3089"/>
                </a:lnTo>
                <a:lnTo>
                  <a:pt x="3421" y="3087"/>
                </a:lnTo>
                <a:lnTo>
                  <a:pt x="3415" y="3085"/>
                </a:lnTo>
                <a:lnTo>
                  <a:pt x="3410" y="3082"/>
                </a:lnTo>
                <a:lnTo>
                  <a:pt x="3402" y="3080"/>
                </a:lnTo>
                <a:lnTo>
                  <a:pt x="3396" y="3075"/>
                </a:lnTo>
                <a:lnTo>
                  <a:pt x="3392" y="3071"/>
                </a:lnTo>
                <a:lnTo>
                  <a:pt x="3383" y="3061"/>
                </a:lnTo>
                <a:lnTo>
                  <a:pt x="3379" y="3052"/>
                </a:lnTo>
                <a:lnTo>
                  <a:pt x="3373" y="3045"/>
                </a:lnTo>
                <a:lnTo>
                  <a:pt x="3366" y="3039"/>
                </a:lnTo>
                <a:lnTo>
                  <a:pt x="3360" y="3035"/>
                </a:lnTo>
                <a:lnTo>
                  <a:pt x="3352" y="3026"/>
                </a:lnTo>
                <a:lnTo>
                  <a:pt x="3348" y="3019"/>
                </a:lnTo>
                <a:lnTo>
                  <a:pt x="3344" y="3013"/>
                </a:lnTo>
                <a:lnTo>
                  <a:pt x="3342" y="3005"/>
                </a:lnTo>
                <a:lnTo>
                  <a:pt x="3341" y="2989"/>
                </a:lnTo>
                <a:lnTo>
                  <a:pt x="3339" y="2976"/>
                </a:lnTo>
                <a:lnTo>
                  <a:pt x="3337" y="2962"/>
                </a:lnTo>
                <a:lnTo>
                  <a:pt x="3333" y="2948"/>
                </a:lnTo>
                <a:lnTo>
                  <a:pt x="3329" y="2935"/>
                </a:lnTo>
                <a:lnTo>
                  <a:pt x="3324" y="2926"/>
                </a:lnTo>
                <a:lnTo>
                  <a:pt x="3319" y="2921"/>
                </a:lnTo>
                <a:lnTo>
                  <a:pt x="3314" y="2915"/>
                </a:lnTo>
                <a:lnTo>
                  <a:pt x="3308" y="2910"/>
                </a:lnTo>
                <a:lnTo>
                  <a:pt x="3298" y="2903"/>
                </a:lnTo>
                <a:lnTo>
                  <a:pt x="3288" y="2896"/>
                </a:lnTo>
                <a:lnTo>
                  <a:pt x="3284" y="2891"/>
                </a:lnTo>
                <a:lnTo>
                  <a:pt x="3281" y="2886"/>
                </a:lnTo>
                <a:lnTo>
                  <a:pt x="3279" y="2880"/>
                </a:lnTo>
                <a:lnTo>
                  <a:pt x="3278" y="2875"/>
                </a:lnTo>
                <a:lnTo>
                  <a:pt x="3278" y="2869"/>
                </a:lnTo>
                <a:lnTo>
                  <a:pt x="3279" y="2865"/>
                </a:lnTo>
                <a:lnTo>
                  <a:pt x="3282" y="2860"/>
                </a:lnTo>
                <a:lnTo>
                  <a:pt x="3286" y="2856"/>
                </a:lnTo>
                <a:lnTo>
                  <a:pt x="3299" y="2850"/>
                </a:lnTo>
                <a:lnTo>
                  <a:pt x="3313" y="2846"/>
                </a:lnTo>
                <a:lnTo>
                  <a:pt x="3319" y="2844"/>
                </a:lnTo>
                <a:lnTo>
                  <a:pt x="3323" y="2842"/>
                </a:lnTo>
                <a:lnTo>
                  <a:pt x="3324" y="2841"/>
                </a:lnTo>
                <a:lnTo>
                  <a:pt x="3325" y="2840"/>
                </a:lnTo>
                <a:lnTo>
                  <a:pt x="3325" y="2837"/>
                </a:lnTo>
                <a:lnTo>
                  <a:pt x="3325" y="2836"/>
                </a:lnTo>
                <a:lnTo>
                  <a:pt x="3319" y="2822"/>
                </a:lnTo>
                <a:lnTo>
                  <a:pt x="3314" y="2808"/>
                </a:lnTo>
                <a:lnTo>
                  <a:pt x="3311" y="2802"/>
                </a:lnTo>
                <a:lnTo>
                  <a:pt x="3305" y="2793"/>
                </a:lnTo>
                <a:lnTo>
                  <a:pt x="3299" y="2786"/>
                </a:lnTo>
                <a:lnTo>
                  <a:pt x="3293" y="2780"/>
                </a:lnTo>
                <a:lnTo>
                  <a:pt x="3280" y="2768"/>
                </a:lnTo>
                <a:lnTo>
                  <a:pt x="3263" y="2753"/>
                </a:lnTo>
                <a:lnTo>
                  <a:pt x="3260" y="2748"/>
                </a:lnTo>
                <a:lnTo>
                  <a:pt x="3257" y="2745"/>
                </a:lnTo>
                <a:lnTo>
                  <a:pt x="3255" y="2740"/>
                </a:lnTo>
                <a:lnTo>
                  <a:pt x="3255" y="2736"/>
                </a:lnTo>
                <a:lnTo>
                  <a:pt x="3255" y="2728"/>
                </a:lnTo>
                <a:lnTo>
                  <a:pt x="3255" y="2716"/>
                </a:lnTo>
                <a:lnTo>
                  <a:pt x="3255" y="2708"/>
                </a:lnTo>
                <a:lnTo>
                  <a:pt x="3255" y="2701"/>
                </a:lnTo>
                <a:lnTo>
                  <a:pt x="3256" y="2698"/>
                </a:lnTo>
                <a:lnTo>
                  <a:pt x="3257" y="2696"/>
                </a:lnTo>
                <a:lnTo>
                  <a:pt x="3259" y="2695"/>
                </a:lnTo>
                <a:lnTo>
                  <a:pt x="3261" y="2694"/>
                </a:lnTo>
                <a:lnTo>
                  <a:pt x="3267" y="2694"/>
                </a:lnTo>
                <a:lnTo>
                  <a:pt x="3273" y="2694"/>
                </a:lnTo>
                <a:lnTo>
                  <a:pt x="3278" y="2692"/>
                </a:lnTo>
                <a:lnTo>
                  <a:pt x="3282" y="2690"/>
                </a:lnTo>
                <a:lnTo>
                  <a:pt x="3286" y="2685"/>
                </a:lnTo>
                <a:lnTo>
                  <a:pt x="3287" y="2678"/>
                </a:lnTo>
                <a:lnTo>
                  <a:pt x="3287" y="2674"/>
                </a:lnTo>
                <a:lnTo>
                  <a:pt x="3286" y="2670"/>
                </a:lnTo>
                <a:lnTo>
                  <a:pt x="3285" y="2666"/>
                </a:lnTo>
                <a:lnTo>
                  <a:pt x="3282" y="2660"/>
                </a:lnTo>
                <a:lnTo>
                  <a:pt x="3268" y="2650"/>
                </a:lnTo>
                <a:lnTo>
                  <a:pt x="3256" y="2638"/>
                </a:lnTo>
                <a:lnTo>
                  <a:pt x="3253" y="2628"/>
                </a:lnTo>
                <a:lnTo>
                  <a:pt x="3248" y="2621"/>
                </a:lnTo>
                <a:lnTo>
                  <a:pt x="3244" y="2617"/>
                </a:lnTo>
                <a:lnTo>
                  <a:pt x="3242" y="2614"/>
                </a:lnTo>
                <a:lnTo>
                  <a:pt x="3237" y="2611"/>
                </a:lnTo>
                <a:lnTo>
                  <a:pt x="3232" y="2609"/>
                </a:lnTo>
                <a:lnTo>
                  <a:pt x="3224" y="2604"/>
                </a:lnTo>
                <a:lnTo>
                  <a:pt x="3217" y="2600"/>
                </a:lnTo>
                <a:lnTo>
                  <a:pt x="3212" y="2594"/>
                </a:lnTo>
                <a:lnTo>
                  <a:pt x="3206" y="2585"/>
                </a:lnTo>
                <a:lnTo>
                  <a:pt x="3198" y="2576"/>
                </a:lnTo>
                <a:lnTo>
                  <a:pt x="3186" y="2565"/>
                </a:lnTo>
                <a:lnTo>
                  <a:pt x="3173" y="2556"/>
                </a:lnTo>
                <a:lnTo>
                  <a:pt x="3161" y="2547"/>
                </a:lnTo>
                <a:lnTo>
                  <a:pt x="3149" y="2537"/>
                </a:lnTo>
                <a:lnTo>
                  <a:pt x="3142" y="2527"/>
                </a:lnTo>
                <a:lnTo>
                  <a:pt x="3140" y="2525"/>
                </a:lnTo>
                <a:lnTo>
                  <a:pt x="3139" y="2521"/>
                </a:lnTo>
                <a:lnTo>
                  <a:pt x="3139" y="2518"/>
                </a:lnTo>
                <a:lnTo>
                  <a:pt x="3140" y="2513"/>
                </a:lnTo>
                <a:lnTo>
                  <a:pt x="3141" y="2503"/>
                </a:lnTo>
                <a:lnTo>
                  <a:pt x="3143" y="2493"/>
                </a:lnTo>
                <a:lnTo>
                  <a:pt x="3144" y="2487"/>
                </a:lnTo>
                <a:lnTo>
                  <a:pt x="3142" y="2481"/>
                </a:lnTo>
                <a:lnTo>
                  <a:pt x="3140" y="2475"/>
                </a:lnTo>
                <a:lnTo>
                  <a:pt x="3137" y="2469"/>
                </a:lnTo>
                <a:lnTo>
                  <a:pt x="3130" y="2458"/>
                </a:lnTo>
                <a:lnTo>
                  <a:pt x="3124" y="2450"/>
                </a:lnTo>
                <a:lnTo>
                  <a:pt x="3121" y="2442"/>
                </a:lnTo>
                <a:lnTo>
                  <a:pt x="3116" y="2433"/>
                </a:lnTo>
                <a:lnTo>
                  <a:pt x="3112" y="2424"/>
                </a:lnTo>
                <a:lnTo>
                  <a:pt x="3111" y="2414"/>
                </a:lnTo>
                <a:lnTo>
                  <a:pt x="3111" y="2406"/>
                </a:lnTo>
                <a:lnTo>
                  <a:pt x="3109" y="2399"/>
                </a:lnTo>
                <a:lnTo>
                  <a:pt x="3108" y="2395"/>
                </a:lnTo>
                <a:lnTo>
                  <a:pt x="3106" y="2393"/>
                </a:lnTo>
                <a:lnTo>
                  <a:pt x="3104" y="2392"/>
                </a:lnTo>
                <a:lnTo>
                  <a:pt x="3102" y="2392"/>
                </a:lnTo>
                <a:lnTo>
                  <a:pt x="3099" y="2392"/>
                </a:lnTo>
                <a:lnTo>
                  <a:pt x="3097" y="2393"/>
                </a:lnTo>
                <a:lnTo>
                  <a:pt x="3095" y="2394"/>
                </a:lnTo>
                <a:lnTo>
                  <a:pt x="3092" y="2396"/>
                </a:lnTo>
                <a:lnTo>
                  <a:pt x="3086" y="2403"/>
                </a:lnTo>
                <a:lnTo>
                  <a:pt x="3077" y="2414"/>
                </a:lnTo>
                <a:lnTo>
                  <a:pt x="3070" y="2424"/>
                </a:lnTo>
                <a:lnTo>
                  <a:pt x="3066" y="2427"/>
                </a:lnTo>
                <a:lnTo>
                  <a:pt x="3062" y="2430"/>
                </a:lnTo>
                <a:lnTo>
                  <a:pt x="3056" y="2434"/>
                </a:lnTo>
                <a:lnTo>
                  <a:pt x="3049" y="2439"/>
                </a:lnTo>
                <a:lnTo>
                  <a:pt x="3046" y="2442"/>
                </a:lnTo>
                <a:lnTo>
                  <a:pt x="3043" y="2442"/>
                </a:lnTo>
                <a:lnTo>
                  <a:pt x="3039" y="2439"/>
                </a:lnTo>
                <a:lnTo>
                  <a:pt x="3032" y="2436"/>
                </a:lnTo>
                <a:lnTo>
                  <a:pt x="3024" y="2430"/>
                </a:lnTo>
                <a:lnTo>
                  <a:pt x="3016" y="2423"/>
                </a:lnTo>
                <a:lnTo>
                  <a:pt x="3007" y="2414"/>
                </a:lnTo>
                <a:lnTo>
                  <a:pt x="2996" y="2406"/>
                </a:lnTo>
                <a:lnTo>
                  <a:pt x="2986" y="2398"/>
                </a:lnTo>
                <a:lnTo>
                  <a:pt x="2990" y="2392"/>
                </a:lnTo>
                <a:lnTo>
                  <a:pt x="2996" y="2383"/>
                </a:lnTo>
                <a:lnTo>
                  <a:pt x="2993" y="2377"/>
                </a:lnTo>
                <a:lnTo>
                  <a:pt x="2988" y="2370"/>
                </a:lnTo>
                <a:lnTo>
                  <a:pt x="2982" y="2363"/>
                </a:lnTo>
                <a:lnTo>
                  <a:pt x="2976" y="2357"/>
                </a:lnTo>
                <a:lnTo>
                  <a:pt x="2969" y="2350"/>
                </a:lnTo>
                <a:lnTo>
                  <a:pt x="2957" y="2343"/>
                </a:lnTo>
                <a:lnTo>
                  <a:pt x="2946" y="2336"/>
                </a:lnTo>
                <a:lnTo>
                  <a:pt x="2938" y="2332"/>
                </a:lnTo>
                <a:lnTo>
                  <a:pt x="2934" y="2332"/>
                </a:lnTo>
                <a:lnTo>
                  <a:pt x="2928" y="2335"/>
                </a:lnTo>
                <a:lnTo>
                  <a:pt x="2922" y="2338"/>
                </a:lnTo>
                <a:lnTo>
                  <a:pt x="2915" y="2342"/>
                </a:lnTo>
                <a:lnTo>
                  <a:pt x="2908" y="2346"/>
                </a:lnTo>
                <a:lnTo>
                  <a:pt x="2902" y="2349"/>
                </a:lnTo>
                <a:lnTo>
                  <a:pt x="2896" y="2351"/>
                </a:lnTo>
                <a:lnTo>
                  <a:pt x="2892" y="2350"/>
                </a:lnTo>
                <a:lnTo>
                  <a:pt x="2877" y="2340"/>
                </a:lnTo>
                <a:lnTo>
                  <a:pt x="2864" y="2333"/>
                </a:lnTo>
                <a:lnTo>
                  <a:pt x="2856" y="2329"/>
                </a:lnTo>
                <a:lnTo>
                  <a:pt x="2850" y="2323"/>
                </a:lnTo>
                <a:lnTo>
                  <a:pt x="2844" y="2316"/>
                </a:lnTo>
                <a:lnTo>
                  <a:pt x="2837" y="2304"/>
                </a:lnTo>
                <a:lnTo>
                  <a:pt x="2828" y="2292"/>
                </a:lnTo>
                <a:lnTo>
                  <a:pt x="2820" y="2283"/>
                </a:lnTo>
                <a:lnTo>
                  <a:pt x="2812" y="2276"/>
                </a:lnTo>
                <a:lnTo>
                  <a:pt x="2800" y="2268"/>
                </a:lnTo>
                <a:lnTo>
                  <a:pt x="2789" y="2261"/>
                </a:lnTo>
                <a:lnTo>
                  <a:pt x="2778" y="2256"/>
                </a:lnTo>
                <a:lnTo>
                  <a:pt x="2770" y="2254"/>
                </a:lnTo>
                <a:lnTo>
                  <a:pt x="2764" y="2253"/>
                </a:lnTo>
                <a:lnTo>
                  <a:pt x="2757" y="2251"/>
                </a:lnTo>
                <a:lnTo>
                  <a:pt x="2749" y="2247"/>
                </a:lnTo>
                <a:lnTo>
                  <a:pt x="2738" y="2241"/>
                </a:lnTo>
                <a:lnTo>
                  <a:pt x="2727" y="2230"/>
                </a:lnTo>
                <a:lnTo>
                  <a:pt x="2721" y="2225"/>
                </a:lnTo>
                <a:lnTo>
                  <a:pt x="2715" y="2220"/>
                </a:lnTo>
                <a:lnTo>
                  <a:pt x="2708" y="2216"/>
                </a:lnTo>
                <a:lnTo>
                  <a:pt x="2702" y="2212"/>
                </a:lnTo>
                <a:lnTo>
                  <a:pt x="2689" y="2206"/>
                </a:lnTo>
                <a:lnTo>
                  <a:pt x="2680" y="2203"/>
                </a:lnTo>
                <a:lnTo>
                  <a:pt x="2676" y="2200"/>
                </a:lnTo>
                <a:lnTo>
                  <a:pt x="2673" y="2197"/>
                </a:lnTo>
                <a:lnTo>
                  <a:pt x="2671" y="2193"/>
                </a:lnTo>
                <a:lnTo>
                  <a:pt x="2670" y="2190"/>
                </a:lnTo>
                <a:lnTo>
                  <a:pt x="2669" y="2181"/>
                </a:lnTo>
                <a:lnTo>
                  <a:pt x="2669" y="2172"/>
                </a:lnTo>
                <a:lnTo>
                  <a:pt x="2669" y="2161"/>
                </a:lnTo>
                <a:lnTo>
                  <a:pt x="2667" y="2150"/>
                </a:lnTo>
                <a:lnTo>
                  <a:pt x="2664" y="2144"/>
                </a:lnTo>
                <a:lnTo>
                  <a:pt x="2662" y="2140"/>
                </a:lnTo>
                <a:lnTo>
                  <a:pt x="2657" y="2134"/>
                </a:lnTo>
                <a:lnTo>
                  <a:pt x="2652" y="2129"/>
                </a:lnTo>
                <a:lnTo>
                  <a:pt x="2645" y="2125"/>
                </a:lnTo>
                <a:lnTo>
                  <a:pt x="2639" y="2123"/>
                </a:lnTo>
                <a:lnTo>
                  <a:pt x="2632" y="2122"/>
                </a:lnTo>
                <a:lnTo>
                  <a:pt x="2626" y="2121"/>
                </a:lnTo>
                <a:lnTo>
                  <a:pt x="2613" y="2121"/>
                </a:lnTo>
                <a:lnTo>
                  <a:pt x="2602" y="2119"/>
                </a:lnTo>
                <a:lnTo>
                  <a:pt x="2598" y="2117"/>
                </a:lnTo>
                <a:lnTo>
                  <a:pt x="2593" y="2113"/>
                </a:lnTo>
                <a:lnTo>
                  <a:pt x="2588" y="2109"/>
                </a:lnTo>
                <a:lnTo>
                  <a:pt x="2583" y="2104"/>
                </a:lnTo>
                <a:lnTo>
                  <a:pt x="2580" y="2099"/>
                </a:lnTo>
                <a:lnTo>
                  <a:pt x="2577" y="2094"/>
                </a:lnTo>
                <a:lnTo>
                  <a:pt x="2575" y="2090"/>
                </a:lnTo>
                <a:lnTo>
                  <a:pt x="2574" y="2085"/>
                </a:lnTo>
                <a:lnTo>
                  <a:pt x="2573" y="2078"/>
                </a:lnTo>
                <a:lnTo>
                  <a:pt x="2570" y="2072"/>
                </a:lnTo>
                <a:lnTo>
                  <a:pt x="2569" y="2071"/>
                </a:lnTo>
                <a:lnTo>
                  <a:pt x="2567" y="2068"/>
                </a:lnTo>
                <a:lnTo>
                  <a:pt x="2564" y="2068"/>
                </a:lnTo>
                <a:lnTo>
                  <a:pt x="2561" y="2068"/>
                </a:lnTo>
                <a:lnTo>
                  <a:pt x="2557" y="2068"/>
                </a:lnTo>
                <a:lnTo>
                  <a:pt x="2554" y="2067"/>
                </a:lnTo>
                <a:lnTo>
                  <a:pt x="2552" y="2066"/>
                </a:lnTo>
                <a:lnTo>
                  <a:pt x="2551" y="2064"/>
                </a:lnTo>
                <a:lnTo>
                  <a:pt x="2550" y="2058"/>
                </a:lnTo>
                <a:lnTo>
                  <a:pt x="2550" y="2048"/>
                </a:lnTo>
                <a:lnTo>
                  <a:pt x="2549" y="2043"/>
                </a:lnTo>
                <a:lnTo>
                  <a:pt x="2548" y="2039"/>
                </a:lnTo>
                <a:lnTo>
                  <a:pt x="2547" y="2034"/>
                </a:lnTo>
                <a:lnTo>
                  <a:pt x="2544" y="2030"/>
                </a:lnTo>
                <a:lnTo>
                  <a:pt x="2538" y="2023"/>
                </a:lnTo>
                <a:lnTo>
                  <a:pt x="2530" y="2016"/>
                </a:lnTo>
                <a:lnTo>
                  <a:pt x="2522" y="2009"/>
                </a:lnTo>
                <a:lnTo>
                  <a:pt x="2512" y="2004"/>
                </a:lnTo>
                <a:lnTo>
                  <a:pt x="2506" y="2003"/>
                </a:lnTo>
                <a:lnTo>
                  <a:pt x="2501" y="2002"/>
                </a:lnTo>
                <a:lnTo>
                  <a:pt x="2497" y="2003"/>
                </a:lnTo>
                <a:lnTo>
                  <a:pt x="2493" y="2005"/>
                </a:lnTo>
                <a:lnTo>
                  <a:pt x="2489" y="2008"/>
                </a:lnTo>
                <a:lnTo>
                  <a:pt x="2488" y="2011"/>
                </a:lnTo>
                <a:lnTo>
                  <a:pt x="2488" y="2015"/>
                </a:lnTo>
                <a:lnTo>
                  <a:pt x="2487" y="2020"/>
                </a:lnTo>
                <a:lnTo>
                  <a:pt x="2487" y="2028"/>
                </a:lnTo>
                <a:lnTo>
                  <a:pt x="2492" y="2042"/>
                </a:lnTo>
                <a:lnTo>
                  <a:pt x="2498" y="2058"/>
                </a:lnTo>
                <a:lnTo>
                  <a:pt x="2503" y="2068"/>
                </a:lnTo>
                <a:lnTo>
                  <a:pt x="2511" y="2083"/>
                </a:lnTo>
                <a:lnTo>
                  <a:pt x="2518" y="2098"/>
                </a:lnTo>
                <a:lnTo>
                  <a:pt x="2520" y="2105"/>
                </a:lnTo>
                <a:lnTo>
                  <a:pt x="2522" y="2110"/>
                </a:lnTo>
                <a:lnTo>
                  <a:pt x="2522" y="2115"/>
                </a:lnTo>
                <a:lnTo>
                  <a:pt x="2520" y="2117"/>
                </a:lnTo>
                <a:lnTo>
                  <a:pt x="2519" y="2118"/>
                </a:lnTo>
                <a:lnTo>
                  <a:pt x="2516" y="2118"/>
                </a:lnTo>
                <a:lnTo>
                  <a:pt x="2512" y="2117"/>
                </a:lnTo>
                <a:lnTo>
                  <a:pt x="2506" y="2115"/>
                </a:lnTo>
                <a:lnTo>
                  <a:pt x="2494" y="2108"/>
                </a:lnTo>
                <a:lnTo>
                  <a:pt x="2482" y="2102"/>
                </a:lnTo>
                <a:lnTo>
                  <a:pt x="2470" y="2094"/>
                </a:lnTo>
                <a:lnTo>
                  <a:pt x="2460" y="2087"/>
                </a:lnTo>
                <a:lnTo>
                  <a:pt x="2445" y="2079"/>
                </a:lnTo>
                <a:lnTo>
                  <a:pt x="2429" y="2069"/>
                </a:lnTo>
                <a:lnTo>
                  <a:pt x="2413" y="2060"/>
                </a:lnTo>
                <a:lnTo>
                  <a:pt x="2400" y="2052"/>
                </a:lnTo>
                <a:lnTo>
                  <a:pt x="2387" y="2042"/>
                </a:lnTo>
                <a:lnTo>
                  <a:pt x="2372" y="2030"/>
                </a:lnTo>
                <a:lnTo>
                  <a:pt x="2356" y="2018"/>
                </a:lnTo>
                <a:lnTo>
                  <a:pt x="2346" y="2009"/>
                </a:lnTo>
                <a:lnTo>
                  <a:pt x="2338" y="1999"/>
                </a:lnTo>
                <a:lnTo>
                  <a:pt x="2331" y="1987"/>
                </a:lnTo>
                <a:lnTo>
                  <a:pt x="2325" y="1976"/>
                </a:lnTo>
                <a:lnTo>
                  <a:pt x="2322" y="1966"/>
                </a:lnTo>
                <a:lnTo>
                  <a:pt x="2321" y="1960"/>
                </a:lnTo>
                <a:lnTo>
                  <a:pt x="2319" y="1955"/>
                </a:lnTo>
                <a:lnTo>
                  <a:pt x="2316" y="1951"/>
                </a:lnTo>
                <a:lnTo>
                  <a:pt x="2309" y="1944"/>
                </a:lnTo>
                <a:lnTo>
                  <a:pt x="2300" y="1935"/>
                </a:lnTo>
                <a:lnTo>
                  <a:pt x="2293" y="1926"/>
                </a:lnTo>
                <a:lnTo>
                  <a:pt x="2287" y="1915"/>
                </a:lnTo>
                <a:lnTo>
                  <a:pt x="2280" y="1902"/>
                </a:lnTo>
                <a:lnTo>
                  <a:pt x="2277" y="1896"/>
                </a:lnTo>
                <a:lnTo>
                  <a:pt x="2272" y="1889"/>
                </a:lnTo>
                <a:lnTo>
                  <a:pt x="2266" y="1883"/>
                </a:lnTo>
                <a:lnTo>
                  <a:pt x="2259" y="1876"/>
                </a:lnTo>
                <a:lnTo>
                  <a:pt x="2245" y="1864"/>
                </a:lnTo>
                <a:lnTo>
                  <a:pt x="2231" y="1853"/>
                </a:lnTo>
                <a:lnTo>
                  <a:pt x="2218" y="1842"/>
                </a:lnTo>
                <a:lnTo>
                  <a:pt x="2203" y="1831"/>
                </a:lnTo>
                <a:lnTo>
                  <a:pt x="2190" y="1820"/>
                </a:lnTo>
                <a:lnTo>
                  <a:pt x="2180" y="1812"/>
                </a:lnTo>
                <a:lnTo>
                  <a:pt x="2177" y="1808"/>
                </a:lnTo>
                <a:lnTo>
                  <a:pt x="2176" y="1804"/>
                </a:lnTo>
                <a:lnTo>
                  <a:pt x="2176" y="1802"/>
                </a:lnTo>
                <a:lnTo>
                  <a:pt x="2176" y="1800"/>
                </a:lnTo>
                <a:lnTo>
                  <a:pt x="2177" y="1795"/>
                </a:lnTo>
                <a:lnTo>
                  <a:pt x="2180" y="1789"/>
                </a:lnTo>
                <a:lnTo>
                  <a:pt x="2182" y="1787"/>
                </a:lnTo>
                <a:lnTo>
                  <a:pt x="2180" y="1783"/>
                </a:lnTo>
                <a:lnTo>
                  <a:pt x="2179" y="1781"/>
                </a:lnTo>
                <a:lnTo>
                  <a:pt x="2178" y="1778"/>
                </a:lnTo>
                <a:lnTo>
                  <a:pt x="2172" y="1775"/>
                </a:lnTo>
                <a:lnTo>
                  <a:pt x="2164" y="1772"/>
                </a:lnTo>
                <a:lnTo>
                  <a:pt x="2153" y="1770"/>
                </a:lnTo>
                <a:lnTo>
                  <a:pt x="2142" y="1766"/>
                </a:lnTo>
                <a:lnTo>
                  <a:pt x="2136" y="1763"/>
                </a:lnTo>
                <a:lnTo>
                  <a:pt x="2132" y="1760"/>
                </a:lnTo>
                <a:lnTo>
                  <a:pt x="2126" y="1757"/>
                </a:lnTo>
                <a:lnTo>
                  <a:pt x="2121" y="1752"/>
                </a:lnTo>
                <a:lnTo>
                  <a:pt x="2117" y="1747"/>
                </a:lnTo>
                <a:lnTo>
                  <a:pt x="2115" y="1743"/>
                </a:lnTo>
                <a:lnTo>
                  <a:pt x="2113" y="1738"/>
                </a:lnTo>
                <a:lnTo>
                  <a:pt x="2111" y="1732"/>
                </a:lnTo>
                <a:lnTo>
                  <a:pt x="2108" y="1722"/>
                </a:lnTo>
                <a:lnTo>
                  <a:pt x="2103" y="1713"/>
                </a:lnTo>
                <a:lnTo>
                  <a:pt x="2100" y="1709"/>
                </a:lnTo>
                <a:lnTo>
                  <a:pt x="2096" y="1707"/>
                </a:lnTo>
                <a:lnTo>
                  <a:pt x="2091" y="1706"/>
                </a:lnTo>
                <a:lnTo>
                  <a:pt x="2088" y="1705"/>
                </a:lnTo>
                <a:lnTo>
                  <a:pt x="2083" y="1706"/>
                </a:lnTo>
                <a:lnTo>
                  <a:pt x="2078" y="1708"/>
                </a:lnTo>
                <a:lnTo>
                  <a:pt x="2073" y="1711"/>
                </a:lnTo>
                <a:lnTo>
                  <a:pt x="2069" y="1715"/>
                </a:lnTo>
                <a:lnTo>
                  <a:pt x="2059" y="1727"/>
                </a:lnTo>
                <a:lnTo>
                  <a:pt x="2048" y="1741"/>
                </a:lnTo>
                <a:lnTo>
                  <a:pt x="2038" y="1753"/>
                </a:lnTo>
                <a:lnTo>
                  <a:pt x="2028" y="1763"/>
                </a:lnTo>
                <a:lnTo>
                  <a:pt x="2023" y="1765"/>
                </a:lnTo>
                <a:lnTo>
                  <a:pt x="2019" y="1765"/>
                </a:lnTo>
                <a:lnTo>
                  <a:pt x="2013" y="1765"/>
                </a:lnTo>
                <a:lnTo>
                  <a:pt x="2006" y="1764"/>
                </a:lnTo>
                <a:lnTo>
                  <a:pt x="1994" y="1760"/>
                </a:lnTo>
                <a:lnTo>
                  <a:pt x="1983" y="1756"/>
                </a:lnTo>
                <a:lnTo>
                  <a:pt x="1979" y="1755"/>
                </a:lnTo>
                <a:lnTo>
                  <a:pt x="1977" y="1752"/>
                </a:lnTo>
                <a:lnTo>
                  <a:pt x="1975" y="1749"/>
                </a:lnTo>
                <a:lnTo>
                  <a:pt x="1974" y="1746"/>
                </a:lnTo>
                <a:lnTo>
                  <a:pt x="1972" y="1738"/>
                </a:lnTo>
                <a:lnTo>
                  <a:pt x="1972" y="1727"/>
                </a:lnTo>
                <a:lnTo>
                  <a:pt x="1971" y="1721"/>
                </a:lnTo>
                <a:lnTo>
                  <a:pt x="1968" y="1718"/>
                </a:lnTo>
                <a:lnTo>
                  <a:pt x="1963" y="1714"/>
                </a:lnTo>
                <a:lnTo>
                  <a:pt x="1957" y="1712"/>
                </a:lnTo>
                <a:lnTo>
                  <a:pt x="1950" y="1711"/>
                </a:lnTo>
                <a:lnTo>
                  <a:pt x="1944" y="1711"/>
                </a:lnTo>
                <a:lnTo>
                  <a:pt x="1937" y="1711"/>
                </a:lnTo>
                <a:lnTo>
                  <a:pt x="1932" y="1712"/>
                </a:lnTo>
                <a:lnTo>
                  <a:pt x="1927" y="1714"/>
                </a:lnTo>
                <a:lnTo>
                  <a:pt x="1925" y="1716"/>
                </a:lnTo>
                <a:lnTo>
                  <a:pt x="1922" y="1720"/>
                </a:lnTo>
                <a:lnTo>
                  <a:pt x="1922" y="1724"/>
                </a:lnTo>
                <a:lnTo>
                  <a:pt x="1922" y="1733"/>
                </a:lnTo>
                <a:lnTo>
                  <a:pt x="1922" y="1743"/>
                </a:lnTo>
                <a:lnTo>
                  <a:pt x="1921" y="1747"/>
                </a:lnTo>
                <a:lnTo>
                  <a:pt x="1920" y="1751"/>
                </a:lnTo>
                <a:lnTo>
                  <a:pt x="1916" y="1755"/>
                </a:lnTo>
                <a:lnTo>
                  <a:pt x="1912" y="1759"/>
                </a:lnTo>
                <a:lnTo>
                  <a:pt x="1899" y="1768"/>
                </a:lnTo>
                <a:lnTo>
                  <a:pt x="1883" y="1778"/>
                </a:lnTo>
                <a:lnTo>
                  <a:pt x="1876" y="1783"/>
                </a:lnTo>
                <a:lnTo>
                  <a:pt x="1870" y="1788"/>
                </a:lnTo>
                <a:lnTo>
                  <a:pt x="1867" y="1791"/>
                </a:lnTo>
                <a:lnTo>
                  <a:pt x="1864" y="1795"/>
                </a:lnTo>
                <a:lnTo>
                  <a:pt x="1863" y="1801"/>
                </a:lnTo>
                <a:lnTo>
                  <a:pt x="1861" y="1807"/>
                </a:lnTo>
                <a:lnTo>
                  <a:pt x="1858" y="1810"/>
                </a:lnTo>
                <a:lnTo>
                  <a:pt x="1856" y="1813"/>
                </a:lnTo>
                <a:lnTo>
                  <a:pt x="1853" y="1814"/>
                </a:lnTo>
                <a:lnTo>
                  <a:pt x="1852" y="1814"/>
                </a:lnTo>
                <a:lnTo>
                  <a:pt x="1850" y="1814"/>
                </a:lnTo>
                <a:lnTo>
                  <a:pt x="1848" y="1812"/>
                </a:lnTo>
                <a:lnTo>
                  <a:pt x="1845" y="1809"/>
                </a:lnTo>
                <a:lnTo>
                  <a:pt x="1843" y="1806"/>
                </a:lnTo>
                <a:lnTo>
                  <a:pt x="1839" y="1798"/>
                </a:lnTo>
                <a:lnTo>
                  <a:pt x="1834" y="1790"/>
                </a:lnTo>
                <a:lnTo>
                  <a:pt x="1830" y="1783"/>
                </a:lnTo>
                <a:lnTo>
                  <a:pt x="1821" y="1777"/>
                </a:lnTo>
                <a:lnTo>
                  <a:pt x="1812" y="1771"/>
                </a:lnTo>
                <a:lnTo>
                  <a:pt x="1802" y="1765"/>
                </a:lnTo>
                <a:lnTo>
                  <a:pt x="1793" y="1758"/>
                </a:lnTo>
                <a:lnTo>
                  <a:pt x="1783" y="1751"/>
                </a:lnTo>
                <a:lnTo>
                  <a:pt x="1774" y="1743"/>
                </a:lnTo>
                <a:lnTo>
                  <a:pt x="1763" y="1735"/>
                </a:lnTo>
                <a:lnTo>
                  <a:pt x="1757" y="1733"/>
                </a:lnTo>
                <a:lnTo>
                  <a:pt x="1751" y="1731"/>
                </a:lnTo>
                <a:lnTo>
                  <a:pt x="1746" y="1728"/>
                </a:lnTo>
                <a:lnTo>
                  <a:pt x="1742" y="1728"/>
                </a:lnTo>
                <a:lnTo>
                  <a:pt x="1737" y="1727"/>
                </a:lnTo>
                <a:lnTo>
                  <a:pt x="1735" y="1727"/>
                </a:lnTo>
                <a:lnTo>
                  <a:pt x="1732" y="1726"/>
                </a:lnTo>
                <a:lnTo>
                  <a:pt x="1730" y="1725"/>
                </a:lnTo>
                <a:lnTo>
                  <a:pt x="1729" y="1720"/>
                </a:lnTo>
                <a:lnTo>
                  <a:pt x="1729" y="1713"/>
                </a:lnTo>
                <a:lnTo>
                  <a:pt x="1727" y="1708"/>
                </a:lnTo>
                <a:lnTo>
                  <a:pt x="1725" y="1705"/>
                </a:lnTo>
                <a:lnTo>
                  <a:pt x="1723" y="1701"/>
                </a:lnTo>
                <a:lnTo>
                  <a:pt x="1719" y="1697"/>
                </a:lnTo>
                <a:lnTo>
                  <a:pt x="1710" y="1689"/>
                </a:lnTo>
                <a:lnTo>
                  <a:pt x="1700" y="1681"/>
                </a:lnTo>
                <a:lnTo>
                  <a:pt x="1692" y="1671"/>
                </a:lnTo>
                <a:lnTo>
                  <a:pt x="1681" y="1661"/>
                </a:lnTo>
                <a:lnTo>
                  <a:pt x="1672" y="1651"/>
                </a:lnTo>
                <a:lnTo>
                  <a:pt x="1663" y="1643"/>
                </a:lnTo>
                <a:lnTo>
                  <a:pt x="1657" y="1636"/>
                </a:lnTo>
                <a:lnTo>
                  <a:pt x="1651" y="1629"/>
                </a:lnTo>
                <a:lnTo>
                  <a:pt x="1647" y="1624"/>
                </a:lnTo>
                <a:lnTo>
                  <a:pt x="1641" y="1621"/>
                </a:lnTo>
                <a:lnTo>
                  <a:pt x="1636" y="1621"/>
                </a:lnTo>
                <a:lnTo>
                  <a:pt x="1632" y="1620"/>
                </a:lnTo>
                <a:lnTo>
                  <a:pt x="1628" y="1618"/>
                </a:lnTo>
                <a:lnTo>
                  <a:pt x="1623" y="1611"/>
                </a:lnTo>
                <a:lnTo>
                  <a:pt x="1619" y="1607"/>
                </a:lnTo>
                <a:lnTo>
                  <a:pt x="1613" y="1604"/>
                </a:lnTo>
                <a:lnTo>
                  <a:pt x="1606" y="1600"/>
                </a:lnTo>
                <a:lnTo>
                  <a:pt x="1599" y="1596"/>
                </a:lnTo>
                <a:lnTo>
                  <a:pt x="1582" y="1592"/>
                </a:lnTo>
                <a:lnTo>
                  <a:pt x="1568" y="1586"/>
                </a:lnTo>
                <a:lnTo>
                  <a:pt x="1561" y="1583"/>
                </a:lnTo>
                <a:lnTo>
                  <a:pt x="1554" y="1582"/>
                </a:lnTo>
                <a:lnTo>
                  <a:pt x="1547" y="1582"/>
                </a:lnTo>
                <a:lnTo>
                  <a:pt x="1538" y="1582"/>
                </a:lnTo>
                <a:lnTo>
                  <a:pt x="1530" y="1583"/>
                </a:lnTo>
                <a:lnTo>
                  <a:pt x="1523" y="1586"/>
                </a:lnTo>
                <a:lnTo>
                  <a:pt x="1516" y="1589"/>
                </a:lnTo>
                <a:lnTo>
                  <a:pt x="1510" y="1594"/>
                </a:lnTo>
                <a:lnTo>
                  <a:pt x="1505" y="1600"/>
                </a:lnTo>
                <a:lnTo>
                  <a:pt x="1500" y="1606"/>
                </a:lnTo>
                <a:lnTo>
                  <a:pt x="1497" y="1611"/>
                </a:lnTo>
                <a:lnTo>
                  <a:pt x="1494" y="1617"/>
                </a:lnTo>
                <a:lnTo>
                  <a:pt x="1493" y="1623"/>
                </a:lnTo>
                <a:lnTo>
                  <a:pt x="1493" y="1629"/>
                </a:lnTo>
                <a:lnTo>
                  <a:pt x="1494" y="1633"/>
                </a:lnTo>
                <a:lnTo>
                  <a:pt x="1496" y="1639"/>
                </a:lnTo>
                <a:lnTo>
                  <a:pt x="1498" y="1645"/>
                </a:lnTo>
                <a:lnTo>
                  <a:pt x="1500" y="1652"/>
                </a:lnTo>
                <a:lnTo>
                  <a:pt x="1502" y="1661"/>
                </a:lnTo>
                <a:lnTo>
                  <a:pt x="1502" y="1669"/>
                </a:lnTo>
                <a:lnTo>
                  <a:pt x="1502" y="1677"/>
                </a:lnTo>
                <a:lnTo>
                  <a:pt x="1500" y="1684"/>
                </a:lnTo>
                <a:lnTo>
                  <a:pt x="1499" y="1692"/>
                </a:lnTo>
                <a:lnTo>
                  <a:pt x="1497" y="1699"/>
                </a:lnTo>
                <a:lnTo>
                  <a:pt x="1494" y="1705"/>
                </a:lnTo>
                <a:lnTo>
                  <a:pt x="1492" y="1713"/>
                </a:lnTo>
                <a:lnTo>
                  <a:pt x="1491" y="1721"/>
                </a:lnTo>
                <a:lnTo>
                  <a:pt x="1491" y="1732"/>
                </a:lnTo>
                <a:lnTo>
                  <a:pt x="1491" y="1752"/>
                </a:lnTo>
                <a:lnTo>
                  <a:pt x="1492" y="1772"/>
                </a:lnTo>
                <a:lnTo>
                  <a:pt x="1492" y="1788"/>
                </a:lnTo>
                <a:lnTo>
                  <a:pt x="1494" y="1800"/>
                </a:lnTo>
                <a:lnTo>
                  <a:pt x="1498" y="1812"/>
                </a:lnTo>
                <a:lnTo>
                  <a:pt x="1502" y="1825"/>
                </a:lnTo>
                <a:lnTo>
                  <a:pt x="1503" y="1833"/>
                </a:lnTo>
                <a:lnTo>
                  <a:pt x="1503" y="1842"/>
                </a:lnTo>
                <a:lnTo>
                  <a:pt x="1500" y="1851"/>
                </a:lnTo>
                <a:lnTo>
                  <a:pt x="1497" y="1858"/>
                </a:lnTo>
                <a:lnTo>
                  <a:pt x="1493" y="1860"/>
                </a:lnTo>
                <a:lnTo>
                  <a:pt x="1491" y="1864"/>
                </a:lnTo>
                <a:lnTo>
                  <a:pt x="1487" y="1866"/>
                </a:lnTo>
                <a:lnTo>
                  <a:pt x="1484" y="1867"/>
                </a:lnTo>
                <a:lnTo>
                  <a:pt x="1480" y="1869"/>
                </a:lnTo>
                <a:lnTo>
                  <a:pt x="1475" y="1870"/>
                </a:lnTo>
                <a:lnTo>
                  <a:pt x="1471" y="1870"/>
                </a:lnTo>
                <a:lnTo>
                  <a:pt x="1466" y="1869"/>
                </a:lnTo>
                <a:lnTo>
                  <a:pt x="1450" y="1861"/>
                </a:lnTo>
                <a:lnTo>
                  <a:pt x="1434" y="1851"/>
                </a:lnTo>
                <a:lnTo>
                  <a:pt x="1426" y="1845"/>
                </a:lnTo>
                <a:lnTo>
                  <a:pt x="1417" y="1841"/>
                </a:lnTo>
                <a:lnTo>
                  <a:pt x="1414" y="1840"/>
                </a:lnTo>
                <a:lnTo>
                  <a:pt x="1410" y="1840"/>
                </a:lnTo>
                <a:lnTo>
                  <a:pt x="1408" y="1840"/>
                </a:lnTo>
                <a:lnTo>
                  <a:pt x="1405" y="1841"/>
                </a:lnTo>
                <a:lnTo>
                  <a:pt x="1401" y="1845"/>
                </a:lnTo>
                <a:lnTo>
                  <a:pt x="1398" y="1851"/>
                </a:lnTo>
                <a:lnTo>
                  <a:pt x="1397" y="1858"/>
                </a:lnTo>
                <a:lnTo>
                  <a:pt x="1395" y="1865"/>
                </a:lnTo>
                <a:lnTo>
                  <a:pt x="1393" y="1872"/>
                </a:lnTo>
                <a:lnTo>
                  <a:pt x="1392" y="1878"/>
                </a:lnTo>
                <a:lnTo>
                  <a:pt x="1391" y="1881"/>
                </a:lnTo>
                <a:lnTo>
                  <a:pt x="1389" y="1883"/>
                </a:lnTo>
                <a:lnTo>
                  <a:pt x="1387" y="1884"/>
                </a:lnTo>
                <a:lnTo>
                  <a:pt x="1385" y="1885"/>
                </a:lnTo>
                <a:lnTo>
                  <a:pt x="1377" y="1886"/>
                </a:lnTo>
                <a:lnTo>
                  <a:pt x="1371" y="1888"/>
                </a:lnTo>
                <a:lnTo>
                  <a:pt x="1368" y="1888"/>
                </a:lnTo>
                <a:lnTo>
                  <a:pt x="1367" y="1889"/>
                </a:lnTo>
                <a:lnTo>
                  <a:pt x="1366" y="1891"/>
                </a:lnTo>
                <a:lnTo>
                  <a:pt x="1365" y="1895"/>
                </a:lnTo>
                <a:lnTo>
                  <a:pt x="1366" y="1903"/>
                </a:lnTo>
                <a:lnTo>
                  <a:pt x="1367" y="1911"/>
                </a:lnTo>
                <a:lnTo>
                  <a:pt x="1368" y="1915"/>
                </a:lnTo>
                <a:lnTo>
                  <a:pt x="1367" y="1920"/>
                </a:lnTo>
                <a:lnTo>
                  <a:pt x="1366" y="1926"/>
                </a:lnTo>
                <a:lnTo>
                  <a:pt x="1363" y="1932"/>
                </a:lnTo>
                <a:lnTo>
                  <a:pt x="1358" y="1938"/>
                </a:lnTo>
                <a:lnTo>
                  <a:pt x="1355" y="1944"/>
                </a:lnTo>
                <a:lnTo>
                  <a:pt x="1353" y="1948"/>
                </a:lnTo>
                <a:lnTo>
                  <a:pt x="1353" y="1952"/>
                </a:lnTo>
                <a:lnTo>
                  <a:pt x="1352" y="1960"/>
                </a:lnTo>
                <a:lnTo>
                  <a:pt x="1353" y="1967"/>
                </a:lnTo>
                <a:lnTo>
                  <a:pt x="1353" y="1978"/>
                </a:lnTo>
                <a:lnTo>
                  <a:pt x="1352" y="1991"/>
                </a:lnTo>
                <a:lnTo>
                  <a:pt x="1349" y="1998"/>
                </a:lnTo>
                <a:lnTo>
                  <a:pt x="1347" y="2004"/>
                </a:lnTo>
                <a:lnTo>
                  <a:pt x="1346" y="2006"/>
                </a:lnTo>
                <a:lnTo>
                  <a:pt x="1343" y="2008"/>
                </a:lnTo>
                <a:lnTo>
                  <a:pt x="1342" y="2009"/>
                </a:lnTo>
                <a:lnTo>
                  <a:pt x="1340" y="2009"/>
                </a:lnTo>
                <a:lnTo>
                  <a:pt x="1330" y="2009"/>
                </a:lnTo>
                <a:lnTo>
                  <a:pt x="1324" y="2009"/>
                </a:lnTo>
                <a:lnTo>
                  <a:pt x="1320" y="2006"/>
                </a:lnTo>
                <a:lnTo>
                  <a:pt x="1313" y="2001"/>
                </a:lnTo>
                <a:lnTo>
                  <a:pt x="1303" y="1991"/>
                </a:lnTo>
                <a:lnTo>
                  <a:pt x="1290" y="1983"/>
                </a:lnTo>
                <a:lnTo>
                  <a:pt x="1283" y="1979"/>
                </a:lnTo>
                <a:lnTo>
                  <a:pt x="1277" y="1976"/>
                </a:lnTo>
                <a:lnTo>
                  <a:pt x="1271" y="1974"/>
                </a:lnTo>
                <a:lnTo>
                  <a:pt x="1265" y="1973"/>
                </a:lnTo>
                <a:lnTo>
                  <a:pt x="1260" y="1974"/>
                </a:lnTo>
                <a:lnTo>
                  <a:pt x="1258" y="1976"/>
                </a:lnTo>
                <a:lnTo>
                  <a:pt x="1254" y="1978"/>
                </a:lnTo>
                <a:lnTo>
                  <a:pt x="1252" y="1982"/>
                </a:lnTo>
                <a:lnTo>
                  <a:pt x="1247" y="1991"/>
                </a:lnTo>
                <a:lnTo>
                  <a:pt x="1238" y="2005"/>
                </a:lnTo>
                <a:lnTo>
                  <a:pt x="1232" y="2011"/>
                </a:lnTo>
                <a:lnTo>
                  <a:pt x="1226" y="2015"/>
                </a:lnTo>
                <a:lnTo>
                  <a:pt x="1221" y="2017"/>
                </a:lnTo>
                <a:lnTo>
                  <a:pt x="1216" y="2017"/>
                </a:lnTo>
                <a:lnTo>
                  <a:pt x="1207" y="2012"/>
                </a:lnTo>
                <a:lnTo>
                  <a:pt x="1198" y="2008"/>
                </a:lnTo>
                <a:lnTo>
                  <a:pt x="1189" y="2003"/>
                </a:lnTo>
                <a:lnTo>
                  <a:pt x="1179" y="1997"/>
                </a:lnTo>
                <a:lnTo>
                  <a:pt x="1170" y="1992"/>
                </a:lnTo>
                <a:lnTo>
                  <a:pt x="1162" y="1989"/>
                </a:lnTo>
                <a:lnTo>
                  <a:pt x="1153" y="1985"/>
                </a:lnTo>
                <a:lnTo>
                  <a:pt x="1144" y="1980"/>
                </a:lnTo>
                <a:lnTo>
                  <a:pt x="1133" y="1973"/>
                </a:lnTo>
                <a:lnTo>
                  <a:pt x="1122" y="1965"/>
                </a:lnTo>
                <a:lnTo>
                  <a:pt x="1116" y="1960"/>
                </a:lnTo>
                <a:lnTo>
                  <a:pt x="1114" y="1955"/>
                </a:lnTo>
                <a:lnTo>
                  <a:pt x="1112" y="1949"/>
                </a:lnTo>
                <a:lnTo>
                  <a:pt x="1111" y="1945"/>
                </a:lnTo>
                <a:lnTo>
                  <a:pt x="1109" y="1940"/>
                </a:lnTo>
                <a:lnTo>
                  <a:pt x="1108" y="1935"/>
                </a:lnTo>
                <a:lnTo>
                  <a:pt x="1106" y="1929"/>
                </a:lnTo>
                <a:lnTo>
                  <a:pt x="1102" y="1923"/>
                </a:lnTo>
                <a:lnTo>
                  <a:pt x="1094" y="1913"/>
                </a:lnTo>
                <a:lnTo>
                  <a:pt x="1083" y="1902"/>
                </a:lnTo>
                <a:lnTo>
                  <a:pt x="1077" y="1898"/>
                </a:lnTo>
                <a:lnTo>
                  <a:pt x="1071" y="1894"/>
                </a:lnTo>
                <a:lnTo>
                  <a:pt x="1064" y="1891"/>
                </a:lnTo>
                <a:lnTo>
                  <a:pt x="1056" y="1888"/>
                </a:lnTo>
                <a:lnTo>
                  <a:pt x="1051" y="1888"/>
                </a:lnTo>
                <a:lnTo>
                  <a:pt x="1047" y="1888"/>
                </a:lnTo>
                <a:lnTo>
                  <a:pt x="1043" y="1889"/>
                </a:lnTo>
                <a:lnTo>
                  <a:pt x="1038" y="1891"/>
                </a:lnTo>
                <a:lnTo>
                  <a:pt x="1028" y="1896"/>
                </a:lnTo>
                <a:lnTo>
                  <a:pt x="1019" y="1903"/>
                </a:lnTo>
                <a:lnTo>
                  <a:pt x="1009" y="1910"/>
                </a:lnTo>
                <a:lnTo>
                  <a:pt x="1000" y="1916"/>
                </a:lnTo>
                <a:lnTo>
                  <a:pt x="995" y="1919"/>
                </a:lnTo>
                <a:lnTo>
                  <a:pt x="990" y="1921"/>
                </a:lnTo>
                <a:lnTo>
                  <a:pt x="986" y="1922"/>
                </a:lnTo>
                <a:lnTo>
                  <a:pt x="981" y="1922"/>
                </a:lnTo>
                <a:lnTo>
                  <a:pt x="971" y="1921"/>
                </a:lnTo>
                <a:lnTo>
                  <a:pt x="962" y="1917"/>
                </a:lnTo>
                <a:lnTo>
                  <a:pt x="954" y="1914"/>
                </a:lnTo>
                <a:lnTo>
                  <a:pt x="945" y="1910"/>
                </a:lnTo>
                <a:lnTo>
                  <a:pt x="937" y="1907"/>
                </a:lnTo>
                <a:lnTo>
                  <a:pt x="929" y="1904"/>
                </a:lnTo>
                <a:lnTo>
                  <a:pt x="925" y="1904"/>
                </a:lnTo>
                <a:lnTo>
                  <a:pt x="920" y="1905"/>
                </a:lnTo>
                <a:lnTo>
                  <a:pt x="917" y="1907"/>
                </a:lnTo>
                <a:lnTo>
                  <a:pt x="912" y="1909"/>
                </a:lnTo>
                <a:lnTo>
                  <a:pt x="908" y="1911"/>
                </a:lnTo>
                <a:lnTo>
                  <a:pt x="905" y="1911"/>
                </a:lnTo>
                <a:lnTo>
                  <a:pt x="901" y="1911"/>
                </a:lnTo>
                <a:lnTo>
                  <a:pt x="899" y="1909"/>
                </a:lnTo>
                <a:lnTo>
                  <a:pt x="893" y="1902"/>
                </a:lnTo>
                <a:lnTo>
                  <a:pt x="887" y="1892"/>
                </a:lnTo>
                <a:lnTo>
                  <a:pt x="879" y="1872"/>
                </a:lnTo>
                <a:lnTo>
                  <a:pt x="872" y="1859"/>
                </a:lnTo>
                <a:lnTo>
                  <a:pt x="860" y="1852"/>
                </a:lnTo>
                <a:lnTo>
                  <a:pt x="839" y="1844"/>
                </a:lnTo>
                <a:lnTo>
                  <a:pt x="818" y="1837"/>
                </a:lnTo>
                <a:lnTo>
                  <a:pt x="803" y="1832"/>
                </a:lnTo>
                <a:lnTo>
                  <a:pt x="798" y="1832"/>
                </a:lnTo>
                <a:lnTo>
                  <a:pt x="794" y="1834"/>
                </a:lnTo>
                <a:lnTo>
                  <a:pt x="791" y="1837"/>
                </a:lnTo>
                <a:lnTo>
                  <a:pt x="786" y="1840"/>
                </a:lnTo>
                <a:lnTo>
                  <a:pt x="782" y="1845"/>
                </a:lnTo>
                <a:lnTo>
                  <a:pt x="776" y="1847"/>
                </a:lnTo>
                <a:lnTo>
                  <a:pt x="771" y="1850"/>
                </a:lnTo>
                <a:lnTo>
                  <a:pt x="762" y="1850"/>
                </a:lnTo>
                <a:lnTo>
                  <a:pt x="741" y="1847"/>
                </a:lnTo>
                <a:lnTo>
                  <a:pt x="713" y="1845"/>
                </a:lnTo>
                <a:lnTo>
                  <a:pt x="700" y="1844"/>
                </a:lnTo>
                <a:lnTo>
                  <a:pt x="688" y="1842"/>
                </a:lnTo>
                <a:lnTo>
                  <a:pt x="678" y="1840"/>
                </a:lnTo>
                <a:lnTo>
                  <a:pt x="669" y="1839"/>
                </a:lnTo>
                <a:lnTo>
                  <a:pt x="666" y="1837"/>
                </a:lnTo>
                <a:lnTo>
                  <a:pt x="664" y="1833"/>
                </a:lnTo>
                <a:lnTo>
                  <a:pt x="660" y="1828"/>
                </a:lnTo>
                <a:lnTo>
                  <a:pt x="658" y="1822"/>
                </a:lnTo>
                <a:lnTo>
                  <a:pt x="654" y="1808"/>
                </a:lnTo>
                <a:lnTo>
                  <a:pt x="652" y="1791"/>
                </a:lnTo>
                <a:lnTo>
                  <a:pt x="646" y="1760"/>
                </a:lnTo>
                <a:lnTo>
                  <a:pt x="641" y="1738"/>
                </a:lnTo>
                <a:lnTo>
                  <a:pt x="639" y="1731"/>
                </a:lnTo>
                <a:lnTo>
                  <a:pt x="639" y="1720"/>
                </a:lnTo>
                <a:lnTo>
                  <a:pt x="639" y="1708"/>
                </a:lnTo>
                <a:lnTo>
                  <a:pt x="639" y="1695"/>
                </a:lnTo>
                <a:lnTo>
                  <a:pt x="639" y="1683"/>
                </a:lnTo>
                <a:lnTo>
                  <a:pt x="639" y="1673"/>
                </a:lnTo>
                <a:lnTo>
                  <a:pt x="637" y="1668"/>
                </a:lnTo>
                <a:lnTo>
                  <a:pt x="637" y="1664"/>
                </a:lnTo>
                <a:lnTo>
                  <a:pt x="636" y="1662"/>
                </a:lnTo>
                <a:lnTo>
                  <a:pt x="634" y="1661"/>
                </a:lnTo>
                <a:lnTo>
                  <a:pt x="627" y="1658"/>
                </a:lnTo>
                <a:lnTo>
                  <a:pt x="615" y="1656"/>
                </a:lnTo>
                <a:lnTo>
                  <a:pt x="601" y="1655"/>
                </a:lnTo>
                <a:lnTo>
                  <a:pt x="584" y="1653"/>
                </a:lnTo>
                <a:lnTo>
                  <a:pt x="564" y="1653"/>
                </a:lnTo>
                <a:lnTo>
                  <a:pt x="539" y="1655"/>
                </a:lnTo>
                <a:lnTo>
                  <a:pt x="511" y="1656"/>
                </a:lnTo>
                <a:lnTo>
                  <a:pt x="480" y="1658"/>
                </a:lnTo>
                <a:lnTo>
                  <a:pt x="476" y="1658"/>
                </a:lnTo>
                <a:lnTo>
                  <a:pt x="470" y="1658"/>
                </a:lnTo>
                <a:lnTo>
                  <a:pt x="465" y="1656"/>
                </a:lnTo>
                <a:lnTo>
                  <a:pt x="460" y="1655"/>
                </a:lnTo>
                <a:lnTo>
                  <a:pt x="451" y="1649"/>
                </a:lnTo>
                <a:lnTo>
                  <a:pt x="444" y="1642"/>
                </a:lnTo>
                <a:lnTo>
                  <a:pt x="436" y="1633"/>
                </a:lnTo>
                <a:lnTo>
                  <a:pt x="432" y="1626"/>
                </a:lnTo>
                <a:lnTo>
                  <a:pt x="429" y="1619"/>
                </a:lnTo>
                <a:lnTo>
                  <a:pt x="428" y="1615"/>
                </a:lnTo>
                <a:lnTo>
                  <a:pt x="428" y="1611"/>
                </a:lnTo>
                <a:lnTo>
                  <a:pt x="432" y="1607"/>
                </a:lnTo>
                <a:lnTo>
                  <a:pt x="435" y="1604"/>
                </a:lnTo>
                <a:lnTo>
                  <a:pt x="440" y="1602"/>
                </a:lnTo>
                <a:lnTo>
                  <a:pt x="452" y="1601"/>
                </a:lnTo>
                <a:lnTo>
                  <a:pt x="464" y="1599"/>
                </a:lnTo>
                <a:lnTo>
                  <a:pt x="467" y="1598"/>
                </a:lnTo>
                <a:lnTo>
                  <a:pt x="471" y="1596"/>
                </a:lnTo>
                <a:lnTo>
                  <a:pt x="473" y="1594"/>
                </a:lnTo>
                <a:lnTo>
                  <a:pt x="475" y="1592"/>
                </a:lnTo>
                <a:lnTo>
                  <a:pt x="477" y="1587"/>
                </a:lnTo>
                <a:lnTo>
                  <a:pt x="477" y="1582"/>
                </a:lnTo>
                <a:lnTo>
                  <a:pt x="475" y="1577"/>
                </a:lnTo>
                <a:lnTo>
                  <a:pt x="471" y="1573"/>
                </a:lnTo>
                <a:lnTo>
                  <a:pt x="467" y="1569"/>
                </a:lnTo>
                <a:lnTo>
                  <a:pt x="463" y="1566"/>
                </a:lnTo>
                <a:lnTo>
                  <a:pt x="453" y="1561"/>
                </a:lnTo>
                <a:lnTo>
                  <a:pt x="444" y="1555"/>
                </a:lnTo>
                <a:lnTo>
                  <a:pt x="428" y="1550"/>
                </a:lnTo>
                <a:lnTo>
                  <a:pt x="407" y="1543"/>
                </a:lnTo>
                <a:lnTo>
                  <a:pt x="382" y="1537"/>
                </a:lnTo>
                <a:lnTo>
                  <a:pt x="363" y="1533"/>
                </a:lnTo>
                <a:lnTo>
                  <a:pt x="341" y="1532"/>
                </a:lnTo>
                <a:lnTo>
                  <a:pt x="314" y="1531"/>
                </a:lnTo>
                <a:lnTo>
                  <a:pt x="301" y="1530"/>
                </a:lnTo>
                <a:lnTo>
                  <a:pt x="288" y="1529"/>
                </a:lnTo>
                <a:lnTo>
                  <a:pt x="277" y="1526"/>
                </a:lnTo>
                <a:lnTo>
                  <a:pt x="269" y="1524"/>
                </a:lnTo>
                <a:lnTo>
                  <a:pt x="263" y="1520"/>
                </a:lnTo>
                <a:lnTo>
                  <a:pt x="259" y="1517"/>
                </a:lnTo>
                <a:lnTo>
                  <a:pt x="258" y="1512"/>
                </a:lnTo>
                <a:lnTo>
                  <a:pt x="258" y="1507"/>
                </a:lnTo>
                <a:lnTo>
                  <a:pt x="261" y="1494"/>
                </a:lnTo>
                <a:lnTo>
                  <a:pt x="263" y="1478"/>
                </a:lnTo>
                <a:lnTo>
                  <a:pt x="264" y="1459"/>
                </a:lnTo>
                <a:lnTo>
                  <a:pt x="265" y="1444"/>
                </a:lnTo>
                <a:lnTo>
                  <a:pt x="265" y="1437"/>
                </a:lnTo>
                <a:lnTo>
                  <a:pt x="264" y="1431"/>
                </a:lnTo>
                <a:lnTo>
                  <a:pt x="263" y="1426"/>
                </a:lnTo>
                <a:lnTo>
                  <a:pt x="261" y="1422"/>
                </a:lnTo>
                <a:lnTo>
                  <a:pt x="257" y="1417"/>
                </a:lnTo>
                <a:lnTo>
                  <a:pt x="253" y="1413"/>
                </a:lnTo>
                <a:lnTo>
                  <a:pt x="247" y="1411"/>
                </a:lnTo>
                <a:lnTo>
                  <a:pt x="242" y="1407"/>
                </a:lnTo>
                <a:lnTo>
                  <a:pt x="236" y="1406"/>
                </a:lnTo>
                <a:lnTo>
                  <a:pt x="228" y="1405"/>
                </a:lnTo>
                <a:lnTo>
                  <a:pt x="223" y="1405"/>
                </a:lnTo>
                <a:lnTo>
                  <a:pt x="217" y="1405"/>
                </a:lnTo>
                <a:lnTo>
                  <a:pt x="212" y="1405"/>
                </a:lnTo>
                <a:lnTo>
                  <a:pt x="207" y="1405"/>
                </a:lnTo>
                <a:lnTo>
                  <a:pt x="202" y="1403"/>
                </a:lnTo>
                <a:lnTo>
                  <a:pt x="198" y="1402"/>
                </a:lnTo>
                <a:lnTo>
                  <a:pt x="183" y="1400"/>
                </a:lnTo>
                <a:lnTo>
                  <a:pt x="152" y="1398"/>
                </a:lnTo>
                <a:lnTo>
                  <a:pt x="114" y="1397"/>
                </a:lnTo>
                <a:lnTo>
                  <a:pt x="80" y="1397"/>
                </a:lnTo>
                <a:lnTo>
                  <a:pt x="66" y="1397"/>
                </a:lnTo>
                <a:lnTo>
                  <a:pt x="51" y="1399"/>
                </a:lnTo>
                <a:lnTo>
                  <a:pt x="38" y="1402"/>
                </a:lnTo>
                <a:lnTo>
                  <a:pt x="28" y="1405"/>
                </a:lnTo>
                <a:lnTo>
                  <a:pt x="11" y="1410"/>
                </a:lnTo>
                <a:lnTo>
                  <a:pt x="4" y="1411"/>
                </a:lnTo>
                <a:lnTo>
                  <a:pt x="3" y="1402"/>
                </a:lnTo>
                <a:lnTo>
                  <a:pt x="1" y="1390"/>
                </a:lnTo>
                <a:lnTo>
                  <a:pt x="0" y="1377"/>
                </a:lnTo>
                <a:lnTo>
                  <a:pt x="0" y="1363"/>
                </a:lnTo>
                <a:lnTo>
                  <a:pt x="1" y="1350"/>
                </a:lnTo>
                <a:lnTo>
                  <a:pt x="3" y="1340"/>
                </a:lnTo>
                <a:lnTo>
                  <a:pt x="4" y="1335"/>
                </a:lnTo>
                <a:lnTo>
                  <a:pt x="5" y="1331"/>
                </a:lnTo>
                <a:lnTo>
                  <a:pt x="6" y="1329"/>
                </a:lnTo>
                <a:lnTo>
                  <a:pt x="9" y="1329"/>
                </a:lnTo>
                <a:lnTo>
                  <a:pt x="23" y="1323"/>
                </a:lnTo>
                <a:lnTo>
                  <a:pt x="41" y="1314"/>
                </a:lnTo>
                <a:lnTo>
                  <a:pt x="60" y="1302"/>
                </a:lnTo>
                <a:lnTo>
                  <a:pt x="75" y="1289"/>
                </a:lnTo>
                <a:lnTo>
                  <a:pt x="82" y="1280"/>
                </a:lnTo>
                <a:lnTo>
                  <a:pt x="91" y="1268"/>
                </a:lnTo>
                <a:lnTo>
                  <a:pt x="99" y="1255"/>
                </a:lnTo>
                <a:lnTo>
                  <a:pt x="107" y="1240"/>
                </a:lnTo>
                <a:lnTo>
                  <a:pt x="124" y="1209"/>
                </a:lnTo>
                <a:lnTo>
                  <a:pt x="140" y="1184"/>
                </a:lnTo>
                <a:lnTo>
                  <a:pt x="148" y="1173"/>
                </a:lnTo>
                <a:lnTo>
                  <a:pt x="152" y="1161"/>
                </a:lnTo>
                <a:lnTo>
                  <a:pt x="157" y="1150"/>
                </a:lnTo>
                <a:lnTo>
                  <a:pt x="161" y="1136"/>
                </a:lnTo>
                <a:lnTo>
                  <a:pt x="167" y="1113"/>
                </a:lnTo>
                <a:lnTo>
                  <a:pt x="171" y="1095"/>
                </a:lnTo>
                <a:lnTo>
                  <a:pt x="174" y="1087"/>
                </a:lnTo>
                <a:lnTo>
                  <a:pt x="175" y="1077"/>
                </a:lnTo>
                <a:lnTo>
                  <a:pt x="175" y="1066"/>
                </a:lnTo>
                <a:lnTo>
                  <a:pt x="176" y="1056"/>
                </a:lnTo>
                <a:lnTo>
                  <a:pt x="176" y="1044"/>
                </a:lnTo>
                <a:lnTo>
                  <a:pt x="177" y="1033"/>
                </a:lnTo>
                <a:lnTo>
                  <a:pt x="181" y="1024"/>
                </a:lnTo>
                <a:lnTo>
                  <a:pt x="184" y="1015"/>
                </a:lnTo>
                <a:lnTo>
                  <a:pt x="188" y="1008"/>
                </a:lnTo>
                <a:lnTo>
                  <a:pt x="192" y="1000"/>
                </a:lnTo>
                <a:lnTo>
                  <a:pt x="194" y="991"/>
                </a:lnTo>
                <a:lnTo>
                  <a:pt x="196" y="982"/>
                </a:lnTo>
                <a:lnTo>
                  <a:pt x="199" y="964"/>
                </a:lnTo>
                <a:lnTo>
                  <a:pt x="202" y="951"/>
                </a:lnTo>
                <a:lnTo>
                  <a:pt x="206" y="946"/>
                </a:lnTo>
                <a:lnTo>
                  <a:pt x="213" y="940"/>
                </a:lnTo>
                <a:lnTo>
                  <a:pt x="223" y="936"/>
                </a:lnTo>
                <a:lnTo>
                  <a:pt x="233" y="930"/>
                </a:lnTo>
                <a:lnTo>
                  <a:pt x="243" y="924"/>
                </a:lnTo>
                <a:lnTo>
                  <a:pt x="252" y="918"/>
                </a:lnTo>
                <a:lnTo>
                  <a:pt x="256" y="915"/>
                </a:lnTo>
                <a:lnTo>
                  <a:pt x="258" y="912"/>
                </a:lnTo>
                <a:lnTo>
                  <a:pt x="261" y="908"/>
                </a:lnTo>
                <a:lnTo>
                  <a:pt x="262" y="906"/>
                </a:lnTo>
                <a:lnTo>
                  <a:pt x="264" y="888"/>
                </a:lnTo>
                <a:lnTo>
                  <a:pt x="268" y="867"/>
                </a:lnTo>
                <a:lnTo>
                  <a:pt x="270" y="844"/>
                </a:lnTo>
                <a:lnTo>
                  <a:pt x="272" y="829"/>
                </a:lnTo>
                <a:lnTo>
                  <a:pt x="272" y="816"/>
                </a:lnTo>
                <a:lnTo>
                  <a:pt x="272" y="800"/>
                </a:lnTo>
                <a:lnTo>
                  <a:pt x="274" y="793"/>
                </a:lnTo>
                <a:lnTo>
                  <a:pt x="276" y="788"/>
                </a:lnTo>
                <a:lnTo>
                  <a:pt x="277" y="786"/>
                </a:lnTo>
                <a:lnTo>
                  <a:pt x="281" y="785"/>
                </a:lnTo>
                <a:lnTo>
                  <a:pt x="283" y="785"/>
                </a:lnTo>
                <a:lnTo>
                  <a:pt x="287" y="785"/>
                </a:lnTo>
                <a:lnTo>
                  <a:pt x="303" y="785"/>
                </a:lnTo>
                <a:lnTo>
                  <a:pt x="319" y="785"/>
                </a:lnTo>
                <a:lnTo>
                  <a:pt x="335" y="785"/>
                </a:lnTo>
                <a:lnTo>
                  <a:pt x="354" y="785"/>
                </a:lnTo>
                <a:lnTo>
                  <a:pt x="373" y="786"/>
                </a:lnTo>
                <a:lnTo>
                  <a:pt x="390" y="786"/>
                </a:lnTo>
                <a:lnTo>
                  <a:pt x="408" y="787"/>
                </a:lnTo>
                <a:lnTo>
                  <a:pt x="425" y="786"/>
                </a:lnTo>
                <a:lnTo>
                  <a:pt x="442" y="785"/>
                </a:lnTo>
                <a:lnTo>
                  <a:pt x="461" y="786"/>
                </a:lnTo>
                <a:lnTo>
                  <a:pt x="482" y="789"/>
                </a:lnTo>
                <a:lnTo>
                  <a:pt x="501" y="793"/>
                </a:lnTo>
                <a:lnTo>
                  <a:pt x="517" y="799"/>
                </a:lnTo>
                <a:lnTo>
                  <a:pt x="533" y="802"/>
                </a:lnTo>
                <a:lnTo>
                  <a:pt x="540" y="802"/>
                </a:lnTo>
                <a:lnTo>
                  <a:pt x="547" y="801"/>
                </a:lnTo>
                <a:lnTo>
                  <a:pt x="553" y="799"/>
                </a:lnTo>
                <a:lnTo>
                  <a:pt x="559" y="793"/>
                </a:lnTo>
                <a:lnTo>
                  <a:pt x="561" y="789"/>
                </a:lnTo>
                <a:lnTo>
                  <a:pt x="564" y="785"/>
                </a:lnTo>
                <a:lnTo>
                  <a:pt x="566" y="780"/>
                </a:lnTo>
                <a:lnTo>
                  <a:pt x="567" y="774"/>
                </a:lnTo>
                <a:lnTo>
                  <a:pt x="570" y="762"/>
                </a:lnTo>
                <a:lnTo>
                  <a:pt x="571" y="749"/>
                </a:lnTo>
                <a:lnTo>
                  <a:pt x="573" y="736"/>
                </a:lnTo>
                <a:lnTo>
                  <a:pt x="576" y="723"/>
                </a:lnTo>
                <a:lnTo>
                  <a:pt x="578" y="717"/>
                </a:lnTo>
                <a:lnTo>
                  <a:pt x="580" y="711"/>
                </a:lnTo>
                <a:lnTo>
                  <a:pt x="583" y="705"/>
                </a:lnTo>
                <a:lnTo>
                  <a:pt x="586" y="700"/>
                </a:lnTo>
                <a:lnTo>
                  <a:pt x="599" y="687"/>
                </a:lnTo>
                <a:lnTo>
                  <a:pt x="609" y="678"/>
                </a:lnTo>
                <a:lnTo>
                  <a:pt x="620" y="671"/>
                </a:lnTo>
                <a:lnTo>
                  <a:pt x="633" y="661"/>
                </a:lnTo>
                <a:lnTo>
                  <a:pt x="645" y="650"/>
                </a:lnTo>
                <a:lnTo>
                  <a:pt x="654" y="641"/>
                </a:lnTo>
                <a:lnTo>
                  <a:pt x="656" y="637"/>
                </a:lnTo>
                <a:lnTo>
                  <a:pt x="659" y="632"/>
                </a:lnTo>
                <a:lnTo>
                  <a:pt x="661" y="629"/>
                </a:lnTo>
                <a:lnTo>
                  <a:pt x="662" y="624"/>
                </a:lnTo>
                <a:lnTo>
                  <a:pt x="665" y="619"/>
                </a:lnTo>
                <a:lnTo>
                  <a:pt x="668" y="613"/>
                </a:lnTo>
                <a:lnTo>
                  <a:pt x="673" y="608"/>
                </a:lnTo>
                <a:lnTo>
                  <a:pt x="680" y="600"/>
                </a:lnTo>
                <a:lnTo>
                  <a:pt x="694" y="589"/>
                </a:lnTo>
                <a:lnTo>
                  <a:pt x="710" y="577"/>
                </a:lnTo>
                <a:lnTo>
                  <a:pt x="729" y="561"/>
                </a:lnTo>
                <a:lnTo>
                  <a:pt x="754" y="542"/>
                </a:lnTo>
                <a:lnTo>
                  <a:pt x="780" y="522"/>
                </a:lnTo>
                <a:lnTo>
                  <a:pt x="804" y="504"/>
                </a:lnTo>
                <a:lnTo>
                  <a:pt x="826" y="489"/>
                </a:lnTo>
                <a:lnTo>
                  <a:pt x="850" y="472"/>
                </a:lnTo>
                <a:lnTo>
                  <a:pt x="873" y="458"/>
                </a:lnTo>
                <a:lnTo>
                  <a:pt x="889" y="448"/>
                </a:lnTo>
                <a:lnTo>
                  <a:pt x="893" y="447"/>
                </a:lnTo>
                <a:lnTo>
                  <a:pt x="897" y="447"/>
                </a:lnTo>
                <a:lnTo>
                  <a:pt x="901" y="448"/>
                </a:lnTo>
                <a:lnTo>
                  <a:pt x="907" y="451"/>
                </a:lnTo>
                <a:lnTo>
                  <a:pt x="920" y="458"/>
                </a:lnTo>
                <a:lnTo>
                  <a:pt x="936" y="465"/>
                </a:lnTo>
                <a:lnTo>
                  <a:pt x="951" y="472"/>
                </a:lnTo>
                <a:lnTo>
                  <a:pt x="968" y="478"/>
                </a:lnTo>
                <a:lnTo>
                  <a:pt x="976" y="480"/>
                </a:lnTo>
                <a:lnTo>
                  <a:pt x="983" y="480"/>
                </a:lnTo>
                <a:lnTo>
                  <a:pt x="990" y="480"/>
                </a:lnTo>
                <a:lnTo>
                  <a:pt x="998" y="478"/>
                </a:lnTo>
                <a:lnTo>
                  <a:pt x="1005" y="476"/>
                </a:lnTo>
                <a:lnTo>
                  <a:pt x="1011" y="471"/>
                </a:lnTo>
                <a:lnTo>
                  <a:pt x="1018" y="464"/>
                </a:lnTo>
                <a:lnTo>
                  <a:pt x="1024" y="457"/>
                </a:lnTo>
                <a:lnTo>
                  <a:pt x="1036" y="441"/>
                </a:lnTo>
                <a:lnTo>
                  <a:pt x="1047" y="423"/>
                </a:lnTo>
                <a:lnTo>
                  <a:pt x="1059" y="405"/>
                </a:lnTo>
                <a:lnTo>
                  <a:pt x="1070" y="390"/>
                </a:lnTo>
                <a:lnTo>
                  <a:pt x="1075" y="384"/>
                </a:lnTo>
                <a:lnTo>
                  <a:pt x="1081" y="379"/>
                </a:lnTo>
                <a:lnTo>
                  <a:pt x="1086" y="376"/>
                </a:lnTo>
                <a:lnTo>
                  <a:pt x="1090" y="373"/>
                </a:lnTo>
                <a:lnTo>
                  <a:pt x="1109" y="370"/>
                </a:lnTo>
                <a:lnTo>
                  <a:pt x="1128" y="367"/>
                </a:lnTo>
                <a:lnTo>
                  <a:pt x="1149" y="365"/>
                </a:lnTo>
                <a:lnTo>
                  <a:pt x="1169" y="363"/>
                </a:lnTo>
                <a:lnTo>
                  <a:pt x="1184" y="360"/>
                </a:lnTo>
                <a:lnTo>
                  <a:pt x="1195" y="360"/>
                </a:lnTo>
                <a:lnTo>
                  <a:pt x="1206" y="360"/>
                </a:lnTo>
                <a:lnTo>
                  <a:pt x="1217" y="363"/>
                </a:lnTo>
                <a:lnTo>
                  <a:pt x="1235" y="370"/>
                </a:lnTo>
                <a:lnTo>
                  <a:pt x="1246" y="375"/>
                </a:lnTo>
                <a:lnTo>
                  <a:pt x="1258" y="376"/>
                </a:lnTo>
                <a:lnTo>
                  <a:pt x="1279" y="376"/>
                </a:lnTo>
                <a:lnTo>
                  <a:pt x="1302" y="373"/>
                </a:lnTo>
                <a:lnTo>
                  <a:pt x="1323" y="370"/>
                </a:lnTo>
                <a:lnTo>
                  <a:pt x="1333" y="367"/>
                </a:lnTo>
                <a:lnTo>
                  <a:pt x="1341" y="365"/>
                </a:lnTo>
                <a:lnTo>
                  <a:pt x="1351" y="361"/>
                </a:lnTo>
                <a:lnTo>
                  <a:pt x="1359" y="357"/>
                </a:lnTo>
                <a:lnTo>
                  <a:pt x="1366" y="352"/>
                </a:lnTo>
                <a:lnTo>
                  <a:pt x="1373" y="346"/>
                </a:lnTo>
                <a:lnTo>
                  <a:pt x="1378" y="340"/>
                </a:lnTo>
                <a:lnTo>
                  <a:pt x="1380" y="334"/>
                </a:lnTo>
                <a:lnTo>
                  <a:pt x="1384" y="310"/>
                </a:lnTo>
                <a:lnTo>
                  <a:pt x="1389" y="276"/>
                </a:lnTo>
                <a:lnTo>
                  <a:pt x="1393" y="239"/>
                </a:lnTo>
                <a:lnTo>
                  <a:pt x="1397" y="211"/>
                </a:lnTo>
                <a:lnTo>
                  <a:pt x="1399" y="183"/>
                </a:lnTo>
                <a:lnTo>
                  <a:pt x="1403" y="149"/>
                </a:lnTo>
                <a:lnTo>
                  <a:pt x="1406" y="118"/>
                </a:lnTo>
                <a:lnTo>
                  <a:pt x="1409" y="95"/>
                </a:lnTo>
                <a:lnTo>
                  <a:pt x="1409" y="87"/>
                </a:lnTo>
                <a:lnTo>
                  <a:pt x="1409" y="77"/>
                </a:lnTo>
                <a:lnTo>
                  <a:pt x="1410" y="68"/>
                </a:lnTo>
                <a:lnTo>
                  <a:pt x="1414" y="61"/>
                </a:lnTo>
                <a:lnTo>
                  <a:pt x="1417" y="56"/>
                </a:lnTo>
                <a:lnTo>
                  <a:pt x="1423" y="54"/>
                </a:lnTo>
                <a:lnTo>
                  <a:pt x="1430" y="51"/>
                </a:lnTo>
                <a:lnTo>
                  <a:pt x="1437" y="49"/>
                </a:lnTo>
                <a:lnTo>
                  <a:pt x="1453" y="42"/>
                </a:lnTo>
                <a:lnTo>
                  <a:pt x="1470" y="35"/>
                </a:lnTo>
                <a:lnTo>
                  <a:pt x="1486" y="30"/>
                </a:lnTo>
                <a:lnTo>
                  <a:pt x="1499" y="25"/>
                </a:lnTo>
                <a:lnTo>
                  <a:pt x="1522" y="20"/>
                </a:lnTo>
                <a:lnTo>
                  <a:pt x="1540" y="17"/>
                </a:lnTo>
                <a:lnTo>
                  <a:pt x="1557" y="16"/>
                </a:lnTo>
                <a:lnTo>
                  <a:pt x="1584" y="14"/>
                </a:lnTo>
                <a:lnTo>
                  <a:pt x="1603" y="14"/>
                </a:lnTo>
                <a:lnTo>
                  <a:pt x="1628" y="16"/>
                </a:lnTo>
                <a:lnTo>
                  <a:pt x="1655" y="17"/>
                </a:lnTo>
                <a:lnTo>
                  <a:pt x="1685" y="18"/>
                </a:lnTo>
                <a:lnTo>
                  <a:pt x="1702" y="18"/>
                </a:lnTo>
                <a:lnTo>
                  <a:pt x="1718" y="16"/>
                </a:lnTo>
                <a:lnTo>
                  <a:pt x="1726" y="14"/>
                </a:lnTo>
                <a:lnTo>
                  <a:pt x="1733" y="12"/>
                </a:lnTo>
                <a:lnTo>
                  <a:pt x="1741" y="10"/>
                </a:lnTo>
                <a:lnTo>
                  <a:pt x="1746" y="6"/>
                </a:lnTo>
                <a:lnTo>
                  <a:pt x="1751" y="4"/>
                </a:lnTo>
                <a:lnTo>
                  <a:pt x="1756" y="1"/>
                </a:lnTo>
                <a:lnTo>
                  <a:pt x="1760" y="0"/>
                </a:lnTo>
                <a:lnTo>
                  <a:pt x="1763" y="0"/>
                </a:lnTo>
                <a:lnTo>
                  <a:pt x="1766" y="1"/>
                </a:lnTo>
                <a:lnTo>
                  <a:pt x="1767" y="3"/>
                </a:lnTo>
                <a:lnTo>
                  <a:pt x="1769" y="5"/>
                </a:lnTo>
                <a:lnTo>
                  <a:pt x="1770" y="8"/>
                </a:lnTo>
                <a:lnTo>
                  <a:pt x="1774" y="25"/>
                </a:lnTo>
                <a:lnTo>
                  <a:pt x="1777" y="47"/>
                </a:lnTo>
                <a:lnTo>
                  <a:pt x="1783" y="70"/>
                </a:lnTo>
                <a:lnTo>
                  <a:pt x="1794" y="111"/>
                </a:lnTo>
                <a:lnTo>
                  <a:pt x="1805" y="153"/>
                </a:lnTo>
                <a:lnTo>
                  <a:pt x="1812" y="181"/>
                </a:lnTo>
                <a:lnTo>
                  <a:pt x="1821" y="212"/>
                </a:lnTo>
                <a:lnTo>
                  <a:pt x="1836" y="259"/>
                </a:lnTo>
                <a:lnTo>
                  <a:pt x="1850" y="306"/>
                </a:lnTo>
                <a:lnTo>
                  <a:pt x="1859" y="335"/>
                </a:lnTo>
                <a:lnTo>
                  <a:pt x="1868" y="359"/>
                </a:lnTo>
                <a:lnTo>
                  <a:pt x="1880" y="394"/>
                </a:lnTo>
                <a:lnTo>
                  <a:pt x="1890" y="428"/>
                </a:lnTo>
                <a:lnTo>
                  <a:pt x="1897" y="452"/>
                </a:lnTo>
                <a:lnTo>
                  <a:pt x="1905" y="471"/>
                </a:lnTo>
                <a:lnTo>
                  <a:pt x="1914" y="496"/>
                </a:lnTo>
                <a:lnTo>
                  <a:pt x="1918" y="509"/>
                </a:lnTo>
                <a:lnTo>
                  <a:pt x="1921" y="520"/>
                </a:lnTo>
                <a:lnTo>
                  <a:pt x="1924" y="530"/>
                </a:lnTo>
                <a:lnTo>
                  <a:pt x="1925" y="537"/>
                </a:lnTo>
                <a:lnTo>
                  <a:pt x="1924" y="543"/>
                </a:lnTo>
                <a:lnTo>
                  <a:pt x="1922" y="547"/>
                </a:lnTo>
                <a:lnTo>
                  <a:pt x="1920" y="550"/>
                </a:lnTo>
                <a:lnTo>
                  <a:pt x="1916" y="553"/>
                </a:lnTo>
                <a:lnTo>
                  <a:pt x="1909" y="558"/>
                </a:lnTo>
                <a:lnTo>
                  <a:pt x="1900" y="564"/>
                </a:lnTo>
                <a:lnTo>
                  <a:pt x="1889" y="572"/>
                </a:lnTo>
                <a:lnTo>
                  <a:pt x="1878" y="583"/>
                </a:lnTo>
                <a:lnTo>
                  <a:pt x="1865" y="593"/>
                </a:lnTo>
                <a:lnTo>
                  <a:pt x="1852" y="606"/>
                </a:lnTo>
                <a:lnTo>
                  <a:pt x="1842" y="617"/>
                </a:lnTo>
                <a:lnTo>
                  <a:pt x="1836" y="624"/>
                </a:lnTo>
                <a:lnTo>
                  <a:pt x="1834" y="627"/>
                </a:lnTo>
                <a:lnTo>
                  <a:pt x="1836" y="629"/>
                </a:lnTo>
                <a:lnTo>
                  <a:pt x="1837" y="632"/>
                </a:lnTo>
                <a:lnTo>
                  <a:pt x="1839" y="635"/>
                </a:lnTo>
                <a:lnTo>
                  <a:pt x="1846" y="643"/>
                </a:lnTo>
                <a:lnTo>
                  <a:pt x="1855" y="653"/>
                </a:lnTo>
                <a:lnTo>
                  <a:pt x="1864" y="666"/>
                </a:lnTo>
                <a:lnTo>
                  <a:pt x="1872" y="680"/>
                </a:lnTo>
                <a:lnTo>
                  <a:pt x="1883" y="699"/>
                </a:lnTo>
                <a:lnTo>
                  <a:pt x="1896" y="723"/>
                </a:lnTo>
                <a:lnTo>
                  <a:pt x="1909" y="748"/>
                </a:lnTo>
                <a:lnTo>
                  <a:pt x="1919" y="766"/>
                </a:lnTo>
                <a:lnTo>
                  <a:pt x="1925" y="779"/>
                </a:lnTo>
                <a:lnTo>
                  <a:pt x="1932" y="789"/>
                </a:lnTo>
                <a:lnTo>
                  <a:pt x="1934" y="794"/>
                </a:lnTo>
                <a:lnTo>
                  <a:pt x="1938" y="797"/>
                </a:lnTo>
                <a:lnTo>
                  <a:pt x="1941" y="799"/>
                </a:lnTo>
                <a:lnTo>
                  <a:pt x="1945" y="798"/>
                </a:lnTo>
                <a:lnTo>
                  <a:pt x="1947" y="798"/>
                </a:lnTo>
                <a:lnTo>
                  <a:pt x="1951" y="797"/>
                </a:lnTo>
                <a:lnTo>
                  <a:pt x="1953" y="797"/>
                </a:lnTo>
                <a:lnTo>
                  <a:pt x="1956" y="798"/>
                </a:lnTo>
                <a:lnTo>
                  <a:pt x="1960" y="801"/>
                </a:lnTo>
                <a:lnTo>
                  <a:pt x="1966" y="808"/>
                </a:lnTo>
                <a:lnTo>
                  <a:pt x="1975" y="818"/>
                </a:lnTo>
                <a:lnTo>
                  <a:pt x="1987" y="831"/>
                </a:lnTo>
                <a:lnTo>
                  <a:pt x="1998" y="844"/>
                </a:lnTo>
                <a:lnTo>
                  <a:pt x="2009" y="855"/>
                </a:lnTo>
                <a:lnTo>
                  <a:pt x="2021" y="864"/>
                </a:lnTo>
                <a:lnTo>
                  <a:pt x="2033" y="875"/>
                </a:lnTo>
                <a:lnTo>
                  <a:pt x="2038" y="881"/>
                </a:lnTo>
                <a:lnTo>
                  <a:pt x="2042" y="887"/>
                </a:lnTo>
                <a:lnTo>
                  <a:pt x="2047" y="894"/>
                </a:lnTo>
                <a:lnTo>
                  <a:pt x="2050" y="901"/>
                </a:lnTo>
                <a:lnTo>
                  <a:pt x="2051" y="909"/>
                </a:lnTo>
                <a:lnTo>
                  <a:pt x="2050" y="919"/>
                </a:lnTo>
                <a:lnTo>
                  <a:pt x="2048" y="930"/>
                </a:lnTo>
                <a:lnTo>
                  <a:pt x="2047" y="939"/>
                </a:lnTo>
                <a:lnTo>
                  <a:pt x="2042" y="959"/>
                </a:lnTo>
                <a:lnTo>
                  <a:pt x="2039" y="976"/>
                </a:lnTo>
                <a:lnTo>
                  <a:pt x="2039" y="989"/>
                </a:lnTo>
                <a:lnTo>
                  <a:pt x="2040" y="1003"/>
                </a:lnTo>
                <a:lnTo>
                  <a:pt x="2040" y="1010"/>
                </a:lnTo>
                <a:lnTo>
                  <a:pt x="2041" y="1016"/>
                </a:lnTo>
                <a:lnTo>
                  <a:pt x="2040" y="1021"/>
                </a:lnTo>
                <a:lnTo>
                  <a:pt x="2039" y="1026"/>
                </a:lnTo>
                <a:lnTo>
                  <a:pt x="2037" y="1034"/>
                </a:lnTo>
                <a:lnTo>
                  <a:pt x="2035" y="1041"/>
                </a:lnTo>
                <a:lnTo>
                  <a:pt x="2037" y="1044"/>
                </a:lnTo>
                <a:lnTo>
                  <a:pt x="2039" y="1045"/>
                </a:lnTo>
                <a:lnTo>
                  <a:pt x="2042" y="1045"/>
                </a:lnTo>
                <a:lnTo>
                  <a:pt x="2047" y="1044"/>
                </a:lnTo>
                <a:lnTo>
                  <a:pt x="2059" y="1040"/>
                </a:lnTo>
                <a:lnTo>
                  <a:pt x="2071" y="1037"/>
                </a:lnTo>
                <a:lnTo>
                  <a:pt x="2082" y="1033"/>
                </a:lnTo>
                <a:lnTo>
                  <a:pt x="2091" y="1027"/>
                </a:lnTo>
                <a:lnTo>
                  <a:pt x="2104" y="1021"/>
                </a:lnTo>
                <a:lnTo>
                  <a:pt x="2115" y="1015"/>
                </a:lnTo>
                <a:lnTo>
                  <a:pt x="2117" y="1014"/>
                </a:lnTo>
                <a:lnTo>
                  <a:pt x="2117" y="1013"/>
                </a:lnTo>
                <a:lnTo>
                  <a:pt x="2117" y="1010"/>
                </a:lnTo>
                <a:lnTo>
                  <a:pt x="2117" y="1007"/>
                </a:lnTo>
                <a:lnTo>
                  <a:pt x="2115" y="1001"/>
                </a:lnTo>
                <a:lnTo>
                  <a:pt x="2111" y="994"/>
                </a:lnTo>
                <a:lnTo>
                  <a:pt x="2108" y="987"/>
                </a:lnTo>
                <a:lnTo>
                  <a:pt x="2104" y="981"/>
                </a:lnTo>
                <a:lnTo>
                  <a:pt x="2102" y="975"/>
                </a:lnTo>
                <a:lnTo>
                  <a:pt x="2102" y="972"/>
                </a:lnTo>
                <a:lnTo>
                  <a:pt x="2105" y="969"/>
                </a:lnTo>
                <a:lnTo>
                  <a:pt x="2109" y="966"/>
                </a:lnTo>
                <a:lnTo>
                  <a:pt x="2114" y="964"/>
                </a:lnTo>
                <a:lnTo>
                  <a:pt x="2119" y="963"/>
                </a:lnTo>
                <a:lnTo>
                  <a:pt x="2128" y="962"/>
                </a:lnTo>
                <a:lnTo>
                  <a:pt x="2134" y="962"/>
                </a:lnTo>
                <a:lnTo>
                  <a:pt x="2138" y="965"/>
                </a:lnTo>
                <a:lnTo>
                  <a:pt x="2141" y="972"/>
                </a:lnTo>
                <a:lnTo>
                  <a:pt x="2146" y="982"/>
                </a:lnTo>
                <a:lnTo>
                  <a:pt x="2151" y="993"/>
                </a:lnTo>
                <a:lnTo>
                  <a:pt x="2155" y="1003"/>
                </a:lnTo>
                <a:lnTo>
                  <a:pt x="2159" y="1012"/>
                </a:lnTo>
                <a:lnTo>
                  <a:pt x="2161" y="1014"/>
                </a:lnTo>
                <a:lnTo>
                  <a:pt x="2164" y="1016"/>
                </a:lnTo>
                <a:lnTo>
                  <a:pt x="2165" y="1016"/>
                </a:lnTo>
                <a:lnTo>
                  <a:pt x="2167" y="1015"/>
                </a:lnTo>
                <a:lnTo>
                  <a:pt x="2174" y="1007"/>
                </a:lnTo>
                <a:lnTo>
                  <a:pt x="2182" y="1000"/>
                </a:lnTo>
                <a:lnTo>
                  <a:pt x="2189" y="994"/>
                </a:lnTo>
                <a:lnTo>
                  <a:pt x="2197" y="989"/>
                </a:lnTo>
                <a:lnTo>
                  <a:pt x="2211" y="981"/>
                </a:lnTo>
                <a:lnTo>
                  <a:pt x="2227" y="975"/>
                </a:lnTo>
                <a:lnTo>
                  <a:pt x="2243" y="969"/>
                </a:lnTo>
                <a:lnTo>
                  <a:pt x="2261" y="962"/>
                </a:lnTo>
                <a:lnTo>
                  <a:pt x="2279" y="956"/>
                </a:lnTo>
                <a:lnTo>
                  <a:pt x="2296" y="949"/>
                </a:lnTo>
                <a:lnTo>
                  <a:pt x="2304" y="946"/>
                </a:lnTo>
                <a:lnTo>
                  <a:pt x="2311" y="945"/>
                </a:lnTo>
                <a:lnTo>
                  <a:pt x="2317" y="945"/>
                </a:lnTo>
                <a:lnTo>
                  <a:pt x="2323" y="945"/>
                </a:lnTo>
                <a:lnTo>
                  <a:pt x="2334" y="949"/>
                </a:lnTo>
                <a:lnTo>
                  <a:pt x="2346" y="953"/>
                </a:lnTo>
                <a:lnTo>
                  <a:pt x="2362" y="958"/>
                </a:lnTo>
                <a:lnTo>
                  <a:pt x="2381" y="963"/>
                </a:lnTo>
                <a:lnTo>
                  <a:pt x="2391" y="964"/>
                </a:lnTo>
                <a:lnTo>
                  <a:pt x="2400" y="965"/>
                </a:lnTo>
                <a:lnTo>
                  <a:pt x="2410" y="965"/>
                </a:lnTo>
                <a:lnTo>
                  <a:pt x="2418" y="965"/>
                </a:lnTo>
                <a:lnTo>
                  <a:pt x="2425" y="963"/>
                </a:lnTo>
                <a:lnTo>
                  <a:pt x="2431" y="961"/>
                </a:lnTo>
                <a:lnTo>
                  <a:pt x="2436" y="958"/>
                </a:lnTo>
                <a:lnTo>
                  <a:pt x="2441" y="955"/>
                </a:lnTo>
                <a:lnTo>
                  <a:pt x="2447" y="946"/>
                </a:lnTo>
                <a:lnTo>
                  <a:pt x="2453" y="936"/>
                </a:lnTo>
                <a:lnTo>
                  <a:pt x="2455" y="931"/>
                </a:lnTo>
                <a:lnTo>
                  <a:pt x="2460" y="928"/>
                </a:lnTo>
                <a:lnTo>
                  <a:pt x="2463" y="927"/>
                </a:lnTo>
                <a:lnTo>
                  <a:pt x="2468" y="927"/>
                </a:lnTo>
                <a:lnTo>
                  <a:pt x="2479" y="931"/>
                </a:lnTo>
                <a:lnTo>
                  <a:pt x="2488" y="934"/>
                </a:lnTo>
                <a:lnTo>
                  <a:pt x="2503" y="938"/>
                </a:lnTo>
                <a:lnTo>
                  <a:pt x="2523" y="943"/>
                </a:lnTo>
                <a:lnTo>
                  <a:pt x="2545" y="949"/>
                </a:lnTo>
                <a:lnTo>
                  <a:pt x="2564" y="953"/>
                </a:lnTo>
                <a:lnTo>
                  <a:pt x="2582" y="958"/>
                </a:lnTo>
                <a:lnTo>
                  <a:pt x="2600" y="964"/>
                </a:lnTo>
                <a:lnTo>
                  <a:pt x="2607" y="968"/>
                </a:lnTo>
                <a:lnTo>
                  <a:pt x="2613" y="971"/>
                </a:lnTo>
                <a:lnTo>
                  <a:pt x="2619" y="976"/>
                </a:lnTo>
                <a:lnTo>
                  <a:pt x="2623" y="980"/>
                </a:lnTo>
                <a:lnTo>
                  <a:pt x="2630" y="995"/>
                </a:lnTo>
                <a:lnTo>
                  <a:pt x="2638" y="1019"/>
                </a:lnTo>
                <a:lnTo>
                  <a:pt x="2642" y="1032"/>
                </a:lnTo>
                <a:lnTo>
                  <a:pt x="2644" y="1044"/>
                </a:lnTo>
                <a:lnTo>
                  <a:pt x="2645" y="1056"/>
                </a:lnTo>
                <a:lnTo>
                  <a:pt x="2645" y="1065"/>
                </a:lnTo>
                <a:lnTo>
                  <a:pt x="2644" y="1073"/>
                </a:lnTo>
                <a:lnTo>
                  <a:pt x="2642" y="1082"/>
                </a:lnTo>
                <a:lnTo>
                  <a:pt x="2638" y="1091"/>
                </a:lnTo>
                <a:lnTo>
                  <a:pt x="2633" y="1101"/>
                </a:lnTo>
                <a:lnTo>
                  <a:pt x="2629" y="1110"/>
                </a:lnTo>
                <a:lnTo>
                  <a:pt x="2621" y="1119"/>
                </a:lnTo>
                <a:lnTo>
                  <a:pt x="2614" y="1127"/>
                </a:lnTo>
                <a:lnTo>
                  <a:pt x="2606" y="1134"/>
                </a:lnTo>
                <a:lnTo>
                  <a:pt x="2602" y="1138"/>
                </a:lnTo>
                <a:lnTo>
                  <a:pt x="2599" y="1142"/>
                </a:lnTo>
                <a:lnTo>
                  <a:pt x="2595" y="1146"/>
                </a:lnTo>
                <a:lnTo>
                  <a:pt x="2594" y="1151"/>
                </a:lnTo>
                <a:lnTo>
                  <a:pt x="2590" y="1159"/>
                </a:lnTo>
                <a:lnTo>
                  <a:pt x="2589" y="1167"/>
                </a:lnTo>
                <a:lnTo>
                  <a:pt x="2589" y="1176"/>
                </a:lnTo>
                <a:lnTo>
                  <a:pt x="2588" y="1184"/>
                </a:lnTo>
                <a:lnTo>
                  <a:pt x="2588" y="1192"/>
                </a:lnTo>
                <a:lnTo>
                  <a:pt x="2586" y="1199"/>
                </a:lnTo>
                <a:lnTo>
                  <a:pt x="2580" y="1211"/>
                </a:lnTo>
                <a:lnTo>
                  <a:pt x="2576" y="1224"/>
                </a:lnTo>
                <a:lnTo>
                  <a:pt x="2573" y="1237"/>
                </a:lnTo>
                <a:lnTo>
                  <a:pt x="2568" y="1248"/>
                </a:lnTo>
                <a:lnTo>
                  <a:pt x="2557" y="1264"/>
                </a:lnTo>
                <a:lnTo>
                  <a:pt x="2542" y="1285"/>
                </a:lnTo>
                <a:lnTo>
                  <a:pt x="2533" y="1297"/>
                </a:lnTo>
                <a:lnTo>
                  <a:pt x="2526" y="1306"/>
                </a:lnTo>
                <a:lnTo>
                  <a:pt x="2518" y="1314"/>
                </a:lnTo>
                <a:lnTo>
                  <a:pt x="2512" y="1319"/>
                </a:lnTo>
                <a:lnTo>
                  <a:pt x="2499" y="1327"/>
                </a:lnTo>
                <a:lnTo>
                  <a:pt x="2479" y="1336"/>
                </a:lnTo>
                <a:lnTo>
                  <a:pt x="2457" y="1344"/>
                </a:lnTo>
                <a:lnTo>
                  <a:pt x="2438" y="1354"/>
                </a:lnTo>
                <a:lnTo>
                  <a:pt x="2422" y="1361"/>
                </a:lnTo>
                <a:lnTo>
                  <a:pt x="2406" y="1365"/>
                </a:lnTo>
                <a:lnTo>
                  <a:pt x="2393" y="1369"/>
                </a:lnTo>
                <a:lnTo>
                  <a:pt x="2380" y="1374"/>
                </a:lnTo>
                <a:lnTo>
                  <a:pt x="2369" y="1379"/>
                </a:lnTo>
                <a:lnTo>
                  <a:pt x="2365" y="1382"/>
                </a:lnTo>
                <a:lnTo>
                  <a:pt x="2363" y="1384"/>
                </a:lnTo>
                <a:lnTo>
                  <a:pt x="2363" y="1385"/>
                </a:lnTo>
                <a:lnTo>
                  <a:pt x="2365" y="1386"/>
                </a:lnTo>
                <a:lnTo>
                  <a:pt x="2367" y="1387"/>
                </a:lnTo>
                <a:lnTo>
                  <a:pt x="2382" y="1386"/>
                </a:lnTo>
                <a:lnTo>
                  <a:pt x="2403" y="1384"/>
                </a:lnTo>
                <a:lnTo>
                  <a:pt x="2412" y="1381"/>
                </a:lnTo>
                <a:lnTo>
                  <a:pt x="2421" y="1380"/>
                </a:lnTo>
                <a:lnTo>
                  <a:pt x="2431" y="1379"/>
                </a:lnTo>
                <a:lnTo>
                  <a:pt x="2443" y="1380"/>
                </a:lnTo>
                <a:lnTo>
                  <a:pt x="2450" y="1382"/>
                </a:lnTo>
                <a:lnTo>
                  <a:pt x="2457" y="1388"/>
                </a:lnTo>
                <a:lnTo>
                  <a:pt x="2464" y="1397"/>
                </a:lnTo>
                <a:lnTo>
                  <a:pt x="2473" y="1406"/>
                </a:lnTo>
                <a:lnTo>
                  <a:pt x="2486" y="1426"/>
                </a:lnTo>
                <a:lnTo>
                  <a:pt x="2498" y="1441"/>
                </a:lnTo>
                <a:lnTo>
                  <a:pt x="2503" y="1445"/>
                </a:lnTo>
                <a:lnTo>
                  <a:pt x="2511" y="1450"/>
                </a:lnTo>
                <a:lnTo>
                  <a:pt x="2520" y="1456"/>
                </a:lnTo>
                <a:lnTo>
                  <a:pt x="2530" y="1462"/>
                </a:lnTo>
                <a:lnTo>
                  <a:pt x="2541" y="1467"/>
                </a:lnTo>
                <a:lnTo>
                  <a:pt x="2551" y="1472"/>
                </a:lnTo>
                <a:lnTo>
                  <a:pt x="2561" y="1475"/>
                </a:lnTo>
                <a:lnTo>
                  <a:pt x="2570" y="1478"/>
                </a:lnTo>
                <a:lnTo>
                  <a:pt x="2577" y="1479"/>
                </a:lnTo>
                <a:lnTo>
                  <a:pt x="2585" y="1481"/>
                </a:lnTo>
                <a:lnTo>
                  <a:pt x="2590" y="1484"/>
                </a:lnTo>
                <a:lnTo>
                  <a:pt x="2595" y="1486"/>
                </a:lnTo>
                <a:lnTo>
                  <a:pt x="2601" y="1491"/>
                </a:lnTo>
                <a:lnTo>
                  <a:pt x="2606" y="1495"/>
                </a:lnTo>
                <a:lnTo>
                  <a:pt x="2611" y="1501"/>
                </a:lnTo>
                <a:lnTo>
                  <a:pt x="2615" y="1510"/>
                </a:lnTo>
                <a:lnTo>
                  <a:pt x="2619" y="1519"/>
                </a:lnTo>
                <a:lnTo>
                  <a:pt x="2621" y="1527"/>
                </a:lnTo>
                <a:lnTo>
                  <a:pt x="2623" y="1535"/>
                </a:lnTo>
                <a:lnTo>
                  <a:pt x="2624" y="1542"/>
                </a:lnTo>
                <a:lnTo>
                  <a:pt x="2624" y="1556"/>
                </a:lnTo>
                <a:lnTo>
                  <a:pt x="2625" y="1569"/>
                </a:lnTo>
                <a:lnTo>
                  <a:pt x="2626" y="1575"/>
                </a:lnTo>
                <a:lnTo>
                  <a:pt x="2630" y="1580"/>
                </a:lnTo>
                <a:lnTo>
                  <a:pt x="2633" y="1582"/>
                </a:lnTo>
                <a:lnTo>
                  <a:pt x="2638" y="1585"/>
                </a:lnTo>
                <a:lnTo>
                  <a:pt x="2650" y="1586"/>
                </a:lnTo>
                <a:lnTo>
                  <a:pt x="2661" y="1586"/>
                </a:lnTo>
                <a:lnTo>
                  <a:pt x="2665" y="1587"/>
                </a:lnTo>
                <a:lnTo>
                  <a:pt x="2668" y="1588"/>
                </a:lnTo>
                <a:lnTo>
                  <a:pt x="2670" y="1590"/>
                </a:lnTo>
                <a:lnTo>
                  <a:pt x="2673" y="1594"/>
                </a:lnTo>
                <a:lnTo>
                  <a:pt x="2674" y="1602"/>
                </a:lnTo>
                <a:lnTo>
                  <a:pt x="2676" y="1613"/>
                </a:lnTo>
                <a:lnTo>
                  <a:pt x="2678" y="1618"/>
                </a:lnTo>
                <a:lnTo>
                  <a:pt x="2682" y="1623"/>
                </a:lnTo>
                <a:lnTo>
                  <a:pt x="2686" y="1625"/>
                </a:lnTo>
                <a:lnTo>
                  <a:pt x="2690" y="1627"/>
                </a:lnTo>
                <a:lnTo>
                  <a:pt x="2702" y="1629"/>
                </a:lnTo>
                <a:lnTo>
                  <a:pt x="2714" y="1630"/>
                </a:lnTo>
                <a:lnTo>
                  <a:pt x="2732" y="1631"/>
                </a:lnTo>
                <a:lnTo>
                  <a:pt x="2758" y="1632"/>
                </a:lnTo>
                <a:lnTo>
                  <a:pt x="2781" y="1633"/>
                </a:lnTo>
                <a:lnTo>
                  <a:pt x="2794" y="1634"/>
                </a:lnTo>
                <a:lnTo>
                  <a:pt x="2795" y="1636"/>
                </a:lnTo>
                <a:lnTo>
                  <a:pt x="2795" y="1639"/>
                </a:lnTo>
                <a:lnTo>
                  <a:pt x="2795" y="1645"/>
                </a:lnTo>
                <a:lnTo>
                  <a:pt x="2793" y="1652"/>
                </a:lnTo>
                <a:lnTo>
                  <a:pt x="2789" y="1670"/>
                </a:lnTo>
                <a:lnTo>
                  <a:pt x="2787" y="1687"/>
                </a:lnTo>
                <a:lnTo>
                  <a:pt x="2787" y="1706"/>
                </a:lnTo>
                <a:lnTo>
                  <a:pt x="2787" y="1732"/>
                </a:lnTo>
                <a:lnTo>
                  <a:pt x="2789" y="1757"/>
                </a:lnTo>
                <a:lnTo>
                  <a:pt x="2791" y="1777"/>
                </a:lnTo>
                <a:lnTo>
                  <a:pt x="2797" y="1795"/>
                </a:lnTo>
                <a:lnTo>
                  <a:pt x="2807" y="1815"/>
                </a:lnTo>
                <a:lnTo>
                  <a:pt x="2810" y="1825"/>
                </a:lnTo>
                <a:lnTo>
                  <a:pt x="2815" y="1833"/>
                </a:lnTo>
                <a:lnTo>
                  <a:pt x="2820" y="1840"/>
                </a:lnTo>
                <a:lnTo>
                  <a:pt x="2823" y="1844"/>
                </a:lnTo>
                <a:lnTo>
                  <a:pt x="2827" y="1845"/>
                </a:lnTo>
                <a:lnTo>
                  <a:pt x="2832" y="1845"/>
                </a:lnTo>
                <a:lnTo>
                  <a:pt x="2837" y="1845"/>
                </a:lnTo>
                <a:lnTo>
                  <a:pt x="2843" y="1844"/>
                </a:lnTo>
                <a:lnTo>
                  <a:pt x="2854" y="1840"/>
                </a:lnTo>
                <a:lnTo>
                  <a:pt x="2865" y="1837"/>
                </a:lnTo>
                <a:lnTo>
                  <a:pt x="2871" y="1835"/>
                </a:lnTo>
                <a:lnTo>
                  <a:pt x="2877" y="1835"/>
                </a:lnTo>
                <a:lnTo>
                  <a:pt x="2882" y="1837"/>
                </a:lnTo>
                <a:lnTo>
                  <a:pt x="2886" y="1839"/>
                </a:lnTo>
                <a:lnTo>
                  <a:pt x="2891" y="1841"/>
                </a:lnTo>
                <a:lnTo>
                  <a:pt x="2895" y="1845"/>
                </a:lnTo>
                <a:lnTo>
                  <a:pt x="2897" y="1848"/>
                </a:lnTo>
                <a:lnTo>
                  <a:pt x="2900" y="1852"/>
                </a:lnTo>
                <a:lnTo>
                  <a:pt x="2902" y="1861"/>
                </a:lnTo>
                <a:lnTo>
                  <a:pt x="2906" y="1872"/>
                </a:lnTo>
                <a:lnTo>
                  <a:pt x="2907" y="1877"/>
                </a:lnTo>
                <a:lnTo>
                  <a:pt x="2909" y="1882"/>
                </a:lnTo>
                <a:lnTo>
                  <a:pt x="2911" y="1885"/>
                </a:lnTo>
                <a:lnTo>
                  <a:pt x="2915" y="1886"/>
                </a:lnTo>
                <a:lnTo>
                  <a:pt x="2921" y="1889"/>
                </a:lnTo>
                <a:lnTo>
                  <a:pt x="2926" y="1894"/>
                </a:lnTo>
                <a:lnTo>
                  <a:pt x="2927" y="1896"/>
                </a:lnTo>
                <a:lnTo>
                  <a:pt x="2928" y="1900"/>
                </a:lnTo>
                <a:lnTo>
                  <a:pt x="2928" y="1904"/>
                </a:lnTo>
                <a:lnTo>
                  <a:pt x="2928" y="1910"/>
                </a:lnTo>
                <a:lnTo>
                  <a:pt x="2927" y="1915"/>
                </a:lnTo>
                <a:lnTo>
                  <a:pt x="2927" y="1920"/>
                </a:lnTo>
                <a:lnTo>
                  <a:pt x="2929" y="1923"/>
                </a:lnTo>
                <a:lnTo>
                  <a:pt x="2930" y="1926"/>
                </a:lnTo>
                <a:lnTo>
                  <a:pt x="2938" y="1930"/>
                </a:lnTo>
                <a:lnTo>
                  <a:pt x="2948" y="1935"/>
                </a:lnTo>
                <a:lnTo>
                  <a:pt x="2963" y="1941"/>
                </a:lnTo>
                <a:lnTo>
                  <a:pt x="2978" y="1949"/>
                </a:lnTo>
                <a:lnTo>
                  <a:pt x="2985" y="1954"/>
                </a:lnTo>
                <a:lnTo>
                  <a:pt x="2992" y="1959"/>
                </a:lnTo>
                <a:lnTo>
                  <a:pt x="2999" y="1964"/>
                </a:lnTo>
                <a:lnTo>
                  <a:pt x="3004" y="1968"/>
                </a:lnTo>
                <a:lnTo>
                  <a:pt x="3011" y="1977"/>
                </a:lnTo>
                <a:lnTo>
                  <a:pt x="3018" y="1983"/>
                </a:lnTo>
                <a:lnTo>
                  <a:pt x="3022" y="1984"/>
                </a:lnTo>
                <a:lnTo>
                  <a:pt x="3026" y="1985"/>
                </a:lnTo>
                <a:lnTo>
                  <a:pt x="3029" y="1985"/>
                </a:lnTo>
                <a:lnTo>
                  <a:pt x="3034" y="1985"/>
                </a:lnTo>
                <a:lnTo>
                  <a:pt x="3045" y="1984"/>
                </a:lnTo>
                <a:lnTo>
                  <a:pt x="3055" y="1983"/>
                </a:lnTo>
                <a:lnTo>
                  <a:pt x="3066" y="1984"/>
                </a:lnTo>
                <a:lnTo>
                  <a:pt x="3074" y="1985"/>
                </a:lnTo>
                <a:lnTo>
                  <a:pt x="3084" y="1986"/>
                </a:lnTo>
                <a:lnTo>
                  <a:pt x="3095" y="1986"/>
                </a:lnTo>
                <a:lnTo>
                  <a:pt x="3100" y="1984"/>
                </a:lnTo>
                <a:lnTo>
                  <a:pt x="3106" y="1982"/>
                </a:lnTo>
                <a:lnTo>
                  <a:pt x="3111" y="1977"/>
                </a:lnTo>
                <a:lnTo>
                  <a:pt x="3116" y="1971"/>
                </a:lnTo>
                <a:lnTo>
                  <a:pt x="3124" y="1959"/>
                </a:lnTo>
                <a:lnTo>
                  <a:pt x="3133" y="1947"/>
                </a:lnTo>
                <a:lnTo>
                  <a:pt x="3140" y="1938"/>
                </a:lnTo>
                <a:lnTo>
                  <a:pt x="3149" y="1929"/>
                </a:lnTo>
                <a:lnTo>
                  <a:pt x="3159" y="1921"/>
                </a:lnTo>
                <a:lnTo>
                  <a:pt x="3169" y="1913"/>
                </a:lnTo>
                <a:lnTo>
                  <a:pt x="3174" y="1909"/>
                </a:lnTo>
                <a:lnTo>
                  <a:pt x="3178" y="1904"/>
                </a:lnTo>
                <a:lnTo>
                  <a:pt x="3180" y="1901"/>
                </a:lnTo>
                <a:lnTo>
                  <a:pt x="3181" y="1897"/>
                </a:lnTo>
                <a:lnTo>
                  <a:pt x="3181" y="1894"/>
                </a:lnTo>
                <a:lnTo>
                  <a:pt x="3181" y="1891"/>
                </a:lnTo>
                <a:lnTo>
                  <a:pt x="3179" y="1888"/>
                </a:lnTo>
                <a:lnTo>
                  <a:pt x="3177" y="1884"/>
                </a:lnTo>
                <a:lnTo>
                  <a:pt x="3171" y="1877"/>
                </a:lnTo>
                <a:lnTo>
                  <a:pt x="3162" y="1869"/>
                </a:lnTo>
                <a:lnTo>
                  <a:pt x="3150" y="1856"/>
                </a:lnTo>
                <a:lnTo>
                  <a:pt x="3135" y="1839"/>
                </a:lnTo>
                <a:lnTo>
                  <a:pt x="3121" y="1821"/>
                </a:lnTo>
                <a:lnTo>
                  <a:pt x="3110" y="1806"/>
                </a:lnTo>
                <a:lnTo>
                  <a:pt x="3108" y="1801"/>
                </a:lnTo>
                <a:lnTo>
                  <a:pt x="3106" y="1797"/>
                </a:lnTo>
                <a:lnTo>
                  <a:pt x="3108" y="1794"/>
                </a:lnTo>
                <a:lnTo>
                  <a:pt x="3109" y="1791"/>
                </a:lnTo>
                <a:lnTo>
                  <a:pt x="3116" y="1789"/>
                </a:lnTo>
                <a:lnTo>
                  <a:pt x="3131" y="1785"/>
                </a:lnTo>
                <a:lnTo>
                  <a:pt x="3150" y="1782"/>
                </a:lnTo>
                <a:lnTo>
                  <a:pt x="3172" y="1778"/>
                </a:lnTo>
                <a:lnTo>
                  <a:pt x="3194" y="1775"/>
                </a:lnTo>
                <a:lnTo>
                  <a:pt x="3218" y="1770"/>
                </a:lnTo>
                <a:lnTo>
                  <a:pt x="3238" y="1766"/>
                </a:lnTo>
                <a:lnTo>
                  <a:pt x="3255" y="1763"/>
                </a:lnTo>
                <a:lnTo>
                  <a:pt x="3272" y="1759"/>
                </a:lnTo>
                <a:lnTo>
                  <a:pt x="3292" y="1755"/>
                </a:lnTo>
                <a:lnTo>
                  <a:pt x="3303" y="1752"/>
                </a:lnTo>
                <a:lnTo>
                  <a:pt x="3311" y="1751"/>
                </a:lnTo>
                <a:lnTo>
                  <a:pt x="3317" y="1751"/>
                </a:lnTo>
                <a:lnTo>
                  <a:pt x="3323" y="1752"/>
                </a:lnTo>
                <a:lnTo>
                  <a:pt x="3332" y="1758"/>
                </a:lnTo>
                <a:lnTo>
                  <a:pt x="3343" y="1765"/>
                </a:lnTo>
                <a:lnTo>
                  <a:pt x="3358" y="1776"/>
                </a:lnTo>
                <a:lnTo>
                  <a:pt x="3381" y="1789"/>
                </a:lnTo>
                <a:lnTo>
                  <a:pt x="3406" y="1801"/>
                </a:lnTo>
                <a:lnTo>
                  <a:pt x="3429" y="1810"/>
                </a:lnTo>
                <a:lnTo>
                  <a:pt x="3449" y="1818"/>
                </a:lnTo>
                <a:lnTo>
                  <a:pt x="3468" y="1821"/>
                </a:lnTo>
                <a:lnTo>
                  <a:pt x="3477" y="1822"/>
                </a:lnTo>
                <a:lnTo>
                  <a:pt x="3486" y="1822"/>
                </a:lnTo>
                <a:lnTo>
                  <a:pt x="3493" y="1822"/>
                </a:lnTo>
                <a:lnTo>
                  <a:pt x="3499" y="1820"/>
                </a:lnTo>
                <a:lnTo>
                  <a:pt x="3508" y="1814"/>
                </a:lnTo>
                <a:lnTo>
                  <a:pt x="3518" y="1807"/>
                </a:lnTo>
                <a:lnTo>
                  <a:pt x="3527" y="1800"/>
                </a:lnTo>
                <a:lnTo>
                  <a:pt x="3537" y="1793"/>
                </a:lnTo>
                <a:lnTo>
                  <a:pt x="3550" y="1785"/>
                </a:lnTo>
                <a:lnTo>
                  <a:pt x="3565" y="1779"/>
                </a:lnTo>
                <a:lnTo>
                  <a:pt x="3574" y="1776"/>
                </a:lnTo>
                <a:lnTo>
                  <a:pt x="3582" y="1771"/>
                </a:lnTo>
                <a:lnTo>
                  <a:pt x="3589" y="1765"/>
                </a:lnTo>
                <a:lnTo>
                  <a:pt x="3596" y="1759"/>
                </a:lnTo>
                <a:lnTo>
                  <a:pt x="3608" y="1746"/>
                </a:lnTo>
                <a:lnTo>
                  <a:pt x="3620" y="1735"/>
                </a:lnTo>
                <a:lnTo>
                  <a:pt x="3634" y="1726"/>
                </a:lnTo>
                <a:lnTo>
                  <a:pt x="3651" y="1718"/>
                </a:lnTo>
                <a:lnTo>
                  <a:pt x="3671" y="1709"/>
                </a:lnTo>
                <a:lnTo>
                  <a:pt x="3691" y="1705"/>
                </a:lnTo>
                <a:lnTo>
                  <a:pt x="3713" y="1700"/>
                </a:lnTo>
                <a:lnTo>
                  <a:pt x="3736" y="1697"/>
                </a:lnTo>
                <a:lnTo>
                  <a:pt x="3761" y="1696"/>
                </a:lnTo>
                <a:lnTo>
                  <a:pt x="3788" y="1696"/>
                </a:lnTo>
                <a:lnTo>
                  <a:pt x="3798" y="1696"/>
                </a:lnTo>
                <a:lnTo>
                  <a:pt x="3809" y="1697"/>
                </a:lnTo>
                <a:lnTo>
                  <a:pt x="3818" y="1700"/>
                </a:lnTo>
                <a:lnTo>
                  <a:pt x="3826" y="1702"/>
                </a:lnTo>
                <a:lnTo>
                  <a:pt x="3836" y="1708"/>
                </a:lnTo>
                <a:lnTo>
                  <a:pt x="3843" y="1713"/>
                </a:lnTo>
                <a:lnTo>
                  <a:pt x="3845" y="1716"/>
                </a:lnTo>
                <a:lnTo>
                  <a:pt x="3846" y="1720"/>
                </a:lnTo>
                <a:lnTo>
                  <a:pt x="3845" y="1725"/>
                </a:lnTo>
                <a:lnTo>
                  <a:pt x="3842" y="1730"/>
                </a:lnTo>
                <a:lnTo>
                  <a:pt x="3836" y="1743"/>
                </a:lnTo>
                <a:lnTo>
                  <a:pt x="3832" y="1757"/>
                </a:lnTo>
                <a:lnTo>
                  <a:pt x="3829" y="1764"/>
                </a:lnTo>
                <a:lnTo>
                  <a:pt x="3829" y="1770"/>
                </a:lnTo>
                <a:lnTo>
                  <a:pt x="3830" y="1776"/>
                </a:lnTo>
                <a:lnTo>
                  <a:pt x="3833" y="1781"/>
                </a:lnTo>
                <a:lnTo>
                  <a:pt x="3841" y="1793"/>
                </a:lnTo>
                <a:lnTo>
                  <a:pt x="3853" y="1806"/>
                </a:lnTo>
                <a:lnTo>
                  <a:pt x="3864" y="1821"/>
                </a:lnTo>
                <a:lnTo>
                  <a:pt x="3873" y="1835"/>
                </a:lnTo>
                <a:lnTo>
                  <a:pt x="3876" y="1842"/>
                </a:lnTo>
                <a:lnTo>
                  <a:pt x="3878" y="1851"/>
                </a:lnTo>
                <a:lnTo>
                  <a:pt x="3879" y="1860"/>
                </a:lnTo>
                <a:lnTo>
                  <a:pt x="3878" y="1871"/>
                </a:lnTo>
                <a:lnTo>
                  <a:pt x="3877" y="1882"/>
                </a:lnTo>
                <a:lnTo>
                  <a:pt x="3876" y="1892"/>
                </a:lnTo>
                <a:lnTo>
                  <a:pt x="3872" y="1902"/>
                </a:lnTo>
                <a:lnTo>
                  <a:pt x="3868" y="1911"/>
                </a:lnTo>
                <a:lnTo>
                  <a:pt x="3864" y="1920"/>
                </a:lnTo>
                <a:lnTo>
                  <a:pt x="3859" y="1926"/>
                </a:lnTo>
                <a:lnTo>
                  <a:pt x="3853" y="1929"/>
                </a:lnTo>
                <a:lnTo>
                  <a:pt x="3847" y="1933"/>
                </a:lnTo>
                <a:lnTo>
                  <a:pt x="3841" y="1935"/>
                </a:lnTo>
                <a:lnTo>
                  <a:pt x="3834" y="1939"/>
                </a:lnTo>
                <a:lnTo>
                  <a:pt x="3828" y="1942"/>
                </a:lnTo>
                <a:lnTo>
                  <a:pt x="3822" y="1947"/>
                </a:lnTo>
                <a:lnTo>
                  <a:pt x="3815" y="1954"/>
                </a:lnTo>
                <a:lnTo>
                  <a:pt x="3809" y="1965"/>
                </a:lnTo>
                <a:lnTo>
                  <a:pt x="3803" y="1977"/>
                </a:lnTo>
                <a:lnTo>
                  <a:pt x="3796" y="1990"/>
                </a:lnTo>
                <a:lnTo>
                  <a:pt x="3784" y="2016"/>
                </a:lnTo>
                <a:lnTo>
                  <a:pt x="3774" y="2040"/>
                </a:lnTo>
                <a:lnTo>
                  <a:pt x="3767" y="2048"/>
                </a:lnTo>
                <a:lnTo>
                  <a:pt x="3759" y="2058"/>
                </a:lnTo>
                <a:lnTo>
                  <a:pt x="3748" y="2066"/>
                </a:lnTo>
                <a:lnTo>
                  <a:pt x="3736" y="2074"/>
                </a:lnTo>
                <a:lnTo>
                  <a:pt x="3713" y="2089"/>
                </a:lnTo>
                <a:lnTo>
                  <a:pt x="3692" y="2099"/>
                </a:lnTo>
                <a:lnTo>
                  <a:pt x="3676" y="2109"/>
                </a:lnTo>
                <a:lnTo>
                  <a:pt x="3659" y="2119"/>
                </a:lnTo>
                <a:lnTo>
                  <a:pt x="3651" y="2125"/>
                </a:lnTo>
                <a:lnTo>
                  <a:pt x="3643" y="2129"/>
                </a:lnTo>
                <a:lnTo>
                  <a:pt x="3635" y="2132"/>
                </a:lnTo>
                <a:lnTo>
                  <a:pt x="3629" y="2135"/>
                </a:lnTo>
                <a:lnTo>
                  <a:pt x="3624" y="2136"/>
                </a:lnTo>
                <a:lnTo>
                  <a:pt x="3618" y="2138"/>
                </a:lnTo>
                <a:lnTo>
                  <a:pt x="3614" y="2142"/>
                </a:lnTo>
                <a:lnTo>
                  <a:pt x="3610" y="2146"/>
                </a:lnTo>
                <a:lnTo>
                  <a:pt x="3609" y="2149"/>
                </a:lnTo>
                <a:lnTo>
                  <a:pt x="3609" y="2153"/>
                </a:lnTo>
                <a:lnTo>
                  <a:pt x="3610" y="2156"/>
                </a:lnTo>
                <a:lnTo>
                  <a:pt x="3614" y="2160"/>
                </a:lnTo>
                <a:lnTo>
                  <a:pt x="3618" y="2163"/>
                </a:lnTo>
                <a:lnTo>
                  <a:pt x="3621" y="2167"/>
                </a:lnTo>
                <a:lnTo>
                  <a:pt x="3624" y="2171"/>
                </a:lnTo>
                <a:lnTo>
                  <a:pt x="3625" y="2174"/>
                </a:lnTo>
                <a:lnTo>
                  <a:pt x="3627" y="2184"/>
                </a:lnTo>
                <a:lnTo>
                  <a:pt x="3628" y="2194"/>
                </a:lnTo>
                <a:lnTo>
                  <a:pt x="3631" y="2206"/>
                </a:lnTo>
                <a:lnTo>
                  <a:pt x="3637" y="2218"/>
                </a:lnTo>
                <a:lnTo>
                  <a:pt x="3641" y="2230"/>
                </a:lnTo>
                <a:lnTo>
                  <a:pt x="3645" y="2242"/>
                </a:lnTo>
                <a:lnTo>
                  <a:pt x="3645" y="2248"/>
                </a:lnTo>
                <a:lnTo>
                  <a:pt x="3644" y="2253"/>
                </a:lnTo>
                <a:lnTo>
                  <a:pt x="3641" y="2255"/>
                </a:lnTo>
                <a:lnTo>
                  <a:pt x="3638" y="2257"/>
                </a:lnTo>
                <a:lnTo>
                  <a:pt x="3626" y="2262"/>
                </a:lnTo>
                <a:lnTo>
                  <a:pt x="3607" y="2267"/>
                </a:lnTo>
                <a:lnTo>
                  <a:pt x="3602" y="2269"/>
                </a:lnTo>
                <a:lnTo>
                  <a:pt x="3597" y="2272"/>
                </a:lnTo>
                <a:lnTo>
                  <a:pt x="3593" y="2274"/>
                </a:lnTo>
                <a:lnTo>
                  <a:pt x="3589" y="2277"/>
                </a:lnTo>
                <a:lnTo>
                  <a:pt x="3583" y="2286"/>
                </a:lnTo>
                <a:lnTo>
                  <a:pt x="3580" y="2295"/>
                </a:lnTo>
                <a:lnTo>
                  <a:pt x="3577" y="2307"/>
                </a:lnTo>
                <a:lnTo>
                  <a:pt x="3576" y="2319"/>
                </a:lnTo>
                <a:lnTo>
                  <a:pt x="3576" y="2332"/>
                </a:lnTo>
                <a:lnTo>
                  <a:pt x="3576" y="2345"/>
                </a:lnTo>
                <a:lnTo>
                  <a:pt x="3577" y="2358"/>
                </a:lnTo>
                <a:lnTo>
                  <a:pt x="3578" y="2369"/>
                </a:lnTo>
                <a:lnTo>
                  <a:pt x="3580" y="2379"/>
                </a:lnTo>
                <a:lnTo>
                  <a:pt x="3583" y="2386"/>
                </a:lnTo>
                <a:lnTo>
                  <a:pt x="3587" y="2392"/>
                </a:lnTo>
                <a:lnTo>
                  <a:pt x="3590" y="2396"/>
                </a:lnTo>
                <a:lnTo>
                  <a:pt x="3596" y="2400"/>
                </a:lnTo>
                <a:lnTo>
                  <a:pt x="3602" y="2401"/>
                </a:lnTo>
                <a:lnTo>
                  <a:pt x="3616" y="2405"/>
                </a:lnTo>
                <a:lnTo>
                  <a:pt x="3633" y="2409"/>
                </a:lnTo>
                <a:lnTo>
                  <a:pt x="3650" y="2415"/>
                </a:lnTo>
                <a:lnTo>
                  <a:pt x="3668" y="2423"/>
                </a:lnTo>
                <a:lnTo>
                  <a:pt x="3676" y="2426"/>
                </a:lnTo>
                <a:lnTo>
                  <a:pt x="3682" y="2430"/>
                </a:lnTo>
                <a:lnTo>
                  <a:pt x="3688" y="2433"/>
                </a:lnTo>
                <a:lnTo>
                  <a:pt x="3691" y="2438"/>
                </a:lnTo>
                <a:lnTo>
                  <a:pt x="3698" y="2449"/>
                </a:lnTo>
                <a:lnTo>
                  <a:pt x="3704" y="2459"/>
                </a:lnTo>
                <a:lnTo>
                  <a:pt x="3713" y="2474"/>
                </a:lnTo>
                <a:lnTo>
                  <a:pt x="3725" y="2491"/>
                </a:lnTo>
                <a:lnTo>
                  <a:pt x="3739" y="2509"/>
                </a:lnTo>
                <a:lnTo>
                  <a:pt x="3752" y="2525"/>
                </a:lnTo>
                <a:lnTo>
                  <a:pt x="3767" y="2539"/>
                </a:lnTo>
                <a:lnTo>
                  <a:pt x="3784" y="2556"/>
                </a:lnTo>
                <a:lnTo>
                  <a:pt x="3794" y="2563"/>
                </a:lnTo>
                <a:lnTo>
                  <a:pt x="3803" y="2570"/>
                </a:lnTo>
                <a:lnTo>
                  <a:pt x="3811" y="2576"/>
                </a:lnTo>
                <a:lnTo>
                  <a:pt x="3820" y="2579"/>
                </a:lnTo>
                <a:lnTo>
                  <a:pt x="3836" y="2584"/>
                </a:lnTo>
                <a:lnTo>
                  <a:pt x="3852" y="2588"/>
                </a:lnTo>
                <a:lnTo>
                  <a:pt x="3867" y="2589"/>
                </a:lnTo>
                <a:lnTo>
                  <a:pt x="3883" y="2590"/>
                </a:lnTo>
                <a:lnTo>
                  <a:pt x="3899" y="2591"/>
                </a:lnTo>
                <a:lnTo>
                  <a:pt x="3918" y="2591"/>
                </a:lnTo>
                <a:lnTo>
                  <a:pt x="3928" y="2591"/>
                </a:lnTo>
                <a:lnTo>
                  <a:pt x="3937" y="2591"/>
                </a:lnTo>
                <a:lnTo>
                  <a:pt x="3946" y="2592"/>
                </a:lnTo>
                <a:lnTo>
                  <a:pt x="3953" y="2595"/>
                </a:lnTo>
                <a:lnTo>
                  <a:pt x="3968" y="2598"/>
                </a:lnTo>
                <a:lnTo>
                  <a:pt x="3984" y="2600"/>
                </a:lnTo>
                <a:lnTo>
                  <a:pt x="3997" y="2600"/>
                </a:lnTo>
                <a:lnTo>
                  <a:pt x="4009" y="2600"/>
                </a:lnTo>
                <a:lnTo>
                  <a:pt x="4015" y="2598"/>
                </a:lnTo>
                <a:lnTo>
                  <a:pt x="4021" y="2598"/>
                </a:lnTo>
                <a:lnTo>
                  <a:pt x="4025" y="2600"/>
                </a:lnTo>
                <a:lnTo>
                  <a:pt x="4029" y="2601"/>
                </a:lnTo>
                <a:lnTo>
                  <a:pt x="4030" y="2606"/>
                </a:lnTo>
                <a:lnTo>
                  <a:pt x="4031" y="2610"/>
                </a:lnTo>
                <a:lnTo>
                  <a:pt x="4031" y="2614"/>
                </a:lnTo>
                <a:lnTo>
                  <a:pt x="4031" y="2616"/>
                </a:lnTo>
                <a:lnTo>
                  <a:pt x="4030" y="2620"/>
                </a:lnTo>
                <a:lnTo>
                  <a:pt x="4028" y="2621"/>
                </a:lnTo>
                <a:lnTo>
                  <a:pt x="4016" y="2631"/>
                </a:lnTo>
                <a:lnTo>
                  <a:pt x="4006" y="2639"/>
                </a:lnTo>
                <a:lnTo>
                  <a:pt x="3992" y="2648"/>
                </a:lnTo>
                <a:lnTo>
                  <a:pt x="3978" y="2657"/>
                </a:lnTo>
                <a:lnTo>
                  <a:pt x="3975" y="2659"/>
                </a:lnTo>
                <a:lnTo>
                  <a:pt x="3973" y="2660"/>
                </a:lnTo>
                <a:lnTo>
                  <a:pt x="3972" y="2663"/>
                </a:lnTo>
                <a:lnTo>
                  <a:pt x="3973" y="2665"/>
                </a:lnTo>
                <a:lnTo>
                  <a:pt x="3975" y="2669"/>
                </a:lnTo>
                <a:lnTo>
                  <a:pt x="3980" y="2673"/>
                </a:lnTo>
                <a:lnTo>
                  <a:pt x="3986" y="2683"/>
                </a:lnTo>
                <a:lnTo>
                  <a:pt x="3993" y="2692"/>
                </a:lnTo>
                <a:lnTo>
                  <a:pt x="3998" y="2696"/>
                </a:lnTo>
                <a:lnTo>
                  <a:pt x="4002" y="2697"/>
                </a:lnTo>
                <a:lnTo>
                  <a:pt x="4004" y="2698"/>
                </a:lnTo>
                <a:lnTo>
                  <a:pt x="4007" y="2697"/>
                </a:lnTo>
                <a:lnTo>
                  <a:pt x="4015" y="2694"/>
                </a:lnTo>
                <a:lnTo>
                  <a:pt x="4022" y="2688"/>
                </a:lnTo>
                <a:lnTo>
                  <a:pt x="4030" y="2683"/>
                </a:lnTo>
                <a:lnTo>
                  <a:pt x="4038" y="2679"/>
                </a:lnTo>
                <a:lnTo>
                  <a:pt x="4043" y="2679"/>
                </a:lnTo>
                <a:lnTo>
                  <a:pt x="4048" y="2680"/>
                </a:lnTo>
                <a:lnTo>
                  <a:pt x="4053" y="2683"/>
                </a:lnTo>
                <a:lnTo>
                  <a:pt x="4056" y="2688"/>
                </a:lnTo>
                <a:lnTo>
                  <a:pt x="4065" y="2701"/>
                </a:lnTo>
                <a:lnTo>
                  <a:pt x="4073" y="2717"/>
                </a:lnTo>
                <a:lnTo>
                  <a:pt x="4076" y="2726"/>
                </a:lnTo>
                <a:lnTo>
                  <a:pt x="4081" y="2734"/>
                </a:lnTo>
                <a:lnTo>
                  <a:pt x="4086" y="2741"/>
                </a:lnTo>
                <a:lnTo>
                  <a:pt x="4092" y="2748"/>
                </a:lnTo>
                <a:lnTo>
                  <a:pt x="4099" y="2755"/>
                </a:lnTo>
                <a:lnTo>
                  <a:pt x="4107" y="2761"/>
                </a:lnTo>
                <a:lnTo>
                  <a:pt x="4117" y="2767"/>
                </a:lnTo>
                <a:lnTo>
                  <a:pt x="4128" y="2773"/>
                </a:lnTo>
                <a:lnTo>
                  <a:pt x="4137" y="2779"/>
                </a:lnTo>
                <a:lnTo>
                  <a:pt x="4145" y="2785"/>
                </a:lnTo>
                <a:lnTo>
                  <a:pt x="4151" y="2790"/>
                </a:lnTo>
                <a:lnTo>
                  <a:pt x="4155" y="2795"/>
                </a:lnTo>
                <a:lnTo>
                  <a:pt x="4158" y="2803"/>
                </a:lnTo>
                <a:lnTo>
                  <a:pt x="4161" y="2812"/>
                </a:lnTo>
                <a:lnTo>
                  <a:pt x="4162" y="2817"/>
                </a:lnTo>
                <a:lnTo>
                  <a:pt x="4164" y="2823"/>
                </a:lnTo>
                <a:lnTo>
                  <a:pt x="4167" y="2829"/>
                </a:lnTo>
                <a:lnTo>
                  <a:pt x="4172" y="2835"/>
                </a:lnTo>
                <a:lnTo>
                  <a:pt x="4182" y="2843"/>
                </a:lnTo>
                <a:lnTo>
                  <a:pt x="4192" y="2850"/>
                </a:lnTo>
                <a:lnTo>
                  <a:pt x="4196" y="2854"/>
                </a:lnTo>
                <a:lnTo>
                  <a:pt x="4201" y="2858"/>
                </a:lnTo>
                <a:lnTo>
                  <a:pt x="4206" y="2862"/>
                </a:lnTo>
                <a:lnTo>
                  <a:pt x="4210" y="2868"/>
                </a:lnTo>
                <a:lnTo>
                  <a:pt x="4212" y="2875"/>
                </a:lnTo>
                <a:lnTo>
                  <a:pt x="4214" y="2881"/>
                </a:lnTo>
                <a:lnTo>
                  <a:pt x="4216" y="2887"/>
                </a:lnTo>
                <a:lnTo>
                  <a:pt x="4216" y="2892"/>
                </a:lnTo>
                <a:lnTo>
                  <a:pt x="4214" y="2896"/>
                </a:lnTo>
                <a:lnTo>
                  <a:pt x="4212" y="2900"/>
                </a:lnTo>
                <a:lnTo>
                  <a:pt x="4208" y="2904"/>
                </a:lnTo>
                <a:lnTo>
                  <a:pt x="4205" y="2907"/>
                </a:lnTo>
                <a:lnTo>
                  <a:pt x="4193" y="2913"/>
                </a:lnTo>
                <a:lnTo>
                  <a:pt x="4181" y="2918"/>
                </a:lnTo>
                <a:lnTo>
                  <a:pt x="4175" y="2921"/>
                </a:lnTo>
                <a:lnTo>
                  <a:pt x="4172" y="2924"/>
                </a:lnTo>
                <a:lnTo>
                  <a:pt x="4168" y="2929"/>
                </a:lnTo>
                <a:lnTo>
                  <a:pt x="4168" y="2936"/>
                </a:lnTo>
                <a:lnTo>
                  <a:pt x="4168" y="2943"/>
                </a:lnTo>
                <a:lnTo>
                  <a:pt x="4169" y="2949"/>
                </a:lnTo>
                <a:lnTo>
                  <a:pt x="4172" y="2955"/>
                </a:lnTo>
                <a:lnTo>
                  <a:pt x="4174" y="2960"/>
                </a:lnTo>
                <a:lnTo>
                  <a:pt x="4180" y="2970"/>
                </a:lnTo>
                <a:lnTo>
                  <a:pt x="4185" y="2982"/>
                </a:lnTo>
                <a:lnTo>
                  <a:pt x="4187" y="2988"/>
                </a:lnTo>
                <a:lnTo>
                  <a:pt x="4192" y="2994"/>
                </a:lnTo>
                <a:lnTo>
                  <a:pt x="4198" y="3000"/>
                </a:lnTo>
                <a:lnTo>
                  <a:pt x="4205" y="3005"/>
                </a:lnTo>
                <a:lnTo>
                  <a:pt x="4212" y="3011"/>
                </a:lnTo>
                <a:lnTo>
                  <a:pt x="4218" y="3016"/>
                </a:lnTo>
                <a:lnTo>
                  <a:pt x="4223" y="3020"/>
                </a:lnTo>
                <a:lnTo>
                  <a:pt x="4226" y="3026"/>
                </a:lnTo>
                <a:lnTo>
                  <a:pt x="4231" y="3039"/>
                </a:lnTo>
                <a:lnTo>
                  <a:pt x="4237" y="3056"/>
                </a:lnTo>
                <a:lnTo>
                  <a:pt x="4243" y="3074"/>
                </a:lnTo>
                <a:lnTo>
                  <a:pt x="4248" y="3087"/>
                </a:lnTo>
                <a:lnTo>
                  <a:pt x="4252" y="3095"/>
                </a:lnTo>
                <a:lnTo>
                  <a:pt x="4254" y="3102"/>
                </a:lnTo>
                <a:lnTo>
                  <a:pt x="4255" y="3110"/>
                </a:lnTo>
                <a:lnTo>
                  <a:pt x="4252" y="3119"/>
                </a:lnTo>
                <a:lnTo>
                  <a:pt x="4249" y="3130"/>
                </a:lnTo>
                <a:lnTo>
                  <a:pt x="4249" y="3137"/>
                </a:lnTo>
                <a:lnTo>
                  <a:pt x="4249" y="3140"/>
                </a:lnTo>
                <a:lnTo>
                  <a:pt x="4250" y="3144"/>
                </a:lnTo>
                <a:lnTo>
                  <a:pt x="4252" y="3146"/>
                </a:lnTo>
                <a:lnTo>
                  <a:pt x="4256" y="3149"/>
                </a:lnTo>
                <a:lnTo>
                  <a:pt x="4259" y="3152"/>
                </a:lnTo>
                <a:lnTo>
                  <a:pt x="4262" y="3156"/>
                </a:lnTo>
                <a:lnTo>
                  <a:pt x="4264" y="3161"/>
                </a:lnTo>
                <a:lnTo>
                  <a:pt x="4264" y="3167"/>
                </a:lnTo>
                <a:lnTo>
                  <a:pt x="4264" y="3173"/>
                </a:lnTo>
                <a:lnTo>
                  <a:pt x="4263" y="3178"/>
                </a:lnTo>
                <a:lnTo>
                  <a:pt x="4261" y="3183"/>
                </a:lnTo>
                <a:lnTo>
                  <a:pt x="4258" y="3187"/>
                </a:lnTo>
                <a:lnTo>
                  <a:pt x="4251" y="3194"/>
                </a:lnTo>
                <a:lnTo>
                  <a:pt x="4243" y="3202"/>
                </a:lnTo>
                <a:lnTo>
                  <a:pt x="4238" y="3206"/>
                </a:lnTo>
                <a:lnTo>
                  <a:pt x="4233" y="3208"/>
                </a:lnTo>
                <a:lnTo>
                  <a:pt x="4226" y="3212"/>
                </a:lnTo>
                <a:lnTo>
                  <a:pt x="4219" y="3214"/>
                </a:lnTo>
                <a:lnTo>
                  <a:pt x="4212" y="3216"/>
                </a:lnTo>
                <a:lnTo>
                  <a:pt x="4207" y="3219"/>
                </a:lnTo>
                <a:lnTo>
                  <a:pt x="4202" y="3221"/>
                </a:lnTo>
                <a:lnTo>
                  <a:pt x="4199" y="3225"/>
                </a:lnTo>
                <a:lnTo>
                  <a:pt x="4195" y="3228"/>
                </a:lnTo>
                <a:lnTo>
                  <a:pt x="4194" y="3233"/>
                </a:lnTo>
                <a:lnTo>
                  <a:pt x="4193" y="3239"/>
                </a:lnTo>
                <a:lnTo>
                  <a:pt x="4193" y="3246"/>
                </a:lnTo>
                <a:lnTo>
                  <a:pt x="4194" y="3262"/>
                </a:lnTo>
                <a:lnTo>
                  <a:pt x="4196" y="3278"/>
                </a:lnTo>
                <a:lnTo>
                  <a:pt x="4200" y="3295"/>
                </a:lnTo>
                <a:lnTo>
                  <a:pt x="4202" y="3309"/>
                </a:lnTo>
                <a:lnTo>
                  <a:pt x="4204" y="3315"/>
                </a:lnTo>
                <a:lnTo>
                  <a:pt x="4205" y="3321"/>
                </a:lnTo>
                <a:lnTo>
                  <a:pt x="4206" y="3325"/>
                </a:lnTo>
                <a:lnTo>
                  <a:pt x="4207" y="3327"/>
                </a:lnTo>
                <a:lnTo>
                  <a:pt x="4210" y="3328"/>
                </a:lnTo>
                <a:lnTo>
                  <a:pt x="4212" y="3329"/>
                </a:lnTo>
                <a:lnTo>
                  <a:pt x="4216" y="3329"/>
                </a:lnTo>
                <a:lnTo>
                  <a:pt x="4220" y="3328"/>
                </a:lnTo>
                <a:lnTo>
                  <a:pt x="4224" y="3327"/>
                </a:lnTo>
                <a:lnTo>
                  <a:pt x="4227" y="3326"/>
                </a:lnTo>
                <a:lnTo>
                  <a:pt x="4231" y="3327"/>
                </a:lnTo>
                <a:lnTo>
                  <a:pt x="4233" y="3327"/>
                </a:lnTo>
                <a:lnTo>
                  <a:pt x="4236" y="3329"/>
                </a:lnTo>
                <a:lnTo>
                  <a:pt x="4237" y="3332"/>
                </a:lnTo>
                <a:lnTo>
                  <a:pt x="4239" y="3337"/>
                </a:lnTo>
                <a:lnTo>
                  <a:pt x="4240" y="3342"/>
                </a:lnTo>
                <a:lnTo>
                  <a:pt x="4242" y="3348"/>
                </a:lnTo>
                <a:lnTo>
                  <a:pt x="4244" y="3353"/>
                </a:lnTo>
                <a:lnTo>
                  <a:pt x="4246" y="3358"/>
                </a:lnTo>
                <a:lnTo>
                  <a:pt x="4250" y="3361"/>
                </a:lnTo>
                <a:lnTo>
                  <a:pt x="4254" y="3365"/>
                </a:lnTo>
                <a:lnTo>
                  <a:pt x="4257" y="3367"/>
                </a:lnTo>
                <a:lnTo>
                  <a:pt x="4261" y="3370"/>
                </a:lnTo>
                <a:lnTo>
                  <a:pt x="4265" y="3371"/>
                </a:lnTo>
                <a:lnTo>
                  <a:pt x="4269" y="3371"/>
                </a:lnTo>
                <a:lnTo>
                  <a:pt x="4274" y="3371"/>
                </a:lnTo>
                <a:lnTo>
                  <a:pt x="4277" y="3370"/>
                </a:lnTo>
                <a:lnTo>
                  <a:pt x="4281" y="3367"/>
                </a:lnTo>
                <a:lnTo>
                  <a:pt x="4292" y="3364"/>
                </a:lnTo>
                <a:lnTo>
                  <a:pt x="4307" y="3360"/>
                </a:lnTo>
                <a:lnTo>
                  <a:pt x="4323" y="3359"/>
                </a:lnTo>
                <a:lnTo>
                  <a:pt x="4332" y="3359"/>
                </a:lnTo>
                <a:lnTo>
                  <a:pt x="4336" y="3360"/>
                </a:lnTo>
                <a:lnTo>
                  <a:pt x="4338" y="3361"/>
                </a:lnTo>
                <a:lnTo>
                  <a:pt x="4340" y="3364"/>
                </a:lnTo>
                <a:lnTo>
                  <a:pt x="4342" y="3366"/>
                </a:lnTo>
                <a:lnTo>
                  <a:pt x="4344" y="3371"/>
                </a:lnTo>
                <a:lnTo>
                  <a:pt x="4344" y="3373"/>
                </a:lnTo>
                <a:lnTo>
                  <a:pt x="4342" y="3376"/>
                </a:lnTo>
                <a:lnTo>
                  <a:pt x="4337" y="3376"/>
                </a:lnTo>
                <a:lnTo>
                  <a:pt x="4331" y="3377"/>
                </a:lnTo>
                <a:lnTo>
                  <a:pt x="4326" y="3379"/>
                </a:lnTo>
                <a:lnTo>
                  <a:pt x="4325" y="3382"/>
                </a:lnTo>
                <a:lnTo>
                  <a:pt x="4324" y="3384"/>
                </a:lnTo>
                <a:lnTo>
                  <a:pt x="4325" y="3386"/>
                </a:lnTo>
                <a:lnTo>
                  <a:pt x="4327" y="3390"/>
                </a:lnTo>
                <a:lnTo>
                  <a:pt x="4332" y="3398"/>
                </a:lnTo>
                <a:lnTo>
                  <a:pt x="4339" y="3407"/>
                </a:lnTo>
                <a:lnTo>
                  <a:pt x="4347" y="3417"/>
                </a:lnTo>
                <a:lnTo>
                  <a:pt x="4356" y="3429"/>
                </a:lnTo>
                <a:lnTo>
                  <a:pt x="4362" y="3440"/>
                </a:lnTo>
                <a:lnTo>
                  <a:pt x="4364" y="3446"/>
                </a:lnTo>
                <a:lnTo>
                  <a:pt x="4365" y="3451"/>
                </a:lnTo>
                <a:lnTo>
                  <a:pt x="4366" y="3455"/>
                </a:lnTo>
                <a:lnTo>
                  <a:pt x="4366" y="3459"/>
                </a:lnTo>
                <a:lnTo>
                  <a:pt x="4368" y="3461"/>
                </a:lnTo>
                <a:lnTo>
                  <a:pt x="4369" y="3463"/>
                </a:lnTo>
                <a:lnTo>
                  <a:pt x="4371" y="3463"/>
                </a:lnTo>
                <a:lnTo>
                  <a:pt x="4376" y="3461"/>
                </a:lnTo>
                <a:lnTo>
                  <a:pt x="4382" y="3457"/>
                </a:lnTo>
                <a:lnTo>
                  <a:pt x="4387" y="3452"/>
                </a:lnTo>
                <a:lnTo>
                  <a:pt x="4390" y="3448"/>
                </a:lnTo>
                <a:lnTo>
                  <a:pt x="4393" y="3447"/>
                </a:lnTo>
                <a:lnTo>
                  <a:pt x="4395" y="3448"/>
                </a:lnTo>
                <a:lnTo>
                  <a:pt x="4400" y="3449"/>
                </a:lnTo>
                <a:lnTo>
                  <a:pt x="4407" y="3452"/>
                </a:lnTo>
                <a:lnTo>
                  <a:pt x="4419" y="3457"/>
                </a:lnTo>
                <a:lnTo>
                  <a:pt x="4424" y="3461"/>
                </a:lnTo>
                <a:lnTo>
                  <a:pt x="4425" y="3463"/>
                </a:lnTo>
                <a:lnTo>
                  <a:pt x="4425" y="3465"/>
                </a:lnTo>
                <a:lnTo>
                  <a:pt x="4425" y="3467"/>
                </a:lnTo>
                <a:lnTo>
                  <a:pt x="4422" y="3470"/>
                </a:lnTo>
                <a:lnTo>
                  <a:pt x="4410" y="3480"/>
                </a:lnTo>
                <a:lnTo>
                  <a:pt x="4396" y="3493"/>
                </a:lnTo>
                <a:lnTo>
                  <a:pt x="4395" y="3496"/>
                </a:lnTo>
                <a:lnTo>
                  <a:pt x="4394" y="3499"/>
                </a:lnTo>
                <a:lnTo>
                  <a:pt x="4394" y="3502"/>
                </a:lnTo>
                <a:lnTo>
                  <a:pt x="4395" y="3503"/>
                </a:lnTo>
                <a:lnTo>
                  <a:pt x="4397" y="3504"/>
                </a:lnTo>
                <a:lnTo>
                  <a:pt x="4401" y="3504"/>
                </a:lnTo>
                <a:lnTo>
                  <a:pt x="4405" y="3504"/>
                </a:lnTo>
                <a:lnTo>
                  <a:pt x="4409" y="3503"/>
                </a:lnTo>
                <a:lnTo>
                  <a:pt x="4426" y="3495"/>
                </a:lnTo>
                <a:lnTo>
                  <a:pt x="4438" y="3486"/>
                </a:lnTo>
                <a:lnTo>
                  <a:pt x="4440" y="3485"/>
                </a:lnTo>
                <a:lnTo>
                  <a:pt x="4443" y="3485"/>
                </a:lnTo>
                <a:lnTo>
                  <a:pt x="4444" y="3486"/>
                </a:lnTo>
                <a:lnTo>
                  <a:pt x="4446" y="3487"/>
                </a:lnTo>
                <a:lnTo>
                  <a:pt x="4447" y="3492"/>
                </a:lnTo>
                <a:lnTo>
                  <a:pt x="4447" y="3501"/>
                </a:lnTo>
                <a:lnTo>
                  <a:pt x="4449" y="3504"/>
                </a:lnTo>
                <a:lnTo>
                  <a:pt x="4450" y="3509"/>
                </a:lnTo>
                <a:lnTo>
                  <a:pt x="4452" y="3512"/>
                </a:lnTo>
                <a:lnTo>
                  <a:pt x="4454" y="3516"/>
                </a:lnTo>
                <a:lnTo>
                  <a:pt x="4459" y="3523"/>
                </a:lnTo>
                <a:lnTo>
                  <a:pt x="4464" y="3527"/>
                </a:lnTo>
                <a:lnTo>
                  <a:pt x="4466" y="3528"/>
                </a:lnTo>
                <a:lnTo>
                  <a:pt x="4469" y="3528"/>
                </a:lnTo>
                <a:lnTo>
                  <a:pt x="4470" y="3527"/>
                </a:lnTo>
                <a:lnTo>
                  <a:pt x="4472" y="3526"/>
                </a:lnTo>
                <a:lnTo>
                  <a:pt x="4477" y="3520"/>
                </a:lnTo>
                <a:lnTo>
                  <a:pt x="4482" y="3512"/>
                </a:lnTo>
                <a:lnTo>
                  <a:pt x="4484" y="3509"/>
                </a:lnTo>
                <a:lnTo>
                  <a:pt x="4488" y="3506"/>
                </a:lnTo>
                <a:lnTo>
                  <a:pt x="4492" y="3504"/>
                </a:lnTo>
                <a:lnTo>
                  <a:pt x="4496" y="3504"/>
                </a:lnTo>
                <a:lnTo>
                  <a:pt x="4501" y="3505"/>
                </a:lnTo>
                <a:lnTo>
                  <a:pt x="4506" y="3508"/>
                </a:lnTo>
                <a:lnTo>
                  <a:pt x="4508" y="3510"/>
                </a:lnTo>
                <a:lnTo>
                  <a:pt x="4509" y="3516"/>
                </a:lnTo>
                <a:lnTo>
                  <a:pt x="4512" y="3526"/>
                </a:lnTo>
                <a:lnTo>
                  <a:pt x="4514" y="3536"/>
                </a:lnTo>
                <a:lnTo>
                  <a:pt x="4517" y="3546"/>
                </a:lnTo>
                <a:lnTo>
                  <a:pt x="4525" y="3558"/>
                </a:lnTo>
                <a:lnTo>
                  <a:pt x="4532" y="3569"/>
                </a:lnTo>
                <a:lnTo>
                  <a:pt x="4538" y="3579"/>
                </a:lnTo>
                <a:lnTo>
                  <a:pt x="4542" y="3586"/>
                </a:lnTo>
                <a:lnTo>
                  <a:pt x="4547" y="3590"/>
                </a:lnTo>
                <a:lnTo>
                  <a:pt x="4550" y="3591"/>
                </a:lnTo>
                <a:lnTo>
                  <a:pt x="4553" y="3590"/>
                </a:lnTo>
                <a:lnTo>
                  <a:pt x="4558" y="3589"/>
                </a:lnTo>
                <a:lnTo>
                  <a:pt x="4561" y="3586"/>
                </a:lnTo>
                <a:lnTo>
                  <a:pt x="4571" y="3579"/>
                </a:lnTo>
                <a:lnTo>
                  <a:pt x="4579" y="3572"/>
                </a:lnTo>
                <a:lnTo>
                  <a:pt x="4583" y="3568"/>
                </a:lnTo>
                <a:lnTo>
                  <a:pt x="4586" y="3562"/>
                </a:lnTo>
                <a:lnTo>
                  <a:pt x="4589" y="3556"/>
                </a:lnTo>
                <a:lnTo>
                  <a:pt x="4591" y="3549"/>
                </a:lnTo>
                <a:lnTo>
                  <a:pt x="4595" y="3533"/>
                </a:lnTo>
                <a:lnTo>
                  <a:pt x="4598" y="3516"/>
                </a:lnTo>
                <a:lnTo>
                  <a:pt x="4598" y="3506"/>
                </a:lnTo>
                <a:lnTo>
                  <a:pt x="4598" y="3499"/>
                </a:lnTo>
                <a:lnTo>
                  <a:pt x="4597" y="3492"/>
                </a:lnTo>
                <a:lnTo>
                  <a:pt x="4596" y="3485"/>
                </a:lnTo>
                <a:lnTo>
                  <a:pt x="4592" y="3473"/>
                </a:lnTo>
                <a:lnTo>
                  <a:pt x="4591" y="3461"/>
                </a:lnTo>
                <a:lnTo>
                  <a:pt x="4591" y="3448"/>
                </a:lnTo>
                <a:lnTo>
                  <a:pt x="4592" y="3435"/>
                </a:lnTo>
                <a:lnTo>
                  <a:pt x="4594" y="3423"/>
                </a:lnTo>
                <a:lnTo>
                  <a:pt x="4592" y="3414"/>
                </a:lnTo>
                <a:lnTo>
                  <a:pt x="4589" y="3405"/>
                </a:lnTo>
                <a:lnTo>
                  <a:pt x="4586" y="3396"/>
                </a:lnTo>
                <a:lnTo>
                  <a:pt x="4585" y="3391"/>
                </a:lnTo>
                <a:lnTo>
                  <a:pt x="4585" y="3386"/>
                </a:lnTo>
                <a:lnTo>
                  <a:pt x="4585" y="3382"/>
                </a:lnTo>
                <a:lnTo>
                  <a:pt x="4588" y="3376"/>
                </a:lnTo>
                <a:lnTo>
                  <a:pt x="4590" y="3371"/>
                </a:lnTo>
                <a:lnTo>
                  <a:pt x="4595" y="3367"/>
                </a:lnTo>
                <a:lnTo>
                  <a:pt x="4601" y="3365"/>
                </a:lnTo>
                <a:lnTo>
                  <a:pt x="4607" y="3363"/>
                </a:lnTo>
                <a:lnTo>
                  <a:pt x="4613" y="3363"/>
                </a:lnTo>
                <a:lnTo>
                  <a:pt x="4619" y="3364"/>
                </a:lnTo>
                <a:lnTo>
                  <a:pt x="4623" y="3366"/>
                </a:lnTo>
                <a:lnTo>
                  <a:pt x="4628" y="3370"/>
                </a:lnTo>
                <a:lnTo>
                  <a:pt x="4635" y="3378"/>
                </a:lnTo>
                <a:lnTo>
                  <a:pt x="4643" y="3385"/>
                </a:lnTo>
                <a:lnTo>
                  <a:pt x="4647" y="3388"/>
                </a:lnTo>
                <a:lnTo>
                  <a:pt x="4652" y="3390"/>
                </a:lnTo>
                <a:lnTo>
                  <a:pt x="4658" y="3391"/>
                </a:lnTo>
                <a:lnTo>
                  <a:pt x="4664" y="3392"/>
                </a:lnTo>
                <a:lnTo>
                  <a:pt x="4668" y="3392"/>
                </a:lnTo>
                <a:lnTo>
                  <a:pt x="4672" y="3392"/>
                </a:lnTo>
                <a:lnTo>
                  <a:pt x="4676" y="3391"/>
                </a:lnTo>
                <a:lnTo>
                  <a:pt x="4678" y="3389"/>
                </a:lnTo>
                <a:lnTo>
                  <a:pt x="4679" y="3384"/>
                </a:lnTo>
                <a:lnTo>
                  <a:pt x="4682" y="3378"/>
                </a:lnTo>
                <a:lnTo>
                  <a:pt x="4684" y="3375"/>
                </a:lnTo>
                <a:lnTo>
                  <a:pt x="4687" y="3371"/>
                </a:lnTo>
                <a:lnTo>
                  <a:pt x="4693" y="3370"/>
                </a:lnTo>
                <a:lnTo>
                  <a:pt x="4701" y="3370"/>
                </a:lnTo>
                <a:lnTo>
                  <a:pt x="4710" y="3371"/>
                </a:lnTo>
                <a:lnTo>
                  <a:pt x="4721" y="3370"/>
                </a:lnTo>
                <a:lnTo>
                  <a:pt x="4725" y="3369"/>
                </a:lnTo>
                <a:lnTo>
                  <a:pt x="4729" y="3366"/>
                </a:lnTo>
                <a:lnTo>
                  <a:pt x="4733" y="3363"/>
                </a:lnTo>
                <a:lnTo>
                  <a:pt x="4736" y="3357"/>
                </a:lnTo>
                <a:lnTo>
                  <a:pt x="4739" y="3352"/>
                </a:lnTo>
                <a:lnTo>
                  <a:pt x="4737" y="3346"/>
                </a:lnTo>
                <a:lnTo>
                  <a:pt x="4736" y="3341"/>
                </a:lnTo>
                <a:lnTo>
                  <a:pt x="4734" y="3337"/>
                </a:lnTo>
                <a:lnTo>
                  <a:pt x="4727" y="3328"/>
                </a:lnTo>
                <a:lnTo>
                  <a:pt x="4721" y="3320"/>
                </a:lnTo>
                <a:lnTo>
                  <a:pt x="4718" y="3318"/>
                </a:lnTo>
                <a:lnTo>
                  <a:pt x="4717" y="3314"/>
                </a:lnTo>
                <a:lnTo>
                  <a:pt x="4717" y="3312"/>
                </a:lnTo>
                <a:lnTo>
                  <a:pt x="4717" y="3308"/>
                </a:lnTo>
                <a:lnTo>
                  <a:pt x="4721" y="3302"/>
                </a:lnTo>
                <a:lnTo>
                  <a:pt x="4728" y="3296"/>
                </a:lnTo>
                <a:lnTo>
                  <a:pt x="4735" y="3290"/>
                </a:lnTo>
                <a:lnTo>
                  <a:pt x="4740" y="3283"/>
                </a:lnTo>
                <a:lnTo>
                  <a:pt x="4742" y="3275"/>
                </a:lnTo>
                <a:lnTo>
                  <a:pt x="4747" y="3260"/>
                </a:lnTo>
                <a:lnTo>
                  <a:pt x="4750" y="3245"/>
                </a:lnTo>
                <a:lnTo>
                  <a:pt x="4752" y="3228"/>
                </a:lnTo>
                <a:lnTo>
                  <a:pt x="4752" y="3221"/>
                </a:lnTo>
                <a:lnTo>
                  <a:pt x="4752" y="3214"/>
                </a:lnTo>
                <a:lnTo>
                  <a:pt x="4749" y="3207"/>
                </a:lnTo>
                <a:lnTo>
                  <a:pt x="4747" y="3201"/>
                </a:lnTo>
                <a:lnTo>
                  <a:pt x="4740" y="3188"/>
                </a:lnTo>
                <a:lnTo>
                  <a:pt x="4733" y="3177"/>
                </a:lnTo>
                <a:lnTo>
                  <a:pt x="4728" y="3173"/>
                </a:lnTo>
                <a:lnTo>
                  <a:pt x="4724" y="3168"/>
                </a:lnTo>
                <a:lnTo>
                  <a:pt x="4721" y="3165"/>
                </a:lnTo>
                <a:lnTo>
                  <a:pt x="4717" y="3163"/>
                </a:lnTo>
                <a:lnTo>
                  <a:pt x="4709" y="3161"/>
                </a:lnTo>
                <a:lnTo>
                  <a:pt x="4697" y="3157"/>
                </a:lnTo>
                <a:lnTo>
                  <a:pt x="4684" y="3153"/>
                </a:lnTo>
                <a:lnTo>
                  <a:pt x="4671" y="3149"/>
                </a:lnTo>
                <a:lnTo>
                  <a:pt x="4659" y="3142"/>
                </a:lnTo>
                <a:lnTo>
                  <a:pt x="4648" y="3134"/>
                </a:lnTo>
                <a:lnTo>
                  <a:pt x="4642" y="3131"/>
                </a:lnTo>
                <a:lnTo>
                  <a:pt x="4638" y="3129"/>
                </a:lnTo>
                <a:lnTo>
                  <a:pt x="4634" y="3127"/>
                </a:lnTo>
                <a:lnTo>
                  <a:pt x="4630" y="3126"/>
                </a:lnTo>
                <a:lnTo>
                  <a:pt x="4624" y="3126"/>
                </a:lnTo>
                <a:lnTo>
                  <a:pt x="4620" y="3127"/>
                </a:lnTo>
                <a:lnTo>
                  <a:pt x="4617" y="3129"/>
                </a:lnTo>
                <a:lnTo>
                  <a:pt x="4614" y="3131"/>
                </a:lnTo>
                <a:lnTo>
                  <a:pt x="4609" y="3133"/>
                </a:lnTo>
                <a:lnTo>
                  <a:pt x="4607" y="3133"/>
                </a:lnTo>
                <a:lnTo>
                  <a:pt x="4605" y="3131"/>
                </a:lnTo>
                <a:lnTo>
                  <a:pt x="4604" y="3129"/>
                </a:lnTo>
                <a:lnTo>
                  <a:pt x="4604" y="3124"/>
                </a:lnTo>
                <a:lnTo>
                  <a:pt x="4604" y="3118"/>
                </a:lnTo>
                <a:lnTo>
                  <a:pt x="4607" y="3102"/>
                </a:lnTo>
                <a:lnTo>
                  <a:pt x="4609" y="3088"/>
                </a:lnTo>
                <a:lnTo>
                  <a:pt x="4611" y="3074"/>
                </a:lnTo>
                <a:lnTo>
                  <a:pt x="4613" y="3061"/>
                </a:lnTo>
                <a:lnTo>
                  <a:pt x="4613" y="3055"/>
                </a:lnTo>
                <a:lnTo>
                  <a:pt x="4613" y="3050"/>
                </a:lnTo>
                <a:lnTo>
                  <a:pt x="4611" y="3045"/>
                </a:lnTo>
                <a:lnTo>
                  <a:pt x="4609" y="3041"/>
                </a:lnTo>
                <a:lnTo>
                  <a:pt x="4607" y="3037"/>
                </a:lnTo>
                <a:lnTo>
                  <a:pt x="4603" y="3033"/>
                </a:lnTo>
                <a:lnTo>
                  <a:pt x="4598" y="3030"/>
                </a:lnTo>
                <a:lnTo>
                  <a:pt x="4591" y="3025"/>
                </a:lnTo>
                <a:lnTo>
                  <a:pt x="4578" y="3018"/>
                </a:lnTo>
                <a:lnTo>
                  <a:pt x="4570" y="3011"/>
                </a:lnTo>
                <a:lnTo>
                  <a:pt x="4569" y="3008"/>
                </a:lnTo>
                <a:lnTo>
                  <a:pt x="4569" y="3006"/>
                </a:lnTo>
                <a:lnTo>
                  <a:pt x="4570" y="3005"/>
                </a:lnTo>
                <a:lnTo>
                  <a:pt x="4575" y="3004"/>
                </a:lnTo>
                <a:lnTo>
                  <a:pt x="4585" y="3004"/>
                </a:lnTo>
                <a:lnTo>
                  <a:pt x="4595" y="3003"/>
                </a:lnTo>
                <a:lnTo>
                  <a:pt x="4598" y="3001"/>
                </a:lnTo>
                <a:lnTo>
                  <a:pt x="4602" y="3000"/>
                </a:lnTo>
                <a:lnTo>
                  <a:pt x="4604" y="2997"/>
                </a:lnTo>
                <a:lnTo>
                  <a:pt x="4604" y="2993"/>
                </a:lnTo>
                <a:lnTo>
                  <a:pt x="4604" y="2980"/>
                </a:lnTo>
                <a:lnTo>
                  <a:pt x="4603" y="2964"/>
                </a:lnTo>
                <a:lnTo>
                  <a:pt x="4603" y="2957"/>
                </a:lnTo>
                <a:lnTo>
                  <a:pt x="4604" y="2949"/>
                </a:lnTo>
                <a:lnTo>
                  <a:pt x="4605" y="2943"/>
                </a:lnTo>
                <a:lnTo>
                  <a:pt x="4608" y="2937"/>
                </a:lnTo>
                <a:lnTo>
                  <a:pt x="4611" y="2932"/>
                </a:lnTo>
                <a:lnTo>
                  <a:pt x="4615" y="2930"/>
                </a:lnTo>
                <a:lnTo>
                  <a:pt x="4620" y="2928"/>
                </a:lnTo>
                <a:lnTo>
                  <a:pt x="4624" y="2928"/>
                </a:lnTo>
                <a:lnTo>
                  <a:pt x="4633" y="2926"/>
                </a:lnTo>
                <a:lnTo>
                  <a:pt x="4641" y="2926"/>
                </a:lnTo>
                <a:lnTo>
                  <a:pt x="4648" y="2925"/>
                </a:lnTo>
                <a:lnTo>
                  <a:pt x="4652" y="2924"/>
                </a:lnTo>
                <a:lnTo>
                  <a:pt x="4654" y="2919"/>
                </a:lnTo>
                <a:lnTo>
                  <a:pt x="4654" y="2912"/>
                </a:lnTo>
                <a:lnTo>
                  <a:pt x="4655" y="2904"/>
                </a:lnTo>
                <a:lnTo>
                  <a:pt x="4655" y="2896"/>
                </a:lnTo>
                <a:lnTo>
                  <a:pt x="4658" y="2888"/>
                </a:lnTo>
                <a:lnTo>
                  <a:pt x="4661" y="2882"/>
                </a:lnTo>
                <a:lnTo>
                  <a:pt x="4664" y="2880"/>
                </a:lnTo>
                <a:lnTo>
                  <a:pt x="4665" y="2875"/>
                </a:lnTo>
                <a:lnTo>
                  <a:pt x="4665" y="2872"/>
                </a:lnTo>
                <a:lnTo>
                  <a:pt x="4665" y="2867"/>
                </a:lnTo>
                <a:lnTo>
                  <a:pt x="4665" y="2862"/>
                </a:lnTo>
                <a:lnTo>
                  <a:pt x="4664" y="2859"/>
                </a:lnTo>
                <a:lnTo>
                  <a:pt x="4662" y="2855"/>
                </a:lnTo>
                <a:lnTo>
                  <a:pt x="4660" y="2853"/>
                </a:lnTo>
                <a:lnTo>
                  <a:pt x="4653" y="2850"/>
                </a:lnTo>
                <a:lnTo>
                  <a:pt x="4643" y="2848"/>
                </a:lnTo>
                <a:lnTo>
                  <a:pt x="4639" y="2847"/>
                </a:lnTo>
                <a:lnTo>
                  <a:pt x="4634" y="2844"/>
                </a:lnTo>
                <a:lnTo>
                  <a:pt x="4632" y="2842"/>
                </a:lnTo>
                <a:lnTo>
                  <a:pt x="4629" y="2839"/>
                </a:lnTo>
                <a:lnTo>
                  <a:pt x="4628" y="2834"/>
                </a:lnTo>
                <a:lnTo>
                  <a:pt x="4627" y="2830"/>
                </a:lnTo>
                <a:lnTo>
                  <a:pt x="4628" y="2825"/>
                </a:lnTo>
                <a:lnTo>
                  <a:pt x="4629" y="2821"/>
                </a:lnTo>
                <a:lnTo>
                  <a:pt x="4630" y="2817"/>
                </a:lnTo>
                <a:lnTo>
                  <a:pt x="4633" y="2816"/>
                </a:lnTo>
                <a:lnTo>
                  <a:pt x="4635" y="2816"/>
                </a:lnTo>
                <a:lnTo>
                  <a:pt x="4639" y="2818"/>
                </a:lnTo>
                <a:lnTo>
                  <a:pt x="4642" y="2821"/>
                </a:lnTo>
                <a:lnTo>
                  <a:pt x="4646" y="2822"/>
                </a:lnTo>
                <a:lnTo>
                  <a:pt x="4648" y="2823"/>
                </a:lnTo>
                <a:lnTo>
                  <a:pt x="4652" y="2822"/>
                </a:lnTo>
                <a:lnTo>
                  <a:pt x="4654" y="2821"/>
                </a:lnTo>
                <a:lnTo>
                  <a:pt x="4657" y="2818"/>
                </a:lnTo>
                <a:lnTo>
                  <a:pt x="4659" y="2814"/>
                </a:lnTo>
                <a:lnTo>
                  <a:pt x="4660" y="2809"/>
                </a:lnTo>
                <a:lnTo>
                  <a:pt x="4661" y="2804"/>
                </a:lnTo>
                <a:lnTo>
                  <a:pt x="4662" y="2798"/>
                </a:lnTo>
                <a:lnTo>
                  <a:pt x="4661" y="2792"/>
                </a:lnTo>
                <a:lnTo>
                  <a:pt x="4661" y="2787"/>
                </a:lnTo>
                <a:lnTo>
                  <a:pt x="4659" y="2777"/>
                </a:lnTo>
                <a:lnTo>
                  <a:pt x="4657" y="2767"/>
                </a:lnTo>
                <a:lnTo>
                  <a:pt x="4655" y="2762"/>
                </a:lnTo>
                <a:lnTo>
                  <a:pt x="4655" y="2760"/>
                </a:lnTo>
                <a:lnTo>
                  <a:pt x="4657" y="2758"/>
                </a:lnTo>
                <a:lnTo>
                  <a:pt x="4658" y="2755"/>
                </a:lnTo>
                <a:lnTo>
                  <a:pt x="4662" y="2754"/>
                </a:lnTo>
                <a:lnTo>
                  <a:pt x="4671" y="2755"/>
                </a:lnTo>
                <a:lnTo>
                  <a:pt x="4680" y="2756"/>
                </a:lnTo>
                <a:lnTo>
                  <a:pt x="4686" y="2756"/>
                </a:lnTo>
                <a:lnTo>
                  <a:pt x="4691" y="2756"/>
                </a:lnTo>
                <a:lnTo>
                  <a:pt x="4697" y="2753"/>
                </a:lnTo>
                <a:lnTo>
                  <a:pt x="4703" y="2747"/>
                </a:lnTo>
                <a:lnTo>
                  <a:pt x="4710" y="2743"/>
                </a:lnTo>
                <a:lnTo>
                  <a:pt x="4715" y="2742"/>
                </a:lnTo>
                <a:lnTo>
                  <a:pt x="4718" y="2742"/>
                </a:lnTo>
                <a:lnTo>
                  <a:pt x="4723" y="2743"/>
                </a:lnTo>
                <a:lnTo>
                  <a:pt x="4727" y="2747"/>
                </a:lnTo>
                <a:lnTo>
                  <a:pt x="4735" y="2753"/>
                </a:lnTo>
                <a:lnTo>
                  <a:pt x="4745" y="2758"/>
                </a:lnTo>
                <a:lnTo>
                  <a:pt x="4754" y="2761"/>
                </a:lnTo>
                <a:lnTo>
                  <a:pt x="4766" y="2762"/>
                </a:lnTo>
                <a:lnTo>
                  <a:pt x="4774" y="2762"/>
                </a:lnTo>
                <a:lnTo>
                  <a:pt x="4783" y="2762"/>
                </a:lnTo>
                <a:close/>
              </a:path>
            </a:pathLst>
          </a:custGeom>
          <a:solidFill>
            <a:srgbClr val="BDD7EE"/>
          </a:solidFill>
          <a:ln w="3175">
            <a:solidFill>
              <a:srgbClr val="808080"/>
            </a:solidFill>
            <a:round/>
          </a:ln>
        </p:spPr>
        <p:txBody>
          <a:bodyPr/>
          <a:lstStyle/>
          <a:p>
            <a:pPr algn="ctr"/>
            <a:endParaRPr lang="en-US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甘肃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辽宁"/>
          <p:cNvSpPr>
            <a:spLocks noEditPoints="1"/>
          </p:cNvSpPr>
          <p:nvPr/>
        </p:nvSpPr>
        <p:spPr bwMode="auto">
          <a:xfrm>
            <a:off x="1650478" y="4668444"/>
            <a:ext cx="951890" cy="908567"/>
          </a:xfrm>
          <a:custGeom>
            <a:avLst/>
            <a:gdLst>
              <a:gd name="T0" fmla="*/ 2147018942 w 2212"/>
              <a:gd name="T1" fmla="*/ 2147483646 h 2187"/>
              <a:gd name="T2" fmla="*/ 1135686105 w 2212"/>
              <a:gd name="T3" fmla="*/ 2147483646 h 2187"/>
              <a:gd name="T4" fmla="*/ 66313580 w 2212"/>
              <a:gd name="T5" fmla="*/ 2147483646 h 2187"/>
              <a:gd name="T6" fmla="*/ 215529202 w 2212"/>
              <a:gd name="T7" fmla="*/ 2147483646 h 2187"/>
              <a:gd name="T8" fmla="*/ 853843323 w 2212"/>
              <a:gd name="T9" fmla="*/ 2147483646 h 2187"/>
              <a:gd name="T10" fmla="*/ 1276587156 w 2212"/>
              <a:gd name="T11" fmla="*/ 2147483646 h 2187"/>
              <a:gd name="T12" fmla="*/ 953293150 w 2212"/>
              <a:gd name="T13" fmla="*/ 2147483646 h 2187"/>
              <a:gd name="T14" fmla="*/ 696312724 w 2212"/>
              <a:gd name="T15" fmla="*/ 2147483646 h 2187"/>
              <a:gd name="T16" fmla="*/ 1815410365 w 2212"/>
              <a:gd name="T17" fmla="*/ 2147483646 h 2187"/>
              <a:gd name="T18" fmla="*/ 2147483646 w 2212"/>
              <a:gd name="T19" fmla="*/ 2147483646 h 2187"/>
              <a:gd name="T20" fmla="*/ 2147483646 w 2212"/>
              <a:gd name="T21" fmla="*/ 2147483646 h 2187"/>
              <a:gd name="T22" fmla="*/ 2147483646 w 2212"/>
              <a:gd name="T23" fmla="*/ 2147483646 h 2187"/>
              <a:gd name="T24" fmla="*/ 2147483646 w 2212"/>
              <a:gd name="T25" fmla="*/ 2147483646 h 2187"/>
              <a:gd name="T26" fmla="*/ 2147483646 w 2212"/>
              <a:gd name="T27" fmla="*/ 2147483646 h 2187"/>
              <a:gd name="T28" fmla="*/ 2147483646 w 2212"/>
              <a:gd name="T29" fmla="*/ 2147483646 h 2187"/>
              <a:gd name="T30" fmla="*/ 2147483646 w 2212"/>
              <a:gd name="T31" fmla="*/ 2147483646 h 2187"/>
              <a:gd name="T32" fmla="*/ 2147483646 w 2212"/>
              <a:gd name="T33" fmla="*/ 2147483646 h 2187"/>
              <a:gd name="T34" fmla="*/ 2147483646 w 2212"/>
              <a:gd name="T35" fmla="*/ 1696683686 h 2187"/>
              <a:gd name="T36" fmla="*/ 2147483646 w 2212"/>
              <a:gd name="T37" fmla="*/ 0 h 2187"/>
              <a:gd name="T38" fmla="*/ 2147483646 w 2212"/>
              <a:gd name="T39" fmla="*/ 755865447 h 2187"/>
              <a:gd name="T40" fmla="*/ 2147483646 w 2212"/>
              <a:gd name="T41" fmla="*/ 1584138638 h 2187"/>
              <a:gd name="T42" fmla="*/ 2147483646 w 2212"/>
              <a:gd name="T43" fmla="*/ 1897731227 h 2187"/>
              <a:gd name="T44" fmla="*/ 2147483646 w 2212"/>
              <a:gd name="T45" fmla="*/ 1455458570 h 2187"/>
              <a:gd name="T46" fmla="*/ 2147483646 w 2212"/>
              <a:gd name="T47" fmla="*/ 2147483646 h 2187"/>
              <a:gd name="T48" fmla="*/ 2147483646 w 2212"/>
              <a:gd name="T49" fmla="*/ 2147483646 h 2187"/>
              <a:gd name="T50" fmla="*/ 2147483646 w 2212"/>
              <a:gd name="T51" fmla="*/ 2147483646 h 2187"/>
              <a:gd name="T52" fmla="*/ 2147483646 w 2212"/>
              <a:gd name="T53" fmla="*/ 2147483646 h 2187"/>
              <a:gd name="T54" fmla="*/ 2147483646 w 2212"/>
              <a:gd name="T55" fmla="*/ 2147483646 h 2187"/>
              <a:gd name="T56" fmla="*/ 2147483646 w 2212"/>
              <a:gd name="T57" fmla="*/ 2147483646 h 2187"/>
              <a:gd name="T58" fmla="*/ 2147483646 w 2212"/>
              <a:gd name="T59" fmla="*/ 2147483646 h 2187"/>
              <a:gd name="T60" fmla="*/ 2147483646 w 2212"/>
              <a:gd name="T61" fmla="*/ 2147483646 h 2187"/>
              <a:gd name="T62" fmla="*/ 2147483646 w 2212"/>
              <a:gd name="T63" fmla="*/ 2147483646 h 2187"/>
              <a:gd name="T64" fmla="*/ 2147483646 w 2212"/>
              <a:gd name="T65" fmla="*/ 2147483646 h 2187"/>
              <a:gd name="T66" fmla="*/ 2147483646 w 2212"/>
              <a:gd name="T67" fmla="*/ 2147483646 h 2187"/>
              <a:gd name="T68" fmla="*/ 2147483646 w 2212"/>
              <a:gd name="T69" fmla="*/ 2147483646 h 2187"/>
              <a:gd name="T70" fmla="*/ 2147483646 w 2212"/>
              <a:gd name="T71" fmla="*/ 2147483646 h 2187"/>
              <a:gd name="T72" fmla="*/ 2147483646 w 2212"/>
              <a:gd name="T73" fmla="*/ 2147483646 h 2187"/>
              <a:gd name="T74" fmla="*/ 2147483646 w 2212"/>
              <a:gd name="T75" fmla="*/ 2147483646 h 2187"/>
              <a:gd name="T76" fmla="*/ 2147483646 w 2212"/>
              <a:gd name="T77" fmla="*/ 2147483646 h 2187"/>
              <a:gd name="T78" fmla="*/ 2147483646 w 2212"/>
              <a:gd name="T79" fmla="*/ 2147483646 h 2187"/>
              <a:gd name="T80" fmla="*/ 2147483646 w 2212"/>
              <a:gd name="T81" fmla="*/ 2147483646 h 2187"/>
              <a:gd name="T82" fmla="*/ 2147483646 w 2212"/>
              <a:gd name="T83" fmla="*/ 2147483646 h 2187"/>
              <a:gd name="T84" fmla="*/ 2147483646 w 2212"/>
              <a:gd name="T85" fmla="*/ 2147483646 h 2187"/>
              <a:gd name="T86" fmla="*/ 2147483646 w 2212"/>
              <a:gd name="T87" fmla="*/ 2147483646 h 2187"/>
              <a:gd name="T88" fmla="*/ 2147483646 w 2212"/>
              <a:gd name="T89" fmla="*/ 2147483646 h 2187"/>
              <a:gd name="T90" fmla="*/ 2147483646 w 2212"/>
              <a:gd name="T91" fmla="*/ 2147483646 h 2187"/>
              <a:gd name="T92" fmla="*/ 2147483646 w 2212"/>
              <a:gd name="T93" fmla="*/ 2147483646 h 2187"/>
              <a:gd name="T94" fmla="*/ 2147483646 w 2212"/>
              <a:gd name="T95" fmla="*/ 2147483646 h 2187"/>
              <a:gd name="T96" fmla="*/ 2147483646 w 2212"/>
              <a:gd name="T97" fmla="*/ 2147483646 h 2187"/>
              <a:gd name="T98" fmla="*/ 2147483646 w 2212"/>
              <a:gd name="T99" fmla="*/ 2147483646 h 2187"/>
              <a:gd name="T100" fmla="*/ 2147483646 w 2212"/>
              <a:gd name="T101" fmla="*/ 2147483646 h 2187"/>
              <a:gd name="T102" fmla="*/ 2147483646 w 2212"/>
              <a:gd name="T103" fmla="*/ 2147483646 h 2187"/>
              <a:gd name="T104" fmla="*/ 2147483646 w 2212"/>
              <a:gd name="T105" fmla="*/ 2147483646 h 2187"/>
              <a:gd name="T106" fmla="*/ 2147483646 w 2212"/>
              <a:gd name="T107" fmla="*/ 2147483646 h 2187"/>
              <a:gd name="T108" fmla="*/ 2147483646 w 2212"/>
              <a:gd name="T109" fmla="*/ 2147483646 h 2187"/>
              <a:gd name="T110" fmla="*/ 2147483646 w 2212"/>
              <a:gd name="T111" fmla="*/ 2147483646 h 2187"/>
              <a:gd name="T112" fmla="*/ 2147483646 w 2212"/>
              <a:gd name="T113" fmla="*/ 2147483646 h 2187"/>
              <a:gd name="T114" fmla="*/ 2147483646 w 2212"/>
              <a:gd name="T115" fmla="*/ 2147483646 h 2187"/>
              <a:gd name="T116" fmla="*/ 2147483646 w 2212"/>
              <a:gd name="T117" fmla="*/ 2147483646 h 2187"/>
              <a:gd name="T118" fmla="*/ 2147483646 w 2212"/>
              <a:gd name="T119" fmla="*/ 2147483646 h 2187"/>
              <a:gd name="T120" fmla="*/ 2147483646 w 2212"/>
              <a:gd name="T121" fmla="*/ 2147483646 h 2187"/>
              <a:gd name="T122" fmla="*/ 2147483646 w 2212"/>
              <a:gd name="T123" fmla="*/ 2147483646 h 2187"/>
              <a:gd name="T124" fmla="*/ 2147483646 w 2212"/>
              <a:gd name="T125" fmla="*/ 2147483646 h 2187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  <a:gd name="T189" fmla="*/ 0 w 2212"/>
              <a:gd name="T190" fmla="*/ 0 h 2187"/>
              <a:gd name="T191" fmla="*/ 2212 w 2212"/>
              <a:gd name="T192" fmla="*/ 2187 h 2187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T189" t="T190" r="T191" b="T192"/>
            <a:pathLst>
              <a:path w="2212" h="2187">
                <a:moveTo>
                  <a:pt x="372" y="1668"/>
                </a:moveTo>
                <a:lnTo>
                  <a:pt x="368" y="1659"/>
                </a:lnTo>
                <a:lnTo>
                  <a:pt x="365" y="1648"/>
                </a:lnTo>
                <a:lnTo>
                  <a:pt x="364" y="1642"/>
                </a:lnTo>
                <a:lnTo>
                  <a:pt x="362" y="1638"/>
                </a:lnTo>
                <a:lnTo>
                  <a:pt x="360" y="1635"/>
                </a:lnTo>
                <a:lnTo>
                  <a:pt x="358" y="1635"/>
                </a:lnTo>
                <a:lnTo>
                  <a:pt x="348" y="1635"/>
                </a:lnTo>
                <a:lnTo>
                  <a:pt x="340" y="1635"/>
                </a:lnTo>
                <a:lnTo>
                  <a:pt x="336" y="1634"/>
                </a:lnTo>
                <a:lnTo>
                  <a:pt x="334" y="1632"/>
                </a:lnTo>
                <a:lnTo>
                  <a:pt x="332" y="1629"/>
                </a:lnTo>
                <a:lnTo>
                  <a:pt x="330" y="1624"/>
                </a:lnTo>
                <a:lnTo>
                  <a:pt x="327" y="1612"/>
                </a:lnTo>
                <a:lnTo>
                  <a:pt x="322" y="1602"/>
                </a:lnTo>
                <a:lnTo>
                  <a:pt x="319" y="1597"/>
                </a:lnTo>
                <a:lnTo>
                  <a:pt x="315" y="1592"/>
                </a:lnTo>
                <a:lnTo>
                  <a:pt x="311" y="1587"/>
                </a:lnTo>
                <a:lnTo>
                  <a:pt x="307" y="1584"/>
                </a:lnTo>
                <a:lnTo>
                  <a:pt x="289" y="1572"/>
                </a:lnTo>
                <a:lnTo>
                  <a:pt x="275" y="1560"/>
                </a:lnTo>
                <a:lnTo>
                  <a:pt x="269" y="1554"/>
                </a:lnTo>
                <a:lnTo>
                  <a:pt x="264" y="1546"/>
                </a:lnTo>
                <a:lnTo>
                  <a:pt x="259" y="1537"/>
                </a:lnTo>
                <a:lnTo>
                  <a:pt x="258" y="1528"/>
                </a:lnTo>
                <a:lnTo>
                  <a:pt x="258" y="1514"/>
                </a:lnTo>
                <a:lnTo>
                  <a:pt x="260" y="1497"/>
                </a:lnTo>
                <a:lnTo>
                  <a:pt x="260" y="1490"/>
                </a:lnTo>
                <a:lnTo>
                  <a:pt x="259" y="1481"/>
                </a:lnTo>
                <a:lnTo>
                  <a:pt x="257" y="1473"/>
                </a:lnTo>
                <a:lnTo>
                  <a:pt x="253" y="1464"/>
                </a:lnTo>
                <a:lnTo>
                  <a:pt x="251" y="1460"/>
                </a:lnTo>
                <a:lnTo>
                  <a:pt x="247" y="1457"/>
                </a:lnTo>
                <a:lnTo>
                  <a:pt x="244" y="1454"/>
                </a:lnTo>
                <a:lnTo>
                  <a:pt x="240" y="1452"/>
                </a:lnTo>
                <a:lnTo>
                  <a:pt x="232" y="1448"/>
                </a:lnTo>
                <a:lnTo>
                  <a:pt x="222" y="1447"/>
                </a:lnTo>
                <a:lnTo>
                  <a:pt x="213" y="1447"/>
                </a:lnTo>
                <a:lnTo>
                  <a:pt x="204" y="1448"/>
                </a:lnTo>
                <a:lnTo>
                  <a:pt x="196" y="1451"/>
                </a:lnTo>
                <a:lnTo>
                  <a:pt x="189" y="1453"/>
                </a:lnTo>
                <a:lnTo>
                  <a:pt x="177" y="1459"/>
                </a:lnTo>
                <a:lnTo>
                  <a:pt x="166" y="1461"/>
                </a:lnTo>
                <a:lnTo>
                  <a:pt x="162" y="1461"/>
                </a:lnTo>
                <a:lnTo>
                  <a:pt x="156" y="1461"/>
                </a:lnTo>
                <a:lnTo>
                  <a:pt x="150" y="1459"/>
                </a:lnTo>
                <a:lnTo>
                  <a:pt x="144" y="1457"/>
                </a:lnTo>
                <a:lnTo>
                  <a:pt x="137" y="1452"/>
                </a:lnTo>
                <a:lnTo>
                  <a:pt x="131" y="1448"/>
                </a:lnTo>
                <a:lnTo>
                  <a:pt x="124" y="1442"/>
                </a:lnTo>
                <a:lnTo>
                  <a:pt x="118" y="1437"/>
                </a:lnTo>
                <a:lnTo>
                  <a:pt x="113" y="1432"/>
                </a:lnTo>
                <a:lnTo>
                  <a:pt x="109" y="1426"/>
                </a:lnTo>
                <a:lnTo>
                  <a:pt x="107" y="1420"/>
                </a:lnTo>
                <a:lnTo>
                  <a:pt x="106" y="1414"/>
                </a:lnTo>
                <a:lnTo>
                  <a:pt x="106" y="1405"/>
                </a:lnTo>
                <a:lnTo>
                  <a:pt x="105" y="1401"/>
                </a:lnTo>
                <a:lnTo>
                  <a:pt x="103" y="1399"/>
                </a:lnTo>
                <a:lnTo>
                  <a:pt x="101" y="1399"/>
                </a:lnTo>
                <a:lnTo>
                  <a:pt x="97" y="1401"/>
                </a:lnTo>
                <a:lnTo>
                  <a:pt x="94" y="1402"/>
                </a:lnTo>
                <a:lnTo>
                  <a:pt x="86" y="1407"/>
                </a:lnTo>
                <a:lnTo>
                  <a:pt x="78" y="1408"/>
                </a:lnTo>
                <a:lnTo>
                  <a:pt x="74" y="1408"/>
                </a:lnTo>
                <a:lnTo>
                  <a:pt x="69" y="1407"/>
                </a:lnTo>
                <a:lnTo>
                  <a:pt x="63" y="1404"/>
                </a:lnTo>
                <a:lnTo>
                  <a:pt x="56" y="1399"/>
                </a:lnTo>
                <a:lnTo>
                  <a:pt x="42" y="1389"/>
                </a:lnTo>
                <a:lnTo>
                  <a:pt x="26" y="1374"/>
                </a:lnTo>
                <a:lnTo>
                  <a:pt x="19" y="1367"/>
                </a:lnTo>
                <a:lnTo>
                  <a:pt x="13" y="1360"/>
                </a:lnTo>
                <a:lnTo>
                  <a:pt x="8" y="1353"/>
                </a:lnTo>
                <a:lnTo>
                  <a:pt x="6" y="1347"/>
                </a:lnTo>
                <a:lnTo>
                  <a:pt x="2" y="1335"/>
                </a:lnTo>
                <a:lnTo>
                  <a:pt x="0" y="1323"/>
                </a:lnTo>
                <a:lnTo>
                  <a:pt x="0" y="1317"/>
                </a:lnTo>
                <a:lnTo>
                  <a:pt x="2" y="1311"/>
                </a:lnTo>
                <a:lnTo>
                  <a:pt x="6" y="1306"/>
                </a:lnTo>
                <a:lnTo>
                  <a:pt x="11" y="1300"/>
                </a:lnTo>
                <a:lnTo>
                  <a:pt x="15" y="1296"/>
                </a:lnTo>
                <a:lnTo>
                  <a:pt x="23" y="1292"/>
                </a:lnTo>
                <a:lnTo>
                  <a:pt x="30" y="1291"/>
                </a:lnTo>
                <a:lnTo>
                  <a:pt x="38" y="1290"/>
                </a:lnTo>
                <a:lnTo>
                  <a:pt x="44" y="1288"/>
                </a:lnTo>
                <a:lnTo>
                  <a:pt x="50" y="1287"/>
                </a:lnTo>
                <a:lnTo>
                  <a:pt x="52" y="1285"/>
                </a:lnTo>
                <a:lnTo>
                  <a:pt x="53" y="1284"/>
                </a:lnTo>
                <a:lnTo>
                  <a:pt x="55" y="1282"/>
                </a:lnTo>
                <a:lnTo>
                  <a:pt x="56" y="1281"/>
                </a:lnTo>
                <a:lnTo>
                  <a:pt x="55" y="1276"/>
                </a:lnTo>
                <a:lnTo>
                  <a:pt x="53" y="1272"/>
                </a:lnTo>
                <a:lnTo>
                  <a:pt x="51" y="1269"/>
                </a:lnTo>
                <a:lnTo>
                  <a:pt x="49" y="1265"/>
                </a:lnTo>
                <a:lnTo>
                  <a:pt x="42" y="1259"/>
                </a:lnTo>
                <a:lnTo>
                  <a:pt x="34" y="1254"/>
                </a:lnTo>
                <a:lnTo>
                  <a:pt x="26" y="1249"/>
                </a:lnTo>
                <a:lnTo>
                  <a:pt x="19" y="1243"/>
                </a:lnTo>
                <a:lnTo>
                  <a:pt x="17" y="1239"/>
                </a:lnTo>
                <a:lnTo>
                  <a:pt x="14" y="1237"/>
                </a:lnTo>
                <a:lnTo>
                  <a:pt x="13" y="1233"/>
                </a:lnTo>
                <a:lnTo>
                  <a:pt x="13" y="1229"/>
                </a:lnTo>
                <a:lnTo>
                  <a:pt x="13" y="1226"/>
                </a:lnTo>
                <a:lnTo>
                  <a:pt x="15" y="1225"/>
                </a:lnTo>
                <a:lnTo>
                  <a:pt x="18" y="1222"/>
                </a:lnTo>
                <a:lnTo>
                  <a:pt x="20" y="1221"/>
                </a:lnTo>
                <a:lnTo>
                  <a:pt x="27" y="1220"/>
                </a:lnTo>
                <a:lnTo>
                  <a:pt x="37" y="1219"/>
                </a:lnTo>
                <a:lnTo>
                  <a:pt x="46" y="1219"/>
                </a:lnTo>
                <a:lnTo>
                  <a:pt x="55" y="1219"/>
                </a:lnTo>
                <a:lnTo>
                  <a:pt x="63" y="1218"/>
                </a:lnTo>
                <a:lnTo>
                  <a:pt x="68" y="1215"/>
                </a:lnTo>
                <a:lnTo>
                  <a:pt x="72" y="1212"/>
                </a:lnTo>
                <a:lnTo>
                  <a:pt x="76" y="1206"/>
                </a:lnTo>
                <a:lnTo>
                  <a:pt x="80" y="1197"/>
                </a:lnTo>
                <a:lnTo>
                  <a:pt x="83" y="1189"/>
                </a:lnTo>
                <a:lnTo>
                  <a:pt x="90" y="1171"/>
                </a:lnTo>
                <a:lnTo>
                  <a:pt x="95" y="1157"/>
                </a:lnTo>
                <a:lnTo>
                  <a:pt x="99" y="1146"/>
                </a:lnTo>
                <a:lnTo>
                  <a:pt x="101" y="1138"/>
                </a:lnTo>
                <a:lnTo>
                  <a:pt x="103" y="1131"/>
                </a:lnTo>
                <a:lnTo>
                  <a:pt x="105" y="1125"/>
                </a:lnTo>
                <a:lnTo>
                  <a:pt x="107" y="1123"/>
                </a:lnTo>
                <a:lnTo>
                  <a:pt x="109" y="1120"/>
                </a:lnTo>
                <a:lnTo>
                  <a:pt x="115" y="1117"/>
                </a:lnTo>
                <a:lnTo>
                  <a:pt x="127" y="1111"/>
                </a:lnTo>
                <a:lnTo>
                  <a:pt x="132" y="1107"/>
                </a:lnTo>
                <a:lnTo>
                  <a:pt x="135" y="1103"/>
                </a:lnTo>
                <a:lnTo>
                  <a:pt x="138" y="1100"/>
                </a:lnTo>
                <a:lnTo>
                  <a:pt x="139" y="1096"/>
                </a:lnTo>
                <a:lnTo>
                  <a:pt x="140" y="1093"/>
                </a:lnTo>
                <a:lnTo>
                  <a:pt x="139" y="1089"/>
                </a:lnTo>
                <a:lnTo>
                  <a:pt x="138" y="1086"/>
                </a:lnTo>
                <a:lnTo>
                  <a:pt x="135" y="1082"/>
                </a:lnTo>
                <a:lnTo>
                  <a:pt x="134" y="1079"/>
                </a:lnTo>
                <a:lnTo>
                  <a:pt x="133" y="1076"/>
                </a:lnTo>
                <a:lnTo>
                  <a:pt x="133" y="1073"/>
                </a:lnTo>
                <a:lnTo>
                  <a:pt x="134" y="1070"/>
                </a:lnTo>
                <a:lnTo>
                  <a:pt x="139" y="1065"/>
                </a:lnTo>
                <a:lnTo>
                  <a:pt x="145" y="1060"/>
                </a:lnTo>
                <a:lnTo>
                  <a:pt x="149" y="1056"/>
                </a:lnTo>
                <a:lnTo>
                  <a:pt x="152" y="1051"/>
                </a:lnTo>
                <a:lnTo>
                  <a:pt x="154" y="1046"/>
                </a:lnTo>
                <a:lnTo>
                  <a:pt x="154" y="1042"/>
                </a:lnTo>
                <a:lnTo>
                  <a:pt x="154" y="1037"/>
                </a:lnTo>
                <a:lnTo>
                  <a:pt x="152" y="1032"/>
                </a:lnTo>
                <a:lnTo>
                  <a:pt x="147" y="1027"/>
                </a:lnTo>
                <a:lnTo>
                  <a:pt x="141" y="1023"/>
                </a:lnTo>
                <a:lnTo>
                  <a:pt x="134" y="1019"/>
                </a:lnTo>
                <a:lnTo>
                  <a:pt x="132" y="1016"/>
                </a:lnTo>
                <a:lnTo>
                  <a:pt x="131" y="1011"/>
                </a:lnTo>
                <a:lnTo>
                  <a:pt x="132" y="1007"/>
                </a:lnTo>
                <a:lnTo>
                  <a:pt x="139" y="1000"/>
                </a:lnTo>
                <a:lnTo>
                  <a:pt x="149" y="993"/>
                </a:lnTo>
                <a:lnTo>
                  <a:pt x="152" y="991"/>
                </a:lnTo>
                <a:lnTo>
                  <a:pt x="153" y="986"/>
                </a:lnTo>
                <a:lnTo>
                  <a:pt x="152" y="981"/>
                </a:lnTo>
                <a:lnTo>
                  <a:pt x="151" y="976"/>
                </a:lnTo>
                <a:lnTo>
                  <a:pt x="147" y="972"/>
                </a:lnTo>
                <a:lnTo>
                  <a:pt x="143" y="966"/>
                </a:lnTo>
                <a:lnTo>
                  <a:pt x="138" y="961"/>
                </a:lnTo>
                <a:lnTo>
                  <a:pt x="131" y="957"/>
                </a:lnTo>
                <a:lnTo>
                  <a:pt x="120" y="953"/>
                </a:lnTo>
                <a:lnTo>
                  <a:pt x="115" y="951"/>
                </a:lnTo>
                <a:lnTo>
                  <a:pt x="114" y="949"/>
                </a:lnTo>
                <a:lnTo>
                  <a:pt x="114" y="947"/>
                </a:lnTo>
                <a:lnTo>
                  <a:pt x="114" y="942"/>
                </a:lnTo>
                <a:lnTo>
                  <a:pt x="114" y="934"/>
                </a:lnTo>
                <a:lnTo>
                  <a:pt x="115" y="918"/>
                </a:lnTo>
                <a:lnTo>
                  <a:pt x="114" y="907"/>
                </a:lnTo>
                <a:lnTo>
                  <a:pt x="115" y="897"/>
                </a:lnTo>
                <a:lnTo>
                  <a:pt x="119" y="886"/>
                </a:lnTo>
                <a:lnTo>
                  <a:pt x="120" y="881"/>
                </a:lnTo>
                <a:lnTo>
                  <a:pt x="120" y="875"/>
                </a:lnTo>
                <a:lnTo>
                  <a:pt x="120" y="869"/>
                </a:lnTo>
                <a:lnTo>
                  <a:pt x="119" y="863"/>
                </a:lnTo>
                <a:lnTo>
                  <a:pt x="118" y="852"/>
                </a:lnTo>
                <a:lnTo>
                  <a:pt x="118" y="838"/>
                </a:lnTo>
                <a:lnTo>
                  <a:pt x="119" y="825"/>
                </a:lnTo>
                <a:lnTo>
                  <a:pt x="121" y="811"/>
                </a:lnTo>
                <a:lnTo>
                  <a:pt x="122" y="805"/>
                </a:lnTo>
                <a:lnTo>
                  <a:pt x="124" y="798"/>
                </a:lnTo>
                <a:lnTo>
                  <a:pt x="124" y="792"/>
                </a:lnTo>
                <a:lnTo>
                  <a:pt x="122" y="786"/>
                </a:lnTo>
                <a:lnTo>
                  <a:pt x="119" y="775"/>
                </a:lnTo>
                <a:lnTo>
                  <a:pt x="114" y="765"/>
                </a:lnTo>
                <a:lnTo>
                  <a:pt x="108" y="755"/>
                </a:lnTo>
                <a:lnTo>
                  <a:pt x="101" y="748"/>
                </a:lnTo>
                <a:lnTo>
                  <a:pt x="94" y="741"/>
                </a:lnTo>
                <a:lnTo>
                  <a:pt x="89" y="735"/>
                </a:lnTo>
                <a:lnTo>
                  <a:pt x="87" y="733"/>
                </a:lnTo>
                <a:lnTo>
                  <a:pt x="86" y="730"/>
                </a:lnTo>
                <a:lnTo>
                  <a:pt x="84" y="727"/>
                </a:lnTo>
                <a:lnTo>
                  <a:pt x="84" y="722"/>
                </a:lnTo>
                <a:lnTo>
                  <a:pt x="86" y="718"/>
                </a:lnTo>
                <a:lnTo>
                  <a:pt x="88" y="714"/>
                </a:lnTo>
                <a:lnTo>
                  <a:pt x="93" y="709"/>
                </a:lnTo>
                <a:lnTo>
                  <a:pt x="97" y="703"/>
                </a:lnTo>
                <a:lnTo>
                  <a:pt x="108" y="693"/>
                </a:lnTo>
                <a:lnTo>
                  <a:pt x="121" y="682"/>
                </a:lnTo>
                <a:lnTo>
                  <a:pt x="134" y="670"/>
                </a:lnTo>
                <a:lnTo>
                  <a:pt x="146" y="657"/>
                </a:lnTo>
                <a:lnTo>
                  <a:pt x="153" y="646"/>
                </a:lnTo>
                <a:lnTo>
                  <a:pt x="157" y="639"/>
                </a:lnTo>
                <a:lnTo>
                  <a:pt x="159" y="639"/>
                </a:lnTo>
                <a:lnTo>
                  <a:pt x="160" y="640"/>
                </a:lnTo>
                <a:lnTo>
                  <a:pt x="163" y="645"/>
                </a:lnTo>
                <a:lnTo>
                  <a:pt x="166" y="652"/>
                </a:lnTo>
                <a:lnTo>
                  <a:pt x="172" y="667"/>
                </a:lnTo>
                <a:lnTo>
                  <a:pt x="179" y="682"/>
                </a:lnTo>
                <a:lnTo>
                  <a:pt x="183" y="687"/>
                </a:lnTo>
                <a:lnTo>
                  <a:pt x="188" y="693"/>
                </a:lnTo>
                <a:lnTo>
                  <a:pt x="194" y="697"/>
                </a:lnTo>
                <a:lnTo>
                  <a:pt x="200" y="699"/>
                </a:lnTo>
                <a:lnTo>
                  <a:pt x="206" y="702"/>
                </a:lnTo>
                <a:lnTo>
                  <a:pt x="212" y="703"/>
                </a:lnTo>
                <a:lnTo>
                  <a:pt x="219" y="704"/>
                </a:lnTo>
                <a:lnTo>
                  <a:pt x="226" y="704"/>
                </a:lnTo>
                <a:lnTo>
                  <a:pt x="239" y="704"/>
                </a:lnTo>
                <a:lnTo>
                  <a:pt x="251" y="705"/>
                </a:lnTo>
                <a:lnTo>
                  <a:pt x="256" y="708"/>
                </a:lnTo>
                <a:lnTo>
                  <a:pt x="260" y="710"/>
                </a:lnTo>
                <a:lnTo>
                  <a:pt x="263" y="714"/>
                </a:lnTo>
                <a:lnTo>
                  <a:pt x="265" y="718"/>
                </a:lnTo>
                <a:lnTo>
                  <a:pt x="267" y="730"/>
                </a:lnTo>
                <a:lnTo>
                  <a:pt x="270" y="742"/>
                </a:lnTo>
                <a:lnTo>
                  <a:pt x="272" y="754"/>
                </a:lnTo>
                <a:lnTo>
                  <a:pt x="278" y="766"/>
                </a:lnTo>
                <a:lnTo>
                  <a:pt x="286" y="780"/>
                </a:lnTo>
                <a:lnTo>
                  <a:pt x="296" y="794"/>
                </a:lnTo>
                <a:lnTo>
                  <a:pt x="305" y="811"/>
                </a:lnTo>
                <a:lnTo>
                  <a:pt x="315" y="828"/>
                </a:lnTo>
                <a:lnTo>
                  <a:pt x="324" y="843"/>
                </a:lnTo>
                <a:lnTo>
                  <a:pt x="332" y="856"/>
                </a:lnTo>
                <a:lnTo>
                  <a:pt x="334" y="862"/>
                </a:lnTo>
                <a:lnTo>
                  <a:pt x="336" y="869"/>
                </a:lnTo>
                <a:lnTo>
                  <a:pt x="338" y="875"/>
                </a:lnTo>
                <a:lnTo>
                  <a:pt x="339" y="882"/>
                </a:lnTo>
                <a:lnTo>
                  <a:pt x="339" y="895"/>
                </a:lnTo>
                <a:lnTo>
                  <a:pt x="339" y="905"/>
                </a:lnTo>
                <a:lnTo>
                  <a:pt x="340" y="910"/>
                </a:lnTo>
                <a:lnTo>
                  <a:pt x="341" y="912"/>
                </a:lnTo>
                <a:lnTo>
                  <a:pt x="343" y="915"/>
                </a:lnTo>
                <a:lnTo>
                  <a:pt x="347" y="917"/>
                </a:lnTo>
                <a:lnTo>
                  <a:pt x="355" y="919"/>
                </a:lnTo>
                <a:lnTo>
                  <a:pt x="365" y="920"/>
                </a:lnTo>
                <a:lnTo>
                  <a:pt x="368" y="919"/>
                </a:lnTo>
                <a:lnTo>
                  <a:pt x="372" y="918"/>
                </a:lnTo>
                <a:lnTo>
                  <a:pt x="374" y="915"/>
                </a:lnTo>
                <a:lnTo>
                  <a:pt x="376" y="911"/>
                </a:lnTo>
                <a:lnTo>
                  <a:pt x="374" y="899"/>
                </a:lnTo>
                <a:lnTo>
                  <a:pt x="374" y="887"/>
                </a:lnTo>
                <a:lnTo>
                  <a:pt x="376" y="880"/>
                </a:lnTo>
                <a:lnTo>
                  <a:pt x="378" y="873"/>
                </a:lnTo>
                <a:lnTo>
                  <a:pt x="382" y="866"/>
                </a:lnTo>
                <a:lnTo>
                  <a:pt x="386" y="859"/>
                </a:lnTo>
                <a:lnTo>
                  <a:pt x="397" y="846"/>
                </a:lnTo>
                <a:lnTo>
                  <a:pt x="404" y="832"/>
                </a:lnTo>
                <a:lnTo>
                  <a:pt x="410" y="821"/>
                </a:lnTo>
                <a:lnTo>
                  <a:pt x="415" y="811"/>
                </a:lnTo>
                <a:lnTo>
                  <a:pt x="420" y="803"/>
                </a:lnTo>
                <a:lnTo>
                  <a:pt x="426" y="797"/>
                </a:lnTo>
                <a:lnTo>
                  <a:pt x="433" y="793"/>
                </a:lnTo>
                <a:lnTo>
                  <a:pt x="440" y="791"/>
                </a:lnTo>
                <a:lnTo>
                  <a:pt x="449" y="787"/>
                </a:lnTo>
                <a:lnTo>
                  <a:pt x="459" y="781"/>
                </a:lnTo>
                <a:lnTo>
                  <a:pt x="464" y="777"/>
                </a:lnTo>
                <a:lnTo>
                  <a:pt x="468" y="773"/>
                </a:lnTo>
                <a:lnTo>
                  <a:pt x="471" y="768"/>
                </a:lnTo>
                <a:lnTo>
                  <a:pt x="472" y="764"/>
                </a:lnTo>
                <a:lnTo>
                  <a:pt x="471" y="753"/>
                </a:lnTo>
                <a:lnTo>
                  <a:pt x="469" y="741"/>
                </a:lnTo>
                <a:lnTo>
                  <a:pt x="469" y="735"/>
                </a:lnTo>
                <a:lnTo>
                  <a:pt x="471" y="730"/>
                </a:lnTo>
                <a:lnTo>
                  <a:pt x="472" y="724"/>
                </a:lnTo>
                <a:lnTo>
                  <a:pt x="477" y="721"/>
                </a:lnTo>
                <a:lnTo>
                  <a:pt x="492" y="711"/>
                </a:lnTo>
                <a:lnTo>
                  <a:pt x="513" y="699"/>
                </a:lnTo>
                <a:lnTo>
                  <a:pt x="536" y="689"/>
                </a:lnTo>
                <a:lnTo>
                  <a:pt x="552" y="680"/>
                </a:lnTo>
                <a:lnTo>
                  <a:pt x="560" y="676"/>
                </a:lnTo>
                <a:lnTo>
                  <a:pt x="571" y="668"/>
                </a:lnTo>
                <a:lnTo>
                  <a:pt x="582" y="659"/>
                </a:lnTo>
                <a:lnTo>
                  <a:pt x="593" y="649"/>
                </a:lnTo>
                <a:lnTo>
                  <a:pt x="603" y="642"/>
                </a:lnTo>
                <a:lnTo>
                  <a:pt x="609" y="640"/>
                </a:lnTo>
                <a:lnTo>
                  <a:pt x="613" y="642"/>
                </a:lnTo>
                <a:lnTo>
                  <a:pt x="619" y="647"/>
                </a:lnTo>
                <a:lnTo>
                  <a:pt x="623" y="652"/>
                </a:lnTo>
                <a:lnTo>
                  <a:pt x="626" y="654"/>
                </a:lnTo>
                <a:lnTo>
                  <a:pt x="630" y="655"/>
                </a:lnTo>
                <a:lnTo>
                  <a:pt x="632" y="655"/>
                </a:lnTo>
                <a:lnTo>
                  <a:pt x="639" y="651"/>
                </a:lnTo>
                <a:lnTo>
                  <a:pt x="648" y="642"/>
                </a:lnTo>
                <a:lnTo>
                  <a:pt x="663" y="628"/>
                </a:lnTo>
                <a:lnTo>
                  <a:pt x="678" y="613"/>
                </a:lnTo>
                <a:lnTo>
                  <a:pt x="689" y="600"/>
                </a:lnTo>
                <a:lnTo>
                  <a:pt x="705" y="581"/>
                </a:lnTo>
                <a:lnTo>
                  <a:pt x="720" y="561"/>
                </a:lnTo>
                <a:lnTo>
                  <a:pt x="735" y="545"/>
                </a:lnTo>
                <a:lnTo>
                  <a:pt x="742" y="539"/>
                </a:lnTo>
                <a:lnTo>
                  <a:pt x="748" y="535"/>
                </a:lnTo>
                <a:lnTo>
                  <a:pt x="754" y="533"/>
                </a:lnTo>
                <a:lnTo>
                  <a:pt x="758" y="532"/>
                </a:lnTo>
                <a:lnTo>
                  <a:pt x="769" y="531"/>
                </a:lnTo>
                <a:lnTo>
                  <a:pt x="779" y="528"/>
                </a:lnTo>
                <a:lnTo>
                  <a:pt x="787" y="526"/>
                </a:lnTo>
                <a:lnTo>
                  <a:pt x="795" y="523"/>
                </a:lnTo>
                <a:lnTo>
                  <a:pt x="800" y="522"/>
                </a:lnTo>
                <a:lnTo>
                  <a:pt x="805" y="522"/>
                </a:lnTo>
                <a:lnTo>
                  <a:pt x="807" y="525"/>
                </a:lnTo>
                <a:lnTo>
                  <a:pt x="811" y="528"/>
                </a:lnTo>
                <a:lnTo>
                  <a:pt x="820" y="538"/>
                </a:lnTo>
                <a:lnTo>
                  <a:pt x="831" y="548"/>
                </a:lnTo>
                <a:lnTo>
                  <a:pt x="833" y="551"/>
                </a:lnTo>
                <a:lnTo>
                  <a:pt x="837" y="552"/>
                </a:lnTo>
                <a:lnTo>
                  <a:pt x="839" y="553"/>
                </a:lnTo>
                <a:lnTo>
                  <a:pt x="842" y="552"/>
                </a:lnTo>
                <a:lnTo>
                  <a:pt x="845" y="548"/>
                </a:lnTo>
                <a:lnTo>
                  <a:pt x="848" y="542"/>
                </a:lnTo>
                <a:lnTo>
                  <a:pt x="855" y="531"/>
                </a:lnTo>
                <a:lnTo>
                  <a:pt x="862" y="516"/>
                </a:lnTo>
                <a:lnTo>
                  <a:pt x="869" y="508"/>
                </a:lnTo>
                <a:lnTo>
                  <a:pt x="880" y="497"/>
                </a:lnTo>
                <a:lnTo>
                  <a:pt x="884" y="490"/>
                </a:lnTo>
                <a:lnTo>
                  <a:pt x="889" y="484"/>
                </a:lnTo>
                <a:lnTo>
                  <a:pt x="894" y="478"/>
                </a:lnTo>
                <a:lnTo>
                  <a:pt x="896" y="474"/>
                </a:lnTo>
                <a:lnTo>
                  <a:pt x="900" y="462"/>
                </a:lnTo>
                <a:lnTo>
                  <a:pt x="903" y="449"/>
                </a:lnTo>
                <a:lnTo>
                  <a:pt x="907" y="436"/>
                </a:lnTo>
                <a:lnTo>
                  <a:pt x="912" y="426"/>
                </a:lnTo>
                <a:lnTo>
                  <a:pt x="913" y="424"/>
                </a:lnTo>
                <a:lnTo>
                  <a:pt x="915" y="421"/>
                </a:lnTo>
                <a:lnTo>
                  <a:pt x="919" y="419"/>
                </a:lnTo>
                <a:lnTo>
                  <a:pt x="922" y="418"/>
                </a:lnTo>
                <a:lnTo>
                  <a:pt x="931" y="415"/>
                </a:lnTo>
                <a:lnTo>
                  <a:pt x="941" y="415"/>
                </a:lnTo>
                <a:lnTo>
                  <a:pt x="951" y="416"/>
                </a:lnTo>
                <a:lnTo>
                  <a:pt x="959" y="418"/>
                </a:lnTo>
                <a:lnTo>
                  <a:pt x="966" y="416"/>
                </a:lnTo>
                <a:lnTo>
                  <a:pt x="970" y="415"/>
                </a:lnTo>
                <a:lnTo>
                  <a:pt x="974" y="412"/>
                </a:lnTo>
                <a:lnTo>
                  <a:pt x="976" y="409"/>
                </a:lnTo>
                <a:lnTo>
                  <a:pt x="978" y="407"/>
                </a:lnTo>
                <a:lnTo>
                  <a:pt x="981" y="405"/>
                </a:lnTo>
                <a:lnTo>
                  <a:pt x="984" y="406"/>
                </a:lnTo>
                <a:lnTo>
                  <a:pt x="989" y="408"/>
                </a:lnTo>
                <a:lnTo>
                  <a:pt x="994" y="412"/>
                </a:lnTo>
                <a:lnTo>
                  <a:pt x="1000" y="415"/>
                </a:lnTo>
                <a:lnTo>
                  <a:pt x="1004" y="416"/>
                </a:lnTo>
                <a:lnTo>
                  <a:pt x="1010" y="418"/>
                </a:lnTo>
                <a:lnTo>
                  <a:pt x="1016" y="419"/>
                </a:lnTo>
                <a:lnTo>
                  <a:pt x="1022" y="419"/>
                </a:lnTo>
                <a:lnTo>
                  <a:pt x="1028" y="418"/>
                </a:lnTo>
                <a:lnTo>
                  <a:pt x="1033" y="415"/>
                </a:lnTo>
                <a:lnTo>
                  <a:pt x="1039" y="413"/>
                </a:lnTo>
                <a:lnTo>
                  <a:pt x="1044" y="408"/>
                </a:lnTo>
                <a:lnTo>
                  <a:pt x="1047" y="403"/>
                </a:lnTo>
                <a:lnTo>
                  <a:pt x="1050" y="397"/>
                </a:lnTo>
                <a:lnTo>
                  <a:pt x="1051" y="392"/>
                </a:lnTo>
                <a:lnTo>
                  <a:pt x="1052" y="386"/>
                </a:lnTo>
                <a:lnTo>
                  <a:pt x="1051" y="381"/>
                </a:lnTo>
                <a:lnTo>
                  <a:pt x="1047" y="377"/>
                </a:lnTo>
                <a:lnTo>
                  <a:pt x="1038" y="374"/>
                </a:lnTo>
                <a:lnTo>
                  <a:pt x="1028" y="369"/>
                </a:lnTo>
                <a:lnTo>
                  <a:pt x="1025" y="368"/>
                </a:lnTo>
                <a:lnTo>
                  <a:pt x="1021" y="364"/>
                </a:lnTo>
                <a:lnTo>
                  <a:pt x="1019" y="362"/>
                </a:lnTo>
                <a:lnTo>
                  <a:pt x="1018" y="358"/>
                </a:lnTo>
                <a:lnTo>
                  <a:pt x="1018" y="355"/>
                </a:lnTo>
                <a:lnTo>
                  <a:pt x="1020" y="351"/>
                </a:lnTo>
                <a:lnTo>
                  <a:pt x="1022" y="348"/>
                </a:lnTo>
                <a:lnTo>
                  <a:pt x="1027" y="345"/>
                </a:lnTo>
                <a:lnTo>
                  <a:pt x="1033" y="343"/>
                </a:lnTo>
                <a:lnTo>
                  <a:pt x="1039" y="340"/>
                </a:lnTo>
                <a:lnTo>
                  <a:pt x="1047" y="340"/>
                </a:lnTo>
                <a:lnTo>
                  <a:pt x="1056" y="340"/>
                </a:lnTo>
                <a:lnTo>
                  <a:pt x="1069" y="344"/>
                </a:lnTo>
                <a:lnTo>
                  <a:pt x="1078" y="348"/>
                </a:lnTo>
                <a:lnTo>
                  <a:pt x="1084" y="351"/>
                </a:lnTo>
                <a:lnTo>
                  <a:pt x="1092" y="356"/>
                </a:lnTo>
                <a:lnTo>
                  <a:pt x="1101" y="359"/>
                </a:lnTo>
                <a:lnTo>
                  <a:pt x="1110" y="362"/>
                </a:lnTo>
                <a:lnTo>
                  <a:pt x="1120" y="362"/>
                </a:lnTo>
                <a:lnTo>
                  <a:pt x="1127" y="362"/>
                </a:lnTo>
                <a:lnTo>
                  <a:pt x="1133" y="362"/>
                </a:lnTo>
                <a:lnTo>
                  <a:pt x="1141" y="363"/>
                </a:lnTo>
                <a:lnTo>
                  <a:pt x="1149" y="365"/>
                </a:lnTo>
                <a:lnTo>
                  <a:pt x="1159" y="370"/>
                </a:lnTo>
                <a:lnTo>
                  <a:pt x="1163" y="373"/>
                </a:lnTo>
                <a:lnTo>
                  <a:pt x="1166" y="374"/>
                </a:lnTo>
                <a:lnTo>
                  <a:pt x="1170" y="375"/>
                </a:lnTo>
                <a:lnTo>
                  <a:pt x="1173" y="375"/>
                </a:lnTo>
                <a:lnTo>
                  <a:pt x="1176" y="375"/>
                </a:lnTo>
                <a:lnTo>
                  <a:pt x="1177" y="373"/>
                </a:lnTo>
                <a:lnTo>
                  <a:pt x="1178" y="371"/>
                </a:lnTo>
                <a:lnTo>
                  <a:pt x="1179" y="369"/>
                </a:lnTo>
                <a:lnTo>
                  <a:pt x="1183" y="362"/>
                </a:lnTo>
                <a:lnTo>
                  <a:pt x="1190" y="350"/>
                </a:lnTo>
                <a:lnTo>
                  <a:pt x="1193" y="345"/>
                </a:lnTo>
                <a:lnTo>
                  <a:pt x="1197" y="340"/>
                </a:lnTo>
                <a:lnTo>
                  <a:pt x="1202" y="338"/>
                </a:lnTo>
                <a:lnTo>
                  <a:pt x="1204" y="337"/>
                </a:lnTo>
                <a:lnTo>
                  <a:pt x="1217" y="340"/>
                </a:lnTo>
                <a:lnTo>
                  <a:pt x="1227" y="342"/>
                </a:lnTo>
                <a:lnTo>
                  <a:pt x="1235" y="342"/>
                </a:lnTo>
                <a:lnTo>
                  <a:pt x="1242" y="339"/>
                </a:lnTo>
                <a:lnTo>
                  <a:pt x="1258" y="331"/>
                </a:lnTo>
                <a:lnTo>
                  <a:pt x="1274" y="324"/>
                </a:lnTo>
                <a:lnTo>
                  <a:pt x="1286" y="319"/>
                </a:lnTo>
                <a:lnTo>
                  <a:pt x="1293" y="313"/>
                </a:lnTo>
                <a:lnTo>
                  <a:pt x="1294" y="311"/>
                </a:lnTo>
                <a:lnTo>
                  <a:pt x="1296" y="308"/>
                </a:lnTo>
                <a:lnTo>
                  <a:pt x="1294" y="307"/>
                </a:lnTo>
                <a:lnTo>
                  <a:pt x="1292" y="305"/>
                </a:lnTo>
                <a:lnTo>
                  <a:pt x="1284" y="300"/>
                </a:lnTo>
                <a:lnTo>
                  <a:pt x="1277" y="293"/>
                </a:lnTo>
                <a:lnTo>
                  <a:pt x="1273" y="288"/>
                </a:lnTo>
                <a:lnTo>
                  <a:pt x="1272" y="283"/>
                </a:lnTo>
                <a:lnTo>
                  <a:pt x="1271" y="277"/>
                </a:lnTo>
                <a:lnTo>
                  <a:pt x="1273" y="271"/>
                </a:lnTo>
                <a:lnTo>
                  <a:pt x="1275" y="266"/>
                </a:lnTo>
                <a:lnTo>
                  <a:pt x="1279" y="260"/>
                </a:lnTo>
                <a:lnTo>
                  <a:pt x="1284" y="252"/>
                </a:lnTo>
                <a:lnTo>
                  <a:pt x="1289" y="247"/>
                </a:lnTo>
                <a:lnTo>
                  <a:pt x="1294" y="241"/>
                </a:lnTo>
                <a:lnTo>
                  <a:pt x="1300" y="236"/>
                </a:lnTo>
                <a:lnTo>
                  <a:pt x="1306" y="231"/>
                </a:lnTo>
                <a:lnTo>
                  <a:pt x="1312" y="228"/>
                </a:lnTo>
                <a:lnTo>
                  <a:pt x="1324" y="222"/>
                </a:lnTo>
                <a:lnTo>
                  <a:pt x="1336" y="214"/>
                </a:lnTo>
                <a:lnTo>
                  <a:pt x="1343" y="211"/>
                </a:lnTo>
                <a:lnTo>
                  <a:pt x="1350" y="208"/>
                </a:lnTo>
                <a:lnTo>
                  <a:pt x="1359" y="207"/>
                </a:lnTo>
                <a:lnTo>
                  <a:pt x="1366" y="207"/>
                </a:lnTo>
                <a:lnTo>
                  <a:pt x="1369" y="210"/>
                </a:lnTo>
                <a:lnTo>
                  <a:pt x="1375" y="214"/>
                </a:lnTo>
                <a:lnTo>
                  <a:pt x="1379" y="216"/>
                </a:lnTo>
                <a:lnTo>
                  <a:pt x="1381" y="216"/>
                </a:lnTo>
                <a:lnTo>
                  <a:pt x="1385" y="216"/>
                </a:lnTo>
                <a:lnTo>
                  <a:pt x="1387" y="213"/>
                </a:lnTo>
                <a:lnTo>
                  <a:pt x="1392" y="207"/>
                </a:lnTo>
                <a:lnTo>
                  <a:pt x="1396" y="199"/>
                </a:lnTo>
                <a:lnTo>
                  <a:pt x="1398" y="191"/>
                </a:lnTo>
                <a:lnTo>
                  <a:pt x="1400" y="180"/>
                </a:lnTo>
                <a:lnTo>
                  <a:pt x="1400" y="168"/>
                </a:lnTo>
                <a:lnTo>
                  <a:pt x="1401" y="155"/>
                </a:lnTo>
                <a:lnTo>
                  <a:pt x="1403" y="130"/>
                </a:lnTo>
                <a:lnTo>
                  <a:pt x="1404" y="109"/>
                </a:lnTo>
                <a:lnTo>
                  <a:pt x="1407" y="87"/>
                </a:lnTo>
                <a:lnTo>
                  <a:pt x="1407" y="66"/>
                </a:lnTo>
                <a:lnTo>
                  <a:pt x="1410" y="44"/>
                </a:lnTo>
                <a:lnTo>
                  <a:pt x="1413" y="22"/>
                </a:lnTo>
                <a:lnTo>
                  <a:pt x="1416" y="10"/>
                </a:lnTo>
                <a:lnTo>
                  <a:pt x="1419" y="2"/>
                </a:lnTo>
                <a:lnTo>
                  <a:pt x="1422" y="0"/>
                </a:lnTo>
                <a:lnTo>
                  <a:pt x="1425" y="0"/>
                </a:lnTo>
                <a:lnTo>
                  <a:pt x="1429" y="2"/>
                </a:lnTo>
                <a:lnTo>
                  <a:pt x="1432" y="3"/>
                </a:lnTo>
                <a:lnTo>
                  <a:pt x="1438" y="4"/>
                </a:lnTo>
                <a:lnTo>
                  <a:pt x="1443" y="6"/>
                </a:lnTo>
                <a:lnTo>
                  <a:pt x="1449" y="10"/>
                </a:lnTo>
                <a:lnTo>
                  <a:pt x="1451" y="15"/>
                </a:lnTo>
                <a:lnTo>
                  <a:pt x="1456" y="25"/>
                </a:lnTo>
                <a:lnTo>
                  <a:pt x="1462" y="36"/>
                </a:lnTo>
                <a:lnTo>
                  <a:pt x="1466" y="42"/>
                </a:lnTo>
                <a:lnTo>
                  <a:pt x="1469" y="47"/>
                </a:lnTo>
                <a:lnTo>
                  <a:pt x="1474" y="50"/>
                </a:lnTo>
                <a:lnTo>
                  <a:pt x="1479" y="54"/>
                </a:lnTo>
                <a:lnTo>
                  <a:pt x="1491" y="62"/>
                </a:lnTo>
                <a:lnTo>
                  <a:pt x="1507" y="69"/>
                </a:lnTo>
                <a:lnTo>
                  <a:pt x="1525" y="78"/>
                </a:lnTo>
                <a:lnTo>
                  <a:pt x="1539" y="82"/>
                </a:lnTo>
                <a:lnTo>
                  <a:pt x="1550" y="86"/>
                </a:lnTo>
                <a:lnTo>
                  <a:pt x="1561" y="87"/>
                </a:lnTo>
                <a:lnTo>
                  <a:pt x="1571" y="90"/>
                </a:lnTo>
                <a:lnTo>
                  <a:pt x="1582" y="90"/>
                </a:lnTo>
                <a:lnTo>
                  <a:pt x="1592" y="91"/>
                </a:lnTo>
                <a:lnTo>
                  <a:pt x="1599" y="93"/>
                </a:lnTo>
                <a:lnTo>
                  <a:pt x="1601" y="94"/>
                </a:lnTo>
                <a:lnTo>
                  <a:pt x="1604" y="97"/>
                </a:lnTo>
                <a:lnTo>
                  <a:pt x="1605" y="100"/>
                </a:lnTo>
                <a:lnTo>
                  <a:pt x="1606" y="104"/>
                </a:lnTo>
                <a:lnTo>
                  <a:pt x="1608" y="113"/>
                </a:lnTo>
                <a:lnTo>
                  <a:pt x="1614" y="123"/>
                </a:lnTo>
                <a:lnTo>
                  <a:pt x="1618" y="129"/>
                </a:lnTo>
                <a:lnTo>
                  <a:pt x="1623" y="134"/>
                </a:lnTo>
                <a:lnTo>
                  <a:pt x="1627" y="137"/>
                </a:lnTo>
                <a:lnTo>
                  <a:pt x="1633" y="142"/>
                </a:lnTo>
                <a:lnTo>
                  <a:pt x="1638" y="145"/>
                </a:lnTo>
                <a:lnTo>
                  <a:pt x="1642" y="148"/>
                </a:lnTo>
                <a:lnTo>
                  <a:pt x="1644" y="151"/>
                </a:lnTo>
                <a:lnTo>
                  <a:pt x="1646" y="154"/>
                </a:lnTo>
                <a:lnTo>
                  <a:pt x="1646" y="157"/>
                </a:lnTo>
                <a:lnTo>
                  <a:pt x="1646" y="160"/>
                </a:lnTo>
                <a:lnTo>
                  <a:pt x="1646" y="162"/>
                </a:lnTo>
                <a:lnTo>
                  <a:pt x="1645" y="166"/>
                </a:lnTo>
                <a:lnTo>
                  <a:pt x="1642" y="173"/>
                </a:lnTo>
                <a:lnTo>
                  <a:pt x="1638" y="179"/>
                </a:lnTo>
                <a:lnTo>
                  <a:pt x="1637" y="186"/>
                </a:lnTo>
                <a:lnTo>
                  <a:pt x="1636" y="191"/>
                </a:lnTo>
                <a:lnTo>
                  <a:pt x="1636" y="193"/>
                </a:lnTo>
                <a:lnTo>
                  <a:pt x="1637" y="195"/>
                </a:lnTo>
                <a:lnTo>
                  <a:pt x="1638" y="197"/>
                </a:lnTo>
                <a:lnTo>
                  <a:pt x="1639" y="198"/>
                </a:lnTo>
                <a:lnTo>
                  <a:pt x="1645" y="200"/>
                </a:lnTo>
                <a:lnTo>
                  <a:pt x="1651" y="200"/>
                </a:lnTo>
                <a:lnTo>
                  <a:pt x="1655" y="201"/>
                </a:lnTo>
                <a:lnTo>
                  <a:pt x="1656" y="203"/>
                </a:lnTo>
                <a:lnTo>
                  <a:pt x="1657" y="204"/>
                </a:lnTo>
                <a:lnTo>
                  <a:pt x="1658" y="206"/>
                </a:lnTo>
                <a:lnTo>
                  <a:pt x="1656" y="210"/>
                </a:lnTo>
                <a:lnTo>
                  <a:pt x="1653" y="214"/>
                </a:lnTo>
                <a:lnTo>
                  <a:pt x="1650" y="219"/>
                </a:lnTo>
                <a:lnTo>
                  <a:pt x="1648" y="228"/>
                </a:lnTo>
                <a:lnTo>
                  <a:pt x="1648" y="231"/>
                </a:lnTo>
                <a:lnTo>
                  <a:pt x="1649" y="235"/>
                </a:lnTo>
                <a:lnTo>
                  <a:pt x="1650" y="239"/>
                </a:lnTo>
                <a:lnTo>
                  <a:pt x="1653" y="243"/>
                </a:lnTo>
                <a:lnTo>
                  <a:pt x="1658" y="245"/>
                </a:lnTo>
                <a:lnTo>
                  <a:pt x="1662" y="248"/>
                </a:lnTo>
                <a:lnTo>
                  <a:pt x="1665" y="250"/>
                </a:lnTo>
                <a:lnTo>
                  <a:pt x="1670" y="251"/>
                </a:lnTo>
                <a:lnTo>
                  <a:pt x="1674" y="251"/>
                </a:lnTo>
                <a:lnTo>
                  <a:pt x="1678" y="250"/>
                </a:lnTo>
                <a:lnTo>
                  <a:pt x="1682" y="248"/>
                </a:lnTo>
                <a:lnTo>
                  <a:pt x="1687" y="245"/>
                </a:lnTo>
                <a:lnTo>
                  <a:pt x="1695" y="236"/>
                </a:lnTo>
                <a:lnTo>
                  <a:pt x="1703" y="226"/>
                </a:lnTo>
                <a:lnTo>
                  <a:pt x="1711" y="216"/>
                </a:lnTo>
                <a:lnTo>
                  <a:pt x="1718" y="204"/>
                </a:lnTo>
                <a:lnTo>
                  <a:pt x="1725" y="188"/>
                </a:lnTo>
                <a:lnTo>
                  <a:pt x="1733" y="169"/>
                </a:lnTo>
                <a:lnTo>
                  <a:pt x="1743" y="150"/>
                </a:lnTo>
                <a:lnTo>
                  <a:pt x="1750" y="136"/>
                </a:lnTo>
                <a:lnTo>
                  <a:pt x="1755" y="130"/>
                </a:lnTo>
                <a:lnTo>
                  <a:pt x="1759" y="125"/>
                </a:lnTo>
                <a:lnTo>
                  <a:pt x="1764" y="122"/>
                </a:lnTo>
                <a:lnTo>
                  <a:pt x="1770" y="119"/>
                </a:lnTo>
                <a:lnTo>
                  <a:pt x="1776" y="118"/>
                </a:lnTo>
                <a:lnTo>
                  <a:pt x="1782" y="119"/>
                </a:lnTo>
                <a:lnTo>
                  <a:pt x="1784" y="121"/>
                </a:lnTo>
                <a:lnTo>
                  <a:pt x="1787" y="123"/>
                </a:lnTo>
                <a:lnTo>
                  <a:pt x="1789" y="126"/>
                </a:lnTo>
                <a:lnTo>
                  <a:pt x="1789" y="130"/>
                </a:lnTo>
                <a:lnTo>
                  <a:pt x="1787" y="147"/>
                </a:lnTo>
                <a:lnTo>
                  <a:pt x="1785" y="163"/>
                </a:lnTo>
                <a:lnTo>
                  <a:pt x="1787" y="167"/>
                </a:lnTo>
                <a:lnTo>
                  <a:pt x="1788" y="170"/>
                </a:lnTo>
                <a:lnTo>
                  <a:pt x="1789" y="173"/>
                </a:lnTo>
                <a:lnTo>
                  <a:pt x="1793" y="176"/>
                </a:lnTo>
                <a:lnTo>
                  <a:pt x="1797" y="181"/>
                </a:lnTo>
                <a:lnTo>
                  <a:pt x="1802" y="187"/>
                </a:lnTo>
                <a:lnTo>
                  <a:pt x="1803" y="189"/>
                </a:lnTo>
                <a:lnTo>
                  <a:pt x="1804" y="193"/>
                </a:lnTo>
                <a:lnTo>
                  <a:pt x="1806" y="198"/>
                </a:lnTo>
                <a:lnTo>
                  <a:pt x="1806" y="203"/>
                </a:lnTo>
                <a:lnTo>
                  <a:pt x="1803" y="211"/>
                </a:lnTo>
                <a:lnTo>
                  <a:pt x="1801" y="218"/>
                </a:lnTo>
                <a:lnTo>
                  <a:pt x="1800" y="222"/>
                </a:lnTo>
                <a:lnTo>
                  <a:pt x="1800" y="225"/>
                </a:lnTo>
                <a:lnTo>
                  <a:pt x="1801" y="229"/>
                </a:lnTo>
                <a:lnTo>
                  <a:pt x="1803" y="233"/>
                </a:lnTo>
                <a:lnTo>
                  <a:pt x="1810" y="242"/>
                </a:lnTo>
                <a:lnTo>
                  <a:pt x="1820" y="251"/>
                </a:lnTo>
                <a:lnTo>
                  <a:pt x="1825" y="256"/>
                </a:lnTo>
                <a:lnTo>
                  <a:pt x="1829" y="262"/>
                </a:lnTo>
                <a:lnTo>
                  <a:pt x="1834" y="268"/>
                </a:lnTo>
                <a:lnTo>
                  <a:pt x="1837" y="276"/>
                </a:lnTo>
                <a:lnTo>
                  <a:pt x="1840" y="291"/>
                </a:lnTo>
                <a:lnTo>
                  <a:pt x="1842" y="302"/>
                </a:lnTo>
                <a:lnTo>
                  <a:pt x="1844" y="307"/>
                </a:lnTo>
                <a:lnTo>
                  <a:pt x="1846" y="311"/>
                </a:lnTo>
                <a:lnTo>
                  <a:pt x="1847" y="314"/>
                </a:lnTo>
                <a:lnTo>
                  <a:pt x="1851" y="317"/>
                </a:lnTo>
                <a:lnTo>
                  <a:pt x="1854" y="319"/>
                </a:lnTo>
                <a:lnTo>
                  <a:pt x="1858" y="320"/>
                </a:lnTo>
                <a:lnTo>
                  <a:pt x="1862" y="320"/>
                </a:lnTo>
                <a:lnTo>
                  <a:pt x="1864" y="320"/>
                </a:lnTo>
                <a:lnTo>
                  <a:pt x="1871" y="319"/>
                </a:lnTo>
                <a:lnTo>
                  <a:pt x="1878" y="319"/>
                </a:lnTo>
                <a:lnTo>
                  <a:pt x="1882" y="319"/>
                </a:lnTo>
                <a:lnTo>
                  <a:pt x="1885" y="320"/>
                </a:lnTo>
                <a:lnTo>
                  <a:pt x="1888" y="321"/>
                </a:lnTo>
                <a:lnTo>
                  <a:pt x="1890" y="325"/>
                </a:lnTo>
                <a:lnTo>
                  <a:pt x="1892" y="329"/>
                </a:lnTo>
                <a:lnTo>
                  <a:pt x="1894" y="332"/>
                </a:lnTo>
                <a:lnTo>
                  <a:pt x="1895" y="337"/>
                </a:lnTo>
                <a:lnTo>
                  <a:pt x="1896" y="342"/>
                </a:lnTo>
                <a:lnTo>
                  <a:pt x="1896" y="352"/>
                </a:lnTo>
                <a:lnTo>
                  <a:pt x="1898" y="363"/>
                </a:lnTo>
                <a:lnTo>
                  <a:pt x="1900" y="368"/>
                </a:lnTo>
                <a:lnTo>
                  <a:pt x="1901" y="373"/>
                </a:lnTo>
                <a:lnTo>
                  <a:pt x="1904" y="377"/>
                </a:lnTo>
                <a:lnTo>
                  <a:pt x="1908" y="382"/>
                </a:lnTo>
                <a:lnTo>
                  <a:pt x="1916" y="392"/>
                </a:lnTo>
                <a:lnTo>
                  <a:pt x="1925" y="401"/>
                </a:lnTo>
                <a:lnTo>
                  <a:pt x="1927" y="406"/>
                </a:lnTo>
                <a:lnTo>
                  <a:pt x="1929" y="411"/>
                </a:lnTo>
                <a:lnTo>
                  <a:pt x="1930" y="415"/>
                </a:lnTo>
                <a:lnTo>
                  <a:pt x="1932" y="420"/>
                </a:lnTo>
                <a:lnTo>
                  <a:pt x="1932" y="431"/>
                </a:lnTo>
                <a:lnTo>
                  <a:pt x="1932" y="439"/>
                </a:lnTo>
                <a:lnTo>
                  <a:pt x="1933" y="441"/>
                </a:lnTo>
                <a:lnTo>
                  <a:pt x="1935" y="445"/>
                </a:lnTo>
                <a:lnTo>
                  <a:pt x="1938" y="446"/>
                </a:lnTo>
                <a:lnTo>
                  <a:pt x="1942" y="446"/>
                </a:lnTo>
                <a:lnTo>
                  <a:pt x="1952" y="447"/>
                </a:lnTo>
                <a:lnTo>
                  <a:pt x="1961" y="450"/>
                </a:lnTo>
                <a:lnTo>
                  <a:pt x="1965" y="452"/>
                </a:lnTo>
                <a:lnTo>
                  <a:pt x="1969" y="457"/>
                </a:lnTo>
                <a:lnTo>
                  <a:pt x="1972" y="462"/>
                </a:lnTo>
                <a:lnTo>
                  <a:pt x="1974" y="469"/>
                </a:lnTo>
                <a:lnTo>
                  <a:pt x="1980" y="482"/>
                </a:lnTo>
                <a:lnTo>
                  <a:pt x="1985" y="493"/>
                </a:lnTo>
                <a:lnTo>
                  <a:pt x="1989" y="501"/>
                </a:lnTo>
                <a:lnTo>
                  <a:pt x="1991" y="509"/>
                </a:lnTo>
                <a:lnTo>
                  <a:pt x="1992" y="516"/>
                </a:lnTo>
                <a:lnTo>
                  <a:pt x="1995" y="521"/>
                </a:lnTo>
                <a:lnTo>
                  <a:pt x="1996" y="521"/>
                </a:lnTo>
                <a:lnTo>
                  <a:pt x="1997" y="520"/>
                </a:lnTo>
                <a:lnTo>
                  <a:pt x="1999" y="516"/>
                </a:lnTo>
                <a:lnTo>
                  <a:pt x="2001" y="513"/>
                </a:lnTo>
                <a:lnTo>
                  <a:pt x="2003" y="508"/>
                </a:lnTo>
                <a:lnTo>
                  <a:pt x="2005" y="504"/>
                </a:lnTo>
                <a:lnTo>
                  <a:pt x="2008" y="502"/>
                </a:lnTo>
                <a:lnTo>
                  <a:pt x="2011" y="501"/>
                </a:lnTo>
                <a:lnTo>
                  <a:pt x="2018" y="501"/>
                </a:lnTo>
                <a:lnTo>
                  <a:pt x="2028" y="503"/>
                </a:lnTo>
                <a:lnTo>
                  <a:pt x="2033" y="504"/>
                </a:lnTo>
                <a:lnTo>
                  <a:pt x="2036" y="507"/>
                </a:lnTo>
                <a:lnTo>
                  <a:pt x="2040" y="509"/>
                </a:lnTo>
                <a:lnTo>
                  <a:pt x="2042" y="512"/>
                </a:lnTo>
                <a:lnTo>
                  <a:pt x="2043" y="514"/>
                </a:lnTo>
                <a:lnTo>
                  <a:pt x="2043" y="518"/>
                </a:lnTo>
                <a:lnTo>
                  <a:pt x="2042" y="521"/>
                </a:lnTo>
                <a:lnTo>
                  <a:pt x="2040" y="525"/>
                </a:lnTo>
                <a:lnTo>
                  <a:pt x="2033" y="537"/>
                </a:lnTo>
                <a:lnTo>
                  <a:pt x="2023" y="551"/>
                </a:lnTo>
                <a:lnTo>
                  <a:pt x="2014" y="564"/>
                </a:lnTo>
                <a:lnTo>
                  <a:pt x="2008" y="575"/>
                </a:lnTo>
                <a:lnTo>
                  <a:pt x="2004" y="582"/>
                </a:lnTo>
                <a:lnTo>
                  <a:pt x="1999" y="590"/>
                </a:lnTo>
                <a:lnTo>
                  <a:pt x="1998" y="594"/>
                </a:lnTo>
                <a:lnTo>
                  <a:pt x="1998" y="598"/>
                </a:lnTo>
                <a:lnTo>
                  <a:pt x="1998" y="603"/>
                </a:lnTo>
                <a:lnTo>
                  <a:pt x="1998" y="609"/>
                </a:lnTo>
                <a:lnTo>
                  <a:pt x="2001" y="622"/>
                </a:lnTo>
                <a:lnTo>
                  <a:pt x="2002" y="635"/>
                </a:lnTo>
                <a:lnTo>
                  <a:pt x="2003" y="647"/>
                </a:lnTo>
                <a:lnTo>
                  <a:pt x="2004" y="657"/>
                </a:lnTo>
                <a:lnTo>
                  <a:pt x="2012" y="668"/>
                </a:lnTo>
                <a:lnTo>
                  <a:pt x="2022" y="686"/>
                </a:lnTo>
                <a:lnTo>
                  <a:pt x="2023" y="698"/>
                </a:lnTo>
                <a:lnTo>
                  <a:pt x="2024" y="710"/>
                </a:lnTo>
                <a:lnTo>
                  <a:pt x="2027" y="714"/>
                </a:lnTo>
                <a:lnTo>
                  <a:pt x="2029" y="715"/>
                </a:lnTo>
                <a:lnTo>
                  <a:pt x="2033" y="714"/>
                </a:lnTo>
                <a:lnTo>
                  <a:pt x="2039" y="709"/>
                </a:lnTo>
                <a:lnTo>
                  <a:pt x="2046" y="704"/>
                </a:lnTo>
                <a:lnTo>
                  <a:pt x="2052" y="701"/>
                </a:lnTo>
                <a:lnTo>
                  <a:pt x="2056" y="698"/>
                </a:lnTo>
                <a:lnTo>
                  <a:pt x="2061" y="699"/>
                </a:lnTo>
                <a:lnTo>
                  <a:pt x="2065" y="701"/>
                </a:lnTo>
                <a:lnTo>
                  <a:pt x="2068" y="703"/>
                </a:lnTo>
                <a:lnTo>
                  <a:pt x="2070" y="708"/>
                </a:lnTo>
                <a:lnTo>
                  <a:pt x="2070" y="712"/>
                </a:lnTo>
                <a:lnTo>
                  <a:pt x="2070" y="726"/>
                </a:lnTo>
                <a:lnTo>
                  <a:pt x="2070" y="740"/>
                </a:lnTo>
                <a:lnTo>
                  <a:pt x="2071" y="746"/>
                </a:lnTo>
                <a:lnTo>
                  <a:pt x="2073" y="753"/>
                </a:lnTo>
                <a:lnTo>
                  <a:pt x="2075" y="758"/>
                </a:lnTo>
                <a:lnTo>
                  <a:pt x="2078" y="764"/>
                </a:lnTo>
                <a:lnTo>
                  <a:pt x="2084" y="773"/>
                </a:lnTo>
                <a:lnTo>
                  <a:pt x="2092" y="785"/>
                </a:lnTo>
                <a:lnTo>
                  <a:pt x="2099" y="798"/>
                </a:lnTo>
                <a:lnTo>
                  <a:pt x="2108" y="813"/>
                </a:lnTo>
                <a:lnTo>
                  <a:pt x="2116" y="830"/>
                </a:lnTo>
                <a:lnTo>
                  <a:pt x="2125" y="848"/>
                </a:lnTo>
                <a:lnTo>
                  <a:pt x="2135" y="866"/>
                </a:lnTo>
                <a:lnTo>
                  <a:pt x="2143" y="879"/>
                </a:lnTo>
                <a:lnTo>
                  <a:pt x="2153" y="876"/>
                </a:lnTo>
                <a:lnTo>
                  <a:pt x="2161" y="874"/>
                </a:lnTo>
                <a:lnTo>
                  <a:pt x="2165" y="881"/>
                </a:lnTo>
                <a:lnTo>
                  <a:pt x="2166" y="887"/>
                </a:lnTo>
                <a:lnTo>
                  <a:pt x="2167" y="890"/>
                </a:lnTo>
                <a:lnTo>
                  <a:pt x="2168" y="891"/>
                </a:lnTo>
                <a:lnTo>
                  <a:pt x="2171" y="891"/>
                </a:lnTo>
                <a:lnTo>
                  <a:pt x="2175" y="890"/>
                </a:lnTo>
                <a:lnTo>
                  <a:pt x="2181" y="888"/>
                </a:lnTo>
                <a:lnTo>
                  <a:pt x="2186" y="887"/>
                </a:lnTo>
                <a:lnTo>
                  <a:pt x="2188" y="887"/>
                </a:lnTo>
                <a:lnTo>
                  <a:pt x="2190" y="887"/>
                </a:lnTo>
                <a:lnTo>
                  <a:pt x="2191" y="888"/>
                </a:lnTo>
                <a:lnTo>
                  <a:pt x="2192" y="890"/>
                </a:lnTo>
                <a:lnTo>
                  <a:pt x="2191" y="907"/>
                </a:lnTo>
                <a:lnTo>
                  <a:pt x="2190" y="920"/>
                </a:lnTo>
                <a:lnTo>
                  <a:pt x="2200" y="923"/>
                </a:lnTo>
                <a:lnTo>
                  <a:pt x="2211" y="926"/>
                </a:lnTo>
                <a:lnTo>
                  <a:pt x="2212" y="928"/>
                </a:lnTo>
                <a:lnTo>
                  <a:pt x="2211" y="929"/>
                </a:lnTo>
                <a:lnTo>
                  <a:pt x="2210" y="930"/>
                </a:lnTo>
                <a:lnTo>
                  <a:pt x="2209" y="932"/>
                </a:lnTo>
                <a:lnTo>
                  <a:pt x="2203" y="936"/>
                </a:lnTo>
                <a:lnTo>
                  <a:pt x="2198" y="939"/>
                </a:lnTo>
                <a:lnTo>
                  <a:pt x="2194" y="942"/>
                </a:lnTo>
                <a:lnTo>
                  <a:pt x="2192" y="945"/>
                </a:lnTo>
                <a:lnTo>
                  <a:pt x="2190" y="949"/>
                </a:lnTo>
                <a:lnTo>
                  <a:pt x="2188" y="954"/>
                </a:lnTo>
                <a:lnTo>
                  <a:pt x="2190" y="962"/>
                </a:lnTo>
                <a:lnTo>
                  <a:pt x="2191" y="970"/>
                </a:lnTo>
                <a:lnTo>
                  <a:pt x="2192" y="979"/>
                </a:lnTo>
                <a:lnTo>
                  <a:pt x="2193" y="985"/>
                </a:lnTo>
                <a:lnTo>
                  <a:pt x="2193" y="988"/>
                </a:lnTo>
                <a:lnTo>
                  <a:pt x="2192" y="992"/>
                </a:lnTo>
                <a:lnTo>
                  <a:pt x="2190" y="995"/>
                </a:lnTo>
                <a:lnTo>
                  <a:pt x="2187" y="999"/>
                </a:lnTo>
                <a:lnTo>
                  <a:pt x="2177" y="1011"/>
                </a:lnTo>
                <a:lnTo>
                  <a:pt x="2163" y="1025"/>
                </a:lnTo>
                <a:lnTo>
                  <a:pt x="2156" y="1031"/>
                </a:lnTo>
                <a:lnTo>
                  <a:pt x="2152" y="1036"/>
                </a:lnTo>
                <a:lnTo>
                  <a:pt x="2150" y="1038"/>
                </a:lnTo>
                <a:lnTo>
                  <a:pt x="2149" y="1041"/>
                </a:lnTo>
                <a:lnTo>
                  <a:pt x="2149" y="1042"/>
                </a:lnTo>
                <a:lnTo>
                  <a:pt x="2150" y="1044"/>
                </a:lnTo>
                <a:lnTo>
                  <a:pt x="2153" y="1045"/>
                </a:lnTo>
                <a:lnTo>
                  <a:pt x="2155" y="1046"/>
                </a:lnTo>
                <a:lnTo>
                  <a:pt x="2158" y="1046"/>
                </a:lnTo>
                <a:lnTo>
                  <a:pt x="2161" y="1046"/>
                </a:lnTo>
                <a:lnTo>
                  <a:pt x="2167" y="1045"/>
                </a:lnTo>
                <a:lnTo>
                  <a:pt x="2174" y="1043"/>
                </a:lnTo>
                <a:lnTo>
                  <a:pt x="2181" y="1041"/>
                </a:lnTo>
                <a:lnTo>
                  <a:pt x="2192" y="1041"/>
                </a:lnTo>
                <a:lnTo>
                  <a:pt x="2199" y="1043"/>
                </a:lnTo>
                <a:lnTo>
                  <a:pt x="2204" y="1044"/>
                </a:lnTo>
                <a:lnTo>
                  <a:pt x="2205" y="1046"/>
                </a:lnTo>
                <a:lnTo>
                  <a:pt x="2205" y="1049"/>
                </a:lnTo>
                <a:lnTo>
                  <a:pt x="2201" y="1055"/>
                </a:lnTo>
                <a:lnTo>
                  <a:pt x="2197" y="1062"/>
                </a:lnTo>
                <a:lnTo>
                  <a:pt x="2193" y="1069"/>
                </a:lnTo>
                <a:lnTo>
                  <a:pt x="2191" y="1077"/>
                </a:lnTo>
                <a:lnTo>
                  <a:pt x="2190" y="1084"/>
                </a:lnTo>
                <a:lnTo>
                  <a:pt x="2188" y="1092"/>
                </a:lnTo>
                <a:lnTo>
                  <a:pt x="2188" y="1096"/>
                </a:lnTo>
                <a:lnTo>
                  <a:pt x="2187" y="1100"/>
                </a:lnTo>
                <a:lnTo>
                  <a:pt x="2184" y="1102"/>
                </a:lnTo>
                <a:lnTo>
                  <a:pt x="2181" y="1105"/>
                </a:lnTo>
                <a:lnTo>
                  <a:pt x="2173" y="1107"/>
                </a:lnTo>
                <a:lnTo>
                  <a:pt x="2165" y="1107"/>
                </a:lnTo>
                <a:lnTo>
                  <a:pt x="2160" y="1108"/>
                </a:lnTo>
                <a:lnTo>
                  <a:pt x="2158" y="1109"/>
                </a:lnTo>
                <a:lnTo>
                  <a:pt x="2155" y="1115"/>
                </a:lnTo>
                <a:lnTo>
                  <a:pt x="2149" y="1127"/>
                </a:lnTo>
                <a:lnTo>
                  <a:pt x="2136" y="1142"/>
                </a:lnTo>
                <a:lnTo>
                  <a:pt x="2124" y="1155"/>
                </a:lnTo>
                <a:lnTo>
                  <a:pt x="2119" y="1161"/>
                </a:lnTo>
                <a:lnTo>
                  <a:pt x="2115" y="1165"/>
                </a:lnTo>
                <a:lnTo>
                  <a:pt x="2106" y="1168"/>
                </a:lnTo>
                <a:lnTo>
                  <a:pt x="2095" y="1170"/>
                </a:lnTo>
                <a:lnTo>
                  <a:pt x="2087" y="1172"/>
                </a:lnTo>
                <a:lnTo>
                  <a:pt x="2081" y="1175"/>
                </a:lnTo>
                <a:lnTo>
                  <a:pt x="2075" y="1177"/>
                </a:lnTo>
                <a:lnTo>
                  <a:pt x="2071" y="1181"/>
                </a:lnTo>
                <a:lnTo>
                  <a:pt x="2062" y="1188"/>
                </a:lnTo>
                <a:lnTo>
                  <a:pt x="2054" y="1194"/>
                </a:lnTo>
                <a:lnTo>
                  <a:pt x="2047" y="1200"/>
                </a:lnTo>
                <a:lnTo>
                  <a:pt x="2040" y="1206"/>
                </a:lnTo>
                <a:lnTo>
                  <a:pt x="2033" y="1210"/>
                </a:lnTo>
                <a:lnTo>
                  <a:pt x="2022" y="1214"/>
                </a:lnTo>
                <a:lnTo>
                  <a:pt x="2012" y="1220"/>
                </a:lnTo>
                <a:lnTo>
                  <a:pt x="2005" y="1226"/>
                </a:lnTo>
                <a:lnTo>
                  <a:pt x="2003" y="1228"/>
                </a:lnTo>
                <a:lnTo>
                  <a:pt x="2001" y="1232"/>
                </a:lnTo>
                <a:lnTo>
                  <a:pt x="1999" y="1235"/>
                </a:lnTo>
                <a:lnTo>
                  <a:pt x="1998" y="1238"/>
                </a:lnTo>
                <a:lnTo>
                  <a:pt x="1997" y="1244"/>
                </a:lnTo>
                <a:lnTo>
                  <a:pt x="1995" y="1250"/>
                </a:lnTo>
                <a:lnTo>
                  <a:pt x="1992" y="1254"/>
                </a:lnTo>
                <a:lnTo>
                  <a:pt x="1989" y="1258"/>
                </a:lnTo>
                <a:lnTo>
                  <a:pt x="1979" y="1265"/>
                </a:lnTo>
                <a:lnTo>
                  <a:pt x="1970" y="1272"/>
                </a:lnTo>
                <a:lnTo>
                  <a:pt x="1958" y="1281"/>
                </a:lnTo>
                <a:lnTo>
                  <a:pt x="1945" y="1290"/>
                </a:lnTo>
                <a:lnTo>
                  <a:pt x="1933" y="1298"/>
                </a:lnTo>
                <a:lnTo>
                  <a:pt x="1923" y="1308"/>
                </a:lnTo>
                <a:lnTo>
                  <a:pt x="1916" y="1317"/>
                </a:lnTo>
                <a:lnTo>
                  <a:pt x="1910" y="1329"/>
                </a:lnTo>
                <a:lnTo>
                  <a:pt x="1902" y="1341"/>
                </a:lnTo>
                <a:lnTo>
                  <a:pt x="1892" y="1353"/>
                </a:lnTo>
                <a:lnTo>
                  <a:pt x="1878" y="1369"/>
                </a:lnTo>
                <a:lnTo>
                  <a:pt x="1862" y="1389"/>
                </a:lnTo>
                <a:lnTo>
                  <a:pt x="1844" y="1409"/>
                </a:lnTo>
                <a:lnTo>
                  <a:pt x="1827" y="1426"/>
                </a:lnTo>
                <a:lnTo>
                  <a:pt x="1821" y="1430"/>
                </a:lnTo>
                <a:lnTo>
                  <a:pt x="1818" y="1436"/>
                </a:lnTo>
                <a:lnTo>
                  <a:pt x="1815" y="1441"/>
                </a:lnTo>
                <a:lnTo>
                  <a:pt x="1814" y="1445"/>
                </a:lnTo>
                <a:lnTo>
                  <a:pt x="1813" y="1446"/>
                </a:lnTo>
                <a:lnTo>
                  <a:pt x="1812" y="1448"/>
                </a:lnTo>
                <a:lnTo>
                  <a:pt x="1809" y="1457"/>
                </a:lnTo>
                <a:lnTo>
                  <a:pt x="1808" y="1466"/>
                </a:lnTo>
                <a:lnTo>
                  <a:pt x="1807" y="1477"/>
                </a:lnTo>
                <a:lnTo>
                  <a:pt x="1807" y="1485"/>
                </a:lnTo>
                <a:lnTo>
                  <a:pt x="1800" y="1500"/>
                </a:lnTo>
                <a:lnTo>
                  <a:pt x="1790" y="1520"/>
                </a:lnTo>
                <a:lnTo>
                  <a:pt x="1785" y="1529"/>
                </a:lnTo>
                <a:lnTo>
                  <a:pt x="1782" y="1537"/>
                </a:lnTo>
                <a:lnTo>
                  <a:pt x="1776" y="1544"/>
                </a:lnTo>
                <a:lnTo>
                  <a:pt x="1769" y="1554"/>
                </a:lnTo>
                <a:lnTo>
                  <a:pt x="1763" y="1563"/>
                </a:lnTo>
                <a:lnTo>
                  <a:pt x="1757" y="1571"/>
                </a:lnTo>
                <a:lnTo>
                  <a:pt x="1751" y="1575"/>
                </a:lnTo>
                <a:lnTo>
                  <a:pt x="1745" y="1580"/>
                </a:lnTo>
                <a:lnTo>
                  <a:pt x="1740" y="1582"/>
                </a:lnTo>
                <a:lnTo>
                  <a:pt x="1736" y="1585"/>
                </a:lnTo>
                <a:lnTo>
                  <a:pt x="1732" y="1586"/>
                </a:lnTo>
                <a:lnTo>
                  <a:pt x="1727" y="1586"/>
                </a:lnTo>
                <a:lnTo>
                  <a:pt x="1708" y="1582"/>
                </a:lnTo>
                <a:lnTo>
                  <a:pt x="1682" y="1578"/>
                </a:lnTo>
                <a:lnTo>
                  <a:pt x="1676" y="1579"/>
                </a:lnTo>
                <a:lnTo>
                  <a:pt x="1671" y="1580"/>
                </a:lnTo>
                <a:lnTo>
                  <a:pt x="1667" y="1582"/>
                </a:lnTo>
                <a:lnTo>
                  <a:pt x="1662" y="1586"/>
                </a:lnTo>
                <a:lnTo>
                  <a:pt x="1657" y="1588"/>
                </a:lnTo>
                <a:lnTo>
                  <a:pt x="1651" y="1592"/>
                </a:lnTo>
                <a:lnTo>
                  <a:pt x="1645" y="1594"/>
                </a:lnTo>
                <a:lnTo>
                  <a:pt x="1639" y="1596"/>
                </a:lnTo>
                <a:lnTo>
                  <a:pt x="1633" y="1596"/>
                </a:lnTo>
                <a:lnTo>
                  <a:pt x="1627" y="1594"/>
                </a:lnTo>
                <a:lnTo>
                  <a:pt x="1620" y="1593"/>
                </a:lnTo>
                <a:lnTo>
                  <a:pt x="1615" y="1592"/>
                </a:lnTo>
                <a:lnTo>
                  <a:pt x="1609" y="1590"/>
                </a:lnTo>
                <a:lnTo>
                  <a:pt x="1604" y="1590"/>
                </a:lnTo>
                <a:lnTo>
                  <a:pt x="1598" y="1590"/>
                </a:lnTo>
                <a:lnTo>
                  <a:pt x="1592" y="1591"/>
                </a:lnTo>
                <a:lnTo>
                  <a:pt x="1585" y="1594"/>
                </a:lnTo>
                <a:lnTo>
                  <a:pt x="1577" y="1600"/>
                </a:lnTo>
                <a:lnTo>
                  <a:pt x="1570" y="1607"/>
                </a:lnTo>
                <a:lnTo>
                  <a:pt x="1562" y="1615"/>
                </a:lnTo>
                <a:lnTo>
                  <a:pt x="1548" y="1630"/>
                </a:lnTo>
                <a:lnTo>
                  <a:pt x="1536" y="1641"/>
                </a:lnTo>
                <a:lnTo>
                  <a:pt x="1479" y="1678"/>
                </a:lnTo>
                <a:lnTo>
                  <a:pt x="1466" y="1687"/>
                </a:lnTo>
                <a:lnTo>
                  <a:pt x="1456" y="1694"/>
                </a:lnTo>
                <a:lnTo>
                  <a:pt x="1450" y="1697"/>
                </a:lnTo>
                <a:lnTo>
                  <a:pt x="1442" y="1698"/>
                </a:lnTo>
                <a:lnTo>
                  <a:pt x="1431" y="1697"/>
                </a:lnTo>
                <a:lnTo>
                  <a:pt x="1417" y="1695"/>
                </a:lnTo>
                <a:lnTo>
                  <a:pt x="1410" y="1694"/>
                </a:lnTo>
                <a:lnTo>
                  <a:pt x="1405" y="1695"/>
                </a:lnTo>
                <a:lnTo>
                  <a:pt x="1401" y="1697"/>
                </a:lnTo>
                <a:lnTo>
                  <a:pt x="1398" y="1699"/>
                </a:lnTo>
                <a:lnTo>
                  <a:pt x="1394" y="1706"/>
                </a:lnTo>
                <a:lnTo>
                  <a:pt x="1391" y="1717"/>
                </a:lnTo>
                <a:lnTo>
                  <a:pt x="1390" y="1720"/>
                </a:lnTo>
                <a:lnTo>
                  <a:pt x="1387" y="1723"/>
                </a:lnTo>
                <a:lnTo>
                  <a:pt x="1385" y="1725"/>
                </a:lnTo>
                <a:lnTo>
                  <a:pt x="1381" y="1728"/>
                </a:lnTo>
                <a:lnTo>
                  <a:pt x="1374" y="1731"/>
                </a:lnTo>
                <a:lnTo>
                  <a:pt x="1365" y="1736"/>
                </a:lnTo>
                <a:lnTo>
                  <a:pt x="1355" y="1739"/>
                </a:lnTo>
                <a:lnTo>
                  <a:pt x="1347" y="1743"/>
                </a:lnTo>
                <a:lnTo>
                  <a:pt x="1340" y="1748"/>
                </a:lnTo>
                <a:lnTo>
                  <a:pt x="1334" y="1752"/>
                </a:lnTo>
                <a:lnTo>
                  <a:pt x="1322" y="1767"/>
                </a:lnTo>
                <a:lnTo>
                  <a:pt x="1304" y="1786"/>
                </a:lnTo>
                <a:lnTo>
                  <a:pt x="1286" y="1804"/>
                </a:lnTo>
                <a:lnTo>
                  <a:pt x="1272" y="1817"/>
                </a:lnTo>
                <a:lnTo>
                  <a:pt x="1259" y="1824"/>
                </a:lnTo>
                <a:lnTo>
                  <a:pt x="1247" y="1829"/>
                </a:lnTo>
                <a:lnTo>
                  <a:pt x="1234" y="1833"/>
                </a:lnTo>
                <a:lnTo>
                  <a:pt x="1222" y="1838"/>
                </a:lnTo>
                <a:lnTo>
                  <a:pt x="1216" y="1843"/>
                </a:lnTo>
                <a:lnTo>
                  <a:pt x="1210" y="1850"/>
                </a:lnTo>
                <a:lnTo>
                  <a:pt x="1204" y="1858"/>
                </a:lnTo>
                <a:lnTo>
                  <a:pt x="1198" y="1868"/>
                </a:lnTo>
                <a:lnTo>
                  <a:pt x="1189" y="1886"/>
                </a:lnTo>
                <a:lnTo>
                  <a:pt x="1180" y="1897"/>
                </a:lnTo>
                <a:lnTo>
                  <a:pt x="1174" y="1905"/>
                </a:lnTo>
                <a:lnTo>
                  <a:pt x="1168" y="1911"/>
                </a:lnTo>
                <a:lnTo>
                  <a:pt x="1163" y="1914"/>
                </a:lnTo>
                <a:lnTo>
                  <a:pt x="1158" y="1918"/>
                </a:lnTo>
                <a:lnTo>
                  <a:pt x="1154" y="1920"/>
                </a:lnTo>
                <a:lnTo>
                  <a:pt x="1148" y="1924"/>
                </a:lnTo>
                <a:lnTo>
                  <a:pt x="1141" y="1931"/>
                </a:lnTo>
                <a:lnTo>
                  <a:pt x="1135" y="1939"/>
                </a:lnTo>
                <a:lnTo>
                  <a:pt x="1130" y="1949"/>
                </a:lnTo>
                <a:lnTo>
                  <a:pt x="1129" y="1956"/>
                </a:lnTo>
                <a:lnTo>
                  <a:pt x="1129" y="1957"/>
                </a:lnTo>
                <a:lnTo>
                  <a:pt x="1130" y="1959"/>
                </a:lnTo>
                <a:lnTo>
                  <a:pt x="1132" y="1959"/>
                </a:lnTo>
                <a:lnTo>
                  <a:pt x="1134" y="1959"/>
                </a:lnTo>
                <a:lnTo>
                  <a:pt x="1140" y="1959"/>
                </a:lnTo>
                <a:lnTo>
                  <a:pt x="1145" y="1960"/>
                </a:lnTo>
                <a:lnTo>
                  <a:pt x="1147" y="1962"/>
                </a:lnTo>
                <a:lnTo>
                  <a:pt x="1148" y="1964"/>
                </a:lnTo>
                <a:lnTo>
                  <a:pt x="1148" y="1965"/>
                </a:lnTo>
                <a:lnTo>
                  <a:pt x="1147" y="1968"/>
                </a:lnTo>
                <a:lnTo>
                  <a:pt x="1144" y="1972"/>
                </a:lnTo>
                <a:lnTo>
                  <a:pt x="1138" y="1977"/>
                </a:lnTo>
                <a:lnTo>
                  <a:pt x="1134" y="1978"/>
                </a:lnTo>
                <a:lnTo>
                  <a:pt x="1130" y="1978"/>
                </a:lnTo>
                <a:lnTo>
                  <a:pt x="1127" y="1979"/>
                </a:lnTo>
                <a:lnTo>
                  <a:pt x="1122" y="1978"/>
                </a:lnTo>
                <a:lnTo>
                  <a:pt x="1117" y="1978"/>
                </a:lnTo>
                <a:lnTo>
                  <a:pt x="1115" y="1978"/>
                </a:lnTo>
                <a:lnTo>
                  <a:pt x="1113" y="1979"/>
                </a:lnTo>
                <a:lnTo>
                  <a:pt x="1113" y="1981"/>
                </a:lnTo>
                <a:lnTo>
                  <a:pt x="1113" y="1985"/>
                </a:lnTo>
                <a:lnTo>
                  <a:pt x="1114" y="1990"/>
                </a:lnTo>
                <a:lnTo>
                  <a:pt x="1115" y="1994"/>
                </a:lnTo>
                <a:lnTo>
                  <a:pt x="1116" y="1997"/>
                </a:lnTo>
                <a:lnTo>
                  <a:pt x="1115" y="2002"/>
                </a:lnTo>
                <a:lnTo>
                  <a:pt x="1114" y="2006"/>
                </a:lnTo>
                <a:lnTo>
                  <a:pt x="1110" y="2013"/>
                </a:lnTo>
                <a:lnTo>
                  <a:pt x="1105" y="2020"/>
                </a:lnTo>
                <a:lnTo>
                  <a:pt x="1098" y="2025"/>
                </a:lnTo>
                <a:lnTo>
                  <a:pt x="1091" y="2028"/>
                </a:lnTo>
                <a:lnTo>
                  <a:pt x="1088" y="2029"/>
                </a:lnTo>
                <a:lnTo>
                  <a:pt x="1083" y="2031"/>
                </a:lnTo>
                <a:lnTo>
                  <a:pt x="1079" y="2031"/>
                </a:lnTo>
                <a:lnTo>
                  <a:pt x="1077" y="2029"/>
                </a:lnTo>
                <a:lnTo>
                  <a:pt x="1073" y="2029"/>
                </a:lnTo>
                <a:lnTo>
                  <a:pt x="1070" y="2028"/>
                </a:lnTo>
                <a:lnTo>
                  <a:pt x="1067" y="2029"/>
                </a:lnTo>
                <a:lnTo>
                  <a:pt x="1066" y="2031"/>
                </a:lnTo>
                <a:lnTo>
                  <a:pt x="1065" y="2032"/>
                </a:lnTo>
                <a:lnTo>
                  <a:pt x="1066" y="2034"/>
                </a:lnTo>
                <a:lnTo>
                  <a:pt x="1069" y="2037"/>
                </a:lnTo>
                <a:lnTo>
                  <a:pt x="1072" y="2039"/>
                </a:lnTo>
                <a:lnTo>
                  <a:pt x="1076" y="2042"/>
                </a:lnTo>
                <a:lnTo>
                  <a:pt x="1079" y="2047"/>
                </a:lnTo>
                <a:lnTo>
                  <a:pt x="1081" y="2052"/>
                </a:lnTo>
                <a:lnTo>
                  <a:pt x="1081" y="2057"/>
                </a:lnTo>
                <a:lnTo>
                  <a:pt x="1081" y="2060"/>
                </a:lnTo>
                <a:lnTo>
                  <a:pt x="1078" y="2064"/>
                </a:lnTo>
                <a:lnTo>
                  <a:pt x="1076" y="2065"/>
                </a:lnTo>
                <a:lnTo>
                  <a:pt x="1071" y="2066"/>
                </a:lnTo>
                <a:lnTo>
                  <a:pt x="1066" y="2064"/>
                </a:lnTo>
                <a:lnTo>
                  <a:pt x="1061" y="2061"/>
                </a:lnTo>
                <a:lnTo>
                  <a:pt x="1057" y="2059"/>
                </a:lnTo>
                <a:lnTo>
                  <a:pt x="1052" y="2054"/>
                </a:lnTo>
                <a:lnTo>
                  <a:pt x="1044" y="2045"/>
                </a:lnTo>
                <a:lnTo>
                  <a:pt x="1037" y="2035"/>
                </a:lnTo>
                <a:lnTo>
                  <a:pt x="1033" y="2031"/>
                </a:lnTo>
                <a:lnTo>
                  <a:pt x="1029" y="2027"/>
                </a:lnTo>
                <a:lnTo>
                  <a:pt x="1027" y="2026"/>
                </a:lnTo>
                <a:lnTo>
                  <a:pt x="1023" y="2025"/>
                </a:lnTo>
                <a:lnTo>
                  <a:pt x="1021" y="2025"/>
                </a:lnTo>
                <a:lnTo>
                  <a:pt x="1020" y="2026"/>
                </a:lnTo>
                <a:lnTo>
                  <a:pt x="1019" y="2027"/>
                </a:lnTo>
                <a:lnTo>
                  <a:pt x="1018" y="2029"/>
                </a:lnTo>
                <a:lnTo>
                  <a:pt x="1018" y="2035"/>
                </a:lnTo>
                <a:lnTo>
                  <a:pt x="1016" y="2040"/>
                </a:lnTo>
                <a:lnTo>
                  <a:pt x="1015" y="2042"/>
                </a:lnTo>
                <a:lnTo>
                  <a:pt x="1014" y="2044"/>
                </a:lnTo>
                <a:lnTo>
                  <a:pt x="1012" y="2045"/>
                </a:lnTo>
                <a:lnTo>
                  <a:pt x="1008" y="2045"/>
                </a:lnTo>
                <a:lnTo>
                  <a:pt x="1002" y="2046"/>
                </a:lnTo>
                <a:lnTo>
                  <a:pt x="995" y="2048"/>
                </a:lnTo>
                <a:lnTo>
                  <a:pt x="993" y="2050"/>
                </a:lnTo>
                <a:lnTo>
                  <a:pt x="989" y="2052"/>
                </a:lnTo>
                <a:lnTo>
                  <a:pt x="988" y="2056"/>
                </a:lnTo>
                <a:lnTo>
                  <a:pt x="987" y="2059"/>
                </a:lnTo>
                <a:lnTo>
                  <a:pt x="987" y="2063"/>
                </a:lnTo>
                <a:lnTo>
                  <a:pt x="988" y="2066"/>
                </a:lnTo>
                <a:lnTo>
                  <a:pt x="990" y="2069"/>
                </a:lnTo>
                <a:lnTo>
                  <a:pt x="993" y="2072"/>
                </a:lnTo>
                <a:lnTo>
                  <a:pt x="1000" y="2076"/>
                </a:lnTo>
                <a:lnTo>
                  <a:pt x="1008" y="2079"/>
                </a:lnTo>
                <a:lnTo>
                  <a:pt x="1014" y="2084"/>
                </a:lnTo>
                <a:lnTo>
                  <a:pt x="1020" y="2090"/>
                </a:lnTo>
                <a:lnTo>
                  <a:pt x="1022" y="2094"/>
                </a:lnTo>
                <a:lnTo>
                  <a:pt x="1023" y="2097"/>
                </a:lnTo>
                <a:lnTo>
                  <a:pt x="1023" y="2100"/>
                </a:lnTo>
                <a:lnTo>
                  <a:pt x="1023" y="2102"/>
                </a:lnTo>
                <a:lnTo>
                  <a:pt x="1021" y="2103"/>
                </a:lnTo>
                <a:lnTo>
                  <a:pt x="1018" y="2104"/>
                </a:lnTo>
                <a:lnTo>
                  <a:pt x="1014" y="2105"/>
                </a:lnTo>
                <a:lnTo>
                  <a:pt x="1008" y="2105"/>
                </a:lnTo>
                <a:lnTo>
                  <a:pt x="997" y="2105"/>
                </a:lnTo>
                <a:lnTo>
                  <a:pt x="985" y="2105"/>
                </a:lnTo>
                <a:lnTo>
                  <a:pt x="979" y="2105"/>
                </a:lnTo>
                <a:lnTo>
                  <a:pt x="975" y="2107"/>
                </a:lnTo>
                <a:lnTo>
                  <a:pt x="971" y="2108"/>
                </a:lnTo>
                <a:lnTo>
                  <a:pt x="969" y="2110"/>
                </a:lnTo>
                <a:lnTo>
                  <a:pt x="964" y="2116"/>
                </a:lnTo>
                <a:lnTo>
                  <a:pt x="960" y="2123"/>
                </a:lnTo>
                <a:lnTo>
                  <a:pt x="957" y="2128"/>
                </a:lnTo>
                <a:lnTo>
                  <a:pt x="952" y="2133"/>
                </a:lnTo>
                <a:lnTo>
                  <a:pt x="945" y="2134"/>
                </a:lnTo>
                <a:lnTo>
                  <a:pt x="934" y="2135"/>
                </a:lnTo>
                <a:lnTo>
                  <a:pt x="924" y="2135"/>
                </a:lnTo>
                <a:lnTo>
                  <a:pt x="915" y="2136"/>
                </a:lnTo>
                <a:lnTo>
                  <a:pt x="908" y="2139"/>
                </a:lnTo>
                <a:lnTo>
                  <a:pt x="903" y="2142"/>
                </a:lnTo>
                <a:lnTo>
                  <a:pt x="897" y="2147"/>
                </a:lnTo>
                <a:lnTo>
                  <a:pt x="891" y="2151"/>
                </a:lnTo>
                <a:lnTo>
                  <a:pt x="884" y="2153"/>
                </a:lnTo>
                <a:lnTo>
                  <a:pt x="877" y="2153"/>
                </a:lnTo>
                <a:lnTo>
                  <a:pt x="872" y="2153"/>
                </a:lnTo>
                <a:lnTo>
                  <a:pt x="870" y="2154"/>
                </a:lnTo>
                <a:lnTo>
                  <a:pt x="867" y="2157"/>
                </a:lnTo>
                <a:lnTo>
                  <a:pt x="864" y="2160"/>
                </a:lnTo>
                <a:lnTo>
                  <a:pt x="861" y="2167"/>
                </a:lnTo>
                <a:lnTo>
                  <a:pt x="859" y="2174"/>
                </a:lnTo>
                <a:lnTo>
                  <a:pt x="857" y="2182"/>
                </a:lnTo>
                <a:lnTo>
                  <a:pt x="853" y="2185"/>
                </a:lnTo>
                <a:lnTo>
                  <a:pt x="852" y="2186"/>
                </a:lnTo>
                <a:lnTo>
                  <a:pt x="850" y="2187"/>
                </a:lnTo>
                <a:lnTo>
                  <a:pt x="846" y="2187"/>
                </a:lnTo>
                <a:lnTo>
                  <a:pt x="844" y="2186"/>
                </a:lnTo>
                <a:lnTo>
                  <a:pt x="840" y="2185"/>
                </a:lnTo>
                <a:lnTo>
                  <a:pt x="838" y="2183"/>
                </a:lnTo>
                <a:lnTo>
                  <a:pt x="837" y="2179"/>
                </a:lnTo>
                <a:lnTo>
                  <a:pt x="834" y="2176"/>
                </a:lnTo>
                <a:lnTo>
                  <a:pt x="833" y="2165"/>
                </a:lnTo>
                <a:lnTo>
                  <a:pt x="832" y="2153"/>
                </a:lnTo>
                <a:lnTo>
                  <a:pt x="832" y="2146"/>
                </a:lnTo>
                <a:lnTo>
                  <a:pt x="830" y="2140"/>
                </a:lnTo>
                <a:lnTo>
                  <a:pt x="827" y="2134"/>
                </a:lnTo>
                <a:lnTo>
                  <a:pt x="825" y="2129"/>
                </a:lnTo>
                <a:lnTo>
                  <a:pt x="819" y="2120"/>
                </a:lnTo>
                <a:lnTo>
                  <a:pt x="817" y="2114"/>
                </a:lnTo>
                <a:lnTo>
                  <a:pt x="817" y="2109"/>
                </a:lnTo>
                <a:lnTo>
                  <a:pt x="818" y="2103"/>
                </a:lnTo>
                <a:lnTo>
                  <a:pt x="819" y="2100"/>
                </a:lnTo>
                <a:lnTo>
                  <a:pt x="821" y="2097"/>
                </a:lnTo>
                <a:lnTo>
                  <a:pt x="825" y="2096"/>
                </a:lnTo>
                <a:lnTo>
                  <a:pt x="830" y="2095"/>
                </a:lnTo>
                <a:lnTo>
                  <a:pt x="843" y="2094"/>
                </a:lnTo>
                <a:lnTo>
                  <a:pt x="857" y="2091"/>
                </a:lnTo>
                <a:lnTo>
                  <a:pt x="871" y="2088"/>
                </a:lnTo>
                <a:lnTo>
                  <a:pt x="883" y="2083"/>
                </a:lnTo>
                <a:lnTo>
                  <a:pt x="887" y="2079"/>
                </a:lnTo>
                <a:lnTo>
                  <a:pt x="889" y="2076"/>
                </a:lnTo>
                <a:lnTo>
                  <a:pt x="890" y="2072"/>
                </a:lnTo>
                <a:lnTo>
                  <a:pt x="891" y="2069"/>
                </a:lnTo>
                <a:lnTo>
                  <a:pt x="890" y="2059"/>
                </a:lnTo>
                <a:lnTo>
                  <a:pt x="889" y="2050"/>
                </a:lnTo>
                <a:lnTo>
                  <a:pt x="890" y="2046"/>
                </a:lnTo>
                <a:lnTo>
                  <a:pt x="891" y="2042"/>
                </a:lnTo>
                <a:lnTo>
                  <a:pt x="894" y="2040"/>
                </a:lnTo>
                <a:lnTo>
                  <a:pt x="896" y="2038"/>
                </a:lnTo>
                <a:lnTo>
                  <a:pt x="900" y="2037"/>
                </a:lnTo>
                <a:lnTo>
                  <a:pt x="903" y="2037"/>
                </a:lnTo>
                <a:lnTo>
                  <a:pt x="907" y="2038"/>
                </a:lnTo>
                <a:lnTo>
                  <a:pt x="909" y="2039"/>
                </a:lnTo>
                <a:lnTo>
                  <a:pt x="915" y="2042"/>
                </a:lnTo>
                <a:lnTo>
                  <a:pt x="921" y="2045"/>
                </a:lnTo>
                <a:lnTo>
                  <a:pt x="928" y="2046"/>
                </a:lnTo>
                <a:lnTo>
                  <a:pt x="938" y="2044"/>
                </a:lnTo>
                <a:lnTo>
                  <a:pt x="944" y="2041"/>
                </a:lnTo>
                <a:lnTo>
                  <a:pt x="951" y="2038"/>
                </a:lnTo>
                <a:lnTo>
                  <a:pt x="958" y="2033"/>
                </a:lnTo>
                <a:lnTo>
                  <a:pt x="966" y="2027"/>
                </a:lnTo>
                <a:lnTo>
                  <a:pt x="975" y="2020"/>
                </a:lnTo>
                <a:lnTo>
                  <a:pt x="981" y="2013"/>
                </a:lnTo>
                <a:lnTo>
                  <a:pt x="987" y="2006"/>
                </a:lnTo>
                <a:lnTo>
                  <a:pt x="990" y="2000"/>
                </a:lnTo>
                <a:lnTo>
                  <a:pt x="993" y="1993"/>
                </a:lnTo>
                <a:lnTo>
                  <a:pt x="993" y="1988"/>
                </a:lnTo>
                <a:lnTo>
                  <a:pt x="993" y="1983"/>
                </a:lnTo>
                <a:lnTo>
                  <a:pt x="990" y="1979"/>
                </a:lnTo>
                <a:lnTo>
                  <a:pt x="988" y="1977"/>
                </a:lnTo>
                <a:lnTo>
                  <a:pt x="984" y="1975"/>
                </a:lnTo>
                <a:lnTo>
                  <a:pt x="979" y="1974"/>
                </a:lnTo>
                <a:lnTo>
                  <a:pt x="976" y="1974"/>
                </a:lnTo>
                <a:lnTo>
                  <a:pt x="968" y="1974"/>
                </a:lnTo>
                <a:lnTo>
                  <a:pt x="960" y="1972"/>
                </a:lnTo>
                <a:lnTo>
                  <a:pt x="958" y="1971"/>
                </a:lnTo>
                <a:lnTo>
                  <a:pt x="957" y="1970"/>
                </a:lnTo>
                <a:lnTo>
                  <a:pt x="956" y="1968"/>
                </a:lnTo>
                <a:lnTo>
                  <a:pt x="956" y="1965"/>
                </a:lnTo>
                <a:lnTo>
                  <a:pt x="958" y="1962"/>
                </a:lnTo>
                <a:lnTo>
                  <a:pt x="963" y="1957"/>
                </a:lnTo>
                <a:lnTo>
                  <a:pt x="966" y="1955"/>
                </a:lnTo>
                <a:lnTo>
                  <a:pt x="971" y="1952"/>
                </a:lnTo>
                <a:lnTo>
                  <a:pt x="974" y="1950"/>
                </a:lnTo>
                <a:lnTo>
                  <a:pt x="975" y="1946"/>
                </a:lnTo>
                <a:lnTo>
                  <a:pt x="974" y="1945"/>
                </a:lnTo>
                <a:lnTo>
                  <a:pt x="972" y="1944"/>
                </a:lnTo>
                <a:lnTo>
                  <a:pt x="969" y="1941"/>
                </a:lnTo>
                <a:lnTo>
                  <a:pt x="965" y="1940"/>
                </a:lnTo>
                <a:lnTo>
                  <a:pt x="960" y="1939"/>
                </a:lnTo>
                <a:lnTo>
                  <a:pt x="959" y="1938"/>
                </a:lnTo>
                <a:lnTo>
                  <a:pt x="959" y="1936"/>
                </a:lnTo>
                <a:lnTo>
                  <a:pt x="960" y="1933"/>
                </a:lnTo>
                <a:lnTo>
                  <a:pt x="964" y="1932"/>
                </a:lnTo>
                <a:lnTo>
                  <a:pt x="968" y="1930"/>
                </a:lnTo>
                <a:lnTo>
                  <a:pt x="972" y="1928"/>
                </a:lnTo>
                <a:lnTo>
                  <a:pt x="978" y="1928"/>
                </a:lnTo>
                <a:lnTo>
                  <a:pt x="983" y="1927"/>
                </a:lnTo>
                <a:lnTo>
                  <a:pt x="988" y="1926"/>
                </a:lnTo>
                <a:lnTo>
                  <a:pt x="991" y="1925"/>
                </a:lnTo>
                <a:lnTo>
                  <a:pt x="995" y="1922"/>
                </a:lnTo>
                <a:lnTo>
                  <a:pt x="998" y="1918"/>
                </a:lnTo>
                <a:lnTo>
                  <a:pt x="1001" y="1912"/>
                </a:lnTo>
                <a:lnTo>
                  <a:pt x="1001" y="1907"/>
                </a:lnTo>
                <a:lnTo>
                  <a:pt x="1003" y="1902"/>
                </a:lnTo>
                <a:lnTo>
                  <a:pt x="1009" y="1899"/>
                </a:lnTo>
                <a:lnTo>
                  <a:pt x="1019" y="1894"/>
                </a:lnTo>
                <a:lnTo>
                  <a:pt x="1031" y="1890"/>
                </a:lnTo>
                <a:lnTo>
                  <a:pt x="1042" y="1886"/>
                </a:lnTo>
                <a:lnTo>
                  <a:pt x="1054" y="1882"/>
                </a:lnTo>
                <a:lnTo>
                  <a:pt x="1064" y="1880"/>
                </a:lnTo>
                <a:lnTo>
                  <a:pt x="1069" y="1878"/>
                </a:lnTo>
                <a:lnTo>
                  <a:pt x="1072" y="1876"/>
                </a:lnTo>
                <a:lnTo>
                  <a:pt x="1075" y="1873"/>
                </a:lnTo>
                <a:lnTo>
                  <a:pt x="1077" y="1870"/>
                </a:lnTo>
                <a:lnTo>
                  <a:pt x="1078" y="1867"/>
                </a:lnTo>
                <a:lnTo>
                  <a:pt x="1077" y="1864"/>
                </a:lnTo>
                <a:lnTo>
                  <a:pt x="1076" y="1862"/>
                </a:lnTo>
                <a:lnTo>
                  <a:pt x="1073" y="1859"/>
                </a:lnTo>
                <a:lnTo>
                  <a:pt x="1065" y="1858"/>
                </a:lnTo>
                <a:lnTo>
                  <a:pt x="1052" y="1858"/>
                </a:lnTo>
                <a:lnTo>
                  <a:pt x="1037" y="1859"/>
                </a:lnTo>
                <a:lnTo>
                  <a:pt x="1023" y="1862"/>
                </a:lnTo>
                <a:lnTo>
                  <a:pt x="1012" y="1867"/>
                </a:lnTo>
                <a:lnTo>
                  <a:pt x="998" y="1875"/>
                </a:lnTo>
                <a:lnTo>
                  <a:pt x="985" y="1882"/>
                </a:lnTo>
                <a:lnTo>
                  <a:pt x="975" y="1890"/>
                </a:lnTo>
                <a:lnTo>
                  <a:pt x="970" y="1893"/>
                </a:lnTo>
                <a:lnTo>
                  <a:pt x="964" y="1895"/>
                </a:lnTo>
                <a:lnTo>
                  <a:pt x="958" y="1897"/>
                </a:lnTo>
                <a:lnTo>
                  <a:pt x="952" y="1899"/>
                </a:lnTo>
                <a:lnTo>
                  <a:pt x="945" y="1899"/>
                </a:lnTo>
                <a:lnTo>
                  <a:pt x="940" y="1897"/>
                </a:lnTo>
                <a:lnTo>
                  <a:pt x="935" y="1897"/>
                </a:lnTo>
                <a:lnTo>
                  <a:pt x="932" y="1895"/>
                </a:lnTo>
                <a:lnTo>
                  <a:pt x="926" y="1889"/>
                </a:lnTo>
                <a:lnTo>
                  <a:pt x="919" y="1880"/>
                </a:lnTo>
                <a:lnTo>
                  <a:pt x="913" y="1867"/>
                </a:lnTo>
                <a:lnTo>
                  <a:pt x="909" y="1853"/>
                </a:lnTo>
                <a:lnTo>
                  <a:pt x="908" y="1848"/>
                </a:lnTo>
                <a:lnTo>
                  <a:pt x="909" y="1843"/>
                </a:lnTo>
                <a:lnTo>
                  <a:pt x="911" y="1839"/>
                </a:lnTo>
                <a:lnTo>
                  <a:pt x="914" y="1837"/>
                </a:lnTo>
                <a:lnTo>
                  <a:pt x="920" y="1833"/>
                </a:lnTo>
                <a:lnTo>
                  <a:pt x="925" y="1830"/>
                </a:lnTo>
                <a:lnTo>
                  <a:pt x="926" y="1826"/>
                </a:lnTo>
                <a:lnTo>
                  <a:pt x="927" y="1821"/>
                </a:lnTo>
                <a:lnTo>
                  <a:pt x="927" y="1814"/>
                </a:lnTo>
                <a:lnTo>
                  <a:pt x="927" y="1806"/>
                </a:lnTo>
                <a:lnTo>
                  <a:pt x="926" y="1788"/>
                </a:lnTo>
                <a:lnTo>
                  <a:pt x="925" y="1773"/>
                </a:lnTo>
                <a:lnTo>
                  <a:pt x="924" y="1766"/>
                </a:lnTo>
                <a:lnTo>
                  <a:pt x="922" y="1760"/>
                </a:lnTo>
                <a:lnTo>
                  <a:pt x="920" y="1756"/>
                </a:lnTo>
                <a:lnTo>
                  <a:pt x="916" y="1751"/>
                </a:lnTo>
                <a:lnTo>
                  <a:pt x="911" y="1745"/>
                </a:lnTo>
                <a:lnTo>
                  <a:pt x="903" y="1739"/>
                </a:lnTo>
                <a:lnTo>
                  <a:pt x="901" y="1735"/>
                </a:lnTo>
                <a:lnTo>
                  <a:pt x="899" y="1730"/>
                </a:lnTo>
                <a:lnTo>
                  <a:pt x="897" y="1723"/>
                </a:lnTo>
                <a:lnTo>
                  <a:pt x="897" y="1716"/>
                </a:lnTo>
                <a:lnTo>
                  <a:pt x="899" y="1708"/>
                </a:lnTo>
                <a:lnTo>
                  <a:pt x="900" y="1701"/>
                </a:lnTo>
                <a:lnTo>
                  <a:pt x="902" y="1694"/>
                </a:lnTo>
                <a:lnTo>
                  <a:pt x="905" y="1687"/>
                </a:lnTo>
                <a:lnTo>
                  <a:pt x="907" y="1682"/>
                </a:lnTo>
                <a:lnTo>
                  <a:pt x="911" y="1679"/>
                </a:lnTo>
                <a:lnTo>
                  <a:pt x="915" y="1675"/>
                </a:lnTo>
                <a:lnTo>
                  <a:pt x="921" y="1672"/>
                </a:lnTo>
                <a:lnTo>
                  <a:pt x="932" y="1666"/>
                </a:lnTo>
                <a:lnTo>
                  <a:pt x="943" y="1661"/>
                </a:lnTo>
                <a:lnTo>
                  <a:pt x="960" y="1648"/>
                </a:lnTo>
                <a:lnTo>
                  <a:pt x="977" y="1637"/>
                </a:lnTo>
                <a:lnTo>
                  <a:pt x="982" y="1635"/>
                </a:lnTo>
                <a:lnTo>
                  <a:pt x="987" y="1630"/>
                </a:lnTo>
                <a:lnTo>
                  <a:pt x="993" y="1625"/>
                </a:lnTo>
                <a:lnTo>
                  <a:pt x="996" y="1619"/>
                </a:lnTo>
                <a:lnTo>
                  <a:pt x="1001" y="1613"/>
                </a:lnTo>
                <a:lnTo>
                  <a:pt x="1003" y="1609"/>
                </a:lnTo>
                <a:lnTo>
                  <a:pt x="1003" y="1603"/>
                </a:lnTo>
                <a:lnTo>
                  <a:pt x="1002" y="1599"/>
                </a:lnTo>
                <a:lnTo>
                  <a:pt x="1001" y="1596"/>
                </a:lnTo>
                <a:lnTo>
                  <a:pt x="1000" y="1592"/>
                </a:lnTo>
                <a:lnTo>
                  <a:pt x="1000" y="1590"/>
                </a:lnTo>
                <a:lnTo>
                  <a:pt x="1001" y="1588"/>
                </a:lnTo>
                <a:lnTo>
                  <a:pt x="1004" y="1585"/>
                </a:lnTo>
                <a:lnTo>
                  <a:pt x="1010" y="1582"/>
                </a:lnTo>
                <a:lnTo>
                  <a:pt x="1015" y="1578"/>
                </a:lnTo>
                <a:lnTo>
                  <a:pt x="1021" y="1571"/>
                </a:lnTo>
                <a:lnTo>
                  <a:pt x="1025" y="1562"/>
                </a:lnTo>
                <a:lnTo>
                  <a:pt x="1029" y="1554"/>
                </a:lnTo>
                <a:lnTo>
                  <a:pt x="1034" y="1548"/>
                </a:lnTo>
                <a:lnTo>
                  <a:pt x="1039" y="1542"/>
                </a:lnTo>
                <a:lnTo>
                  <a:pt x="1041" y="1539"/>
                </a:lnTo>
                <a:lnTo>
                  <a:pt x="1042" y="1535"/>
                </a:lnTo>
                <a:lnTo>
                  <a:pt x="1044" y="1531"/>
                </a:lnTo>
                <a:lnTo>
                  <a:pt x="1044" y="1527"/>
                </a:lnTo>
                <a:lnTo>
                  <a:pt x="1044" y="1523"/>
                </a:lnTo>
                <a:lnTo>
                  <a:pt x="1045" y="1518"/>
                </a:lnTo>
                <a:lnTo>
                  <a:pt x="1047" y="1516"/>
                </a:lnTo>
                <a:lnTo>
                  <a:pt x="1048" y="1512"/>
                </a:lnTo>
                <a:lnTo>
                  <a:pt x="1056" y="1508"/>
                </a:lnTo>
                <a:lnTo>
                  <a:pt x="1063" y="1503"/>
                </a:lnTo>
                <a:lnTo>
                  <a:pt x="1066" y="1499"/>
                </a:lnTo>
                <a:lnTo>
                  <a:pt x="1070" y="1496"/>
                </a:lnTo>
                <a:lnTo>
                  <a:pt x="1072" y="1491"/>
                </a:lnTo>
                <a:lnTo>
                  <a:pt x="1073" y="1486"/>
                </a:lnTo>
                <a:lnTo>
                  <a:pt x="1075" y="1476"/>
                </a:lnTo>
                <a:lnTo>
                  <a:pt x="1073" y="1466"/>
                </a:lnTo>
                <a:lnTo>
                  <a:pt x="1073" y="1461"/>
                </a:lnTo>
                <a:lnTo>
                  <a:pt x="1073" y="1458"/>
                </a:lnTo>
                <a:lnTo>
                  <a:pt x="1073" y="1454"/>
                </a:lnTo>
                <a:lnTo>
                  <a:pt x="1076" y="1449"/>
                </a:lnTo>
                <a:lnTo>
                  <a:pt x="1082" y="1440"/>
                </a:lnTo>
                <a:lnTo>
                  <a:pt x="1091" y="1427"/>
                </a:lnTo>
                <a:lnTo>
                  <a:pt x="1103" y="1413"/>
                </a:lnTo>
                <a:lnTo>
                  <a:pt x="1110" y="1398"/>
                </a:lnTo>
                <a:lnTo>
                  <a:pt x="1113" y="1392"/>
                </a:lnTo>
                <a:lnTo>
                  <a:pt x="1114" y="1386"/>
                </a:lnTo>
                <a:lnTo>
                  <a:pt x="1115" y="1380"/>
                </a:lnTo>
                <a:lnTo>
                  <a:pt x="1115" y="1374"/>
                </a:lnTo>
                <a:lnTo>
                  <a:pt x="1113" y="1367"/>
                </a:lnTo>
                <a:lnTo>
                  <a:pt x="1110" y="1361"/>
                </a:lnTo>
                <a:lnTo>
                  <a:pt x="1105" y="1354"/>
                </a:lnTo>
                <a:lnTo>
                  <a:pt x="1101" y="1348"/>
                </a:lnTo>
                <a:lnTo>
                  <a:pt x="1089" y="1335"/>
                </a:lnTo>
                <a:lnTo>
                  <a:pt x="1079" y="1325"/>
                </a:lnTo>
                <a:lnTo>
                  <a:pt x="1070" y="1314"/>
                </a:lnTo>
                <a:lnTo>
                  <a:pt x="1059" y="1302"/>
                </a:lnTo>
                <a:lnTo>
                  <a:pt x="1050" y="1291"/>
                </a:lnTo>
                <a:lnTo>
                  <a:pt x="1042" y="1283"/>
                </a:lnTo>
                <a:lnTo>
                  <a:pt x="1028" y="1272"/>
                </a:lnTo>
                <a:lnTo>
                  <a:pt x="1009" y="1259"/>
                </a:lnTo>
                <a:lnTo>
                  <a:pt x="1006" y="1257"/>
                </a:lnTo>
                <a:lnTo>
                  <a:pt x="1003" y="1253"/>
                </a:lnTo>
                <a:lnTo>
                  <a:pt x="1002" y="1250"/>
                </a:lnTo>
                <a:lnTo>
                  <a:pt x="1001" y="1247"/>
                </a:lnTo>
                <a:lnTo>
                  <a:pt x="1001" y="1239"/>
                </a:lnTo>
                <a:lnTo>
                  <a:pt x="1002" y="1231"/>
                </a:lnTo>
                <a:lnTo>
                  <a:pt x="1002" y="1222"/>
                </a:lnTo>
                <a:lnTo>
                  <a:pt x="1001" y="1214"/>
                </a:lnTo>
                <a:lnTo>
                  <a:pt x="998" y="1207"/>
                </a:lnTo>
                <a:lnTo>
                  <a:pt x="994" y="1199"/>
                </a:lnTo>
                <a:lnTo>
                  <a:pt x="987" y="1188"/>
                </a:lnTo>
                <a:lnTo>
                  <a:pt x="978" y="1174"/>
                </a:lnTo>
                <a:lnTo>
                  <a:pt x="969" y="1159"/>
                </a:lnTo>
                <a:lnTo>
                  <a:pt x="963" y="1149"/>
                </a:lnTo>
                <a:lnTo>
                  <a:pt x="960" y="1146"/>
                </a:lnTo>
                <a:lnTo>
                  <a:pt x="959" y="1145"/>
                </a:lnTo>
                <a:lnTo>
                  <a:pt x="957" y="1145"/>
                </a:lnTo>
                <a:lnTo>
                  <a:pt x="954" y="1146"/>
                </a:lnTo>
                <a:lnTo>
                  <a:pt x="953" y="1150"/>
                </a:lnTo>
                <a:lnTo>
                  <a:pt x="952" y="1152"/>
                </a:lnTo>
                <a:lnTo>
                  <a:pt x="951" y="1157"/>
                </a:lnTo>
                <a:lnTo>
                  <a:pt x="951" y="1162"/>
                </a:lnTo>
                <a:lnTo>
                  <a:pt x="950" y="1165"/>
                </a:lnTo>
                <a:lnTo>
                  <a:pt x="950" y="1168"/>
                </a:lnTo>
                <a:lnTo>
                  <a:pt x="949" y="1168"/>
                </a:lnTo>
                <a:lnTo>
                  <a:pt x="947" y="1168"/>
                </a:lnTo>
                <a:lnTo>
                  <a:pt x="945" y="1163"/>
                </a:lnTo>
                <a:lnTo>
                  <a:pt x="940" y="1157"/>
                </a:lnTo>
                <a:lnTo>
                  <a:pt x="938" y="1153"/>
                </a:lnTo>
                <a:lnTo>
                  <a:pt x="935" y="1151"/>
                </a:lnTo>
                <a:lnTo>
                  <a:pt x="932" y="1151"/>
                </a:lnTo>
                <a:lnTo>
                  <a:pt x="930" y="1151"/>
                </a:lnTo>
                <a:lnTo>
                  <a:pt x="927" y="1151"/>
                </a:lnTo>
                <a:lnTo>
                  <a:pt x="925" y="1153"/>
                </a:lnTo>
                <a:lnTo>
                  <a:pt x="922" y="1156"/>
                </a:lnTo>
                <a:lnTo>
                  <a:pt x="921" y="1159"/>
                </a:lnTo>
                <a:lnTo>
                  <a:pt x="924" y="1177"/>
                </a:lnTo>
                <a:lnTo>
                  <a:pt x="928" y="1194"/>
                </a:lnTo>
                <a:lnTo>
                  <a:pt x="927" y="1201"/>
                </a:lnTo>
                <a:lnTo>
                  <a:pt x="924" y="1207"/>
                </a:lnTo>
                <a:lnTo>
                  <a:pt x="918" y="1214"/>
                </a:lnTo>
                <a:lnTo>
                  <a:pt x="911" y="1220"/>
                </a:lnTo>
                <a:lnTo>
                  <a:pt x="907" y="1222"/>
                </a:lnTo>
                <a:lnTo>
                  <a:pt x="905" y="1225"/>
                </a:lnTo>
                <a:lnTo>
                  <a:pt x="901" y="1225"/>
                </a:lnTo>
                <a:lnTo>
                  <a:pt x="900" y="1224"/>
                </a:lnTo>
                <a:lnTo>
                  <a:pt x="896" y="1221"/>
                </a:lnTo>
                <a:lnTo>
                  <a:pt x="891" y="1216"/>
                </a:lnTo>
                <a:lnTo>
                  <a:pt x="889" y="1214"/>
                </a:lnTo>
                <a:lnTo>
                  <a:pt x="887" y="1214"/>
                </a:lnTo>
                <a:lnTo>
                  <a:pt x="886" y="1215"/>
                </a:lnTo>
                <a:lnTo>
                  <a:pt x="883" y="1216"/>
                </a:lnTo>
                <a:lnTo>
                  <a:pt x="881" y="1219"/>
                </a:lnTo>
                <a:lnTo>
                  <a:pt x="878" y="1220"/>
                </a:lnTo>
                <a:lnTo>
                  <a:pt x="876" y="1221"/>
                </a:lnTo>
                <a:lnTo>
                  <a:pt x="872" y="1221"/>
                </a:lnTo>
                <a:lnTo>
                  <a:pt x="867" y="1219"/>
                </a:lnTo>
                <a:lnTo>
                  <a:pt x="861" y="1220"/>
                </a:lnTo>
                <a:lnTo>
                  <a:pt x="855" y="1224"/>
                </a:lnTo>
                <a:lnTo>
                  <a:pt x="849" y="1228"/>
                </a:lnTo>
                <a:lnTo>
                  <a:pt x="844" y="1229"/>
                </a:lnTo>
                <a:lnTo>
                  <a:pt x="838" y="1231"/>
                </a:lnTo>
                <a:lnTo>
                  <a:pt x="832" y="1229"/>
                </a:lnTo>
                <a:lnTo>
                  <a:pt x="825" y="1227"/>
                </a:lnTo>
                <a:lnTo>
                  <a:pt x="811" y="1222"/>
                </a:lnTo>
                <a:lnTo>
                  <a:pt x="800" y="1215"/>
                </a:lnTo>
                <a:lnTo>
                  <a:pt x="792" y="1210"/>
                </a:lnTo>
                <a:lnTo>
                  <a:pt x="786" y="1207"/>
                </a:lnTo>
                <a:lnTo>
                  <a:pt x="783" y="1207"/>
                </a:lnTo>
                <a:lnTo>
                  <a:pt x="782" y="1207"/>
                </a:lnTo>
                <a:lnTo>
                  <a:pt x="781" y="1209"/>
                </a:lnTo>
                <a:lnTo>
                  <a:pt x="781" y="1213"/>
                </a:lnTo>
                <a:lnTo>
                  <a:pt x="780" y="1218"/>
                </a:lnTo>
                <a:lnTo>
                  <a:pt x="777" y="1220"/>
                </a:lnTo>
                <a:lnTo>
                  <a:pt x="775" y="1222"/>
                </a:lnTo>
                <a:lnTo>
                  <a:pt x="773" y="1224"/>
                </a:lnTo>
                <a:lnTo>
                  <a:pt x="765" y="1224"/>
                </a:lnTo>
                <a:lnTo>
                  <a:pt x="761" y="1221"/>
                </a:lnTo>
                <a:lnTo>
                  <a:pt x="756" y="1219"/>
                </a:lnTo>
                <a:lnTo>
                  <a:pt x="751" y="1216"/>
                </a:lnTo>
                <a:lnTo>
                  <a:pt x="749" y="1216"/>
                </a:lnTo>
                <a:lnTo>
                  <a:pt x="746" y="1219"/>
                </a:lnTo>
                <a:lnTo>
                  <a:pt x="744" y="1221"/>
                </a:lnTo>
                <a:lnTo>
                  <a:pt x="741" y="1225"/>
                </a:lnTo>
                <a:lnTo>
                  <a:pt x="729" y="1239"/>
                </a:lnTo>
                <a:lnTo>
                  <a:pt x="710" y="1259"/>
                </a:lnTo>
                <a:lnTo>
                  <a:pt x="688" y="1278"/>
                </a:lnTo>
                <a:lnTo>
                  <a:pt x="674" y="1289"/>
                </a:lnTo>
                <a:lnTo>
                  <a:pt x="666" y="1294"/>
                </a:lnTo>
                <a:lnTo>
                  <a:pt x="658" y="1297"/>
                </a:lnTo>
                <a:lnTo>
                  <a:pt x="656" y="1300"/>
                </a:lnTo>
                <a:lnTo>
                  <a:pt x="655" y="1301"/>
                </a:lnTo>
                <a:lnTo>
                  <a:pt x="654" y="1303"/>
                </a:lnTo>
                <a:lnTo>
                  <a:pt x="655" y="1306"/>
                </a:lnTo>
                <a:lnTo>
                  <a:pt x="672" y="1315"/>
                </a:lnTo>
                <a:lnTo>
                  <a:pt x="686" y="1326"/>
                </a:lnTo>
                <a:lnTo>
                  <a:pt x="686" y="1329"/>
                </a:lnTo>
                <a:lnTo>
                  <a:pt x="685" y="1332"/>
                </a:lnTo>
                <a:lnTo>
                  <a:pt x="683" y="1334"/>
                </a:lnTo>
                <a:lnTo>
                  <a:pt x="681" y="1335"/>
                </a:lnTo>
                <a:lnTo>
                  <a:pt x="679" y="1336"/>
                </a:lnTo>
                <a:lnTo>
                  <a:pt x="674" y="1338"/>
                </a:lnTo>
                <a:lnTo>
                  <a:pt x="669" y="1338"/>
                </a:lnTo>
                <a:lnTo>
                  <a:pt x="664" y="1336"/>
                </a:lnTo>
                <a:lnTo>
                  <a:pt x="653" y="1336"/>
                </a:lnTo>
                <a:lnTo>
                  <a:pt x="644" y="1338"/>
                </a:lnTo>
                <a:lnTo>
                  <a:pt x="641" y="1339"/>
                </a:lnTo>
                <a:lnTo>
                  <a:pt x="638" y="1341"/>
                </a:lnTo>
                <a:lnTo>
                  <a:pt x="636" y="1344"/>
                </a:lnTo>
                <a:lnTo>
                  <a:pt x="635" y="1347"/>
                </a:lnTo>
                <a:lnTo>
                  <a:pt x="632" y="1359"/>
                </a:lnTo>
                <a:lnTo>
                  <a:pt x="629" y="1374"/>
                </a:lnTo>
                <a:lnTo>
                  <a:pt x="626" y="1383"/>
                </a:lnTo>
                <a:lnTo>
                  <a:pt x="624" y="1390"/>
                </a:lnTo>
                <a:lnTo>
                  <a:pt x="622" y="1397"/>
                </a:lnTo>
                <a:lnTo>
                  <a:pt x="618" y="1401"/>
                </a:lnTo>
                <a:lnTo>
                  <a:pt x="612" y="1409"/>
                </a:lnTo>
                <a:lnTo>
                  <a:pt x="605" y="1421"/>
                </a:lnTo>
                <a:lnTo>
                  <a:pt x="600" y="1426"/>
                </a:lnTo>
                <a:lnTo>
                  <a:pt x="597" y="1432"/>
                </a:lnTo>
                <a:lnTo>
                  <a:pt x="592" y="1435"/>
                </a:lnTo>
                <a:lnTo>
                  <a:pt x="588" y="1437"/>
                </a:lnTo>
                <a:lnTo>
                  <a:pt x="585" y="1441"/>
                </a:lnTo>
                <a:lnTo>
                  <a:pt x="581" y="1445"/>
                </a:lnTo>
                <a:lnTo>
                  <a:pt x="579" y="1448"/>
                </a:lnTo>
                <a:lnTo>
                  <a:pt x="576" y="1453"/>
                </a:lnTo>
                <a:lnTo>
                  <a:pt x="572" y="1464"/>
                </a:lnTo>
                <a:lnTo>
                  <a:pt x="566" y="1472"/>
                </a:lnTo>
                <a:lnTo>
                  <a:pt x="563" y="1477"/>
                </a:lnTo>
                <a:lnTo>
                  <a:pt x="562" y="1487"/>
                </a:lnTo>
                <a:lnTo>
                  <a:pt x="562" y="1499"/>
                </a:lnTo>
                <a:lnTo>
                  <a:pt x="561" y="1512"/>
                </a:lnTo>
                <a:lnTo>
                  <a:pt x="557" y="1525"/>
                </a:lnTo>
                <a:lnTo>
                  <a:pt x="554" y="1536"/>
                </a:lnTo>
                <a:lnTo>
                  <a:pt x="550" y="1544"/>
                </a:lnTo>
                <a:lnTo>
                  <a:pt x="549" y="1548"/>
                </a:lnTo>
                <a:lnTo>
                  <a:pt x="547" y="1554"/>
                </a:lnTo>
                <a:lnTo>
                  <a:pt x="543" y="1559"/>
                </a:lnTo>
                <a:lnTo>
                  <a:pt x="540" y="1562"/>
                </a:lnTo>
                <a:lnTo>
                  <a:pt x="534" y="1566"/>
                </a:lnTo>
                <a:lnTo>
                  <a:pt x="521" y="1571"/>
                </a:lnTo>
                <a:lnTo>
                  <a:pt x="505" y="1575"/>
                </a:lnTo>
                <a:lnTo>
                  <a:pt x="496" y="1579"/>
                </a:lnTo>
                <a:lnTo>
                  <a:pt x="487" y="1584"/>
                </a:lnTo>
                <a:lnTo>
                  <a:pt x="479" y="1588"/>
                </a:lnTo>
                <a:lnTo>
                  <a:pt x="471" y="1594"/>
                </a:lnTo>
                <a:lnTo>
                  <a:pt x="455" y="1609"/>
                </a:lnTo>
                <a:lnTo>
                  <a:pt x="441" y="1622"/>
                </a:lnTo>
                <a:lnTo>
                  <a:pt x="435" y="1629"/>
                </a:lnTo>
                <a:lnTo>
                  <a:pt x="429" y="1634"/>
                </a:lnTo>
                <a:lnTo>
                  <a:pt x="424" y="1637"/>
                </a:lnTo>
                <a:lnTo>
                  <a:pt x="420" y="1641"/>
                </a:lnTo>
                <a:lnTo>
                  <a:pt x="408" y="1644"/>
                </a:lnTo>
                <a:lnTo>
                  <a:pt x="395" y="1647"/>
                </a:lnTo>
                <a:lnTo>
                  <a:pt x="390" y="1648"/>
                </a:lnTo>
                <a:lnTo>
                  <a:pt x="386" y="1649"/>
                </a:lnTo>
                <a:lnTo>
                  <a:pt x="384" y="1650"/>
                </a:lnTo>
                <a:lnTo>
                  <a:pt x="383" y="1653"/>
                </a:lnTo>
                <a:lnTo>
                  <a:pt x="380" y="1659"/>
                </a:lnTo>
                <a:lnTo>
                  <a:pt x="372" y="1668"/>
                </a:lnTo>
                <a:close/>
                <a:moveTo>
                  <a:pt x="858" y="1792"/>
                </a:moveTo>
                <a:lnTo>
                  <a:pt x="865" y="1792"/>
                </a:lnTo>
                <a:lnTo>
                  <a:pt x="871" y="1791"/>
                </a:lnTo>
                <a:lnTo>
                  <a:pt x="878" y="1788"/>
                </a:lnTo>
                <a:lnTo>
                  <a:pt x="886" y="1783"/>
                </a:lnTo>
                <a:lnTo>
                  <a:pt x="893" y="1777"/>
                </a:lnTo>
                <a:lnTo>
                  <a:pt x="899" y="1774"/>
                </a:lnTo>
                <a:lnTo>
                  <a:pt x="905" y="1773"/>
                </a:lnTo>
                <a:lnTo>
                  <a:pt x="908" y="1773"/>
                </a:lnTo>
                <a:lnTo>
                  <a:pt x="909" y="1774"/>
                </a:lnTo>
                <a:lnTo>
                  <a:pt x="911" y="1775"/>
                </a:lnTo>
                <a:lnTo>
                  <a:pt x="911" y="1779"/>
                </a:lnTo>
                <a:lnTo>
                  <a:pt x="911" y="1781"/>
                </a:lnTo>
                <a:lnTo>
                  <a:pt x="911" y="1788"/>
                </a:lnTo>
                <a:lnTo>
                  <a:pt x="909" y="1796"/>
                </a:lnTo>
                <a:lnTo>
                  <a:pt x="909" y="1804"/>
                </a:lnTo>
                <a:lnTo>
                  <a:pt x="909" y="1812"/>
                </a:lnTo>
                <a:lnTo>
                  <a:pt x="908" y="1819"/>
                </a:lnTo>
                <a:lnTo>
                  <a:pt x="906" y="1825"/>
                </a:lnTo>
                <a:lnTo>
                  <a:pt x="902" y="1830"/>
                </a:lnTo>
                <a:lnTo>
                  <a:pt x="896" y="1832"/>
                </a:lnTo>
                <a:lnTo>
                  <a:pt x="889" y="1833"/>
                </a:lnTo>
                <a:lnTo>
                  <a:pt x="881" y="1832"/>
                </a:lnTo>
                <a:lnTo>
                  <a:pt x="874" y="1832"/>
                </a:lnTo>
                <a:lnTo>
                  <a:pt x="868" y="1832"/>
                </a:lnTo>
                <a:lnTo>
                  <a:pt x="861" y="1833"/>
                </a:lnTo>
                <a:lnTo>
                  <a:pt x="853" y="1837"/>
                </a:lnTo>
                <a:lnTo>
                  <a:pt x="850" y="1838"/>
                </a:lnTo>
                <a:lnTo>
                  <a:pt x="846" y="1839"/>
                </a:lnTo>
                <a:lnTo>
                  <a:pt x="844" y="1839"/>
                </a:lnTo>
                <a:lnTo>
                  <a:pt x="840" y="1838"/>
                </a:lnTo>
                <a:lnTo>
                  <a:pt x="839" y="1837"/>
                </a:lnTo>
                <a:lnTo>
                  <a:pt x="837" y="1836"/>
                </a:lnTo>
                <a:lnTo>
                  <a:pt x="836" y="1833"/>
                </a:lnTo>
                <a:lnTo>
                  <a:pt x="834" y="1831"/>
                </a:lnTo>
                <a:lnTo>
                  <a:pt x="834" y="1826"/>
                </a:lnTo>
                <a:lnTo>
                  <a:pt x="836" y="1820"/>
                </a:lnTo>
                <a:lnTo>
                  <a:pt x="838" y="1813"/>
                </a:lnTo>
                <a:lnTo>
                  <a:pt x="842" y="1807"/>
                </a:lnTo>
                <a:lnTo>
                  <a:pt x="845" y="1801"/>
                </a:lnTo>
                <a:lnTo>
                  <a:pt x="850" y="1796"/>
                </a:lnTo>
                <a:lnTo>
                  <a:pt x="855" y="1793"/>
                </a:lnTo>
                <a:lnTo>
                  <a:pt x="858" y="1792"/>
                </a:lnTo>
                <a:close/>
                <a:moveTo>
                  <a:pt x="877" y="1851"/>
                </a:moveTo>
                <a:lnTo>
                  <a:pt x="882" y="1851"/>
                </a:lnTo>
                <a:lnTo>
                  <a:pt x="886" y="1852"/>
                </a:lnTo>
                <a:lnTo>
                  <a:pt x="888" y="1855"/>
                </a:lnTo>
                <a:lnTo>
                  <a:pt x="890" y="1857"/>
                </a:lnTo>
                <a:lnTo>
                  <a:pt x="894" y="1863"/>
                </a:lnTo>
                <a:lnTo>
                  <a:pt x="896" y="1870"/>
                </a:lnTo>
                <a:lnTo>
                  <a:pt x="897" y="1878"/>
                </a:lnTo>
                <a:lnTo>
                  <a:pt x="899" y="1886"/>
                </a:lnTo>
                <a:lnTo>
                  <a:pt x="897" y="1889"/>
                </a:lnTo>
                <a:lnTo>
                  <a:pt x="896" y="1892"/>
                </a:lnTo>
                <a:lnTo>
                  <a:pt x="894" y="1894"/>
                </a:lnTo>
                <a:lnTo>
                  <a:pt x="890" y="1895"/>
                </a:lnTo>
                <a:lnTo>
                  <a:pt x="883" y="1896"/>
                </a:lnTo>
                <a:lnTo>
                  <a:pt x="876" y="1894"/>
                </a:lnTo>
                <a:lnTo>
                  <a:pt x="874" y="1893"/>
                </a:lnTo>
                <a:lnTo>
                  <a:pt x="871" y="1890"/>
                </a:lnTo>
                <a:lnTo>
                  <a:pt x="870" y="1888"/>
                </a:lnTo>
                <a:lnTo>
                  <a:pt x="870" y="1886"/>
                </a:lnTo>
                <a:lnTo>
                  <a:pt x="872" y="1878"/>
                </a:lnTo>
                <a:lnTo>
                  <a:pt x="875" y="1873"/>
                </a:lnTo>
                <a:lnTo>
                  <a:pt x="876" y="1870"/>
                </a:lnTo>
                <a:lnTo>
                  <a:pt x="876" y="1868"/>
                </a:lnTo>
                <a:lnTo>
                  <a:pt x="876" y="1867"/>
                </a:lnTo>
                <a:lnTo>
                  <a:pt x="875" y="1865"/>
                </a:lnTo>
                <a:lnTo>
                  <a:pt x="870" y="1867"/>
                </a:lnTo>
                <a:lnTo>
                  <a:pt x="865" y="1871"/>
                </a:lnTo>
                <a:lnTo>
                  <a:pt x="861" y="1876"/>
                </a:lnTo>
                <a:lnTo>
                  <a:pt x="857" y="1882"/>
                </a:lnTo>
                <a:lnTo>
                  <a:pt x="855" y="1888"/>
                </a:lnTo>
                <a:lnTo>
                  <a:pt x="852" y="1893"/>
                </a:lnTo>
                <a:lnTo>
                  <a:pt x="850" y="1896"/>
                </a:lnTo>
                <a:lnTo>
                  <a:pt x="845" y="1899"/>
                </a:lnTo>
                <a:lnTo>
                  <a:pt x="844" y="1899"/>
                </a:lnTo>
                <a:lnTo>
                  <a:pt x="843" y="1896"/>
                </a:lnTo>
                <a:lnTo>
                  <a:pt x="842" y="1894"/>
                </a:lnTo>
                <a:lnTo>
                  <a:pt x="842" y="1889"/>
                </a:lnTo>
                <a:lnTo>
                  <a:pt x="842" y="1881"/>
                </a:lnTo>
                <a:lnTo>
                  <a:pt x="844" y="1871"/>
                </a:lnTo>
                <a:lnTo>
                  <a:pt x="846" y="1868"/>
                </a:lnTo>
                <a:lnTo>
                  <a:pt x="850" y="1863"/>
                </a:lnTo>
                <a:lnTo>
                  <a:pt x="853" y="1859"/>
                </a:lnTo>
                <a:lnTo>
                  <a:pt x="858" y="1857"/>
                </a:lnTo>
                <a:lnTo>
                  <a:pt x="863" y="1853"/>
                </a:lnTo>
                <a:lnTo>
                  <a:pt x="868" y="1852"/>
                </a:lnTo>
                <a:lnTo>
                  <a:pt x="872" y="1851"/>
                </a:lnTo>
                <a:lnTo>
                  <a:pt x="877" y="1851"/>
                </a:lnTo>
                <a:close/>
                <a:moveTo>
                  <a:pt x="1209" y="1939"/>
                </a:moveTo>
                <a:lnTo>
                  <a:pt x="1211" y="1937"/>
                </a:lnTo>
                <a:lnTo>
                  <a:pt x="1215" y="1934"/>
                </a:lnTo>
                <a:lnTo>
                  <a:pt x="1218" y="1932"/>
                </a:lnTo>
                <a:lnTo>
                  <a:pt x="1222" y="1931"/>
                </a:lnTo>
                <a:lnTo>
                  <a:pt x="1224" y="1932"/>
                </a:lnTo>
                <a:lnTo>
                  <a:pt x="1226" y="1933"/>
                </a:lnTo>
                <a:lnTo>
                  <a:pt x="1228" y="1934"/>
                </a:lnTo>
                <a:lnTo>
                  <a:pt x="1229" y="1937"/>
                </a:lnTo>
                <a:lnTo>
                  <a:pt x="1229" y="1939"/>
                </a:lnTo>
                <a:lnTo>
                  <a:pt x="1229" y="1943"/>
                </a:lnTo>
                <a:lnTo>
                  <a:pt x="1229" y="1945"/>
                </a:lnTo>
                <a:lnTo>
                  <a:pt x="1228" y="1947"/>
                </a:lnTo>
                <a:lnTo>
                  <a:pt x="1223" y="1952"/>
                </a:lnTo>
                <a:lnTo>
                  <a:pt x="1218" y="1956"/>
                </a:lnTo>
                <a:lnTo>
                  <a:pt x="1212" y="1957"/>
                </a:lnTo>
                <a:lnTo>
                  <a:pt x="1205" y="1958"/>
                </a:lnTo>
                <a:lnTo>
                  <a:pt x="1203" y="1958"/>
                </a:lnTo>
                <a:lnTo>
                  <a:pt x="1201" y="1957"/>
                </a:lnTo>
                <a:lnTo>
                  <a:pt x="1198" y="1956"/>
                </a:lnTo>
                <a:lnTo>
                  <a:pt x="1197" y="1953"/>
                </a:lnTo>
                <a:lnTo>
                  <a:pt x="1196" y="1951"/>
                </a:lnTo>
                <a:lnTo>
                  <a:pt x="1196" y="1949"/>
                </a:lnTo>
                <a:lnTo>
                  <a:pt x="1197" y="1947"/>
                </a:lnTo>
                <a:lnTo>
                  <a:pt x="1198" y="1945"/>
                </a:lnTo>
                <a:lnTo>
                  <a:pt x="1205" y="1943"/>
                </a:lnTo>
                <a:lnTo>
                  <a:pt x="1209" y="1939"/>
                </a:lnTo>
                <a:close/>
                <a:moveTo>
                  <a:pt x="1337" y="1991"/>
                </a:moveTo>
                <a:lnTo>
                  <a:pt x="1337" y="1989"/>
                </a:lnTo>
                <a:lnTo>
                  <a:pt x="1338" y="1988"/>
                </a:lnTo>
                <a:lnTo>
                  <a:pt x="1340" y="1987"/>
                </a:lnTo>
                <a:lnTo>
                  <a:pt x="1341" y="1987"/>
                </a:lnTo>
                <a:lnTo>
                  <a:pt x="1346" y="1988"/>
                </a:lnTo>
                <a:lnTo>
                  <a:pt x="1350" y="1990"/>
                </a:lnTo>
                <a:lnTo>
                  <a:pt x="1355" y="1996"/>
                </a:lnTo>
                <a:lnTo>
                  <a:pt x="1357" y="2001"/>
                </a:lnTo>
                <a:lnTo>
                  <a:pt x="1357" y="2004"/>
                </a:lnTo>
                <a:lnTo>
                  <a:pt x="1356" y="2008"/>
                </a:lnTo>
                <a:lnTo>
                  <a:pt x="1354" y="2009"/>
                </a:lnTo>
                <a:lnTo>
                  <a:pt x="1352" y="2008"/>
                </a:lnTo>
                <a:lnTo>
                  <a:pt x="1349" y="2006"/>
                </a:lnTo>
                <a:lnTo>
                  <a:pt x="1346" y="2003"/>
                </a:lnTo>
                <a:lnTo>
                  <a:pt x="1341" y="1996"/>
                </a:lnTo>
                <a:lnTo>
                  <a:pt x="1337" y="1991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 w="3175">
            <a:solidFill>
              <a:srgbClr val="808080"/>
            </a:solidFill>
            <a:round/>
          </a:ln>
        </p:spPr>
        <p:txBody>
          <a:bodyPr/>
          <a:lstStyle/>
          <a:p>
            <a:endParaRPr lang="en-US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辽宁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28599" y="381000"/>
            <a:ext cx="61436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  <a:r>
              <a:rPr lang="zh-CN" altLang="en-US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2017</a:t>
            </a:r>
            <a:r>
              <a:rPr lang="zh-CN" altLang="en-US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月流通车型</a:t>
            </a:r>
            <a:r>
              <a:rPr lang="en-US" altLang="zh-CN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TOP10</a:t>
            </a:r>
            <a:endParaRPr lang="zh-CN" altLang="en-US" sz="2400" b="1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6" name="图表 5"/>
          <p:cNvGraphicFramePr/>
          <p:nvPr/>
        </p:nvGraphicFramePr>
        <p:xfrm>
          <a:off x="447675" y="2354997"/>
          <a:ext cx="3606800" cy="348700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sp>
        <p:nvSpPr>
          <p:cNvPr id="7" name="文本框 6"/>
          <p:cNvSpPr txBox="1"/>
          <p:nvPr/>
        </p:nvSpPr>
        <p:spPr>
          <a:xfrm>
            <a:off x="292100" y="1130300"/>
            <a:ext cx="40513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电商平台车源发布量及用户关注度占比最高为奥迪</a:t>
            </a:r>
            <a:r>
              <a:rPr lang="en-US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A6L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，宝马</a:t>
            </a:r>
            <a:r>
              <a:rPr lang="en-US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系降至第五位；</a:t>
            </a:r>
            <a:endParaRPr lang="en-US" altLang="zh-CN" sz="1600" dirty="0" smtClean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前</a:t>
            </a:r>
            <a:r>
              <a:rPr lang="en-US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品牌占电商平台发布量的</a:t>
            </a:r>
            <a:r>
              <a:rPr lang="en-US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12.83%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6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8" name="图表 7"/>
          <p:cNvGraphicFramePr/>
          <p:nvPr/>
        </p:nvGraphicFramePr>
        <p:xfrm>
          <a:off x="5080000" y="2354997"/>
          <a:ext cx="3606800" cy="348700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9" name="文本框 8"/>
          <p:cNvSpPr txBox="1"/>
          <p:nvPr/>
        </p:nvSpPr>
        <p:spPr>
          <a:xfrm>
            <a:off x="4940300" y="1130300"/>
            <a:ext cx="3949700" cy="7875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捷达交易量排名第一；</a:t>
            </a:r>
            <a:endParaRPr lang="en-US" altLang="zh-CN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前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品牌占实地交易量的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15.86%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28599" y="381000"/>
            <a:ext cx="48863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</a:t>
            </a:r>
            <a:r>
              <a:rPr lang="zh-CN" altLang="en-US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2017</a:t>
            </a:r>
            <a:r>
              <a:rPr lang="zh-CN" altLang="en-US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月电商交易统计</a:t>
            </a:r>
            <a:endParaRPr lang="zh-CN" altLang="en-US" sz="2400" b="1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92100" y="1130300"/>
            <a:ext cx="85598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en-US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2017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月主流</a:t>
            </a:r>
            <a:r>
              <a:rPr lang="en-US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B2C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电商平台共上传车源</a:t>
            </a:r>
            <a:r>
              <a:rPr lang="en-US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14.1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万台，当月</a:t>
            </a:r>
            <a:r>
              <a:rPr lang="en-US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7.03%</a:t>
            </a:r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车辆完成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交易；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占总交易量的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1.14%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endParaRPr lang="en-US" altLang="zh-CN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售出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车辆中，线下渠道销售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周期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为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21.6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天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线上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B2C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销售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周期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为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56.6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天。</a:t>
            </a:r>
            <a:endParaRPr lang="en-US" altLang="zh-CN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5" name="图表 4"/>
          <p:cNvGraphicFramePr/>
          <p:nvPr/>
        </p:nvGraphicFramePr>
        <p:xfrm>
          <a:off x="292100" y="2271085"/>
          <a:ext cx="8559800" cy="23644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graphicFrame>
        <p:nvGraphicFramePr>
          <p:cNvPr id="37" name="图表 36"/>
          <p:cNvGraphicFramePr/>
          <p:nvPr/>
        </p:nvGraphicFramePr>
        <p:xfrm>
          <a:off x="1476375" y="4419600"/>
          <a:ext cx="3638550" cy="23495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8" name="文本框 37"/>
          <p:cNvSpPr txBox="1"/>
          <p:nvPr/>
        </p:nvSpPr>
        <p:spPr>
          <a:xfrm>
            <a:off x="5114925" y="4635501"/>
            <a:ext cx="382587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月，电商平台销售周期较上月略有缩短，有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54.18%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的车辆销售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周期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超过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30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日，较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11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月降低了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9.72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个百分点。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2"/>
          <p:cNvSpPr txBox="1">
            <a:spLocks noChangeArrowheads="1"/>
          </p:cNvSpPr>
          <p:nvPr/>
        </p:nvSpPr>
        <p:spPr bwMode="auto">
          <a:xfrm>
            <a:off x="2979738" y="2054225"/>
            <a:ext cx="2870200" cy="2554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hangingPunct="1"/>
            <a:r>
              <a:rPr lang="zh-CN" altLang="en-US" sz="8000" b="1" i="0" dirty="0">
                <a:latin typeface="华文行楷" panose="02010800040101010101" pitchFamily="2" charset="-122"/>
                <a:ea typeface="华文行楷" panose="02010800040101010101" pitchFamily="2" charset="-122"/>
              </a:rPr>
              <a:t>谢 谢！</a:t>
            </a:r>
            <a:endParaRPr lang="zh-CN" altLang="en-US" sz="8000" b="1" i="0" dirty="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2166937" y="2609850"/>
            <a:ext cx="4810125" cy="482600"/>
            <a:chOff x="2305050" y="2692400"/>
            <a:chExt cx="4324350" cy="482600"/>
          </a:xfrm>
        </p:grpSpPr>
        <p:sp>
          <p:nvSpPr>
            <p:cNvPr id="9" name="矩形 8"/>
            <p:cNvSpPr/>
            <p:nvPr/>
          </p:nvSpPr>
          <p:spPr>
            <a:xfrm>
              <a:off x="2565400" y="2692400"/>
              <a:ext cx="3822700" cy="48260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2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第一部分：</a:t>
              </a:r>
              <a:r>
                <a:rPr lang="en-US" altLang="zh-CN" sz="2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r>
                <a:rPr lang="zh-CN" altLang="en-US" sz="2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月市场概况</a:t>
              </a:r>
              <a:endParaRPr lang="zh-CN" alt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椭圆 9"/>
            <p:cNvSpPr/>
            <p:nvPr/>
          </p:nvSpPr>
          <p:spPr>
            <a:xfrm>
              <a:off x="2305050" y="2692400"/>
              <a:ext cx="482600" cy="48260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椭圆 10"/>
            <p:cNvSpPr/>
            <p:nvPr/>
          </p:nvSpPr>
          <p:spPr>
            <a:xfrm>
              <a:off x="6146800" y="2692400"/>
              <a:ext cx="482600" cy="48260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2" name="图片 1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91229" y="2687865"/>
            <a:ext cx="317500" cy="317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图表 8"/>
          <p:cNvGraphicFramePr/>
          <p:nvPr/>
        </p:nvGraphicFramePr>
        <p:xfrm>
          <a:off x="396240" y="2426970"/>
          <a:ext cx="8351520" cy="388683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230400" y="381600"/>
            <a:ext cx="8002588" cy="460800"/>
          </a:xfrm>
          <a:prstGeom prst="rect">
            <a:avLst/>
          </a:prstGeom>
          <a:noFill/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+mj-lt"/>
                <a:ea typeface="华文细黑" panose="02010600040101010101" pitchFamily="2" charset="-122"/>
                <a:cs typeface="华文细黑" panose="02010600040101010101" pitchFamily="2" charset="-122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9pPr>
          </a:lstStyle>
          <a:p>
            <a:pPr eaLnBrk="1" hangingPunct="1">
              <a:defRPr/>
            </a:pPr>
            <a:r>
              <a:rPr lang="zh-CN" altLang="en-US" b="1" i="0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一、</a:t>
            </a:r>
            <a:r>
              <a:rPr lang="en-US" altLang="zh-CN" b="1" i="0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2017</a:t>
            </a:r>
            <a:r>
              <a:rPr lang="zh-CN" altLang="en-US" b="1" i="0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b="1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b="1" i="0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月二手车市场整体表现</a:t>
            </a:r>
            <a:endParaRPr lang="zh-CN" altLang="en-US" b="1" i="0" kern="0" dirty="0" smtClean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TextBox 11"/>
          <p:cNvSpPr txBox="1">
            <a:spLocks noChangeArrowheads="1"/>
          </p:cNvSpPr>
          <p:nvPr/>
        </p:nvSpPr>
        <p:spPr bwMode="auto">
          <a:xfrm>
            <a:off x="291600" y="1130400"/>
            <a:ext cx="8560300" cy="1187450"/>
          </a:xfrm>
          <a:prstGeom prst="rect">
            <a:avLst/>
          </a:prstGeom>
          <a:noFill/>
          <a:ln>
            <a:noFill/>
          </a:ln>
        </p:spPr>
        <p:txBody>
          <a:bodyPr wrap="square" lIns="91438" tIns="45719" rIns="91438" bIns="45719">
            <a:spAutoFit/>
          </a:bodyPr>
          <a:lstStyle>
            <a:lvl1pPr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  <a:defRPr/>
            </a:pPr>
            <a:r>
              <a:rPr lang="en-US" altLang="zh-CN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2017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月，全国二手车市场交易量</a:t>
            </a:r>
            <a:r>
              <a:rPr lang="en-US" altLang="zh-CN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88.65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万辆，交易量环比下降</a:t>
            </a:r>
            <a:r>
              <a:rPr lang="en-US" altLang="zh-CN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18.01%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，月度同比增长</a:t>
            </a:r>
            <a:r>
              <a:rPr lang="en-US" altLang="zh-CN" sz="16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en-US" altLang="zh-CN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.42%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600" i="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  <a:defRPr/>
            </a:pP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交易额</a:t>
            </a:r>
            <a:r>
              <a:rPr lang="en-US" altLang="zh-CN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567.89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亿元，环比下降</a:t>
            </a:r>
            <a:r>
              <a:rPr lang="en-US" altLang="zh-CN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15.56%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600" i="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389883" y="4396675"/>
            <a:ext cx="1060450" cy="28098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18.01%</a:t>
            </a:r>
            <a:endParaRPr lang="zh-CN" altLang="en-US" sz="14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294" name="文本框 2"/>
          <p:cNvSpPr txBox="1">
            <a:spLocks noChangeArrowheads="1"/>
          </p:cNvSpPr>
          <p:nvPr/>
        </p:nvSpPr>
        <p:spPr bwMode="auto">
          <a:xfrm>
            <a:off x="7145557" y="2888411"/>
            <a:ext cx="990600" cy="2762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12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单位：万辆</a:t>
            </a:r>
            <a:endParaRPr lang="zh-CN" altLang="en-US" sz="1200" i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上箭头 2"/>
          <p:cNvSpPr>
            <a:spLocks noChangeArrowheads="1"/>
          </p:cNvSpPr>
          <p:nvPr/>
        </p:nvSpPr>
        <p:spPr bwMode="auto">
          <a:xfrm rot="10800000">
            <a:off x="4595501" y="3397091"/>
            <a:ext cx="649288" cy="809307"/>
          </a:xfrm>
          <a:prstGeom prst="upArrow">
            <a:avLst>
              <a:gd name="adj1" fmla="val 50000"/>
              <a:gd name="adj2" fmla="val 50000"/>
            </a:avLst>
          </a:prstGeom>
          <a:solidFill>
            <a:schemeClr val="bg1">
              <a:lumMod val="50000"/>
            </a:schemeClr>
          </a:solidFill>
          <a:ln w="9525" algn="ctr">
            <a:solidFill>
              <a:schemeClr val="bg1"/>
            </a:solidFill>
            <a:round/>
          </a:ln>
        </p:spPr>
        <p:txBody>
          <a:bodyPr/>
          <a:lstStyle/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230400" y="381600"/>
            <a:ext cx="8002588" cy="460800"/>
          </a:xfrm>
          <a:prstGeom prst="rect">
            <a:avLst/>
          </a:prstGeom>
          <a:noFill/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+mj-lt"/>
                <a:ea typeface="华文细黑" panose="02010600040101010101" pitchFamily="2" charset="-122"/>
                <a:cs typeface="华文细黑" panose="02010600040101010101" pitchFamily="2" charset="-122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9pPr>
          </a:lstStyle>
          <a:p>
            <a:pPr eaLnBrk="1" hangingPunct="1">
              <a:defRPr/>
            </a:pPr>
            <a:r>
              <a:rPr lang="zh-CN" altLang="en-US" b="1" i="0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二、</a:t>
            </a:r>
            <a:r>
              <a:rPr lang="en-US" altLang="zh-CN" b="1" i="0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2017</a:t>
            </a:r>
            <a:r>
              <a:rPr lang="zh-CN" altLang="en-US" b="1" i="0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b="1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b="1" i="0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月二手车市场整体表现</a:t>
            </a:r>
            <a:endParaRPr lang="zh-CN" altLang="en-US" b="1" i="0" kern="0" dirty="0" smtClean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TextBox 11"/>
          <p:cNvSpPr txBox="1">
            <a:spLocks noChangeArrowheads="1"/>
          </p:cNvSpPr>
          <p:nvPr/>
        </p:nvSpPr>
        <p:spPr bwMode="auto">
          <a:xfrm>
            <a:off x="291600" y="1130400"/>
            <a:ext cx="8560300" cy="821690"/>
          </a:xfrm>
          <a:prstGeom prst="rect">
            <a:avLst/>
          </a:prstGeom>
          <a:noFill/>
          <a:ln>
            <a:noFill/>
          </a:ln>
        </p:spPr>
        <p:txBody>
          <a:bodyPr wrap="square" lIns="91438" tIns="45719" rIns="91438" bIns="45719">
            <a:spAutoFit/>
          </a:bodyPr>
          <a:lstStyle>
            <a:lvl1pPr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  <a:defRPr/>
            </a:pPr>
            <a:r>
              <a:rPr lang="en-US" altLang="zh-CN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2017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月，全国二手车市场交易量</a:t>
            </a:r>
            <a:r>
              <a:rPr lang="zh-CN" altLang="en-US" sz="16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环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比下降</a:t>
            </a:r>
            <a:r>
              <a:rPr lang="en-US" altLang="zh-CN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18.01%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，其中载货车降幅最大，达到</a:t>
            </a:r>
            <a:r>
              <a:rPr lang="en-US" altLang="zh-CN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29.65%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，轿车市场降幅最小，为</a:t>
            </a:r>
            <a:r>
              <a:rPr lang="en-US" altLang="zh-CN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15.96%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600" i="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294" name="文本框 2"/>
          <p:cNvSpPr txBox="1">
            <a:spLocks noChangeArrowheads="1"/>
          </p:cNvSpPr>
          <p:nvPr/>
        </p:nvSpPr>
        <p:spPr bwMode="auto">
          <a:xfrm>
            <a:off x="533150" y="2414587"/>
            <a:ext cx="990600" cy="2762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12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单位：万辆</a:t>
            </a:r>
            <a:endParaRPr lang="zh-CN" altLang="en-US" sz="1200" i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11" name="图表 10"/>
          <p:cNvGraphicFramePr/>
          <p:nvPr/>
        </p:nvGraphicFramePr>
        <p:xfrm>
          <a:off x="1523750" y="2205921"/>
          <a:ext cx="6096000" cy="40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TextBox 11"/>
          <p:cNvSpPr txBox="1">
            <a:spLocks noChangeArrowheads="1"/>
          </p:cNvSpPr>
          <p:nvPr/>
        </p:nvSpPr>
        <p:spPr bwMode="auto">
          <a:xfrm>
            <a:off x="291600" y="1130400"/>
            <a:ext cx="8560800" cy="82169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1438" tIns="45719" rIns="91438" bIns="45719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en-US" altLang="zh-CN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2017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zh-CN" altLang="en-US" sz="16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全国二手车交易情况区域分布：华东区占比最大，占比为</a:t>
            </a:r>
            <a:r>
              <a:rPr lang="en-US" altLang="zh-CN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32.00%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其次为华北区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20.85%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，中南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区</a:t>
            </a:r>
            <a:r>
              <a:rPr lang="en-US" altLang="zh-CN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19.25%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，西南地区</a:t>
            </a:r>
            <a:r>
              <a:rPr lang="en-US" altLang="zh-CN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14.16%</a:t>
            </a:r>
            <a:r>
              <a:rPr lang="zh-CN" altLang="en-US" sz="16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，东北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地区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8.10</a:t>
            </a:r>
            <a:r>
              <a:rPr lang="en-US" altLang="zh-CN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%</a:t>
            </a:r>
            <a:r>
              <a:rPr lang="zh-CN" altLang="en-US" sz="16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，西北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区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5.64</a:t>
            </a:r>
            <a:r>
              <a:rPr lang="en-US" altLang="zh-CN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%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600" i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Rectangle 2"/>
          <p:cNvSpPr txBox="1">
            <a:spLocks noChangeArrowheads="1"/>
          </p:cNvSpPr>
          <p:nvPr/>
        </p:nvSpPr>
        <p:spPr bwMode="auto">
          <a:xfrm>
            <a:off x="230400" y="381600"/>
            <a:ext cx="8002588" cy="460800"/>
          </a:xfrm>
          <a:prstGeom prst="rect">
            <a:avLst/>
          </a:prstGeom>
          <a:noFill/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+mj-lt"/>
                <a:ea typeface="华文细黑" panose="02010600040101010101" pitchFamily="2" charset="-122"/>
                <a:cs typeface="华文细黑" panose="02010600040101010101" pitchFamily="2" charset="-122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9pPr>
          </a:lstStyle>
          <a:p>
            <a:pPr eaLnBrk="1" hangingPunct="1">
              <a:defRPr/>
            </a:pPr>
            <a:r>
              <a:rPr lang="zh-CN" altLang="en-US" b="1" i="0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三、</a:t>
            </a:r>
            <a:r>
              <a:rPr lang="en-US" altLang="zh-CN" b="1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2017</a:t>
            </a:r>
            <a:r>
              <a:rPr lang="zh-CN" altLang="en-US" b="1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b="1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b="1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zh-CN" altLang="en-US" b="1" kern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二手车交易量区域分布</a:t>
            </a:r>
            <a:endParaRPr lang="zh-CN" altLang="en-US" b="1" i="0" kern="0" dirty="0" smtClean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4" name="图表 1"/>
          <p:cNvGraphicFramePr/>
          <p:nvPr/>
        </p:nvGraphicFramePr>
        <p:xfrm>
          <a:off x="746125" y="2341245"/>
          <a:ext cx="7914005" cy="36220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28599" y="381000"/>
            <a:ext cx="75184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</a:t>
            </a:r>
            <a:r>
              <a:rPr lang="zh-CN" altLang="en-US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2400" b="1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2017</a:t>
            </a:r>
            <a:r>
              <a:rPr lang="zh-CN" altLang="en-US" sz="2400" b="1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400" b="1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400" b="1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月二手车交易量省市表现</a:t>
            </a:r>
            <a:r>
              <a:rPr lang="en-US" altLang="zh-CN" sz="2400" b="1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TOP10</a:t>
            </a:r>
            <a:endParaRPr lang="zh-CN" altLang="en-US" sz="2400" b="1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6" name="图表 5"/>
          <p:cNvGraphicFramePr/>
          <p:nvPr/>
        </p:nvGraphicFramePr>
        <p:xfrm>
          <a:off x="447675" y="2354997"/>
          <a:ext cx="3783666" cy="348700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sp>
        <p:nvSpPr>
          <p:cNvPr id="7" name="文本框 6"/>
          <p:cNvSpPr txBox="1"/>
          <p:nvPr/>
        </p:nvSpPr>
        <p:spPr>
          <a:xfrm>
            <a:off x="292100" y="1130300"/>
            <a:ext cx="41402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en-US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月，仅有四个地区的交易量较</a:t>
            </a:r>
            <a:r>
              <a:rPr lang="en-US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月有增长，黑龙江增幅近</a:t>
            </a:r>
            <a:r>
              <a:rPr lang="en-US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20%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6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8" name="图表 7"/>
          <p:cNvGraphicFramePr/>
          <p:nvPr/>
        </p:nvGraphicFramePr>
        <p:xfrm>
          <a:off x="3892550" y="2098040"/>
          <a:ext cx="4719955" cy="400113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9" name="文本框 8"/>
          <p:cNvSpPr txBox="1"/>
          <p:nvPr/>
        </p:nvSpPr>
        <p:spPr>
          <a:xfrm>
            <a:off x="4940300" y="1130300"/>
            <a:ext cx="3949700" cy="8229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月，各地区交易量普遍下滑，而广西降幅超过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36%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，为全国最高。</a:t>
            </a:r>
            <a:endParaRPr lang="en-US" altLang="zh-CN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TextBox 11"/>
          <p:cNvSpPr txBox="1">
            <a:spLocks noChangeArrowheads="1"/>
          </p:cNvSpPr>
          <p:nvPr/>
        </p:nvSpPr>
        <p:spPr bwMode="auto">
          <a:xfrm>
            <a:off x="291600" y="1130400"/>
            <a:ext cx="8560800" cy="15532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438" tIns="45719" rIns="91438" bIns="45719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en-US" altLang="zh-CN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2017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zh-CN" altLang="en-US" sz="16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全国二手车车型分析：基本型乘用车仍为主要流通车型，占比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为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62.31</a:t>
            </a:r>
            <a:r>
              <a:rPr lang="en-US" altLang="zh-CN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%</a:t>
            </a:r>
            <a:r>
              <a:rPr lang="zh-CN" altLang="en-US" sz="16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其次为客车</a:t>
            </a:r>
            <a:r>
              <a:rPr lang="en-US" altLang="zh-CN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9.34%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SUV7.18%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货车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7.18% 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MPV4.84% 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r>
              <a:rPr lang="zh-CN" altLang="en-US" sz="16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相比</a:t>
            </a:r>
            <a:r>
              <a:rPr lang="en-US" altLang="zh-CN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2016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月，基本型乘用车、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SUV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、交叉车型及其它车型占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比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增加，客车、货车、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MPV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、挂车、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摩托车、低速载货车有所减少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600" i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Rectangle 2"/>
          <p:cNvSpPr txBox="1">
            <a:spLocks noChangeArrowheads="1"/>
          </p:cNvSpPr>
          <p:nvPr/>
        </p:nvSpPr>
        <p:spPr bwMode="auto">
          <a:xfrm>
            <a:off x="230400" y="381600"/>
            <a:ext cx="8002588" cy="460800"/>
          </a:xfrm>
          <a:prstGeom prst="rect">
            <a:avLst/>
          </a:prstGeom>
          <a:noFill/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+mj-lt"/>
                <a:ea typeface="华文细黑" panose="02010600040101010101" pitchFamily="2" charset="-122"/>
                <a:cs typeface="华文细黑" panose="02010600040101010101" pitchFamily="2" charset="-122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9pPr>
          </a:lstStyle>
          <a:p>
            <a:pPr eaLnBrk="1" hangingPunct="1">
              <a:defRPr/>
            </a:pPr>
            <a:r>
              <a:rPr lang="zh-CN" altLang="en-US" b="1" kern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五</a:t>
            </a:r>
            <a:r>
              <a:rPr lang="zh-CN" altLang="en-US" b="1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b="1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2017</a:t>
            </a:r>
            <a:r>
              <a:rPr lang="zh-CN" altLang="en-US" b="1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b="1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b="1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zh-CN" altLang="en-US" b="1" kern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二手车交易车型分析</a:t>
            </a:r>
            <a:endParaRPr lang="zh-CN" altLang="en-US" b="1" kern="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5135" y="2611120"/>
            <a:ext cx="8407400" cy="36093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标题 1"/>
          <p:cNvSpPr txBox="1"/>
          <p:nvPr/>
        </p:nvSpPr>
        <p:spPr bwMode="auto">
          <a:xfrm>
            <a:off x="230400" y="381600"/>
            <a:ext cx="7605713" cy="460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eaLnBrk="1" hangingPunct="1"/>
            <a:r>
              <a:rPr lang="zh-CN" altLang="en-US" sz="24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六</a:t>
            </a:r>
            <a:r>
              <a:rPr lang="zh-CN" altLang="en-US" sz="2400" b="1" i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2400" b="1" i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2017</a:t>
            </a:r>
            <a:r>
              <a:rPr lang="zh-CN" altLang="en-US" sz="2400" b="1" i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400" b="1" i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zh-CN" altLang="en-US" sz="2400" b="1" i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二手车交易市场车辆使用年限</a:t>
            </a:r>
            <a:r>
              <a:rPr lang="zh-CN" altLang="en-US" sz="2400" b="1" i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分析</a:t>
            </a:r>
            <a:endParaRPr lang="zh-CN" altLang="en-US" sz="2400" i="0" dirty="0">
              <a:solidFill>
                <a:schemeClr val="bg2">
                  <a:lumMod val="25000"/>
                </a:schemeClr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7411" name="TextBox 11"/>
          <p:cNvSpPr txBox="1">
            <a:spLocks noChangeArrowheads="1"/>
          </p:cNvSpPr>
          <p:nvPr/>
        </p:nvSpPr>
        <p:spPr bwMode="auto">
          <a:xfrm>
            <a:off x="291600" y="1130400"/>
            <a:ext cx="8560800" cy="82169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1438" tIns="45719" rIns="91438" bIns="45719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en-US" altLang="zh-CN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2017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zh-CN" altLang="en-US" sz="16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二手车交易市场车辆使用年限分析：使用年限在</a:t>
            </a:r>
            <a:r>
              <a:rPr lang="en-US" altLang="zh-CN" sz="16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3-6</a:t>
            </a:r>
            <a:r>
              <a:rPr lang="zh-CN" altLang="en-US" sz="16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年的交易量最多，占比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为</a:t>
            </a:r>
            <a:r>
              <a:rPr lang="en-US" altLang="zh-CN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58.92%</a:t>
            </a:r>
            <a:r>
              <a:rPr lang="zh-CN" altLang="en-US" sz="16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其次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年内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为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17.84%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 </a:t>
            </a:r>
            <a:r>
              <a:rPr lang="en-US" altLang="zh-CN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7-10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年内的</a:t>
            </a:r>
            <a:r>
              <a:rPr lang="en-US" altLang="zh-CN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16.99%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16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年以上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为</a:t>
            </a:r>
            <a:r>
              <a:rPr lang="en-US" altLang="zh-CN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.25</a:t>
            </a:r>
            <a:r>
              <a:rPr lang="en-US" altLang="zh-CN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%</a:t>
            </a:r>
            <a:r>
              <a:rPr lang="zh-CN" altLang="en-US" sz="16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600" i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8495" y="2199640"/>
            <a:ext cx="8168005" cy="39090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2166937" y="2609850"/>
            <a:ext cx="4810125" cy="482600"/>
            <a:chOff x="2305050" y="2692400"/>
            <a:chExt cx="4324350" cy="482600"/>
          </a:xfrm>
        </p:grpSpPr>
        <p:sp>
          <p:nvSpPr>
            <p:cNvPr id="9" name="矩形 8"/>
            <p:cNvSpPr/>
            <p:nvPr/>
          </p:nvSpPr>
          <p:spPr>
            <a:xfrm>
              <a:off x="2565400" y="2692400"/>
              <a:ext cx="3822700" cy="48260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2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第二部分：二手车价格分析</a:t>
              </a:r>
              <a:endParaRPr lang="zh-CN" alt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椭圆 9"/>
            <p:cNvSpPr/>
            <p:nvPr/>
          </p:nvSpPr>
          <p:spPr>
            <a:xfrm>
              <a:off x="2305050" y="2692400"/>
              <a:ext cx="482600" cy="48260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椭圆 10"/>
            <p:cNvSpPr/>
            <p:nvPr/>
          </p:nvSpPr>
          <p:spPr>
            <a:xfrm>
              <a:off x="6146800" y="2692400"/>
              <a:ext cx="482600" cy="48260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2" name="图片 1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91229" y="2687865"/>
            <a:ext cx="317500" cy="317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bg1">
            <a:lumMod val="50000"/>
          </a:schemeClr>
        </a:solidFill>
        <a:ln w="9525" algn="ctr">
          <a:solidFill>
            <a:schemeClr val="bg1"/>
          </a:solidFill>
          <a:round/>
        </a:ln>
      </a:spPr>
      <a:bodyPr/>
      <a:lstStyle>
        <a:defPPr eaLnBrk="1" hangingPunct="1">
          <a:defRPr lang="zh-CN" altLang="en-US">
            <a:ea typeface="宋体" panose="02010600030101010101" pitchFamily="2" charset="-122"/>
          </a:defRPr>
        </a:defPPr>
      </a:lst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1551</Words>
  <Application>WPS 演示</Application>
  <PresentationFormat>全屏显示(4:3)</PresentationFormat>
  <Paragraphs>170</Paragraphs>
  <Slides>17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30" baseType="lpstr">
      <vt:lpstr>Arial</vt:lpstr>
      <vt:lpstr>宋体</vt:lpstr>
      <vt:lpstr>Wingdings</vt:lpstr>
      <vt:lpstr>MS UI Gothic</vt:lpstr>
      <vt:lpstr>华文细黑</vt:lpstr>
      <vt:lpstr>华文行楷</vt:lpstr>
      <vt:lpstr>华文新魏</vt:lpstr>
      <vt:lpstr>黑体</vt:lpstr>
      <vt:lpstr>微软雅黑</vt:lpstr>
      <vt:lpstr>Calibri</vt:lpstr>
      <vt:lpstr>微软雅黑 Light</vt:lpstr>
      <vt:lpstr>Calibri Light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like</dc:creator>
  <cp:lastModifiedBy>admin</cp:lastModifiedBy>
  <cp:revision>1119</cp:revision>
  <dcterms:created xsi:type="dcterms:W3CDTF">2016-02-18T09:25:00Z</dcterms:created>
  <dcterms:modified xsi:type="dcterms:W3CDTF">2017-03-02T08:16:57Z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2052-10.1.0.6206</vt:lpwstr>
  </property>
</Properties>
</file>