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notesSlides/notesSlide2.xml" ContentType="application/vnd.openxmlformats-officedocument.presentationml.notesSlide+xml"/>
  <Override PartName="/ppt/charts/chart3.xml" ContentType="application/vnd.openxmlformats-officedocument.drawingml.chart+xml"/>
  <Override PartName="/ppt/notesSlides/notesSlide3.xml" ContentType="application/vnd.openxmlformats-officedocument.presentationml.notesSlide+xml"/>
  <Override PartName="/ppt/charts/chart4.xml" ContentType="application/vnd.openxmlformats-officedocument.drawingml.chart+xml"/>
  <Override PartName="/ppt/notesSlides/notesSlide4.xml" ContentType="application/vnd.openxmlformats-officedocument.presentationml.notesSlide+xml"/>
  <Override PartName="/ppt/charts/chart5.xml" ContentType="application/vnd.openxmlformats-officedocument.drawingml.chart+xml"/>
  <Override PartName="/ppt/theme/themeOverride2.xml" ContentType="application/vnd.openxmlformats-officedocument.themeOverride+xml"/>
  <Override PartName="/ppt/charts/chart6.xml" ContentType="application/vnd.openxmlformats-officedocument.drawingml.chart+xml"/>
  <Override PartName="/ppt/theme/themeOverride3.xml" ContentType="application/vnd.openxmlformats-officedocument.themeOverride+xml"/>
  <Override PartName="/ppt/charts/chart7.xml" ContentType="application/vnd.openxmlformats-officedocument.drawingml.chart+xml"/>
  <Override PartName="/ppt/notesSlides/notesSlide5.xml" ContentType="application/vnd.openxmlformats-officedocument.presentationml.notesSlide+xml"/>
  <Override PartName="/ppt/charts/chart8.xml" ContentType="application/vnd.openxmlformats-officedocument.drawingml.chart+xml"/>
  <Override PartName="/ppt/theme/themeOverride4.xml" ContentType="application/vnd.openxmlformats-officedocument.themeOverride+xml"/>
  <Override PartName="/ppt/charts/chart9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rts/colors1.xml" ContentType="application/vnd.ms-office.chartcolorstyle+xml"/>
  <Override PartName="/ppt/charts/style1.xml" ContentType="application/vnd.ms-office.chartstyle+xml"/>
  <Override PartName="/ppt/charts/colors2.xml" ContentType="application/vnd.ms-office.chartcolorstyle+xml"/>
  <Override PartName="/ppt/charts/style2.xml" ContentType="application/vnd.ms-office.chartstyle+xml"/>
  <Override PartName="/ppt/charts/colors3.xml" ContentType="application/vnd.ms-office.chartcolorstyle+xml"/>
  <Override PartName="/ppt/charts/style3.xml" ContentType="application/vnd.ms-office.chartstyle+xml"/>
  <Override PartName="/ppt/charts/colors4.xml" ContentType="application/vnd.ms-office.chartcolorstyle+xml"/>
  <Override PartName="/ppt/charts/style4.xml" ContentType="application/vnd.ms-office.chartstyle+xml"/>
  <Override PartName="/ppt/charts/colors5.xml" ContentType="application/vnd.ms-office.chartcolorstyle+xml"/>
  <Override PartName="/ppt/charts/style5.xml" ContentType="application/vnd.ms-office.chartstyle+xml"/>
  <Override PartName="/ppt/charts/colors6.xml" ContentType="application/vnd.ms-office.chartcolorstyle+xml"/>
  <Override PartName="/ppt/charts/style6.xml" ContentType="application/vnd.ms-office.chartstyle+xml"/>
  <Override PartName="/ppt/charts/colors7.xml" ContentType="application/vnd.ms-office.chartcolorstyle+xml"/>
  <Override PartName="/ppt/charts/style7.xml" ContentType="application/vnd.ms-office.chartstyl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256" r:id="rId2"/>
    <p:sldId id="282" r:id="rId3"/>
    <p:sldId id="302" r:id="rId4"/>
    <p:sldId id="313" r:id="rId5"/>
    <p:sldId id="329" r:id="rId6"/>
    <p:sldId id="284" r:id="rId7"/>
    <p:sldId id="301" r:id="rId8"/>
    <p:sldId id="330" r:id="rId9"/>
    <p:sldId id="288" r:id="rId10"/>
    <p:sldId id="315" r:id="rId11"/>
    <p:sldId id="304" r:id="rId12"/>
    <p:sldId id="305" r:id="rId13"/>
    <p:sldId id="316" r:id="rId14"/>
    <p:sldId id="293" r:id="rId15"/>
    <p:sldId id="297" r:id="rId16"/>
    <p:sldId id="306" r:id="rId17"/>
    <p:sldId id="296" r:id="rId18"/>
    <p:sldId id="264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7D31"/>
    <a:srgbClr val="9BBB59"/>
    <a:srgbClr val="ED9131"/>
    <a:srgbClr val="5B9BD5"/>
    <a:srgbClr val="BDD7EE"/>
    <a:srgbClr val="4E26F8"/>
    <a:srgbClr val="8064A2"/>
    <a:srgbClr val="C0504D"/>
    <a:srgbClr val="4F81BD"/>
    <a:srgbClr val="4469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09" autoAdjust="0"/>
    <p:restoredTop sz="94660"/>
  </p:normalViewPr>
  <p:slideViewPr>
    <p:cSldViewPr snapToGrid="0" showGuides="1">
      <p:cViewPr>
        <p:scale>
          <a:sx n="100" d="100"/>
          <a:sy n="100" d="100"/>
        </p:scale>
        <p:origin x="-348" y="-234"/>
      </p:cViewPr>
      <p:guideLst>
        <p:guide orient="horz" pos="2202"/>
        <p:guide orient="horz" pos="1558"/>
        <p:guide orient="horz" pos="1782"/>
        <p:guide orient="horz" pos="4110"/>
        <p:guide pos="2917"/>
        <p:guide pos="1732"/>
        <p:guide pos="40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3" Type="http://schemas.microsoft.com/office/2011/relationships/chartColorStyle" Target="colors3.xml"/><Relationship Id="rId2" Type="http://schemas.microsoft.com/office/2011/relationships/chartStyle" Target="style3.xml"/><Relationship Id="rId1" Type="http://schemas.openxmlformats.org/officeDocument/2006/relationships/package" Target="../embeddings/Microsoft_Excel____8.xlsx"/></Relationships>
</file>

<file path=ppt/charts/_rels/chart11.xml.rels><?xml version="1.0" encoding="UTF-8" standalone="yes"?>
<Relationships xmlns="http://schemas.openxmlformats.org/package/2006/relationships"><Relationship Id="rId3" Type="http://schemas.microsoft.com/office/2011/relationships/chartColorStyle" Target="colors4.xml"/><Relationship Id="rId2" Type="http://schemas.microsoft.com/office/2011/relationships/chartStyle" Target="style4.xml"/><Relationship Id="rId1" Type="http://schemas.openxmlformats.org/officeDocument/2006/relationships/package" Target="../embeddings/Microsoft_Excel____9.xlsx"/></Relationships>
</file>

<file path=ppt/charts/_rels/chart12.xml.rels><?xml version="1.0" encoding="UTF-8" standalone="yes"?>
<Relationships xmlns="http://schemas.openxmlformats.org/package/2006/relationships"><Relationship Id="rId3" Type="http://schemas.microsoft.com/office/2011/relationships/chartColorStyle" Target="colors5.xml"/><Relationship Id="rId2" Type="http://schemas.microsoft.com/office/2011/relationships/chartStyle" Target="style5.xml"/><Relationship Id="rId1" Type="http://schemas.openxmlformats.org/officeDocument/2006/relationships/package" Target="../embeddings/Microsoft_Excel____10.xlsx"/></Relationships>
</file>

<file path=ppt/charts/_rels/chart13.xml.rels><?xml version="1.0" encoding="UTF-8" standalone="yes"?>
<Relationships xmlns="http://schemas.openxmlformats.org/package/2006/relationships"><Relationship Id="rId3" Type="http://schemas.microsoft.com/office/2011/relationships/chartColorStyle" Target="colors6.xml"/><Relationship Id="rId2" Type="http://schemas.microsoft.com/office/2011/relationships/chartStyle" Target="style6.xml"/><Relationship Id="rId1" Type="http://schemas.openxmlformats.org/officeDocument/2006/relationships/package" Target="../embeddings/Microsoft_Excel____11.xlsx"/></Relationships>
</file>

<file path=ppt/charts/_rels/chart14.xml.rels><?xml version="1.0" encoding="UTF-8" standalone="yes"?>
<Relationships xmlns="http://schemas.openxmlformats.org/package/2006/relationships"><Relationship Id="rId3" Type="http://schemas.microsoft.com/office/2011/relationships/chartColorStyle" Target="colors7.xml"/><Relationship Id="rId2" Type="http://schemas.microsoft.com/office/2011/relationships/chartStyle" Target="style7.xml"/><Relationship Id="rId1" Type="http://schemas.openxmlformats.org/officeDocument/2006/relationships/package" Target="../embeddings/Microsoft_Excel____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q\Desktop\&#20108;&#25163;&#36710;&#24180;&#25253;\2017&#24180;3&#26376;\&#26376;&#25253;&#25968;&#25454;&#27169;&#26495;(&#27599;&#26376;&#26356;&#26032;&#65289;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____2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package" Target="../embeddings/Microsoft_Excel____3.xlsx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2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3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D:\42&#12289;PPT&#27169;&#26495;\&#26376;&#25253;&#25968;&#25454;&#27169;&#26495;(&#27599;&#26376;&#26356;&#26032;&#65289;.xlsx" TargetMode="External"/></Relationships>
</file>

<file path=ppt/charts/_rels/chart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4.xm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二手车交易量</a:t>
            </a:r>
            <a:r>
              <a:rPr lang="zh-CN" altLang="en-US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环</a:t>
            </a:r>
            <a:r>
              <a:rPr lang="zh-CN" alt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23155550222404001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62883185497216"/>
          <c:y val="0.21160785092114001"/>
          <c:w val="0.75810031069685002"/>
          <c:h val="0.604191956474195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numRef>
              <c:f>Sheet1!$B$2:$C$2</c:f>
              <c:numCache>
                <c:formatCode>yyyy"年"m"月"</c:formatCode>
                <c:ptCount val="2"/>
                <c:pt idx="0">
                  <c:v>42767</c:v>
                </c:pt>
                <c:pt idx="1">
                  <c:v>42795</c:v>
                </c:pt>
              </c:numCache>
            </c:numRef>
          </c:cat>
          <c:val>
            <c:numRef>
              <c:f>Sheet1!$B$3:$C$3</c:f>
              <c:numCache>
                <c:formatCode>0.00</c:formatCode>
                <c:ptCount val="2"/>
                <c:pt idx="0">
                  <c:v>82.500299999999996</c:v>
                </c:pt>
                <c:pt idx="1">
                  <c:v>107.9808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19044736"/>
        <c:axId val="119460224"/>
      </c:barChart>
      <c:dateAx>
        <c:axId val="119044736"/>
        <c:scaling>
          <c:orientation val="minMax"/>
        </c:scaling>
        <c:delete val="0"/>
        <c:axPos val="b"/>
        <c:numFmt formatCode="yyyy&quot;年&quot;m&quot;月&quot;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19460224"/>
        <c:crosses val="autoZero"/>
        <c:auto val="1"/>
        <c:lblOffset val="100"/>
        <c:baseTimeUnit val="months"/>
      </c:dateAx>
      <c:valAx>
        <c:axId val="119460224"/>
        <c:scaling>
          <c:orientation val="minMax"/>
          <c:max val="110"/>
          <c:min val="70"/>
        </c:scaling>
        <c:delete val="1"/>
        <c:axPos val="l"/>
        <c:numFmt formatCode="0.00" sourceLinked="1"/>
        <c:majorTickMark val="out"/>
        <c:minorTickMark val="none"/>
        <c:tickLblPos val="none"/>
        <c:crossAx val="119044736"/>
        <c:crosses val="autoZero"/>
        <c:crossBetween val="between"/>
        <c:maj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274287457025902"/>
          <c:y val="3.1377724690450998E-2"/>
          <c:w val="0.61034434956193895"/>
          <c:h val="0.937244550619107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奥迪A6L</c:v>
                </c:pt>
                <c:pt idx="1">
                  <c:v>宝马5系</c:v>
                </c:pt>
                <c:pt idx="2">
                  <c:v>捷达</c:v>
                </c:pt>
                <c:pt idx="3">
                  <c:v>凯越</c:v>
                </c:pt>
                <c:pt idx="4">
                  <c:v>雅阁</c:v>
                </c:pt>
                <c:pt idx="5">
                  <c:v>凯美瑞</c:v>
                </c:pt>
                <c:pt idx="6">
                  <c:v>科鲁兹三厢</c:v>
                </c:pt>
                <c:pt idx="7">
                  <c:v>宝马3系</c:v>
                </c:pt>
                <c:pt idx="8">
                  <c:v>宝来三厢</c:v>
                </c:pt>
                <c:pt idx="9">
                  <c:v>君威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1.5628445066988302E-2</c:v>
                </c:pt>
                <c:pt idx="1">
                  <c:v>1.4902143885451901E-2</c:v>
                </c:pt>
                <c:pt idx="2">
                  <c:v>1.46557202702878E-2</c:v>
                </c:pt>
                <c:pt idx="3">
                  <c:v>1.4344448335343599E-2</c:v>
                </c:pt>
                <c:pt idx="4">
                  <c:v>1.3695965137543301E-2</c:v>
                </c:pt>
                <c:pt idx="5">
                  <c:v>1.1452213273154099E-2</c:v>
                </c:pt>
                <c:pt idx="6">
                  <c:v>1.1413304281286099E-2</c:v>
                </c:pt>
                <c:pt idx="7">
                  <c:v>1.0868578395133799E-2</c:v>
                </c:pt>
                <c:pt idx="8">
                  <c:v>1.06091851160136E-2</c:v>
                </c:pt>
                <c:pt idx="9">
                  <c:v>1.04535491485416E-2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2"/>
        <c:axId val="169322368"/>
        <c:axId val="172622592"/>
      </c:barChart>
      <c:catAx>
        <c:axId val="16932236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2622592"/>
        <c:crosses val="autoZero"/>
        <c:auto val="1"/>
        <c:lblAlgn val="ctr"/>
        <c:lblOffset val="100"/>
        <c:noMultiLvlLbl val="0"/>
      </c:catAx>
      <c:valAx>
        <c:axId val="172622592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169322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2730619940113098"/>
          <c:y val="3.1377724690450998E-2"/>
          <c:w val="0.55679106132860401"/>
          <c:h val="0.937244550619107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占比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捷达</c:v>
                </c:pt>
                <c:pt idx="1">
                  <c:v>五菱之光</c:v>
                </c:pt>
                <c:pt idx="2">
                  <c:v>凯越</c:v>
                </c:pt>
                <c:pt idx="3">
                  <c:v>荣光</c:v>
                </c:pt>
                <c:pt idx="4">
                  <c:v>雅阁</c:v>
                </c:pt>
                <c:pt idx="5">
                  <c:v>宝来三厢</c:v>
                </c:pt>
                <c:pt idx="6">
                  <c:v>奥迪A6L</c:v>
                </c:pt>
                <c:pt idx="7">
                  <c:v>桑塔纳</c:v>
                </c:pt>
                <c:pt idx="8">
                  <c:v>科鲁兹三厢</c:v>
                </c:pt>
                <c:pt idx="9">
                  <c:v>宏光</c:v>
                </c:pt>
              </c:strCache>
            </c:strRef>
          </c:cat>
          <c:val>
            <c:numRef>
              <c:f>Sheet1!$B$2:$B$11</c:f>
              <c:numCache>
                <c:formatCode>0.00%</c:formatCode>
                <c:ptCount val="10"/>
                <c:pt idx="0">
                  <c:v>2.8265182303203101E-2</c:v>
                </c:pt>
                <c:pt idx="1">
                  <c:v>2.7350295652843901E-2</c:v>
                </c:pt>
                <c:pt idx="2">
                  <c:v>1.8808143454226801E-2</c:v>
                </c:pt>
                <c:pt idx="3">
                  <c:v>1.52545310965157E-2</c:v>
                </c:pt>
                <c:pt idx="4">
                  <c:v>1.4840424507405799E-2</c:v>
                </c:pt>
                <c:pt idx="5">
                  <c:v>1.3771451684354501E-2</c:v>
                </c:pt>
                <c:pt idx="6">
                  <c:v>1.3713669369594899E-2</c:v>
                </c:pt>
                <c:pt idx="7">
                  <c:v>1.29817600493076E-2</c:v>
                </c:pt>
                <c:pt idx="8">
                  <c:v>1.21246557137079E-2</c:v>
                </c:pt>
                <c:pt idx="9">
                  <c:v>1.1826113754117001E-2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2"/>
        <c:axId val="172641280"/>
        <c:axId val="172648320"/>
      </c:barChart>
      <c:catAx>
        <c:axId val="172641280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2648320"/>
        <c:crosses val="autoZero"/>
        <c:auto val="1"/>
        <c:lblAlgn val="ctr"/>
        <c:lblOffset val="100"/>
        <c:noMultiLvlLbl val="0"/>
      </c:catAx>
      <c:valAx>
        <c:axId val="172648320"/>
        <c:scaling>
          <c:orientation val="minMax"/>
        </c:scaling>
        <c:delete val="1"/>
        <c:axPos val="t"/>
        <c:numFmt formatCode="0.00%" sourceLinked="1"/>
        <c:majorTickMark val="none"/>
        <c:minorTickMark val="none"/>
        <c:tickLblPos val="none"/>
        <c:crossAx val="1726412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822374297454401E-2"/>
          <c:y val="8.8099595658651705E-2"/>
          <c:w val="0.54446139258770698"/>
          <c:h val="0.84317939987231205"/>
        </c:manualLayout>
      </c:layout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495"/>
          <c:y val="0.27475420302192"/>
          <c:w val="0.29392670157068701"/>
          <c:h val="0.4482481379016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baseline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zh-CN" altLang="en-US" sz="16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区域交易情况（电商）</a:t>
            </a:r>
            <a:endParaRPr lang="zh-CN" sz="16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37685459940652799"/>
          <c:y val="6.4455662624512799E-2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2.5024533283487901E-2"/>
          <c:y val="0.22257716070268499"/>
          <c:w val="0.94817799481295495"/>
          <c:h val="0.46358116617590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ln w="3175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6"/>
            <c:spPr>
              <a:solidFill>
                <a:schemeClr val="accen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6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Sheet1!$A$2:$A$30</c:f>
              <c:strCache>
                <c:ptCount val="29"/>
                <c:pt idx="0">
                  <c:v>广东</c:v>
                </c:pt>
                <c:pt idx="1">
                  <c:v>上海</c:v>
                </c:pt>
                <c:pt idx="2">
                  <c:v>辽宁</c:v>
                </c:pt>
                <c:pt idx="3">
                  <c:v>浙江</c:v>
                </c:pt>
                <c:pt idx="4">
                  <c:v>河南</c:v>
                </c:pt>
                <c:pt idx="5">
                  <c:v>江苏</c:v>
                </c:pt>
                <c:pt idx="6">
                  <c:v>山东</c:v>
                </c:pt>
                <c:pt idx="7">
                  <c:v>吉林</c:v>
                </c:pt>
                <c:pt idx="8">
                  <c:v>河北</c:v>
                </c:pt>
                <c:pt idx="9">
                  <c:v>陕西</c:v>
                </c:pt>
                <c:pt idx="10">
                  <c:v>山西</c:v>
                </c:pt>
                <c:pt idx="11">
                  <c:v>重庆</c:v>
                </c:pt>
                <c:pt idx="12">
                  <c:v>广西</c:v>
                </c:pt>
                <c:pt idx="13">
                  <c:v>安徽</c:v>
                </c:pt>
                <c:pt idx="14">
                  <c:v>四川</c:v>
                </c:pt>
                <c:pt idx="15">
                  <c:v>北京</c:v>
                </c:pt>
                <c:pt idx="16">
                  <c:v>贵州</c:v>
                </c:pt>
                <c:pt idx="17">
                  <c:v>湖南</c:v>
                </c:pt>
                <c:pt idx="18">
                  <c:v>福建</c:v>
                </c:pt>
                <c:pt idx="19">
                  <c:v>天津</c:v>
                </c:pt>
                <c:pt idx="20">
                  <c:v>黑龙江</c:v>
                </c:pt>
                <c:pt idx="21">
                  <c:v>湖北</c:v>
                </c:pt>
                <c:pt idx="22">
                  <c:v>江西</c:v>
                </c:pt>
                <c:pt idx="23">
                  <c:v>云南</c:v>
                </c:pt>
                <c:pt idx="24">
                  <c:v>甘肃</c:v>
                </c:pt>
                <c:pt idx="25">
                  <c:v>宁夏</c:v>
                </c:pt>
                <c:pt idx="26">
                  <c:v>新疆</c:v>
                </c:pt>
                <c:pt idx="27">
                  <c:v>内蒙古</c:v>
                </c:pt>
                <c:pt idx="28">
                  <c:v>海南</c:v>
                </c:pt>
              </c:strCache>
            </c:strRef>
          </c:cat>
          <c:val>
            <c:numRef>
              <c:f>Sheet1!$B$2:$B$30</c:f>
              <c:numCache>
                <c:formatCode>0.00%</c:formatCode>
                <c:ptCount val="29"/>
                <c:pt idx="0">
                  <c:v>0.12828298163048399</c:v>
                </c:pt>
                <c:pt idx="1">
                  <c:v>9.3011487272911295E-2</c:v>
                </c:pt>
                <c:pt idx="2">
                  <c:v>9.2859673093467002E-2</c:v>
                </c:pt>
                <c:pt idx="3">
                  <c:v>8.1018167096806801E-2</c:v>
                </c:pt>
                <c:pt idx="4">
                  <c:v>7.6767370072364796E-2</c:v>
                </c:pt>
                <c:pt idx="5">
                  <c:v>7.4287738474773601E-2</c:v>
                </c:pt>
                <c:pt idx="6">
                  <c:v>7.2162339962552502E-2</c:v>
                </c:pt>
                <c:pt idx="7">
                  <c:v>3.8408987399423097E-2</c:v>
                </c:pt>
                <c:pt idx="8">
                  <c:v>3.2690653307018903E-2</c:v>
                </c:pt>
                <c:pt idx="9">
                  <c:v>3.18809776833157E-2</c:v>
                </c:pt>
                <c:pt idx="10">
                  <c:v>2.99579980770204E-2</c:v>
                </c:pt>
                <c:pt idx="11">
                  <c:v>2.93001366327615E-2</c:v>
                </c:pt>
                <c:pt idx="12">
                  <c:v>2.8541065735539699E-2</c:v>
                </c:pt>
                <c:pt idx="13">
                  <c:v>2.7933809017762299E-2</c:v>
                </c:pt>
                <c:pt idx="14">
                  <c:v>2.6415667223318701E-2</c:v>
                </c:pt>
                <c:pt idx="15">
                  <c:v>2.6061434137948501E-2</c:v>
                </c:pt>
                <c:pt idx="16">
                  <c:v>2.0747937857395898E-2</c:v>
                </c:pt>
                <c:pt idx="17">
                  <c:v>1.5788674662213498E-2</c:v>
                </c:pt>
                <c:pt idx="18">
                  <c:v>1.3562066697029499E-2</c:v>
                </c:pt>
                <c:pt idx="19">
                  <c:v>1.33596477911037E-2</c:v>
                </c:pt>
                <c:pt idx="20">
                  <c:v>1.2145134355548801E-2</c:v>
                </c:pt>
                <c:pt idx="21">
                  <c:v>9.8173169374019594E-3</c:v>
                </c:pt>
                <c:pt idx="22">
                  <c:v>7.3882900662921901E-3</c:v>
                </c:pt>
                <c:pt idx="23">
                  <c:v>6.5786144425889403E-3</c:v>
                </c:pt>
                <c:pt idx="24">
                  <c:v>4.9086584687009797E-3</c:v>
                </c:pt>
                <c:pt idx="25">
                  <c:v>2.5302363240726701E-3</c:v>
                </c:pt>
                <c:pt idx="26">
                  <c:v>1.56874652092506E-3</c:v>
                </c:pt>
                <c:pt idx="27">
                  <c:v>1.5181417944436001E-3</c:v>
                </c:pt>
                <c:pt idx="28">
                  <c:v>5.0604726481453405E-4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72780928"/>
        <c:axId val="172853504"/>
      </c:lineChart>
      <c:catAx>
        <c:axId val="1727809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bg1">
                <a:lumMod val="75000"/>
              </a:schemeClr>
            </a:solidFill>
            <a:round/>
          </a:ln>
          <a:effectLst/>
        </c:spPr>
        <c:txPr>
          <a:bodyPr rot="0" spcFirstLastPara="1" vertOverflow="ellipsis" vert="eaVert" wrap="square" anchor="ctr" anchorCtr="1"/>
          <a:lstStyle/>
          <a:p>
            <a:pPr>
              <a:defRPr lang="zh-CN" sz="1195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2853504"/>
        <c:crosses val="autoZero"/>
        <c:auto val="1"/>
        <c:lblAlgn val="ctr"/>
        <c:lblOffset val="100"/>
        <c:noMultiLvlLbl val="0"/>
      </c:catAx>
      <c:valAx>
        <c:axId val="172853504"/>
        <c:scaling>
          <c:orientation val="minMax"/>
          <c:max val="0.2"/>
          <c:min val="0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0.00%" sourceLinked="1"/>
        <c:majorTickMark val="out"/>
        <c:minorTickMark val="none"/>
        <c:tickLblPos val="none"/>
        <c:crossAx val="172780928"/>
        <c:crosses val="autoZero"/>
        <c:crossBetween val="between"/>
        <c:majorUnit val="1.5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5822374297454401E-2"/>
          <c:y val="8.8099595658651705E-2"/>
          <c:w val="0.54446139258770698"/>
          <c:h val="0.84317939987231205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销量占比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1"/>
              <c:layout>
                <c:manualLayout>
                  <c:x val="-5.2356020942408502E-2"/>
                  <c:y val="0.12972972972972999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15日及以下</c:v>
                </c:pt>
                <c:pt idx="1">
                  <c:v>16日至30日</c:v>
                </c:pt>
                <c:pt idx="2">
                  <c:v>30日以上</c:v>
                </c:pt>
              </c:strCache>
            </c:strRef>
          </c:cat>
          <c:val>
            <c:numRef>
              <c:f>Sheet1!$B$2:$B$4</c:f>
              <c:numCache>
                <c:formatCode>0.00%</c:formatCode>
                <c:ptCount val="3"/>
                <c:pt idx="0">
                  <c:v>0.15892407987269699</c:v>
                </c:pt>
                <c:pt idx="1">
                  <c:v>0.20943483394076301</c:v>
                </c:pt>
                <c:pt idx="2">
                  <c:v>0.63164108618654102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16928446771396"/>
          <c:y val="0.22610555437327101"/>
          <c:w val="0.29392670157068701"/>
          <c:h val="0.448248137901681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lang="zh-CN" sz="1200" b="0" i="0" u="none" strike="noStrike" kern="1200" spc="0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+mn-lt"/>
                <a:ea typeface="+mn-ea"/>
                <a:cs typeface="+mn-cs"/>
              </a:defRPr>
            </a:pPr>
            <a:r>
              <a:rPr lang="en-US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年一季度全国二手车交易量</a:t>
            </a:r>
            <a:r>
              <a:rPr lang="zh-CN" altLang="en-US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累计同</a:t>
            </a:r>
            <a:r>
              <a:rPr lang="zh-CN" altLang="zh-CN" sz="1200" b="0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比变化图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c:rich>
      </c:tx>
      <c:layout>
        <c:manualLayout>
          <c:xMode val="edge"/>
          <c:yMode val="edge"/>
          <c:x val="0.11926705458124499"/>
          <c:y val="0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3537505548157999"/>
          <c:y val="0.223350694444444"/>
          <c:w val="0.75810031069685002"/>
          <c:h val="0.60419195647419599"/>
        </c:manualLayout>
      </c:layout>
      <c:barChart>
        <c:barDir val="col"/>
        <c:grouping val="clustered"/>
        <c:varyColors val="0"/>
        <c:ser>
          <c:idx val="0"/>
          <c:order val="0"/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-2.49778387168776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0"/>
                  <c:y val="-1.9883613405184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1200" b="0" i="0" u="none" strike="noStrike" kern="1200" baseline="0">
                      <a:solidFill>
                        <a:schemeClr val="tx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Sheet1!$D$27:$E$27</c:f>
              <c:strCache>
                <c:ptCount val="2"/>
                <c:pt idx="0">
                  <c:v>2016一季度</c:v>
                </c:pt>
                <c:pt idx="1">
                  <c:v>2017一季度</c:v>
                </c:pt>
              </c:strCache>
            </c:strRef>
          </c:cat>
          <c:val>
            <c:numRef>
              <c:f>Sheet1!$D$28:$E$28</c:f>
              <c:numCache>
                <c:formatCode>0.00_ </c:formatCode>
                <c:ptCount val="2"/>
                <c:pt idx="0" formatCode="General">
                  <c:v>228.47</c:v>
                </c:pt>
                <c:pt idx="1">
                  <c:v>279.12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20677504"/>
        <c:axId val="120679040"/>
      </c:barChart>
      <c:catAx>
        <c:axId val="1206775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679040"/>
        <c:crosses val="autoZero"/>
        <c:auto val="1"/>
        <c:lblAlgn val="ctr"/>
        <c:lblOffset val="100"/>
        <c:noMultiLvlLbl val="0"/>
      </c:catAx>
      <c:valAx>
        <c:axId val="120679040"/>
        <c:scaling>
          <c:orientation val="minMax"/>
          <c:max val="300"/>
          <c:min val="100"/>
        </c:scaling>
        <c:delete val="1"/>
        <c:axPos val="l"/>
        <c:numFmt formatCode="General" sourceLinked="1"/>
        <c:majorTickMark val="out"/>
        <c:minorTickMark val="none"/>
        <c:tickLblPos val="none"/>
        <c:crossAx val="120677504"/>
        <c:crosses val="autoZero"/>
        <c:crossBetween val="between"/>
        <c:minorUnit val="20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Sheet1!$D$203</c:f>
              <c:strCache>
                <c:ptCount val="1"/>
                <c:pt idx="0">
                  <c:v>2016年一季度累计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numFmt formatCode="#,##0.00_);[Red]\(#,##0.00\)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Sheet1!$C$204:$C$207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Sheet1!$D$204:$D$207</c:f>
              <c:numCache>
                <c:formatCode>General</c:formatCode>
                <c:ptCount val="4"/>
                <c:pt idx="0">
                  <c:v>228.46780000000001</c:v>
                </c:pt>
                <c:pt idx="1">
                  <c:v>21.418399999999998</c:v>
                </c:pt>
                <c:pt idx="2">
                  <c:v>25.909800000000001</c:v>
                </c:pt>
                <c:pt idx="3">
                  <c:v>140.69499999999999</c:v>
                </c:pt>
              </c:numCache>
            </c:numRef>
          </c:val>
        </c:ser>
        <c:ser>
          <c:idx val="1"/>
          <c:order val="1"/>
          <c:tx>
            <c:strRef>
              <c:f>Sheet1!$E$203</c:f>
              <c:strCache>
                <c:ptCount val="1"/>
                <c:pt idx="0">
                  <c:v>2017年一季度累计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Sheet1!$C$204:$C$207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Sheet1!$E$204:$E$207</c:f>
              <c:numCache>
                <c:formatCode>0.00</c:formatCode>
                <c:ptCount val="4"/>
                <c:pt idx="0">
                  <c:v>279.12830000000002</c:v>
                </c:pt>
                <c:pt idx="1">
                  <c:v>24.809200000000001</c:v>
                </c:pt>
                <c:pt idx="2">
                  <c:v>28.133500000000002</c:v>
                </c:pt>
                <c:pt idx="3">
                  <c:v>166.83029999999999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120892416"/>
        <c:axId val="120899456"/>
      </c:barChart>
      <c:lineChart>
        <c:grouping val="standard"/>
        <c:varyColors val="0"/>
        <c:ser>
          <c:idx val="2"/>
          <c:order val="2"/>
          <c:tx>
            <c:strRef>
              <c:f>Sheet1!$F$203</c:f>
              <c:strCache>
                <c:ptCount val="1"/>
                <c:pt idx="0">
                  <c:v>同比</c:v>
                </c:pt>
              </c:strCache>
            </c:strRef>
          </c:tx>
          <c:spPr>
            <a:ln w="28575" cap="rnd">
              <a:solidFill>
                <a:srgbClr val="92D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BBB59"/>
              </a:solidFill>
              <a:ln w="9525">
                <a:solidFill>
                  <a:srgbClr val="92D05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Sheet1!$C$204:$C$207</c:f>
              <c:strCache>
                <c:ptCount val="4"/>
                <c:pt idx="0">
                  <c:v>总计</c:v>
                </c:pt>
                <c:pt idx="1">
                  <c:v>载货车</c:v>
                </c:pt>
                <c:pt idx="2">
                  <c:v>客车</c:v>
                </c:pt>
                <c:pt idx="3">
                  <c:v>轿车</c:v>
                </c:pt>
              </c:strCache>
            </c:strRef>
          </c:cat>
          <c:val>
            <c:numRef>
              <c:f>Sheet1!$F$204:$F$207</c:f>
              <c:numCache>
                <c:formatCode>0.00%</c:formatCode>
                <c:ptCount val="4"/>
                <c:pt idx="0">
                  <c:v>0.22174021897177601</c:v>
                </c:pt>
                <c:pt idx="1">
                  <c:v>0.15831247899002701</c:v>
                </c:pt>
                <c:pt idx="2">
                  <c:v>8.5824668658191203E-2</c:v>
                </c:pt>
                <c:pt idx="3">
                  <c:v>0.185758555741142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0900992"/>
        <c:axId val="120902784"/>
      </c:lineChart>
      <c:catAx>
        <c:axId val="1208924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899456"/>
        <c:crosses val="autoZero"/>
        <c:auto val="1"/>
        <c:lblAlgn val="ctr"/>
        <c:lblOffset val="100"/>
        <c:noMultiLvlLbl val="0"/>
      </c:catAx>
      <c:valAx>
        <c:axId val="1208994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892416"/>
        <c:crosses val="autoZero"/>
        <c:crossBetween val="between"/>
      </c:valAx>
      <c:catAx>
        <c:axId val="120900992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20902784"/>
        <c:crosses val="autoZero"/>
        <c:auto val="1"/>
        <c:lblAlgn val="ctr"/>
        <c:lblOffset val="100"/>
        <c:noMultiLvlLbl val="0"/>
      </c:catAx>
      <c:valAx>
        <c:axId val="120902784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900992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Sheet1!$D$177</c:f>
              <c:strCache>
                <c:ptCount val="1"/>
                <c:pt idx="0">
                  <c:v>2016年交易量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Sheet1!$D$178:$D$189</c:f>
              <c:numCache>
                <c:formatCode>General</c:formatCode>
                <c:ptCount val="12"/>
                <c:pt idx="0">
                  <c:v>81.23</c:v>
                </c:pt>
                <c:pt idx="1">
                  <c:v>58.43</c:v>
                </c:pt>
                <c:pt idx="2">
                  <c:v>88.81</c:v>
                </c:pt>
                <c:pt idx="3">
                  <c:v>86.13</c:v>
                </c:pt>
                <c:pt idx="4">
                  <c:v>83.38</c:v>
                </c:pt>
                <c:pt idx="5">
                  <c:v>82.34</c:v>
                </c:pt>
                <c:pt idx="6">
                  <c:v>85.7</c:v>
                </c:pt>
                <c:pt idx="7">
                  <c:v>86.97</c:v>
                </c:pt>
                <c:pt idx="8">
                  <c:v>89.3</c:v>
                </c:pt>
                <c:pt idx="9">
                  <c:v>89.46</c:v>
                </c:pt>
                <c:pt idx="10">
                  <c:v>99.354399999999998</c:v>
                </c:pt>
                <c:pt idx="11">
                  <c:v>108.12</c:v>
                </c:pt>
              </c:numCache>
            </c:numRef>
          </c:val>
        </c:ser>
        <c:ser>
          <c:idx val="1"/>
          <c:order val="1"/>
          <c:tx>
            <c:strRef>
              <c:f>Sheet1!$E$177</c:f>
              <c:strCache>
                <c:ptCount val="1"/>
                <c:pt idx="0">
                  <c:v>2017年交易量</c:v>
                </c:pt>
              </c:strCache>
            </c:strRef>
          </c:tx>
          <c:spPr>
            <a:solidFill>
              <a:srgbClr val="ED7D3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Sheet1!$E$178:$E$189</c:f>
              <c:numCache>
                <c:formatCode>0.00</c:formatCode>
                <c:ptCount val="12"/>
                <c:pt idx="0">
                  <c:v>88.64</c:v>
                </c:pt>
                <c:pt idx="1">
                  <c:v>82.5</c:v>
                </c:pt>
                <c:pt idx="2">
                  <c:v>107.98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21178368"/>
        <c:axId val="121189504"/>
      </c:barChart>
      <c:lineChart>
        <c:grouping val="standard"/>
        <c:varyColors val="0"/>
        <c:ser>
          <c:idx val="2"/>
          <c:order val="2"/>
          <c:tx>
            <c:strRef>
              <c:f>Sheet1!$F$177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>
              <a:solidFill>
                <a:srgbClr val="92D05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BBB59"/>
              </a:solidFill>
              <a:ln w="9525">
                <a:solidFill>
                  <a:srgbClr val="92D05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Sheet1!$C$178:$C$189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Sheet1!$F$178:$F$189</c:f>
              <c:numCache>
                <c:formatCode>0.00%</c:formatCode>
                <c:ptCount val="12"/>
                <c:pt idx="0">
                  <c:v>9.1222454758094304E-2</c:v>
                </c:pt>
                <c:pt idx="1">
                  <c:v>0.41194591819270898</c:v>
                </c:pt>
                <c:pt idx="2">
                  <c:v>0.215854070487558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21191040"/>
        <c:axId val="121196928"/>
      </c:lineChart>
      <c:catAx>
        <c:axId val="121178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1189504"/>
        <c:crosses val="autoZero"/>
        <c:auto val="1"/>
        <c:lblAlgn val="ctr"/>
        <c:lblOffset val="100"/>
        <c:noMultiLvlLbl val="0"/>
      </c:catAx>
      <c:valAx>
        <c:axId val="121189504"/>
        <c:scaling>
          <c:orientation val="minMax"/>
          <c:min val="50"/>
        </c:scaling>
        <c:delete val="0"/>
        <c:axPos val="l"/>
        <c:numFmt formatCode="General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1178368"/>
        <c:crosses val="autoZero"/>
        <c:crossBetween val="between"/>
      </c:valAx>
      <c:catAx>
        <c:axId val="12119104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21196928"/>
        <c:crosses val="autoZero"/>
        <c:auto val="1"/>
        <c:lblAlgn val="ctr"/>
        <c:lblOffset val="100"/>
        <c:noMultiLvlLbl val="0"/>
      </c:catAx>
      <c:valAx>
        <c:axId val="121196928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1191040"/>
        <c:crosses val="max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en-US" alt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3</a:t>
            </a:r>
            <a:r>
              <a:rPr lang="zh-CN" alt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月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17655923420755"/>
          <c:y val="0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699"/>
          <c:y val="0.21201032074380499"/>
          <c:w val="0.51828149606299201"/>
          <c:h val="0.75785775912959397"/>
        </c:manualLayout>
      </c:layout>
      <c:pieChart>
        <c:varyColors val="1"/>
        <c:ser>
          <c:idx val="0"/>
          <c:order val="0"/>
          <c:tx>
            <c:strRef>
              <c:f>Sheet1!$G$76</c:f>
              <c:strCache>
                <c:ptCount val="1"/>
                <c:pt idx="0">
                  <c:v>交易占比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Lbls>
            <c:dLbl>
              <c:idx val="0"/>
              <c:layout>
                <c:manualLayout>
                  <c:x val="2.8795061331618002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22882853928999E-2"/>
                  <c:y val="-5.35587288877025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798E-3"/>
                  <c:y val="-5.00825956077523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9E-2"/>
                  <c:y val="2.708008956507569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02E-4"/>
                  <c:y val="2.32142592345448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Sheet1!$H$74:$M$74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Sheet1!$H$76:$M$76</c:f>
              <c:numCache>
                <c:formatCode>0.00%</c:formatCode>
                <c:ptCount val="6"/>
                <c:pt idx="0">
                  <c:v>0.33299253200569001</c:v>
                </c:pt>
                <c:pt idx="1">
                  <c:v>0.19240179735656701</c:v>
                </c:pt>
                <c:pt idx="2">
                  <c:v>0.20454099247273599</c:v>
                </c:pt>
                <c:pt idx="3">
                  <c:v>0.13185121799430999</c:v>
                </c:pt>
                <c:pt idx="4">
                  <c:v>8.7618354374111002E-2</c:v>
                </c:pt>
                <c:pt idx="5">
                  <c:v>5.0595105796586097E-2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2017</a:t>
            </a:r>
            <a:r>
              <a:rPr lang="zh-CN" sz="1600" b="0" i="0" u="none" strike="noStrike" kern="1200" cap="all" baseline="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</a:t>
            </a:r>
            <a:r>
              <a:rPr lang="zh-CN" altLang="en-US" b="0"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b="0">
                <a:latin typeface="微软雅黑" panose="020B0503020204020204" pitchFamily="34" charset="-122"/>
                <a:ea typeface="微软雅黑" panose="020B0503020204020204" pitchFamily="34" charset="-122"/>
              </a:rPr>
              <a:t>大区域交易量占比图</a:t>
            </a:r>
          </a:p>
        </c:rich>
      </c:tx>
      <c:layout>
        <c:manualLayout>
          <c:xMode val="edge"/>
          <c:yMode val="edge"/>
          <c:x val="0.157283637523988"/>
          <c:y val="0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699"/>
          <c:y val="0.21201032074380499"/>
          <c:w val="0.51828149606299201"/>
          <c:h val="0.75785775912959397"/>
        </c:manualLayout>
      </c:layout>
      <c:pieChart>
        <c:varyColors val="1"/>
        <c:ser>
          <c:idx val="0"/>
          <c:order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Lbls>
            <c:dLbl>
              <c:idx val="0"/>
              <c:layout>
                <c:manualLayout>
                  <c:x val="2.8795061331618002E-3"/>
                  <c:y val="3.67839613268680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2.1222882853928999E-2"/>
                  <c:y val="-5.35587288877025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4.2960254968129798E-3"/>
                  <c:y val="-5.0082595607752398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10679468637849E-2"/>
                  <c:y val="2.7080089565075698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3.1308586426696702E-4"/>
                  <c:y val="2.3214259234544801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rgbClr val="0070C0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3.1155926937704299E-3"/>
                  <c:y val="9.7993682993015706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6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Sheet1!$U$74:$Z$74</c:f>
              <c:strCache>
                <c:ptCount val="6"/>
                <c:pt idx="0">
                  <c:v>华东</c:v>
                </c:pt>
                <c:pt idx="1">
                  <c:v>中南</c:v>
                </c:pt>
                <c:pt idx="2">
                  <c:v>华北</c:v>
                </c:pt>
                <c:pt idx="3">
                  <c:v>西南</c:v>
                </c:pt>
                <c:pt idx="4">
                  <c:v>东北</c:v>
                </c:pt>
                <c:pt idx="5">
                  <c:v>西北</c:v>
                </c:pt>
              </c:strCache>
            </c:strRef>
          </c:cat>
          <c:val>
            <c:numRef>
              <c:f>Sheet1!$U$76:$Z$76</c:f>
              <c:numCache>
                <c:formatCode>0.00%</c:formatCode>
                <c:ptCount val="6"/>
                <c:pt idx="0">
                  <c:v>0.327072174337035</c:v>
                </c:pt>
                <c:pt idx="1">
                  <c:v>0.194378714017891</c:v>
                </c:pt>
                <c:pt idx="2">
                  <c:v>0.20248717166980201</c:v>
                </c:pt>
                <c:pt idx="3">
                  <c:v>0.13951577106298399</c:v>
                </c:pt>
                <c:pt idx="4">
                  <c:v>8.5197738817597499E-2</c:v>
                </c:pt>
                <c:pt idx="5">
                  <c:v>5.13484300946912E-2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solidFill>
      <a:schemeClr val="bg1"/>
    </a:solidFill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1738785232235003E-2"/>
          <c:y val="2.38488783943329E-2"/>
          <c:w val="0.89821357681619696"/>
          <c:h val="0.9480519480519480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Sheet1!$F$138</c:f>
              <c:strCache>
                <c:ptCount val="1"/>
                <c:pt idx="0">
                  <c:v>min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Sheet1!$C$139:$C$169</c:f>
              <c:strCache>
                <c:ptCount val="31"/>
                <c:pt idx="0">
                  <c:v>西藏</c:v>
                </c:pt>
                <c:pt idx="1">
                  <c:v>宁夏</c:v>
                </c:pt>
                <c:pt idx="2">
                  <c:v>青海</c:v>
                </c:pt>
                <c:pt idx="3">
                  <c:v>海南</c:v>
                </c:pt>
                <c:pt idx="4">
                  <c:v>新疆</c:v>
                </c:pt>
                <c:pt idx="5">
                  <c:v>福建</c:v>
                </c:pt>
                <c:pt idx="6">
                  <c:v>广西</c:v>
                </c:pt>
                <c:pt idx="7">
                  <c:v>湖南</c:v>
                </c:pt>
                <c:pt idx="8">
                  <c:v>甘肃</c:v>
                </c:pt>
                <c:pt idx="9">
                  <c:v>内蒙古</c:v>
                </c:pt>
                <c:pt idx="10">
                  <c:v>安徽</c:v>
                </c:pt>
                <c:pt idx="11">
                  <c:v>贵州</c:v>
                </c:pt>
                <c:pt idx="12">
                  <c:v>吉林</c:v>
                </c:pt>
                <c:pt idx="13">
                  <c:v>山西</c:v>
                </c:pt>
                <c:pt idx="14">
                  <c:v>陕西</c:v>
                </c:pt>
                <c:pt idx="15">
                  <c:v>重庆</c:v>
                </c:pt>
                <c:pt idx="16">
                  <c:v>湖北</c:v>
                </c:pt>
                <c:pt idx="17">
                  <c:v>黑龙江</c:v>
                </c:pt>
                <c:pt idx="18">
                  <c:v>云南</c:v>
                </c:pt>
                <c:pt idx="19">
                  <c:v>天津</c:v>
                </c:pt>
                <c:pt idx="20">
                  <c:v>上海</c:v>
                </c:pt>
                <c:pt idx="21">
                  <c:v>江西</c:v>
                </c:pt>
                <c:pt idx="22">
                  <c:v>辽宁</c:v>
                </c:pt>
                <c:pt idx="23">
                  <c:v>北京</c:v>
                </c:pt>
                <c:pt idx="24">
                  <c:v>江苏</c:v>
                </c:pt>
                <c:pt idx="25">
                  <c:v>河南</c:v>
                </c:pt>
                <c:pt idx="26">
                  <c:v>山东</c:v>
                </c:pt>
                <c:pt idx="27">
                  <c:v>四川</c:v>
                </c:pt>
                <c:pt idx="28">
                  <c:v>广东</c:v>
                </c:pt>
                <c:pt idx="29">
                  <c:v>河北</c:v>
                </c:pt>
                <c:pt idx="30">
                  <c:v>浙江</c:v>
                </c:pt>
              </c:strCache>
            </c:strRef>
          </c:cat>
          <c:val>
            <c:numRef>
              <c:f>Sheet1!$F$139:$F$169</c:f>
              <c:numCache>
                <c:formatCode>General</c:formatCode>
                <c:ptCount val="31"/>
                <c:pt idx="0">
                  <c:v>1896</c:v>
                </c:pt>
                <c:pt idx="1">
                  <c:v>10393</c:v>
                </c:pt>
                <c:pt idx="2">
                  <c:v>12518</c:v>
                </c:pt>
                <c:pt idx="3">
                  <c:v>17023</c:v>
                </c:pt>
                <c:pt idx="4">
                  <c:v>20020</c:v>
                </c:pt>
                <c:pt idx="5">
                  <c:v>27784</c:v>
                </c:pt>
                <c:pt idx="6">
                  <c:v>31572</c:v>
                </c:pt>
                <c:pt idx="7">
                  <c:v>22810</c:v>
                </c:pt>
                <c:pt idx="8">
                  <c:v>14952</c:v>
                </c:pt>
                <c:pt idx="9">
                  <c:v>43449</c:v>
                </c:pt>
                <c:pt idx="10">
                  <c:v>44375</c:v>
                </c:pt>
                <c:pt idx="11">
                  <c:v>45988</c:v>
                </c:pt>
                <c:pt idx="12">
                  <c:v>36679</c:v>
                </c:pt>
                <c:pt idx="13">
                  <c:v>45345</c:v>
                </c:pt>
                <c:pt idx="14">
                  <c:v>57620</c:v>
                </c:pt>
                <c:pt idx="15">
                  <c:v>33155</c:v>
                </c:pt>
                <c:pt idx="16">
                  <c:v>47647</c:v>
                </c:pt>
                <c:pt idx="17">
                  <c:v>35461</c:v>
                </c:pt>
                <c:pt idx="18">
                  <c:v>61874</c:v>
                </c:pt>
                <c:pt idx="19">
                  <c:v>76156</c:v>
                </c:pt>
                <c:pt idx="20">
                  <c:v>104421</c:v>
                </c:pt>
                <c:pt idx="21">
                  <c:v>68782</c:v>
                </c:pt>
                <c:pt idx="22">
                  <c:v>103894</c:v>
                </c:pt>
                <c:pt idx="23">
                  <c:v>143913</c:v>
                </c:pt>
                <c:pt idx="24">
                  <c:v>155195</c:v>
                </c:pt>
                <c:pt idx="25">
                  <c:v>147734</c:v>
                </c:pt>
                <c:pt idx="26">
                  <c:v>122690</c:v>
                </c:pt>
                <c:pt idx="27">
                  <c:v>166761</c:v>
                </c:pt>
                <c:pt idx="28">
                  <c:v>212656</c:v>
                </c:pt>
                <c:pt idx="29">
                  <c:v>126344</c:v>
                </c:pt>
                <c:pt idx="30">
                  <c:v>189248</c:v>
                </c:pt>
              </c:numCache>
            </c:numRef>
          </c:val>
        </c:ser>
        <c:ser>
          <c:idx val="1"/>
          <c:order val="1"/>
          <c:tx>
            <c:strRef>
              <c:f>Sheet1!$G$138</c:f>
              <c:strCache>
                <c:ptCount val="1"/>
                <c:pt idx="0">
                  <c:v>差值绝对值</c:v>
                </c:pt>
              </c:strCache>
            </c:strRef>
          </c:tx>
          <c:spPr>
            <a:solidFill>
              <a:schemeClr val="tx2"/>
            </a:solidFill>
            <a:ln>
              <a:noFill/>
            </a:ln>
            <a:effectLst/>
          </c:spPr>
          <c:invertIfNegative val="0"/>
          <c:dPt>
            <c:idx val="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6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9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1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1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0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8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cat>
            <c:strRef>
              <c:f>Sheet1!$C$139:$C$169</c:f>
              <c:strCache>
                <c:ptCount val="31"/>
                <c:pt idx="0">
                  <c:v>西藏</c:v>
                </c:pt>
                <c:pt idx="1">
                  <c:v>宁夏</c:v>
                </c:pt>
                <c:pt idx="2">
                  <c:v>青海</c:v>
                </c:pt>
                <c:pt idx="3">
                  <c:v>海南</c:v>
                </c:pt>
                <c:pt idx="4">
                  <c:v>新疆</c:v>
                </c:pt>
                <c:pt idx="5">
                  <c:v>福建</c:v>
                </c:pt>
                <c:pt idx="6">
                  <c:v>广西</c:v>
                </c:pt>
                <c:pt idx="7">
                  <c:v>湖南</c:v>
                </c:pt>
                <c:pt idx="8">
                  <c:v>甘肃</c:v>
                </c:pt>
                <c:pt idx="9">
                  <c:v>内蒙古</c:v>
                </c:pt>
                <c:pt idx="10">
                  <c:v>安徽</c:v>
                </c:pt>
                <c:pt idx="11">
                  <c:v>贵州</c:v>
                </c:pt>
                <c:pt idx="12">
                  <c:v>吉林</c:v>
                </c:pt>
                <c:pt idx="13">
                  <c:v>山西</c:v>
                </c:pt>
                <c:pt idx="14">
                  <c:v>陕西</c:v>
                </c:pt>
                <c:pt idx="15">
                  <c:v>重庆</c:v>
                </c:pt>
                <c:pt idx="16">
                  <c:v>湖北</c:v>
                </c:pt>
                <c:pt idx="17">
                  <c:v>黑龙江</c:v>
                </c:pt>
                <c:pt idx="18">
                  <c:v>云南</c:v>
                </c:pt>
                <c:pt idx="19">
                  <c:v>天津</c:v>
                </c:pt>
                <c:pt idx="20">
                  <c:v>上海</c:v>
                </c:pt>
                <c:pt idx="21">
                  <c:v>江西</c:v>
                </c:pt>
                <c:pt idx="22">
                  <c:v>辽宁</c:v>
                </c:pt>
                <c:pt idx="23">
                  <c:v>北京</c:v>
                </c:pt>
                <c:pt idx="24">
                  <c:v>江苏</c:v>
                </c:pt>
                <c:pt idx="25">
                  <c:v>河南</c:v>
                </c:pt>
                <c:pt idx="26">
                  <c:v>山东</c:v>
                </c:pt>
                <c:pt idx="27">
                  <c:v>四川</c:v>
                </c:pt>
                <c:pt idx="28">
                  <c:v>广东</c:v>
                </c:pt>
                <c:pt idx="29">
                  <c:v>河北</c:v>
                </c:pt>
                <c:pt idx="30">
                  <c:v>浙江</c:v>
                </c:pt>
              </c:strCache>
            </c:strRef>
          </c:cat>
          <c:val>
            <c:numRef>
              <c:f>Sheet1!$G$139:$G$169</c:f>
              <c:numCache>
                <c:formatCode>General</c:formatCode>
                <c:ptCount val="31"/>
                <c:pt idx="0">
                  <c:v>9243</c:v>
                </c:pt>
                <c:pt idx="1">
                  <c:v>4191</c:v>
                </c:pt>
                <c:pt idx="2">
                  <c:v>3732</c:v>
                </c:pt>
                <c:pt idx="3">
                  <c:v>2538</c:v>
                </c:pt>
                <c:pt idx="4">
                  <c:v>1826</c:v>
                </c:pt>
                <c:pt idx="5">
                  <c:v>3065</c:v>
                </c:pt>
                <c:pt idx="6">
                  <c:v>3788</c:v>
                </c:pt>
                <c:pt idx="7">
                  <c:v>9538</c:v>
                </c:pt>
                <c:pt idx="8">
                  <c:v>19902</c:v>
                </c:pt>
                <c:pt idx="9">
                  <c:v>3484</c:v>
                </c:pt>
                <c:pt idx="10">
                  <c:v>511</c:v>
                </c:pt>
                <c:pt idx="11">
                  <c:v>1050</c:v>
                </c:pt>
                <c:pt idx="12">
                  <c:v>12476</c:v>
                </c:pt>
                <c:pt idx="13">
                  <c:v>6599</c:v>
                </c:pt>
                <c:pt idx="14">
                  <c:v>16983</c:v>
                </c:pt>
                <c:pt idx="15">
                  <c:v>26791</c:v>
                </c:pt>
                <c:pt idx="16">
                  <c:v>13261</c:v>
                </c:pt>
                <c:pt idx="17">
                  <c:v>28257</c:v>
                </c:pt>
                <c:pt idx="18">
                  <c:v>9671</c:v>
                </c:pt>
                <c:pt idx="19">
                  <c:v>13105</c:v>
                </c:pt>
                <c:pt idx="20">
                  <c:v>7244</c:v>
                </c:pt>
                <c:pt idx="21">
                  <c:v>39107</c:v>
                </c:pt>
                <c:pt idx="22">
                  <c:v>21044</c:v>
                </c:pt>
                <c:pt idx="23">
                  <c:v>16587</c:v>
                </c:pt>
                <c:pt idx="24">
                  <c:v>22975</c:v>
                </c:pt>
                <c:pt idx="25">
                  <c:v>37787</c:v>
                </c:pt>
                <c:pt idx="26">
                  <c:v>71593</c:v>
                </c:pt>
                <c:pt idx="27">
                  <c:v>34049</c:v>
                </c:pt>
                <c:pt idx="28">
                  <c:v>21948</c:v>
                </c:pt>
                <c:pt idx="29">
                  <c:v>93701</c:v>
                </c:pt>
                <c:pt idx="30">
                  <c:v>63205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100"/>
        <c:axId val="120818688"/>
        <c:axId val="120824576"/>
      </c:barChart>
      <c:catAx>
        <c:axId val="1208186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20824576"/>
        <c:crosses val="autoZero"/>
        <c:auto val="1"/>
        <c:lblAlgn val="ctr"/>
        <c:lblOffset val="100"/>
        <c:noMultiLvlLbl val="0"/>
      </c:catAx>
      <c:valAx>
        <c:axId val="120824576"/>
        <c:scaling>
          <c:orientation val="minMax"/>
          <c:max val="270000"/>
          <c:min val="0"/>
        </c:scaling>
        <c:delete val="0"/>
        <c:axPos val="b"/>
        <c:minorGridlines/>
        <c:numFmt formatCode="General" sourceLinked="0"/>
        <c:majorTickMark val="out"/>
        <c:minorTickMark val="none"/>
        <c:tickLblPos val="nextTo"/>
        <c:spPr>
          <a:noFill/>
          <a:ln w="6350" cap="flat" cmpd="sng" algn="ctr">
            <a:noFill/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208186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600" b="0" i="0" u="none" strike="noStrike" kern="1200" cap="all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r>
              <a:rPr lang="en-US" altLang="zh-CN" sz="1600" b="0" i="0" baseline="0">
                <a:effectLst/>
              </a:rPr>
              <a:t>2017</a:t>
            </a:r>
            <a:r>
              <a:rPr lang="zh-CN" altLang="zh-CN" sz="1600" b="0" i="0" baseline="0">
                <a:effectLst/>
              </a:rPr>
              <a:t>年交易使用年限分析</a:t>
            </a:r>
            <a:endParaRPr lang="zh-CN" altLang="zh-CN" sz="1600">
              <a:effectLst/>
            </a:endParaRPr>
          </a:p>
        </c:rich>
      </c:tx>
      <c:layout>
        <c:manualLayout>
          <c:xMode val="edge"/>
          <c:yMode val="edge"/>
          <c:x val="0.212857914640735"/>
          <c:y val="1.7412086036189801E-2"/>
        </c:manualLayout>
      </c:layout>
      <c:overlay val="0"/>
      <c:spPr>
        <a:noFill/>
        <a:ln w="25400">
          <a:noFill/>
        </a:ln>
      </c:spPr>
    </c:title>
    <c:autoTitleDeleted val="0"/>
    <c:plotArea>
      <c:layout>
        <c:manualLayout>
          <c:layoutTarget val="inner"/>
          <c:xMode val="edge"/>
          <c:yMode val="edge"/>
          <c:x val="0.23242541110932699"/>
          <c:y val="0.21201032074380499"/>
          <c:w val="0.51828149606299201"/>
          <c:h val="0.75785775912959397"/>
        </c:manualLayout>
      </c:layout>
      <c:doughnutChart>
        <c:varyColors val="1"/>
        <c:ser>
          <c:idx val="0"/>
          <c:order val="0"/>
          <c:tx>
            <c:strRef>
              <c:f>Sheet1!$C$117</c:f>
              <c:strCache>
                <c:ptCount val="1"/>
                <c:pt idx="0">
                  <c:v>交易数量</c:v>
                </c:pt>
              </c:strCache>
            </c:strRef>
          </c:tx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Lbls>
            <c:dLbl>
              <c:idx val="0"/>
              <c:layout>
                <c:manualLayout>
                  <c:x val="0.194890570524031"/>
                  <c:y val="-9.3400097537034599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1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47196498099433"/>
                      <c:h val="0.134799598669272"/>
                    </c:manualLayout>
                  </c15:layout>
                </c:ext>
              </c:extLst>
            </c:dLbl>
            <c:dLbl>
              <c:idx val="1"/>
              <c:layout>
                <c:manualLayout>
                  <c:x val="-2.87312297215109E-2"/>
                  <c:y val="0.11410248843689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2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25341578382461"/>
                      <c:h val="0.0992948755781554"/>
                    </c:manualLayout>
                  </c15:layout>
                </c:ext>
              </c:extLst>
            </c:dLbl>
            <c:dLbl>
              <c:idx val="2"/>
              <c:layout>
                <c:manualLayout>
                  <c:x val="-0.16976896719401999"/>
                  <c:y val="-9.3477133156689804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3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06608790053627"/>
                      <c:h val="0.174249290992734"/>
                    </c:manualLayout>
                  </c15:layout>
                </c:ext>
              </c:extLst>
            </c:dLbl>
            <c:dLbl>
              <c:idx val="3"/>
              <c:layout>
                <c:manualLayout>
                  <c:x val="-2.615589684593346E-2"/>
                  <c:y val="-0.13324085106977754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lang="zh-CN" sz="1200" b="1" i="0" u="none" strike="noStrike" kern="1200" baseline="0">
                      <a:solidFill>
                        <a:schemeClr val="accent4"/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19175491809445"/>
                      <c:h val="0.119019721739887"/>
                    </c:manualLayout>
                  </c15:layout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accent6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  <c15:leaderLines/>
              </c:ext>
            </c:extLst>
          </c:dLbls>
          <c:cat>
            <c:strRef>
              <c:f>Sheet1!$B$118:$B$121</c:f>
              <c:strCache>
                <c:ptCount val="4"/>
                <c:pt idx="0">
                  <c:v>3年内</c:v>
                </c:pt>
                <c:pt idx="1">
                  <c:v>3-6年</c:v>
                </c:pt>
                <c:pt idx="2">
                  <c:v>7-10年</c:v>
                </c:pt>
                <c:pt idx="3">
                  <c:v>10年以上</c:v>
                </c:pt>
              </c:strCache>
            </c:strRef>
          </c:cat>
          <c:val>
            <c:numRef>
              <c:f>Sheet1!$C$118:$C$121</c:f>
              <c:numCache>
                <c:formatCode>0.00%</c:formatCode>
                <c:ptCount val="4"/>
                <c:pt idx="0">
                  <c:v>0.22827495456390501</c:v>
                </c:pt>
                <c:pt idx="1">
                  <c:v>0.48956590929690802</c:v>
                </c:pt>
                <c:pt idx="2">
                  <c:v>0.19676220576702499</c:v>
                </c:pt>
                <c:pt idx="3">
                  <c:v>8.53969303721622E-2</c:v>
                </c:pt>
              </c:numCache>
            </c:numRef>
          </c:val>
        </c:ser>
        <c:dLbls>
          <c:showLegendKey val="0"/>
          <c:showVal val="1"/>
          <c:showCatName val="1"/>
          <c:showSerName val="0"/>
          <c:showPercent val="0"/>
          <c:showBubbleSize val="0"/>
          <c:showLeaderLines val="0"/>
        </c:dLbls>
        <c:firstSliceAng val="0"/>
        <c:holeSize val="60"/>
      </c:doughnutChart>
      <c:spPr>
        <a:noFill/>
        <a:ln w="25400">
          <a:noFill/>
        </a:ln>
      </c:spPr>
    </c:plotArea>
    <c:plotVisOnly val="1"/>
    <c:dispBlanksAs val="zero"/>
    <c:showDLblsOverMax val="0"/>
  </c:chart>
  <c:spPr>
    <a:noFill/>
    <a:ln w="9525" cap="flat" cmpd="sng" algn="ctr">
      <a:noFill/>
      <a:prstDash val="solid"/>
      <a:round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911245699086699"/>
          <c:y val="0.150204433483206"/>
          <c:w val="0.55621788009512396"/>
          <c:h val="0.69959113303360199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>
                <c:manualLayout>
                  <c:x val="6.3800875480243505E-2"/>
                  <c:y val="-0.11598251968412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8.1640606889012299E-2"/>
                  <c:y val="9.18713108221771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0418734315067897E-2"/>
                  <c:y val="9.551456154700460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9.6177329893324198E-2"/>
                  <c:y val="1.959372150691130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5.7941390861107403E-2"/>
                  <c:y val="-5.91858474698620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layout>
                <c:manualLayout>
                  <c:x val="-4.8046658349011798E-2"/>
                  <c:y val="-6.92899470516804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6"/>
              <c:layout>
                <c:manualLayout>
                  <c:x val="-1.1068128426544499E-2"/>
                  <c:y val="-9.9020341529221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0.00%" sourceLinked="0"/>
            <c:spPr>
              <a:noFill/>
              <a:ln>
                <a:noFill/>
              </a:ln>
              <a:effectLst/>
            </c:spPr>
            <c:txPr>
              <a:bodyPr rot="0" spcFirstLastPara="1" vertOverflow="overflow" horzOverflow="overflow" vert="horz" wrap="square" lIns="38100" tIns="19050" rIns="38100" bIns="19050" anchor="b" anchorCtr="0">
                <a:spAutoFit/>
              </a:bodyPr>
              <a:lstStyle/>
              <a:p>
                <a:pPr>
                  <a:defRPr lang="zh-CN" sz="1195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Sheet1!$A$2:$A$8</c:f>
              <c:strCache>
                <c:ptCount val="7"/>
                <c:pt idx="0">
                  <c:v>3w及以下</c:v>
                </c:pt>
                <c:pt idx="1">
                  <c:v>3w-5w</c:v>
                </c:pt>
                <c:pt idx="2">
                  <c:v>5w-8w</c:v>
                </c:pt>
                <c:pt idx="3">
                  <c:v>8w-12w</c:v>
                </c:pt>
                <c:pt idx="4">
                  <c:v>12w-15w</c:v>
                </c:pt>
                <c:pt idx="5">
                  <c:v>15w-30w</c:v>
                </c:pt>
                <c:pt idx="6">
                  <c:v>30w以上</c:v>
                </c:pt>
              </c:strCache>
            </c:strRef>
          </c:cat>
          <c:val>
            <c:numRef>
              <c:f>Sheet1!$B$2:$B$8</c:f>
              <c:numCache>
                <c:formatCode>0.00%</c:formatCode>
                <c:ptCount val="7"/>
                <c:pt idx="0">
                  <c:v>0.425212973515947</c:v>
                </c:pt>
                <c:pt idx="1">
                  <c:v>0.19073927405489999</c:v>
                </c:pt>
                <c:pt idx="2">
                  <c:v>0.16374331137597301</c:v>
                </c:pt>
                <c:pt idx="3">
                  <c:v>0.106061776807619</c:v>
                </c:pt>
                <c:pt idx="4">
                  <c:v>3.5920567156682799E-2</c:v>
                </c:pt>
                <c:pt idx="5">
                  <c:v>6.0453570807657397E-2</c:v>
                </c:pt>
                <c:pt idx="6">
                  <c:v>1.7868526281221601E-2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  <c:holeSize val="67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913415855342603"/>
          <c:y val="0.18859198513933501"/>
          <c:w val="0.22012510312529199"/>
          <c:h val="0.62281568737271198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8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5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5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5" kern="1200"/>
  </cs:chartArea>
  <cs:dataLabel>
    <cs:lnRef idx="0"/>
    <cs:fillRef idx="0">
      <cs:styleClr val="auto"/>
    </cs:fillRef>
    <cs:effectRef idx="0"/>
    <cs:fontRef idx="minor">
      <a:schemeClr val="lt1"/>
    </cs:fontRef>
    <cs:defRPr sz="1195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5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Marker>
  <cs:dataPointMarkerLayout symbol="circle" size="17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5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5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5" kern="1200"/>
  </cs:valueAxis>
  <cs:wall>
    <cs:lnRef idx="0"/>
    <cs:fillRef idx="0"/>
    <cs:effectRef idx="0"/>
    <cs:fontRef idx="minor">
      <a:schemeClr val="dk1"/>
    </cs:fontRef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1" loCatId="relationship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22.68%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20.62%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3.09%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AC002DD-3DF0-46D3-B810-FFCA0F54DCF8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18.56%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E28CB67-4011-40FF-829C-F1B458E02767}" type="parTrans" cxnId="{CEC074E7-6FFC-4ED9-AEBC-D92E796B7C09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8D181B6-3650-44FB-9CF6-89ABE3B56412}" type="sibTrans" cxnId="{CEC074E7-6FFC-4ED9-AEBC-D92E796B7C09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F6FC48F-3E94-47FA-AD28-957269E4C1BA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15.12%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2D5556B-C6CB-4634-9A7C-7266C658C985}" type="parTrans" cxnId="{98F8C708-8367-47AC-AC08-3FC111BC228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B4AB6E-0BA9-47BF-8513-76C2A86676C3}" type="sibTrans" cxnId="{98F8C708-8367-47AC-AC08-3FC111BC228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 custLinFactX="-49244" custLinFactNeighborX="-100000" custLinFactNeighborY="-10779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6F163C07-73C4-4F76-82A7-0BCE08498381}" type="presOf" srcId="{EAC002DD-3DF0-46D3-B810-FFCA0F54DCF8}" destId="{44AEB474-3337-4AF1-8599-92D9CCED5CCD}" srcOrd="0" destOrd="0" presId="urn:microsoft.com/office/officeart/2005/8/layout/radial2#1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B66599B7-7F2B-4732-B8F8-543D1E856FB3}" type="presOf" srcId="{777522B5-7191-4146-B6CE-E04273D13619}" destId="{EFD51B71-7277-4837-90FA-1CDDF8C0C07D}" srcOrd="0" destOrd="0" presId="urn:microsoft.com/office/officeart/2005/8/layout/radial2#1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132B0E1C-6EEB-43F0-A89A-97059CFAA5DB}" type="presOf" srcId="{2D6DDA0A-4726-48BD-BFCC-6388F6BF2BA1}" destId="{DFBBBBC3-2F5D-4A60-A5D9-97C06A6DD83D}" srcOrd="0" destOrd="0" presId="urn:microsoft.com/office/officeart/2005/8/layout/radial2#1"/>
    <dgm:cxn modelId="{560D0F1C-2898-4047-AC14-4D34109A4044}" type="presOf" srcId="{8DED6D8A-C292-490C-8B34-2C205393EE13}" destId="{35526D56-E768-4819-9216-C4E927743A2B}" srcOrd="0" destOrd="0" presId="urn:microsoft.com/office/officeart/2005/8/layout/radial2#1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98F8C708-8367-47AC-AC08-3FC111BC2287}" srcId="{B0A14D98-A3A8-4B16-8BE6-73948ACA260E}" destId="{5F6FC48F-3E94-47FA-AD28-957269E4C1BA}" srcOrd="0" destOrd="0" parTransId="{A2D5556B-C6CB-4634-9A7C-7266C658C985}" sibTransId="{B1B4AB6E-0BA9-47BF-8513-76C2A86676C3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64A569DB-BEBE-4A3E-8392-48131B7E8D90}" type="presOf" srcId="{B0A14D98-A3A8-4B16-8BE6-73948ACA260E}" destId="{8C9211B4-E3C9-41A5-BAF6-85AA8DC56757}" srcOrd="0" destOrd="0" presId="urn:microsoft.com/office/officeart/2005/8/layout/radial2#1"/>
    <dgm:cxn modelId="{040A161B-0444-427F-9260-E829480DE85C}" type="presOf" srcId="{399FD7A3-8AEE-43C9-8685-6BCCA332708C}" destId="{9668CE02-015F-4977-AFE0-6ADCE0C919A6}" srcOrd="0" destOrd="0" presId="urn:microsoft.com/office/officeart/2005/8/layout/radial2#1"/>
    <dgm:cxn modelId="{B4D7C8E3-335D-40C0-9324-FD7D81DB0EE9}" type="presOf" srcId="{CF56CEFD-AC68-4391-B387-EE89D3A868CB}" destId="{1D012BB2-BF79-4510-99E7-066A01BAA56A}" srcOrd="0" destOrd="0" presId="urn:microsoft.com/office/officeart/2005/8/layout/radial2#1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0CA4D1E0-322C-4548-AEC4-3E82DAD372E6}" type="presOf" srcId="{FE09E9A6-00DF-4088-9A07-18E3CFC6CF2C}" destId="{CC3A8EB3-DFAF-417F-9F88-2376FB398B20}" srcOrd="0" destOrd="0" presId="urn:microsoft.com/office/officeart/2005/8/layout/radial2#1"/>
    <dgm:cxn modelId="{91D852A1-415E-4BD1-8CE0-0E54FF8C420D}" type="presOf" srcId="{4C16F304-B896-4F90-9C5F-AB4170A2464C}" destId="{865E54A3-B4BE-4468-AC89-EB577B209FA0}" srcOrd="0" destOrd="0" presId="urn:microsoft.com/office/officeart/2005/8/layout/radial2#1"/>
    <dgm:cxn modelId="{7FD9AC21-30C3-45AD-841B-022D79065186}" type="presOf" srcId="{DEC268B6-18D7-4F04-A4B5-65EC04A85F7E}" destId="{347D5E9F-899F-43C6-8450-965A38D33E10}" srcOrd="0" destOrd="0" presId="urn:microsoft.com/office/officeart/2005/8/layout/radial2#1"/>
    <dgm:cxn modelId="{5908FDEC-B51C-4641-929F-DFE4D239DB41}" type="presOf" srcId="{CECA4B9B-7F5E-4A1C-BD1A-B7D7CD76A37A}" destId="{9F3E85D6-EFCB-4E2C-8A6C-B78AE30C68C3}" srcOrd="0" destOrd="0" presId="urn:microsoft.com/office/officeart/2005/8/layout/radial2#1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3FC4825C-58D8-4806-A730-94B890AA2836}" type="presOf" srcId="{E8F5A92F-C113-40C3-8F95-DF0C142652C4}" destId="{974AEE05-33D4-402B-91DC-C916ECC79DE6}" srcOrd="0" destOrd="0" presId="urn:microsoft.com/office/officeart/2005/8/layout/radial2#1"/>
    <dgm:cxn modelId="{BB481B2F-FC83-4A7D-BDF8-5A11391355D9}" type="presOf" srcId="{720E01A6-D50D-45FE-A3FA-3DCC4AFE2A92}" destId="{EA72C591-9724-4095-A831-C421826EF975}" srcOrd="0" destOrd="0" presId="urn:microsoft.com/office/officeart/2005/8/layout/radial2#1"/>
    <dgm:cxn modelId="{31C2068D-84FF-4514-AE73-0CCC46410106}" type="presOf" srcId="{B17D9A84-EB33-4C6E-851D-F77693D395E2}" destId="{014A86A1-B467-4CA1-9D8A-6362EC1901EF}" srcOrd="0" destOrd="0" presId="urn:microsoft.com/office/officeart/2005/8/layout/radial2#1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EFB9A394-1AD3-4B5A-A12F-EB2764FF927E}" type="presOf" srcId="{5F6FC48F-3E94-47FA-AD28-957269E4C1BA}" destId="{C8F01A94-E7AE-452D-BB84-DE60C745A4C3}" srcOrd="0" destOrd="0" presId="urn:microsoft.com/office/officeart/2005/8/layout/radial2#1"/>
    <dgm:cxn modelId="{CEC074E7-6FFC-4ED9-AEBC-D92E796B7C09}" srcId="{FE09E9A6-00DF-4088-9A07-18E3CFC6CF2C}" destId="{EAC002DD-3DF0-46D3-B810-FFCA0F54DCF8}" srcOrd="0" destOrd="0" parTransId="{3E28CB67-4011-40FF-829C-F1B458E02767}" sibTransId="{18D181B6-3650-44FB-9CF6-89ABE3B56412}"/>
    <dgm:cxn modelId="{C8F3F898-C3C6-479A-9C8C-4B931C9DF5A4}" type="presOf" srcId="{FA7A06C3-9B9C-4943-9C10-D72171014D24}" destId="{F94370AD-19E2-4F6B-AB85-F32D3A5B7B9E}" srcOrd="0" destOrd="0" presId="urn:microsoft.com/office/officeart/2005/8/layout/radial2#1"/>
    <dgm:cxn modelId="{E390FDEE-0785-4946-88F4-A182A678BD9D}" type="presParOf" srcId="{F94370AD-19E2-4F6B-AB85-F32D3A5B7B9E}" destId="{A8FB2808-AAFC-4D97-887F-3779979975C0}" srcOrd="0" destOrd="0" presId="urn:microsoft.com/office/officeart/2005/8/layout/radial2#1"/>
    <dgm:cxn modelId="{0DB9654A-6AB7-494A-8595-79DAB98A0A85}" type="presParOf" srcId="{A8FB2808-AAFC-4D97-887F-3779979975C0}" destId="{7D0277BF-C964-4D22-B5BB-6D99C40C7E15}" srcOrd="0" destOrd="0" presId="urn:microsoft.com/office/officeart/2005/8/layout/radial2#1"/>
    <dgm:cxn modelId="{97579C1B-7B4D-4CD6-B342-EC065DA19CDB}" type="presParOf" srcId="{7D0277BF-C964-4D22-B5BB-6D99C40C7E15}" destId="{520D7201-8E13-49D1-919D-64B90E0B16FD}" srcOrd="0" destOrd="0" presId="urn:microsoft.com/office/officeart/2005/8/layout/radial2#1"/>
    <dgm:cxn modelId="{C688A65E-F423-48F6-86FD-6626F3DD29E2}" type="presParOf" srcId="{7D0277BF-C964-4D22-B5BB-6D99C40C7E15}" destId="{98AE5B4B-2C6D-4C36-83DF-7C3182B7D292}" srcOrd="1" destOrd="0" presId="urn:microsoft.com/office/officeart/2005/8/layout/radial2#1"/>
    <dgm:cxn modelId="{260FBBD6-80AF-4997-A299-5803F0CCC555}" type="presParOf" srcId="{A8FB2808-AAFC-4D97-887F-3779979975C0}" destId="{EA72C591-9724-4095-A831-C421826EF975}" srcOrd="1" destOrd="0" presId="urn:microsoft.com/office/officeart/2005/8/layout/radial2#1"/>
    <dgm:cxn modelId="{51994A09-61BD-442B-B76A-985C9A295D60}" type="presParOf" srcId="{A8FB2808-AAFC-4D97-887F-3779979975C0}" destId="{9651C876-0FDB-4BF8-B58C-457C507BEB0B}" srcOrd="2" destOrd="0" presId="urn:microsoft.com/office/officeart/2005/8/layout/radial2#1"/>
    <dgm:cxn modelId="{0395AAA9-453D-464B-AE24-0D31BD4B572D}" type="presParOf" srcId="{9651C876-0FDB-4BF8-B58C-457C507BEB0B}" destId="{EFD51B71-7277-4837-90FA-1CDDF8C0C07D}" srcOrd="0" destOrd="0" presId="urn:microsoft.com/office/officeart/2005/8/layout/radial2#1"/>
    <dgm:cxn modelId="{CB566359-BA87-4980-A793-8987E6D7D2CC}" type="presParOf" srcId="{9651C876-0FDB-4BF8-B58C-457C507BEB0B}" destId="{974AEE05-33D4-402B-91DC-C916ECC79DE6}" srcOrd="1" destOrd="0" presId="urn:microsoft.com/office/officeart/2005/8/layout/radial2#1"/>
    <dgm:cxn modelId="{E4A935BE-878A-4309-BF49-D38EE05CA061}" type="presParOf" srcId="{A8FB2808-AAFC-4D97-887F-3779979975C0}" destId="{DFBBBBC3-2F5D-4A60-A5D9-97C06A6DD83D}" srcOrd="3" destOrd="0" presId="urn:microsoft.com/office/officeart/2005/8/layout/radial2#1"/>
    <dgm:cxn modelId="{5E833059-C36A-4161-BCEF-F59AEF81B80B}" type="presParOf" srcId="{A8FB2808-AAFC-4D97-887F-3779979975C0}" destId="{0365C081-EBAD-4733-AD59-EEC65E712488}" srcOrd="4" destOrd="0" presId="urn:microsoft.com/office/officeart/2005/8/layout/radial2#1"/>
    <dgm:cxn modelId="{D40665A7-384A-468C-A6D3-FCCD3D192115}" type="presParOf" srcId="{0365C081-EBAD-4733-AD59-EEC65E712488}" destId="{865E54A3-B4BE-4468-AC89-EB577B209FA0}" srcOrd="0" destOrd="0" presId="urn:microsoft.com/office/officeart/2005/8/layout/radial2#1"/>
    <dgm:cxn modelId="{92C1876F-50CE-43A2-BF3B-2F5430AB48A2}" type="presParOf" srcId="{0365C081-EBAD-4733-AD59-EEC65E712488}" destId="{347D5E9F-899F-43C6-8450-965A38D33E10}" srcOrd="1" destOrd="0" presId="urn:microsoft.com/office/officeart/2005/8/layout/radial2#1"/>
    <dgm:cxn modelId="{A9D3B644-3D5C-4C09-B857-1E55CB2C7D17}" type="presParOf" srcId="{A8FB2808-AAFC-4D97-887F-3779979975C0}" destId="{1D012BB2-BF79-4510-99E7-066A01BAA56A}" srcOrd="5" destOrd="0" presId="urn:microsoft.com/office/officeart/2005/8/layout/radial2#1"/>
    <dgm:cxn modelId="{CF05BFAB-98B9-426B-B5BE-D6C97E8E172A}" type="presParOf" srcId="{A8FB2808-AAFC-4D97-887F-3779979975C0}" destId="{AC8E1714-64B1-4EB0-AED0-2D4C844CC877}" srcOrd="6" destOrd="0" presId="urn:microsoft.com/office/officeart/2005/8/layout/radial2#1"/>
    <dgm:cxn modelId="{D79ACD38-4723-4254-96C4-F2FED8E83A5A}" type="presParOf" srcId="{AC8E1714-64B1-4EB0-AED0-2D4C844CC877}" destId="{CC3A8EB3-DFAF-417F-9F88-2376FB398B20}" srcOrd="0" destOrd="0" presId="urn:microsoft.com/office/officeart/2005/8/layout/radial2#1"/>
    <dgm:cxn modelId="{EDAB21ED-636E-4AC5-B31D-82A94A3FE57D}" type="presParOf" srcId="{AC8E1714-64B1-4EB0-AED0-2D4C844CC877}" destId="{44AEB474-3337-4AF1-8599-92D9CCED5CCD}" srcOrd="1" destOrd="0" presId="urn:microsoft.com/office/officeart/2005/8/layout/radial2#1"/>
    <dgm:cxn modelId="{53FFA7C2-A73F-4121-A590-CBCC936AFDC7}" type="presParOf" srcId="{A8FB2808-AAFC-4D97-887F-3779979975C0}" destId="{9F3E85D6-EFCB-4E2C-8A6C-B78AE30C68C3}" srcOrd="7" destOrd="0" presId="urn:microsoft.com/office/officeart/2005/8/layout/radial2#1"/>
    <dgm:cxn modelId="{A81212B5-3186-4DFF-BAB8-F2466A74F020}" type="presParOf" srcId="{A8FB2808-AAFC-4D97-887F-3779979975C0}" destId="{6EB30C24-E0BC-46CC-A8CC-BD35E8D8F516}" srcOrd="8" destOrd="0" presId="urn:microsoft.com/office/officeart/2005/8/layout/radial2#1"/>
    <dgm:cxn modelId="{762BD843-C1B4-42A2-88D7-C0B615DCF19A}" type="presParOf" srcId="{6EB30C24-E0BC-46CC-A8CC-BD35E8D8F516}" destId="{8C9211B4-E3C9-41A5-BAF6-85AA8DC56757}" srcOrd="0" destOrd="0" presId="urn:microsoft.com/office/officeart/2005/8/layout/radial2#1"/>
    <dgm:cxn modelId="{EA35715B-92E6-4476-A1CA-59E12EF93B44}" type="presParOf" srcId="{6EB30C24-E0BC-46CC-A8CC-BD35E8D8F516}" destId="{C8F01A94-E7AE-452D-BB84-DE60C745A4C3}" srcOrd="1" destOrd="0" presId="urn:microsoft.com/office/officeart/2005/8/layout/radial2#1"/>
    <dgm:cxn modelId="{4A754544-6769-4802-B391-40BC5A5737D5}" type="presParOf" srcId="{A8FB2808-AAFC-4D97-887F-3779979975C0}" destId="{35526D56-E768-4819-9216-C4E927743A2B}" srcOrd="9" destOrd="0" presId="urn:microsoft.com/office/officeart/2005/8/layout/radial2#1"/>
    <dgm:cxn modelId="{D7FF8AFA-C732-4E8F-B500-CD71A8E578EA}" type="presParOf" srcId="{A8FB2808-AAFC-4D97-887F-3779979975C0}" destId="{449B1AEF-604E-4656-ACAF-2FA22576DCF6}" srcOrd="10" destOrd="0" presId="urn:microsoft.com/office/officeart/2005/8/layout/radial2#1"/>
    <dgm:cxn modelId="{A694AF1A-1712-499D-9E2E-CF3F304F8CB3}" type="presParOf" srcId="{449B1AEF-604E-4656-ACAF-2FA22576DCF6}" destId="{9668CE02-015F-4977-AFE0-6ADCE0C919A6}" srcOrd="0" destOrd="0" presId="urn:microsoft.com/office/officeart/2005/8/layout/radial2#1"/>
    <dgm:cxn modelId="{8736984D-31B2-4658-94F3-2578DC7740E0}" type="presParOf" srcId="{449B1AEF-604E-4656-ACAF-2FA22576DCF6}" destId="{014A86A1-B467-4CA1-9D8A-6362EC1901EF}" srcOrd="1" destOrd="0" presId="urn:microsoft.com/office/officeart/2005/8/layout/radial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2" loCatId="relationship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20.98%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15.03%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8.81%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15.03%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11.66%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3BBCE673-F465-44E5-8BD1-62173A04ECA2}" type="presOf" srcId="{CF56CEFD-AC68-4391-B387-EE89D3A868CB}" destId="{1D012BB2-BF79-4510-99E7-066A01BAA56A}" srcOrd="0" destOrd="0" presId="urn:microsoft.com/office/officeart/2005/8/layout/radial2#2"/>
    <dgm:cxn modelId="{4341D5FE-6885-4875-B029-FBCC89A74EE8}" type="presOf" srcId="{399FD7A3-8AEE-43C9-8685-6BCCA332708C}" destId="{9668CE02-015F-4977-AFE0-6ADCE0C919A6}" srcOrd="0" destOrd="0" presId="urn:microsoft.com/office/officeart/2005/8/layout/radial2#2"/>
    <dgm:cxn modelId="{05D1132E-DAE8-47AC-B544-9D1F720601F3}" type="presOf" srcId="{FA7A06C3-9B9C-4943-9C10-D72171014D24}" destId="{F94370AD-19E2-4F6B-AB85-F32D3A5B7B9E}" srcOrd="0" destOrd="0" presId="urn:microsoft.com/office/officeart/2005/8/layout/radial2#2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4D2658AB-9DCF-40DB-894C-92A171C132F5}" type="presOf" srcId="{4C16F304-B896-4F90-9C5F-AB4170A2464C}" destId="{865E54A3-B4BE-4468-AC89-EB577B209FA0}" srcOrd="0" destOrd="0" presId="urn:microsoft.com/office/officeart/2005/8/layout/radial2#2"/>
    <dgm:cxn modelId="{2BA63B19-FFE5-4D05-BA3E-8E053B24721F}" type="presOf" srcId="{8DED6D8A-C292-490C-8B34-2C205393EE13}" destId="{35526D56-E768-4819-9216-C4E927743A2B}" srcOrd="0" destOrd="0" presId="urn:microsoft.com/office/officeart/2005/8/layout/radial2#2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9D63B3F9-D2D6-4136-A332-FC3C047E96B6}" type="presOf" srcId="{FE09E9A6-00DF-4088-9A07-18E3CFC6CF2C}" destId="{CC3A8EB3-DFAF-417F-9F88-2376FB398B20}" srcOrd="0" destOrd="0" presId="urn:microsoft.com/office/officeart/2005/8/layout/radial2#2"/>
    <dgm:cxn modelId="{49CAB1D7-0C04-449D-84C2-B282DC38BEF8}" type="presOf" srcId="{E6B0BFC0-ABA5-485D-9A40-6C582F797830}" destId="{44AEB474-3337-4AF1-8599-92D9CCED5CCD}" srcOrd="0" destOrd="0" presId="urn:microsoft.com/office/officeart/2005/8/layout/radial2#2"/>
    <dgm:cxn modelId="{02603E55-DF15-4FD7-9EE9-921E4483AEA7}" type="presOf" srcId="{DEC268B6-18D7-4F04-A4B5-65EC04A85F7E}" destId="{347D5E9F-899F-43C6-8450-965A38D33E10}" srcOrd="0" destOrd="0" presId="urn:microsoft.com/office/officeart/2005/8/layout/radial2#2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A131263F-B467-4DBC-9674-68337A80DDE1}" type="presOf" srcId="{2D6DDA0A-4726-48BD-BFCC-6388F6BF2BA1}" destId="{DFBBBBC3-2F5D-4A60-A5D9-97C06A6DD83D}" srcOrd="0" destOrd="0" presId="urn:microsoft.com/office/officeart/2005/8/layout/radial2#2"/>
    <dgm:cxn modelId="{0F02717D-CB0E-48FB-9E8E-32B32AD10C9A}" type="presOf" srcId="{777522B5-7191-4146-B6CE-E04273D13619}" destId="{EFD51B71-7277-4837-90FA-1CDDF8C0C07D}" srcOrd="0" destOrd="0" presId="urn:microsoft.com/office/officeart/2005/8/layout/radial2#2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A5058E73-55E8-44BA-94A9-6ADFF6F6255A}" type="presOf" srcId="{720E01A6-D50D-45FE-A3FA-3DCC4AFE2A92}" destId="{EA72C591-9724-4095-A831-C421826EF975}" srcOrd="0" destOrd="0" presId="urn:microsoft.com/office/officeart/2005/8/layout/radial2#2"/>
    <dgm:cxn modelId="{B410E701-513C-40E7-AA27-A86944468BAE}" type="presOf" srcId="{B0A14D98-A3A8-4B16-8BE6-73948ACA260E}" destId="{8C9211B4-E3C9-41A5-BAF6-85AA8DC56757}" srcOrd="0" destOrd="0" presId="urn:microsoft.com/office/officeart/2005/8/layout/radial2#2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DA36DC52-95B4-4F64-B03A-369BB19314F6}" type="presOf" srcId="{40B4B4EE-A958-4F10-94EA-6CFD1E6A3083}" destId="{C8F01A94-E7AE-452D-BB84-DE60C745A4C3}" srcOrd="0" destOrd="0" presId="urn:microsoft.com/office/officeart/2005/8/layout/radial2#2"/>
    <dgm:cxn modelId="{B5560E81-EA13-425E-ACF6-BEA2B16DCC78}" type="presOf" srcId="{CECA4B9B-7F5E-4A1C-BD1A-B7D7CD76A37A}" destId="{9F3E85D6-EFCB-4E2C-8A6C-B78AE30C68C3}" srcOrd="0" destOrd="0" presId="urn:microsoft.com/office/officeart/2005/8/layout/radial2#2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2B6526AE-CCB2-4728-A61F-EE1B015F9B30}" type="presOf" srcId="{E8F5A92F-C113-40C3-8F95-DF0C142652C4}" destId="{974AEE05-33D4-402B-91DC-C916ECC79DE6}" srcOrd="0" destOrd="0" presId="urn:microsoft.com/office/officeart/2005/8/layout/radial2#2"/>
    <dgm:cxn modelId="{CBFE7E07-F0E8-45A9-8AA8-F1C92DA4CBE3}" type="presOf" srcId="{B17D9A84-EB33-4C6E-851D-F77693D395E2}" destId="{014A86A1-B467-4CA1-9D8A-6362EC1901EF}" srcOrd="0" destOrd="0" presId="urn:microsoft.com/office/officeart/2005/8/layout/radial2#2"/>
    <dgm:cxn modelId="{3E25AAAB-DA80-4FF8-A44D-A6EF6D55D64A}" type="presParOf" srcId="{F94370AD-19E2-4F6B-AB85-F32D3A5B7B9E}" destId="{A8FB2808-AAFC-4D97-887F-3779979975C0}" srcOrd="0" destOrd="0" presId="urn:microsoft.com/office/officeart/2005/8/layout/radial2#2"/>
    <dgm:cxn modelId="{D92E2430-0DCE-4F3E-B46D-9F26F5FB6697}" type="presParOf" srcId="{A8FB2808-AAFC-4D97-887F-3779979975C0}" destId="{7D0277BF-C964-4D22-B5BB-6D99C40C7E15}" srcOrd="0" destOrd="0" presId="urn:microsoft.com/office/officeart/2005/8/layout/radial2#2"/>
    <dgm:cxn modelId="{DD4EB188-6964-4921-B066-01A9783E6026}" type="presParOf" srcId="{7D0277BF-C964-4D22-B5BB-6D99C40C7E15}" destId="{520D7201-8E13-49D1-919D-64B90E0B16FD}" srcOrd="0" destOrd="0" presId="urn:microsoft.com/office/officeart/2005/8/layout/radial2#2"/>
    <dgm:cxn modelId="{BD37FF48-0FA7-42C5-96AC-448C6E49D338}" type="presParOf" srcId="{7D0277BF-C964-4D22-B5BB-6D99C40C7E15}" destId="{98AE5B4B-2C6D-4C36-83DF-7C3182B7D292}" srcOrd="1" destOrd="0" presId="urn:microsoft.com/office/officeart/2005/8/layout/radial2#2"/>
    <dgm:cxn modelId="{EA33092A-D965-4E5F-B20E-9C25962329FB}" type="presParOf" srcId="{A8FB2808-AAFC-4D97-887F-3779979975C0}" destId="{EA72C591-9724-4095-A831-C421826EF975}" srcOrd="1" destOrd="0" presId="urn:microsoft.com/office/officeart/2005/8/layout/radial2#2"/>
    <dgm:cxn modelId="{11A30FC0-A831-4B27-97B7-53A705DFF2E5}" type="presParOf" srcId="{A8FB2808-AAFC-4D97-887F-3779979975C0}" destId="{9651C876-0FDB-4BF8-B58C-457C507BEB0B}" srcOrd="2" destOrd="0" presId="urn:microsoft.com/office/officeart/2005/8/layout/radial2#2"/>
    <dgm:cxn modelId="{B3F3444C-C339-46E4-8592-22C1C09BD283}" type="presParOf" srcId="{9651C876-0FDB-4BF8-B58C-457C507BEB0B}" destId="{EFD51B71-7277-4837-90FA-1CDDF8C0C07D}" srcOrd="0" destOrd="0" presId="urn:microsoft.com/office/officeart/2005/8/layout/radial2#2"/>
    <dgm:cxn modelId="{E2265540-8003-4E55-AED7-6F81A31510CE}" type="presParOf" srcId="{9651C876-0FDB-4BF8-B58C-457C507BEB0B}" destId="{974AEE05-33D4-402B-91DC-C916ECC79DE6}" srcOrd="1" destOrd="0" presId="urn:microsoft.com/office/officeart/2005/8/layout/radial2#2"/>
    <dgm:cxn modelId="{6C3F77FA-8317-4C07-8974-4324082770CF}" type="presParOf" srcId="{A8FB2808-AAFC-4D97-887F-3779979975C0}" destId="{DFBBBBC3-2F5D-4A60-A5D9-97C06A6DD83D}" srcOrd="3" destOrd="0" presId="urn:microsoft.com/office/officeart/2005/8/layout/radial2#2"/>
    <dgm:cxn modelId="{BADD9902-F130-469B-8B25-A6AFA57FB425}" type="presParOf" srcId="{A8FB2808-AAFC-4D97-887F-3779979975C0}" destId="{0365C081-EBAD-4733-AD59-EEC65E712488}" srcOrd="4" destOrd="0" presId="urn:microsoft.com/office/officeart/2005/8/layout/radial2#2"/>
    <dgm:cxn modelId="{53E5F685-E371-483C-8C7E-28E8291AF729}" type="presParOf" srcId="{0365C081-EBAD-4733-AD59-EEC65E712488}" destId="{865E54A3-B4BE-4468-AC89-EB577B209FA0}" srcOrd="0" destOrd="0" presId="urn:microsoft.com/office/officeart/2005/8/layout/radial2#2"/>
    <dgm:cxn modelId="{7B6E8649-A098-446D-BA43-3A0B04EAD1DE}" type="presParOf" srcId="{0365C081-EBAD-4733-AD59-EEC65E712488}" destId="{347D5E9F-899F-43C6-8450-965A38D33E10}" srcOrd="1" destOrd="0" presId="urn:microsoft.com/office/officeart/2005/8/layout/radial2#2"/>
    <dgm:cxn modelId="{CAE2705B-568A-4F08-AFED-A23DE3BE1E6B}" type="presParOf" srcId="{A8FB2808-AAFC-4D97-887F-3779979975C0}" destId="{1D012BB2-BF79-4510-99E7-066A01BAA56A}" srcOrd="5" destOrd="0" presId="urn:microsoft.com/office/officeart/2005/8/layout/radial2#2"/>
    <dgm:cxn modelId="{9A6CC0D5-8BCF-4579-8150-9DF5AD8B65D2}" type="presParOf" srcId="{A8FB2808-AAFC-4D97-887F-3779979975C0}" destId="{AC8E1714-64B1-4EB0-AED0-2D4C844CC877}" srcOrd="6" destOrd="0" presId="urn:microsoft.com/office/officeart/2005/8/layout/radial2#2"/>
    <dgm:cxn modelId="{E7C6633C-16A4-4D10-9A4B-FCAE54A8CE69}" type="presParOf" srcId="{AC8E1714-64B1-4EB0-AED0-2D4C844CC877}" destId="{CC3A8EB3-DFAF-417F-9F88-2376FB398B20}" srcOrd="0" destOrd="0" presId="urn:microsoft.com/office/officeart/2005/8/layout/radial2#2"/>
    <dgm:cxn modelId="{6C1BFDF2-171C-4FE4-BD6E-39BD12DC0A5F}" type="presParOf" srcId="{AC8E1714-64B1-4EB0-AED0-2D4C844CC877}" destId="{44AEB474-3337-4AF1-8599-92D9CCED5CCD}" srcOrd="1" destOrd="0" presId="urn:microsoft.com/office/officeart/2005/8/layout/radial2#2"/>
    <dgm:cxn modelId="{F4053D17-2CD3-429E-8A39-9F2CD66D38F4}" type="presParOf" srcId="{A8FB2808-AAFC-4D97-887F-3779979975C0}" destId="{9F3E85D6-EFCB-4E2C-8A6C-B78AE30C68C3}" srcOrd="7" destOrd="0" presId="urn:microsoft.com/office/officeart/2005/8/layout/radial2#2"/>
    <dgm:cxn modelId="{44AEE78C-038D-4323-8C0B-D5E4F6A3504A}" type="presParOf" srcId="{A8FB2808-AAFC-4D97-887F-3779979975C0}" destId="{6EB30C24-E0BC-46CC-A8CC-BD35E8D8F516}" srcOrd="8" destOrd="0" presId="urn:microsoft.com/office/officeart/2005/8/layout/radial2#2"/>
    <dgm:cxn modelId="{91120FB1-2184-499B-ABAF-0E23F2D00BDE}" type="presParOf" srcId="{6EB30C24-E0BC-46CC-A8CC-BD35E8D8F516}" destId="{8C9211B4-E3C9-41A5-BAF6-85AA8DC56757}" srcOrd="0" destOrd="0" presId="urn:microsoft.com/office/officeart/2005/8/layout/radial2#2"/>
    <dgm:cxn modelId="{DAF81655-E560-4F8E-B207-0067FDE71036}" type="presParOf" srcId="{6EB30C24-E0BC-46CC-A8CC-BD35E8D8F516}" destId="{C8F01A94-E7AE-452D-BB84-DE60C745A4C3}" srcOrd="1" destOrd="0" presId="urn:microsoft.com/office/officeart/2005/8/layout/radial2#2"/>
    <dgm:cxn modelId="{BE6DB9EA-FB8B-4C2A-ACB3-B61C08646472}" type="presParOf" srcId="{A8FB2808-AAFC-4D97-887F-3779979975C0}" destId="{35526D56-E768-4819-9216-C4E927743A2B}" srcOrd="9" destOrd="0" presId="urn:microsoft.com/office/officeart/2005/8/layout/radial2#2"/>
    <dgm:cxn modelId="{60BF22DC-BF94-4697-91AB-7B55E1C63EDD}" type="presParOf" srcId="{A8FB2808-AAFC-4D97-887F-3779979975C0}" destId="{449B1AEF-604E-4656-ACAF-2FA22576DCF6}" srcOrd="10" destOrd="0" presId="urn:microsoft.com/office/officeart/2005/8/layout/radial2#2"/>
    <dgm:cxn modelId="{9DF7AAD6-5BDC-47F4-B90D-7583FE29DC15}" type="presParOf" srcId="{449B1AEF-604E-4656-ACAF-2FA22576DCF6}" destId="{9668CE02-015F-4977-AFE0-6ADCE0C919A6}" srcOrd="0" destOrd="0" presId="urn:microsoft.com/office/officeart/2005/8/layout/radial2#2"/>
    <dgm:cxn modelId="{7BFC00FC-9114-43AE-BC70-D9308829B37B}" type="presParOf" srcId="{449B1AEF-604E-4656-ACAF-2FA22576DCF6}" destId="{014A86A1-B467-4CA1-9D8A-6362EC1901EF}" srcOrd="1" destOrd="0" presId="urn:microsoft.com/office/officeart/2005/8/layout/radial2#2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4" loCatId="relationship" qsTypeId="urn:microsoft.com/office/officeart/2005/8/quickstyle/simple1#4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21.79%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18.16%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6.42%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A5DF808-D4AE-4737-90FD-7FF82484E3D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1E9A3BF0-30BA-40A8-ADAD-472A1F7D4A2B}" type="par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C93DDE2-87A0-458D-B116-B3938B9C0440}" type="sibTrans" cxnId="{3B7B2653-55F5-40A4-BE58-84DC1D37560B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0076AB2-60A6-4628-B292-7E84397FDED1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10.89%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D345F-A437-4DB0-8192-9BF5E7FAC81E}" type="par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9178D8F-7D4D-49E7-B6A3-63F322762020}" type="sibTrans" cxnId="{C4BDD421-1FBF-456D-AC76-9A96650C874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FCC33B-9B0E-42E5-9030-219AE7AECC3D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7.54%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C6E7C71-A914-485C-9A4F-8AC92868CA66}" type="par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4090E54-2B43-45D3-9673-C85EEAAC0E3B}" type="sibTrans" cxnId="{7C06663E-32C0-47AD-A45A-FB7E9C3AA0C3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B833AE-C094-4B21-A806-67163D234277}" type="pres">
      <dgm:prSet presAssocID="{1E9A3BF0-30BA-40A8-ADAD-472A1F7D4A2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493AF445-B26D-441D-8601-1C7EB166BA27}" type="pres">
      <dgm:prSet presAssocID="{3A5DF808-D4AE-4737-90FD-7FF82484E3DE}" presName="node" presStyleCnt="0"/>
      <dgm:spPr/>
    </dgm:pt>
    <dgm:pt modelId="{1B615263-8047-4425-A0CD-741EA4330FD7}" type="pres">
      <dgm:prSet presAssocID="{3A5DF808-D4AE-4737-90FD-7FF82484E3DE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F101914-A9BF-4F11-AF53-59884DCB2029}" type="pres">
      <dgm:prSet presAssocID="{3A5DF808-D4AE-4737-90FD-7FF82484E3DE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9CED2DA6-2395-4F36-9AA2-795FA48F5709}" type="presOf" srcId="{FA7A06C3-9B9C-4943-9C10-D72171014D24}" destId="{F94370AD-19E2-4F6B-AB85-F32D3A5B7B9E}" srcOrd="0" destOrd="0" presId="urn:microsoft.com/office/officeart/2005/8/layout/radial2#4"/>
    <dgm:cxn modelId="{91D94C66-639E-4AD1-B121-4E7D24833A01}" type="presOf" srcId="{B17D9A84-EB33-4C6E-851D-F77693D395E2}" destId="{014A86A1-B467-4CA1-9D8A-6362EC1901EF}" srcOrd="0" destOrd="0" presId="urn:microsoft.com/office/officeart/2005/8/layout/radial2#4"/>
    <dgm:cxn modelId="{A0DC0F01-23E4-4B4E-9A65-35487AF7E783}" type="presOf" srcId="{60076AB2-60A6-4628-B292-7E84397FDED1}" destId="{7F101914-A9BF-4F11-AF53-59884DCB2029}" srcOrd="0" destOrd="0" presId="urn:microsoft.com/office/officeart/2005/8/layout/radial2#4"/>
    <dgm:cxn modelId="{F565DB93-4780-4D14-9B1A-FC5A4EEF3079}" type="presOf" srcId="{CECA4B9B-7F5E-4A1C-BD1A-B7D7CD76A37A}" destId="{9F3E85D6-EFCB-4E2C-8A6C-B78AE30C68C3}" srcOrd="0" destOrd="0" presId="urn:microsoft.com/office/officeart/2005/8/layout/radial2#4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6DC28AA7-C698-491D-A591-907E84BECF48}" type="presOf" srcId="{777522B5-7191-4146-B6CE-E04273D13619}" destId="{EFD51B71-7277-4837-90FA-1CDDF8C0C07D}" srcOrd="0" destOrd="0" presId="urn:microsoft.com/office/officeart/2005/8/layout/radial2#4"/>
    <dgm:cxn modelId="{7C06663E-32C0-47AD-A45A-FB7E9C3AA0C3}" srcId="{B0A14D98-A3A8-4B16-8BE6-73948ACA260E}" destId="{B4FCC33B-9B0E-42E5-9030-219AE7AECC3D}" srcOrd="0" destOrd="0" parTransId="{DC6E7C71-A914-485C-9A4F-8AC92868CA66}" sibTransId="{04090E54-2B43-45D3-9673-C85EEAAC0E3B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4E1DED7C-1837-4A11-9466-BB9F1190AB07}" type="presOf" srcId="{2D6DDA0A-4726-48BD-BFCC-6388F6BF2BA1}" destId="{DFBBBBC3-2F5D-4A60-A5D9-97C06A6DD83D}" srcOrd="0" destOrd="0" presId="urn:microsoft.com/office/officeart/2005/8/layout/radial2#4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BD13DF05-F986-44EF-BCAF-1E877048AAE8}" type="presOf" srcId="{4C16F304-B896-4F90-9C5F-AB4170A2464C}" destId="{865E54A3-B4BE-4468-AC89-EB577B209FA0}" srcOrd="0" destOrd="0" presId="urn:microsoft.com/office/officeart/2005/8/layout/radial2#4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5A52D215-07FB-4525-ACF3-F332D1EAAAD6}" type="presOf" srcId="{B4FCC33B-9B0E-42E5-9030-219AE7AECC3D}" destId="{C8F01A94-E7AE-452D-BB84-DE60C745A4C3}" srcOrd="0" destOrd="0" presId="urn:microsoft.com/office/officeart/2005/8/layout/radial2#4"/>
    <dgm:cxn modelId="{1ECA7647-B0EA-4EE4-A12A-7254EB864FC2}" type="presOf" srcId="{3A5DF808-D4AE-4737-90FD-7FF82484E3DE}" destId="{1B615263-8047-4425-A0CD-741EA4330FD7}" srcOrd="0" destOrd="0" presId="urn:microsoft.com/office/officeart/2005/8/layout/radial2#4"/>
    <dgm:cxn modelId="{07836E79-90A7-40EE-8B23-0784AA5FAFDB}" type="presOf" srcId="{B0A14D98-A3A8-4B16-8BE6-73948ACA260E}" destId="{8C9211B4-E3C9-41A5-BAF6-85AA8DC56757}" srcOrd="0" destOrd="0" presId="urn:microsoft.com/office/officeart/2005/8/layout/radial2#4"/>
    <dgm:cxn modelId="{3B7B2653-55F5-40A4-BE58-84DC1D37560B}" srcId="{FA7A06C3-9B9C-4943-9C10-D72171014D24}" destId="{3A5DF808-D4AE-4737-90FD-7FF82484E3DE}" srcOrd="2" destOrd="0" parTransId="{1E9A3BF0-30BA-40A8-ADAD-472A1F7D4A2B}" sibTransId="{6C93DDE2-87A0-458D-B116-B3938B9C0440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3EC9F438-1EA9-4E0E-BCD5-593E63C200B4}" type="presOf" srcId="{399FD7A3-8AEE-43C9-8685-6BCCA332708C}" destId="{9668CE02-015F-4977-AFE0-6ADCE0C919A6}" srcOrd="0" destOrd="0" presId="urn:microsoft.com/office/officeart/2005/8/layout/radial2#4"/>
    <dgm:cxn modelId="{09803163-7E5B-4685-9B3C-2AD76F0A9D8E}" type="presOf" srcId="{8DED6D8A-C292-490C-8B34-2C205393EE13}" destId="{35526D56-E768-4819-9216-C4E927743A2B}" srcOrd="0" destOrd="0" presId="urn:microsoft.com/office/officeart/2005/8/layout/radial2#4"/>
    <dgm:cxn modelId="{71F4ACD8-376D-4A1C-9AC4-3172247B7968}" type="presOf" srcId="{DEC268B6-18D7-4F04-A4B5-65EC04A85F7E}" destId="{347D5E9F-899F-43C6-8450-965A38D33E10}" srcOrd="0" destOrd="0" presId="urn:microsoft.com/office/officeart/2005/8/layout/radial2#4"/>
    <dgm:cxn modelId="{FA4EB389-B57B-4BB5-B4FD-56FB9704F85C}" type="presOf" srcId="{1E9A3BF0-30BA-40A8-ADAD-472A1F7D4A2B}" destId="{09B833AE-C094-4B21-A806-67163D234277}" srcOrd="0" destOrd="0" presId="urn:microsoft.com/office/officeart/2005/8/layout/radial2#4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26F108C7-67E0-445D-8F58-69EDCBCFD5E1}" type="presOf" srcId="{E8F5A92F-C113-40C3-8F95-DF0C142652C4}" destId="{974AEE05-33D4-402B-91DC-C916ECC79DE6}" srcOrd="0" destOrd="0" presId="urn:microsoft.com/office/officeart/2005/8/layout/radial2#4"/>
    <dgm:cxn modelId="{EBCD810B-9136-47C6-8DFA-8B70A7036FB3}" type="presOf" srcId="{720E01A6-D50D-45FE-A3FA-3DCC4AFE2A92}" destId="{EA72C591-9724-4095-A831-C421826EF975}" srcOrd="0" destOrd="0" presId="urn:microsoft.com/office/officeart/2005/8/layout/radial2#4"/>
    <dgm:cxn modelId="{C4BDD421-1FBF-456D-AC76-9A96650C874C}" srcId="{3A5DF808-D4AE-4737-90FD-7FF82484E3DE}" destId="{60076AB2-60A6-4628-B292-7E84397FDED1}" srcOrd="0" destOrd="0" parTransId="{61CD345F-A437-4DB0-8192-9BF5E7FAC81E}" sibTransId="{79178D8F-7D4D-49E7-B6A3-63F322762020}"/>
    <dgm:cxn modelId="{4F5CA529-5C95-427C-BE1F-9CAEA71727E1}" type="presParOf" srcId="{F94370AD-19E2-4F6B-AB85-F32D3A5B7B9E}" destId="{A8FB2808-AAFC-4D97-887F-3779979975C0}" srcOrd="0" destOrd="0" presId="urn:microsoft.com/office/officeart/2005/8/layout/radial2#4"/>
    <dgm:cxn modelId="{9A753C27-0193-4BC4-8C16-7AF53A2FB6D7}" type="presParOf" srcId="{A8FB2808-AAFC-4D97-887F-3779979975C0}" destId="{7D0277BF-C964-4D22-B5BB-6D99C40C7E15}" srcOrd="0" destOrd="0" presId="urn:microsoft.com/office/officeart/2005/8/layout/radial2#4"/>
    <dgm:cxn modelId="{67552A24-E4F0-4FD2-837A-22ADCF6F3950}" type="presParOf" srcId="{7D0277BF-C964-4D22-B5BB-6D99C40C7E15}" destId="{520D7201-8E13-49D1-919D-64B90E0B16FD}" srcOrd="0" destOrd="0" presId="urn:microsoft.com/office/officeart/2005/8/layout/radial2#4"/>
    <dgm:cxn modelId="{334E802D-C409-47B4-82BB-3F2F2E33AFA7}" type="presParOf" srcId="{7D0277BF-C964-4D22-B5BB-6D99C40C7E15}" destId="{98AE5B4B-2C6D-4C36-83DF-7C3182B7D292}" srcOrd="1" destOrd="0" presId="urn:microsoft.com/office/officeart/2005/8/layout/radial2#4"/>
    <dgm:cxn modelId="{68985607-5169-4600-9197-50185E9B11FC}" type="presParOf" srcId="{A8FB2808-AAFC-4D97-887F-3779979975C0}" destId="{EA72C591-9724-4095-A831-C421826EF975}" srcOrd="1" destOrd="0" presId="urn:microsoft.com/office/officeart/2005/8/layout/radial2#4"/>
    <dgm:cxn modelId="{12B36FCC-5FF5-4F80-934A-EA67F7281534}" type="presParOf" srcId="{A8FB2808-AAFC-4D97-887F-3779979975C0}" destId="{9651C876-0FDB-4BF8-B58C-457C507BEB0B}" srcOrd="2" destOrd="0" presId="urn:microsoft.com/office/officeart/2005/8/layout/radial2#4"/>
    <dgm:cxn modelId="{EB8455B1-62F5-45E5-8BEA-EB5DC16801FD}" type="presParOf" srcId="{9651C876-0FDB-4BF8-B58C-457C507BEB0B}" destId="{EFD51B71-7277-4837-90FA-1CDDF8C0C07D}" srcOrd="0" destOrd="0" presId="urn:microsoft.com/office/officeart/2005/8/layout/radial2#4"/>
    <dgm:cxn modelId="{8DD6A0B7-992B-4E17-9BED-346B0FDCB431}" type="presParOf" srcId="{9651C876-0FDB-4BF8-B58C-457C507BEB0B}" destId="{974AEE05-33D4-402B-91DC-C916ECC79DE6}" srcOrd="1" destOrd="0" presId="urn:microsoft.com/office/officeart/2005/8/layout/radial2#4"/>
    <dgm:cxn modelId="{704B3155-97E8-41CD-B49B-FAE20C2F369C}" type="presParOf" srcId="{A8FB2808-AAFC-4D97-887F-3779979975C0}" destId="{DFBBBBC3-2F5D-4A60-A5D9-97C06A6DD83D}" srcOrd="3" destOrd="0" presId="urn:microsoft.com/office/officeart/2005/8/layout/radial2#4"/>
    <dgm:cxn modelId="{94FEF2CD-7983-4CBB-88D0-313E44CBB48D}" type="presParOf" srcId="{A8FB2808-AAFC-4D97-887F-3779979975C0}" destId="{0365C081-EBAD-4733-AD59-EEC65E712488}" srcOrd="4" destOrd="0" presId="urn:microsoft.com/office/officeart/2005/8/layout/radial2#4"/>
    <dgm:cxn modelId="{C7ED20BB-8BA5-48B7-9948-28CC6587B2D8}" type="presParOf" srcId="{0365C081-EBAD-4733-AD59-EEC65E712488}" destId="{865E54A3-B4BE-4468-AC89-EB577B209FA0}" srcOrd="0" destOrd="0" presId="urn:microsoft.com/office/officeart/2005/8/layout/radial2#4"/>
    <dgm:cxn modelId="{3DC0BC98-910A-4F7C-91EA-CC7B8C88E8B4}" type="presParOf" srcId="{0365C081-EBAD-4733-AD59-EEC65E712488}" destId="{347D5E9F-899F-43C6-8450-965A38D33E10}" srcOrd="1" destOrd="0" presId="urn:microsoft.com/office/officeart/2005/8/layout/radial2#4"/>
    <dgm:cxn modelId="{87F90EE3-0D22-4470-B0D4-BF99B3957A90}" type="presParOf" srcId="{A8FB2808-AAFC-4D97-887F-3779979975C0}" destId="{09B833AE-C094-4B21-A806-67163D234277}" srcOrd="5" destOrd="0" presId="urn:microsoft.com/office/officeart/2005/8/layout/radial2#4"/>
    <dgm:cxn modelId="{AAA58E01-8EDD-4765-91BF-2E2CFC32B42C}" type="presParOf" srcId="{A8FB2808-AAFC-4D97-887F-3779979975C0}" destId="{493AF445-B26D-441D-8601-1C7EB166BA27}" srcOrd="6" destOrd="0" presId="urn:microsoft.com/office/officeart/2005/8/layout/radial2#4"/>
    <dgm:cxn modelId="{82AC86EF-4BAA-4236-B225-D4500BF35431}" type="presParOf" srcId="{493AF445-B26D-441D-8601-1C7EB166BA27}" destId="{1B615263-8047-4425-A0CD-741EA4330FD7}" srcOrd="0" destOrd="0" presId="urn:microsoft.com/office/officeart/2005/8/layout/radial2#4"/>
    <dgm:cxn modelId="{AB7519E4-A82F-40A0-AA73-E5CAF419C47B}" type="presParOf" srcId="{493AF445-B26D-441D-8601-1C7EB166BA27}" destId="{7F101914-A9BF-4F11-AF53-59884DCB2029}" srcOrd="1" destOrd="0" presId="urn:microsoft.com/office/officeart/2005/8/layout/radial2#4"/>
    <dgm:cxn modelId="{60ECA4D2-D3BF-4FBB-8557-84FEF6B8A0E1}" type="presParOf" srcId="{A8FB2808-AAFC-4D97-887F-3779979975C0}" destId="{9F3E85D6-EFCB-4E2C-8A6C-B78AE30C68C3}" srcOrd="7" destOrd="0" presId="urn:microsoft.com/office/officeart/2005/8/layout/radial2#4"/>
    <dgm:cxn modelId="{70C2A58F-5CD6-434E-BF86-5434833D7BA7}" type="presParOf" srcId="{A8FB2808-AAFC-4D97-887F-3779979975C0}" destId="{6EB30C24-E0BC-46CC-A8CC-BD35E8D8F516}" srcOrd="8" destOrd="0" presId="urn:microsoft.com/office/officeart/2005/8/layout/radial2#4"/>
    <dgm:cxn modelId="{64DBD65C-1755-4CB7-B0B7-434ADF92E55E}" type="presParOf" srcId="{6EB30C24-E0BC-46CC-A8CC-BD35E8D8F516}" destId="{8C9211B4-E3C9-41A5-BAF6-85AA8DC56757}" srcOrd="0" destOrd="0" presId="urn:microsoft.com/office/officeart/2005/8/layout/radial2#4"/>
    <dgm:cxn modelId="{686D7BAF-EBB5-4484-94DA-7A2BF9AE7B85}" type="presParOf" srcId="{6EB30C24-E0BC-46CC-A8CC-BD35E8D8F516}" destId="{C8F01A94-E7AE-452D-BB84-DE60C745A4C3}" srcOrd="1" destOrd="0" presId="urn:microsoft.com/office/officeart/2005/8/layout/radial2#4"/>
    <dgm:cxn modelId="{AB1C7E22-FDFC-4F0A-9684-C8D9584962C4}" type="presParOf" srcId="{A8FB2808-AAFC-4D97-887F-3779979975C0}" destId="{35526D56-E768-4819-9216-C4E927743A2B}" srcOrd="9" destOrd="0" presId="urn:microsoft.com/office/officeart/2005/8/layout/radial2#4"/>
    <dgm:cxn modelId="{C4DEE4CD-E0F1-4A6C-B4B6-A3FDF8B35A5B}" type="presParOf" srcId="{A8FB2808-AAFC-4D97-887F-3779979975C0}" destId="{449B1AEF-604E-4656-ACAF-2FA22576DCF6}" srcOrd="10" destOrd="0" presId="urn:microsoft.com/office/officeart/2005/8/layout/radial2#4"/>
    <dgm:cxn modelId="{428120D4-E0AD-4AAB-999D-D7F7D0058ADB}" type="presParOf" srcId="{449B1AEF-604E-4656-ACAF-2FA22576DCF6}" destId="{9668CE02-015F-4977-AFE0-6ADCE0C919A6}" srcOrd="0" destOrd="0" presId="urn:microsoft.com/office/officeart/2005/8/layout/radial2#4"/>
    <dgm:cxn modelId="{72FB1926-B1BA-4598-A0DE-6A57775C1499}" type="presParOf" srcId="{449B1AEF-604E-4656-ACAF-2FA22576DCF6}" destId="{014A86A1-B467-4CA1-9D8A-6362EC1901EF}" srcOrd="1" destOrd="0" presId="urn:microsoft.com/office/officeart/2005/8/layout/radial2#4"/>
  </dgm:cxnLst>
  <dgm:bg>
    <a:noFill/>
  </dgm:bg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5" loCatId="relationship" qsTypeId="urn:microsoft.com/office/officeart/2005/8/quickstyle/simple1#5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37.82%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12.63%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8.16%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006FCE2-3217-4390-B457-73E9912CA826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11.55%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9B89C23-5408-4798-89CB-11CDBE30F7B3}" type="par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360F176-6DD5-46F5-92AE-ED43602AA26D}" type="sibTrans" cxnId="{8A689802-A830-489F-85D6-D6E91BD0064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0DEFF41-EC54-418F-9958-114B46853507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8.19%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85179F3-B606-4C53-9AF6-FABF9E009BA1}" type="par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B5FEBD-B271-4FF5-B343-2C9B5F261D8E}" type="sibTrans" cxnId="{CBCA9BF1-C919-41B6-876E-34797E2CE37F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A58DCD31-DBE6-4576-8082-7FDB33EE4EBD}" type="presOf" srcId="{DEC268B6-18D7-4F04-A4B5-65EC04A85F7E}" destId="{347D5E9F-899F-43C6-8450-965A38D33E10}" srcOrd="0" destOrd="0" presId="urn:microsoft.com/office/officeart/2005/8/layout/radial2#5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5D075A51-F48C-409F-B9AB-8B4513C21F61}" type="presOf" srcId="{E8F5A92F-C113-40C3-8F95-DF0C142652C4}" destId="{974AEE05-33D4-402B-91DC-C916ECC79DE6}" srcOrd="0" destOrd="0" presId="urn:microsoft.com/office/officeart/2005/8/layout/radial2#5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01A807F9-56B1-4D47-9542-713A2D1A3530}" type="presOf" srcId="{720E01A6-D50D-45FE-A3FA-3DCC4AFE2A92}" destId="{EA72C591-9724-4095-A831-C421826EF975}" srcOrd="0" destOrd="0" presId="urn:microsoft.com/office/officeart/2005/8/layout/radial2#5"/>
    <dgm:cxn modelId="{8A689802-A830-489F-85D6-D6E91BD00644}" srcId="{FE09E9A6-00DF-4088-9A07-18E3CFC6CF2C}" destId="{8006FCE2-3217-4390-B457-73E9912CA826}" srcOrd="0" destOrd="0" parTransId="{A9B89C23-5408-4798-89CB-11CDBE30F7B3}" sibTransId="{6360F176-6DD5-46F5-92AE-ED43602AA26D}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204CC924-279D-4922-8A74-C125EC534A4D}" type="presOf" srcId="{CF56CEFD-AC68-4391-B387-EE89D3A868CB}" destId="{1D012BB2-BF79-4510-99E7-066A01BAA56A}" srcOrd="0" destOrd="0" presId="urn:microsoft.com/office/officeart/2005/8/layout/radial2#5"/>
    <dgm:cxn modelId="{CBCA9BF1-C919-41B6-876E-34797E2CE37F}" srcId="{B0A14D98-A3A8-4B16-8BE6-73948ACA260E}" destId="{D0DEFF41-EC54-418F-9958-114B46853507}" srcOrd="0" destOrd="0" parTransId="{C85179F3-B606-4C53-9AF6-FABF9E009BA1}" sibTransId="{E8B5FEBD-B271-4FF5-B343-2C9B5F261D8E}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511FB75F-94B5-4A6E-9BCB-82EFE6326480}" type="presOf" srcId="{CECA4B9B-7F5E-4A1C-BD1A-B7D7CD76A37A}" destId="{9F3E85D6-EFCB-4E2C-8A6C-B78AE30C68C3}" srcOrd="0" destOrd="0" presId="urn:microsoft.com/office/officeart/2005/8/layout/radial2#5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E44496F-077B-4E68-A498-DD949D62264F}" type="presOf" srcId="{2D6DDA0A-4726-48BD-BFCC-6388F6BF2BA1}" destId="{DFBBBBC3-2F5D-4A60-A5D9-97C06A6DD83D}" srcOrd="0" destOrd="0" presId="urn:microsoft.com/office/officeart/2005/8/layout/radial2#5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517D39F2-3BB0-4369-BF19-E1DCA3F1ADEE}" type="presOf" srcId="{777522B5-7191-4146-B6CE-E04273D13619}" destId="{EFD51B71-7277-4837-90FA-1CDDF8C0C07D}" srcOrd="0" destOrd="0" presId="urn:microsoft.com/office/officeart/2005/8/layout/radial2#5"/>
    <dgm:cxn modelId="{380C048D-BE80-48B2-B0A7-3EB39303152A}" type="presOf" srcId="{FA7A06C3-9B9C-4943-9C10-D72171014D24}" destId="{F94370AD-19E2-4F6B-AB85-F32D3A5B7B9E}" srcOrd="0" destOrd="0" presId="urn:microsoft.com/office/officeart/2005/8/layout/radial2#5"/>
    <dgm:cxn modelId="{42C13275-8662-4F40-B1C1-8A5856BB98EB}" type="presOf" srcId="{B17D9A84-EB33-4C6E-851D-F77693D395E2}" destId="{014A86A1-B467-4CA1-9D8A-6362EC1901EF}" srcOrd="0" destOrd="0" presId="urn:microsoft.com/office/officeart/2005/8/layout/radial2#5"/>
    <dgm:cxn modelId="{B5037238-F340-4A37-92F8-C1BD984FA6C3}" type="presOf" srcId="{8006FCE2-3217-4390-B457-73E9912CA826}" destId="{44AEB474-3337-4AF1-8599-92D9CCED5CCD}" srcOrd="0" destOrd="0" presId="urn:microsoft.com/office/officeart/2005/8/layout/radial2#5"/>
    <dgm:cxn modelId="{7A4025F1-5EFF-407B-86C5-D3B86F56AC3A}" type="presOf" srcId="{399FD7A3-8AEE-43C9-8685-6BCCA332708C}" destId="{9668CE02-015F-4977-AFE0-6ADCE0C919A6}" srcOrd="0" destOrd="0" presId="urn:microsoft.com/office/officeart/2005/8/layout/radial2#5"/>
    <dgm:cxn modelId="{57B944C9-A4CE-47B7-B588-54B2FDBAE1EB}" type="presOf" srcId="{D0DEFF41-EC54-418F-9958-114B46853507}" destId="{C8F01A94-E7AE-452D-BB84-DE60C745A4C3}" srcOrd="0" destOrd="0" presId="urn:microsoft.com/office/officeart/2005/8/layout/radial2#5"/>
    <dgm:cxn modelId="{8131B82F-26F6-45F5-A7A5-C72BEC9FBA13}" type="presOf" srcId="{8DED6D8A-C292-490C-8B34-2C205393EE13}" destId="{35526D56-E768-4819-9216-C4E927743A2B}" srcOrd="0" destOrd="0" presId="urn:microsoft.com/office/officeart/2005/8/layout/radial2#5"/>
    <dgm:cxn modelId="{F461433D-354A-4ABC-A1BB-AAD6F5C9A74E}" type="presOf" srcId="{FE09E9A6-00DF-4088-9A07-18E3CFC6CF2C}" destId="{CC3A8EB3-DFAF-417F-9F88-2376FB398B20}" srcOrd="0" destOrd="0" presId="urn:microsoft.com/office/officeart/2005/8/layout/radial2#5"/>
    <dgm:cxn modelId="{26374D90-6C0A-487D-BD2B-6033EC7C5C9C}" type="presOf" srcId="{4C16F304-B896-4F90-9C5F-AB4170A2464C}" destId="{865E54A3-B4BE-4468-AC89-EB577B209FA0}" srcOrd="0" destOrd="0" presId="urn:microsoft.com/office/officeart/2005/8/layout/radial2#5"/>
    <dgm:cxn modelId="{F246AAA3-3B11-4727-B2B7-2019FEC01EFC}" type="presOf" srcId="{B0A14D98-A3A8-4B16-8BE6-73948ACA260E}" destId="{8C9211B4-E3C9-41A5-BAF6-85AA8DC56757}" srcOrd="0" destOrd="0" presId="urn:microsoft.com/office/officeart/2005/8/layout/radial2#5"/>
    <dgm:cxn modelId="{F9A5B058-20CD-46EA-A0EA-0042A090EFE9}" type="presParOf" srcId="{F94370AD-19E2-4F6B-AB85-F32D3A5B7B9E}" destId="{A8FB2808-AAFC-4D97-887F-3779979975C0}" srcOrd="0" destOrd="0" presId="urn:microsoft.com/office/officeart/2005/8/layout/radial2#5"/>
    <dgm:cxn modelId="{3609B572-0491-45AC-B368-57CBF197F767}" type="presParOf" srcId="{A8FB2808-AAFC-4D97-887F-3779979975C0}" destId="{7D0277BF-C964-4D22-B5BB-6D99C40C7E15}" srcOrd="0" destOrd="0" presId="urn:microsoft.com/office/officeart/2005/8/layout/radial2#5"/>
    <dgm:cxn modelId="{87A363E6-83A6-41A4-A2F5-0EB01C6CA136}" type="presParOf" srcId="{7D0277BF-C964-4D22-B5BB-6D99C40C7E15}" destId="{520D7201-8E13-49D1-919D-64B90E0B16FD}" srcOrd="0" destOrd="0" presId="urn:microsoft.com/office/officeart/2005/8/layout/radial2#5"/>
    <dgm:cxn modelId="{9200FB02-643F-47D3-BCB2-B0928FABB8EC}" type="presParOf" srcId="{7D0277BF-C964-4D22-B5BB-6D99C40C7E15}" destId="{98AE5B4B-2C6D-4C36-83DF-7C3182B7D292}" srcOrd="1" destOrd="0" presId="urn:microsoft.com/office/officeart/2005/8/layout/radial2#5"/>
    <dgm:cxn modelId="{0E857F2D-3B9F-44A7-973B-343EFF0603CA}" type="presParOf" srcId="{A8FB2808-AAFC-4D97-887F-3779979975C0}" destId="{EA72C591-9724-4095-A831-C421826EF975}" srcOrd="1" destOrd="0" presId="urn:microsoft.com/office/officeart/2005/8/layout/radial2#5"/>
    <dgm:cxn modelId="{CC64810C-D8BA-4C09-BBF0-D853A151C0B1}" type="presParOf" srcId="{A8FB2808-AAFC-4D97-887F-3779979975C0}" destId="{9651C876-0FDB-4BF8-B58C-457C507BEB0B}" srcOrd="2" destOrd="0" presId="urn:microsoft.com/office/officeart/2005/8/layout/radial2#5"/>
    <dgm:cxn modelId="{1367E547-26D7-4E7D-8839-6E227E9DAB13}" type="presParOf" srcId="{9651C876-0FDB-4BF8-B58C-457C507BEB0B}" destId="{EFD51B71-7277-4837-90FA-1CDDF8C0C07D}" srcOrd="0" destOrd="0" presId="urn:microsoft.com/office/officeart/2005/8/layout/radial2#5"/>
    <dgm:cxn modelId="{D21598E7-FC40-4C73-A06A-4B00F58D53B3}" type="presParOf" srcId="{9651C876-0FDB-4BF8-B58C-457C507BEB0B}" destId="{974AEE05-33D4-402B-91DC-C916ECC79DE6}" srcOrd="1" destOrd="0" presId="urn:microsoft.com/office/officeart/2005/8/layout/radial2#5"/>
    <dgm:cxn modelId="{B94462B2-7B7B-47BC-8D83-3366EE777F3E}" type="presParOf" srcId="{A8FB2808-AAFC-4D97-887F-3779979975C0}" destId="{DFBBBBC3-2F5D-4A60-A5D9-97C06A6DD83D}" srcOrd="3" destOrd="0" presId="urn:microsoft.com/office/officeart/2005/8/layout/radial2#5"/>
    <dgm:cxn modelId="{841156BE-8E24-4724-B729-D8848823DC1D}" type="presParOf" srcId="{A8FB2808-AAFC-4D97-887F-3779979975C0}" destId="{0365C081-EBAD-4733-AD59-EEC65E712488}" srcOrd="4" destOrd="0" presId="urn:microsoft.com/office/officeart/2005/8/layout/radial2#5"/>
    <dgm:cxn modelId="{F84AD982-8236-4FA9-B931-9233B132502F}" type="presParOf" srcId="{0365C081-EBAD-4733-AD59-EEC65E712488}" destId="{865E54A3-B4BE-4468-AC89-EB577B209FA0}" srcOrd="0" destOrd="0" presId="urn:microsoft.com/office/officeart/2005/8/layout/radial2#5"/>
    <dgm:cxn modelId="{7BD510C8-DE91-4DB5-8213-75B301EFE766}" type="presParOf" srcId="{0365C081-EBAD-4733-AD59-EEC65E712488}" destId="{347D5E9F-899F-43C6-8450-965A38D33E10}" srcOrd="1" destOrd="0" presId="urn:microsoft.com/office/officeart/2005/8/layout/radial2#5"/>
    <dgm:cxn modelId="{08DEAD0C-163F-43FA-A301-35ED460BDF0D}" type="presParOf" srcId="{A8FB2808-AAFC-4D97-887F-3779979975C0}" destId="{1D012BB2-BF79-4510-99E7-066A01BAA56A}" srcOrd="5" destOrd="0" presId="urn:microsoft.com/office/officeart/2005/8/layout/radial2#5"/>
    <dgm:cxn modelId="{CAF8517B-EFAD-437B-BDDC-5F20E72B0999}" type="presParOf" srcId="{A8FB2808-AAFC-4D97-887F-3779979975C0}" destId="{AC8E1714-64B1-4EB0-AED0-2D4C844CC877}" srcOrd="6" destOrd="0" presId="urn:microsoft.com/office/officeart/2005/8/layout/radial2#5"/>
    <dgm:cxn modelId="{1C313BC3-A3BE-46C2-848B-BA189F52063C}" type="presParOf" srcId="{AC8E1714-64B1-4EB0-AED0-2D4C844CC877}" destId="{CC3A8EB3-DFAF-417F-9F88-2376FB398B20}" srcOrd="0" destOrd="0" presId="urn:microsoft.com/office/officeart/2005/8/layout/radial2#5"/>
    <dgm:cxn modelId="{46A4DF24-F1CB-4109-BD2B-16E9321E345F}" type="presParOf" srcId="{AC8E1714-64B1-4EB0-AED0-2D4C844CC877}" destId="{44AEB474-3337-4AF1-8599-92D9CCED5CCD}" srcOrd="1" destOrd="0" presId="urn:microsoft.com/office/officeart/2005/8/layout/radial2#5"/>
    <dgm:cxn modelId="{713DD793-CBA7-41D1-8522-E338DC9815EA}" type="presParOf" srcId="{A8FB2808-AAFC-4D97-887F-3779979975C0}" destId="{9F3E85D6-EFCB-4E2C-8A6C-B78AE30C68C3}" srcOrd="7" destOrd="0" presId="urn:microsoft.com/office/officeart/2005/8/layout/radial2#5"/>
    <dgm:cxn modelId="{BE90D929-81D6-444A-8B2F-2FF86244CD33}" type="presParOf" srcId="{A8FB2808-AAFC-4D97-887F-3779979975C0}" destId="{6EB30C24-E0BC-46CC-A8CC-BD35E8D8F516}" srcOrd="8" destOrd="0" presId="urn:microsoft.com/office/officeart/2005/8/layout/radial2#5"/>
    <dgm:cxn modelId="{4156F0F6-D8D2-4DA3-836A-F97E34BF7C64}" type="presParOf" srcId="{6EB30C24-E0BC-46CC-A8CC-BD35E8D8F516}" destId="{8C9211B4-E3C9-41A5-BAF6-85AA8DC56757}" srcOrd="0" destOrd="0" presId="urn:microsoft.com/office/officeart/2005/8/layout/radial2#5"/>
    <dgm:cxn modelId="{4DF80B75-770E-4196-A9F3-EF31D8B13A91}" type="presParOf" srcId="{6EB30C24-E0BC-46CC-A8CC-BD35E8D8F516}" destId="{C8F01A94-E7AE-452D-BB84-DE60C745A4C3}" srcOrd="1" destOrd="0" presId="urn:microsoft.com/office/officeart/2005/8/layout/radial2#5"/>
    <dgm:cxn modelId="{CEA26B42-D9EF-406D-AD83-3C15378CA12C}" type="presParOf" srcId="{A8FB2808-AAFC-4D97-887F-3779979975C0}" destId="{35526D56-E768-4819-9216-C4E927743A2B}" srcOrd="9" destOrd="0" presId="urn:microsoft.com/office/officeart/2005/8/layout/radial2#5"/>
    <dgm:cxn modelId="{9D251ED7-D089-486E-8F40-8A827C1D3590}" type="presParOf" srcId="{A8FB2808-AAFC-4D97-887F-3779979975C0}" destId="{449B1AEF-604E-4656-ACAF-2FA22576DCF6}" srcOrd="10" destOrd="0" presId="urn:microsoft.com/office/officeart/2005/8/layout/radial2#5"/>
    <dgm:cxn modelId="{4ABC1764-A5B2-4931-8B88-96B958502BEA}" type="presParOf" srcId="{449B1AEF-604E-4656-ACAF-2FA22576DCF6}" destId="{9668CE02-015F-4977-AFE0-6ADCE0C919A6}" srcOrd="0" destOrd="0" presId="urn:microsoft.com/office/officeart/2005/8/layout/radial2#5"/>
    <dgm:cxn modelId="{6AA87F29-47E9-4FEA-AAB8-0D8D49AD4073}" type="presParOf" srcId="{449B1AEF-604E-4656-ACAF-2FA22576DCF6}" destId="{014A86A1-B467-4CA1-9D8A-6362EC1901EF}" srcOrd="1" destOrd="0" presId="urn:microsoft.com/office/officeart/2005/8/layout/radial2#5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A7A06C3-9B9C-4943-9C10-D72171014D24}" type="doc">
      <dgm:prSet loTypeId="urn:microsoft.com/office/officeart/2005/8/layout/radial2#7" loCatId="relationship" qsTypeId="urn:microsoft.com/office/officeart/2005/8/quickstyle/simple1#7" qsCatId="simple" csTypeId="urn:microsoft.com/office/officeart/2005/8/colors/accent1_2#7" csCatId="accent1" phldr="1"/>
      <dgm:spPr/>
      <dgm:t>
        <a:bodyPr/>
        <a:lstStyle/>
        <a:p>
          <a:endParaRPr lang="zh-CN" altLang="en-US"/>
        </a:p>
      </dgm:t>
    </dgm:pt>
    <dgm:pt modelId="{777522B5-7191-4146-B6CE-E04273D13619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20E01A6-D50D-45FE-A3FA-3DCC4AFE2A92}" type="par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2543454-504B-49AD-9A0B-5DB235BAE270}" type="sibTrans" cxnId="{5F874E38-A74B-4412-917D-D0FAB13B171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8F5A92F-C113-40C3-8F95-DF0C142652C4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56.00%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19E1389-4DA7-4107-8AED-8C255C0181E9}" type="par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3D62A1-A750-48FB-8B81-0E931AC966B0}" type="sibTrans" cxnId="{D05ED6B2-2BC4-4103-87D1-94AA356A5357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EC268B6-18D7-4F04-A4B5-65EC04A85F7E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8.00%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2A0EF60-54D8-4AE2-9373-48E2155ADFA1}" type="par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51354E-341D-4D86-AE5C-B8E795A1284E}" type="sibTrans" cxnId="{155372B1-2DF9-4764-8CAF-814D957425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99FD7A3-8AEE-43C9-8685-6BCCA332708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DED6D8A-C292-490C-8B34-2C205393EE13}" type="par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1C9F9FE-7A0D-4A39-B439-4DF7F4626C6C}" type="sibTrans" cxnId="{CA5FA34F-FDF9-47A6-A34E-A45D6BA60BF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17D9A84-EB33-4C6E-851D-F77693D395E2}">
      <dgm:prSet phldrT="[文本]"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4.00%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183C925-F3E5-49DB-A46B-2BDCE3DD1B0D}" type="par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103A8B-EE78-441A-9758-C19A51BE18F2}" type="sibTrans" cxnId="{BD9BC6A0-E317-4B35-9B3A-EA97772B189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E09E9A6-00DF-4088-9A07-18E3CFC6CF2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F56CEFD-AC68-4391-B387-EE89D3A868CB}" type="par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FD90BDB-2F8E-4B52-9534-C683394E30B0}" type="sibTrans" cxnId="{0DBD4CC8-13B8-47B0-B7C3-37245540B4C4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0A14D98-A3A8-4B16-8BE6-73948ACA260E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ECA4B9B-7F5E-4A1C-BD1A-B7D7CD76A37A}" type="par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E0CCB1-0507-4E67-AECC-B4E04151FE90}" type="sibTrans" cxnId="{A486EB2F-543F-4AC9-A56B-ABE2934B917C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6B0BFC0-ABA5-485D-9A40-6C582F797830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6.67%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3160A6B-2AD6-47F4-BC50-B1D89DBCADB0}" type="par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B63F121-28E7-47EC-B322-9A425EA1705D}" type="sibTrans" cxnId="{274FED40-9409-42F1-B71A-899996CBC966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0B4B4EE-A958-4F10-94EA-6CFD1E6A3083}">
      <dgm:prSet custT="1"/>
      <dgm:spPr/>
      <dgm:t>
        <a:bodyPr/>
        <a:lstStyle/>
        <a:p>
          <a:r>
            <a:rPr lang="en-US" altLang="zh-CN" sz="1000" b="0" i="0" u="none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5.33%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EB35BD28-C8AC-4C6B-8201-EDF218E7D107}" type="par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920E22EF-8FC6-44D9-B1F4-296BEA0A3129}" type="sibTrans" cxnId="{35FCB1DB-932B-456A-9499-C6366092F3F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4C16F304-B896-4F90-9C5F-AB4170A2464C}">
      <dgm:prSet phldrT="[文本]" custT="1"/>
      <dgm:spPr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zh-CN" altLang="en-US" sz="10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1F018D5-D55B-40D1-9023-2A3598C21FAB}" type="sib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2D6DDA0A-4726-48BD-BFCC-6388F6BF2BA1}" type="parTrans" cxnId="{D1D0461A-1D8D-4495-80D3-0FD599EF1D18}">
      <dgm:prSet/>
      <dgm:spPr/>
      <dgm:t>
        <a:bodyPr/>
        <a:lstStyle/>
        <a:p>
          <a:endParaRPr lang="zh-CN" altLang="en-US" sz="100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94370AD-19E2-4F6B-AB85-F32D3A5B7B9E}" type="pres">
      <dgm:prSet presAssocID="{FA7A06C3-9B9C-4943-9C10-D72171014D24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8FB2808-AAFC-4D97-887F-3779979975C0}" type="pres">
      <dgm:prSet presAssocID="{FA7A06C3-9B9C-4943-9C10-D72171014D24}" presName="cycle" presStyleCnt="0"/>
      <dgm:spPr/>
    </dgm:pt>
    <dgm:pt modelId="{7D0277BF-C964-4D22-B5BB-6D99C40C7E15}" type="pres">
      <dgm:prSet presAssocID="{FA7A06C3-9B9C-4943-9C10-D72171014D24}" presName="centerShape" presStyleCnt="0"/>
      <dgm:spPr/>
    </dgm:pt>
    <dgm:pt modelId="{520D7201-8E13-49D1-919D-64B90E0B16FD}" type="pres">
      <dgm:prSet presAssocID="{FA7A06C3-9B9C-4943-9C10-D72171014D24}" presName="connSite" presStyleLbl="node1" presStyleIdx="0" presStyleCnt="6"/>
      <dgm:spPr/>
    </dgm:pt>
    <dgm:pt modelId="{98AE5B4B-2C6D-4C36-83DF-7C3182B7D292}" type="pres">
      <dgm:prSet presAssocID="{FA7A06C3-9B9C-4943-9C10-D72171014D24}" presName="visible" presStyleLbl="node1" presStyleIdx="0" presStyleCnt="6"/>
      <dgm:spPr>
        <a:noFill/>
        <a:ln>
          <a:noFill/>
        </a:ln>
      </dgm:spPr>
      <dgm:t>
        <a:bodyPr/>
        <a:lstStyle/>
        <a:p>
          <a:endParaRPr lang="zh-CN" altLang="en-US"/>
        </a:p>
      </dgm:t>
    </dgm:pt>
    <dgm:pt modelId="{EA72C591-9724-4095-A831-C421826EF975}" type="pres">
      <dgm:prSet presAssocID="{720E01A6-D50D-45FE-A3FA-3DCC4AFE2A92}" presName="Name25" presStyleLbl="parChTrans1D1" presStyleIdx="0" presStyleCnt="5"/>
      <dgm:spPr/>
      <dgm:t>
        <a:bodyPr/>
        <a:lstStyle/>
        <a:p>
          <a:endParaRPr lang="zh-CN" altLang="en-US"/>
        </a:p>
      </dgm:t>
    </dgm:pt>
    <dgm:pt modelId="{9651C876-0FDB-4BF8-B58C-457C507BEB0B}" type="pres">
      <dgm:prSet presAssocID="{777522B5-7191-4146-B6CE-E04273D13619}" presName="node" presStyleCnt="0"/>
      <dgm:spPr/>
    </dgm:pt>
    <dgm:pt modelId="{EFD51B71-7277-4837-90FA-1CDDF8C0C07D}" type="pres">
      <dgm:prSet presAssocID="{777522B5-7191-4146-B6CE-E04273D13619}" presName="parentNode" presStyleLbl="node1" presStyleIdx="1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4AEE05-33D4-402B-91DC-C916ECC79DE6}" type="pres">
      <dgm:prSet presAssocID="{777522B5-7191-4146-B6CE-E04273D13619}" presName="childNode" presStyleLbl="revTx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FBBBBC3-2F5D-4A60-A5D9-97C06A6DD83D}" type="pres">
      <dgm:prSet presAssocID="{2D6DDA0A-4726-48BD-BFCC-6388F6BF2BA1}" presName="Name25" presStyleLbl="parChTrans1D1" presStyleIdx="1" presStyleCnt="5"/>
      <dgm:spPr/>
      <dgm:t>
        <a:bodyPr/>
        <a:lstStyle/>
        <a:p>
          <a:endParaRPr lang="zh-CN" altLang="en-US"/>
        </a:p>
      </dgm:t>
    </dgm:pt>
    <dgm:pt modelId="{0365C081-EBAD-4733-AD59-EEC65E712488}" type="pres">
      <dgm:prSet presAssocID="{4C16F304-B896-4F90-9C5F-AB4170A2464C}" presName="node" presStyleCnt="0"/>
      <dgm:spPr/>
    </dgm:pt>
    <dgm:pt modelId="{865E54A3-B4BE-4468-AC89-EB577B209FA0}" type="pres">
      <dgm:prSet presAssocID="{4C16F304-B896-4F90-9C5F-AB4170A2464C}" presName="parentNode" presStyleLbl="node1" presStyleIdx="2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47D5E9F-899F-43C6-8450-965A38D33E10}" type="pres">
      <dgm:prSet presAssocID="{4C16F304-B896-4F90-9C5F-AB4170A2464C}" presName="childNode" presStyleLbl="revTx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D012BB2-BF79-4510-99E7-066A01BAA56A}" type="pres">
      <dgm:prSet presAssocID="{CF56CEFD-AC68-4391-B387-EE89D3A868CB}" presName="Name25" presStyleLbl="parChTrans1D1" presStyleIdx="2" presStyleCnt="5"/>
      <dgm:spPr/>
      <dgm:t>
        <a:bodyPr/>
        <a:lstStyle/>
        <a:p>
          <a:endParaRPr lang="zh-CN" altLang="en-US"/>
        </a:p>
      </dgm:t>
    </dgm:pt>
    <dgm:pt modelId="{AC8E1714-64B1-4EB0-AED0-2D4C844CC877}" type="pres">
      <dgm:prSet presAssocID="{FE09E9A6-00DF-4088-9A07-18E3CFC6CF2C}" presName="node" presStyleCnt="0"/>
      <dgm:spPr/>
    </dgm:pt>
    <dgm:pt modelId="{CC3A8EB3-DFAF-417F-9F88-2376FB398B20}" type="pres">
      <dgm:prSet presAssocID="{FE09E9A6-00DF-4088-9A07-18E3CFC6CF2C}" presName="parentNode" presStyleLbl="node1" presStyleIdx="3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4AEB474-3337-4AF1-8599-92D9CCED5CCD}" type="pres">
      <dgm:prSet presAssocID="{FE09E9A6-00DF-4088-9A07-18E3CFC6CF2C}" presName="childNode" presStyleLbl="revTx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F3E85D6-EFCB-4E2C-8A6C-B78AE30C68C3}" type="pres">
      <dgm:prSet presAssocID="{CECA4B9B-7F5E-4A1C-BD1A-B7D7CD76A37A}" presName="Name25" presStyleLbl="parChTrans1D1" presStyleIdx="3" presStyleCnt="5"/>
      <dgm:spPr/>
      <dgm:t>
        <a:bodyPr/>
        <a:lstStyle/>
        <a:p>
          <a:endParaRPr lang="zh-CN" altLang="en-US"/>
        </a:p>
      </dgm:t>
    </dgm:pt>
    <dgm:pt modelId="{6EB30C24-E0BC-46CC-A8CC-BD35E8D8F516}" type="pres">
      <dgm:prSet presAssocID="{B0A14D98-A3A8-4B16-8BE6-73948ACA260E}" presName="node" presStyleCnt="0"/>
      <dgm:spPr/>
    </dgm:pt>
    <dgm:pt modelId="{8C9211B4-E3C9-41A5-BAF6-85AA8DC56757}" type="pres">
      <dgm:prSet presAssocID="{B0A14D98-A3A8-4B16-8BE6-73948ACA260E}" presName="parentNode" presStyleLbl="node1" presStyleIdx="4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F01A94-E7AE-452D-BB84-DE60C745A4C3}" type="pres">
      <dgm:prSet presAssocID="{B0A14D98-A3A8-4B16-8BE6-73948ACA260E}" presName="childNode" presStyleLbl="revTx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526D56-E768-4819-9216-C4E927743A2B}" type="pres">
      <dgm:prSet presAssocID="{8DED6D8A-C292-490C-8B34-2C205393EE13}" presName="Name25" presStyleLbl="parChTrans1D1" presStyleIdx="4" presStyleCnt="5"/>
      <dgm:spPr/>
      <dgm:t>
        <a:bodyPr/>
        <a:lstStyle/>
        <a:p>
          <a:endParaRPr lang="zh-CN" altLang="en-US"/>
        </a:p>
      </dgm:t>
    </dgm:pt>
    <dgm:pt modelId="{449B1AEF-604E-4656-ACAF-2FA22576DCF6}" type="pres">
      <dgm:prSet presAssocID="{399FD7A3-8AEE-43C9-8685-6BCCA332708C}" presName="node" presStyleCnt="0"/>
      <dgm:spPr/>
    </dgm:pt>
    <dgm:pt modelId="{9668CE02-015F-4977-AFE0-6ADCE0C919A6}" type="pres">
      <dgm:prSet presAssocID="{399FD7A3-8AEE-43C9-8685-6BCCA332708C}" presName="parentNode" presStyleLbl="node1" presStyleIdx="5" presStyleCnt="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14A86A1-B467-4CA1-9D8A-6362EC1901EF}" type="pres">
      <dgm:prSet presAssocID="{399FD7A3-8AEE-43C9-8685-6BCCA332708C}" presName="childNode" presStyleLbl="revTx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05ED6B2-2BC4-4103-87D1-94AA356A5357}" srcId="{777522B5-7191-4146-B6CE-E04273D13619}" destId="{E8F5A92F-C113-40C3-8F95-DF0C142652C4}" srcOrd="0" destOrd="0" parTransId="{819E1389-4DA7-4107-8AED-8C255C0181E9}" sibTransId="{433D62A1-A750-48FB-8B81-0E931AC966B0}"/>
    <dgm:cxn modelId="{C713D694-D543-4CA7-82DB-5EA68214CC57}" type="presOf" srcId="{B0A14D98-A3A8-4B16-8BE6-73948ACA260E}" destId="{8C9211B4-E3C9-41A5-BAF6-85AA8DC56757}" srcOrd="0" destOrd="0" presId="urn:microsoft.com/office/officeart/2005/8/layout/radial2#7"/>
    <dgm:cxn modelId="{895F06FA-F178-4A3D-94C7-F67A2231736F}" type="presOf" srcId="{DEC268B6-18D7-4F04-A4B5-65EC04A85F7E}" destId="{347D5E9F-899F-43C6-8450-965A38D33E10}" srcOrd="0" destOrd="0" presId="urn:microsoft.com/office/officeart/2005/8/layout/radial2#7"/>
    <dgm:cxn modelId="{BD9BC6A0-E317-4B35-9B3A-EA97772B1898}" srcId="{399FD7A3-8AEE-43C9-8685-6BCCA332708C}" destId="{B17D9A84-EB33-4C6E-851D-F77693D395E2}" srcOrd="0" destOrd="0" parTransId="{5183C925-F3E5-49DB-A46B-2BDCE3DD1B0D}" sibTransId="{AB103A8B-EE78-441A-9758-C19A51BE18F2}"/>
    <dgm:cxn modelId="{155372B1-2DF9-4764-8CAF-814D957425F4}" srcId="{4C16F304-B896-4F90-9C5F-AB4170A2464C}" destId="{DEC268B6-18D7-4F04-A4B5-65EC04A85F7E}" srcOrd="0" destOrd="0" parTransId="{22A0EF60-54D8-4AE2-9373-48E2155ADFA1}" sibTransId="{AB51354E-341D-4D86-AE5C-B8E795A1284E}"/>
    <dgm:cxn modelId="{480D7A43-792C-4E6D-A40B-B131416FCAE0}" type="presOf" srcId="{399FD7A3-8AEE-43C9-8685-6BCCA332708C}" destId="{9668CE02-015F-4977-AFE0-6ADCE0C919A6}" srcOrd="0" destOrd="0" presId="urn:microsoft.com/office/officeart/2005/8/layout/radial2#7"/>
    <dgm:cxn modelId="{F3EA060D-A033-4846-A8CF-C926ABF00547}" type="presOf" srcId="{E8F5A92F-C113-40C3-8F95-DF0C142652C4}" destId="{974AEE05-33D4-402B-91DC-C916ECC79DE6}" srcOrd="0" destOrd="0" presId="urn:microsoft.com/office/officeart/2005/8/layout/radial2#7"/>
    <dgm:cxn modelId="{35FCB1DB-932B-456A-9499-C6366092F3F8}" srcId="{B0A14D98-A3A8-4B16-8BE6-73948ACA260E}" destId="{40B4B4EE-A958-4F10-94EA-6CFD1E6A3083}" srcOrd="0" destOrd="0" parTransId="{EB35BD28-C8AC-4C6B-8201-EDF218E7D107}" sibTransId="{920E22EF-8FC6-44D9-B1F4-296BEA0A3129}"/>
    <dgm:cxn modelId="{0D410FC7-DA1A-45E8-A6D3-68CCEF4F7BB2}" type="presOf" srcId="{4C16F304-B896-4F90-9C5F-AB4170A2464C}" destId="{865E54A3-B4BE-4468-AC89-EB577B209FA0}" srcOrd="0" destOrd="0" presId="urn:microsoft.com/office/officeart/2005/8/layout/radial2#7"/>
    <dgm:cxn modelId="{D1D0461A-1D8D-4495-80D3-0FD599EF1D18}" srcId="{FA7A06C3-9B9C-4943-9C10-D72171014D24}" destId="{4C16F304-B896-4F90-9C5F-AB4170A2464C}" srcOrd="1" destOrd="0" parTransId="{2D6DDA0A-4726-48BD-BFCC-6388F6BF2BA1}" sibTransId="{C1F018D5-D55B-40D1-9023-2A3598C21FAB}"/>
    <dgm:cxn modelId="{DD4B1D4B-9C75-4359-9194-11FE96AFAB90}" type="presOf" srcId="{FA7A06C3-9B9C-4943-9C10-D72171014D24}" destId="{F94370AD-19E2-4F6B-AB85-F32D3A5B7B9E}" srcOrd="0" destOrd="0" presId="urn:microsoft.com/office/officeart/2005/8/layout/radial2#7"/>
    <dgm:cxn modelId="{4EABCFD6-9CF2-4F64-AFD8-CBD25C2C6E47}" type="presOf" srcId="{777522B5-7191-4146-B6CE-E04273D13619}" destId="{EFD51B71-7277-4837-90FA-1CDDF8C0C07D}" srcOrd="0" destOrd="0" presId="urn:microsoft.com/office/officeart/2005/8/layout/radial2#7"/>
    <dgm:cxn modelId="{DDDF0FA2-1C3E-4B58-B7B4-B045B2A9BFF1}" type="presOf" srcId="{E6B0BFC0-ABA5-485D-9A40-6C582F797830}" destId="{44AEB474-3337-4AF1-8599-92D9CCED5CCD}" srcOrd="0" destOrd="0" presId="urn:microsoft.com/office/officeart/2005/8/layout/radial2#7"/>
    <dgm:cxn modelId="{5F874E38-A74B-4412-917D-D0FAB13B1714}" srcId="{FA7A06C3-9B9C-4943-9C10-D72171014D24}" destId="{777522B5-7191-4146-B6CE-E04273D13619}" srcOrd="0" destOrd="0" parTransId="{720E01A6-D50D-45FE-A3FA-3DCC4AFE2A92}" sibTransId="{F2543454-504B-49AD-9A0B-5DB235BAE270}"/>
    <dgm:cxn modelId="{2CF494B5-4374-4313-969F-B903305E07B6}" type="presOf" srcId="{2D6DDA0A-4726-48BD-BFCC-6388F6BF2BA1}" destId="{DFBBBBC3-2F5D-4A60-A5D9-97C06A6DD83D}" srcOrd="0" destOrd="0" presId="urn:microsoft.com/office/officeart/2005/8/layout/radial2#7"/>
    <dgm:cxn modelId="{0DBD4CC8-13B8-47B0-B7C3-37245540B4C4}" srcId="{FA7A06C3-9B9C-4943-9C10-D72171014D24}" destId="{FE09E9A6-00DF-4088-9A07-18E3CFC6CF2C}" srcOrd="2" destOrd="0" parTransId="{CF56CEFD-AC68-4391-B387-EE89D3A868CB}" sibTransId="{6FD90BDB-2F8E-4B52-9534-C683394E30B0}"/>
    <dgm:cxn modelId="{E12DB4C7-60F4-477B-A029-359CD4E83323}" type="presOf" srcId="{CF56CEFD-AC68-4391-B387-EE89D3A868CB}" destId="{1D012BB2-BF79-4510-99E7-066A01BAA56A}" srcOrd="0" destOrd="0" presId="urn:microsoft.com/office/officeart/2005/8/layout/radial2#7"/>
    <dgm:cxn modelId="{116AB21E-6B7E-4EDA-A277-5C2C1658F149}" type="presOf" srcId="{8DED6D8A-C292-490C-8B34-2C205393EE13}" destId="{35526D56-E768-4819-9216-C4E927743A2B}" srcOrd="0" destOrd="0" presId="urn:microsoft.com/office/officeart/2005/8/layout/radial2#7"/>
    <dgm:cxn modelId="{A486EB2F-543F-4AC9-A56B-ABE2934B917C}" srcId="{FA7A06C3-9B9C-4943-9C10-D72171014D24}" destId="{B0A14D98-A3A8-4B16-8BE6-73948ACA260E}" srcOrd="3" destOrd="0" parTransId="{CECA4B9B-7F5E-4A1C-BD1A-B7D7CD76A37A}" sibTransId="{6BE0CCB1-0507-4E67-AECC-B4E04151FE90}"/>
    <dgm:cxn modelId="{274FED40-9409-42F1-B71A-899996CBC966}" srcId="{FE09E9A6-00DF-4088-9A07-18E3CFC6CF2C}" destId="{E6B0BFC0-ABA5-485D-9A40-6C582F797830}" srcOrd="0" destOrd="0" parTransId="{43160A6B-2AD6-47F4-BC50-B1D89DBCADB0}" sibTransId="{AB63F121-28E7-47EC-B322-9A425EA1705D}"/>
    <dgm:cxn modelId="{90E7B22B-1357-4469-9D4A-88031E7863A0}" type="presOf" srcId="{CECA4B9B-7F5E-4A1C-BD1A-B7D7CD76A37A}" destId="{9F3E85D6-EFCB-4E2C-8A6C-B78AE30C68C3}" srcOrd="0" destOrd="0" presId="urn:microsoft.com/office/officeart/2005/8/layout/radial2#7"/>
    <dgm:cxn modelId="{4FFE0B3E-3CE2-4C31-9240-F20C6DDD8BE2}" type="presOf" srcId="{720E01A6-D50D-45FE-A3FA-3DCC4AFE2A92}" destId="{EA72C591-9724-4095-A831-C421826EF975}" srcOrd="0" destOrd="0" presId="urn:microsoft.com/office/officeart/2005/8/layout/radial2#7"/>
    <dgm:cxn modelId="{C96850C5-3F38-42A2-84D0-EF96F06095EF}" type="presOf" srcId="{40B4B4EE-A958-4F10-94EA-6CFD1E6A3083}" destId="{C8F01A94-E7AE-452D-BB84-DE60C745A4C3}" srcOrd="0" destOrd="0" presId="urn:microsoft.com/office/officeart/2005/8/layout/radial2#7"/>
    <dgm:cxn modelId="{B62D253B-6D0D-45BA-85D7-B8FA608DB154}" type="presOf" srcId="{FE09E9A6-00DF-4088-9A07-18E3CFC6CF2C}" destId="{CC3A8EB3-DFAF-417F-9F88-2376FB398B20}" srcOrd="0" destOrd="0" presId="urn:microsoft.com/office/officeart/2005/8/layout/radial2#7"/>
    <dgm:cxn modelId="{CA5FA34F-FDF9-47A6-A34E-A45D6BA60BF4}" srcId="{FA7A06C3-9B9C-4943-9C10-D72171014D24}" destId="{399FD7A3-8AEE-43C9-8685-6BCCA332708C}" srcOrd="4" destOrd="0" parTransId="{8DED6D8A-C292-490C-8B34-2C205393EE13}" sibTransId="{61C9F9FE-7A0D-4A39-B439-4DF7F4626C6C}"/>
    <dgm:cxn modelId="{0EBCB0D4-A313-41AB-85B2-BCA614BA32C7}" type="presOf" srcId="{B17D9A84-EB33-4C6E-851D-F77693D395E2}" destId="{014A86A1-B467-4CA1-9D8A-6362EC1901EF}" srcOrd="0" destOrd="0" presId="urn:microsoft.com/office/officeart/2005/8/layout/radial2#7"/>
    <dgm:cxn modelId="{0299166D-689C-42EA-BD24-E7CB0D578366}" type="presParOf" srcId="{F94370AD-19E2-4F6B-AB85-F32D3A5B7B9E}" destId="{A8FB2808-AAFC-4D97-887F-3779979975C0}" srcOrd="0" destOrd="0" presId="urn:microsoft.com/office/officeart/2005/8/layout/radial2#7"/>
    <dgm:cxn modelId="{48EA0A4F-2595-4FF6-80C5-DB0E4BC71E82}" type="presParOf" srcId="{A8FB2808-AAFC-4D97-887F-3779979975C0}" destId="{7D0277BF-C964-4D22-B5BB-6D99C40C7E15}" srcOrd="0" destOrd="0" presId="urn:microsoft.com/office/officeart/2005/8/layout/radial2#7"/>
    <dgm:cxn modelId="{90118FC3-ED6F-4966-B461-1211C70BFAF2}" type="presParOf" srcId="{7D0277BF-C964-4D22-B5BB-6D99C40C7E15}" destId="{520D7201-8E13-49D1-919D-64B90E0B16FD}" srcOrd="0" destOrd="0" presId="urn:microsoft.com/office/officeart/2005/8/layout/radial2#7"/>
    <dgm:cxn modelId="{813F7D4B-7042-417A-9117-27127465FE05}" type="presParOf" srcId="{7D0277BF-C964-4D22-B5BB-6D99C40C7E15}" destId="{98AE5B4B-2C6D-4C36-83DF-7C3182B7D292}" srcOrd="1" destOrd="0" presId="urn:microsoft.com/office/officeart/2005/8/layout/radial2#7"/>
    <dgm:cxn modelId="{73664FB2-9F51-460C-971F-4CA95E484CD1}" type="presParOf" srcId="{A8FB2808-AAFC-4D97-887F-3779979975C0}" destId="{EA72C591-9724-4095-A831-C421826EF975}" srcOrd="1" destOrd="0" presId="urn:microsoft.com/office/officeart/2005/8/layout/radial2#7"/>
    <dgm:cxn modelId="{F2F2796E-E639-4C4C-BE4D-C051796D9F79}" type="presParOf" srcId="{A8FB2808-AAFC-4D97-887F-3779979975C0}" destId="{9651C876-0FDB-4BF8-B58C-457C507BEB0B}" srcOrd="2" destOrd="0" presId="urn:microsoft.com/office/officeart/2005/8/layout/radial2#7"/>
    <dgm:cxn modelId="{594CE95B-C6C9-417B-A298-419EFC59EAEF}" type="presParOf" srcId="{9651C876-0FDB-4BF8-B58C-457C507BEB0B}" destId="{EFD51B71-7277-4837-90FA-1CDDF8C0C07D}" srcOrd="0" destOrd="0" presId="urn:microsoft.com/office/officeart/2005/8/layout/radial2#7"/>
    <dgm:cxn modelId="{E785825B-5D75-4691-978C-226EE2417002}" type="presParOf" srcId="{9651C876-0FDB-4BF8-B58C-457C507BEB0B}" destId="{974AEE05-33D4-402B-91DC-C916ECC79DE6}" srcOrd="1" destOrd="0" presId="urn:microsoft.com/office/officeart/2005/8/layout/radial2#7"/>
    <dgm:cxn modelId="{26FAF361-08B9-4615-A197-4635E83649CF}" type="presParOf" srcId="{A8FB2808-AAFC-4D97-887F-3779979975C0}" destId="{DFBBBBC3-2F5D-4A60-A5D9-97C06A6DD83D}" srcOrd="3" destOrd="0" presId="urn:microsoft.com/office/officeart/2005/8/layout/radial2#7"/>
    <dgm:cxn modelId="{FC4124AD-308E-4F76-99DF-CC361A8A0BF5}" type="presParOf" srcId="{A8FB2808-AAFC-4D97-887F-3779979975C0}" destId="{0365C081-EBAD-4733-AD59-EEC65E712488}" srcOrd="4" destOrd="0" presId="urn:microsoft.com/office/officeart/2005/8/layout/radial2#7"/>
    <dgm:cxn modelId="{41567ED5-0F2C-4FAC-B43B-B80BFA522FA4}" type="presParOf" srcId="{0365C081-EBAD-4733-AD59-EEC65E712488}" destId="{865E54A3-B4BE-4468-AC89-EB577B209FA0}" srcOrd="0" destOrd="0" presId="urn:microsoft.com/office/officeart/2005/8/layout/radial2#7"/>
    <dgm:cxn modelId="{898D672F-42D2-4BB6-81E5-D483350900E7}" type="presParOf" srcId="{0365C081-EBAD-4733-AD59-EEC65E712488}" destId="{347D5E9F-899F-43C6-8450-965A38D33E10}" srcOrd="1" destOrd="0" presId="urn:microsoft.com/office/officeart/2005/8/layout/radial2#7"/>
    <dgm:cxn modelId="{E2C0118C-3EAC-4163-BCED-5A09A061EF30}" type="presParOf" srcId="{A8FB2808-AAFC-4D97-887F-3779979975C0}" destId="{1D012BB2-BF79-4510-99E7-066A01BAA56A}" srcOrd="5" destOrd="0" presId="urn:microsoft.com/office/officeart/2005/8/layout/radial2#7"/>
    <dgm:cxn modelId="{F621050A-44F4-4FF5-8592-D424F2D23F50}" type="presParOf" srcId="{A8FB2808-AAFC-4D97-887F-3779979975C0}" destId="{AC8E1714-64B1-4EB0-AED0-2D4C844CC877}" srcOrd="6" destOrd="0" presId="urn:microsoft.com/office/officeart/2005/8/layout/radial2#7"/>
    <dgm:cxn modelId="{639ECF33-5EF3-4485-87E5-9B6013C28C0F}" type="presParOf" srcId="{AC8E1714-64B1-4EB0-AED0-2D4C844CC877}" destId="{CC3A8EB3-DFAF-417F-9F88-2376FB398B20}" srcOrd="0" destOrd="0" presId="urn:microsoft.com/office/officeart/2005/8/layout/radial2#7"/>
    <dgm:cxn modelId="{7F23AD7A-5D94-44F0-A794-A13F23DA7F2F}" type="presParOf" srcId="{AC8E1714-64B1-4EB0-AED0-2D4C844CC877}" destId="{44AEB474-3337-4AF1-8599-92D9CCED5CCD}" srcOrd="1" destOrd="0" presId="urn:microsoft.com/office/officeart/2005/8/layout/radial2#7"/>
    <dgm:cxn modelId="{F919E3CB-9D45-4B03-8676-E8C43DF36AC3}" type="presParOf" srcId="{A8FB2808-AAFC-4D97-887F-3779979975C0}" destId="{9F3E85D6-EFCB-4E2C-8A6C-B78AE30C68C3}" srcOrd="7" destOrd="0" presId="urn:microsoft.com/office/officeart/2005/8/layout/radial2#7"/>
    <dgm:cxn modelId="{A93368B7-8E29-4E55-AB49-E19905E3D16D}" type="presParOf" srcId="{A8FB2808-AAFC-4D97-887F-3779979975C0}" destId="{6EB30C24-E0BC-46CC-A8CC-BD35E8D8F516}" srcOrd="8" destOrd="0" presId="urn:microsoft.com/office/officeart/2005/8/layout/radial2#7"/>
    <dgm:cxn modelId="{379DF232-031B-4045-B73F-8510722E4896}" type="presParOf" srcId="{6EB30C24-E0BC-46CC-A8CC-BD35E8D8F516}" destId="{8C9211B4-E3C9-41A5-BAF6-85AA8DC56757}" srcOrd="0" destOrd="0" presId="urn:microsoft.com/office/officeart/2005/8/layout/radial2#7"/>
    <dgm:cxn modelId="{638CE29C-F288-4B7B-981E-4615D37898E5}" type="presParOf" srcId="{6EB30C24-E0BC-46CC-A8CC-BD35E8D8F516}" destId="{C8F01A94-E7AE-452D-BB84-DE60C745A4C3}" srcOrd="1" destOrd="0" presId="urn:microsoft.com/office/officeart/2005/8/layout/radial2#7"/>
    <dgm:cxn modelId="{ADE6E19F-0F32-454F-AF3A-A73581704A38}" type="presParOf" srcId="{A8FB2808-AAFC-4D97-887F-3779979975C0}" destId="{35526D56-E768-4819-9216-C4E927743A2B}" srcOrd="9" destOrd="0" presId="urn:microsoft.com/office/officeart/2005/8/layout/radial2#7"/>
    <dgm:cxn modelId="{6EDAA576-9493-437C-8DED-2DEC082A67E3}" type="presParOf" srcId="{A8FB2808-AAFC-4D97-887F-3779979975C0}" destId="{449B1AEF-604E-4656-ACAF-2FA22576DCF6}" srcOrd="10" destOrd="0" presId="urn:microsoft.com/office/officeart/2005/8/layout/radial2#7"/>
    <dgm:cxn modelId="{D01541A5-768E-4B75-A3B1-4051553B1491}" type="presParOf" srcId="{449B1AEF-604E-4656-ACAF-2FA22576DCF6}" destId="{9668CE02-015F-4977-AFE0-6ADCE0C919A6}" srcOrd="0" destOrd="0" presId="urn:microsoft.com/office/officeart/2005/8/layout/radial2#7"/>
    <dgm:cxn modelId="{1B68C3B4-158F-42FD-A7A6-48FD52AF0574}" type="presParOf" srcId="{449B1AEF-604E-4656-ACAF-2FA22576DCF6}" destId="{014A86A1-B467-4CA1-9D8A-6362EC1901EF}" srcOrd="1" destOrd="0" presId="urn:microsoft.com/office/officeart/2005/8/layout/radial2#7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0" y="806824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22.68%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20.62%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18.56%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15.12%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3.09%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20.98%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15.03%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15.03%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11.66%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8.81%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9B833AE-C094-4B21-A806-67163D234277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21.79%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安徽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18.16%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1B615263-8047-4425-A0CD-741EA4330FD7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江西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7F101914-A9BF-4F11-AF53-59884DCB2029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10.89%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7.54%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6.42%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37.82%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辽宁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12.63%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山西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11.55%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吉林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8.19%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8.16%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526D56-E768-4819-9216-C4E927743A2B}">
      <dsp:nvSpPr>
        <dsp:cNvPr id="0" name=""/>
        <dsp:cNvSpPr/>
      </dsp:nvSpPr>
      <dsp:spPr>
        <a:xfrm rot="3370045">
          <a:off x="1159541" y="1764924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3E85D6-EFCB-4E2C-8A6C-B78AE30C68C3}">
      <dsp:nvSpPr>
        <dsp:cNvPr id="0" name=""/>
        <dsp:cNvSpPr/>
      </dsp:nvSpPr>
      <dsp:spPr>
        <a:xfrm rot="1739276">
          <a:off x="1360500" y="1511863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2BB2-BF79-4510-99E7-066A01BAA56A}">
      <dsp:nvSpPr>
        <dsp:cNvPr id="0" name=""/>
        <dsp:cNvSpPr/>
      </dsp:nvSpPr>
      <dsp:spPr>
        <a:xfrm>
          <a:off x="1401243" y="1217975"/>
          <a:ext cx="652673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2673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FBBBBC3-2F5D-4A60-A5D9-97C06A6DD83D}">
      <dsp:nvSpPr>
        <dsp:cNvPr id="0" name=""/>
        <dsp:cNvSpPr/>
      </dsp:nvSpPr>
      <dsp:spPr>
        <a:xfrm rot="19860724">
          <a:off x="1360500" y="924086"/>
          <a:ext cx="650439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650439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A72C591-9724-4095-A831-C421826EF975}">
      <dsp:nvSpPr>
        <dsp:cNvPr id="0" name=""/>
        <dsp:cNvSpPr/>
      </dsp:nvSpPr>
      <dsp:spPr>
        <a:xfrm rot="18229955">
          <a:off x="1159541" y="671026"/>
          <a:ext cx="724655" cy="31992"/>
        </a:xfrm>
        <a:custGeom>
          <a:avLst/>
          <a:gdLst/>
          <a:ahLst/>
          <a:cxnLst/>
          <a:rect l="0" t="0" r="0" b="0"/>
          <a:pathLst>
            <a:path>
              <a:moveTo>
                <a:pt x="0" y="15996"/>
              </a:moveTo>
              <a:lnTo>
                <a:pt x="724655" y="15996"/>
              </a:lnTo>
            </a:path>
          </a:pathLst>
        </a:custGeom>
        <a:noFill/>
        <a:ln w="127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8AE5B4B-2C6D-4C36-83DF-7C3182B7D292}">
      <dsp:nvSpPr>
        <dsp:cNvPr id="0" name=""/>
        <dsp:cNvSpPr/>
      </dsp:nvSpPr>
      <dsp:spPr>
        <a:xfrm>
          <a:off x="803875" y="882578"/>
          <a:ext cx="702786" cy="702786"/>
        </a:xfrm>
        <a:prstGeom prst="ellipse">
          <a:avLst/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D51B71-7277-4837-90FA-1CDDF8C0C07D}">
      <dsp:nvSpPr>
        <dsp:cNvPr id="0" name=""/>
        <dsp:cNvSpPr/>
      </dsp:nvSpPr>
      <dsp:spPr>
        <a:xfrm>
          <a:off x="1630152" y="77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山东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61829"/>
        <a:ext cx="298167" cy="298167"/>
      </dsp:txXfrm>
    </dsp:sp>
    <dsp:sp modelId="{974AEE05-33D4-402B-91DC-C916ECC79DE6}">
      <dsp:nvSpPr>
        <dsp:cNvPr id="0" name=""/>
        <dsp:cNvSpPr/>
      </dsp:nvSpPr>
      <dsp:spPr>
        <a:xfrm>
          <a:off x="2093991" y="77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56.00%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77"/>
        <a:ext cx="632507" cy="421671"/>
      </dsp:txXfrm>
    </dsp:sp>
    <dsp:sp modelId="{865E54A3-B4BE-4468-AC89-EB577B209FA0}">
      <dsp:nvSpPr>
        <dsp:cNvPr id="0" name=""/>
        <dsp:cNvSpPr/>
      </dsp:nvSpPr>
      <dsp:spPr>
        <a:xfrm>
          <a:off x="1943784" y="46946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内蒙古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531212"/>
        <a:ext cx="298167" cy="298167"/>
      </dsp:txXfrm>
    </dsp:sp>
    <dsp:sp modelId="{347D5E9F-899F-43C6-8450-965A38D33E10}">
      <dsp:nvSpPr>
        <dsp:cNvPr id="0" name=""/>
        <dsp:cNvSpPr/>
      </dsp:nvSpPr>
      <dsp:spPr>
        <a:xfrm>
          <a:off x="2407623" y="46946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8.00%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469460"/>
        <a:ext cx="632507" cy="421671"/>
      </dsp:txXfrm>
    </dsp:sp>
    <dsp:sp modelId="{CC3A8EB3-DFAF-417F-9F88-2376FB398B20}">
      <dsp:nvSpPr>
        <dsp:cNvPr id="0" name=""/>
        <dsp:cNvSpPr/>
      </dsp:nvSpPr>
      <dsp:spPr>
        <a:xfrm>
          <a:off x="2053917" y="1023135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河南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15669" y="1084887"/>
        <a:ext cx="298167" cy="298167"/>
      </dsp:txXfrm>
    </dsp:sp>
    <dsp:sp modelId="{44AEB474-3337-4AF1-8599-92D9CCED5CCD}">
      <dsp:nvSpPr>
        <dsp:cNvPr id="0" name=""/>
        <dsp:cNvSpPr/>
      </dsp:nvSpPr>
      <dsp:spPr>
        <a:xfrm>
          <a:off x="2517756" y="1023135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6.67%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17756" y="1023135"/>
        <a:ext cx="632507" cy="421671"/>
      </dsp:txXfrm>
    </dsp:sp>
    <dsp:sp modelId="{8C9211B4-E3C9-41A5-BAF6-85AA8DC56757}">
      <dsp:nvSpPr>
        <dsp:cNvPr id="0" name=""/>
        <dsp:cNvSpPr/>
      </dsp:nvSpPr>
      <dsp:spPr>
        <a:xfrm>
          <a:off x="1943784" y="1576810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新疆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05536" y="1638562"/>
        <a:ext cx="298167" cy="298167"/>
      </dsp:txXfrm>
    </dsp:sp>
    <dsp:sp modelId="{C8F01A94-E7AE-452D-BB84-DE60C745A4C3}">
      <dsp:nvSpPr>
        <dsp:cNvPr id="0" name=""/>
        <dsp:cNvSpPr/>
      </dsp:nvSpPr>
      <dsp:spPr>
        <a:xfrm>
          <a:off x="2407623" y="1576810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5.33%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407623" y="1576810"/>
        <a:ext cx="632507" cy="421671"/>
      </dsp:txXfrm>
    </dsp:sp>
    <dsp:sp modelId="{9668CE02-015F-4977-AFE0-6ADCE0C919A6}">
      <dsp:nvSpPr>
        <dsp:cNvPr id="0" name=""/>
        <dsp:cNvSpPr/>
      </dsp:nvSpPr>
      <dsp:spPr>
        <a:xfrm>
          <a:off x="1630152" y="2046193"/>
          <a:ext cx="421671" cy="4216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000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黑龙江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91904" y="2107945"/>
        <a:ext cx="298167" cy="298167"/>
      </dsp:txXfrm>
    </dsp:sp>
    <dsp:sp modelId="{014A86A1-B467-4CA1-9D8A-6362EC1901EF}">
      <dsp:nvSpPr>
        <dsp:cNvPr id="0" name=""/>
        <dsp:cNvSpPr/>
      </dsp:nvSpPr>
      <dsp:spPr>
        <a:xfrm>
          <a:off x="2093991" y="2046193"/>
          <a:ext cx="632507" cy="42167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altLang="zh-CN" sz="1000" b="0" i="0" u="none" kern="1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4.00%</a:t>
          </a:r>
          <a:endParaRPr lang="zh-CN" altLang="en-US" sz="1000" kern="120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093991" y="2046193"/>
        <a:ext cx="632507" cy="4216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#1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2#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2#4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2#5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#7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srcNode" val="connSite"/>
              <dgm:param type="dstNode" val="parentNode"/>
              <dgm:param type="dim" val="1D"/>
              <dgm:param type="endSty" val="noArr"/>
              <dgm:param type="begPts" val="auto"/>
              <dgm:param type="endPts" val="auto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CB4A3-05D1-4D2B-861A-2CD2CD795624}" type="datetimeFigureOut">
              <a:rPr lang="zh-CN" altLang="en-US" smtClean="0"/>
              <a:t>2017/5/2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CE20C-2E0A-4871-96AA-75239D00339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8705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t>3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t>4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zh-CN" altLang="en-US" smtClean="0">
                <a:latin typeface="Arial" panose="020B0604020202020204" pitchFamily="34" charset="0"/>
              </a:rPr>
              <a:t>同比下降这次协会给的综述的表里没有</a:t>
            </a:r>
          </a:p>
        </p:txBody>
      </p:sp>
      <p:sp>
        <p:nvSpPr>
          <p:cNvPr id="256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4F1232-B4BB-43C7-B2AE-409990ECDDAE}" type="slidenum">
              <a:rPr lang="en-US" altLang="zh-CN"/>
              <a:t>5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kumimoji="0" lang="zh-CN" altLang="en-US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286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612861A-ED6D-41EE-A8FB-81007DA82617}" type="slidenum">
              <a:rPr lang="en-US" altLang="zh-CN"/>
              <a:t>8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0" y="4322763"/>
            <a:ext cx="9144000" cy="2538412"/>
          </a:xfrm>
          <a:prstGeom prst="rect">
            <a:avLst/>
          </a:prstGeom>
          <a:gradFill rotWithShape="1">
            <a:gsLst>
              <a:gs pos="0">
                <a:srgbClr val="336699"/>
              </a:gs>
              <a:gs pos="100000">
                <a:schemeClr val="hlink">
                  <a:alpha val="20000"/>
                </a:schemeClr>
              </a:gs>
            </a:gsLst>
            <a:lin ang="5400000" scaled="1"/>
          </a:gradFill>
          <a:ln>
            <a:noFill/>
          </a:ln>
        </p:spPr>
        <p:txBody>
          <a:bodyPr wrap="none" anchor="ctr"/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defRPr/>
            </a:pPr>
            <a:endParaRPr lang="zh-CN" altLang="en-US" smtClean="0"/>
          </a:p>
        </p:txBody>
      </p:sp>
      <p:pic>
        <p:nvPicPr>
          <p:cNvPr id="5" name="Picture 22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438"/>
          <a:stretch>
            <a:fillRect/>
          </a:stretch>
        </p:blipFill>
        <p:spPr bwMode="auto">
          <a:xfrm>
            <a:off x="0" y="4343400"/>
            <a:ext cx="9144000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26" name="Rectangle 27"/>
          <p:cNvSpPr>
            <a:spLocks noGrp="1" noChangeArrowheads="1"/>
          </p:cNvSpPr>
          <p:nvPr>
            <p:ph type="ctrTitle"/>
          </p:nvPr>
        </p:nvSpPr>
        <p:spPr>
          <a:xfrm>
            <a:off x="3136900" y="654050"/>
            <a:ext cx="5399088" cy="1079500"/>
          </a:xfrm>
          <a:prstGeom prst="rect">
            <a:avLst/>
          </a:prstGeom>
        </p:spPr>
        <p:txBody>
          <a:bodyPr/>
          <a:lstStyle>
            <a:lvl1pPr algn="r">
              <a:defRPr sz="3200" smtClean="0"/>
            </a:lvl1pPr>
          </a:lstStyle>
          <a:p>
            <a:r>
              <a:rPr lang="zh-CN" altLang="en-US" smtClean="0"/>
              <a:t>单击此处编辑母版标题样式</a:t>
            </a:r>
          </a:p>
        </p:txBody>
      </p:sp>
      <p:sp>
        <p:nvSpPr>
          <p:cNvPr id="26627" name="Rectangle 31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135313" y="1733550"/>
            <a:ext cx="5400675" cy="600075"/>
          </a:xfrm>
          <a:prstGeom prst="rect">
            <a:avLst/>
          </a:prstGeom>
        </p:spPr>
        <p:txBody>
          <a:bodyPr/>
          <a:lstStyle>
            <a:lvl1pPr marL="0" indent="0" algn="r">
              <a:buFont typeface="Wingdings" panose="05000000000000000000" pitchFamily="2" charset="2"/>
              <a:buNone/>
              <a:defRPr sz="1800" smtClean="0"/>
            </a:lvl1pPr>
          </a:lstStyle>
          <a:p>
            <a:r>
              <a:rPr lang="zh-CN" altLang="en-US" smtClean="0"/>
              <a:t>单击添加署名或公司信息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t>2017/5/2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433604"/>
            <a:ext cx="8229600" cy="461665"/>
          </a:xfrm>
          <a:noFill/>
        </p:spPr>
        <p:txBody>
          <a:bodyPr wrap="square" rtlCol="0">
            <a:spAutoFit/>
          </a:bodyPr>
          <a:lstStyle>
            <a:lvl1pPr>
              <a:defRPr kumimoji="1"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0" lvl="0"/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08787"/>
            <a:ext cx="8229600" cy="768085"/>
          </a:xfrm>
        </p:spPr>
        <p:txBody>
          <a:bodyPr/>
          <a:lstStyle>
            <a:lvl1pPr>
              <a:defRPr kumimoji="1" lang="zh-CN" altLang="en-US" sz="1800" b="0" kern="12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2pPr>
            <a:lvl3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3pPr>
            <a:lvl4pPr marL="0" algn="l" defTabSz="914400" rtl="0" eaLnBrk="1" latinLnBrk="0" hangingPunct="1">
              <a:defRPr kumimoji="1" lang="zh-CN" altLang="en-US" sz="1800" kern="1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4pPr>
            <a:lvl5pPr marL="0" algn="l" defTabSz="914400" rtl="0" eaLnBrk="1" latinLnBrk="0" hangingPunct="1">
              <a:defRPr kumimoji="1" lang="zh-CN" altLang="en-US" sz="18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4" descr="SC0363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47250" b="16121"/>
          <a:stretch>
            <a:fillRect/>
          </a:stretch>
        </p:blipFill>
        <p:spPr bwMode="auto">
          <a:xfrm>
            <a:off x="0" y="952500"/>
            <a:ext cx="9144000" cy="590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7F4066ED-FFFC-4F07-A741-61EF77F90D44}" type="datetimeFigureOut">
              <a:rPr lang="zh-CN" altLang="en-US" smtClean="0"/>
              <a:t>2017/5/2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D20EF3F7-70DB-42FA-9FC6-E02CF104A64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983343"/>
            <a:ext cx="9144000" cy="725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C6C453BE-E72A-4831-8CCC-8D81A59F574C}" type="slidenum">
              <a:rPr lang="zh-CN" altLang="en-US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4BA847-3E69-40A8-A2E8-E4E4A6837040}" type="datetimeFigureOut">
              <a:rPr lang="zh-CN" altLang="en-US"/>
              <a:t>2017/5/2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D25900D-EFAB-4E42-9FB5-FF92E39DC838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二级</a:t>
            </a:r>
          </a:p>
          <a:p>
            <a:pPr lvl="2"/>
            <a:r>
              <a:rPr lang="zh-CN" altLang="en-US" dirty="0" smtClean="0"/>
              <a:t>三级</a:t>
            </a:r>
          </a:p>
          <a:p>
            <a:pPr lvl="3"/>
            <a:r>
              <a:rPr lang="zh-CN" altLang="en-US" dirty="0" smtClean="0"/>
              <a:t>四级</a:t>
            </a:r>
          </a:p>
          <a:p>
            <a:pPr lvl="4"/>
            <a:r>
              <a:rPr lang="zh-CN" altLang="en-US" dirty="0" smtClean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7434DD-6F25-4C48-B62F-D9366D070DFB}" type="datetimeFigureOut">
              <a:rPr lang="zh-CN" altLang="en-US"/>
              <a:t>2017/5/2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F9BE448-68F4-417C-ABD7-39060115F0F3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34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b="16121"/>
          <a:stretch>
            <a:fillRect/>
          </a:stretch>
        </p:blipFill>
        <p:spPr bwMode="auto">
          <a:xfrm>
            <a:off x="0" y="0"/>
            <a:ext cx="9144000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5" descr="SC036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38" t="56235" r="15344" b="14987"/>
          <a:stretch>
            <a:fillRect/>
          </a:stretch>
        </p:blipFill>
        <p:spPr bwMode="auto">
          <a:xfrm>
            <a:off x="1639888" y="0"/>
            <a:ext cx="7504112" cy="1003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68313" y="6524625"/>
            <a:ext cx="1439862" cy="196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000" b="1"/>
            </a:lvl1pPr>
          </a:lstStyle>
          <a:p>
            <a:r>
              <a:rPr lang="de-DE" altLang="zh-CN"/>
              <a:t>Page </a:t>
            </a:r>
            <a:r>
              <a:rPr lang="de-DE" altLang="zh-CN">
                <a:sym typeface="MS UI Gothic" panose="020B0600070205080204" pitchFamily="34" charset="-128"/>
              </a:rPr>
              <a:t></a:t>
            </a:r>
            <a:r>
              <a:rPr lang="de-DE" altLang="zh-CN"/>
              <a:t> </a:t>
            </a:r>
            <a:fld id="{F4D3AD44-E125-45FD-81CC-0ED30E4764A4}" type="slidenum">
              <a:rPr lang="zh-CN" altLang="en-US"/>
              <a:t>‹#›</a:t>
            </a:fld>
            <a:endParaRPr lang="en-US" altLang="zh-CN"/>
          </a:p>
        </p:txBody>
      </p:sp>
      <p:pic>
        <p:nvPicPr>
          <p:cNvPr id="15" name="Picture 72" descr="协会LOGO矢量图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1463" y="6207125"/>
            <a:ext cx="519112" cy="582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TextBox 9"/>
          <p:cNvSpPr txBox="1">
            <a:spLocks noChangeArrowheads="1"/>
          </p:cNvSpPr>
          <p:nvPr/>
        </p:nvSpPr>
        <p:spPr bwMode="auto">
          <a:xfrm>
            <a:off x="7099300" y="6313488"/>
            <a:ext cx="2032000" cy="3698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dirty="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中国汽车流通协会</a:t>
            </a:r>
          </a:p>
        </p:txBody>
      </p:sp>
      <p:sp>
        <p:nvSpPr>
          <p:cNvPr id="17" name="矩形 10"/>
          <p:cNvSpPr>
            <a:spLocks noChangeArrowheads="1"/>
          </p:cNvSpPr>
          <p:nvPr/>
        </p:nvSpPr>
        <p:spPr bwMode="auto">
          <a:xfrm>
            <a:off x="7013575" y="6557963"/>
            <a:ext cx="2155825" cy="27622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>
              <a:defRPr/>
            </a:pPr>
            <a:r>
              <a:rPr lang="en-US" altLang="zh-CN" sz="1200" smtClean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sz="1200" smtClean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3.xml"/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1.xml"/><Relationship Id="rId4" Type="http://schemas.openxmlformats.org/officeDocument/2006/relationships/chart" Target="../charts/char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72" descr="协会LOGO矢量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375" y="849313"/>
            <a:ext cx="714375" cy="80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6"/>
          <p:cNvSpPr>
            <a:spLocks noChangeArrowheads="1"/>
          </p:cNvSpPr>
          <p:nvPr/>
        </p:nvSpPr>
        <p:spPr bwMode="auto">
          <a:xfrm>
            <a:off x="849313" y="1277938"/>
            <a:ext cx="314325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华文行楷" panose="02010800040101010101" pitchFamily="2" charset="-122"/>
                <a:ea typeface="华文行楷" panose="02010800040101010101" pitchFamily="2" charset="-122"/>
              </a:rPr>
              <a:t>China  Automobile Dealers  Association</a:t>
            </a:r>
            <a:endParaRPr lang="zh-CN" altLang="en-US" dirty="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865188" y="963613"/>
            <a:ext cx="303053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20000"/>
              </a:spcBef>
            </a:pPr>
            <a:r>
              <a:rPr lang="zh-CN" altLang="en-US" sz="2400" dirty="0">
                <a:latin typeface="华文新魏" panose="02010800040101010101" pitchFamily="2" charset="-122"/>
                <a:ea typeface="华文新魏" panose="02010800040101010101" pitchFamily="2" charset="-122"/>
              </a:rPr>
              <a:t>中国汽车流通协会</a:t>
            </a:r>
          </a:p>
        </p:txBody>
      </p:sp>
      <p:sp>
        <p:nvSpPr>
          <p:cNvPr id="8" name="矩形 7"/>
          <p:cNvSpPr/>
          <p:nvPr/>
        </p:nvSpPr>
        <p:spPr>
          <a:xfrm>
            <a:off x="1559285" y="2545759"/>
            <a:ext cx="6442789" cy="646331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2017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年</a:t>
            </a:r>
            <a:r>
              <a:rPr lang="en-US" altLang="zh-CN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3600" b="1" kern="10" dirty="0" smtClean="0">
                <a:effectLst>
                  <a:reflection blurRad="6350" stA="27000" endPos="60000" dist="60007" dir="5400000" sy="-100000" algn="bl" rotWithShape="0"/>
                </a:effectLst>
                <a:latin typeface="黑体" panose="02010609060101010101" charset="-122"/>
                <a:ea typeface="黑体" panose="02010609060101010101" charset="-122"/>
              </a:rPr>
              <a:t>月全国二手车市场分析</a:t>
            </a:r>
            <a:endParaRPr lang="zh-CN" altLang="en-US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reflection blurRad="6350" stA="27000" endPos="60000" dist="60007" dir="5400000" sy="-100000" algn="bl" rotWithShape="0"/>
              </a:effectLst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05037" y="2443662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2510065"/>
            <a:ext cx="317500" cy="317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05037" y="3060156"/>
            <a:ext cx="4810125" cy="482600"/>
            <a:chOff x="2305050" y="2692400"/>
            <a:chExt cx="4324350" cy="482600"/>
          </a:xfrm>
        </p:grpSpPr>
        <p:sp>
          <p:nvSpPr>
            <p:cNvPr id="13" name="矩形 12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126559"/>
            <a:ext cx="317500" cy="3175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05037" y="3676650"/>
            <a:ext cx="4810125" cy="482600"/>
            <a:chOff x="2305050" y="2692400"/>
            <a:chExt cx="4324350" cy="482600"/>
          </a:xfrm>
        </p:grpSpPr>
        <p:sp>
          <p:nvSpPr>
            <p:cNvPr id="18" name="矩形 17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7430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003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月价格区间分布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43600" y="5791304"/>
            <a:ext cx="25273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数据来源：中国汽车流通协会</a:t>
            </a:r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92100" y="1130302"/>
            <a:ext cx="8559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月，二手车价格区间在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万元以下价格区间的车辆市场占有量最大，为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42.52%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，较上月下降约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二手车价格在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万元以下的车辆占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77.97%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，较上月相比略微减少。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1703403" y="2148011"/>
          <a:ext cx="5737194" cy="36225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285459" y="3453765"/>
            <a:ext cx="1503178" cy="10107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28600" y="381000"/>
            <a:ext cx="4800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月价格区域分布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6020" y="1255236"/>
            <a:ext cx="412875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本月，共计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个省份地区的均价超过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万元，其中北京地区的二手乘用车均价最高，为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12.80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76268" y="4326327"/>
            <a:ext cx="38989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北京市二手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乘用车交易均价为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12.80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万元，比上月增加近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月，全国二手乘用车均价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9.33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万元，较上月增加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0.24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万元。</a:t>
            </a:r>
            <a:endParaRPr lang="en-US" altLang="zh-CN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448235" y="2859740"/>
          <a:ext cx="3706817" cy="28345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7260"/>
                <a:gridCol w="2089557"/>
              </a:tblGrid>
              <a:tr h="674604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二手乘用车平均价格</a:t>
                      </a:r>
                      <a:endParaRPr lang="en-US" altLang="zh-CN" sz="16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（万元）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31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12.80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1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福建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11.59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1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辽宁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11.36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1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11.13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  <a:tr h="431984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四川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10.33</a:t>
                      </a:r>
                      <a:endParaRPr lang="en-US" altLang="zh-CN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pic>
        <p:nvPicPr>
          <p:cNvPr id="11" name="Picture 1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64617" y="1255236"/>
            <a:ext cx="4323600" cy="3085200"/>
          </a:xfrm>
          <a:prstGeom prst="rect">
            <a:avLst/>
          </a:prstGeom>
          <a:solidFill>
            <a:srgbClr val="F8F8F8"/>
          </a:solidFill>
          <a:ln w="9525">
            <a:solidFill>
              <a:srgbClr val="9B9B9B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05037" y="2443662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2510065"/>
            <a:ext cx="317500" cy="317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05037" y="3060156"/>
            <a:ext cx="4810125" cy="482600"/>
            <a:chOff x="2305050" y="2692400"/>
            <a:chExt cx="4324350" cy="482600"/>
          </a:xfrm>
        </p:grpSpPr>
        <p:sp>
          <p:nvSpPr>
            <p:cNvPr id="13" name="矩形 12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126559"/>
            <a:ext cx="317500" cy="3175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05037" y="3676650"/>
            <a:ext cx="4810125" cy="482600"/>
            <a:chOff x="2305050" y="2692400"/>
            <a:chExt cx="4324350" cy="482600"/>
          </a:xfrm>
        </p:grpSpPr>
        <p:sp>
          <p:nvSpPr>
            <p:cNvPr id="18" name="矩形 17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7430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490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月省市转籍情况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月全国的转籍比例为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21.44%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，较上月增加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1.42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本月，天津转籍比例最高，西藏转籍比例最低。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101717" y="2928939"/>
          <a:ext cx="3340116" cy="273010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57271"/>
                <a:gridCol w="1882845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04975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天津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43.03%</a:t>
                      </a: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安徽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40.90%</a:t>
                      </a: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浙江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40.45%</a:t>
                      </a: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北京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32.42%</a:t>
                      </a: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辽宁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23.50</a:t>
                      </a:r>
                      <a:r>
                        <a:rPr lang="en-US" altLang="zh-CN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%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13" name="TextBox 7"/>
          <p:cNvSpPr txBox="1"/>
          <p:nvPr/>
        </p:nvSpPr>
        <p:spPr>
          <a:xfrm>
            <a:off x="1692275" y="2457451"/>
            <a:ext cx="2495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流通活跃区域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4828393" y="2928939"/>
          <a:ext cx="3087663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47127"/>
                <a:gridCol w="1740536"/>
              </a:tblGrid>
              <a:tr h="65287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省份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转籍比例</a:t>
                      </a:r>
                      <a:endParaRPr lang="zh-CN" altLang="en-US" sz="1600" dirty="0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陕西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10.16%</a:t>
                      </a: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河北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6.74%</a:t>
                      </a: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云南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6.40%</a:t>
                      </a: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内蒙古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5.20%</a:t>
                      </a:r>
                    </a:p>
                  </a:txBody>
                  <a:tcPr marL="7620" marR="7620" marT="7620" marB="0" anchor="ctr"/>
                </a:tc>
              </a:tr>
              <a:tr h="41806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zh-CN" altLang="en-US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西藏</a:t>
                      </a:r>
                    </a:p>
                  </a:txBody>
                  <a:tcPr marL="7620" marR="7620" marT="7620" marB="0" anchor="ctr"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600" b="0" i="0" u="none" strike="noStrike" kern="1200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1.93%</a:t>
                      </a:r>
                    </a:p>
                  </a:txBody>
                  <a:tcPr marL="7620" marR="7620" marT="7620" marB="0" anchor="ctr"/>
                </a:tc>
              </a:tr>
            </a:tbl>
          </a:graphicData>
        </a:graphic>
      </p:graphicFrame>
      <p:sp>
        <p:nvSpPr>
          <p:cNvPr id="15" name="TextBox 9"/>
          <p:cNvSpPr txBox="1"/>
          <p:nvPr/>
        </p:nvSpPr>
        <p:spPr>
          <a:xfrm>
            <a:off x="5292224" y="2457451"/>
            <a:ext cx="2501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latin typeface="微软雅黑 Light" pitchFamily="34" charset="-122"/>
                <a:ea typeface="微软雅黑 Light" pitchFamily="34" charset="-122"/>
              </a:rPr>
              <a:t>流通迟滞区域</a:t>
            </a:r>
            <a:r>
              <a:rPr lang="en-US" altLang="zh-CN" b="1" dirty="0" smtClean="0">
                <a:latin typeface="微软雅黑 Light" pitchFamily="34" charset="-122"/>
                <a:ea typeface="微软雅黑 Light" pitchFamily="34" charset="-122"/>
              </a:rPr>
              <a:t>TOP5</a:t>
            </a:r>
            <a:endParaRPr lang="zh-CN" altLang="en-US" b="1" dirty="0"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600" y="381000"/>
            <a:ext cx="5664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月转籍车辆转入地分析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9" name="图示 38"/>
          <p:cNvGraphicFramePr/>
          <p:nvPr/>
        </p:nvGraphicFramePr>
        <p:xfrm>
          <a:off x="4484274" y="3789900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0" name="图示 39"/>
          <p:cNvGraphicFramePr/>
          <p:nvPr/>
        </p:nvGraphicFramePr>
        <p:xfrm>
          <a:off x="-151482" y="1218591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41" name="天津"/>
          <p:cNvSpPr/>
          <p:nvPr/>
        </p:nvSpPr>
        <p:spPr bwMode="auto">
          <a:xfrm>
            <a:off x="703411" y="1957086"/>
            <a:ext cx="564167" cy="907090"/>
          </a:xfrm>
          <a:custGeom>
            <a:avLst/>
            <a:gdLst>
              <a:gd name="T0" fmla="*/ 2147483646 w 430"/>
              <a:gd name="T1" fmla="*/ 2147483646 h 726"/>
              <a:gd name="T2" fmla="*/ 2147483646 w 430"/>
              <a:gd name="T3" fmla="*/ 2147483646 h 726"/>
              <a:gd name="T4" fmla="*/ 2147483646 w 430"/>
              <a:gd name="T5" fmla="*/ 2147483646 h 726"/>
              <a:gd name="T6" fmla="*/ 2147483646 w 430"/>
              <a:gd name="T7" fmla="*/ 2147483646 h 726"/>
              <a:gd name="T8" fmla="*/ 2147483646 w 430"/>
              <a:gd name="T9" fmla="*/ 2147483646 h 726"/>
              <a:gd name="T10" fmla="*/ 2147483646 w 430"/>
              <a:gd name="T11" fmla="*/ 2147483646 h 726"/>
              <a:gd name="T12" fmla="*/ 2147483646 w 430"/>
              <a:gd name="T13" fmla="*/ 2147483646 h 726"/>
              <a:gd name="T14" fmla="*/ 2147483646 w 430"/>
              <a:gd name="T15" fmla="*/ 2147483646 h 726"/>
              <a:gd name="T16" fmla="*/ 2147483646 w 430"/>
              <a:gd name="T17" fmla="*/ 2147483646 h 726"/>
              <a:gd name="T18" fmla="*/ 2147483646 w 430"/>
              <a:gd name="T19" fmla="*/ 2147483646 h 726"/>
              <a:gd name="T20" fmla="*/ 2147483646 w 430"/>
              <a:gd name="T21" fmla="*/ 2147483646 h 726"/>
              <a:gd name="T22" fmla="*/ 2147483646 w 430"/>
              <a:gd name="T23" fmla="*/ 2147483646 h 726"/>
              <a:gd name="T24" fmla="*/ 2147483646 w 430"/>
              <a:gd name="T25" fmla="*/ 2147483646 h 726"/>
              <a:gd name="T26" fmla="*/ 2147483646 w 430"/>
              <a:gd name="T27" fmla="*/ 2147483646 h 726"/>
              <a:gd name="T28" fmla="*/ 2147483646 w 430"/>
              <a:gd name="T29" fmla="*/ 2147483646 h 726"/>
              <a:gd name="T30" fmla="*/ 2147483646 w 430"/>
              <a:gd name="T31" fmla="*/ 2147483646 h 726"/>
              <a:gd name="T32" fmla="*/ 2147483646 w 430"/>
              <a:gd name="T33" fmla="*/ 2147483646 h 726"/>
              <a:gd name="T34" fmla="*/ 2147483646 w 430"/>
              <a:gd name="T35" fmla="*/ 2147483646 h 726"/>
              <a:gd name="T36" fmla="*/ 2147483646 w 430"/>
              <a:gd name="T37" fmla="*/ 2147483646 h 726"/>
              <a:gd name="T38" fmla="*/ 2147483646 w 430"/>
              <a:gd name="T39" fmla="*/ 2147483646 h 726"/>
              <a:gd name="T40" fmla="*/ 2147483646 w 430"/>
              <a:gd name="T41" fmla="*/ 2147483646 h 726"/>
              <a:gd name="T42" fmla="*/ 2147483646 w 430"/>
              <a:gd name="T43" fmla="*/ 2147483646 h 726"/>
              <a:gd name="T44" fmla="*/ 2147483646 w 430"/>
              <a:gd name="T45" fmla="*/ 2147483646 h 726"/>
              <a:gd name="T46" fmla="*/ 2147483646 w 430"/>
              <a:gd name="T47" fmla="*/ 2147483646 h 726"/>
              <a:gd name="T48" fmla="*/ 2147483646 w 430"/>
              <a:gd name="T49" fmla="*/ 2147483646 h 726"/>
              <a:gd name="T50" fmla="*/ 2147483646 w 430"/>
              <a:gd name="T51" fmla="*/ 2147483646 h 726"/>
              <a:gd name="T52" fmla="*/ 2147483646 w 430"/>
              <a:gd name="T53" fmla="*/ 2147483646 h 726"/>
              <a:gd name="T54" fmla="*/ 2147483646 w 430"/>
              <a:gd name="T55" fmla="*/ 2147483646 h 726"/>
              <a:gd name="T56" fmla="*/ 2147483646 w 430"/>
              <a:gd name="T57" fmla="*/ 2147483646 h 726"/>
              <a:gd name="T58" fmla="*/ 2147483646 w 430"/>
              <a:gd name="T59" fmla="*/ 2147483646 h 726"/>
              <a:gd name="T60" fmla="*/ 2147483646 w 430"/>
              <a:gd name="T61" fmla="*/ 2147483646 h 726"/>
              <a:gd name="T62" fmla="*/ 2147483646 w 430"/>
              <a:gd name="T63" fmla="*/ 2147483646 h 726"/>
              <a:gd name="T64" fmla="*/ 2147483646 w 430"/>
              <a:gd name="T65" fmla="*/ 2147483646 h 726"/>
              <a:gd name="T66" fmla="*/ 2147483646 w 430"/>
              <a:gd name="T67" fmla="*/ 2147483646 h 726"/>
              <a:gd name="T68" fmla="*/ 2147483646 w 430"/>
              <a:gd name="T69" fmla="*/ 2147483646 h 726"/>
              <a:gd name="T70" fmla="*/ 2147483646 w 430"/>
              <a:gd name="T71" fmla="*/ 2147483646 h 726"/>
              <a:gd name="T72" fmla="*/ 2147483646 w 430"/>
              <a:gd name="T73" fmla="*/ 2147483646 h 726"/>
              <a:gd name="T74" fmla="*/ 2147483646 w 430"/>
              <a:gd name="T75" fmla="*/ 2147483646 h 726"/>
              <a:gd name="T76" fmla="*/ 2147483646 w 430"/>
              <a:gd name="T77" fmla="*/ 2147483646 h 726"/>
              <a:gd name="T78" fmla="*/ 2147483646 w 430"/>
              <a:gd name="T79" fmla="*/ 2147483646 h 726"/>
              <a:gd name="T80" fmla="*/ 2147483646 w 430"/>
              <a:gd name="T81" fmla="*/ 2147483646 h 726"/>
              <a:gd name="T82" fmla="*/ 2147483646 w 430"/>
              <a:gd name="T83" fmla="*/ 2147483646 h 726"/>
              <a:gd name="T84" fmla="*/ 2147483646 w 430"/>
              <a:gd name="T85" fmla="*/ 2147483646 h 726"/>
              <a:gd name="T86" fmla="*/ 2147483646 w 430"/>
              <a:gd name="T87" fmla="*/ 2147483646 h 726"/>
              <a:gd name="T88" fmla="*/ 2147483646 w 430"/>
              <a:gd name="T89" fmla="*/ 2147483646 h 726"/>
              <a:gd name="T90" fmla="*/ 2147483646 w 430"/>
              <a:gd name="T91" fmla="*/ 2147483646 h 726"/>
              <a:gd name="T92" fmla="*/ 2147483646 w 430"/>
              <a:gd name="T93" fmla="*/ 2147483646 h 726"/>
              <a:gd name="T94" fmla="*/ 2147483646 w 430"/>
              <a:gd name="T95" fmla="*/ 2147483646 h 726"/>
              <a:gd name="T96" fmla="*/ 2147483646 w 430"/>
              <a:gd name="T97" fmla="*/ 2147483646 h 726"/>
              <a:gd name="T98" fmla="*/ 2147483646 w 430"/>
              <a:gd name="T99" fmla="*/ 2147483646 h 726"/>
              <a:gd name="T100" fmla="*/ 2147483646 w 430"/>
              <a:gd name="T101" fmla="*/ 2147483646 h 726"/>
              <a:gd name="T102" fmla="*/ 2147483646 w 430"/>
              <a:gd name="T103" fmla="*/ 2147483646 h 726"/>
              <a:gd name="T104" fmla="*/ 2147483646 w 430"/>
              <a:gd name="T105" fmla="*/ 2147483646 h 726"/>
              <a:gd name="T106" fmla="*/ 2147483646 w 430"/>
              <a:gd name="T107" fmla="*/ 2147483646 h 72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w 430"/>
              <a:gd name="T163" fmla="*/ 0 h 726"/>
              <a:gd name="T164" fmla="*/ 430 w 430"/>
              <a:gd name="T165" fmla="*/ 726 h 72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T162" t="T163" r="T164" b="T165"/>
            <a:pathLst>
              <a:path w="430" h="726">
                <a:moveTo>
                  <a:pt x="119" y="67"/>
                </a:moveTo>
                <a:lnTo>
                  <a:pt x="126" y="63"/>
                </a:lnTo>
                <a:lnTo>
                  <a:pt x="132" y="60"/>
                </a:lnTo>
                <a:lnTo>
                  <a:pt x="136" y="55"/>
                </a:lnTo>
                <a:lnTo>
                  <a:pt x="139" y="49"/>
                </a:lnTo>
                <a:lnTo>
                  <a:pt x="141" y="47"/>
                </a:lnTo>
                <a:lnTo>
                  <a:pt x="142" y="44"/>
                </a:lnTo>
                <a:lnTo>
                  <a:pt x="145" y="43"/>
                </a:lnTo>
                <a:lnTo>
                  <a:pt x="148" y="43"/>
                </a:lnTo>
                <a:lnTo>
                  <a:pt x="152" y="42"/>
                </a:lnTo>
                <a:lnTo>
                  <a:pt x="155" y="41"/>
                </a:lnTo>
                <a:lnTo>
                  <a:pt x="160" y="38"/>
                </a:lnTo>
                <a:lnTo>
                  <a:pt x="165" y="35"/>
                </a:lnTo>
                <a:lnTo>
                  <a:pt x="168" y="30"/>
                </a:lnTo>
                <a:lnTo>
                  <a:pt x="171" y="25"/>
                </a:lnTo>
                <a:lnTo>
                  <a:pt x="171" y="20"/>
                </a:lnTo>
                <a:lnTo>
                  <a:pt x="172" y="15"/>
                </a:lnTo>
                <a:lnTo>
                  <a:pt x="172" y="10"/>
                </a:lnTo>
                <a:lnTo>
                  <a:pt x="174" y="6"/>
                </a:lnTo>
                <a:lnTo>
                  <a:pt x="178" y="4"/>
                </a:lnTo>
                <a:lnTo>
                  <a:pt x="184" y="3"/>
                </a:lnTo>
                <a:lnTo>
                  <a:pt x="201" y="1"/>
                </a:lnTo>
                <a:lnTo>
                  <a:pt x="221" y="0"/>
                </a:lnTo>
                <a:lnTo>
                  <a:pt x="230" y="0"/>
                </a:lnTo>
                <a:lnTo>
                  <a:pt x="237" y="3"/>
                </a:lnTo>
                <a:lnTo>
                  <a:pt x="241" y="4"/>
                </a:lnTo>
                <a:lnTo>
                  <a:pt x="245" y="6"/>
                </a:lnTo>
                <a:lnTo>
                  <a:pt x="247" y="10"/>
                </a:lnTo>
                <a:lnTo>
                  <a:pt x="249" y="13"/>
                </a:lnTo>
                <a:lnTo>
                  <a:pt x="253" y="22"/>
                </a:lnTo>
                <a:lnTo>
                  <a:pt x="258" y="29"/>
                </a:lnTo>
                <a:lnTo>
                  <a:pt x="264" y="36"/>
                </a:lnTo>
                <a:lnTo>
                  <a:pt x="271" y="43"/>
                </a:lnTo>
                <a:lnTo>
                  <a:pt x="284" y="54"/>
                </a:lnTo>
                <a:lnTo>
                  <a:pt x="294" y="62"/>
                </a:lnTo>
                <a:lnTo>
                  <a:pt x="298" y="67"/>
                </a:lnTo>
                <a:lnTo>
                  <a:pt x="300" y="72"/>
                </a:lnTo>
                <a:lnTo>
                  <a:pt x="300" y="78"/>
                </a:lnTo>
                <a:lnTo>
                  <a:pt x="298" y="83"/>
                </a:lnTo>
                <a:lnTo>
                  <a:pt x="294" y="89"/>
                </a:lnTo>
                <a:lnTo>
                  <a:pt x="289" y="94"/>
                </a:lnTo>
                <a:lnTo>
                  <a:pt x="285" y="95"/>
                </a:lnTo>
                <a:lnTo>
                  <a:pt x="281" y="97"/>
                </a:lnTo>
                <a:lnTo>
                  <a:pt x="277" y="98"/>
                </a:lnTo>
                <a:lnTo>
                  <a:pt x="271" y="98"/>
                </a:lnTo>
                <a:lnTo>
                  <a:pt x="261" y="98"/>
                </a:lnTo>
                <a:lnTo>
                  <a:pt x="252" y="99"/>
                </a:lnTo>
                <a:lnTo>
                  <a:pt x="243" y="101"/>
                </a:lnTo>
                <a:lnTo>
                  <a:pt x="236" y="105"/>
                </a:lnTo>
                <a:lnTo>
                  <a:pt x="231" y="110"/>
                </a:lnTo>
                <a:lnTo>
                  <a:pt x="227" y="116"/>
                </a:lnTo>
                <a:lnTo>
                  <a:pt x="224" y="124"/>
                </a:lnTo>
                <a:lnTo>
                  <a:pt x="224" y="133"/>
                </a:lnTo>
                <a:lnTo>
                  <a:pt x="224" y="143"/>
                </a:lnTo>
                <a:lnTo>
                  <a:pt x="227" y="152"/>
                </a:lnTo>
                <a:lnTo>
                  <a:pt x="230" y="161"/>
                </a:lnTo>
                <a:lnTo>
                  <a:pt x="235" y="169"/>
                </a:lnTo>
                <a:lnTo>
                  <a:pt x="246" y="183"/>
                </a:lnTo>
                <a:lnTo>
                  <a:pt x="255" y="198"/>
                </a:lnTo>
                <a:lnTo>
                  <a:pt x="266" y="212"/>
                </a:lnTo>
                <a:lnTo>
                  <a:pt x="274" y="223"/>
                </a:lnTo>
                <a:lnTo>
                  <a:pt x="279" y="227"/>
                </a:lnTo>
                <a:lnTo>
                  <a:pt x="283" y="233"/>
                </a:lnTo>
                <a:lnTo>
                  <a:pt x="285" y="239"/>
                </a:lnTo>
                <a:lnTo>
                  <a:pt x="286" y="245"/>
                </a:lnTo>
                <a:lnTo>
                  <a:pt x="287" y="258"/>
                </a:lnTo>
                <a:lnTo>
                  <a:pt x="290" y="269"/>
                </a:lnTo>
                <a:lnTo>
                  <a:pt x="291" y="274"/>
                </a:lnTo>
                <a:lnTo>
                  <a:pt x="293" y="277"/>
                </a:lnTo>
                <a:lnTo>
                  <a:pt x="297" y="281"/>
                </a:lnTo>
                <a:lnTo>
                  <a:pt x="302" y="284"/>
                </a:lnTo>
                <a:lnTo>
                  <a:pt x="304" y="286"/>
                </a:lnTo>
                <a:lnTo>
                  <a:pt x="306" y="286"/>
                </a:lnTo>
                <a:lnTo>
                  <a:pt x="310" y="286"/>
                </a:lnTo>
                <a:lnTo>
                  <a:pt x="313" y="284"/>
                </a:lnTo>
                <a:lnTo>
                  <a:pt x="321" y="281"/>
                </a:lnTo>
                <a:lnTo>
                  <a:pt x="330" y="277"/>
                </a:lnTo>
                <a:lnTo>
                  <a:pt x="338" y="274"/>
                </a:lnTo>
                <a:lnTo>
                  <a:pt x="348" y="270"/>
                </a:lnTo>
                <a:lnTo>
                  <a:pt x="357" y="268"/>
                </a:lnTo>
                <a:lnTo>
                  <a:pt x="367" y="266"/>
                </a:lnTo>
                <a:lnTo>
                  <a:pt x="372" y="268"/>
                </a:lnTo>
                <a:lnTo>
                  <a:pt x="374" y="270"/>
                </a:lnTo>
                <a:lnTo>
                  <a:pt x="376" y="272"/>
                </a:lnTo>
                <a:lnTo>
                  <a:pt x="378" y="276"/>
                </a:lnTo>
                <a:lnTo>
                  <a:pt x="378" y="284"/>
                </a:lnTo>
                <a:lnTo>
                  <a:pt x="375" y="293"/>
                </a:lnTo>
                <a:lnTo>
                  <a:pt x="372" y="303"/>
                </a:lnTo>
                <a:lnTo>
                  <a:pt x="369" y="313"/>
                </a:lnTo>
                <a:lnTo>
                  <a:pt x="367" y="321"/>
                </a:lnTo>
                <a:lnTo>
                  <a:pt x="367" y="327"/>
                </a:lnTo>
                <a:lnTo>
                  <a:pt x="368" y="331"/>
                </a:lnTo>
                <a:lnTo>
                  <a:pt x="371" y="332"/>
                </a:lnTo>
                <a:lnTo>
                  <a:pt x="373" y="333"/>
                </a:lnTo>
                <a:lnTo>
                  <a:pt x="378" y="333"/>
                </a:lnTo>
                <a:lnTo>
                  <a:pt x="382" y="334"/>
                </a:lnTo>
                <a:lnTo>
                  <a:pt x="390" y="337"/>
                </a:lnTo>
                <a:lnTo>
                  <a:pt x="398" y="340"/>
                </a:lnTo>
                <a:lnTo>
                  <a:pt x="407" y="347"/>
                </a:lnTo>
                <a:lnTo>
                  <a:pt x="417" y="356"/>
                </a:lnTo>
                <a:lnTo>
                  <a:pt x="423" y="365"/>
                </a:lnTo>
                <a:lnTo>
                  <a:pt x="428" y="375"/>
                </a:lnTo>
                <a:lnTo>
                  <a:pt x="430" y="384"/>
                </a:lnTo>
                <a:lnTo>
                  <a:pt x="430" y="394"/>
                </a:lnTo>
                <a:lnTo>
                  <a:pt x="429" y="403"/>
                </a:lnTo>
                <a:lnTo>
                  <a:pt x="428" y="414"/>
                </a:lnTo>
                <a:lnTo>
                  <a:pt x="424" y="423"/>
                </a:lnTo>
                <a:lnTo>
                  <a:pt x="416" y="425"/>
                </a:lnTo>
                <a:lnTo>
                  <a:pt x="405" y="427"/>
                </a:lnTo>
                <a:lnTo>
                  <a:pt x="396" y="431"/>
                </a:lnTo>
                <a:lnTo>
                  <a:pt x="385" y="434"/>
                </a:lnTo>
                <a:lnTo>
                  <a:pt x="375" y="439"/>
                </a:lnTo>
                <a:lnTo>
                  <a:pt x="366" y="445"/>
                </a:lnTo>
                <a:lnTo>
                  <a:pt x="356" y="452"/>
                </a:lnTo>
                <a:lnTo>
                  <a:pt x="348" y="460"/>
                </a:lnTo>
                <a:lnTo>
                  <a:pt x="341" y="467"/>
                </a:lnTo>
                <a:lnTo>
                  <a:pt x="337" y="476"/>
                </a:lnTo>
                <a:lnTo>
                  <a:pt x="335" y="483"/>
                </a:lnTo>
                <a:lnTo>
                  <a:pt x="334" y="489"/>
                </a:lnTo>
                <a:lnTo>
                  <a:pt x="335" y="503"/>
                </a:lnTo>
                <a:lnTo>
                  <a:pt x="336" y="518"/>
                </a:lnTo>
                <a:lnTo>
                  <a:pt x="335" y="527"/>
                </a:lnTo>
                <a:lnTo>
                  <a:pt x="332" y="536"/>
                </a:lnTo>
                <a:lnTo>
                  <a:pt x="329" y="546"/>
                </a:lnTo>
                <a:lnTo>
                  <a:pt x="324" y="557"/>
                </a:lnTo>
                <a:lnTo>
                  <a:pt x="312" y="577"/>
                </a:lnTo>
                <a:lnTo>
                  <a:pt x="300" y="598"/>
                </a:lnTo>
                <a:lnTo>
                  <a:pt x="294" y="609"/>
                </a:lnTo>
                <a:lnTo>
                  <a:pt x="291" y="620"/>
                </a:lnTo>
                <a:lnTo>
                  <a:pt x="287" y="630"/>
                </a:lnTo>
                <a:lnTo>
                  <a:pt x="285" y="640"/>
                </a:lnTo>
                <a:lnTo>
                  <a:pt x="283" y="659"/>
                </a:lnTo>
                <a:lnTo>
                  <a:pt x="280" y="677"/>
                </a:lnTo>
                <a:lnTo>
                  <a:pt x="280" y="686"/>
                </a:lnTo>
                <a:lnTo>
                  <a:pt x="279" y="693"/>
                </a:lnTo>
                <a:lnTo>
                  <a:pt x="267" y="697"/>
                </a:lnTo>
                <a:lnTo>
                  <a:pt x="255" y="700"/>
                </a:lnTo>
                <a:lnTo>
                  <a:pt x="245" y="705"/>
                </a:lnTo>
                <a:lnTo>
                  <a:pt x="236" y="709"/>
                </a:lnTo>
                <a:lnTo>
                  <a:pt x="223" y="716"/>
                </a:lnTo>
                <a:lnTo>
                  <a:pt x="210" y="722"/>
                </a:lnTo>
                <a:lnTo>
                  <a:pt x="203" y="724"/>
                </a:lnTo>
                <a:lnTo>
                  <a:pt x="197" y="724"/>
                </a:lnTo>
                <a:lnTo>
                  <a:pt x="195" y="724"/>
                </a:lnTo>
                <a:lnTo>
                  <a:pt x="192" y="723"/>
                </a:lnTo>
                <a:lnTo>
                  <a:pt x="190" y="722"/>
                </a:lnTo>
                <a:lnTo>
                  <a:pt x="189" y="719"/>
                </a:lnTo>
                <a:lnTo>
                  <a:pt x="186" y="716"/>
                </a:lnTo>
                <a:lnTo>
                  <a:pt x="184" y="713"/>
                </a:lnTo>
                <a:lnTo>
                  <a:pt x="182" y="711"/>
                </a:lnTo>
                <a:lnTo>
                  <a:pt x="179" y="710"/>
                </a:lnTo>
                <a:lnTo>
                  <a:pt x="173" y="709"/>
                </a:lnTo>
                <a:lnTo>
                  <a:pt x="166" y="709"/>
                </a:lnTo>
                <a:lnTo>
                  <a:pt x="160" y="711"/>
                </a:lnTo>
                <a:lnTo>
                  <a:pt x="153" y="715"/>
                </a:lnTo>
                <a:lnTo>
                  <a:pt x="147" y="719"/>
                </a:lnTo>
                <a:lnTo>
                  <a:pt x="141" y="724"/>
                </a:lnTo>
                <a:lnTo>
                  <a:pt x="139" y="725"/>
                </a:lnTo>
                <a:lnTo>
                  <a:pt x="135" y="726"/>
                </a:lnTo>
                <a:lnTo>
                  <a:pt x="133" y="726"/>
                </a:lnTo>
                <a:lnTo>
                  <a:pt x="130" y="725"/>
                </a:lnTo>
                <a:lnTo>
                  <a:pt x="127" y="722"/>
                </a:lnTo>
                <a:lnTo>
                  <a:pt x="124" y="716"/>
                </a:lnTo>
                <a:lnTo>
                  <a:pt x="120" y="699"/>
                </a:lnTo>
                <a:lnTo>
                  <a:pt x="116" y="681"/>
                </a:lnTo>
                <a:lnTo>
                  <a:pt x="115" y="679"/>
                </a:lnTo>
                <a:lnTo>
                  <a:pt x="113" y="677"/>
                </a:lnTo>
                <a:lnTo>
                  <a:pt x="109" y="675"/>
                </a:lnTo>
                <a:lnTo>
                  <a:pt x="105" y="674"/>
                </a:lnTo>
                <a:lnTo>
                  <a:pt x="95" y="674"/>
                </a:lnTo>
                <a:lnTo>
                  <a:pt x="82" y="674"/>
                </a:lnTo>
                <a:lnTo>
                  <a:pt x="67" y="675"/>
                </a:lnTo>
                <a:lnTo>
                  <a:pt x="54" y="675"/>
                </a:lnTo>
                <a:lnTo>
                  <a:pt x="42" y="674"/>
                </a:lnTo>
                <a:lnTo>
                  <a:pt x="32" y="672"/>
                </a:lnTo>
                <a:lnTo>
                  <a:pt x="25" y="667"/>
                </a:lnTo>
                <a:lnTo>
                  <a:pt x="19" y="661"/>
                </a:lnTo>
                <a:lnTo>
                  <a:pt x="14" y="653"/>
                </a:lnTo>
                <a:lnTo>
                  <a:pt x="10" y="644"/>
                </a:lnTo>
                <a:lnTo>
                  <a:pt x="8" y="635"/>
                </a:lnTo>
                <a:lnTo>
                  <a:pt x="6" y="625"/>
                </a:lnTo>
                <a:lnTo>
                  <a:pt x="4" y="615"/>
                </a:lnTo>
                <a:lnTo>
                  <a:pt x="4" y="605"/>
                </a:lnTo>
                <a:lnTo>
                  <a:pt x="3" y="591"/>
                </a:lnTo>
                <a:lnTo>
                  <a:pt x="3" y="578"/>
                </a:lnTo>
                <a:lnTo>
                  <a:pt x="2" y="565"/>
                </a:lnTo>
                <a:lnTo>
                  <a:pt x="1" y="554"/>
                </a:lnTo>
                <a:lnTo>
                  <a:pt x="0" y="545"/>
                </a:lnTo>
                <a:lnTo>
                  <a:pt x="0" y="539"/>
                </a:lnTo>
                <a:lnTo>
                  <a:pt x="1" y="536"/>
                </a:lnTo>
                <a:lnTo>
                  <a:pt x="3" y="534"/>
                </a:lnTo>
                <a:lnTo>
                  <a:pt x="6" y="533"/>
                </a:lnTo>
                <a:lnTo>
                  <a:pt x="10" y="533"/>
                </a:lnTo>
                <a:lnTo>
                  <a:pt x="20" y="532"/>
                </a:lnTo>
                <a:lnTo>
                  <a:pt x="31" y="532"/>
                </a:lnTo>
                <a:lnTo>
                  <a:pt x="34" y="530"/>
                </a:lnTo>
                <a:lnTo>
                  <a:pt x="38" y="529"/>
                </a:lnTo>
                <a:lnTo>
                  <a:pt x="41" y="528"/>
                </a:lnTo>
                <a:lnTo>
                  <a:pt x="44" y="524"/>
                </a:lnTo>
                <a:lnTo>
                  <a:pt x="45" y="518"/>
                </a:lnTo>
                <a:lnTo>
                  <a:pt x="45" y="509"/>
                </a:lnTo>
                <a:lnTo>
                  <a:pt x="44" y="498"/>
                </a:lnTo>
                <a:lnTo>
                  <a:pt x="42" y="486"/>
                </a:lnTo>
                <a:lnTo>
                  <a:pt x="38" y="459"/>
                </a:lnTo>
                <a:lnTo>
                  <a:pt x="33" y="431"/>
                </a:lnTo>
                <a:lnTo>
                  <a:pt x="29" y="394"/>
                </a:lnTo>
                <a:lnTo>
                  <a:pt x="26" y="357"/>
                </a:lnTo>
                <a:lnTo>
                  <a:pt x="21" y="324"/>
                </a:lnTo>
                <a:lnTo>
                  <a:pt x="16" y="297"/>
                </a:lnTo>
                <a:lnTo>
                  <a:pt x="16" y="290"/>
                </a:lnTo>
                <a:lnTo>
                  <a:pt x="16" y="284"/>
                </a:lnTo>
                <a:lnTo>
                  <a:pt x="17" y="281"/>
                </a:lnTo>
                <a:lnTo>
                  <a:pt x="19" y="278"/>
                </a:lnTo>
                <a:lnTo>
                  <a:pt x="20" y="277"/>
                </a:lnTo>
                <a:lnTo>
                  <a:pt x="22" y="275"/>
                </a:lnTo>
                <a:lnTo>
                  <a:pt x="23" y="271"/>
                </a:lnTo>
                <a:lnTo>
                  <a:pt x="23" y="268"/>
                </a:lnTo>
                <a:lnTo>
                  <a:pt x="25" y="265"/>
                </a:lnTo>
                <a:lnTo>
                  <a:pt x="26" y="261"/>
                </a:lnTo>
                <a:lnTo>
                  <a:pt x="29" y="259"/>
                </a:lnTo>
                <a:lnTo>
                  <a:pt x="36" y="258"/>
                </a:lnTo>
                <a:lnTo>
                  <a:pt x="41" y="259"/>
                </a:lnTo>
                <a:lnTo>
                  <a:pt x="45" y="262"/>
                </a:lnTo>
                <a:lnTo>
                  <a:pt x="47" y="265"/>
                </a:lnTo>
                <a:lnTo>
                  <a:pt x="51" y="271"/>
                </a:lnTo>
                <a:lnTo>
                  <a:pt x="52" y="275"/>
                </a:lnTo>
                <a:lnTo>
                  <a:pt x="54" y="276"/>
                </a:lnTo>
                <a:lnTo>
                  <a:pt x="57" y="278"/>
                </a:lnTo>
                <a:lnTo>
                  <a:pt x="58" y="278"/>
                </a:lnTo>
                <a:lnTo>
                  <a:pt x="64" y="280"/>
                </a:lnTo>
                <a:lnTo>
                  <a:pt x="70" y="278"/>
                </a:lnTo>
                <a:lnTo>
                  <a:pt x="80" y="276"/>
                </a:lnTo>
                <a:lnTo>
                  <a:pt x="94" y="274"/>
                </a:lnTo>
                <a:lnTo>
                  <a:pt x="101" y="272"/>
                </a:lnTo>
                <a:lnTo>
                  <a:pt x="108" y="270"/>
                </a:lnTo>
                <a:lnTo>
                  <a:pt x="114" y="268"/>
                </a:lnTo>
                <a:lnTo>
                  <a:pt x="117" y="265"/>
                </a:lnTo>
                <a:lnTo>
                  <a:pt x="121" y="262"/>
                </a:lnTo>
                <a:lnTo>
                  <a:pt x="123" y="257"/>
                </a:lnTo>
                <a:lnTo>
                  <a:pt x="126" y="252"/>
                </a:lnTo>
                <a:lnTo>
                  <a:pt x="128" y="247"/>
                </a:lnTo>
                <a:lnTo>
                  <a:pt x="130" y="236"/>
                </a:lnTo>
                <a:lnTo>
                  <a:pt x="130" y="225"/>
                </a:lnTo>
                <a:lnTo>
                  <a:pt x="129" y="213"/>
                </a:lnTo>
                <a:lnTo>
                  <a:pt x="128" y="200"/>
                </a:lnTo>
                <a:lnTo>
                  <a:pt x="126" y="188"/>
                </a:lnTo>
                <a:lnTo>
                  <a:pt x="126" y="180"/>
                </a:lnTo>
                <a:lnTo>
                  <a:pt x="126" y="177"/>
                </a:lnTo>
                <a:lnTo>
                  <a:pt x="127" y="175"/>
                </a:lnTo>
                <a:lnTo>
                  <a:pt x="129" y="174"/>
                </a:lnTo>
                <a:lnTo>
                  <a:pt x="132" y="171"/>
                </a:lnTo>
                <a:lnTo>
                  <a:pt x="138" y="169"/>
                </a:lnTo>
                <a:lnTo>
                  <a:pt x="141" y="168"/>
                </a:lnTo>
                <a:lnTo>
                  <a:pt x="142" y="167"/>
                </a:lnTo>
                <a:lnTo>
                  <a:pt x="141" y="165"/>
                </a:lnTo>
                <a:lnTo>
                  <a:pt x="138" y="162"/>
                </a:lnTo>
                <a:lnTo>
                  <a:pt x="134" y="160"/>
                </a:lnTo>
                <a:lnTo>
                  <a:pt x="124" y="154"/>
                </a:lnTo>
                <a:lnTo>
                  <a:pt x="116" y="149"/>
                </a:lnTo>
                <a:lnTo>
                  <a:pt x="114" y="146"/>
                </a:lnTo>
                <a:lnTo>
                  <a:pt x="111" y="144"/>
                </a:lnTo>
                <a:lnTo>
                  <a:pt x="110" y="142"/>
                </a:lnTo>
                <a:lnTo>
                  <a:pt x="110" y="138"/>
                </a:lnTo>
                <a:lnTo>
                  <a:pt x="110" y="133"/>
                </a:lnTo>
                <a:lnTo>
                  <a:pt x="110" y="131"/>
                </a:lnTo>
                <a:lnTo>
                  <a:pt x="114" y="123"/>
                </a:lnTo>
                <a:lnTo>
                  <a:pt x="121" y="104"/>
                </a:lnTo>
                <a:lnTo>
                  <a:pt x="122" y="97"/>
                </a:lnTo>
                <a:lnTo>
                  <a:pt x="122" y="91"/>
                </a:lnTo>
                <a:lnTo>
                  <a:pt x="122" y="85"/>
                </a:lnTo>
                <a:lnTo>
                  <a:pt x="121" y="79"/>
                </a:lnTo>
                <a:lnTo>
                  <a:pt x="120" y="70"/>
                </a:lnTo>
                <a:lnTo>
                  <a:pt x="119" y="6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天津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2" name="图示 41"/>
          <p:cNvGraphicFramePr/>
          <p:nvPr/>
        </p:nvGraphicFramePr>
        <p:xfrm>
          <a:off x="5396856" y="1218591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graphicFrame>
        <p:nvGraphicFramePr>
          <p:cNvPr id="43" name="图示 42"/>
          <p:cNvGraphicFramePr/>
          <p:nvPr/>
        </p:nvGraphicFramePr>
        <p:xfrm>
          <a:off x="1147142" y="3806992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pSp>
        <p:nvGrpSpPr>
          <p:cNvPr id="44" name="组合 43"/>
          <p:cNvGrpSpPr/>
          <p:nvPr/>
        </p:nvGrpSpPr>
        <p:grpSpPr>
          <a:xfrm>
            <a:off x="5936278" y="2068264"/>
            <a:ext cx="787047" cy="908716"/>
            <a:chOff x="484095" y="2073012"/>
            <a:chExt cx="774566" cy="894306"/>
          </a:xfrm>
        </p:grpSpPr>
        <p:sp>
          <p:nvSpPr>
            <p:cNvPr id="45" name="浙江"/>
            <p:cNvSpPr/>
            <p:nvPr/>
          </p:nvSpPr>
          <p:spPr bwMode="auto">
            <a:xfrm>
              <a:off x="484095" y="2073012"/>
              <a:ext cx="774566" cy="894306"/>
            </a:xfrm>
            <a:custGeom>
              <a:avLst/>
              <a:gdLst>
                <a:gd name="T0" fmla="*/ 2147483646 w 1493"/>
                <a:gd name="T1" fmla="*/ 2147483646 h 1731"/>
                <a:gd name="T2" fmla="*/ 2147483646 w 1493"/>
                <a:gd name="T3" fmla="*/ 2147483646 h 1731"/>
                <a:gd name="T4" fmla="*/ 2147483646 w 1493"/>
                <a:gd name="T5" fmla="*/ 2147483646 h 1731"/>
                <a:gd name="T6" fmla="*/ 2147483646 w 1493"/>
                <a:gd name="T7" fmla="*/ 2147483646 h 1731"/>
                <a:gd name="T8" fmla="*/ 2147483646 w 1493"/>
                <a:gd name="T9" fmla="*/ 2147483646 h 1731"/>
                <a:gd name="T10" fmla="*/ 2147483646 w 1493"/>
                <a:gd name="T11" fmla="*/ 2147483646 h 1731"/>
                <a:gd name="T12" fmla="*/ 2147483646 w 1493"/>
                <a:gd name="T13" fmla="*/ 2147483646 h 1731"/>
                <a:gd name="T14" fmla="*/ 2147483646 w 1493"/>
                <a:gd name="T15" fmla="*/ 2147483646 h 1731"/>
                <a:gd name="T16" fmla="*/ 2147483646 w 1493"/>
                <a:gd name="T17" fmla="*/ 2147483646 h 1731"/>
                <a:gd name="T18" fmla="*/ 1717345308 w 1493"/>
                <a:gd name="T19" fmla="*/ 2147483646 h 1731"/>
                <a:gd name="T20" fmla="*/ 1462047339 w 1493"/>
                <a:gd name="T21" fmla="*/ 2147483646 h 1731"/>
                <a:gd name="T22" fmla="*/ 1098481343 w 1493"/>
                <a:gd name="T23" fmla="*/ 2147483646 h 1731"/>
                <a:gd name="T24" fmla="*/ 611119177 w 1493"/>
                <a:gd name="T25" fmla="*/ 2147483646 h 1731"/>
                <a:gd name="T26" fmla="*/ 77367785 w 1493"/>
                <a:gd name="T27" fmla="*/ 2147483646 h 1731"/>
                <a:gd name="T28" fmla="*/ 549240770 w 1493"/>
                <a:gd name="T29" fmla="*/ 2147483646 h 1731"/>
                <a:gd name="T30" fmla="*/ 1291861746 w 1493"/>
                <a:gd name="T31" fmla="*/ 2147483646 h 1731"/>
                <a:gd name="T32" fmla="*/ 1895236333 w 1493"/>
                <a:gd name="T33" fmla="*/ 2147483646 h 1731"/>
                <a:gd name="T34" fmla="*/ 2147483646 w 1493"/>
                <a:gd name="T35" fmla="*/ 2147483646 h 1731"/>
                <a:gd name="T36" fmla="*/ 2147483646 w 1493"/>
                <a:gd name="T37" fmla="*/ 2147483646 h 1731"/>
                <a:gd name="T38" fmla="*/ 2147483646 w 1493"/>
                <a:gd name="T39" fmla="*/ 2147483646 h 1731"/>
                <a:gd name="T40" fmla="*/ 2147483646 w 1493"/>
                <a:gd name="T41" fmla="*/ 2147483646 h 1731"/>
                <a:gd name="T42" fmla="*/ 2147483646 w 1493"/>
                <a:gd name="T43" fmla="*/ 1811210874 h 1731"/>
                <a:gd name="T44" fmla="*/ 2147483646 w 1493"/>
                <a:gd name="T45" fmla="*/ 1422528079 h 1731"/>
                <a:gd name="T46" fmla="*/ 2147483646 w 1493"/>
                <a:gd name="T47" fmla="*/ 77736480 h 1731"/>
                <a:gd name="T48" fmla="*/ 2147483646 w 1493"/>
                <a:gd name="T49" fmla="*/ 466419276 h 1731"/>
                <a:gd name="T50" fmla="*/ 2147483646 w 1493"/>
                <a:gd name="T51" fmla="*/ 994996555 h 1731"/>
                <a:gd name="T52" fmla="*/ 2147483646 w 1493"/>
                <a:gd name="T53" fmla="*/ 567465032 h 1731"/>
                <a:gd name="T54" fmla="*/ 2147483646 w 1493"/>
                <a:gd name="T55" fmla="*/ 489728552 h 1731"/>
                <a:gd name="T56" fmla="*/ 2147483646 w 1493"/>
                <a:gd name="T57" fmla="*/ 1212666741 h 1731"/>
                <a:gd name="T58" fmla="*/ 2147483646 w 1493"/>
                <a:gd name="T59" fmla="*/ 1912256630 h 1731"/>
                <a:gd name="T60" fmla="*/ 2147483646 w 1493"/>
                <a:gd name="T61" fmla="*/ 2147483646 h 1731"/>
                <a:gd name="T62" fmla="*/ 2147483646 w 1493"/>
                <a:gd name="T63" fmla="*/ 2147483646 h 1731"/>
                <a:gd name="T64" fmla="*/ 2147483646 w 1493"/>
                <a:gd name="T65" fmla="*/ 2147483646 h 1731"/>
                <a:gd name="T66" fmla="*/ 2147483646 w 1493"/>
                <a:gd name="T67" fmla="*/ 2147483646 h 1731"/>
                <a:gd name="T68" fmla="*/ 2147483646 w 1493"/>
                <a:gd name="T69" fmla="*/ 2147483646 h 1731"/>
                <a:gd name="T70" fmla="*/ 2147483646 w 1493"/>
                <a:gd name="T71" fmla="*/ 2147483646 h 1731"/>
                <a:gd name="T72" fmla="*/ 2147483646 w 1493"/>
                <a:gd name="T73" fmla="*/ 2147483646 h 1731"/>
                <a:gd name="T74" fmla="*/ 2147483646 w 1493"/>
                <a:gd name="T75" fmla="*/ 2147483646 h 1731"/>
                <a:gd name="T76" fmla="*/ 2147483646 w 1493"/>
                <a:gd name="T77" fmla="*/ 2147483646 h 1731"/>
                <a:gd name="T78" fmla="*/ 2147483646 w 1493"/>
                <a:gd name="T79" fmla="*/ 2147483646 h 1731"/>
                <a:gd name="T80" fmla="*/ 2147483646 w 1493"/>
                <a:gd name="T81" fmla="*/ 2147483646 h 1731"/>
                <a:gd name="T82" fmla="*/ 2147483646 w 1493"/>
                <a:gd name="T83" fmla="*/ 2147483646 h 1731"/>
                <a:gd name="T84" fmla="*/ 2147483646 w 1493"/>
                <a:gd name="T85" fmla="*/ 2147483646 h 1731"/>
                <a:gd name="T86" fmla="*/ 2147483646 w 1493"/>
                <a:gd name="T87" fmla="*/ 2147483646 h 1731"/>
                <a:gd name="T88" fmla="*/ 2147483646 w 1493"/>
                <a:gd name="T89" fmla="*/ 2147483646 h 1731"/>
                <a:gd name="T90" fmla="*/ 2147483646 w 1493"/>
                <a:gd name="T91" fmla="*/ 2147483646 h 1731"/>
                <a:gd name="T92" fmla="*/ 2147483646 w 1493"/>
                <a:gd name="T93" fmla="*/ 2147483646 h 1731"/>
                <a:gd name="T94" fmla="*/ 2147483646 w 1493"/>
                <a:gd name="T95" fmla="*/ 2147483646 h 1731"/>
                <a:gd name="T96" fmla="*/ 2147483646 w 1493"/>
                <a:gd name="T97" fmla="*/ 2147483646 h 1731"/>
                <a:gd name="T98" fmla="*/ 2147483646 w 1493"/>
                <a:gd name="T99" fmla="*/ 2147483646 h 1731"/>
                <a:gd name="T100" fmla="*/ 2147483646 w 1493"/>
                <a:gd name="T101" fmla="*/ 2147483646 h 1731"/>
                <a:gd name="T102" fmla="*/ 2147483646 w 1493"/>
                <a:gd name="T103" fmla="*/ 2147483646 h 1731"/>
                <a:gd name="T104" fmla="*/ 2147483646 w 1493"/>
                <a:gd name="T105" fmla="*/ 2147483646 h 1731"/>
                <a:gd name="T106" fmla="*/ 2147483646 w 1493"/>
                <a:gd name="T107" fmla="*/ 2147483646 h 1731"/>
                <a:gd name="T108" fmla="*/ 2147483646 w 1493"/>
                <a:gd name="T109" fmla="*/ 2147483646 h 1731"/>
                <a:gd name="T110" fmla="*/ 2147483646 w 1493"/>
                <a:gd name="T111" fmla="*/ 2147483646 h 1731"/>
                <a:gd name="T112" fmla="*/ 2147483646 w 1493"/>
                <a:gd name="T113" fmla="*/ 2147483646 h 1731"/>
                <a:gd name="T114" fmla="*/ 2147483646 w 1493"/>
                <a:gd name="T115" fmla="*/ 2147483646 h 1731"/>
                <a:gd name="T116" fmla="*/ 2147483646 w 1493"/>
                <a:gd name="T117" fmla="*/ 2147483646 h 1731"/>
                <a:gd name="T118" fmla="*/ 2147483646 w 1493"/>
                <a:gd name="T119" fmla="*/ 2147483646 h 1731"/>
                <a:gd name="T120" fmla="*/ 2147483646 w 1493"/>
                <a:gd name="T121" fmla="*/ 2147483646 h 1731"/>
                <a:gd name="T122" fmla="*/ 2147483646 w 1493"/>
                <a:gd name="T123" fmla="*/ 2147483646 h 1731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493"/>
                <a:gd name="T187" fmla="*/ 0 h 1731"/>
                <a:gd name="T188" fmla="*/ 1493 w 1493"/>
                <a:gd name="T189" fmla="*/ 1731 h 1731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493" h="1731">
                  <a:moveTo>
                    <a:pt x="984" y="1731"/>
                  </a:moveTo>
                  <a:lnTo>
                    <a:pt x="980" y="1725"/>
                  </a:lnTo>
                  <a:lnTo>
                    <a:pt x="975" y="1721"/>
                  </a:lnTo>
                  <a:lnTo>
                    <a:pt x="971" y="1715"/>
                  </a:lnTo>
                  <a:lnTo>
                    <a:pt x="968" y="1710"/>
                  </a:lnTo>
                  <a:lnTo>
                    <a:pt x="963" y="1697"/>
                  </a:lnTo>
                  <a:lnTo>
                    <a:pt x="958" y="1681"/>
                  </a:lnTo>
                  <a:lnTo>
                    <a:pt x="954" y="1667"/>
                  </a:lnTo>
                  <a:lnTo>
                    <a:pt x="950" y="1656"/>
                  </a:lnTo>
                  <a:lnTo>
                    <a:pt x="946" y="1649"/>
                  </a:lnTo>
                  <a:lnTo>
                    <a:pt x="944" y="1642"/>
                  </a:lnTo>
                  <a:lnTo>
                    <a:pt x="942" y="1640"/>
                  </a:lnTo>
                  <a:lnTo>
                    <a:pt x="939" y="1637"/>
                  </a:lnTo>
                  <a:lnTo>
                    <a:pt x="936" y="1635"/>
                  </a:lnTo>
                  <a:lnTo>
                    <a:pt x="932" y="1634"/>
                  </a:lnTo>
                  <a:lnTo>
                    <a:pt x="924" y="1634"/>
                  </a:lnTo>
                  <a:lnTo>
                    <a:pt x="914" y="1631"/>
                  </a:lnTo>
                  <a:lnTo>
                    <a:pt x="905" y="1630"/>
                  </a:lnTo>
                  <a:lnTo>
                    <a:pt x="894" y="1626"/>
                  </a:lnTo>
                  <a:lnTo>
                    <a:pt x="888" y="1624"/>
                  </a:lnTo>
                  <a:lnTo>
                    <a:pt x="882" y="1623"/>
                  </a:lnTo>
                  <a:lnTo>
                    <a:pt x="876" y="1623"/>
                  </a:lnTo>
                  <a:lnTo>
                    <a:pt x="870" y="1624"/>
                  </a:lnTo>
                  <a:lnTo>
                    <a:pt x="866" y="1627"/>
                  </a:lnTo>
                  <a:lnTo>
                    <a:pt x="860" y="1630"/>
                  </a:lnTo>
                  <a:lnTo>
                    <a:pt x="856" y="1634"/>
                  </a:lnTo>
                  <a:lnTo>
                    <a:pt x="852" y="1639"/>
                  </a:lnTo>
                  <a:lnTo>
                    <a:pt x="845" y="1647"/>
                  </a:lnTo>
                  <a:lnTo>
                    <a:pt x="839" y="1653"/>
                  </a:lnTo>
                  <a:lnTo>
                    <a:pt x="836" y="1655"/>
                  </a:lnTo>
                  <a:lnTo>
                    <a:pt x="833" y="1656"/>
                  </a:lnTo>
                  <a:lnTo>
                    <a:pt x="831" y="1656"/>
                  </a:lnTo>
                  <a:lnTo>
                    <a:pt x="829" y="1655"/>
                  </a:lnTo>
                  <a:lnTo>
                    <a:pt x="825" y="1652"/>
                  </a:lnTo>
                  <a:lnTo>
                    <a:pt x="819" y="1648"/>
                  </a:lnTo>
                  <a:lnTo>
                    <a:pt x="817" y="1647"/>
                  </a:lnTo>
                  <a:lnTo>
                    <a:pt x="813" y="1646"/>
                  </a:lnTo>
                  <a:lnTo>
                    <a:pt x="810" y="1647"/>
                  </a:lnTo>
                  <a:lnTo>
                    <a:pt x="807" y="1649"/>
                  </a:lnTo>
                  <a:lnTo>
                    <a:pt x="801" y="1656"/>
                  </a:lnTo>
                  <a:lnTo>
                    <a:pt x="797" y="1664"/>
                  </a:lnTo>
                  <a:lnTo>
                    <a:pt x="793" y="1671"/>
                  </a:lnTo>
                  <a:lnTo>
                    <a:pt x="791" y="1675"/>
                  </a:lnTo>
                  <a:lnTo>
                    <a:pt x="787" y="1678"/>
                  </a:lnTo>
                  <a:lnTo>
                    <a:pt x="779" y="1679"/>
                  </a:lnTo>
                  <a:lnTo>
                    <a:pt x="769" y="1680"/>
                  </a:lnTo>
                  <a:lnTo>
                    <a:pt x="761" y="1680"/>
                  </a:lnTo>
                  <a:lnTo>
                    <a:pt x="750" y="1683"/>
                  </a:lnTo>
                  <a:lnTo>
                    <a:pt x="742" y="1686"/>
                  </a:lnTo>
                  <a:lnTo>
                    <a:pt x="737" y="1689"/>
                  </a:lnTo>
                  <a:lnTo>
                    <a:pt x="736" y="1689"/>
                  </a:lnTo>
                  <a:lnTo>
                    <a:pt x="736" y="1685"/>
                  </a:lnTo>
                  <a:lnTo>
                    <a:pt x="736" y="1679"/>
                  </a:lnTo>
                  <a:lnTo>
                    <a:pt x="731" y="1673"/>
                  </a:lnTo>
                  <a:lnTo>
                    <a:pt x="725" y="1666"/>
                  </a:lnTo>
                  <a:lnTo>
                    <a:pt x="716" y="1659"/>
                  </a:lnTo>
                  <a:lnTo>
                    <a:pt x="706" y="1653"/>
                  </a:lnTo>
                  <a:lnTo>
                    <a:pt x="705" y="1649"/>
                  </a:lnTo>
                  <a:lnTo>
                    <a:pt x="704" y="1646"/>
                  </a:lnTo>
                  <a:lnTo>
                    <a:pt x="703" y="1642"/>
                  </a:lnTo>
                  <a:lnTo>
                    <a:pt x="703" y="1637"/>
                  </a:lnTo>
                  <a:lnTo>
                    <a:pt x="704" y="1626"/>
                  </a:lnTo>
                  <a:lnTo>
                    <a:pt x="704" y="1615"/>
                  </a:lnTo>
                  <a:lnTo>
                    <a:pt x="704" y="1610"/>
                  </a:lnTo>
                  <a:lnTo>
                    <a:pt x="703" y="1607"/>
                  </a:lnTo>
                  <a:lnTo>
                    <a:pt x="702" y="1603"/>
                  </a:lnTo>
                  <a:lnTo>
                    <a:pt x="699" y="1599"/>
                  </a:lnTo>
                  <a:lnTo>
                    <a:pt x="696" y="1597"/>
                  </a:lnTo>
                  <a:lnTo>
                    <a:pt x="692" y="1596"/>
                  </a:lnTo>
                  <a:lnTo>
                    <a:pt x="687" y="1596"/>
                  </a:lnTo>
                  <a:lnTo>
                    <a:pt x="682" y="1595"/>
                  </a:lnTo>
                  <a:lnTo>
                    <a:pt x="681" y="1589"/>
                  </a:lnTo>
                  <a:lnTo>
                    <a:pt x="681" y="1577"/>
                  </a:lnTo>
                  <a:lnTo>
                    <a:pt x="675" y="1571"/>
                  </a:lnTo>
                  <a:lnTo>
                    <a:pt x="671" y="1567"/>
                  </a:lnTo>
                  <a:lnTo>
                    <a:pt x="669" y="1557"/>
                  </a:lnTo>
                  <a:lnTo>
                    <a:pt x="667" y="1541"/>
                  </a:lnTo>
                  <a:lnTo>
                    <a:pt x="666" y="1539"/>
                  </a:lnTo>
                  <a:lnTo>
                    <a:pt x="663" y="1536"/>
                  </a:lnTo>
                  <a:lnTo>
                    <a:pt x="662" y="1535"/>
                  </a:lnTo>
                  <a:lnTo>
                    <a:pt x="660" y="1534"/>
                  </a:lnTo>
                  <a:lnTo>
                    <a:pt x="654" y="1534"/>
                  </a:lnTo>
                  <a:lnTo>
                    <a:pt x="649" y="1534"/>
                  </a:lnTo>
                  <a:lnTo>
                    <a:pt x="646" y="1535"/>
                  </a:lnTo>
                  <a:lnTo>
                    <a:pt x="642" y="1538"/>
                  </a:lnTo>
                  <a:lnTo>
                    <a:pt x="637" y="1540"/>
                  </a:lnTo>
                  <a:lnTo>
                    <a:pt x="634" y="1542"/>
                  </a:lnTo>
                  <a:lnTo>
                    <a:pt x="629" y="1548"/>
                  </a:lnTo>
                  <a:lnTo>
                    <a:pt x="624" y="1555"/>
                  </a:lnTo>
                  <a:lnTo>
                    <a:pt x="622" y="1563"/>
                  </a:lnTo>
                  <a:lnTo>
                    <a:pt x="619" y="1571"/>
                  </a:lnTo>
                  <a:lnTo>
                    <a:pt x="616" y="1586"/>
                  </a:lnTo>
                  <a:lnTo>
                    <a:pt x="612" y="1598"/>
                  </a:lnTo>
                  <a:lnTo>
                    <a:pt x="611" y="1603"/>
                  </a:lnTo>
                  <a:lnTo>
                    <a:pt x="609" y="1607"/>
                  </a:lnTo>
                  <a:lnTo>
                    <a:pt x="606" y="1608"/>
                  </a:lnTo>
                  <a:lnTo>
                    <a:pt x="604" y="1609"/>
                  </a:lnTo>
                  <a:lnTo>
                    <a:pt x="602" y="1609"/>
                  </a:lnTo>
                  <a:lnTo>
                    <a:pt x="599" y="1608"/>
                  </a:lnTo>
                  <a:lnTo>
                    <a:pt x="596" y="1607"/>
                  </a:lnTo>
                  <a:lnTo>
                    <a:pt x="593" y="1604"/>
                  </a:lnTo>
                  <a:lnTo>
                    <a:pt x="590" y="1603"/>
                  </a:lnTo>
                  <a:lnTo>
                    <a:pt x="586" y="1604"/>
                  </a:lnTo>
                  <a:lnTo>
                    <a:pt x="581" y="1607"/>
                  </a:lnTo>
                  <a:lnTo>
                    <a:pt x="577" y="1610"/>
                  </a:lnTo>
                  <a:lnTo>
                    <a:pt x="567" y="1621"/>
                  </a:lnTo>
                  <a:lnTo>
                    <a:pt x="560" y="1631"/>
                  </a:lnTo>
                  <a:lnTo>
                    <a:pt x="554" y="1642"/>
                  </a:lnTo>
                  <a:lnTo>
                    <a:pt x="547" y="1652"/>
                  </a:lnTo>
                  <a:lnTo>
                    <a:pt x="542" y="1655"/>
                  </a:lnTo>
                  <a:lnTo>
                    <a:pt x="537" y="1659"/>
                  </a:lnTo>
                  <a:lnTo>
                    <a:pt x="533" y="1661"/>
                  </a:lnTo>
                  <a:lnTo>
                    <a:pt x="527" y="1664"/>
                  </a:lnTo>
                  <a:lnTo>
                    <a:pt x="515" y="1665"/>
                  </a:lnTo>
                  <a:lnTo>
                    <a:pt x="504" y="1666"/>
                  </a:lnTo>
                  <a:lnTo>
                    <a:pt x="499" y="1665"/>
                  </a:lnTo>
                  <a:lnTo>
                    <a:pt x="496" y="1664"/>
                  </a:lnTo>
                  <a:lnTo>
                    <a:pt x="493" y="1661"/>
                  </a:lnTo>
                  <a:lnTo>
                    <a:pt x="491" y="1659"/>
                  </a:lnTo>
                  <a:lnTo>
                    <a:pt x="491" y="1653"/>
                  </a:lnTo>
                  <a:lnTo>
                    <a:pt x="490" y="1649"/>
                  </a:lnTo>
                  <a:lnTo>
                    <a:pt x="488" y="1646"/>
                  </a:lnTo>
                  <a:lnTo>
                    <a:pt x="484" y="1642"/>
                  </a:lnTo>
                  <a:lnTo>
                    <a:pt x="480" y="1640"/>
                  </a:lnTo>
                  <a:lnTo>
                    <a:pt x="476" y="1639"/>
                  </a:lnTo>
                  <a:lnTo>
                    <a:pt x="469" y="1637"/>
                  </a:lnTo>
                  <a:lnTo>
                    <a:pt x="460" y="1637"/>
                  </a:lnTo>
                  <a:lnTo>
                    <a:pt x="444" y="1637"/>
                  </a:lnTo>
                  <a:lnTo>
                    <a:pt x="429" y="1640"/>
                  </a:lnTo>
                  <a:lnTo>
                    <a:pt x="416" y="1642"/>
                  </a:lnTo>
                  <a:lnTo>
                    <a:pt x="406" y="1645"/>
                  </a:lnTo>
                  <a:lnTo>
                    <a:pt x="401" y="1645"/>
                  </a:lnTo>
                  <a:lnTo>
                    <a:pt x="397" y="1645"/>
                  </a:lnTo>
                  <a:lnTo>
                    <a:pt x="392" y="1643"/>
                  </a:lnTo>
                  <a:lnTo>
                    <a:pt x="389" y="1640"/>
                  </a:lnTo>
                  <a:lnTo>
                    <a:pt x="385" y="1636"/>
                  </a:lnTo>
                  <a:lnTo>
                    <a:pt x="383" y="1633"/>
                  </a:lnTo>
                  <a:lnTo>
                    <a:pt x="382" y="1629"/>
                  </a:lnTo>
                  <a:lnTo>
                    <a:pt x="381" y="1626"/>
                  </a:lnTo>
                  <a:lnTo>
                    <a:pt x="382" y="1623"/>
                  </a:lnTo>
                  <a:lnTo>
                    <a:pt x="382" y="1620"/>
                  </a:lnTo>
                  <a:lnTo>
                    <a:pt x="384" y="1617"/>
                  </a:lnTo>
                  <a:lnTo>
                    <a:pt x="386" y="1615"/>
                  </a:lnTo>
                  <a:lnTo>
                    <a:pt x="391" y="1611"/>
                  </a:lnTo>
                  <a:lnTo>
                    <a:pt x="395" y="1608"/>
                  </a:lnTo>
                  <a:lnTo>
                    <a:pt x="395" y="1607"/>
                  </a:lnTo>
                  <a:lnTo>
                    <a:pt x="395" y="1604"/>
                  </a:lnTo>
                  <a:lnTo>
                    <a:pt x="395" y="1602"/>
                  </a:lnTo>
                  <a:lnTo>
                    <a:pt x="394" y="1598"/>
                  </a:lnTo>
                  <a:lnTo>
                    <a:pt x="390" y="1590"/>
                  </a:lnTo>
                  <a:lnTo>
                    <a:pt x="385" y="1579"/>
                  </a:lnTo>
                  <a:lnTo>
                    <a:pt x="381" y="1567"/>
                  </a:lnTo>
                  <a:lnTo>
                    <a:pt x="376" y="1553"/>
                  </a:lnTo>
                  <a:lnTo>
                    <a:pt x="371" y="1538"/>
                  </a:lnTo>
                  <a:lnTo>
                    <a:pt x="366" y="1521"/>
                  </a:lnTo>
                  <a:lnTo>
                    <a:pt x="362" y="1504"/>
                  </a:lnTo>
                  <a:lnTo>
                    <a:pt x="356" y="1490"/>
                  </a:lnTo>
                  <a:lnTo>
                    <a:pt x="348" y="1476"/>
                  </a:lnTo>
                  <a:lnTo>
                    <a:pt x="340" y="1465"/>
                  </a:lnTo>
                  <a:lnTo>
                    <a:pt x="332" y="1456"/>
                  </a:lnTo>
                  <a:lnTo>
                    <a:pt x="323" y="1447"/>
                  </a:lnTo>
                  <a:lnTo>
                    <a:pt x="319" y="1444"/>
                  </a:lnTo>
                  <a:lnTo>
                    <a:pt x="315" y="1439"/>
                  </a:lnTo>
                  <a:lnTo>
                    <a:pt x="312" y="1433"/>
                  </a:lnTo>
                  <a:lnTo>
                    <a:pt x="309" y="1428"/>
                  </a:lnTo>
                  <a:lnTo>
                    <a:pt x="307" y="1415"/>
                  </a:lnTo>
                  <a:lnTo>
                    <a:pt x="306" y="1404"/>
                  </a:lnTo>
                  <a:lnTo>
                    <a:pt x="306" y="1400"/>
                  </a:lnTo>
                  <a:lnTo>
                    <a:pt x="308" y="1395"/>
                  </a:lnTo>
                  <a:lnTo>
                    <a:pt x="310" y="1390"/>
                  </a:lnTo>
                  <a:lnTo>
                    <a:pt x="314" y="1387"/>
                  </a:lnTo>
                  <a:lnTo>
                    <a:pt x="322" y="1381"/>
                  </a:lnTo>
                  <a:lnTo>
                    <a:pt x="328" y="1374"/>
                  </a:lnTo>
                  <a:lnTo>
                    <a:pt x="331" y="1370"/>
                  </a:lnTo>
                  <a:lnTo>
                    <a:pt x="332" y="1365"/>
                  </a:lnTo>
                  <a:lnTo>
                    <a:pt x="331" y="1362"/>
                  </a:lnTo>
                  <a:lnTo>
                    <a:pt x="331" y="1358"/>
                  </a:lnTo>
                  <a:lnTo>
                    <a:pt x="327" y="1350"/>
                  </a:lnTo>
                  <a:lnTo>
                    <a:pt x="323" y="1344"/>
                  </a:lnTo>
                  <a:lnTo>
                    <a:pt x="321" y="1337"/>
                  </a:lnTo>
                  <a:lnTo>
                    <a:pt x="321" y="1328"/>
                  </a:lnTo>
                  <a:lnTo>
                    <a:pt x="321" y="1325"/>
                  </a:lnTo>
                  <a:lnTo>
                    <a:pt x="320" y="1320"/>
                  </a:lnTo>
                  <a:lnTo>
                    <a:pt x="319" y="1315"/>
                  </a:lnTo>
                  <a:lnTo>
                    <a:pt x="315" y="1309"/>
                  </a:lnTo>
                  <a:lnTo>
                    <a:pt x="312" y="1305"/>
                  </a:lnTo>
                  <a:lnTo>
                    <a:pt x="307" y="1301"/>
                  </a:lnTo>
                  <a:lnTo>
                    <a:pt x="303" y="1299"/>
                  </a:lnTo>
                  <a:lnTo>
                    <a:pt x="299" y="1296"/>
                  </a:lnTo>
                  <a:lnTo>
                    <a:pt x="294" y="1296"/>
                  </a:lnTo>
                  <a:lnTo>
                    <a:pt x="289" y="1297"/>
                  </a:lnTo>
                  <a:lnTo>
                    <a:pt x="284" y="1300"/>
                  </a:lnTo>
                  <a:lnTo>
                    <a:pt x="281" y="1305"/>
                  </a:lnTo>
                  <a:lnTo>
                    <a:pt x="272" y="1312"/>
                  </a:lnTo>
                  <a:lnTo>
                    <a:pt x="265" y="1317"/>
                  </a:lnTo>
                  <a:lnTo>
                    <a:pt x="263" y="1318"/>
                  </a:lnTo>
                  <a:lnTo>
                    <a:pt x="260" y="1318"/>
                  </a:lnTo>
                  <a:lnTo>
                    <a:pt x="258" y="1318"/>
                  </a:lnTo>
                  <a:lnTo>
                    <a:pt x="256" y="1317"/>
                  </a:lnTo>
                  <a:lnTo>
                    <a:pt x="253" y="1313"/>
                  </a:lnTo>
                  <a:lnTo>
                    <a:pt x="250" y="1309"/>
                  </a:lnTo>
                  <a:lnTo>
                    <a:pt x="247" y="1308"/>
                  </a:lnTo>
                  <a:lnTo>
                    <a:pt x="244" y="1307"/>
                  </a:lnTo>
                  <a:lnTo>
                    <a:pt x="240" y="1307"/>
                  </a:lnTo>
                  <a:lnTo>
                    <a:pt x="236" y="1308"/>
                  </a:lnTo>
                  <a:lnTo>
                    <a:pt x="231" y="1309"/>
                  </a:lnTo>
                  <a:lnTo>
                    <a:pt x="228" y="1312"/>
                  </a:lnTo>
                  <a:lnTo>
                    <a:pt x="226" y="1314"/>
                  </a:lnTo>
                  <a:lnTo>
                    <a:pt x="225" y="1318"/>
                  </a:lnTo>
                  <a:lnTo>
                    <a:pt x="222" y="1320"/>
                  </a:lnTo>
                  <a:lnTo>
                    <a:pt x="220" y="1322"/>
                  </a:lnTo>
                  <a:lnTo>
                    <a:pt x="215" y="1325"/>
                  </a:lnTo>
                  <a:lnTo>
                    <a:pt x="209" y="1326"/>
                  </a:lnTo>
                  <a:lnTo>
                    <a:pt x="202" y="1326"/>
                  </a:lnTo>
                  <a:lnTo>
                    <a:pt x="195" y="1325"/>
                  </a:lnTo>
                  <a:lnTo>
                    <a:pt x="190" y="1322"/>
                  </a:lnTo>
                  <a:lnTo>
                    <a:pt x="187" y="1320"/>
                  </a:lnTo>
                  <a:lnTo>
                    <a:pt x="183" y="1317"/>
                  </a:lnTo>
                  <a:lnTo>
                    <a:pt x="181" y="1314"/>
                  </a:lnTo>
                  <a:lnTo>
                    <a:pt x="182" y="1311"/>
                  </a:lnTo>
                  <a:lnTo>
                    <a:pt x="188" y="1305"/>
                  </a:lnTo>
                  <a:lnTo>
                    <a:pt x="190" y="1301"/>
                  </a:lnTo>
                  <a:lnTo>
                    <a:pt x="194" y="1297"/>
                  </a:lnTo>
                  <a:lnTo>
                    <a:pt x="195" y="1293"/>
                  </a:lnTo>
                  <a:lnTo>
                    <a:pt x="196" y="1288"/>
                  </a:lnTo>
                  <a:lnTo>
                    <a:pt x="197" y="1283"/>
                  </a:lnTo>
                  <a:lnTo>
                    <a:pt x="196" y="1277"/>
                  </a:lnTo>
                  <a:lnTo>
                    <a:pt x="196" y="1274"/>
                  </a:lnTo>
                  <a:lnTo>
                    <a:pt x="194" y="1269"/>
                  </a:lnTo>
                  <a:lnTo>
                    <a:pt x="192" y="1259"/>
                  </a:lnTo>
                  <a:lnTo>
                    <a:pt x="189" y="1250"/>
                  </a:lnTo>
                  <a:lnTo>
                    <a:pt x="188" y="1238"/>
                  </a:lnTo>
                  <a:lnTo>
                    <a:pt x="184" y="1225"/>
                  </a:lnTo>
                  <a:lnTo>
                    <a:pt x="183" y="1218"/>
                  </a:lnTo>
                  <a:lnTo>
                    <a:pt x="183" y="1212"/>
                  </a:lnTo>
                  <a:lnTo>
                    <a:pt x="182" y="1205"/>
                  </a:lnTo>
                  <a:lnTo>
                    <a:pt x="183" y="1199"/>
                  </a:lnTo>
                  <a:lnTo>
                    <a:pt x="187" y="1188"/>
                  </a:lnTo>
                  <a:lnTo>
                    <a:pt x="188" y="1177"/>
                  </a:lnTo>
                  <a:lnTo>
                    <a:pt x="188" y="1172"/>
                  </a:lnTo>
                  <a:lnTo>
                    <a:pt x="187" y="1167"/>
                  </a:lnTo>
                  <a:lnTo>
                    <a:pt x="184" y="1161"/>
                  </a:lnTo>
                  <a:lnTo>
                    <a:pt x="181" y="1155"/>
                  </a:lnTo>
                  <a:lnTo>
                    <a:pt x="171" y="1147"/>
                  </a:lnTo>
                  <a:lnTo>
                    <a:pt x="165" y="1139"/>
                  </a:lnTo>
                  <a:lnTo>
                    <a:pt x="163" y="1137"/>
                  </a:lnTo>
                  <a:lnTo>
                    <a:pt x="161" y="1132"/>
                  </a:lnTo>
                  <a:lnTo>
                    <a:pt x="158" y="1128"/>
                  </a:lnTo>
                  <a:lnTo>
                    <a:pt x="157" y="1122"/>
                  </a:lnTo>
                  <a:lnTo>
                    <a:pt x="152" y="1107"/>
                  </a:lnTo>
                  <a:lnTo>
                    <a:pt x="146" y="1093"/>
                  </a:lnTo>
                  <a:lnTo>
                    <a:pt x="142" y="1087"/>
                  </a:lnTo>
                  <a:lnTo>
                    <a:pt x="138" y="1081"/>
                  </a:lnTo>
                  <a:lnTo>
                    <a:pt x="133" y="1076"/>
                  </a:lnTo>
                  <a:lnTo>
                    <a:pt x="129" y="1073"/>
                  </a:lnTo>
                  <a:lnTo>
                    <a:pt x="119" y="1066"/>
                  </a:lnTo>
                  <a:lnTo>
                    <a:pt x="112" y="1057"/>
                  </a:lnTo>
                  <a:lnTo>
                    <a:pt x="107" y="1049"/>
                  </a:lnTo>
                  <a:lnTo>
                    <a:pt x="102" y="1042"/>
                  </a:lnTo>
                  <a:lnTo>
                    <a:pt x="100" y="1040"/>
                  </a:lnTo>
                  <a:lnTo>
                    <a:pt x="98" y="1037"/>
                  </a:lnTo>
                  <a:lnTo>
                    <a:pt x="95" y="1037"/>
                  </a:lnTo>
                  <a:lnTo>
                    <a:pt x="93" y="1036"/>
                  </a:lnTo>
                  <a:lnTo>
                    <a:pt x="89" y="1037"/>
                  </a:lnTo>
                  <a:lnTo>
                    <a:pt x="85" y="1040"/>
                  </a:lnTo>
                  <a:lnTo>
                    <a:pt x="82" y="1040"/>
                  </a:lnTo>
                  <a:lnTo>
                    <a:pt x="81" y="1040"/>
                  </a:lnTo>
                  <a:lnTo>
                    <a:pt x="80" y="1038"/>
                  </a:lnTo>
                  <a:lnTo>
                    <a:pt x="80" y="1036"/>
                  </a:lnTo>
                  <a:lnTo>
                    <a:pt x="80" y="1031"/>
                  </a:lnTo>
                  <a:lnTo>
                    <a:pt x="80" y="1025"/>
                  </a:lnTo>
                  <a:lnTo>
                    <a:pt x="80" y="1022"/>
                  </a:lnTo>
                  <a:lnTo>
                    <a:pt x="79" y="1019"/>
                  </a:lnTo>
                  <a:lnTo>
                    <a:pt x="76" y="1017"/>
                  </a:lnTo>
                  <a:lnTo>
                    <a:pt x="74" y="1016"/>
                  </a:lnTo>
                  <a:lnTo>
                    <a:pt x="68" y="1013"/>
                  </a:lnTo>
                  <a:lnTo>
                    <a:pt x="60" y="1011"/>
                  </a:lnTo>
                  <a:lnTo>
                    <a:pt x="54" y="1011"/>
                  </a:lnTo>
                  <a:lnTo>
                    <a:pt x="49" y="1010"/>
                  </a:lnTo>
                  <a:lnTo>
                    <a:pt x="43" y="1007"/>
                  </a:lnTo>
                  <a:lnTo>
                    <a:pt x="37" y="1005"/>
                  </a:lnTo>
                  <a:lnTo>
                    <a:pt x="31" y="1000"/>
                  </a:lnTo>
                  <a:lnTo>
                    <a:pt x="25" y="996"/>
                  </a:lnTo>
                  <a:lnTo>
                    <a:pt x="19" y="988"/>
                  </a:lnTo>
                  <a:lnTo>
                    <a:pt x="13" y="980"/>
                  </a:lnTo>
                  <a:lnTo>
                    <a:pt x="8" y="971"/>
                  </a:lnTo>
                  <a:lnTo>
                    <a:pt x="5" y="961"/>
                  </a:lnTo>
                  <a:lnTo>
                    <a:pt x="1" y="952"/>
                  </a:lnTo>
                  <a:lnTo>
                    <a:pt x="0" y="942"/>
                  </a:lnTo>
                  <a:lnTo>
                    <a:pt x="0" y="934"/>
                  </a:lnTo>
                  <a:lnTo>
                    <a:pt x="1" y="927"/>
                  </a:lnTo>
                  <a:lnTo>
                    <a:pt x="3" y="921"/>
                  </a:lnTo>
                  <a:lnTo>
                    <a:pt x="5" y="917"/>
                  </a:lnTo>
                  <a:lnTo>
                    <a:pt x="10" y="914"/>
                  </a:lnTo>
                  <a:lnTo>
                    <a:pt x="12" y="910"/>
                  </a:lnTo>
                  <a:lnTo>
                    <a:pt x="12" y="906"/>
                  </a:lnTo>
                  <a:lnTo>
                    <a:pt x="11" y="902"/>
                  </a:lnTo>
                  <a:lnTo>
                    <a:pt x="11" y="898"/>
                  </a:lnTo>
                  <a:lnTo>
                    <a:pt x="11" y="896"/>
                  </a:lnTo>
                  <a:lnTo>
                    <a:pt x="12" y="892"/>
                  </a:lnTo>
                  <a:lnTo>
                    <a:pt x="13" y="890"/>
                  </a:lnTo>
                  <a:lnTo>
                    <a:pt x="16" y="887"/>
                  </a:lnTo>
                  <a:lnTo>
                    <a:pt x="19" y="885"/>
                  </a:lnTo>
                  <a:lnTo>
                    <a:pt x="23" y="884"/>
                  </a:lnTo>
                  <a:lnTo>
                    <a:pt x="27" y="883"/>
                  </a:lnTo>
                  <a:lnTo>
                    <a:pt x="38" y="881"/>
                  </a:lnTo>
                  <a:lnTo>
                    <a:pt x="47" y="879"/>
                  </a:lnTo>
                  <a:lnTo>
                    <a:pt x="50" y="876"/>
                  </a:lnTo>
                  <a:lnTo>
                    <a:pt x="54" y="872"/>
                  </a:lnTo>
                  <a:lnTo>
                    <a:pt x="56" y="867"/>
                  </a:lnTo>
                  <a:lnTo>
                    <a:pt x="58" y="860"/>
                  </a:lnTo>
                  <a:lnTo>
                    <a:pt x="63" y="842"/>
                  </a:lnTo>
                  <a:lnTo>
                    <a:pt x="67" y="832"/>
                  </a:lnTo>
                  <a:lnTo>
                    <a:pt x="69" y="828"/>
                  </a:lnTo>
                  <a:lnTo>
                    <a:pt x="71" y="824"/>
                  </a:lnTo>
                  <a:lnTo>
                    <a:pt x="75" y="822"/>
                  </a:lnTo>
                  <a:lnTo>
                    <a:pt x="80" y="818"/>
                  </a:lnTo>
                  <a:lnTo>
                    <a:pt x="88" y="811"/>
                  </a:lnTo>
                  <a:lnTo>
                    <a:pt x="96" y="802"/>
                  </a:lnTo>
                  <a:lnTo>
                    <a:pt x="104" y="790"/>
                  </a:lnTo>
                  <a:lnTo>
                    <a:pt x="107" y="782"/>
                  </a:lnTo>
                  <a:lnTo>
                    <a:pt x="108" y="778"/>
                  </a:lnTo>
                  <a:lnTo>
                    <a:pt x="111" y="776"/>
                  </a:lnTo>
                  <a:lnTo>
                    <a:pt x="113" y="773"/>
                  </a:lnTo>
                  <a:lnTo>
                    <a:pt x="117" y="771"/>
                  </a:lnTo>
                  <a:lnTo>
                    <a:pt x="120" y="770"/>
                  </a:lnTo>
                  <a:lnTo>
                    <a:pt x="124" y="769"/>
                  </a:lnTo>
                  <a:lnTo>
                    <a:pt x="129" y="767"/>
                  </a:lnTo>
                  <a:lnTo>
                    <a:pt x="134" y="767"/>
                  </a:lnTo>
                  <a:lnTo>
                    <a:pt x="143" y="767"/>
                  </a:lnTo>
                  <a:lnTo>
                    <a:pt x="150" y="765"/>
                  </a:lnTo>
                  <a:lnTo>
                    <a:pt x="153" y="761"/>
                  </a:lnTo>
                  <a:lnTo>
                    <a:pt x="156" y="758"/>
                  </a:lnTo>
                  <a:lnTo>
                    <a:pt x="158" y="754"/>
                  </a:lnTo>
                  <a:lnTo>
                    <a:pt x="162" y="752"/>
                  </a:lnTo>
                  <a:lnTo>
                    <a:pt x="167" y="751"/>
                  </a:lnTo>
                  <a:lnTo>
                    <a:pt x="171" y="751"/>
                  </a:lnTo>
                  <a:lnTo>
                    <a:pt x="176" y="750"/>
                  </a:lnTo>
                  <a:lnTo>
                    <a:pt x="178" y="747"/>
                  </a:lnTo>
                  <a:lnTo>
                    <a:pt x="180" y="745"/>
                  </a:lnTo>
                  <a:lnTo>
                    <a:pt x="181" y="742"/>
                  </a:lnTo>
                  <a:lnTo>
                    <a:pt x="181" y="739"/>
                  </a:lnTo>
                  <a:lnTo>
                    <a:pt x="180" y="735"/>
                  </a:lnTo>
                  <a:lnTo>
                    <a:pt x="180" y="731"/>
                  </a:lnTo>
                  <a:lnTo>
                    <a:pt x="180" y="726"/>
                  </a:lnTo>
                  <a:lnTo>
                    <a:pt x="181" y="721"/>
                  </a:lnTo>
                  <a:lnTo>
                    <a:pt x="183" y="716"/>
                  </a:lnTo>
                  <a:lnTo>
                    <a:pt x="187" y="713"/>
                  </a:lnTo>
                  <a:lnTo>
                    <a:pt x="192" y="709"/>
                  </a:lnTo>
                  <a:lnTo>
                    <a:pt x="197" y="706"/>
                  </a:lnTo>
                  <a:lnTo>
                    <a:pt x="203" y="702"/>
                  </a:lnTo>
                  <a:lnTo>
                    <a:pt x="211" y="698"/>
                  </a:lnTo>
                  <a:lnTo>
                    <a:pt x="219" y="695"/>
                  </a:lnTo>
                  <a:lnTo>
                    <a:pt x="226" y="690"/>
                  </a:lnTo>
                  <a:lnTo>
                    <a:pt x="233" y="684"/>
                  </a:lnTo>
                  <a:lnTo>
                    <a:pt x="240" y="678"/>
                  </a:lnTo>
                  <a:lnTo>
                    <a:pt x="245" y="672"/>
                  </a:lnTo>
                  <a:lnTo>
                    <a:pt x="249" y="666"/>
                  </a:lnTo>
                  <a:lnTo>
                    <a:pt x="249" y="660"/>
                  </a:lnTo>
                  <a:lnTo>
                    <a:pt x="247" y="650"/>
                  </a:lnTo>
                  <a:lnTo>
                    <a:pt x="246" y="638"/>
                  </a:lnTo>
                  <a:lnTo>
                    <a:pt x="247" y="633"/>
                  </a:lnTo>
                  <a:lnTo>
                    <a:pt x="247" y="627"/>
                  </a:lnTo>
                  <a:lnTo>
                    <a:pt x="250" y="622"/>
                  </a:lnTo>
                  <a:lnTo>
                    <a:pt x="252" y="618"/>
                  </a:lnTo>
                  <a:lnTo>
                    <a:pt x="266" y="602"/>
                  </a:lnTo>
                  <a:lnTo>
                    <a:pt x="276" y="589"/>
                  </a:lnTo>
                  <a:lnTo>
                    <a:pt x="277" y="582"/>
                  </a:lnTo>
                  <a:lnTo>
                    <a:pt x="281" y="577"/>
                  </a:lnTo>
                  <a:lnTo>
                    <a:pt x="284" y="572"/>
                  </a:lnTo>
                  <a:lnTo>
                    <a:pt x="288" y="570"/>
                  </a:lnTo>
                  <a:lnTo>
                    <a:pt x="291" y="567"/>
                  </a:lnTo>
                  <a:lnTo>
                    <a:pt x="294" y="562"/>
                  </a:lnTo>
                  <a:lnTo>
                    <a:pt x="295" y="553"/>
                  </a:lnTo>
                  <a:lnTo>
                    <a:pt x="294" y="543"/>
                  </a:lnTo>
                  <a:lnTo>
                    <a:pt x="290" y="532"/>
                  </a:lnTo>
                  <a:lnTo>
                    <a:pt x="283" y="520"/>
                  </a:lnTo>
                  <a:lnTo>
                    <a:pt x="280" y="515"/>
                  </a:lnTo>
                  <a:lnTo>
                    <a:pt x="277" y="509"/>
                  </a:lnTo>
                  <a:lnTo>
                    <a:pt x="275" y="505"/>
                  </a:lnTo>
                  <a:lnTo>
                    <a:pt x="274" y="499"/>
                  </a:lnTo>
                  <a:lnTo>
                    <a:pt x="275" y="488"/>
                  </a:lnTo>
                  <a:lnTo>
                    <a:pt x="276" y="480"/>
                  </a:lnTo>
                  <a:lnTo>
                    <a:pt x="278" y="476"/>
                  </a:lnTo>
                  <a:lnTo>
                    <a:pt x="280" y="474"/>
                  </a:lnTo>
                  <a:lnTo>
                    <a:pt x="282" y="471"/>
                  </a:lnTo>
                  <a:lnTo>
                    <a:pt x="285" y="470"/>
                  </a:lnTo>
                  <a:lnTo>
                    <a:pt x="288" y="470"/>
                  </a:lnTo>
                  <a:lnTo>
                    <a:pt x="290" y="468"/>
                  </a:lnTo>
                  <a:lnTo>
                    <a:pt x="293" y="467"/>
                  </a:lnTo>
                  <a:lnTo>
                    <a:pt x="294" y="463"/>
                  </a:lnTo>
                  <a:lnTo>
                    <a:pt x="295" y="461"/>
                  </a:lnTo>
                  <a:lnTo>
                    <a:pt x="295" y="457"/>
                  </a:lnTo>
                  <a:lnTo>
                    <a:pt x="294" y="454"/>
                  </a:lnTo>
                  <a:lnTo>
                    <a:pt x="291" y="450"/>
                  </a:lnTo>
                  <a:lnTo>
                    <a:pt x="287" y="444"/>
                  </a:lnTo>
                  <a:lnTo>
                    <a:pt x="282" y="437"/>
                  </a:lnTo>
                  <a:lnTo>
                    <a:pt x="280" y="433"/>
                  </a:lnTo>
                  <a:lnTo>
                    <a:pt x="278" y="430"/>
                  </a:lnTo>
                  <a:lnTo>
                    <a:pt x="278" y="424"/>
                  </a:lnTo>
                  <a:lnTo>
                    <a:pt x="278" y="419"/>
                  </a:lnTo>
                  <a:lnTo>
                    <a:pt x="280" y="412"/>
                  </a:lnTo>
                  <a:lnTo>
                    <a:pt x="282" y="406"/>
                  </a:lnTo>
                  <a:lnTo>
                    <a:pt x="284" y="401"/>
                  </a:lnTo>
                  <a:lnTo>
                    <a:pt x="289" y="397"/>
                  </a:lnTo>
                  <a:lnTo>
                    <a:pt x="294" y="393"/>
                  </a:lnTo>
                  <a:lnTo>
                    <a:pt x="300" y="391"/>
                  </a:lnTo>
                  <a:lnTo>
                    <a:pt x="304" y="389"/>
                  </a:lnTo>
                  <a:lnTo>
                    <a:pt x="310" y="392"/>
                  </a:lnTo>
                  <a:lnTo>
                    <a:pt x="321" y="397"/>
                  </a:lnTo>
                  <a:lnTo>
                    <a:pt x="332" y="400"/>
                  </a:lnTo>
                  <a:lnTo>
                    <a:pt x="341" y="401"/>
                  </a:lnTo>
                  <a:lnTo>
                    <a:pt x="351" y="401"/>
                  </a:lnTo>
                  <a:lnTo>
                    <a:pt x="360" y="400"/>
                  </a:lnTo>
                  <a:lnTo>
                    <a:pt x="370" y="400"/>
                  </a:lnTo>
                  <a:lnTo>
                    <a:pt x="378" y="402"/>
                  </a:lnTo>
                  <a:lnTo>
                    <a:pt x="386" y="406"/>
                  </a:lnTo>
                  <a:lnTo>
                    <a:pt x="395" y="410"/>
                  </a:lnTo>
                  <a:lnTo>
                    <a:pt x="401" y="411"/>
                  </a:lnTo>
                  <a:lnTo>
                    <a:pt x="404" y="411"/>
                  </a:lnTo>
                  <a:lnTo>
                    <a:pt x="407" y="410"/>
                  </a:lnTo>
                  <a:lnTo>
                    <a:pt x="409" y="406"/>
                  </a:lnTo>
                  <a:lnTo>
                    <a:pt x="411" y="401"/>
                  </a:lnTo>
                  <a:lnTo>
                    <a:pt x="414" y="393"/>
                  </a:lnTo>
                  <a:lnTo>
                    <a:pt x="417" y="385"/>
                  </a:lnTo>
                  <a:lnTo>
                    <a:pt x="421" y="382"/>
                  </a:lnTo>
                  <a:lnTo>
                    <a:pt x="425" y="380"/>
                  </a:lnTo>
                  <a:lnTo>
                    <a:pt x="430" y="378"/>
                  </a:lnTo>
                  <a:lnTo>
                    <a:pt x="436" y="376"/>
                  </a:lnTo>
                  <a:lnTo>
                    <a:pt x="448" y="373"/>
                  </a:lnTo>
                  <a:lnTo>
                    <a:pt x="455" y="370"/>
                  </a:lnTo>
                  <a:lnTo>
                    <a:pt x="457" y="368"/>
                  </a:lnTo>
                  <a:lnTo>
                    <a:pt x="457" y="366"/>
                  </a:lnTo>
                  <a:lnTo>
                    <a:pt x="457" y="362"/>
                  </a:lnTo>
                  <a:lnTo>
                    <a:pt x="457" y="357"/>
                  </a:lnTo>
                  <a:lnTo>
                    <a:pt x="454" y="344"/>
                  </a:lnTo>
                  <a:lnTo>
                    <a:pt x="451" y="331"/>
                  </a:lnTo>
                  <a:lnTo>
                    <a:pt x="448" y="324"/>
                  </a:lnTo>
                  <a:lnTo>
                    <a:pt x="446" y="319"/>
                  </a:lnTo>
                  <a:lnTo>
                    <a:pt x="442" y="315"/>
                  </a:lnTo>
                  <a:lnTo>
                    <a:pt x="439" y="312"/>
                  </a:lnTo>
                  <a:lnTo>
                    <a:pt x="421" y="306"/>
                  </a:lnTo>
                  <a:lnTo>
                    <a:pt x="406" y="300"/>
                  </a:lnTo>
                  <a:lnTo>
                    <a:pt x="402" y="297"/>
                  </a:lnTo>
                  <a:lnTo>
                    <a:pt x="400" y="291"/>
                  </a:lnTo>
                  <a:lnTo>
                    <a:pt x="397" y="285"/>
                  </a:lnTo>
                  <a:lnTo>
                    <a:pt x="396" y="279"/>
                  </a:lnTo>
                  <a:lnTo>
                    <a:pt x="396" y="272"/>
                  </a:lnTo>
                  <a:lnTo>
                    <a:pt x="397" y="267"/>
                  </a:lnTo>
                  <a:lnTo>
                    <a:pt x="397" y="265"/>
                  </a:lnTo>
                  <a:lnTo>
                    <a:pt x="400" y="263"/>
                  </a:lnTo>
                  <a:lnTo>
                    <a:pt x="401" y="262"/>
                  </a:lnTo>
                  <a:lnTo>
                    <a:pt x="403" y="261"/>
                  </a:lnTo>
                  <a:lnTo>
                    <a:pt x="411" y="260"/>
                  </a:lnTo>
                  <a:lnTo>
                    <a:pt x="421" y="259"/>
                  </a:lnTo>
                  <a:lnTo>
                    <a:pt x="425" y="257"/>
                  </a:lnTo>
                  <a:lnTo>
                    <a:pt x="428" y="255"/>
                  </a:lnTo>
                  <a:lnTo>
                    <a:pt x="432" y="252"/>
                  </a:lnTo>
                  <a:lnTo>
                    <a:pt x="434" y="248"/>
                  </a:lnTo>
                  <a:lnTo>
                    <a:pt x="438" y="240"/>
                  </a:lnTo>
                  <a:lnTo>
                    <a:pt x="441" y="234"/>
                  </a:lnTo>
                  <a:lnTo>
                    <a:pt x="445" y="233"/>
                  </a:lnTo>
                  <a:lnTo>
                    <a:pt x="447" y="233"/>
                  </a:lnTo>
                  <a:lnTo>
                    <a:pt x="451" y="234"/>
                  </a:lnTo>
                  <a:lnTo>
                    <a:pt x="455" y="236"/>
                  </a:lnTo>
                  <a:lnTo>
                    <a:pt x="459" y="240"/>
                  </a:lnTo>
                  <a:lnTo>
                    <a:pt x="463" y="241"/>
                  </a:lnTo>
                  <a:lnTo>
                    <a:pt x="466" y="242"/>
                  </a:lnTo>
                  <a:lnTo>
                    <a:pt x="470" y="242"/>
                  </a:lnTo>
                  <a:lnTo>
                    <a:pt x="472" y="241"/>
                  </a:lnTo>
                  <a:lnTo>
                    <a:pt x="474" y="240"/>
                  </a:lnTo>
                  <a:lnTo>
                    <a:pt x="476" y="237"/>
                  </a:lnTo>
                  <a:lnTo>
                    <a:pt x="478" y="235"/>
                  </a:lnTo>
                  <a:lnTo>
                    <a:pt x="483" y="228"/>
                  </a:lnTo>
                  <a:lnTo>
                    <a:pt x="485" y="219"/>
                  </a:lnTo>
                  <a:lnTo>
                    <a:pt x="485" y="211"/>
                  </a:lnTo>
                  <a:lnTo>
                    <a:pt x="485" y="203"/>
                  </a:lnTo>
                  <a:lnTo>
                    <a:pt x="483" y="196"/>
                  </a:lnTo>
                  <a:lnTo>
                    <a:pt x="482" y="189"/>
                  </a:lnTo>
                  <a:lnTo>
                    <a:pt x="483" y="186"/>
                  </a:lnTo>
                  <a:lnTo>
                    <a:pt x="484" y="184"/>
                  </a:lnTo>
                  <a:lnTo>
                    <a:pt x="486" y="183"/>
                  </a:lnTo>
                  <a:lnTo>
                    <a:pt x="491" y="183"/>
                  </a:lnTo>
                  <a:lnTo>
                    <a:pt x="495" y="181"/>
                  </a:lnTo>
                  <a:lnTo>
                    <a:pt x="498" y="181"/>
                  </a:lnTo>
                  <a:lnTo>
                    <a:pt x="502" y="179"/>
                  </a:lnTo>
                  <a:lnTo>
                    <a:pt x="503" y="177"/>
                  </a:lnTo>
                  <a:lnTo>
                    <a:pt x="507" y="170"/>
                  </a:lnTo>
                  <a:lnTo>
                    <a:pt x="507" y="160"/>
                  </a:lnTo>
                  <a:lnTo>
                    <a:pt x="507" y="147"/>
                  </a:lnTo>
                  <a:lnTo>
                    <a:pt x="507" y="133"/>
                  </a:lnTo>
                  <a:lnTo>
                    <a:pt x="508" y="118"/>
                  </a:lnTo>
                  <a:lnTo>
                    <a:pt x="510" y="108"/>
                  </a:lnTo>
                  <a:lnTo>
                    <a:pt x="515" y="97"/>
                  </a:lnTo>
                  <a:lnTo>
                    <a:pt x="518" y="83"/>
                  </a:lnTo>
                  <a:lnTo>
                    <a:pt x="522" y="68"/>
                  </a:lnTo>
                  <a:lnTo>
                    <a:pt x="523" y="57"/>
                  </a:lnTo>
                  <a:lnTo>
                    <a:pt x="523" y="42"/>
                  </a:lnTo>
                  <a:lnTo>
                    <a:pt x="521" y="30"/>
                  </a:lnTo>
                  <a:lnTo>
                    <a:pt x="521" y="27"/>
                  </a:lnTo>
                  <a:lnTo>
                    <a:pt x="523" y="23"/>
                  </a:lnTo>
                  <a:lnTo>
                    <a:pt x="527" y="19"/>
                  </a:lnTo>
                  <a:lnTo>
                    <a:pt x="533" y="15"/>
                  </a:lnTo>
                  <a:lnTo>
                    <a:pt x="539" y="10"/>
                  </a:lnTo>
                  <a:lnTo>
                    <a:pt x="548" y="5"/>
                  </a:lnTo>
                  <a:lnTo>
                    <a:pt x="553" y="4"/>
                  </a:lnTo>
                  <a:lnTo>
                    <a:pt x="558" y="2"/>
                  </a:lnTo>
                  <a:lnTo>
                    <a:pt x="564" y="2"/>
                  </a:lnTo>
                  <a:lnTo>
                    <a:pt x="571" y="1"/>
                  </a:lnTo>
                  <a:lnTo>
                    <a:pt x="585" y="1"/>
                  </a:lnTo>
                  <a:lnTo>
                    <a:pt x="598" y="1"/>
                  </a:lnTo>
                  <a:lnTo>
                    <a:pt x="610" y="0"/>
                  </a:lnTo>
                  <a:lnTo>
                    <a:pt x="618" y="0"/>
                  </a:lnTo>
                  <a:lnTo>
                    <a:pt x="622" y="1"/>
                  </a:lnTo>
                  <a:lnTo>
                    <a:pt x="624" y="2"/>
                  </a:lnTo>
                  <a:lnTo>
                    <a:pt x="628" y="4"/>
                  </a:lnTo>
                  <a:lnTo>
                    <a:pt x="631" y="8"/>
                  </a:lnTo>
                  <a:lnTo>
                    <a:pt x="635" y="13"/>
                  </a:lnTo>
                  <a:lnTo>
                    <a:pt x="637" y="19"/>
                  </a:lnTo>
                  <a:lnTo>
                    <a:pt x="640" y="25"/>
                  </a:lnTo>
                  <a:lnTo>
                    <a:pt x="642" y="30"/>
                  </a:lnTo>
                  <a:lnTo>
                    <a:pt x="644" y="38"/>
                  </a:lnTo>
                  <a:lnTo>
                    <a:pt x="648" y="45"/>
                  </a:lnTo>
                  <a:lnTo>
                    <a:pt x="653" y="53"/>
                  </a:lnTo>
                  <a:lnTo>
                    <a:pt x="659" y="60"/>
                  </a:lnTo>
                  <a:lnTo>
                    <a:pt x="665" y="67"/>
                  </a:lnTo>
                  <a:lnTo>
                    <a:pt x="672" y="74"/>
                  </a:lnTo>
                  <a:lnTo>
                    <a:pt x="679" y="79"/>
                  </a:lnTo>
                  <a:lnTo>
                    <a:pt x="686" y="83"/>
                  </a:lnTo>
                  <a:lnTo>
                    <a:pt x="703" y="88"/>
                  </a:lnTo>
                  <a:lnTo>
                    <a:pt x="721" y="91"/>
                  </a:lnTo>
                  <a:lnTo>
                    <a:pt x="730" y="92"/>
                  </a:lnTo>
                  <a:lnTo>
                    <a:pt x="740" y="92"/>
                  </a:lnTo>
                  <a:lnTo>
                    <a:pt x="748" y="91"/>
                  </a:lnTo>
                  <a:lnTo>
                    <a:pt x="756" y="90"/>
                  </a:lnTo>
                  <a:lnTo>
                    <a:pt x="769" y="89"/>
                  </a:lnTo>
                  <a:lnTo>
                    <a:pt x="782" y="88"/>
                  </a:lnTo>
                  <a:lnTo>
                    <a:pt x="788" y="88"/>
                  </a:lnTo>
                  <a:lnTo>
                    <a:pt x="794" y="88"/>
                  </a:lnTo>
                  <a:lnTo>
                    <a:pt x="800" y="90"/>
                  </a:lnTo>
                  <a:lnTo>
                    <a:pt x="806" y="91"/>
                  </a:lnTo>
                  <a:lnTo>
                    <a:pt x="811" y="96"/>
                  </a:lnTo>
                  <a:lnTo>
                    <a:pt x="816" y="101"/>
                  </a:lnTo>
                  <a:lnTo>
                    <a:pt x="819" y="107"/>
                  </a:lnTo>
                  <a:lnTo>
                    <a:pt x="823" y="114"/>
                  </a:lnTo>
                  <a:lnTo>
                    <a:pt x="828" y="128"/>
                  </a:lnTo>
                  <a:lnTo>
                    <a:pt x="832" y="141"/>
                  </a:lnTo>
                  <a:lnTo>
                    <a:pt x="835" y="145"/>
                  </a:lnTo>
                  <a:lnTo>
                    <a:pt x="838" y="147"/>
                  </a:lnTo>
                  <a:lnTo>
                    <a:pt x="842" y="148"/>
                  </a:lnTo>
                  <a:lnTo>
                    <a:pt x="847" y="148"/>
                  </a:lnTo>
                  <a:lnTo>
                    <a:pt x="851" y="147"/>
                  </a:lnTo>
                  <a:lnTo>
                    <a:pt x="856" y="145"/>
                  </a:lnTo>
                  <a:lnTo>
                    <a:pt x="860" y="140"/>
                  </a:lnTo>
                  <a:lnTo>
                    <a:pt x="863" y="135"/>
                  </a:lnTo>
                  <a:lnTo>
                    <a:pt x="869" y="126"/>
                  </a:lnTo>
                  <a:lnTo>
                    <a:pt x="875" y="118"/>
                  </a:lnTo>
                  <a:lnTo>
                    <a:pt x="883" y="114"/>
                  </a:lnTo>
                  <a:lnTo>
                    <a:pt x="895" y="108"/>
                  </a:lnTo>
                  <a:lnTo>
                    <a:pt x="901" y="104"/>
                  </a:lnTo>
                  <a:lnTo>
                    <a:pt x="907" y="99"/>
                  </a:lnTo>
                  <a:lnTo>
                    <a:pt x="913" y="96"/>
                  </a:lnTo>
                  <a:lnTo>
                    <a:pt x="917" y="91"/>
                  </a:lnTo>
                  <a:lnTo>
                    <a:pt x="919" y="86"/>
                  </a:lnTo>
                  <a:lnTo>
                    <a:pt x="921" y="82"/>
                  </a:lnTo>
                  <a:lnTo>
                    <a:pt x="923" y="77"/>
                  </a:lnTo>
                  <a:lnTo>
                    <a:pt x="921" y="73"/>
                  </a:lnTo>
                  <a:lnTo>
                    <a:pt x="920" y="70"/>
                  </a:lnTo>
                  <a:lnTo>
                    <a:pt x="920" y="65"/>
                  </a:lnTo>
                  <a:lnTo>
                    <a:pt x="920" y="60"/>
                  </a:lnTo>
                  <a:lnTo>
                    <a:pt x="921" y="57"/>
                  </a:lnTo>
                  <a:lnTo>
                    <a:pt x="924" y="52"/>
                  </a:lnTo>
                  <a:lnTo>
                    <a:pt x="927" y="48"/>
                  </a:lnTo>
                  <a:lnTo>
                    <a:pt x="931" y="44"/>
                  </a:lnTo>
                  <a:lnTo>
                    <a:pt x="936" y="41"/>
                  </a:lnTo>
                  <a:lnTo>
                    <a:pt x="948" y="35"/>
                  </a:lnTo>
                  <a:lnTo>
                    <a:pt x="963" y="30"/>
                  </a:lnTo>
                  <a:lnTo>
                    <a:pt x="977" y="27"/>
                  </a:lnTo>
                  <a:lnTo>
                    <a:pt x="989" y="25"/>
                  </a:lnTo>
                  <a:lnTo>
                    <a:pt x="994" y="23"/>
                  </a:lnTo>
                  <a:lnTo>
                    <a:pt x="999" y="23"/>
                  </a:lnTo>
                  <a:lnTo>
                    <a:pt x="1003" y="25"/>
                  </a:lnTo>
                  <a:lnTo>
                    <a:pt x="1008" y="26"/>
                  </a:lnTo>
                  <a:lnTo>
                    <a:pt x="1012" y="29"/>
                  </a:lnTo>
                  <a:lnTo>
                    <a:pt x="1015" y="33"/>
                  </a:lnTo>
                  <a:lnTo>
                    <a:pt x="1018" y="39"/>
                  </a:lnTo>
                  <a:lnTo>
                    <a:pt x="1019" y="46"/>
                  </a:lnTo>
                  <a:lnTo>
                    <a:pt x="1020" y="63"/>
                  </a:lnTo>
                  <a:lnTo>
                    <a:pt x="1021" y="78"/>
                  </a:lnTo>
                  <a:lnTo>
                    <a:pt x="1021" y="86"/>
                  </a:lnTo>
                  <a:lnTo>
                    <a:pt x="1022" y="92"/>
                  </a:lnTo>
                  <a:lnTo>
                    <a:pt x="1024" y="98"/>
                  </a:lnTo>
                  <a:lnTo>
                    <a:pt x="1025" y="102"/>
                  </a:lnTo>
                  <a:lnTo>
                    <a:pt x="1028" y="105"/>
                  </a:lnTo>
                  <a:lnTo>
                    <a:pt x="1034" y="108"/>
                  </a:lnTo>
                  <a:lnTo>
                    <a:pt x="1040" y="111"/>
                  </a:lnTo>
                  <a:lnTo>
                    <a:pt x="1049" y="112"/>
                  </a:lnTo>
                  <a:lnTo>
                    <a:pt x="1058" y="115"/>
                  </a:lnTo>
                  <a:lnTo>
                    <a:pt x="1068" y="116"/>
                  </a:lnTo>
                  <a:lnTo>
                    <a:pt x="1076" y="116"/>
                  </a:lnTo>
                  <a:lnTo>
                    <a:pt x="1085" y="116"/>
                  </a:lnTo>
                  <a:lnTo>
                    <a:pt x="1094" y="116"/>
                  </a:lnTo>
                  <a:lnTo>
                    <a:pt x="1102" y="117"/>
                  </a:lnTo>
                  <a:lnTo>
                    <a:pt x="1108" y="120"/>
                  </a:lnTo>
                  <a:lnTo>
                    <a:pt x="1114" y="123"/>
                  </a:lnTo>
                  <a:lnTo>
                    <a:pt x="1120" y="136"/>
                  </a:lnTo>
                  <a:lnTo>
                    <a:pt x="1127" y="155"/>
                  </a:lnTo>
                  <a:lnTo>
                    <a:pt x="1127" y="156"/>
                  </a:lnTo>
                  <a:lnTo>
                    <a:pt x="1126" y="156"/>
                  </a:lnTo>
                  <a:lnTo>
                    <a:pt x="1115" y="161"/>
                  </a:lnTo>
                  <a:lnTo>
                    <a:pt x="1104" y="170"/>
                  </a:lnTo>
                  <a:lnTo>
                    <a:pt x="1100" y="174"/>
                  </a:lnTo>
                  <a:lnTo>
                    <a:pt x="1096" y="179"/>
                  </a:lnTo>
                  <a:lnTo>
                    <a:pt x="1094" y="183"/>
                  </a:lnTo>
                  <a:lnTo>
                    <a:pt x="1093" y="186"/>
                  </a:lnTo>
                  <a:lnTo>
                    <a:pt x="1091" y="193"/>
                  </a:lnTo>
                  <a:lnTo>
                    <a:pt x="1089" y="199"/>
                  </a:lnTo>
                  <a:lnTo>
                    <a:pt x="1087" y="202"/>
                  </a:lnTo>
                  <a:lnTo>
                    <a:pt x="1083" y="204"/>
                  </a:lnTo>
                  <a:lnTo>
                    <a:pt x="1080" y="205"/>
                  </a:lnTo>
                  <a:lnTo>
                    <a:pt x="1076" y="205"/>
                  </a:lnTo>
                  <a:lnTo>
                    <a:pt x="1065" y="206"/>
                  </a:lnTo>
                  <a:lnTo>
                    <a:pt x="1055" y="209"/>
                  </a:lnTo>
                  <a:lnTo>
                    <a:pt x="1049" y="211"/>
                  </a:lnTo>
                  <a:lnTo>
                    <a:pt x="1044" y="215"/>
                  </a:lnTo>
                  <a:lnTo>
                    <a:pt x="1038" y="218"/>
                  </a:lnTo>
                  <a:lnTo>
                    <a:pt x="1033" y="224"/>
                  </a:lnTo>
                  <a:lnTo>
                    <a:pt x="1030" y="230"/>
                  </a:lnTo>
                  <a:lnTo>
                    <a:pt x="1027" y="237"/>
                  </a:lnTo>
                  <a:lnTo>
                    <a:pt x="1026" y="246"/>
                  </a:lnTo>
                  <a:lnTo>
                    <a:pt x="1025" y="255"/>
                  </a:lnTo>
                  <a:lnTo>
                    <a:pt x="1025" y="272"/>
                  </a:lnTo>
                  <a:lnTo>
                    <a:pt x="1026" y="284"/>
                  </a:lnTo>
                  <a:lnTo>
                    <a:pt x="1025" y="288"/>
                  </a:lnTo>
                  <a:lnTo>
                    <a:pt x="1022" y="293"/>
                  </a:lnTo>
                  <a:lnTo>
                    <a:pt x="1019" y="298"/>
                  </a:lnTo>
                  <a:lnTo>
                    <a:pt x="1014" y="303"/>
                  </a:lnTo>
                  <a:lnTo>
                    <a:pt x="1002" y="311"/>
                  </a:lnTo>
                  <a:lnTo>
                    <a:pt x="989" y="319"/>
                  </a:lnTo>
                  <a:lnTo>
                    <a:pt x="983" y="323"/>
                  </a:lnTo>
                  <a:lnTo>
                    <a:pt x="977" y="325"/>
                  </a:lnTo>
                  <a:lnTo>
                    <a:pt x="971" y="328"/>
                  </a:lnTo>
                  <a:lnTo>
                    <a:pt x="967" y="329"/>
                  </a:lnTo>
                  <a:lnTo>
                    <a:pt x="962" y="329"/>
                  </a:lnTo>
                  <a:lnTo>
                    <a:pt x="957" y="328"/>
                  </a:lnTo>
                  <a:lnTo>
                    <a:pt x="952" y="325"/>
                  </a:lnTo>
                  <a:lnTo>
                    <a:pt x="948" y="322"/>
                  </a:lnTo>
                  <a:lnTo>
                    <a:pt x="940" y="316"/>
                  </a:lnTo>
                  <a:lnTo>
                    <a:pt x="931" y="312"/>
                  </a:lnTo>
                  <a:lnTo>
                    <a:pt x="919" y="310"/>
                  </a:lnTo>
                  <a:lnTo>
                    <a:pt x="907" y="309"/>
                  </a:lnTo>
                  <a:lnTo>
                    <a:pt x="893" y="310"/>
                  </a:lnTo>
                  <a:lnTo>
                    <a:pt x="879" y="311"/>
                  </a:lnTo>
                  <a:lnTo>
                    <a:pt x="866" y="312"/>
                  </a:lnTo>
                  <a:lnTo>
                    <a:pt x="852" y="317"/>
                  </a:lnTo>
                  <a:lnTo>
                    <a:pt x="847" y="319"/>
                  </a:lnTo>
                  <a:lnTo>
                    <a:pt x="841" y="323"/>
                  </a:lnTo>
                  <a:lnTo>
                    <a:pt x="835" y="326"/>
                  </a:lnTo>
                  <a:lnTo>
                    <a:pt x="830" y="331"/>
                  </a:lnTo>
                  <a:lnTo>
                    <a:pt x="823" y="342"/>
                  </a:lnTo>
                  <a:lnTo>
                    <a:pt x="817" y="353"/>
                  </a:lnTo>
                  <a:lnTo>
                    <a:pt x="813" y="359"/>
                  </a:lnTo>
                  <a:lnTo>
                    <a:pt x="808" y="364"/>
                  </a:lnTo>
                  <a:lnTo>
                    <a:pt x="801" y="370"/>
                  </a:lnTo>
                  <a:lnTo>
                    <a:pt x="792" y="376"/>
                  </a:lnTo>
                  <a:lnTo>
                    <a:pt x="784" y="381"/>
                  </a:lnTo>
                  <a:lnTo>
                    <a:pt x="780" y="385"/>
                  </a:lnTo>
                  <a:lnTo>
                    <a:pt x="780" y="386"/>
                  </a:lnTo>
                  <a:lnTo>
                    <a:pt x="781" y="386"/>
                  </a:lnTo>
                  <a:lnTo>
                    <a:pt x="782" y="387"/>
                  </a:lnTo>
                  <a:lnTo>
                    <a:pt x="793" y="385"/>
                  </a:lnTo>
                  <a:lnTo>
                    <a:pt x="805" y="381"/>
                  </a:lnTo>
                  <a:lnTo>
                    <a:pt x="814" y="375"/>
                  </a:lnTo>
                  <a:lnTo>
                    <a:pt x="826" y="366"/>
                  </a:lnTo>
                  <a:lnTo>
                    <a:pt x="836" y="355"/>
                  </a:lnTo>
                  <a:lnTo>
                    <a:pt x="841" y="348"/>
                  </a:lnTo>
                  <a:lnTo>
                    <a:pt x="845" y="342"/>
                  </a:lnTo>
                  <a:lnTo>
                    <a:pt x="851" y="337"/>
                  </a:lnTo>
                  <a:lnTo>
                    <a:pt x="856" y="335"/>
                  </a:lnTo>
                  <a:lnTo>
                    <a:pt x="860" y="334"/>
                  </a:lnTo>
                  <a:lnTo>
                    <a:pt x="864" y="332"/>
                  </a:lnTo>
                  <a:lnTo>
                    <a:pt x="869" y="334"/>
                  </a:lnTo>
                  <a:lnTo>
                    <a:pt x="879" y="335"/>
                  </a:lnTo>
                  <a:lnTo>
                    <a:pt x="888" y="337"/>
                  </a:lnTo>
                  <a:lnTo>
                    <a:pt x="898" y="339"/>
                  </a:lnTo>
                  <a:lnTo>
                    <a:pt x="904" y="343"/>
                  </a:lnTo>
                  <a:lnTo>
                    <a:pt x="906" y="345"/>
                  </a:lnTo>
                  <a:lnTo>
                    <a:pt x="907" y="349"/>
                  </a:lnTo>
                  <a:lnTo>
                    <a:pt x="908" y="354"/>
                  </a:lnTo>
                  <a:lnTo>
                    <a:pt x="908" y="359"/>
                  </a:lnTo>
                  <a:lnTo>
                    <a:pt x="907" y="370"/>
                  </a:lnTo>
                  <a:lnTo>
                    <a:pt x="906" y="385"/>
                  </a:lnTo>
                  <a:lnTo>
                    <a:pt x="907" y="392"/>
                  </a:lnTo>
                  <a:lnTo>
                    <a:pt x="908" y="398"/>
                  </a:lnTo>
                  <a:lnTo>
                    <a:pt x="912" y="404"/>
                  </a:lnTo>
                  <a:lnTo>
                    <a:pt x="917" y="407"/>
                  </a:lnTo>
                  <a:lnTo>
                    <a:pt x="921" y="412"/>
                  </a:lnTo>
                  <a:lnTo>
                    <a:pt x="927" y="414"/>
                  </a:lnTo>
                  <a:lnTo>
                    <a:pt x="933" y="417"/>
                  </a:lnTo>
                  <a:lnTo>
                    <a:pt x="939" y="419"/>
                  </a:lnTo>
                  <a:lnTo>
                    <a:pt x="952" y="422"/>
                  </a:lnTo>
                  <a:lnTo>
                    <a:pt x="965" y="424"/>
                  </a:lnTo>
                  <a:lnTo>
                    <a:pt x="973" y="424"/>
                  </a:lnTo>
                  <a:lnTo>
                    <a:pt x="978" y="423"/>
                  </a:lnTo>
                  <a:lnTo>
                    <a:pt x="983" y="422"/>
                  </a:lnTo>
                  <a:lnTo>
                    <a:pt x="987" y="419"/>
                  </a:lnTo>
                  <a:lnTo>
                    <a:pt x="995" y="414"/>
                  </a:lnTo>
                  <a:lnTo>
                    <a:pt x="1003" y="412"/>
                  </a:lnTo>
                  <a:lnTo>
                    <a:pt x="1012" y="411"/>
                  </a:lnTo>
                  <a:lnTo>
                    <a:pt x="1021" y="410"/>
                  </a:lnTo>
                  <a:lnTo>
                    <a:pt x="1026" y="407"/>
                  </a:lnTo>
                  <a:lnTo>
                    <a:pt x="1030" y="405"/>
                  </a:lnTo>
                  <a:lnTo>
                    <a:pt x="1033" y="401"/>
                  </a:lnTo>
                  <a:lnTo>
                    <a:pt x="1036" y="397"/>
                  </a:lnTo>
                  <a:lnTo>
                    <a:pt x="1040" y="388"/>
                  </a:lnTo>
                  <a:lnTo>
                    <a:pt x="1043" y="380"/>
                  </a:lnTo>
                  <a:lnTo>
                    <a:pt x="1044" y="376"/>
                  </a:lnTo>
                  <a:lnTo>
                    <a:pt x="1047" y="373"/>
                  </a:lnTo>
                  <a:lnTo>
                    <a:pt x="1052" y="369"/>
                  </a:lnTo>
                  <a:lnTo>
                    <a:pt x="1057" y="364"/>
                  </a:lnTo>
                  <a:lnTo>
                    <a:pt x="1070" y="356"/>
                  </a:lnTo>
                  <a:lnTo>
                    <a:pt x="1083" y="344"/>
                  </a:lnTo>
                  <a:lnTo>
                    <a:pt x="1090" y="338"/>
                  </a:lnTo>
                  <a:lnTo>
                    <a:pt x="1099" y="334"/>
                  </a:lnTo>
                  <a:lnTo>
                    <a:pt x="1107" y="329"/>
                  </a:lnTo>
                  <a:lnTo>
                    <a:pt x="1115" y="325"/>
                  </a:lnTo>
                  <a:lnTo>
                    <a:pt x="1124" y="322"/>
                  </a:lnTo>
                  <a:lnTo>
                    <a:pt x="1132" y="319"/>
                  </a:lnTo>
                  <a:lnTo>
                    <a:pt x="1139" y="318"/>
                  </a:lnTo>
                  <a:lnTo>
                    <a:pt x="1145" y="317"/>
                  </a:lnTo>
                  <a:lnTo>
                    <a:pt x="1159" y="319"/>
                  </a:lnTo>
                  <a:lnTo>
                    <a:pt x="1175" y="324"/>
                  </a:lnTo>
                  <a:lnTo>
                    <a:pt x="1191" y="330"/>
                  </a:lnTo>
                  <a:lnTo>
                    <a:pt x="1208" y="337"/>
                  </a:lnTo>
                  <a:lnTo>
                    <a:pt x="1215" y="341"/>
                  </a:lnTo>
                  <a:lnTo>
                    <a:pt x="1222" y="347"/>
                  </a:lnTo>
                  <a:lnTo>
                    <a:pt x="1228" y="354"/>
                  </a:lnTo>
                  <a:lnTo>
                    <a:pt x="1235" y="361"/>
                  </a:lnTo>
                  <a:lnTo>
                    <a:pt x="1250" y="379"/>
                  </a:lnTo>
                  <a:lnTo>
                    <a:pt x="1264" y="399"/>
                  </a:lnTo>
                  <a:lnTo>
                    <a:pt x="1271" y="407"/>
                  </a:lnTo>
                  <a:lnTo>
                    <a:pt x="1278" y="414"/>
                  </a:lnTo>
                  <a:lnTo>
                    <a:pt x="1286" y="423"/>
                  </a:lnTo>
                  <a:lnTo>
                    <a:pt x="1296" y="430"/>
                  </a:lnTo>
                  <a:lnTo>
                    <a:pt x="1307" y="437"/>
                  </a:lnTo>
                  <a:lnTo>
                    <a:pt x="1317" y="443"/>
                  </a:lnTo>
                  <a:lnTo>
                    <a:pt x="1329" y="449"/>
                  </a:lnTo>
                  <a:lnTo>
                    <a:pt x="1341" y="454"/>
                  </a:lnTo>
                  <a:lnTo>
                    <a:pt x="1358" y="458"/>
                  </a:lnTo>
                  <a:lnTo>
                    <a:pt x="1374" y="462"/>
                  </a:lnTo>
                  <a:lnTo>
                    <a:pt x="1391" y="463"/>
                  </a:lnTo>
                  <a:lnTo>
                    <a:pt x="1405" y="463"/>
                  </a:lnTo>
                  <a:lnTo>
                    <a:pt x="1415" y="465"/>
                  </a:lnTo>
                  <a:lnTo>
                    <a:pt x="1423" y="469"/>
                  </a:lnTo>
                  <a:lnTo>
                    <a:pt x="1430" y="474"/>
                  </a:lnTo>
                  <a:lnTo>
                    <a:pt x="1437" y="476"/>
                  </a:lnTo>
                  <a:lnTo>
                    <a:pt x="1444" y="476"/>
                  </a:lnTo>
                  <a:lnTo>
                    <a:pt x="1456" y="474"/>
                  </a:lnTo>
                  <a:lnTo>
                    <a:pt x="1469" y="470"/>
                  </a:lnTo>
                  <a:lnTo>
                    <a:pt x="1479" y="467"/>
                  </a:lnTo>
                  <a:lnTo>
                    <a:pt x="1483" y="467"/>
                  </a:lnTo>
                  <a:lnTo>
                    <a:pt x="1486" y="465"/>
                  </a:lnTo>
                  <a:lnTo>
                    <a:pt x="1488" y="467"/>
                  </a:lnTo>
                  <a:lnTo>
                    <a:pt x="1491" y="467"/>
                  </a:lnTo>
                  <a:lnTo>
                    <a:pt x="1492" y="468"/>
                  </a:lnTo>
                  <a:lnTo>
                    <a:pt x="1493" y="470"/>
                  </a:lnTo>
                  <a:lnTo>
                    <a:pt x="1493" y="473"/>
                  </a:lnTo>
                  <a:lnTo>
                    <a:pt x="1493" y="475"/>
                  </a:lnTo>
                  <a:lnTo>
                    <a:pt x="1490" y="481"/>
                  </a:lnTo>
                  <a:lnTo>
                    <a:pt x="1485" y="487"/>
                  </a:lnTo>
                  <a:lnTo>
                    <a:pt x="1477" y="492"/>
                  </a:lnTo>
                  <a:lnTo>
                    <a:pt x="1467" y="498"/>
                  </a:lnTo>
                  <a:lnTo>
                    <a:pt x="1455" y="502"/>
                  </a:lnTo>
                  <a:lnTo>
                    <a:pt x="1439" y="509"/>
                  </a:lnTo>
                  <a:lnTo>
                    <a:pt x="1431" y="513"/>
                  </a:lnTo>
                  <a:lnTo>
                    <a:pt x="1423" y="517"/>
                  </a:lnTo>
                  <a:lnTo>
                    <a:pt x="1416" y="521"/>
                  </a:lnTo>
                  <a:lnTo>
                    <a:pt x="1410" y="525"/>
                  </a:lnTo>
                  <a:lnTo>
                    <a:pt x="1405" y="530"/>
                  </a:lnTo>
                  <a:lnTo>
                    <a:pt x="1403" y="534"/>
                  </a:lnTo>
                  <a:lnTo>
                    <a:pt x="1400" y="538"/>
                  </a:lnTo>
                  <a:lnTo>
                    <a:pt x="1399" y="542"/>
                  </a:lnTo>
                  <a:lnTo>
                    <a:pt x="1398" y="547"/>
                  </a:lnTo>
                  <a:lnTo>
                    <a:pt x="1393" y="556"/>
                  </a:lnTo>
                  <a:lnTo>
                    <a:pt x="1390" y="561"/>
                  </a:lnTo>
                  <a:lnTo>
                    <a:pt x="1389" y="565"/>
                  </a:lnTo>
                  <a:lnTo>
                    <a:pt x="1390" y="569"/>
                  </a:lnTo>
                  <a:lnTo>
                    <a:pt x="1391" y="572"/>
                  </a:lnTo>
                  <a:lnTo>
                    <a:pt x="1395" y="576"/>
                  </a:lnTo>
                  <a:lnTo>
                    <a:pt x="1398" y="578"/>
                  </a:lnTo>
                  <a:lnTo>
                    <a:pt x="1403" y="582"/>
                  </a:lnTo>
                  <a:lnTo>
                    <a:pt x="1409" y="583"/>
                  </a:lnTo>
                  <a:lnTo>
                    <a:pt x="1431" y="589"/>
                  </a:lnTo>
                  <a:lnTo>
                    <a:pt x="1444" y="591"/>
                  </a:lnTo>
                  <a:lnTo>
                    <a:pt x="1448" y="593"/>
                  </a:lnTo>
                  <a:lnTo>
                    <a:pt x="1450" y="595"/>
                  </a:lnTo>
                  <a:lnTo>
                    <a:pt x="1450" y="599"/>
                  </a:lnTo>
                  <a:lnTo>
                    <a:pt x="1450" y="602"/>
                  </a:lnTo>
                  <a:lnTo>
                    <a:pt x="1444" y="610"/>
                  </a:lnTo>
                  <a:lnTo>
                    <a:pt x="1437" y="620"/>
                  </a:lnTo>
                  <a:lnTo>
                    <a:pt x="1434" y="624"/>
                  </a:lnTo>
                  <a:lnTo>
                    <a:pt x="1428" y="627"/>
                  </a:lnTo>
                  <a:lnTo>
                    <a:pt x="1423" y="628"/>
                  </a:lnTo>
                  <a:lnTo>
                    <a:pt x="1417" y="628"/>
                  </a:lnTo>
                  <a:lnTo>
                    <a:pt x="1405" y="627"/>
                  </a:lnTo>
                  <a:lnTo>
                    <a:pt x="1396" y="625"/>
                  </a:lnTo>
                  <a:lnTo>
                    <a:pt x="1385" y="622"/>
                  </a:lnTo>
                  <a:lnTo>
                    <a:pt x="1373" y="621"/>
                  </a:lnTo>
                  <a:lnTo>
                    <a:pt x="1360" y="621"/>
                  </a:lnTo>
                  <a:lnTo>
                    <a:pt x="1347" y="621"/>
                  </a:lnTo>
                  <a:lnTo>
                    <a:pt x="1339" y="622"/>
                  </a:lnTo>
                  <a:lnTo>
                    <a:pt x="1330" y="625"/>
                  </a:lnTo>
                  <a:lnTo>
                    <a:pt x="1323" y="627"/>
                  </a:lnTo>
                  <a:lnTo>
                    <a:pt x="1317" y="631"/>
                  </a:lnTo>
                  <a:lnTo>
                    <a:pt x="1315" y="635"/>
                  </a:lnTo>
                  <a:lnTo>
                    <a:pt x="1314" y="641"/>
                  </a:lnTo>
                  <a:lnTo>
                    <a:pt x="1314" y="644"/>
                  </a:lnTo>
                  <a:lnTo>
                    <a:pt x="1314" y="647"/>
                  </a:lnTo>
                  <a:lnTo>
                    <a:pt x="1316" y="650"/>
                  </a:lnTo>
                  <a:lnTo>
                    <a:pt x="1317" y="652"/>
                  </a:lnTo>
                  <a:lnTo>
                    <a:pt x="1320" y="654"/>
                  </a:lnTo>
                  <a:lnTo>
                    <a:pt x="1323" y="656"/>
                  </a:lnTo>
                  <a:lnTo>
                    <a:pt x="1326" y="657"/>
                  </a:lnTo>
                  <a:lnTo>
                    <a:pt x="1329" y="657"/>
                  </a:lnTo>
                  <a:lnTo>
                    <a:pt x="1337" y="656"/>
                  </a:lnTo>
                  <a:lnTo>
                    <a:pt x="1343" y="657"/>
                  </a:lnTo>
                  <a:lnTo>
                    <a:pt x="1351" y="658"/>
                  </a:lnTo>
                  <a:lnTo>
                    <a:pt x="1355" y="660"/>
                  </a:lnTo>
                  <a:lnTo>
                    <a:pt x="1360" y="664"/>
                  </a:lnTo>
                  <a:lnTo>
                    <a:pt x="1364" y="669"/>
                  </a:lnTo>
                  <a:lnTo>
                    <a:pt x="1366" y="671"/>
                  </a:lnTo>
                  <a:lnTo>
                    <a:pt x="1368" y="672"/>
                  </a:lnTo>
                  <a:lnTo>
                    <a:pt x="1371" y="672"/>
                  </a:lnTo>
                  <a:lnTo>
                    <a:pt x="1372" y="672"/>
                  </a:lnTo>
                  <a:lnTo>
                    <a:pt x="1378" y="666"/>
                  </a:lnTo>
                  <a:lnTo>
                    <a:pt x="1383" y="660"/>
                  </a:lnTo>
                  <a:lnTo>
                    <a:pt x="1389" y="656"/>
                  </a:lnTo>
                  <a:lnTo>
                    <a:pt x="1395" y="652"/>
                  </a:lnTo>
                  <a:lnTo>
                    <a:pt x="1402" y="650"/>
                  </a:lnTo>
                  <a:lnTo>
                    <a:pt x="1409" y="649"/>
                  </a:lnTo>
                  <a:lnTo>
                    <a:pt x="1417" y="647"/>
                  </a:lnTo>
                  <a:lnTo>
                    <a:pt x="1427" y="647"/>
                  </a:lnTo>
                  <a:lnTo>
                    <a:pt x="1436" y="649"/>
                  </a:lnTo>
                  <a:lnTo>
                    <a:pt x="1443" y="650"/>
                  </a:lnTo>
                  <a:lnTo>
                    <a:pt x="1447" y="652"/>
                  </a:lnTo>
                  <a:lnTo>
                    <a:pt x="1449" y="653"/>
                  </a:lnTo>
                  <a:lnTo>
                    <a:pt x="1450" y="656"/>
                  </a:lnTo>
                  <a:lnTo>
                    <a:pt x="1450" y="658"/>
                  </a:lnTo>
                  <a:lnTo>
                    <a:pt x="1450" y="664"/>
                  </a:lnTo>
                  <a:lnTo>
                    <a:pt x="1448" y="669"/>
                  </a:lnTo>
                  <a:lnTo>
                    <a:pt x="1443" y="675"/>
                  </a:lnTo>
                  <a:lnTo>
                    <a:pt x="1435" y="683"/>
                  </a:lnTo>
                  <a:lnTo>
                    <a:pt x="1431" y="687"/>
                  </a:lnTo>
                  <a:lnTo>
                    <a:pt x="1430" y="690"/>
                  </a:lnTo>
                  <a:lnTo>
                    <a:pt x="1429" y="694"/>
                  </a:lnTo>
                  <a:lnTo>
                    <a:pt x="1430" y="696"/>
                  </a:lnTo>
                  <a:lnTo>
                    <a:pt x="1435" y="702"/>
                  </a:lnTo>
                  <a:lnTo>
                    <a:pt x="1441" y="707"/>
                  </a:lnTo>
                  <a:lnTo>
                    <a:pt x="1447" y="710"/>
                  </a:lnTo>
                  <a:lnTo>
                    <a:pt x="1452" y="714"/>
                  </a:lnTo>
                  <a:lnTo>
                    <a:pt x="1453" y="715"/>
                  </a:lnTo>
                  <a:lnTo>
                    <a:pt x="1453" y="717"/>
                  </a:lnTo>
                  <a:lnTo>
                    <a:pt x="1452" y="720"/>
                  </a:lnTo>
                  <a:lnTo>
                    <a:pt x="1449" y="721"/>
                  </a:lnTo>
                  <a:lnTo>
                    <a:pt x="1444" y="727"/>
                  </a:lnTo>
                  <a:lnTo>
                    <a:pt x="1441" y="732"/>
                  </a:lnTo>
                  <a:lnTo>
                    <a:pt x="1441" y="736"/>
                  </a:lnTo>
                  <a:lnTo>
                    <a:pt x="1441" y="741"/>
                  </a:lnTo>
                  <a:lnTo>
                    <a:pt x="1442" y="745"/>
                  </a:lnTo>
                  <a:lnTo>
                    <a:pt x="1443" y="748"/>
                  </a:lnTo>
                  <a:lnTo>
                    <a:pt x="1448" y="748"/>
                  </a:lnTo>
                  <a:lnTo>
                    <a:pt x="1454" y="745"/>
                  </a:lnTo>
                  <a:lnTo>
                    <a:pt x="1459" y="742"/>
                  </a:lnTo>
                  <a:lnTo>
                    <a:pt x="1461" y="742"/>
                  </a:lnTo>
                  <a:lnTo>
                    <a:pt x="1463" y="742"/>
                  </a:lnTo>
                  <a:lnTo>
                    <a:pt x="1466" y="744"/>
                  </a:lnTo>
                  <a:lnTo>
                    <a:pt x="1466" y="745"/>
                  </a:lnTo>
                  <a:lnTo>
                    <a:pt x="1467" y="748"/>
                  </a:lnTo>
                  <a:lnTo>
                    <a:pt x="1466" y="753"/>
                  </a:lnTo>
                  <a:lnTo>
                    <a:pt x="1465" y="758"/>
                  </a:lnTo>
                  <a:lnTo>
                    <a:pt x="1463" y="763"/>
                  </a:lnTo>
                  <a:lnTo>
                    <a:pt x="1460" y="769"/>
                  </a:lnTo>
                  <a:lnTo>
                    <a:pt x="1456" y="773"/>
                  </a:lnTo>
                  <a:lnTo>
                    <a:pt x="1452" y="777"/>
                  </a:lnTo>
                  <a:lnTo>
                    <a:pt x="1442" y="784"/>
                  </a:lnTo>
                  <a:lnTo>
                    <a:pt x="1434" y="789"/>
                  </a:lnTo>
                  <a:lnTo>
                    <a:pt x="1425" y="792"/>
                  </a:lnTo>
                  <a:lnTo>
                    <a:pt x="1418" y="792"/>
                  </a:lnTo>
                  <a:lnTo>
                    <a:pt x="1416" y="792"/>
                  </a:lnTo>
                  <a:lnTo>
                    <a:pt x="1414" y="791"/>
                  </a:lnTo>
                  <a:lnTo>
                    <a:pt x="1411" y="789"/>
                  </a:lnTo>
                  <a:lnTo>
                    <a:pt x="1410" y="786"/>
                  </a:lnTo>
                  <a:lnTo>
                    <a:pt x="1408" y="778"/>
                  </a:lnTo>
                  <a:lnTo>
                    <a:pt x="1406" y="765"/>
                  </a:lnTo>
                  <a:lnTo>
                    <a:pt x="1405" y="753"/>
                  </a:lnTo>
                  <a:lnTo>
                    <a:pt x="1405" y="742"/>
                  </a:lnTo>
                  <a:lnTo>
                    <a:pt x="1405" y="733"/>
                  </a:lnTo>
                  <a:lnTo>
                    <a:pt x="1405" y="726"/>
                  </a:lnTo>
                  <a:lnTo>
                    <a:pt x="1404" y="721"/>
                  </a:lnTo>
                  <a:lnTo>
                    <a:pt x="1403" y="717"/>
                  </a:lnTo>
                  <a:lnTo>
                    <a:pt x="1398" y="714"/>
                  </a:lnTo>
                  <a:lnTo>
                    <a:pt x="1391" y="713"/>
                  </a:lnTo>
                  <a:lnTo>
                    <a:pt x="1385" y="712"/>
                  </a:lnTo>
                  <a:lnTo>
                    <a:pt x="1383" y="713"/>
                  </a:lnTo>
                  <a:lnTo>
                    <a:pt x="1381" y="716"/>
                  </a:lnTo>
                  <a:lnTo>
                    <a:pt x="1384" y="723"/>
                  </a:lnTo>
                  <a:lnTo>
                    <a:pt x="1385" y="735"/>
                  </a:lnTo>
                  <a:lnTo>
                    <a:pt x="1385" y="751"/>
                  </a:lnTo>
                  <a:lnTo>
                    <a:pt x="1385" y="766"/>
                  </a:lnTo>
                  <a:lnTo>
                    <a:pt x="1385" y="779"/>
                  </a:lnTo>
                  <a:lnTo>
                    <a:pt x="1385" y="783"/>
                  </a:lnTo>
                  <a:lnTo>
                    <a:pt x="1383" y="785"/>
                  </a:lnTo>
                  <a:lnTo>
                    <a:pt x="1380" y="788"/>
                  </a:lnTo>
                  <a:lnTo>
                    <a:pt x="1377" y="789"/>
                  </a:lnTo>
                  <a:lnTo>
                    <a:pt x="1370" y="790"/>
                  </a:lnTo>
                  <a:lnTo>
                    <a:pt x="1361" y="792"/>
                  </a:lnTo>
                  <a:lnTo>
                    <a:pt x="1353" y="795"/>
                  </a:lnTo>
                  <a:lnTo>
                    <a:pt x="1345" y="795"/>
                  </a:lnTo>
                  <a:lnTo>
                    <a:pt x="1337" y="792"/>
                  </a:lnTo>
                  <a:lnTo>
                    <a:pt x="1333" y="790"/>
                  </a:lnTo>
                  <a:lnTo>
                    <a:pt x="1330" y="785"/>
                  </a:lnTo>
                  <a:lnTo>
                    <a:pt x="1328" y="779"/>
                  </a:lnTo>
                  <a:lnTo>
                    <a:pt x="1327" y="773"/>
                  </a:lnTo>
                  <a:lnTo>
                    <a:pt x="1326" y="765"/>
                  </a:lnTo>
                  <a:lnTo>
                    <a:pt x="1324" y="759"/>
                  </a:lnTo>
                  <a:lnTo>
                    <a:pt x="1322" y="755"/>
                  </a:lnTo>
                  <a:lnTo>
                    <a:pt x="1320" y="754"/>
                  </a:lnTo>
                  <a:lnTo>
                    <a:pt x="1318" y="754"/>
                  </a:lnTo>
                  <a:lnTo>
                    <a:pt x="1317" y="755"/>
                  </a:lnTo>
                  <a:lnTo>
                    <a:pt x="1316" y="758"/>
                  </a:lnTo>
                  <a:lnTo>
                    <a:pt x="1311" y="763"/>
                  </a:lnTo>
                  <a:lnTo>
                    <a:pt x="1304" y="766"/>
                  </a:lnTo>
                  <a:lnTo>
                    <a:pt x="1297" y="779"/>
                  </a:lnTo>
                  <a:lnTo>
                    <a:pt x="1286" y="803"/>
                  </a:lnTo>
                  <a:lnTo>
                    <a:pt x="1276" y="827"/>
                  </a:lnTo>
                  <a:lnTo>
                    <a:pt x="1271" y="838"/>
                  </a:lnTo>
                  <a:lnTo>
                    <a:pt x="1271" y="840"/>
                  </a:lnTo>
                  <a:lnTo>
                    <a:pt x="1273" y="841"/>
                  </a:lnTo>
                  <a:lnTo>
                    <a:pt x="1276" y="842"/>
                  </a:lnTo>
                  <a:lnTo>
                    <a:pt x="1279" y="842"/>
                  </a:lnTo>
                  <a:lnTo>
                    <a:pt x="1289" y="841"/>
                  </a:lnTo>
                  <a:lnTo>
                    <a:pt x="1298" y="839"/>
                  </a:lnTo>
                  <a:lnTo>
                    <a:pt x="1305" y="835"/>
                  </a:lnTo>
                  <a:lnTo>
                    <a:pt x="1313" y="834"/>
                  </a:lnTo>
                  <a:lnTo>
                    <a:pt x="1321" y="833"/>
                  </a:lnTo>
                  <a:lnTo>
                    <a:pt x="1332" y="834"/>
                  </a:lnTo>
                  <a:lnTo>
                    <a:pt x="1334" y="835"/>
                  </a:lnTo>
                  <a:lnTo>
                    <a:pt x="1336" y="836"/>
                  </a:lnTo>
                  <a:lnTo>
                    <a:pt x="1337" y="840"/>
                  </a:lnTo>
                  <a:lnTo>
                    <a:pt x="1339" y="842"/>
                  </a:lnTo>
                  <a:lnTo>
                    <a:pt x="1341" y="849"/>
                  </a:lnTo>
                  <a:lnTo>
                    <a:pt x="1345" y="854"/>
                  </a:lnTo>
                  <a:lnTo>
                    <a:pt x="1348" y="858"/>
                  </a:lnTo>
                  <a:lnTo>
                    <a:pt x="1353" y="860"/>
                  </a:lnTo>
                  <a:lnTo>
                    <a:pt x="1357" y="860"/>
                  </a:lnTo>
                  <a:lnTo>
                    <a:pt x="1360" y="861"/>
                  </a:lnTo>
                  <a:lnTo>
                    <a:pt x="1365" y="862"/>
                  </a:lnTo>
                  <a:lnTo>
                    <a:pt x="1368" y="866"/>
                  </a:lnTo>
                  <a:lnTo>
                    <a:pt x="1372" y="872"/>
                  </a:lnTo>
                  <a:lnTo>
                    <a:pt x="1374" y="880"/>
                  </a:lnTo>
                  <a:lnTo>
                    <a:pt x="1376" y="890"/>
                  </a:lnTo>
                  <a:lnTo>
                    <a:pt x="1376" y="902"/>
                  </a:lnTo>
                  <a:lnTo>
                    <a:pt x="1374" y="906"/>
                  </a:lnTo>
                  <a:lnTo>
                    <a:pt x="1373" y="910"/>
                  </a:lnTo>
                  <a:lnTo>
                    <a:pt x="1372" y="912"/>
                  </a:lnTo>
                  <a:lnTo>
                    <a:pt x="1370" y="914"/>
                  </a:lnTo>
                  <a:lnTo>
                    <a:pt x="1367" y="914"/>
                  </a:lnTo>
                  <a:lnTo>
                    <a:pt x="1364" y="914"/>
                  </a:lnTo>
                  <a:lnTo>
                    <a:pt x="1358" y="911"/>
                  </a:lnTo>
                  <a:lnTo>
                    <a:pt x="1352" y="909"/>
                  </a:lnTo>
                  <a:lnTo>
                    <a:pt x="1346" y="905"/>
                  </a:lnTo>
                  <a:lnTo>
                    <a:pt x="1339" y="903"/>
                  </a:lnTo>
                  <a:lnTo>
                    <a:pt x="1330" y="901"/>
                  </a:lnTo>
                  <a:lnTo>
                    <a:pt x="1322" y="899"/>
                  </a:lnTo>
                  <a:lnTo>
                    <a:pt x="1315" y="899"/>
                  </a:lnTo>
                  <a:lnTo>
                    <a:pt x="1309" y="902"/>
                  </a:lnTo>
                  <a:lnTo>
                    <a:pt x="1308" y="903"/>
                  </a:lnTo>
                  <a:lnTo>
                    <a:pt x="1305" y="905"/>
                  </a:lnTo>
                  <a:lnTo>
                    <a:pt x="1305" y="908"/>
                  </a:lnTo>
                  <a:lnTo>
                    <a:pt x="1305" y="911"/>
                  </a:lnTo>
                  <a:lnTo>
                    <a:pt x="1307" y="914"/>
                  </a:lnTo>
                  <a:lnTo>
                    <a:pt x="1308" y="916"/>
                  </a:lnTo>
                  <a:lnTo>
                    <a:pt x="1310" y="918"/>
                  </a:lnTo>
                  <a:lnTo>
                    <a:pt x="1314" y="921"/>
                  </a:lnTo>
                  <a:lnTo>
                    <a:pt x="1321" y="924"/>
                  </a:lnTo>
                  <a:lnTo>
                    <a:pt x="1330" y="928"/>
                  </a:lnTo>
                  <a:lnTo>
                    <a:pt x="1348" y="934"/>
                  </a:lnTo>
                  <a:lnTo>
                    <a:pt x="1361" y="940"/>
                  </a:lnTo>
                  <a:lnTo>
                    <a:pt x="1365" y="943"/>
                  </a:lnTo>
                  <a:lnTo>
                    <a:pt x="1367" y="947"/>
                  </a:lnTo>
                  <a:lnTo>
                    <a:pt x="1370" y="950"/>
                  </a:lnTo>
                  <a:lnTo>
                    <a:pt x="1371" y="955"/>
                  </a:lnTo>
                  <a:lnTo>
                    <a:pt x="1372" y="960"/>
                  </a:lnTo>
                  <a:lnTo>
                    <a:pt x="1371" y="965"/>
                  </a:lnTo>
                  <a:lnTo>
                    <a:pt x="1370" y="971"/>
                  </a:lnTo>
                  <a:lnTo>
                    <a:pt x="1367" y="977"/>
                  </a:lnTo>
                  <a:lnTo>
                    <a:pt x="1360" y="987"/>
                  </a:lnTo>
                  <a:lnTo>
                    <a:pt x="1354" y="993"/>
                  </a:lnTo>
                  <a:lnTo>
                    <a:pt x="1348" y="998"/>
                  </a:lnTo>
                  <a:lnTo>
                    <a:pt x="1343" y="1002"/>
                  </a:lnTo>
                  <a:lnTo>
                    <a:pt x="1340" y="1004"/>
                  </a:lnTo>
                  <a:lnTo>
                    <a:pt x="1335" y="1006"/>
                  </a:lnTo>
                  <a:lnTo>
                    <a:pt x="1330" y="1007"/>
                  </a:lnTo>
                  <a:lnTo>
                    <a:pt x="1326" y="1009"/>
                  </a:lnTo>
                  <a:lnTo>
                    <a:pt x="1315" y="1011"/>
                  </a:lnTo>
                  <a:lnTo>
                    <a:pt x="1304" y="1012"/>
                  </a:lnTo>
                  <a:lnTo>
                    <a:pt x="1299" y="1015"/>
                  </a:lnTo>
                  <a:lnTo>
                    <a:pt x="1297" y="1017"/>
                  </a:lnTo>
                  <a:lnTo>
                    <a:pt x="1297" y="1021"/>
                  </a:lnTo>
                  <a:lnTo>
                    <a:pt x="1298" y="1025"/>
                  </a:lnTo>
                  <a:lnTo>
                    <a:pt x="1302" y="1035"/>
                  </a:lnTo>
                  <a:lnTo>
                    <a:pt x="1308" y="1043"/>
                  </a:lnTo>
                  <a:lnTo>
                    <a:pt x="1315" y="1053"/>
                  </a:lnTo>
                  <a:lnTo>
                    <a:pt x="1324" y="1063"/>
                  </a:lnTo>
                  <a:lnTo>
                    <a:pt x="1336" y="1073"/>
                  </a:lnTo>
                  <a:lnTo>
                    <a:pt x="1345" y="1079"/>
                  </a:lnTo>
                  <a:lnTo>
                    <a:pt x="1353" y="1081"/>
                  </a:lnTo>
                  <a:lnTo>
                    <a:pt x="1360" y="1085"/>
                  </a:lnTo>
                  <a:lnTo>
                    <a:pt x="1364" y="1087"/>
                  </a:lnTo>
                  <a:lnTo>
                    <a:pt x="1365" y="1088"/>
                  </a:lnTo>
                  <a:lnTo>
                    <a:pt x="1365" y="1089"/>
                  </a:lnTo>
                  <a:lnTo>
                    <a:pt x="1364" y="1092"/>
                  </a:lnTo>
                  <a:lnTo>
                    <a:pt x="1360" y="1097"/>
                  </a:lnTo>
                  <a:lnTo>
                    <a:pt x="1358" y="1104"/>
                  </a:lnTo>
                  <a:lnTo>
                    <a:pt x="1355" y="1113"/>
                  </a:lnTo>
                  <a:lnTo>
                    <a:pt x="1354" y="1124"/>
                  </a:lnTo>
                  <a:lnTo>
                    <a:pt x="1355" y="1130"/>
                  </a:lnTo>
                  <a:lnTo>
                    <a:pt x="1358" y="1136"/>
                  </a:lnTo>
                  <a:lnTo>
                    <a:pt x="1361" y="1141"/>
                  </a:lnTo>
                  <a:lnTo>
                    <a:pt x="1366" y="1147"/>
                  </a:lnTo>
                  <a:lnTo>
                    <a:pt x="1376" y="1155"/>
                  </a:lnTo>
                  <a:lnTo>
                    <a:pt x="1381" y="1161"/>
                  </a:lnTo>
                  <a:lnTo>
                    <a:pt x="1385" y="1167"/>
                  </a:lnTo>
                  <a:lnTo>
                    <a:pt x="1390" y="1174"/>
                  </a:lnTo>
                  <a:lnTo>
                    <a:pt x="1392" y="1182"/>
                  </a:lnTo>
                  <a:lnTo>
                    <a:pt x="1393" y="1191"/>
                  </a:lnTo>
                  <a:lnTo>
                    <a:pt x="1393" y="1194"/>
                  </a:lnTo>
                  <a:lnTo>
                    <a:pt x="1392" y="1198"/>
                  </a:lnTo>
                  <a:lnTo>
                    <a:pt x="1391" y="1200"/>
                  </a:lnTo>
                  <a:lnTo>
                    <a:pt x="1389" y="1202"/>
                  </a:lnTo>
                  <a:lnTo>
                    <a:pt x="1383" y="1205"/>
                  </a:lnTo>
                  <a:lnTo>
                    <a:pt x="1378" y="1205"/>
                  </a:lnTo>
                  <a:lnTo>
                    <a:pt x="1372" y="1204"/>
                  </a:lnTo>
                  <a:lnTo>
                    <a:pt x="1366" y="1199"/>
                  </a:lnTo>
                  <a:lnTo>
                    <a:pt x="1360" y="1194"/>
                  </a:lnTo>
                  <a:lnTo>
                    <a:pt x="1355" y="1189"/>
                  </a:lnTo>
                  <a:lnTo>
                    <a:pt x="1351" y="1185"/>
                  </a:lnTo>
                  <a:lnTo>
                    <a:pt x="1345" y="1181"/>
                  </a:lnTo>
                  <a:lnTo>
                    <a:pt x="1341" y="1180"/>
                  </a:lnTo>
                  <a:lnTo>
                    <a:pt x="1337" y="1179"/>
                  </a:lnTo>
                  <a:lnTo>
                    <a:pt x="1333" y="1177"/>
                  </a:lnTo>
                  <a:lnTo>
                    <a:pt x="1328" y="1177"/>
                  </a:lnTo>
                  <a:lnTo>
                    <a:pt x="1322" y="1179"/>
                  </a:lnTo>
                  <a:lnTo>
                    <a:pt x="1318" y="1180"/>
                  </a:lnTo>
                  <a:lnTo>
                    <a:pt x="1316" y="1181"/>
                  </a:lnTo>
                  <a:lnTo>
                    <a:pt x="1314" y="1183"/>
                  </a:lnTo>
                  <a:lnTo>
                    <a:pt x="1311" y="1191"/>
                  </a:lnTo>
                  <a:lnTo>
                    <a:pt x="1310" y="1200"/>
                  </a:lnTo>
                  <a:lnTo>
                    <a:pt x="1309" y="1206"/>
                  </a:lnTo>
                  <a:lnTo>
                    <a:pt x="1308" y="1211"/>
                  </a:lnTo>
                  <a:lnTo>
                    <a:pt x="1307" y="1215"/>
                  </a:lnTo>
                  <a:lnTo>
                    <a:pt x="1304" y="1219"/>
                  </a:lnTo>
                  <a:lnTo>
                    <a:pt x="1302" y="1223"/>
                  </a:lnTo>
                  <a:lnTo>
                    <a:pt x="1298" y="1225"/>
                  </a:lnTo>
                  <a:lnTo>
                    <a:pt x="1296" y="1227"/>
                  </a:lnTo>
                  <a:lnTo>
                    <a:pt x="1292" y="1229"/>
                  </a:lnTo>
                  <a:lnTo>
                    <a:pt x="1290" y="1230"/>
                  </a:lnTo>
                  <a:lnTo>
                    <a:pt x="1289" y="1232"/>
                  </a:lnTo>
                  <a:lnTo>
                    <a:pt x="1290" y="1236"/>
                  </a:lnTo>
                  <a:lnTo>
                    <a:pt x="1292" y="1239"/>
                  </a:lnTo>
                  <a:lnTo>
                    <a:pt x="1295" y="1243"/>
                  </a:lnTo>
                  <a:lnTo>
                    <a:pt x="1296" y="1248"/>
                  </a:lnTo>
                  <a:lnTo>
                    <a:pt x="1297" y="1252"/>
                  </a:lnTo>
                  <a:lnTo>
                    <a:pt x="1298" y="1258"/>
                  </a:lnTo>
                  <a:lnTo>
                    <a:pt x="1297" y="1262"/>
                  </a:lnTo>
                  <a:lnTo>
                    <a:pt x="1295" y="1265"/>
                  </a:lnTo>
                  <a:lnTo>
                    <a:pt x="1291" y="1268"/>
                  </a:lnTo>
                  <a:lnTo>
                    <a:pt x="1288" y="1269"/>
                  </a:lnTo>
                  <a:lnTo>
                    <a:pt x="1284" y="1269"/>
                  </a:lnTo>
                  <a:lnTo>
                    <a:pt x="1280" y="1268"/>
                  </a:lnTo>
                  <a:lnTo>
                    <a:pt x="1277" y="1265"/>
                  </a:lnTo>
                  <a:lnTo>
                    <a:pt x="1276" y="1262"/>
                  </a:lnTo>
                  <a:lnTo>
                    <a:pt x="1273" y="1259"/>
                  </a:lnTo>
                  <a:lnTo>
                    <a:pt x="1271" y="1256"/>
                  </a:lnTo>
                  <a:lnTo>
                    <a:pt x="1269" y="1255"/>
                  </a:lnTo>
                  <a:lnTo>
                    <a:pt x="1266" y="1252"/>
                  </a:lnTo>
                  <a:lnTo>
                    <a:pt x="1264" y="1252"/>
                  </a:lnTo>
                  <a:lnTo>
                    <a:pt x="1261" y="1252"/>
                  </a:lnTo>
                  <a:lnTo>
                    <a:pt x="1259" y="1254"/>
                  </a:lnTo>
                  <a:lnTo>
                    <a:pt x="1257" y="1255"/>
                  </a:lnTo>
                  <a:lnTo>
                    <a:pt x="1254" y="1257"/>
                  </a:lnTo>
                  <a:lnTo>
                    <a:pt x="1253" y="1259"/>
                  </a:lnTo>
                  <a:lnTo>
                    <a:pt x="1252" y="1263"/>
                  </a:lnTo>
                  <a:lnTo>
                    <a:pt x="1251" y="1267"/>
                  </a:lnTo>
                  <a:lnTo>
                    <a:pt x="1251" y="1270"/>
                  </a:lnTo>
                  <a:lnTo>
                    <a:pt x="1252" y="1273"/>
                  </a:lnTo>
                  <a:lnTo>
                    <a:pt x="1253" y="1275"/>
                  </a:lnTo>
                  <a:lnTo>
                    <a:pt x="1255" y="1277"/>
                  </a:lnTo>
                  <a:lnTo>
                    <a:pt x="1259" y="1280"/>
                  </a:lnTo>
                  <a:lnTo>
                    <a:pt x="1261" y="1283"/>
                  </a:lnTo>
                  <a:lnTo>
                    <a:pt x="1261" y="1287"/>
                  </a:lnTo>
                  <a:lnTo>
                    <a:pt x="1261" y="1293"/>
                  </a:lnTo>
                  <a:lnTo>
                    <a:pt x="1261" y="1295"/>
                  </a:lnTo>
                  <a:lnTo>
                    <a:pt x="1260" y="1297"/>
                  </a:lnTo>
                  <a:lnTo>
                    <a:pt x="1259" y="1299"/>
                  </a:lnTo>
                  <a:lnTo>
                    <a:pt x="1257" y="1301"/>
                  </a:lnTo>
                  <a:lnTo>
                    <a:pt x="1251" y="1303"/>
                  </a:lnTo>
                  <a:lnTo>
                    <a:pt x="1244" y="1305"/>
                  </a:lnTo>
                  <a:lnTo>
                    <a:pt x="1238" y="1305"/>
                  </a:lnTo>
                  <a:lnTo>
                    <a:pt x="1233" y="1307"/>
                  </a:lnTo>
                  <a:lnTo>
                    <a:pt x="1229" y="1309"/>
                  </a:lnTo>
                  <a:lnTo>
                    <a:pt x="1223" y="1313"/>
                  </a:lnTo>
                  <a:lnTo>
                    <a:pt x="1220" y="1315"/>
                  </a:lnTo>
                  <a:lnTo>
                    <a:pt x="1216" y="1317"/>
                  </a:lnTo>
                  <a:lnTo>
                    <a:pt x="1214" y="1317"/>
                  </a:lnTo>
                  <a:lnTo>
                    <a:pt x="1210" y="1315"/>
                  </a:lnTo>
                  <a:lnTo>
                    <a:pt x="1207" y="1313"/>
                  </a:lnTo>
                  <a:lnTo>
                    <a:pt x="1203" y="1308"/>
                  </a:lnTo>
                  <a:lnTo>
                    <a:pt x="1201" y="1300"/>
                  </a:lnTo>
                  <a:lnTo>
                    <a:pt x="1198" y="1289"/>
                  </a:lnTo>
                  <a:lnTo>
                    <a:pt x="1200" y="1284"/>
                  </a:lnTo>
                  <a:lnTo>
                    <a:pt x="1202" y="1280"/>
                  </a:lnTo>
                  <a:lnTo>
                    <a:pt x="1206" y="1275"/>
                  </a:lnTo>
                  <a:lnTo>
                    <a:pt x="1211" y="1273"/>
                  </a:lnTo>
                  <a:lnTo>
                    <a:pt x="1215" y="1271"/>
                  </a:lnTo>
                  <a:lnTo>
                    <a:pt x="1217" y="1270"/>
                  </a:lnTo>
                  <a:lnTo>
                    <a:pt x="1220" y="1268"/>
                  </a:lnTo>
                  <a:lnTo>
                    <a:pt x="1222" y="1264"/>
                  </a:lnTo>
                  <a:lnTo>
                    <a:pt x="1226" y="1258"/>
                  </a:lnTo>
                  <a:lnTo>
                    <a:pt x="1229" y="1250"/>
                  </a:lnTo>
                  <a:lnTo>
                    <a:pt x="1239" y="1240"/>
                  </a:lnTo>
                  <a:lnTo>
                    <a:pt x="1250" y="1232"/>
                  </a:lnTo>
                  <a:lnTo>
                    <a:pt x="1251" y="1225"/>
                  </a:lnTo>
                  <a:lnTo>
                    <a:pt x="1250" y="1218"/>
                  </a:lnTo>
                  <a:lnTo>
                    <a:pt x="1248" y="1212"/>
                  </a:lnTo>
                  <a:lnTo>
                    <a:pt x="1248" y="1206"/>
                  </a:lnTo>
                  <a:lnTo>
                    <a:pt x="1247" y="1198"/>
                  </a:lnTo>
                  <a:lnTo>
                    <a:pt x="1247" y="1189"/>
                  </a:lnTo>
                  <a:lnTo>
                    <a:pt x="1245" y="1183"/>
                  </a:lnTo>
                  <a:lnTo>
                    <a:pt x="1242" y="1179"/>
                  </a:lnTo>
                  <a:lnTo>
                    <a:pt x="1234" y="1175"/>
                  </a:lnTo>
                  <a:lnTo>
                    <a:pt x="1222" y="1170"/>
                  </a:lnTo>
                  <a:lnTo>
                    <a:pt x="1220" y="1170"/>
                  </a:lnTo>
                  <a:lnTo>
                    <a:pt x="1217" y="1172"/>
                  </a:lnTo>
                  <a:lnTo>
                    <a:pt x="1213" y="1175"/>
                  </a:lnTo>
                  <a:lnTo>
                    <a:pt x="1209" y="1177"/>
                  </a:lnTo>
                  <a:lnTo>
                    <a:pt x="1202" y="1185"/>
                  </a:lnTo>
                  <a:lnTo>
                    <a:pt x="1198" y="1191"/>
                  </a:lnTo>
                  <a:lnTo>
                    <a:pt x="1195" y="1194"/>
                  </a:lnTo>
                  <a:lnTo>
                    <a:pt x="1190" y="1196"/>
                  </a:lnTo>
                  <a:lnTo>
                    <a:pt x="1185" y="1198"/>
                  </a:lnTo>
                  <a:lnTo>
                    <a:pt x="1178" y="1198"/>
                  </a:lnTo>
                  <a:lnTo>
                    <a:pt x="1172" y="1199"/>
                  </a:lnTo>
                  <a:lnTo>
                    <a:pt x="1167" y="1200"/>
                  </a:lnTo>
                  <a:lnTo>
                    <a:pt x="1163" y="1202"/>
                  </a:lnTo>
                  <a:lnTo>
                    <a:pt x="1162" y="1205"/>
                  </a:lnTo>
                  <a:lnTo>
                    <a:pt x="1162" y="1208"/>
                  </a:lnTo>
                  <a:lnTo>
                    <a:pt x="1162" y="1212"/>
                  </a:lnTo>
                  <a:lnTo>
                    <a:pt x="1164" y="1213"/>
                  </a:lnTo>
                  <a:lnTo>
                    <a:pt x="1165" y="1215"/>
                  </a:lnTo>
                  <a:lnTo>
                    <a:pt x="1171" y="1218"/>
                  </a:lnTo>
                  <a:lnTo>
                    <a:pt x="1178" y="1219"/>
                  </a:lnTo>
                  <a:lnTo>
                    <a:pt x="1183" y="1221"/>
                  </a:lnTo>
                  <a:lnTo>
                    <a:pt x="1187" y="1224"/>
                  </a:lnTo>
                  <a:lnTo>
                    <a:pt x="1189" y="1226"/>
                  </a:lnTo>
                  <a:lnTo>
                    <a:pt x="1192" y="1230"/>
                  </a:lnTo>
                  <a:lnTo>
                    <a:pt x="1195" y="1233"/>
                  </a:lnTo>
                  <a:lnTo>
                    <a:pt x="1196" y="1238"/>
                  </a:lnTo>
                  <a:lnTo>
                    <a:pt x="1196" y="1242"/>
                  </a:lnTo>
                  <a:lnTo>
                    <a:pt x="1196" y="1246"/>
                  </a:lnTo>
                  <a:lnTo>
                    <a:pt x="1195" y="1250"/>
                  </a:lnTo>
                  <a:lnTo>
                    <a:pt x="1192" y="1255"/>
                  </a:lnTo>
                  <a:lnTo>
                    <a:pt x="1190" y="1258"/>
                  </a:lnTo>
                  <a:lnTo>
                    <a:pt x="1187" y="1263"/>
                  </a:lnTo>
                  <a:lnTo>
                    <a:pt x="1178" y="1270"/>
                  </a:lnTo>
                  <a:lnTo>
                    <a:pt x="1169" y="1275"/>
                  </a:lnTo>
                  <a:lnTo>
                    <a:pt x="1165" y="1277"/>
                  </a:lnTo>
                  <a:lnTo>
                    <a:pt x="1162" y="1281"/>
                  </a:lnTo>
                  <a:lnTo>
                    <a:pt x="1159" y="1284"/>
                  </a:lnTo>
                  <a:lnTo>
                    <a:pt x="1157" y="1289"/>
                  </a:lnTo>
                  <a:lnTo>
                    <a:pt x="1156" y="1297"/>
                  </a:lnTo>
                  <a:lnTo>
                    <a:pt x="1156" y="1305"/>
                  </a:lnTo>
                  <a:lnTo>
                    <a:pt x="1157" y="1313"/>
                  </a:lnTo>
                  <a:lnTo>
                    <a:pt x="1157" y="1322"/>
                  </a:lnTo>
                  <a:lnTo>
                    <a:pt x="1156" y="1332"/>
                  </a:lnTo>
                  <a:lnTo>
                    <a:pt x="1153" y="1341"/>
                  </a:lnTo>
                  <a:lnTo>
                    <a:pt x="1151" y="1345"/>
                  </a:lnTo>
                  <a:lnTo>
                    <a:pt x="1148" y="1349"/>
                  </a:lnTo>
                  <a:lnTo>
                    <a:pt x="1145" y="1350"/>
                  </a:lnTo>
                  <a:lnTo>
                    <a:pt x="1143" y="1351"/>
                  </a:lnTo>
                  <a:lnTo>
                    <a:pt x="1139" y="1351"/>
                  </a:lnTo>
                  <a:lnTo>
                    <a:pt x="1135" y="1350"/>
                  </a:lnTo>
                  <a:lnTo>
                    <a:pt x="1132" y="1349"/>
                  </a:lnTo>
                  <a:lnTo>
                    <a:pt x="1128" y="1346"/>
                  </a:lnTo>
                  <a:lnTo>
                    <a:pt x="1126" y="1344"/>
                  </a:lnTo>
                  <a:lnTo>
                    <a:pt x="1122" y="1343"/>
                  </a:lnTo>
                  <a:lnTo>
                    <a:pt x="1118" y="1341"/>
                  </a:lnTo>
                  <a:lnTo>
                    <a:pt x="1114" y="1343"/>
                  </a:lnTo>
                  <a:lnTo>
                    <a:pt x="1104" y="1344"/>
                  </a:lnTo>
                  <a:lnTo>
                    <a:pt x="1096" y="1346"/>
                  </a:lnTo>
                  <a:lnTo>
                    <a:pt x="1088" y="1346"/>
                  </a:lnTo>
                  <a:lnTo>
                    <a:pt x="1078" y="1345"/>
                  </a:lnTo>
                  <a:lnTo>
                    <a:pt x="1070" y="1343"/>
                  </a:lnTo>
                  <a:lnTo>
                    <a:pt x="1061" y="1339"/>
                  </a:lnTo>
                  <a:lnTo>
                    <a:pt x="1056" y="1338"/>
                  </a:lnTo>
                  <a:lnTo>
                    <a:pt x="1052" y="1337"/>
                  </a:lnTo>
                  <a:lnTo>
                    <a:pt x="1050" y="1337"/>
                  </a:lnTo>
                  <a:lnTo>
                    <a:pt x="1047" y="1339"/>
                  </a:lnTo>
                  <a:lnTo>
                    <a:pt x="1046" y="1340"/>
                  </a:lnTo>
                  <a:lnTo>
                    <a:pt x="1046" y="1343"/>
                  </a:lnTo>
                  <a:lnTo>
                    <a:pt x="1047" y="1345"/>
                  </a:lnTo>
                  <a:lnTo>
                    <a:pt x="1049" y="1349"/>
                  </a:lnTo>
                  <a:lnTo>
                    <a:pt x="1056" y="1355"/>
                  </a:lnTo>
                  <a:lnTo>
                    <a:pt x="1064" y="1362"/>
                  </a:lnTo>
                  <a:lnTo>
                    <a:pt x="1069" y="1365"/>
                  </a:lnTo>
                  <a:lnTo>
                    <a:pt x="1074" y="1368"/>
                  </a:lnTo>
                  <a:lnTo>
                    <a:pt x="1078" y="1369"/>
                  </a:lnTo>
                  <a:lnTo>
                    <a:pt x="1082" y="1370"/>
                  </a:lnTo>
                  <a:lnTo>
                    <a:pt x="1089" y="1371"/>
                  </a:lnTo>
                  <a:lnTo>
                    <a:pt x="1097" y="1374"/>
                  </a:lnTo>
                  <a:lnTo>
                    <a:pt x="1101" y="1375"/>
                  </a:lnTo>
                  <a:lnTo>
                    <a:pt x="1103" y="1378"/>
                  </a:lnTo>
                  <a:lnTo>
                    <a:pt x="1107" y="1381"/>
                  </a:lnTo>
                  <a:lnTo>
                    <a:pt x="1109" y="1384"/>
                  </a:lnTo>
                  <a:lnTo>
                    <a:pt x="1109" y="1388"/>
                  </a:lnTo>
                  <a:lnTo>
                    <a:pt x="1109" y="1391"/>
                  </a:lnTo>
                  <a:lnTo>
                    <a:pt x="1109" y="1396"/>
                  </a:lnTo>
                  <a:lnTo>
                    <a:pt x="1108" y="1400"/>
                  </a:lnTo>
                  <a:lnTo>
                    <a:pt x="1104" y="1409"/>
                  </a:lnTo>
                  <a:lnTo>
                    <a:pt x="1101" y="1418"/>
                  </a:lnTo>
                  <a:lnTo>
                    <a:pt x="1094" y="1434"/>
                  </a:lnTo>
                  <a:lnTo>
                    <a:pt x="1087" y="1448"/>
                  </a:lnTo>
                  <a:lnTo>
                    <a:pt x="1082" y="1456"/>
                  </a:lnTo>
                  <a:lnTo>
                    <a:pt x="1078" y="1462"/>
                  </a:lnTo>
                  <a:lnTo>
                    <a:pt x="1074" y="1466"/>
                  </a:lnTo>
                  <a:lnTo>
                    <a:pt x="1069" y="1470"/>
                  </a:lnTo>
                  <a:lnTo>
                    <a:pt x="1059" y="1475"/>
                  </a:lnTo>
                  <a:lnTo>
                    <a:pt x="1053" y="1478"/>
                  </a:lnTo>
                  <a:lnTo>
                    <a:pt x="1052" y="1481"/>
                  </a:lnTo>
                  <a:lnTo>
                    <a:pt x="1051" y="1486"/>
                  </a:lnTo>
                  <a:lnTo>
                    <a:pt x="1050" y="1497"/>
                  </a:lnTo>
                  <a:lnTo>
                    <a:pt x="1050" y="1511"/>
                  </a:lnTo>
                  <a:lnTo>
                    <a:pt x="1050" y="1516"/>
                  </a:lnTo>
                  <a:lnTo>
                    <a:pt x="1049" y="1521"/>
                  </a:lnTo>
                  <a:lnTo>
                    <a:pt x="1046" y="1525"/>
                  </a:lnTo>
                  <a:lnTo>
                    <a:pt x="1044" y="1527"/>
                  </a:lnTo>
                  <a:lnTo>
                    <a:pt x="1037" y="1530"/>
                  </a:lnTo>
                  <a:lnTo>
                    <a:pt x="1028" y="1532"/>
                  </a:lnTo>
                  <a:lnTo>
                    <a:pt x="1025" y="1533"/>
                  </a:lnTo>
                  <a:lnTo>
                    <a:pt x="1022" y="1535"/>
                  </a:lnTo>
                  <a:lnTo>
                    <a:pt x="1021" y="1536"/>
                  </a:lnTo>
                  <a:lnTo>
                    <a:pt x="1020" y="1539"/>
                  </a:lnTo>
                  <a:lnTo>
                    <a:pt x="1020" y="1545"/>
                  </a:lnTo>
                  <a:lnTo>
                    <a:pt x="1021" y="1551"/>
                  </a:lnTo>
                  <a:lnTo>
                    <a:pt x="1025" y="1555"/>
                  </a:lnTo>
                  <a:lnTo>
                    <a:pt x="1028" y="1561"/>
                  </a:lnTo>
                  <a:lnTo>
                    <a:pt x="1033" y="1565"/>
                  </a:lnTo>
                  <a:lnTo>
                    <a:pt x="1038" y="1567"/>
                  </a:lnTo>
                  <a:lnTo>
                    <a:pt x="1047" y="1570"/>
                  </a:lnTo>
                  <a:lnTo>
                    <a:pt x="1057" y="1574"/>
                  </a:lnTo>
                  <a:lnTo>
                    <a:pt x="1061" y="1578"/>
                  </a:lnTo>
                  <a:lnTo>
                    <a:pt x="1062" y="1580"/>
                  </a:lnTo>
                  <a:lnTo>
                    <a:pt x="1063" y="1583"/>
                  </a:lnTo>
                  <a:lnTo>
                    <a:pt x="1063" y="1586"/>
                  </a:lnTo>
                  <a:lnTo>
                    <a:pt x="1059" y="1591"/>
                  </a:lnTo>
                  <a:lnTo>
                    <a:pt x="1056" y="1597"/>
                  </a:lnTo>
                  <a:lnTo>
                    <a:pt x="1055" y="1604"/>
                  </a:lnTo>
                  <a:lnTo>
                    <a:pt x="1053" y="1612"/>
                  </a:lnTo>
                  <a:lnTo>
                    <a:pt x="1055" y="1621"/>
                  </a:lnTo>
                  <a:lnTo>
                    <a:pt x="1055" y="1628"/>
                  </a:lnTo>
                  <a:lnTo>
                    <a:pt x="1055" y="1630"/>
                  </a:lnTo>
                  <a:lnTo>
                    <a:pt x="1053" y="1633"/>
                  </a:lnTo>
                  <a:lnTo>
                    <a:pt x="1052" y="1634"/>
                  </a:lnTo>
                  <a:lnTo>
                    <a:pt x="1050" y="1635"/>
                  </a:lnTo>
                  <a:lnTo>
                    <a:pt x="1045" y="1634"/>
                  </a:lnTo>
                  <a:lnTo>
                    <a:pt x="1039" y="1631"/>
                  </a:lnTo>
                  <a:lnTo>
                    <a:pt x="1032" y="1628"/>
                  </a:lnTo>
                  <a:lnTo>
                    <a:pt x="1025" y="1624"/>
                  </a:lnTo>
                  <a:lnTo>
                    <a:pt x="1021" y="1623"/>
                  </a:lnTo>
                  <a:lnTo>
                    <a:pt x="1018" y="1623"/>
                  </a:lnTo>
                  <a:lnTo>
                    <a:pt x="1017" y="1626"/>
                  </a:lnTo>
                  <a:lnTo>
                    <a:pt x="1015" y="1629"/>
                  </a:lnTo>
                  <a:lnTo>
                    <a:pt x="1013" y="1637"/>
                  </a:lnTo>
                  <a:lnTo>
                    <a:pt x="1012" y="1643"/>
                  </a:lnTo>
                  <a:lnTo>
                    <a:pt x="1011" y="1647"/>
                  </a:lnTo>
                  <a:lnTo>
                    <a:pt x="1009" y="1652"/>
                  </a:lnTo>
                  <a:lnTo>
                    <a:pt x="1011" y="1653"/>
                  </a:lnTo>
                  <a:lnTo>
                    <a:pt x="1011" y="1655"/>
                  </a:lnTo>
                  <a:lnTo>
                    <a:pt x="1012" y="1656"/>
                  </a:lnTo>
                  <a:lnTo>
                    <a:pt x="1014" y="1656"/>
                  </a:lnTo>
                  <a:lnTo>
                    <a:pt x="1017" y="1658"/>
                  </a:lnTo>
                  <a:lnTo>
                    <a:pt x="1019" y="1659"/>
                  </a:lnTo>
                  <a:lnTo>
                    <a:pt x="1020" y="1661"/>
                  </a:lnTo>
                  <a:lnTo>
                    <a:pt x="1020" y="1664"/>
                  </a:lnTo>
                  <a:lnTo>
                    <a:pt x="1020" y="1667"/>
                  </a:lnTo>
                  <a:lnTo>
                    <a:pt x="1018" y="1671"/>
                  </a:lnTo>
                  <a:lnTo>
                    <a:pt x="1015" y="1674"/>
                  </a:lnTo>
                  <a:lnTo>
                    <a:pt x="1013" y="1678"/>
                  </a:lnTo>
                  <a:lnTo>
                    <a:pt x="1011" y="1683"/>
                  </a:lnTo>
                  <a:lnTo>
                    <a:pt x="1011" y="1689"/>
                  </a:lnTo>
                  <a:lnTo>
                    <a:pt x="1011" y="1696"/>
                  </a:lnTo>
                  <a:lnTo>
                    <a:pt x="1009" y="1704"/>
                  </a:lnTo>
                  <a:lnTo>
                    <a:pt x="1008" y="1712"/>
                  </a:lnTo>
                  <a:lnTo>
                    <a:pt x="1006" y="1717"/>
                  </a:lnTo>
                  <a:lnTo>
                    <a:pt x="1002" y="1722"/>
                  </a:lnTo>
                  <a:lnTo>
                    <a:pt x="998" y="1724"/>
                  </a:lnTo>
                  <a:lnTo>
                    <a:pt x="995" y="1724"/>
                  </a:lnTo>
                  <a:lnTo>
                    <a:pt x="993" y="1724"/>
                  </a:lnTo>
                  <a:lnTo>
                    <a:pt x="992" y="1723"/>
                  </a:lnTo>
                  <a:lnTo>
                    <a:pt x="989" y="1721"/>
                  </a:lnTo>
                  <a:lnTo>
                    <a:pt x="988" y="1715"/>
                  </a:lnTo>
                  <a:lnTo>
                    <a:pt x="988" y="1711"/>
                  </a:lnTo>
                  <a:lnTo>
                    <a:pt x="988" y="1709"/>
                  </a:lnTo>
                  <a:lnTo>
                    <a:pt x="987" y="1709"/>
                  </a:lnTo>
                  <a:lnTo>
                    <a:pt x="986" y="1710"/>
                  </a:lnTo>
                  <a:lnTo>
                    <a:pt x="984" y="1718"/>
                  </a:lnTo>
                  <a:lnTo>
                    <a:pt x="984" y="1731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3175">
              <a:solidFill>
                <a:srgbClr val="808080"/>
              </a:solidFill>
              <a:rou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TextBox 24"/>
            <p:cNvSpPr txBox="1"/>
            <p:nvPr/>
          </p:nvSpPr>
          <p:spPr>
            <a:xfrm>
              <a:off x="544334" y="2320817"/>
              <a:ext cx="60675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浙江</a:t>
              </a:r>
            </a:p>
          </p:txBody>
        </p:sp>
      </p:grpSp>
      <p:sp>
        <p:nvSpPr>
          <p:cNvPr id="47" name="北京"/>
          <p:cNvSpPr/>
          <p:nvPr/>
        </p:nvSpPr>
        <p:spPr bwMode="auto">
          <a:xfrm>
            <a:off x="1693795" y="4633911"/>
            <a:ext cx="750356" cy="865796"/>
          </a:xfrm>
          <a:custGeom>
            <a:avLst/>
            <a:gdLst>
              <a:gd name="T0" fmla="*/ 1955697307 w 636"/>
              <a:gd name="T1" fmla="*/ 2147483646 h 711"/>
              <a:gd name="T2" fmla="*/ 2081164546 w 636"/>
              <a:gd name="T3" fmla="*/ 2147483646 h 711"/>
              <a:gd name="T4" fmla="*/ 2147483646 w 636"/>
              <a:gd name="T5" fmla="*/ 2147483646 h 711"/>
              <a:gd name="T6" fmla="*/ 2147483646 w 636"/>
              <a:gd name="T7" fmla="*/ 2147483646 h 711"/>
              <a:gd name="T8" fmla="*/ 2147483646 w 636"/>
              <a:gd name="T9" fmla="*/ 2147483646 h 711"/>
              <a:gd name="T10" fmla="*/ 2147483646 w 636"/>
              <a:gd name="T11" fmla="*/ 2147483646 h 711"/>
              <a:gd name="T12" fmla="*/ 2147483646 w 636"/>
              <a:gd name="T13" fmla="*/ 2147483646 h 711"/>
              <a:gd name="T14" fmla="*/ 2147483646 w 636"/>
              <a:gd name="T15" fmla="*/ 2147483646 h 711"/>
              <a:gd name="T16" fmla="*/ 2147483646 w 636"/>
              <a:gd name="T17" fmla="*/ 2147483646 h 711"/>
              <a:gd name="T18" fmla="*/ 2147483646 w 636"/>
              <a:gd name="T19" fmla="*/ 2147483646 h 711"/>
              <a:gd name="T20" fmla="*/ 2147483646 w 636"/>
              <a:gd name="T21" fmla="*/ 2147483646 h 711"/>
              <a:gd name="T22" fmla="*/ 2147483646 w 636"/>
              <a:gd name="T23" fmla="*/ 2147483646 h 711"/>
              <a:gd name="T24" fmla="*/ 2147483646 w 636"/>
              <a:gd name="T25" fmla="*/ 2147483646 h 711"/>
              <a:gd name="T26" fmla="*/ 2147483646 w 636"/>
              <a:gd name="T27" fmla="*/ 2147483646 h 711"/>
              <a:gd name="T28" fmla="*/ 2147483646 w 636"/>
              <a:gd name="T29" fmla="*/ 2147483646 h 711"/>
              <a:gd name="T30" fmla="*/ 2147483646 w 636"/>
              <a:gd name="T31" fmla="*/ 2147483646 h 711"/>
              <a:gd name="T32" fmla="*/ 2147483646 w 636"/>
              <a:gd name="T33" fmla="*/ 2147483646 h 711"/>
              <a:gd name="T34" fmla="*/ 2147483646 w 636"/>
              <a:gd name="T35" fmla="*/ 2147483646 h 711"/>
              <a:gd name="T36" fmla="*/ 2147483646 w 636"/>
              <a:gd name="T37" fmla="*/ 2147483646 h 711"/>
              <a:gd name="T38" fmla="*/ 2147483646 w 636"/>
              <a:gd name="T39" fmla="*/ 2147483646 h 711"/>
              <a:gd name="T40" fmla="*/ 2147483646 w 636"/>
              <a:gd name="T41" fmla="*/ 2012369658 h 711"/>
              <a:gd name="T42" fmla="*/ 2147483646 w 636"/>
              <a:gd name="T43" fmla="*/ 2044835641 h 711"/>
              <a:gd name="T44" fmla="*/ 2147483646 w 636"/>
              <a:gd name="T45" fmla="*/ 1785188160 h 711"/>
              <a:gd name="T46" fmla="*/ 2147483646 w 636"/>
              <a:gd name="T47" fmla="*/ 1614781690 h 711"/>
              <a:gd name="T48" fmla="*/ 2147483646 w 636"/>
              <a:gd name="T49" fmla="*/ 1574199161 h 711"/>
              <a:gd name="T50" fmla="*/ 2147483646 w 636"/>
              <a:gd name="T51" fmla="*/ 1306435134 h 711"/>
              <a:gd name="T52" fmla="*/ 2147483646 w 636"/>
              <a:gd name="T53" fmla="*/ 1192844285 h 711"/>
              <a:gd name="T54" fmla="*/ 2147483646 w 636"/>
              <a:gd name="T55" fmla="*/ 1152261756 h 711"/>
              <a:gd name="T56" fmla="*/ 2147483646 w 636"/>
              <a:gd name="T57" fmla="*/ 754633598 h 711"/>
              <a:gd name="T58" fmla="*/ 2147483646 w 636"/>
              <a:gd name="T59" fmla="*/ 397628158 h 711"/>
              <a:gd name="T60" fmla="*/ 2147483646 w 636"/>
              <a:gd name="T61" fmla="*/ 24349437 h 711"/>
              <a:gd name="T62" fmla="*/ 2147483646 w 636"/>
              <a:gd name="T63" fmla="*/ 24349437 h 711"/>
              <a:gd name="T64" fmla="*/ 2147483646 w 636"/>
              <a:gd name="T65" fmla="*/ 227221889 h 711"/>
              <a:gd name="T66" fmla="*/ 2147483646 w 636"/>
              <a:gd name="T67" fmla="*/ 275880573 h 711"/>
              <a:gd name="T68" fmla="*/ 2147483646 w 636"/>
              <a:gd name="T69" fmla="*/ 413820859 h 711"/>
              <a:gd name="T70" fmla="*/ 2125438213 w 636"/>
              <a:gd name="T71" fmla="*/ 511219008 h 711"/>
              <a:gd name="T72" fmla="*/ 1963051071 w 636"/>
              <a:gd name="T73" fmla="*/ 584227128 h 711"/>
              <a:gd name="T74" fmla="*/ 2147483646 w 636"/>
              <a:gd name="T75" fmla="*/ 876381184 h 711"/>
              <a:gd name="T76" fmla="*/ 2147483646 w 636"/>
              <a:gd name="T77" fmla="*/ 1046747062 h 711"/>
              <a:gd name="T78" fmla="*/ 1859758437 w 636"/>
              <a:gd name="T79" fmla="*/ 1127912320 h 711"/>
              <a:gd name="T80" fmla="*/ 1719545899 w 636"/>
              <a:gd name="T81" fmla="*/ 1062980153 h 711"/>
              <a:gd name="T82" fmla="*/ 1594078660 w 636"/>
              <a:gd name="T83" fmla="*/ 1403792892 h 711"/>
              <a:gd name="T84" fmla="*/ 1298870515 w 636"/>
              <a:gd name="T85" fmla="*/ 1760838522 h 711"/>
              <a:gd name="T86" fmla="*/ 1062719107 w 636"/>
              <a:gd name="T87" fmla="*/ 1695906557 h 711"/>
              <a:gd name="T88" fmla="*/ 782294031 w 636"/>
              <a:gd name="T89" fmla="*/ 1842003579 h 711"/>
              <a:gd name="T90" fmla="*/ 664180556 w 636"/>
              <a:gd name="T91" fmla="*/ 2147483646 h 711"/>
              <a:gd name="T92" fmla="*/ 1011053904 w 636"/>
              <a:gd name="T93" fmla="*/ 2147483646 h 711"/>
              <a:gd name="T94" fmla="*/ 1070110641 w 636"/>
              <a:gd name="T95" fmla="*/ 2147483646 h 711"/>
              <a:gd name="T96" fmla="*/ 848704532 w 636"/>
              <a:gd name="T97" fmla="*/ 2147483646 h 711"/>
              <a:gd name="T98" fmla="*/ 464949052 w 636"/>
              <a:gd name="T99" fmla="*/ 2147483646 h 711"/>
              <a:gd name="T100" fmla="*/ 0 w 636"/>
              <a:gd name="T101" fmla="*/ 2147483646 h 711"/>
              <a:gd name="T102" fmla="*/ 73802036 w 636"/>
              <a:gd name="T103" fmla="*/ 2147483646 h 711"/>
              <a:gd name="T104" fmla="*/ 287816610 w 636"/>
              <a:gd name="T105" fmla="*/ 2147483646 h 711"/>
              <a:gd name="T106" fmla="*/ 125467239 w 636"/>
              <a:gd name="T107" fmla="*/ 2147483646 h 711"/>
              <a:gd name="T108" fmla="*/ 184486206 w 636"/>
              <a:gd name="T109" fmla="*/ 2147483646 h 711"/>
              <a:gd name="T110" fmla="*/ 273071311 w 636"/>
              <a:gd name="T111" fmla="*/ 2147483646 h 711"/>
              <a:gd name="T112" fmla="*/ 472302816 w 636"/>
              <a:gd name="T113" fmla="*/ 2147483646 h 711"/>
              <a:gd name="T114" fmla="*/ 686317390 w 636"/>
              <a:gd name="T115" fmla="*/ 2147483646 h 711"/>
              <a:gd name="T116" fmla="*/ 870841366 w 636"/>
              <a:gd name="T117" fmla="*/ 2147483646 h 711"/>
              <a:gd name="T118" fmla="*/ 1158657977 w 636"/>
              <a:gd name="T119" fmla="*/ 2147483646 h 711"/>
              <a:gd name="T120" fmla="*/ 1483356720 w 636"/>
              <a:gd name="T121" fmla="*/ 2147483646 h 711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636"/>
              <a:gd name="T184" fmla="*/ 0 h 711"/>
              <a:gd name="T185" fmla="*/ 636 w 636"/>
              <a:gd name="T186" fmla="*/ 711 h 711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636" h="711">
                <a:moveTo>
                  <a:pt x="237" y="646"/>
                </a:moveTo>
                <a:lnTo>
                  <a:pt x="245" y="646"/>
                </a:lnTo>
                <a:lnTo>
                  <a:pt x="252" y="646"/>
                </a:lnTo>
                <a:lnTo>
                  <a:pt x="257" y="646"/>
                </a:lnTo>
                <a:lnTo>
                  <a:pt x="262" y="648"/>
                </a:lnTo>
                <a:lnTo>
                  <a:pt x="265" y="650"/>
                </a:lnTo>
                <a:lnTo>
                  <a:pt x="268" y="655"/>
                </a:lnTo>
                <a:lnTo>
                  <a:pt x="270" y="659"/>
                </a:lnTo>
                <a:lnTo>
                  <a:pt x="272" y="668"/>
                </a:lnTo>
                <a:lnTo>
                  <a:pt x="275" y="678"/>
                </a:lnTo>
                <a:lnTo>
                  <a:pt x="279" y="689"/>
                </a:lnTo>
                <a:lnTo>
                  <a:pt x="282" y="694"/>
                </a:lnTo>
                <a:lnTo>
                  <a:pt x="285" y="699"/>
                </a:lnTo>
                <a:lnTo>
                  <a:pt x="289" y="703"/>
                </a:lnTo>
                <a:lnTo>
                  <a:pt x="291" y="706"/>
                </a:lnTo>
                <a:lnTo>
                  <a:pt x="296" y="708"/>
                </a:lnTo>
                <a:lnTo>
                  <a:pt x="300" y="709"/>
                </a:lnTo>
                <a:lnTo>
                  <a:pt x="304" y="711"/>
                </a:lnTo>
                <a:lnTo>
                  <a:pt x="308" y="711"/>
                </a:lnTo>
                <a:lnTo>
                  <a:pt x="312" y="711"/>
                </a:lnTo>
                <a:lnTo>
                  <a:pt x="315" y="708"/>
                </a:lnTo>
                <a:lnTo>
                  <a:pt x="319" y="707"/>
                </a:lnTo>
                <a:lnTo>
                  <a:pt x="321" y="703"/>
                </a:lnTo>
                <a:lnTo>
                  <a:pt x="325" y="696"/>
                </a:lnTo>
                <a:lnTo>
                  <a:pt x="331" y="689"/>
                </a:lnTo>
                <a:lnTo>
                  <a:pt x="337" y="681"/>
                </a:lnTo>
                <a:lnTo>
                  <a:pt x="344" y="675"/>
                </a:lnTo>
                <a:lnTo>
                  <a:pt x="354" y="664"/>
                </a:lnTo>
                <a:lnTo>
                  <a:pt x="364" y="655"/>
                </a:lnTo>
                <a:lnTo>
                  <a:pt x="372" y="646"/>
                </a:lnTo>
                <a:lnTo>
                  <a:pt x="379" y="639"/>
                </a:lnTo>
                <a:lnTo>
                  <a:pt x="383" y="637"/>
                </a:lnTo>
                <a:lnTo>
                  <a:pt x="386" y="635"/>
                </a:lnTo>
                <a:lnTo>
                  <a:pt x="390" y="633"/>
                </a:lnTo>
                <a:lnTo>
                  <a:pt x="394" y="633"/>
                </a:lnTo>
                <a:lnTo>
                  <a:pt x="401" y="633"/>
                </a:lnTo>
                <a:lnTo>
                  <a:pt x="409" y="636"/>
                </a:lnTo>
                <a:lnTo>
                  <a:pt x="413" y="637"/>
                </a:lnTo>
                <a:lnTo>
                  <a:pt x="416" y="637"/>
                </a:lnTo>
                <a:lnTo>
                  <a:pt x="420" y="636"/>
                </a:lnTo>
                <a:lnTo>
                  <a:pt x="422" y="636"/>
                </a:lnTo>
                <a:lnTo>
                  <a:pt x="428" y="631"/>
                </a:lnTo>
                <a:lnTo>
                  <a:pt x="434" y="625"/>
                </a:lnTo>
                <a:lnTo>
                  <a:pt x="436" y="623"/>
                </a:lnTo>
                <a:lnTo>
                  <a:pt x="439" y="621"/>
                </a:lnTo>
                <a:lnTo>
                  <a:pt x="441" y="621"/>
                </a:lnTo>
                <a:lnTo>
                  <a:pt x="444" y="621"/>
                </a:lnTo>
                <a:lnTo>
                  <a:pt x="448" y="625"/>
                </a:lnTo>
                <a:lnTo>
                  <a:pt x="453" y="631"/>
                </a:lnTo>
                <a:lnTo>
                  <a:pt x="457" y="632"/>
                </a:lnTo>
                <a:lnTo>
                  <a:pt x="460" y="633"/>
                </a:lnTo>
                <a:lnTo>
                  <a:pt x="464" y="632"/>
                </a:lnTo>
                <a:lnTo>
                  <a:pt x="467" y="630"/>
                </a:lnTo>
                <a:lnTo>
                  <a:pt x="471" y="626"/>
                </a:lnTo>
                <a:lnTo>
                  <a:pt x="474" y="621"/>
                </a:lnTo>
                <a:lnTo>
                  <a:pt x="477" y="615"/>
                </a:lnTo>
                <a:lnTo>
                  <a:pt x="478" y="608"/>
                </a:lnTo>
                <a:lnTo>
                  <a:pt x="479" y="593"/>
                </a:lnTo>
                <a:lnTo>
                  <a:pt x="482" y="580"/>
                </a:lnTo>
                <a:lnTo>
                  <a:pt x="486" y="568"/>
                </a:lnTo>
                <a:lnTo>
                  <a:pt x="492" y="556"/>
                </a:lnTo>
                <a:lnTo>
                  <a:pt x="499" y="547"/>
                </a:lnTo>
                <a:lnTo>
                  <a:pt x="503" y="542"/>
                </a:lnTo>
                <a:lnTo>
                  <a:pt x="503" y="539"/>
                </a:lnTo>
                <a:lnTo>
                  <a:pt x="501" y="537"/>
                </a:lnTo>
                <a:lnTo>
                  <a:pt x="496" y="535"/>
                </a:lnTo>
                <a:lnTo>
                  <a:pt x="489" y="532"/>
                </a:lnTo>
                <a:lnTo>
                  <a:pt x="478" y="528"/>
                </a:lnTo>
                <a:lnTo>
                  <a:pt x="467" y="524"/>
                </a:lnTo>
                <a:lnTo>
                  <a:pt x="458" y="519"/>
                </a:lnTo>
                <a:lnTo>
                  <a:pt x="449" y="516"/>
                </a:lnTo>
                <a:lnTo>
                  <a:pt x="446" y="513"/>
                </a:lnTo>
                <a:lnTo>
                  <a:pt x="442" y="509"/>
                </a:lnTo>
                <a:lnTo>
                  <a:pt x="440" y="504"/>
                </a:lnTo>
                <a:lnTo>
                  <a:pt x="438" y="499"/>
                </a:lnTo>
                <a:lnTo>
                  <a:pt x="435" y="488"/>
                </a:lnTo>
                <a:lnTo>
                  <a:pt x="435" y="479"/>
                </a:lnTo>
                <a:lnTo>
                  <a:pt x="435" y="469"/>
                </a:lnTo>
                <a:lnTo>
                  <a:pt x="434" y="460"/>
                </a:lnTo>
                <a:lnTo>
                  <a:pt x="434" y="455"/>
                </a:lnTo>
                <a:lnTo>
                  <a:pt x="435" y="450"/>
                </a:lnTo>
                <a:lnTo>
                  <a:pt x="436" y="447"/>
                </a:lnTo>
                <a:lnTo>
                  <a:pt x="440" y="444"/>
                </a:lnTo>
                <a:lnTo>
                  <a:pt x="446" y="441"/>
                </a:lnTo>
                <a:lnTo>
                  <a:pt x="454" y="436"/>
                </a:lnTo>
                <a:lnTo>
                  <a:pt x="460" y="435"/>
                </a:lnTo>
                <a:lnTo>
                  <a:pt x="465" y="434"/>
                </a:lnTo>
                <a:lnTo>
                  <a:pt x="472" y="434"/>
                </a:lnTo>
                <a:lnTo>
                  <a:pt x="480" y="435"/>
                </a:lnTo>
                <a:lnTo>
                  <a:pt x="496" y="436"/>
                </a:lnTo>
                <a:lnTo>
                  <a:pt x="510" y="435"/>
                </a:lnTo>
                <a:lnTo>
                  <a:pt x="523" y="432"/>
                </a:lnTo>
                <a:lnTo>
                  <a:pt x="534" y="428"/>
                </a:lnTo>
                <a:lnTo>
                  <a:pt x="546" y="423"/>
                </a:lnTo>
                <a:lnTo>
                  <a:pt x="559" y="419"/>
                </a:lnTo>
                <a:lnTo>
                  <a:pt x="572" y="416"/>
                </a:lnTo>
                <a:lnTo>
                  <a:pt x="583" y="410"/>
                </a:lnTo>
                <a:lnTo>
                  <a:pt x="589" y="404"/>
                </a:lnTo>
                <a:lnTo>
                  <a:pt x="592" y="397"/>
                </a:lnTo>
                <a:lnTo>
                  <a:pt x="593" y="394"/>
                </a:lnTo>
                <a:lnTo>
                  <a:pt x="596" y="392"/>
                </a:lnTo>
                <a:lnTo>
                  <a:pt x="599" y="391"/>
                </a:lnTo>
                <a:lnTo>
                  <a:pt x="604" y="390"/>
                </a:lnTo>
                <a:lnTo>
                  <a:pt x="612" y="388"/>
                </a:lnTo>
                <a:lnTo>
                  <a:pt x="617" y="386"/>
                </a:lnTo>
                <a:lnTo>
                  <a:pt x="619" y="381"/>
                </a:lnTo>
                <a:lnTo>
                  <a:pt x="619" y="374"/>
                </a:lnTo>
                <a:lnTo>
                  <a:pt x="619" y="366"/>
                </a:lnTo>
                <a:lnTo>
                  <a:pt x="619" y="358"/>
                </a:lnTo>
                <a:lnTo>
                  <a:pt x="617" y="348"/>
                </a:lnTo>
                <a:lnTo>
                  <a:pt x="615" y="341"/>
                </a:lnTo>
                <a:lnTo>
                  <a:pt x="614" y="334"/>
                </a:lnTo>
                <a:lnTo>
                  <a:pt x="611" y="330"/>
                </a:lnTo>
                <a:lnTo>
                  <a:pt x="602" y="320"/>
                </a:lnTo>
                <a:lnTo>
                  <a:pt x="592" y="306"/>
                </a:lnTo>
                <a:lnTo>
                  <a:pt x="589" y="299"/>
                </a:lnTo>
                <a:lnTo>
                  <a:pt x="586" y="293"/>
                </a:lnTo>
                <a:lnTo>
                  <a:pt x="584" y="287"/>
                </a:lnTo>
                <a:lnTo>
                  <a:pt x="583" y="281"/>
                </a:lnTo>
                <a:lnTo>
                  <a:pt x="594" y="270"/>
                </a:lnTo>
                <a:lnTo>
                  <a:pt x="606" y="260"/>
                </a:lnTo>
                <a:lnTo>
                  <a:pt x="606" y="257"/>
                </a:lnTo>
                <a:lnTo>
                  <a:pt x="605" y="254"/>
                </a:lnTo>
                <a:lnTo>
                  <a:pt x="603" y="252"/>
                </a:lnTo>
                <a:lnTo>
                  <a:pt x="600" y="249"/>
                </a:lnTo>
                <a:lnTo>
                  <a:pt x="597" y="248"/>
                </a:lnTo>
                <a:lnTo>
                  <a:pt x="593" y="248"/>
                </a:lnTo>
                <a:lnTo>
                  <a:pt x="589" y="249"/>
                </a:lnTo>
                <a:lnTo>
                  <a:pt x="585" y="252"/>
                </a:lnTo>
                <a:lnTo>
                  <a:pt x="580" y="253"/>
                </a:lnTo>
                <a:lnTo>
                  <a:pt x="577" y="253"/>
                </a:lnTo>
                <a:lnTo>
                  <a:pt x="574" y="252"/>
                </a:lnTo>
                <a:lnTo>
                  <a:pt x="572" y="248"/>
                </a:lnTo>
                <a:lnTo>
                  <a:pt x="570" y="245"/>
                </a:lnTo>
                <a:lnTo>
                  <a:pt x="568" y="239"/>
                </a:lnTo>
                <a:lnTo>
                  <a:pt x="568" y="233"/>
                </a:lnTo>
                <a:lnTo>
                  <a:pt x="568" y="227"/>
                </a:lnTo>
                <a:lnTo>
                  <a:pt x="570" y="220"/>
                </a:lnTo>
                <a:lnTo>
                  <a:pt x="573" y="215"/>
                </a:lnTo>
                <a:lnTo>
                  <a:pt x="575" y="210"/>
                </a:lnTo>
                <a:lnTo>
                  <a:pt x="579" y="205"/>
                </a:lnTo>
                <a:lnTo>
                  <a:pt x="584" y="203"/>
                </a:lnTo>
                <a:lnTo>
                  <a:pt x="589" y="201"/>
                </a:lnTo>
                <a:lnTo>
                  <a:pt x="592" y="199"/>
                </a:lnTo>
                <a:lnTo>
                  <a:pt x="597" y="198"/>
                </a:lnTo>
                <a:lnTo>
                  <a:pt x="606" y="198"/>
                </a:lnTo>
                <a:lnTo>
                  <a:pt x="615" y="198"/>
                </a:lnTo>
                <a:lnTo>
                  <a:pt x="619" y="197"/>
                </a:lnTo>
                <a:lnTo>
                  <a:pt x="623" y="196"/>
                </a:lnTo>
                <a:lnTo>
                  <a:pt x="627" y="194"/>
                </a:lnTo>
                <a:lnTo>
                  <a:pt x="629" y="191"/>
                </a:lnTo>
                <a:lnTo>
                  <a:pt x="633" y="184"/>
                </a:lnTo>
                <a:lnTo>
                  <a:pt x="635" y="177"/>
                </a:lnTo>
                <a:lnTo>
                  <a:pt x="636" y="171"/>
                </a:lnTo>
                <a:lnTo>
                  <a:pt x="635" y="165"/>
                </a:lnTo>
                <a:lnTo>
                  <a:pt x="633" y="161"/>
                </a:lnTo>
                <a:lnTo>
                  <a:pt x="629" y="158"/>
                </a:lnTo>
                <a:lnTo>
                  <a:pt x="623" y="154"/>
                </a:lnTo>
                <a:lnTo>
                  <a:pt x="615" y="152"/>
                </a:lnTo>
                <a:lnTo>
                  <a:pt x="592" y="148"/>
                </a:lnTo>
                <a:lnTo>
                  <a:pt x="567" y="147"/>
                </a:lnTo>
                <a:lnTo>
                  <a:pt x="545" y="147"/>
                </a:lnTo>
                <a:lnTo>
                  <a:pt x="530" y="147"/>
                </a:lnTo>
                <a:lnTo>
                  <a:pt x="518" y="150"/>
                </a:lnTo>
                <a:lnTo>
                  <a:pt x="508" y="151"/>
                </a:lnTo>
                <a:lnTo>
                  <a:pt x="498" y="150"/>
                </a:lnTo>
                <a:lnTo>
                  <a:pt x="486" y="147"/>
                </a:lnTo>
                <a:lnTo>
                  <a:pt x="474" y="142"/>
                </a:lnTo>
                <a:lnTo>
                  <a:pt x="464" y="135"/>
                </a:lnTo>
                <a:lnTo>
                  <a:pt x="454" y="127"/>
                </a:lnTo>
                <a:lnTo>
                  <a:pt x="448" y="117"/>
                </a:lnTo>
                <a:lnTo>
                  <a:pt x="442" y="109"/>
                </a:lnTo>
                <a:lnTo>
                  <a:pt x="436" y="101"/>
                </a:lnTo>
                <a:lnTo>
                  <a:pt x="429" y="93"/>
                </a:lnTo>
                <a:lnTo>
                  <a:pt x="422" y="87"/>
                </a:lnTo>
                <a:lnTo>
                  <a:pt x="413" y="79"/>
                </a:lnTo>
                <a:lnTo>
                  <a:pt x="404" y="73"/>
                </a:lnTo>
                <a:lnTo>
                  <a:pt x="396" y="66"/>
                </a:lnTo>
                <a:lnTo>
                  <a:pt x="388" y="58"/>
                </a:lnTo>
                <a:lnTo>
                  <a:pt x="382" y="49"/>
                </a:lnTo>
                <a:lnTo>
                  <a:pt x="377" y="40"/>
                </a:lnTo>
                <a:lnTo>
                  <a:pt x="373" y="31"/>
                </a:lnTo>
                <a:lnTo>
                  <a:pt x="371" y="21"/>
                </a:lnTo>
                <a:lnTo>
                  <a:pt x="370" y="13"/>
                </a:lnTo>
                <a:lnTo>
                  <a:pt x="367" y="6"/>
                </a:lnTo>
                <a:lnTo>
                  <a:pt x="366" y="3"/>
                </a:lnTo>
                <a:lnTo>
                  <a:pt x="364" y="1"/>
                </a:lnTo>
                <a:lnTo>
                  <a:pt x="361" y="0"/>
                </a:lnTo>
                <a:lnTo>
                  <a:pt x="359" y="0"/>
                </a:lnTo>
                <a:lnTo>
                  <a:pt x="357" y="0"/>
                </a:lnTo>
                <a:lnTo>
                  <a:pt x="354" y="1"/>
                </a:lnTo>
                <a:lnTo>
                  <a:pt x="353" y="3"/>
                </a:lnTo>
                <a:lnTo>
                  <a:pt x="352" y="6"/>
                </a:lnTo>
                <a:lnTo>
                  <a:pt x="350" y="10"/>
                </a:lnTo>
                <a:lnTo>
                  <a:pt x="348" y="16"/>
                </a:lnTo>
                <a:lnTo>
                  <a:pt x="346" y="22"/>
                </a:lnTo>
                <a:lnTo>
                  <a:pt x="342" y="27"/>
                </a:lnTo>
                <a:lnTo>
                  <a:pt x="340" y="28"/>
                </a:lnTo>
                <a:lnTo>
                  <a:pt x="337" y="30"/>
                </a:lnTo>
                <a:lnTo>
                  <a:pt x="332" y="31"/>
                </a:lnTo>
                <a:lnTo>
                  <a:pt x="325" y="31"/>
                </a:lnTo>
                <a:lnTo>
                  <a:pt x="318" y="32"/>
                </a:lnTo>
                <a:lnTo>
                  <a:pt x="313" y="32"/>
                </a:lnTo>
                <a:lnTo>
                  <a:pt x="308" y="34"/>
                </a:lnTo>
                <a:lnTo>
                  <a:pt x="304" y="35"/>
                </a:lnTo>
                <a:lnTo>
                  <a:pt x="303" y="38"/>
                </a:lnTo>
                <a:lnTo>
                  <a:pt x="301" y="40"/>
                </a:lnTo>
                <a:lnTo>
                  <a:pt x="301" y="44"/>
                </a:lnTo>
                <a:lnTo>
                  <a:pt x="301" y="47"/>
                </a:lnTo>
                <a:lnTo>
                  <a:pt x="300" y="51"/>
                </a:lnTo>
                <a:lnTo>
                  <a:pt x="300" y="53"/>
                </a:lnTo>
                <a:lnTo>
                  <a:pt x="297" y="57"/>
                </a:lnTo>
                <a:lnTo>
                  <a:pt x="296" y="59"/>
                </a:lnTo>
                <a:lnTo>
                  <a:pt x="294" y="62"/>
                </a:lnTo>
                <a:lnTo>
                  <a:pt x="290" y="63"/>
                </a:lnTo>
                <a:lnTo>
                  <a:pt x="288" y="63"/>
                </a:lnTo>
                <a:lnTo>
                  <a:pt x="284" y="63"/>
                </a:lnTo>
                <a:lnTo>
                  <a:pt x="276" y="63"/>
                </a:lnTo>
                <a:lnTo>
                  <a:pt x="270" y="65"/>
                </a:lnTo>
                <a:lnTo>
                  <a:pt x="269" y="68"/>
                </a:lnTo>
                <a:lnTo>
                  <a:pt x="266" y="70"/>
                </a:lnTo>
                <a:lnTo>
                  <a:pt x="266" y="72"/>
                </a:lnTo>
                <a:lnTo>
                  <a:pt x="268" y="76"/>
                </a:lnTo>
                <a:lnTo>
                  <a:pt x="272" y="84"/>
                </a:lnTo>
                <a:lnTo>
                  <a:pt x="279" y="93"/>
                </a:lnTo>
                <a:lnTo>
                  <a:pt x="287" y="101"/>
                </a:lnTo>
                <a:lnTo>
                  <a:pt x="295" y="106"/>
                </a:lnTo>
                <a:lnTo>
                  <a:pt x="298" y="108"/>
                </a:lnTo>
                <a:lnTo>
                  <a:pt x="301" y="112"/>
                </a:lnTo>
                <a:lnTo>
                  <a:pt x="303" y="116"/>
                </a:lnTo>
                <a:lnTo>
                  <a:pt x="304" y="120"/>
                </a:lnTo>
                <a:lnTo>
                  <a:pt x="306" y="123"/>
                </a:lnTo>
                <a:lnTo>
                  <a:pt x="304" y="127"/>
                </a:lnTo>
                <a:lnTo>
                  <a:pt x="302" y="129"/>
                </a:lnTo>
                <a:lnTo>
                  <a:pt x="300" y="131"/>
                </a:lnTo>
                <a:lnTo>
                  <a:pt x="282" y="132"/>
                </a:lnTo>
                <a:lnTo>
                  <a:pt x="268" y="136"/>
                </a:lnTo>
                <a:lnTo>
                  <a:pt x="262" y="138"/>
                </a:lnTo>
                <a:lnTo>
                  <a:pt x="255" y="139"/>
                </a:lnTo>
                <a:lnTo>
                  <a:pt x="252" y="139"/>
                </a:lnTo>
                <a:lnTo>
                  <a:pt x="249" y="138"/>
                </a:lnTo>
                <a:lnTo>
                  <a:pt x="245" y="136"/>
                </a:lnTo>
                <a:lnTo>
                  <a:pt x="243" y="134"/>
                </a:lnTo>
                <a:lnTo>
                  <a:pt x="238" y="129"/>
                </a:lnTo>
                <a:lnTo>
                  <a:pt x="234" y="128"/>
                </a:lnTo>
                <a:lnTo>
                  <a:pt x="233" y="131"/>
                </a:lnTo>
                <a:lnTo>
                  <a:pt x="232" y="138"/>
                </a:lnTo>
                <a:lnTo>
                  <a:pt x="232" y="146"/>
                </a:lnTo>
                <a:lnTo>
                  <a:pt x="230" y="153"/>
                </a:lnTo>
                <a:lnTo>
                  <a:pt x="227" y="159"/>
                </a:lnTo>
                <a:lnTo>
                  <a:pt x="222" y="165"/>
                </a:lnTo>
                <a:lnTo>
                  <a:pt x="216" y="173"/>
                </a:lnTo>
                <a:lnTo>
                  <a:pt x="212" y="183"/>
                </a:lnTo>
                <a:lnTo>
                  <a:pt x="205" y="194"/>
                </a:lnTo>
                <a:lnTo>
                  <a:pt x="194" y="205"/>
                </a:lnTo>
                <a:lnTo>
                  <a:pt x="187" y="211"/>
                </a:lnTo>
                <a:lnTo>
                  <a:pt x="181" y="215"/>
                </a:lnTo>
                <a:lnTo>
                  <a:pt x="176" y="217"/>
                </a:lnTo>
                <a:lnTo>
                  <a:pt x="170" y="219"/>
                </a:lnTo>
                <a:lnTo>
                  <a:pt x="165" y="219"/>
                </a:lnTo>
                <a:lnTo>
                  <a:pt x="161" y="217"/>
                </a:lnTo>
                <a:lnTo>
                  <a:pt x="156" y="215"/>
                </a:lnTo>
                <a:lnTo>
                  <a:pt x="150" y="211"/>
                </a:lnTo>
                <a:lnTo>
                  <a:pt x="144" y="209"/>
                </a:lnTo>
                <a:lnTo>
                  <a:pt x="138" y="209"/>
                </a:lnTo>
                <a:lnTo>
                  <a:pt x="132" y="210"/>
                </a:lnTo>
                <a:lnTo>
                  <a:pt x="125" y="213"/>
                </a:lnTo>
                <a:lnTo>
                  <a:pt x="118" y="216"/>
                </a:lnTo>
                <a:lnTo>
                  <a:pt x="112" y="221"/>
                </a:lnTo>
                <a:lnTo>
                  <a:pt x="106" y="227"/>
                </a:lnTo>
                <a:lnTo>
                  <a:pt x="101" y="232"/>
                </a:lnTo>
                <a:lnTo>
                  <a:pt x="98" y="239"/>
                </a:lnTo>
                <a:lnTo>
                  <a:pt x="94" y="246"/>
                </a:lnTo>
                <a:lnTo>
                  <a:pt x="93" y="254"/>
                </a:lnTo>
                <a:lnTo>
                  <a:pt x="92" y="262"/>
                </a:lnTo>
                <a:lnTo>
                  <a:pt x="90" y="271"/>
                </a:lnTo>
                <a:lnTo>
                  <a:pt x="92" y="278"/>
                </a:lnTo>
                <a:lnTo>
                  <a:pt x="94" y="285"/>
                </a:lnTo>
                <a:lnTo>
                  <a:pt x="99" y="290"/>
                </a:lnTo>
                <a:lnTo>
                  <a:pt x="112" y="301"/>
                </a:lnTo>
                <a:lnTo>
                  <a:pt x="130" y="312"/>
                </a:lnTo>
                <a:lnTo>
                  <a:pt x="137" y="318"/>
                </a:lnTo>
                <a:lnTo>
                  <a:pt x="142" y="323"/>
                </a:lnTo>
                <a:lnTo>
                  <a:pt x="145" y="328"/>
                </a:lnTo>
                <a:lnTo>
                  <a:pt x="148" y="337"/>
                </a:lnTo>
                <a:lnTo>
                  <a:pt x="149" y="349"/>
                </a:lnTo>
                <a:lnTo>
                  <a:pt x="148" y="362"/>
                </a:lnTo>
                <a:lnTo>
                  <a:pt x="145" y="374"/>
                </a:lnTo>
                <a:lnTo>
                  <a:pt x="142" y="386"/>
                </a:lnTo>
                <a:lnTo>
                  <a:pt x="137" y="396"/>
                </a:lnTo>
                <a:lnTo>
                  <a:pt x="132" y="404"/>
                </a:lnTo>
                <a:lnTo>
                  <a:pt x="126" y="409"/>
                </a:lnTo>
                <a:lnTo>
                  <a:pt x="121" y="413"/>
                </a:lnTo>
                <a:lnTo>
                  <a:pt x="115" y="416"/>
                </a:lnTo>
                <a:lnTo>
                  <a:pt x="111" y="417"/>
                </a:lnTo>
                <a:lnTo>
                  <a:pt x="104" y="417"/>
                </a:lnTo>
                <a:lnTo>
                  <a:pt x="95" y="418"/>
                </a:lnTo>
                <a:lnTo>
                  <a:pt x="87" y="421"/>
                </a:lnTo>
                <a:lnTo>
                  <a:pt x="76" y="424"/>
                </a:lnTo>
                <a:lnTo>
                  <a:pt x="63" y="432"/>
                </a:lnTo>
                <a:lnTo>
                  <a:pt x="44" y="443"/>
                </a:lnTo>
                <a:lnTo>
                  <a:pt x="26" y="456"/>
                </a:lnTo>
                <a:lnTo>
                  <a:pt x="11" y="466"/>
                </a:lnTo>
                <a:lnTo>
                  <a:pt x="6" y="470"/>
                </a:lnTo>
                <a:lnTo>
                  <a:pt x="2" y="475"/>
                </a:lnTo>
                <a:lnTo>
                  <a:pt x="0" y="481"/>
                </a:lnTo>
                <a:lnTo>
                  <a:pt x="0" y="486"/>
                </a:lnTo>
                <a:lnTo>
                  <a:pt x="0" y="492"/>
                </a:lnTo>
                <a:lnTo>
                  <a:pt x="0" y="497"/>
                </a:lnTo>
                <a:lnTo>
                  <a:pt x="1" y="501"/>
                </a:lnTo>
                <a:lnTo>
                  <a:pt x="4" y="506"/>
                </a:lnTo>
                <a:lnTo>
                  <a:pt x="10" y="516"/>
                </a:lnTo>
                <a:lnTo>
                  <a:pt x="19" y="528"/>
                </a:lnTo>
                <a:lnTo>
                  <a:pt x="29" y="539"/>
                </a:lnTo>
                <a:lnTo>
                  <a:pt x="35" y="549"/>
                </a:lnTo>
                <a:lnTo>
                  <a:pt x="38" y="557"/>
                </a:lnTo>
                <a:lnTo>
                  <a:pt x="41" y="563"/>
                </a:lnTo>
                <a:lnTo>
                  <a:pt x="39" y="566"/>
                </a:lnTo>
                <a:lnTo>
                  <a:pt x="39" y="567"/>
                </a:lnTo>
                <a:lnTo>
                  <a:pt x="37" y="569"/>
                </a:lnTo>
                <a:lnTo>
                  <a:pt x="33" y="569"/>
                </a:lnTo>
                <a:lnTo>
                  <a:pt x="25" y="570"/>
                </a:lnTo>
                <a:lnTo>
                  <a:pt x="19" y="574"/>
                </a:lnTo>
                <a:lnTo>
                  <a:pt x="17" y="575"/>
                </a:lnTo>
                <a:lnTo>
                  <a:pt x="14" y="577"/>
                </a:lnTo>
                <a:lnTo>
                  <a:pt x="13" y="581"/>
                </a:lnTo>
                <a:lnTo>
                  <a:pt x="13" y="585"/>
                </a:lnTo>
                <a:lnTo>
                  <a:pt x="17" y="593"/>
                </a:lnTo>
                <a:lnTo>
                  <a:pt x="22" y="602"/>
                </a:lnTo>
                <a:lnTo>
                  <a:pt x="25" y="607"/>
                </a:lnTo>
                <a:lnTo>
                  <a:pt x="29" y="611"/>
                </a:lnTo>
                <a:lnTo>
                  <a:pt x="30" y="615"/>
                </a:lnTo>
                <a:lnTo>
                  <a:pt x="31" y="620"/>
                </a:lnTo>
                <a:lnTo>
                  <a:pt x="33" y="631"/>
                </a:lnTo>
                <a:lnTo>
                  <a:pt x="35" y="642"/>
                </a:lnTo>
                <a:lnTo>
                  <a:pt x="37" y="646"/>
                </a:lnTo>
                <a:lnTo>
                  <a:pt x="39" y="651"/>
                </a:lnTo>
                <a:lnTo>
                  <a:pt x="42" y="655"/>
                </a:lnTo>
                <a:lnTo>
                  <a:pt x="45" y="658"/>
                </a:lnTo>
                <a:lnTo>
                  <a:pt x="50" y="659"/>
                </a:lnTo>
                <a:lnTo>
                  <a:pt x="57" y="661"/>
                </a:lnTo>
                <a:lnTo>
                  <a:pt x="64" y="662"/>
                </a:lnTo>
                <a:lnTo>
                  <a:pt x="71" y="662"/>
                </a:lnTo>
                <a:lnTo>
                  <a:pt x="79" y="661"/>
                </a:lnTo>
                <a:lnTo>
                  <a:pt x="86" y="659"/>
                </a:lnTo>
                <a:lnTo>
                  <a:pt x="88" y="661"/>
                </a:lnTo>
                <a:lnTo>
                  <a:pt x="90" y="662"/>
                </a:lnTo>
                <a:lnTo>
                  <a:pt x="93" y="663"/>
                </a:lnTo>
                <a:lnTo>
                  <a:pt x="95" y="667"/>
                </a:lnTo>
                <a:lnTo>
                  <a:pt x="99" y="671"/>
                </a:lnTo>
                <a:lnTo>
                  <a:pt x="102" y="677"/>
                </a:lnTo>
                <a:lnTo>
                  <a:pt x="107" y="682"/>
                </a:lnTo>
                <a:lnTo>
                  <a:pt x="112" y="687"/>
                </a:lnTo>
                <a:lnTo>
                  <a:pt x="118" y="689"/>
                </a:lnTo>
                <a:lnTo>
                  <a:pt x="123" y="689"/>
                </a:lnTo>
                <a:lnTo>
                  <a:pt x="128" y="689"/>
                </a:lnTo>
                <a:lnTo>
                  <a:pt x="134" y="688"/>
                </a:lnTo>
                <a:lnTo>
                  <a:pt x="144" y="683"/>
                </a:lnTo>
                <a:lnTo>
                  <a:pt x="150" y="680"/>
                </a:lnTo>
                <a:lnTo>
                  <a:pt x="157" y="675"/>
                </a:lnTo>
                <a:lnTo>
                  <a:pt x="163" y="669"/>
                </a:lnTo>
                <a:lnTo>
                  <a:pt x="171" y="663"/>
                </a:lnTo>
                <a:lnTo>
                  <a:pt x="180" y="657"/>
                </a:lnTo>
                <a:lnTo>
                  <a:pt x="187" y="654"/>
                </a:lnTo>
                <a:lnTo>
                  <a:pt x="194" y="650"/>
                </a:lnTo>
                <a:lnTo>
                  <a:pt x="201" y="649"/>
                </a:lnTo>
                <a:lnTo>
                  <a:pt x="213" y="648"/>
                </a:lnTo>
                <a:lnTo>
                  <a:pt x="225" y="646"/>
                </a:lnTo>
                <a:lnTo>
                  <a:pt x="237" y="646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pPr algn="ctr"/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北京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辽宁"/>
          <p:cNvSpPr>
            <a:spLocks noEditPoints="1"/>
          </p:cNvSpPr>
          <p:nvPr/>
        </p:nvSpPr>
        <p:spPr bwMode="auto">
          <a:xfrm>
            <a:off x="4949598" y="4668444"/>
            <a:ext cx="951890" cy="908567"/>
          </a:xfrm>
          <a:custGeom>
            <a:avLst/>
            <a:gdLst>
              <a:gd name="T0" fmla="*/ 2147018942 w 2212"/>
              <a:gd name="T1" fmla="*/ 2147483646 h 2187"/>
              <a:gd name="T2" fmla="*/ 1135686105 w 2212"/>
              <a:gd name="T3" fmla="*/ 2147483646 h 2187"/>
              <a:gd name="T4" fmla="*/ 66313580 w 2212"/>
              <a:gd name="T5" fmla="*/ 2147483646 h 2187"/>
              <a:gd name="T6" fmla="*/ 215529202 w 2212"/>
              <a:gd name="T7" fmla="*/ 2147483646 h 2187"/>
              <a:gd name="T8" fmla="*/ 853843323 w 2212"/>
              <a:gd name="T9" fmla="*/ 2147483646 h 2187"/>
              <a:gd name="T10" fmla="*/ 1276587156 w 2212"/>
              <a:gd name="T11" fmla="*/ 2147483646 h 2187"/>
              <a:gd name="T12" fmla="*/ 953293150 w 2212"/>
              <a:gd name="T13" fmla="*/ 2147483646 h 2187"/>
              <a:gd name="T14" fmla="*/ 696312724 w 2212"/>
              <a:gd name="T15" fmla="*/ 2147483646 h 2187"/>
              <a:gd name="T16" fmla="*/ 1815410365 w 2212"/>
              <a:gd name="T17" fmla="*/ 2147483646 h 2187"/>
              <a:gd name="T18" fmla="*/ 2147483646 w 2212"/>
              <a:gd name="T19" fmla="*/ 2147483646 h 2187"/>
              <a:gd name="T20" fmla="*/ 2147483646 w 2212"/>
              <a:gd name="T21" fmla="*/ 2147483646 h 2187"/>
              <a:gd name="T22" fmla="*/ 2147483646 w 2212"/>
              <a:gd name="T23" fmla="*/ 2147483646 h 2187"/>
              <a:gd name="T24" fmla="*/ 2147483646 w 2212"/>
              <a:gd name="T25" fmla="*/ 2147483646 h 2187"/>
              <a:gd name="T26" fmla="*/ 2147483646 w 2212"/>
              <a:gd name="T27" fmla="*/ 2147483646 h 2187"/>
              <a:gd name="T28" fmla="*/ 2147483646 w 2212"/>
              <a:gd name="T29" fmla="*/ 2147483646 h 2187"/>
              <a:gd name="T30" fmla="*/ 2147483646 w 2212"/>
              <a:gd name="T31" fmla="*/ 2147483646 h 2187"/>
              <a:gd name="T32" fmla="*/ 2147483646 w 2212"/>
              <a:gd name="T33" fmla="*/ 2147483646 h 2187"/>
              <a:gd name="T34" fmla="*/ 2147483646 w 2212"/>
              <a:gd name="T35" fmla="*/ 1696683686 h 2187"/>
              <a:gd name="T36" fmla="*/ 2147483646 w 2212"/>
              <a:gd name="T37" fmla="*/ 0 h 2187"/>
              <a:gd name="T38" fmla="*/ 2147483646 w 2212"/>
              <a:gd name="T39" fmla="*/ 755865447 h 2187"/>
              <a:gd name="T40" fmla="*/ 2147483646 w 2212"/>
              <a:gd name="T41" fmla="*/ 1584138638 h 2187"/>
              <a:gd name="T42" fmla="*/ 2147483646 w 2212"/>
              <a:gd name="T43" fmla="*/ 1897731227 h 2187"/>
              <a:gd name="T44" fmla="*/ 2147483646 w 2212"/>
              <a:gd name="T45" fmla="*/ 1455458570 h 2187"/>
              <a:gd name="T46" fmla="*/ 2147483646 w 2212"/>
              <a:gd name="T47" fmla="*/ 2147483646 h 2187"/>
              <a:gd name="T48" fmla="*/ 2147483646 w 2212"/>
              <a:gd name="T49" fmla="*/ 2147483646 h 2187"/>
              <a:gd name="T50" fmla="*/ 2147483646 w 2212"/>
              <a:gd name="T51" fmla="*/ 2147483646 h 2187"/>
              <a:gd name="T52" fmla="*/ 2147483646 w 2212"/>
              <a:gd name="T53" fmla="*/ 2147483646 h 2187"/>
              <a:gd name="T54" fmla="*/ 2147483646 w 2212"/>
              <a:gd name="T55" fmla="*/ 2147483646 h 2187"/>
              <a:gd name="T56" fmla="*/ 2147483646 w 2212"/>
              <a:gd name="T57" fmla="*/ 2147483646 h 2187"/>
              <a:gd name="T58" fmla="*/ 2147483646 w 2212"/>
              <a:gd name="T59" fmla="*/ 2147483646 h 2187"/>
              <a:gd name="T60" fmla="*/ 2147483646 w 2212"/>
              <a:gd name="T61" fmla="*/ 2147483646 h 2187"/>
              <a:gd name="T62" fmla="*/ 2147483646 w 2212"/>
              <a:gd name="T63" fmla="*/ 2147483646 h 2187"/>
              <a:gd name="T64" fmla="*/ 2147483646 w 2212"/>
              <a:gd name="T65" fmla="*/ 2147483646 h 2187"/>
              <a:gd name="T66" fmla="*/ 2147483646 w 2212"/>
              <a:gd name="T67" fmla="*/ 2147483646 h 2187"/>
              <a:gd name="T68" fmla="*/ 2147483646 w 2212"/>
              <a:gd name="T69" fmla="*/ 2147483646 h 2187"/>
              <a:gd name="T70" fmla="*/ 2147483646 w 2212"/>
              <a:gd name="T71" fmla="*/ 2147483646 h 2187"/>
              <a:gd name="T72" fmla="*/ 2147483646 w 2212"/>
              <a:gd name="T73" fmla="*/ 2147483646 h 2187"/>
              <a:gd name="T74" fmla="*/ 2147483646 w 2212"/>
              <a:gd name="T75" fmla="*/ 2147483646 h 2187"/>
              <a:gd name="T76" fmla="*/ 2147483646 w 2212"/>
              <a:gd name="T77" fmla="*/ 2147483646 h 2187"/>
              <a:gd name="T78" fmla="*/ 2147483646 w 2212"/>
              <a:gd name="T79" fmla="*/ 2147483646 h 2187"/>
              <a:gd name="T80" fmla="*/ 2147483646 w 2212"/>
              <a:gd name="T81" fmla="*/ 2147483646 h 2187"/>
              <a:gd name="T82" fmla="*/ 2147483646 w 2212"/>
              <a:gd name="T83" fmla="*/ 2147483646 h 2187"/>
              <a:gd name="T84" fmla="*/ 2147483646 w 2212"/>
              <a:gd name="T85" fmla="*/ 2147483646 h 2187"/>
              <a:gd name="T86" fmla="*/ 2147483646 w 2212"/>
              <a:gd name="T87" fmla="*/ 2147483646 h 2187"/>
              <a:gd name="T88" fmla="*/ 2147483646 w 2212"/>
              <a:gd name="T89" fmla="*/ 2147483646 h 2187"/>
              <a:gd name="T90" fmla="*/ 2147483646 w 2212"/>
              <a:gd name="T91" fmla="*/ 2147483646 h 2187"/>
              <a:gd name="T92" fmla="*/ 2147483646 w 2212"/>
              <a:gd name="T93" fmla="*/ 2147483646 h 2187"/>
              <a:gd name="T94" fmla="*/ 2147483646 w 2212"/>
              <a:gd name="T95" fmla="*/ 2147483646 h 2187"/>
              <a:gd name="T96" fmla="*/ 2147483646 w 2212"/>
              <a:gd name="T97" fmla="*/ 2147483646 h 2187"/>
              <a:gd name="T98" fmla="*/ 2147483646 w 2212"/>
              <a:gd name="T99" fmla="*/ 2147483646 h 2187"/>
              <a:gd name="T100" fmla="*/ 2147483646 w 2212"/>
              <a:gd name="T101" fmla="*/ 2147483646 h 2187"/>
              <a:gd name="T102" fmla="*/ 2147483646 w 2212"/>
              <a:gd name="T103" fmla="*/ 2147483646 h 2187"/>
              <a:gd name="T104" fmla="*/ 2147483646 w 2212"/>
              <a:gd name="T105" fmla="*/ 2147483646 h 2187"/>
              <a:gd name="T106" fmla="*/ 2147483646 w 2212"/>
              <a:gd name="T107" fmla="*/ 2147483646 h 2187"/>
              <a:gd name="T108" fmla="*/ 2147483646 w 2212"/>
              <a:gd name="T109" fmla="*/ 2147483646 h 2187"/>
              <a:gd name="T110" fmla="*/ 2147483646 w 2212"/>
              <a:gd name="T111" fmla="*/ 2147483646 h 2187"/>
              <a:gd name="T112" fmla="*/ 2147483646 w 2212"/>
              <a:gd name="T113" fmla="*/ 2147483646 h 2187"/>
              <a:gd name="T114" fmla="*/ 2147483646 w 2212"/>
              <a:gd name="T115" fmla="*/ 2147483646 h 2187"/>
              <a:gd name="T116" fmla="*/ 2147483646 w 2212"/>
              <a:gd name="T117" fmla="*/ 2147483646 h 2187"/>
              <a:gd name="T118" fmla="*/ 2147483646 w 2212"/>
              <a:gd name="T119" fmla="*/ 2147483646 h 2187"/>
              <a:gd name="T120" fmla="*/ 2147483646 w 2212"/>
              <a:gd name="T121" fmla="*/ 2147483646 h 2187"/>
              <a:gd name="T122" fmla="*/ 2147483646 w 2212"/>
              <a:gd name="T123" fmla="*/ 2147483646 h 2187"/>
              <a:gd name="T124" fmla="*/ 2147483646 w 2212"/>
              <a:gd name="T125" fmla="*/ 2147483646 h 2187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2212"/>
              <a:gd name="T190" fmla="*/ 0 h 2187"/>
              <a:gd name="T191" fmla="*/ 2212 w 2212"/>
              <a:gd name="T192" fmla="*/ 2187 h 2187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2212" h="2187">
                <a:moveTo>
                  <a:pt x="372" y="1668"/>
                </a:moveTo>
                <a:lnTo>
                  <a:pt x="368" y="1659"/>
                </a:lnTo>
                <a:lnTo>
                  <a:pt x="365" y="1648"/>
                </a:lnTo>
                <a:lnTo>
                  <a:pt x="364" y="1642"/>
                </a:lnTo>
                <a:lnTo>
                  <a:pt x="362" y="1638"/>
                </a:lnTo>
                <a:lnTo>
                  <a:pt x="360" y="1635"/>
                </a:lnTo>
                <a:lnTo>
                  <a:pt x="358" y="1635"/>
                </a:lnTo>
                <a:lnTo>
                  <a:pt x="348" y="1635"/>
                </a:lnTo>
                <a:lnTo>
                  <a:pt x="340" y="1635"/>
                </a:lnTo>
                <a:lnTo>
                  <a:pt x="336" y="1634"/>
                </a:lnTo>
                <a:lnTo>
                  <a:pt x="334" y="1632"/>
                </a:lnTo>
                <a:lnTo>
                  <a:pt x="332" y="1629"/>
                </a:lnTo>
                <a:lnTo>
                  <a:pt x="330" y="1624"/>
                </a:lnTo>
                <a:lnTo>
                  <a:pt x="327" y="1612"/>
                </a:lnTo>
                <a:lnTo>
                  <a:pt x="322" y="1602"/>
                </a:lnTo>
                <a:lnTo>
                  <a:pt x="319" y="1597"/>
                </a:lnTo>
                <a:lnTo>
                  <a:pt x="315" y="1592"/>
                </a:lnTo>
                <a:lnTo>
                  <a:pt x="311" y="1587"/>
                </a:lnTo>
                <a:lnTo>
                  <a:pt x="307" y="1584"/>
                </a:lnTo>
                <a:lnTo>
                  <a:pt x="289" y="1572"/>
                </a:lnTo>
                <a:lnTo>
                  <a:pt x="275" y="1560"/>
                </a:lnTo>
                <a:lnTo>
                  <a:pt x="269" y="1554"/>
                </a:lnTo>
                <a:lnTo>
                  <a:pt x="264" y="1546"/>
                </a:lnTo>
                <a:lnTo>
                  <a:pt x="259" y="1537"/>
                </a:lnTo>
                <a:lnTo>
                  <a:pt x="258" y="1528"/>
                </a:lnTo>
                <a:lnTo>
                  <a:pt x="258" y="1514"/>
                </a:lnTo>
                <a:lnTo>
                  <a:pt x="260" y="1497"/>
                </a:lnTo>
                <a:lnTo>
                  <a:pt x="260" y="1490"/>
                </a:lnTo>
                <a:lnTo>
                  <a:pt x="259" y="1481"/>
                </a:lnTo>
                <a:lnTo>
                  <a:pt x="257" y="1473"/>
                </a:lnTo>
                <a:lnTo>
                  <a:pt x="253" y="1464"/>
                </a:lnTo>
                <a:lnTo>
                  <a:pt x="251" y="1460"/>
                </a:lnTo>
                <a:lnTo>
                  <a:pt x="247" y="1457"/>
                </a:lnTo>
                <a:lnTo>
                  <a:pt x="244" y="1454"/>
                </a:lnTo>
                <a:lnTo>
                  <a:pt x="240" y="1452"/>
                </a:lnTo>
                <a:lnTo>
                  <a:pt x="232" y="1448"/>
                </a:lnTo>
                <a:lnTo>
                  <a:pt x="222" y="1447"/>
                </a:lnTo>
                <a:lnTo>
                  <a:pt x="213" y="1447"/>
                </a:lnTo>
                <a:lnTo>
                  <a:pt x="204" y="1448"/>
                </a:lnTo>
                <a:lnTo>
                  <a:pt x="196" y="1451"/>
                </a:lnTo>
                <a:lnTo>
                  <a:pt x="189" y="1453"/>
                </a:lnTo>
                <a:lnTo>
                  <a:pt x="177" y="1459"/>
                </a:lnTo>
                <a:lnTo>
                  <a:pt x="166" y="1461"/>
                </a:lnTo>
                <a:lnTo>
                  <a:pt x="162" y="1461"/>
                </a:lnTo>
                <a:lnTo>
                  <a:pt x="156" y="1461"/>
                </a:lnTo>
                <a:lnTo>
                  <a:pt x="150" y="1459"/>
                </a:lnTo>
                <a:lnTo>
                  <a:pt x="144" y="1457"/>
                </a:lnTo>
                <a:lnTo>
                  <a:pt x="137" y="1452"/>
                </a:lnTo>
                <a:lnTo>
                  <a:pt x="131" y="1448"/>
                </a:lnTo>
                <a:lnTo>
                  <a:pt x="124" y="1442"/>
                </a:lnTo>
                <a:lnTo>
                  <a:pt x="118" y="1437"/>
                </a:lnTo>
                <a:lnTo>
                  <a:pt x="113" y="1432"/>
                </a:lnTo>
                <a:lnTo>
                  <a:pt x="109" y="1426"/>
                </a:lnTo>
                <a:lnTo>
                  <a:pt x="107" y="1420"/>
                </a:lnTo>
                <a:lnTo>
                  <a:pt x="106" y="1414"/>
                </a:lnTo>
                <a:lnTo>
                  <a:pt x="106" y="1405"/>
                </a:lnTo>
                <a:lnTo>
                  <a:pt x="105" y="1401"/>
                </a:lnTo>
                <a:lnTo>
                  <a:pt x="103" y="1399"/>
                </a:lnTo>
                <a:lnTo>
                  <a:pt x="101" y="1399"/>
                </a:lnTo>
                <a:lnTo>
                  <a:pt x="97" y="1401"/>
                </a:lnTo>
                <a:lnTo>
                  <a:pt x="94" y="1402"/>
                </a:lnTo>
                <a:lnTo>
                  <a:pt x="86" y="1407"/>
                </a:lnTo>
                <a:lnTo>
                  <a:pt x="78" y="1408"/>
                </a:lnTo>
                <a:lnTo>
                  <a:pt x="74" y="1408"/>
                </a:lnTo>
                <a:lnTo>
                  <a:pt x="69" y="1407"/>
                </a:lnTo>
                <a:lnTo>
                  <a:pt x="63" y="1404"/>
                </a:lnTo>
                <a:lnTo>
                  <a:pt x="56" y="1399"/>
                </a:lnTo>
                <a:lnTo>
                  <a:pt x="42" y="1389"/>
                </a:lnTo>
                <a:lnTo>
                  <a:pt x="26" y="1374"/>
                </a:lnTo>
                <a:lnTo>
                  <a:pt x="19" y="1367"/>
                </a:lnTo>
                <a:lnTo>
                  <a:pt x="13" y="1360"/>
                </a:lnTo>
                <a:lnTo>
                  <a:pt x="8" y="1353"/>
                </a:lnTo>
                <a:lnTo>
                  <a:pt x="6" y="1347"/>
                </a:lnTo>
                <a:lnTo>
                  <a:pt x="2" y="1335"/>
                </a:lnTo>
                <a:lnTo>
                  <a:pt x="0" y="1323"/>
                </a:lnTo>
                <a:lnTo>
                  <a:pt x="0" y="1317"/>
                </a:lnTo>
                <a:lnTo>
                  <a:pt x="2" y="1311"/>
                </a:lnTo>
                <a:lnTo>
                  <a:pt x="6" y="1306"/>
                </a:lnTo>
                <a:lnTo>
                  <a:pt x="11" y="1300"/>
                </a:lnTo>
                <a:lnTo>
                  <a:pt x="15" y="1296"/>
                </a:lnTo>
                <a:lnTo>
                  <a:pt x="23" y="1292"/>
                </a:lnTo>
                <a:lnTo>
                  <a:pt x="30" y="1291"/>
                </a:lnTo>
                <a:lnTo>
                  <a:pt x="38" y="1290"/>
                </a:lnTo>
                <a:lnTo>
                  <a:pt x="44" y="1288"/>
                </a:lnTo>
                <a:lnTo>
                  <a:pt x="50" y="1287"/>
                </a:lnTo>
                <a:lnTo>
                  <a:pt x="52" y="1285"/>
                </a:lnTo>
                <a:lnTo>
                  <a:pt x="53" y="1284"/>
                </a:lnTo>
                <a:lnTo>
                  <a:pt x="55" y="1282"/>
                </a:lnTo>
                <a:lnTo>
                  <a:pt x="56" y="1281"/>
                </a:lnTo>
                <a:lnTo>
                  <a:pt x="55" y="1276"/>
                </a:lnTo>
                <a:lnTo>
                  <a:pt x="53" y="1272"/>
                </a:lnTo>
                <a:lnTo>
                  <a:pt x="51" y="1269"/>
                </a:lnTo>
                <a:lnTo>
                  <a:pt x="49" y="1265"/>
                </a:lnTo>
                <a:lnTo>
                  <a:pt x="42" y="1259"/>
                </a:lnTo>
                <a:lnTo>
                  <a:pt x="34" y="1254"/>
                </a:lnTo>
                <a:lnTo>
                  <a:pt x="26" y="1249"/>
                </a:lnTo>
                <a:lnTo>
                  <a:pt x="19" y="1243"/>
                </a:lnTo>
                <a:lnTo>
                  <a:pt x="17" y="1239"/>
                </a:lnTo>
                <a:lnTo>
                  <a:pt x="14" y="1237"/>
                </a:lnTo>
                <a:lnTo>
                  <a:pt x="13" y="1233"/>
                </a:lnTo>
                <a:lnTo>
                  <a:pt x="13" y="1229"/>
                </a:lnTo>
                <a:lnTo>
                  <a:pt x="13" y="1226"/>
                </a:lnTo>
                <a:lnTo>
                  <a:pt x="15" y="1225"/>
                </a:lnTo>
                <a:lnTo>
                  <a:pt x="18" y="1222"/>
                </a:lnTo>
                <a:lnTo>
                  <a:pt x="20" y="1221"/>
                </a:lnTo>
                <a:lnTo>
                  <a:pt x="27" y="1220"/>
                </a:lnTo>
                <a:lnTo>
                  <a:pt x="37" y="1219"/>
                </a:lnTo>
                <a:lnTo>
                  <a:pt x="46" y="1219"/>
                </a:lnTo>
                <a:lnTo>
                  <a:pt x="55" y="1219"/>
                </a:lnTo>
                <a:lnTo>
                  <a:pt x="63" y="1218"/>
                </a:lnTo>
                <a:lnTo>
                  <a:pt x="68" y="1215"/>
                </a:lnTo>
                <a:lnTo>
                  <a:pt x="72" y="1212"/>
                </a:lnTo>
                <a:lnTo>
                  <a:pt x="76" y="1206"/>
                </a:lnTo>
                <a:lnTo>
                  <a:pt x="80" y="1197"/>
                </a:lnTo>
                <a:lnTo>
                  <a:pt x="83" y="1189"/>
                </a:lnTo>
                <a:lnTo>
                  <a:pt x="90" y="1171"/>
                </a:lnTo>
                <a:lnTo>
                  <a:pt x="95" y="1157"/>
                </a:lnTo>
                <a:lnTo>
                  <a:pt x="99" y="1146"/>
                </a:lnTo>
                <a:lnTo>
                  <a:pt x="101" y="1138"/>
                </a:lnTo>
                <a:lnTo>
                  <a:pt x="103" y="1131"/>
                </a:lnTo>
                <a:lnTo>
                  <a:pt x="105" y="1125"/>
                </a:lnTo>
                <a:lnTo>
                  <a:pt x="107" y="1123"/>
                </a:lnTo>
                <a:lnTo>
                  <a:pt x="109" y="1120"/>
                </a:lnTo>
                <a:lnTo>
                  <a:pt x="115" y="1117"/>
                </a:lnTo>
                <a:lnTo>
                  <a:pt x="127" y="1111"/>
                </a:lnTo>
                <a:lnTo>
                  <a:pt x="132" y="1107"/>
                </a:lnTo>
                <a:lnTo>
                  <a:pt x="135" y="1103"/>
                </a:lnTo>
                <a:lnTo>
                  <a:pt x="138" y="1100"/>
                </a:lnTo>
                <a:lnTo>
                  <a:pt x="139" y="1096"/>
                </a:lnTo>
                <a:lnTo>
                  <a:pt x="140" y="1093"/>
                </a:lnTo>
                <a:lnTo>
                  <a:pt x="139" y="1089"/>
                </a:lnTo>
                <a:lnTo>
                  <a:pt x="138" y="1086"/>
                </a:lnTo>
                <a:lnTo>
                  <a:pt x="135" y="1082"/>
                </a:lnTo>
                <a:lnTo>
                  <a:pt x="134" y="1079"/>
                </a:lnTo>
                <a:lnTo>
                  <a:pt x="133" y="1076"/>
                </a:lnTo>
                <a:lnTo>
                  <a:pt x="133" y="1073"/>
                </a:lnTo>
                <a:lnTo>
                  <a:pt x="134" y="1070"/>
                </a:lnTo>
                <a:lnTo>
                  <a:pt x="139" y="1065"/>
                </a:lnTo>
                <a:lnTo>
                  <a:pt x="145" y="1060"/>
                </a:lnTo>
                <a:lnTo>
                  <a:pt x="149" y="1056"/>
                </a:lnTo>
                <a:lnTo>
                  <a:pt x="152" y="1051"/>
                </a:lnTo>
                <a:lnTo>
                  <a:pt x="154" y="1046"/>
                </a:lnTo>
                <a:lnTo>
                  <a:pt x="154" y="1042"/>
                </a:lnTo>
                <a:lnTo>
                  <a:pt x="154" y="1037"/>
                </a:lnTo>
                <a:lnTo>
                  <a:pt x="152" y="1032"/>
                </a:lnTo>
                <a:lnTo>
                  <a:pt x="147" y="1027"/>
                </a:lnTo>
                <a:lnTo>
                  <a:pt x="141" y="1023"/>
                </a:lnTo>
                <a:lnTo>
                  <a:pt x="134" y="1019"/>
                </a:lnTo>
                <a:lnTo>
                  <a:pt x="132" y="1016"/>
                </a:lnTo>
                <a:lnTo>
                  <a:pt x="131" y="1011"/>
                </a:lnTo>
                <a:lnTo>
                  <a:pt x="132" y="1007"/>
                </a:lnTo>
                <a:lnTo>
                  <a:pt x="139" y="1000"/>
                </a:lnTo>
                <a:lnTo>
                  <a:pt x="149" y="993"/>
                </a:lnTo>
                <a:lnTo>
                  <a:pt x="152" y="991"/>
                </a:lnTo>
                <a:lnTo>
                  <a:pt x="153" y="986"/>
                </a:lnTo>
                <a:lnTo>
                  <a:pt x="152" y="981"/>
                </a:lnTo>
                <a:lnTo>
                  <a:pt x="151" y="976"/>
                </a:lnTo>
                <a:lnTo>
                  <a:pt x="147" y="972"/>
                </a:lnTo>
                <a:lnTo>
                  <a:pt x="143" y="966"/>
                </a:lnTo>
                <a:lnTo>
                  <a:pt x="138" y="961"/>
                </a:lnTo>
                <a:lnTo>
                  <a:pt x="131" y="957"/>
                </a:lnTo>
                <a:lnTo>
                  <a:pt x="120" y="953"/>
                </a:lnTo>
                <a:lnTo>
                  <a:pt x="115" y="951"/>
                </a:lnTo>
                <a:lnTo>
                  <a:pt x="114" y="949"/>
                </a:lnTo>
                <a:lnTo>
                  <a:pt x="114" y="947"/>
                </a:lnTo>
                <a:lnTo>
                  <a:pt x="114" y="942"/>
                </a:lnTo>
                <a:lnTo>
                  <a:pt x="114" y="934"/>
                </a:lnTo>
                <a:lnTo>
                  <a:pt x="115" y="918"/>
                </a:lnTo>
                <a:lnTo>
                  <a:pt x="114" y="907"/>
                </a:lnTo>
                <a:lnTo>
                  <a:pt x="115" y="897"/>
                </a:lnTo>
                <a:lnTo>
                  <a:pt x="119" y="886"/>
                </a:lnTo>
                <a:lnTo>
                  <a:pt x="120" y="881"/>
                </a:lnTo>
                <a:lnTo>
                  <a:pt x="120" y="875"/>
                </a:lnTo>
                <a:lnTo>
                  <a:pt x="120" y="869"/>
                </a:lnTo>
                <a:lnTo>
                  <a:pt x="119" y="863"/>
                </a:lnTo>
                <a:lnTo>
                  <a:pt x="118" y="852"/>
                </a:lnTo>
                <a:lnTo>
                  <a:pt x="118" y="838"/>
                </a:lnTo>
                <a:lnTo>
                  <a:pt x="119" y="825"/>
                </a:lnTo>
                <a:lnTo>
                  <a:pt x="121" y="811"/>
                </a:lnTo>
                <a:lnTo>
                  <a:pt x="122" y="805"/>
                </a:lnTo>
                <a:lnTo>
                  <a:pt x="124" y="798"/>
                </a:lnTo>
                <a:lnTo>
                  <a:pt x="124" y="792"/>
                </a:lnTo>
                <a:lnTo>
                  <a:pt x="122" y="786"/>
                </a:lnTo>
                <a:lnTo>
                  <a:pt x="119" y="775"/>
                </a:lnTo>
                <a:lnTo>
                  <a:pt x="114" y="765"/>
                </a:lnTo>
                <a:lnTo>
                  <a:pt x="108" y="755"/>
                </a:lnTo>
                <a:lnTo>
                  <a:pt x="101" y="748"/>
                </a:lnTo>
                <a:lnTo>
                  <a:pt x="94" y="741"/>
                </a:lnTo>
                <a:lnTo>
                  <a:pt x="89" y="735"/>
                </a:lnTo>
                <a:lnTo>
                  <a:pt x="87" y="733"/>
                </a:lnTo>
                <a:lnTo>
                  <a:pt x="86" y="730"/>
                </a:lnTo>
                <a:lnTo>
                  <a:pt x="84" y="727"/>
                </a:lnTo>
                <a:lnTo>
                  <a:pt x="84" y="722"/>
                </a:lnTo>
                <a:lnTo>
                  <a:pt x="86" y="718"/>
                </a:lnTo>
                <a:lnTo>
                  <a:pt x="88" y="714"/>
                </a:lnTo>
                <a:lnTo>
                  <a:pt x="93" y="709"/>
                </a:lnTo>
                <a:lnTo>
                  <a:pt x="97" y="703"/>
                </a:lnTo>
                <a:lnTo>
                  <a:pt x="108" y="693"/>
                </a:lnTo>
                <a:lnTo>
                  <a:pt x="121" y="682"/>
                </a:lnTo>
                <a:lnTo>
                  <a:pt x="134" y="670"/>
                </a:lnTo>
                <a:lnTo>
                  <a:pt x="146" y="657"/>
                </a:lnTo>
                <a:lnTo>
                  <a:pt x="153" y="646"/>
                </a:lnTo>
                <a:lnTo>
                  <a:pt x="157" y="639"/>
                </a:lnTo>
                <a:lnTo>
                  <a:pt x="159" y="639"/>
                </a:lnTo>
                <a:lnTo>
                  <a:pt x="160" y="640"/>
                </a:lnTo>
                <a:lnTo>
                  <a:pt x="163" y="645"/>
                </a:lnTo>
                <a:lnTo>
                  <a:pt x="166" y="652"/>
                </a:lnTo>
                <a:lnTo>
                  <a:pt x="172" y="667"/>
                </a:lnTo>
                <a:lnTo>
                  <a:pt x="179" y="682"/>
                </a:lnTo>
                <a:lnTo>
                  <a:pt x="183" y="687"/>
                </a:lnTo>
                <a:lnTo>
                  <a:pt x="188" y="693"/>
                </a:lnTo>
                <a:lnTo>
                  <a:pt x="194" y="697"/>
                </a:lnTo>
                <a:lnTo>
                  <a:pt x="200" y="699"/>
                </a:lnTo>
                <a:lnTo>
                  <a:pt x="206" y="702"/>
                </a:lnTo>
                <a:lnTo>
                  <a:pt x="212" y="703"/>
                </a:lnTo>
                <a:lnTo>
                  <a:pt x="219" y="704"/>
                </a:lnTo>
                <a:lnTo>
                  <a:pt x="226" y="704"/>
                </a:lnTo>
                <a:lnTo>
                  <a:pt x="239" y="704"/>
                </a:lnTo>
                <a:lnTo>
                  <a:pt x="251" y="705"/>
                </a:lnTo>
                <a:lnTo>
                  <a:pt x="256" y="708"/>
                </a:lnTo>
                <a:lnTo>
                  <a:pt x="260" y="710"/>
                </a:lnTo>
                <a:lnTo>
                  <a:pt x="263" y="714"/>
                </a:lnTo>
                <a:lnTo>
                  <a:pt x="265" y="718"/>
                </a:lnTo>
                <a:lnTo>
                  <a:pt x="267" y="730"/>
                </a:lnTo>
                <a:lnTo>
                  <a:pt x="270" y="742"/>
                </a:lnTo>
                <a:lnTo>
                  <a:pt x="272" y="754"/>
                </a:lnTo>
                <a:lnTo>
                  <a:pt x="278" y="766"/>
                </a:lnTo>
                <a:lnTo>
                  <a:pt x="286" y="780"/>
                </a:lnTo>
                <a:lnTo>
                  <a:pt x="296" y="794"/>
                </a:lnTo>
                <a:lnTo>
                  <a:pt x="305" y="811"/>
                </a:lnTo>
                <a:lnTo>
                  <a:pt x="315" y="828"/>
                </a:lnTo>
                <a:lnTo>
                  <a:pt x="324" y="843"/>
                </a:lnTo>
                <a:lnTo>
                  <a:pt x="332" y="856"/>
                </a:lnTo>
                <a:lnTo>
                  <a:pt x="334" y="862"/>
                </a:lnTo>
                <a:lnTo>
                  <a:pt x="336" y="869"/>
                </a:lnTo>
                <a:lnTo>
                  <a:pt x="338" y="875"/>
                </a:lnTo>
                <a:lnTo>
                  <a:pt x="339" y="882"/>
                </a:lnTo>
                <a:lnTo>
                  <a:pt x="339" y="895"/>
                </a:lnTo>
                <a:lnTo>
                  <a:pt x="339" y="905"/>
                </a:lnTo>
                <a:lnTo>
                  <a:pt x="340" y="910"/>
                </a:lnTo>
                <a:lnTo>
                  <a:pt x="341" y="912"/>
                </a:lnTo>
                <a:lnTo>
                  <a:pt x="343" y="915"/>
                </a:lnTo>
                <a:lnTo>
                  <a:pt x="347" y="917"/>
                </a:lnTo>
                <a:lnTo>
                  <a:pt x="355" y="919"/>
                </a:lnTo>
                <a:lnTo>
                  <a:pt x="365" y="920"/>
                </a:lnTo>
                <a:lnTo>
                  <a:pt x="368" y="919"/>
                </a:lnTo>
                <a:lnTo>
                  <a:pt x="372" y="918"/>
                </a:lnTo>
                <a:lnTo>
                  <a:pt x="374" y="915"/>
                </a:lnTo>
                <a:lnTo>
                  <a:pt x="376" y="911"/>
                </a:lnTo>
                <a:lnTo>
                  <a:pt x="374" y="899"/>
                </a:lnTo>
                <a:lnTo>
                  <a:pt x="374" y="887"/>
                </a:lnTo>
                <a:lnTo>
                  <a:pt x="376" y="880"/>
                </a:lnTo>
                <a:lnTo>
                  <a:pt x="378" y="873"/>
                </a:lnTo>
                <a:lnTo>
                  <a:pt x="382" y="866"/>
                </a:lnTo>
                <a:lnTo>
                  <a:pt x="386" y="859"/>
                </a:lnTo>
                <a:lnTo>
                  <a:pt x="397" y="846"/>
                </a:lnTo>
                <a:lnTo>
                  <a:pt x="404" y="832"/>
                </a:lnTo>
                <a:lnTo>
                  <a:pt x="410" y="821"/>
                </a:lnTo>
                <a:lnTo>
                  <a:pt x="415" y="811"/>
                </a:lnTo>
                <a:lnTo>
                  <a:pt x="420" y="803"/>
                </a:lnTo>
                <a:lnTo>
                  <a:pt x="426" y="797"/>
                </a:lnTo>
                <a:lnTo>
                  <a:pt x="433" y="793"/>
                </a:lnTo>
                <a:lnTo>
                  <a:pt x="440" y="791"/>
                </a:lnTo>
                <a:lnTo>
                  <a:pt x="449" y="787"/>
                </a:lnTo>
                <a:lnTo>
                  <a:pt x="459" y="781"/>
                </a:lnTo>
                <a:lnTo>
                  <a:pt x="464" y="777"/>
                </a:lnTo>
                <a:lnTo>
                  <a:pt x="468" y="773"/>
                </a:lnTo>
                <a:lnTo>
                  <a:pt x="471" y="768"/>
                </a:lnTo>
                <a:lnTo>
                  <a:pt x="472" y="764"/>
                </a:lnTo>
                <a:lnTo>
                  <a:pt x="471" y="753"/>
                </a:lnTo>
                <a:lnTo>
                  <a:pt x="469" y="741"/>
                </a:lnTo>
                <a:lnTo>
                  <a:pt x="469" y="735"/>
                </a:lnTo>
                <a:lnTo>
                  <a:pt x="471" y="730"/>
                </a:lnTo>
                <a:lnTo>
                  <a:pt x="472" y="724"/>
                </a:lnTo>
                <a:lnTo>
                  <a:pt x="477" y="721"/>
                </a:lnTo>
                <a:lnTo>
                  <a:pt x="492" y="711"/>
                </a:lnTo>
                <a:lnTo>
                  <a:pt x="513" y="699"/>
                </a:lnTo>
                <a:lnTo>
                  <a:pt x="536" y="689"/>
                </a:lnTo>
                <a:lnTo>
                  <a:pt x="552" y="680"/>
                </a:lnTo>
                <a:lnTo>
                  <a:pt x="560" y="676"/>
                </a:lnTo>
                <a:lnTo>
                  <a:pt x="571" y="668"/>
                </a:lnTo>
                <a:lnTo>
                  <a:pt x="582" y="659"/>
                </a:lnTo>
                <a:lnTo>
                  <a:pt x="593" y="649"/>
                </a:lnTo>
                <a:lnTo>
                  <a:pt x="603" y="642"/>
                </a:lnTo>
                <a:lnTo>
                  <a:pt x="609" y="640"/>
                </a:lnTo>
                <a:lnTo>
                  <a:pt x="613" y="642"/>
                </a:lnTo>
                <a:lnTo>
                  <a:pt x="619" y="647"/>
                </a:lnTo>
                <a:lnTo>
                  <a:pt x="623" y="652"/>
                </a:lnTo>
                <a:lnTo>
                  <a:pt x="626" y="654"/>
                </a:lnTo>
                <a:lnTo>
                  <a:pt x="630" y="655"/>
                </a:lnTo>
                <a:lnTo>
                  <a:pt x="632" y="655"/>
                </a:lnTo>
                <a:lnTo>
                  <a:pt x="639" y="651"/>
                </a:lnTo>
                <a:lnTo>
                  <a:pt x="648" y="642"/>
                </a:lnTo>
                <a:lnTo>
                  <a:pt x="663" y="628"/>
                </a:lnTo>
                <a:lnTo>
                  <a:pt x="678" y="613"/>
                </a:lnTo>
                <a:lnTo>
                  <a:pt x="689" y="600"/>
                </a:lnTo>
                <a:lnTo>
                  <a:pt x="705" y="581"/>
                </a:lnTo>
                <a:lnTo>
                  <a:pt x="720" y="561"/>
                </a:lnTo>
                <a:lnTo>
                  <a:pt x="735" y="545"/>
                </a:lnTo>
                <a:lnTo>
                  <a:pt x="742" y="539"/>
                </a:lnTo>
                <a:lnTo>
                  <a:pt x="748" y="535"/>
                </a:lnTo>
                <a:lnTo>
                  <a:pt x="754" y="533"/>
                </a:lnTo>
                <a:lnTo>
                  <a:pt x="758" y="532"/>
                </a:lnTo>
                <a:lnTo>
                  <a:pt x="769" y="531"/>
                </a:lnTo>
                <a:lnTo>
                  <a:pt x="779" y="528"/>
                </a:lnTo>
                <a:lnTo>
                  <a:pt x="787" y="526"/>
                </a:lnTo>
                <a:lnTo>
                  <a:pt x="795" y="523"/>
                </a:lnTo>
                <a:lnTo>
                  <a:pt x="800" y="522"/>
                </a:lnTo>
                <a:lnTo>
                  <a:pt x="805" y="522"/>
                </a:lnTo>
                <a:lnTo>
                  <a:pt x="807" y="525"/>
                </a:lnTo>
                <a:lnTo>
                  <a:pt x="811" y="528"/>
                </a:lnTo>
                <a:lnTo>
                  <a:pt x="820" y="538"/>
                </a:lnTo>
                <a:lnTo>
                  <a:pt x="831" y="548"/>
                </a:lnTo>
                <a:lnTo>
                  <a:pt x="833" y="551"/>
                </a:lnTo>
                <a:lnTo>
                  <a:pt x="837" y="552"/>
                </a:lnTo>
                <a:lnTo>
                  <a:pt x="839" y="553"/>
                </a:lnTo>
                <a:lnTo>
                  <a:pt x="842" y="552"/>
                </a:lnTo>
                <a:lnTo>
                  <a:pt x="845" y="548"/>
                </a:lnTo>
                <a:lnTo>
                  <a:pt x="848" y="542"/>
                </a:lnTo>
                <a:lnTo>
                  <a:pt x="855" y="531"/>
                </a:lnTo>
                <a:lnTo>
                  <a:pt x="862" y="516"/>
                </a:lnTo>
                <a:lnTo>
                  <a:pt x="869" y="508"/>
                </a:lnTo>
                <a:lnTo>
                  <a:pt x="880" y="497"/>
                </a:lnTo>
                <a:lnTo>
                  <a:pt x="884" y="490"/>
                </a:lnTo>
                <a:lnTo>
                  <a:pt x="889" y="484"/>
                </a:lnTo>
                <a:lnTo>
                  <a:pt x="894" y="478"/>
                </a:lnTo>
                <a:lnTo>
                  <a:pt x="896" y="474"/>
                </a:lnTo>
                <a:lnTo>
                  <a:pt x="900" y="462"/>
                </a:lnTo>
                <a:lnTo>
                  <a:pt x="903" y="449"/>
                </a:lnTo>
                <a:lnTo>
                  <a:pt x="907" y="436"/>
                </a:lnTo>
                <a:lnTo>
                  <a:pt x="912" y="426"/>
                </a:lnTo>
                <a:lnTo>
                  <a:pt x="913" y="424"/>
                </a:lnTo>
                <a:lnTo>
                  <a:pt x="915" y="421"/>
                </a:lnTo>
                <a:lnTo>
                  <a:pt x="919" y="419"/>
                </a:lnTo>
                <a:lnTo>
                  <a:pt x="922" y="418"/>
                </a:lnTo>
                <a:lnTo>
                  <a:pt x="931" y="415"/>
                </a:lnTo>
                <a:lnTo>
                  <a:pt x="941" y="415"/>
                </a:lnTo>
                <a:lnTo>
                  <a:pt x="951" y="416"/>
                </a:lnTo>
                <a:lnTo>
                  <a:pt x="959" y="418"/>
                </a:lnTo>
                <a:lnTo>
                  <a:pt x="966" y="416"/>
                </a:lnTo>
                <a:lnTo>
                  <a:pt x="970" y="415"/>
                </a:lnTo>
                <a:lnTo>
                  <a:pt x="974" y="412"/>
                </a:lnTo>
                <a:lnTo>
                  <a:pt x="976" y="409"/>
                </a:lnTo>
                <a:lnTo>
                  <a:pt x="978" y="407"/>
                </a:lnTo>
                <a:lnTo>
                  <a:pt x="981" y="405"/>
                </a:lnTo>
                <a:lnTo>
                  <a:pt x="984" y="406"/>
                </a:lnTo>
                <a:lnTo>
                  <a:pt x="989" y="408"/>
                </a:lnTo>
                <a:lnTo>
                  <a:pt x="994" y="412"/>
                </a:lnTo>
                <a:lnTo>
                  <a:pt x="1000" y="415"/>
                </a:lnTo>
                <a:lnTo>
                  <a:pt x="1004" y="416"/>
                </a:lnTo>
                <a:lnTo>
                  <a:pt x="1010" y="418"/>
                </a:lnTo>
                <a:lnTo>
                  <a:pt x="1016" y="419"/>
                </a:lnTo>
                <a:lnTo>
                  <a:pt x="1022" y="419"/>
                </a:lnTo>
                <a:lnTo>
                  <a:pt x="1028" y="418"/>
                </a:lnTo>
                <a:lnTo>
                  <a:pt x="1033" y="415"/>
                </a:lnTo>
                <a:lnTo>
                  <a:pt x="1039" y="413"/>
                </a:lnTo>
                <a:lnTo>
                  <a:pt x="1044" y="408"/>
                </a:lnTo>
                <a:lnTo>
                  <a:pt x="1047" y="403"/>
                </a:lnTo>
                <a:lnTo>
                  <a:pt x="1050" y="397"/>
                </a:lnTo>
                <a:lnTo>
                  <a:pt x="1051" y="392"/>
                </a:lnTo>
                <a:lnTo>
                  <a:pt x="1052" y="386"/>
                </a:lnTo>
                <a:lnTo>
                  <a:pt x="1051" y="381"/>
                </a:lnTo>
                <a:lnTo>
                  <a:pt x="1047" y="377"/>
                </a:lnTo>
                <a:lnTo>
                  <a:pt x="1038" y="374"/>
                </a:lnTo>
                <a:lnTo>
                  <a:pt x="1028" y="369"/>
                </a:lnTo>
                <a:lnTo>
                  <a:pt x="1025" y="368"/>
                </a:lnTo>
                <a:lnTo>
                  <a:pt x="1021" y="364"/>
                </a:lnTo>
                <a:lnTo>
                  <a:pt x="1019" y="362"/>
                </a:lnTo>
                <a:lnTo>
                  <a:pt x="1018" y="358"/>
                </a:lnTo>
                <a:lnTo>
                  <a:pt x="1018" y="355"/>
                </a:lnTo>
                <a:lnTo>
                  <a:pt x="1020" y="351"/>
                </a:lnTo>
                <a:lnTo>
                  <a:pt x="1022" y="348"/>
                </a:lnTo>
                <a:lnTo>
                  <a:pt x="1027" y="345"/>
                </a:lnTo>
                <a:lnTo>
                  <a:pt x="1033" y="343"/>
                </a:lnTo>
                <a:lnTo>
                  <a:pt x="1039" y="340"/>
                </a:lnTo>
                <a:lnTo>
                  <a:pt x="1047" y="340"/>
                </a:lnTo>
                <a:lnTo>
                  <a:pt x="1056" y="340"/>
                </a:lnTo>
                <a:lnTo>
                  <a:pt x="1069" y="344"/>
                </a:lnTo>
                <a:lnTo>
                  <a:pt x="1078" y="348"/>
                </a:lnTo>
                <a:lnTo>
                  <a:pt x="1084" y="351"/>
                </a:lnTo>
                <a:lnTo>
                  <a:pt x="1092" y="356"/>
                </a:lnTo>
                <a:lnTo>
                  <a:pt x="1101" y="359"/>
                </a:lnTo>
                <a:lnTo>
                  <a:pt x="1110" y="362"/>
                </a:lnTo>
                <a:lnTo>
                  <a:pt x="1120" y="362"/>
                </a:lnTo>
                <a:lnTo>
                  <a:pt x="1127" y="362"/>
                </a:lnTo>
                <a:lnTo>
                  <a:pt x="1133" y="362"/>
                </a:lnTo>
                <a:lnTo>
                  <a:pt x="1141" y="363"/>
                </a:lnTo>
                <a:lnTo>
                  <a:pt x="1149" y="365"/>
                </a:lnTo>
                <a:lnTo>
                  <a:pt x="1159" y="370"/>
                </a:lnTo>
                <a:lnTo>
                  <a:pt x="1163" y="373"/>
                </a:lnTo>
                <a:lnTo>
                  <a:pt x="1166" y="374"/>
                </a:lnTo>
                <a:lnTo>
                  <a:pt x="1170" y="375"/>
                </a:lnTo>
                <a:lnTo>
                  <a:pt x="1173" y="375"/>
                </a:lnTo>
                <a:lnTo>
                  <a:pt x="1176" y="375"/>
                </a:lnTo>
                <a:lnTo>
                  <a:pt x="1177" y="373"/>
                </a:lnTo>
                <a:lnTo>
                  <a:pt x="1178" y="371"/>
                </a:lnTo>
                <a:lnTo>
                  <a:pt x="1179" y="369"/>
                </a:lnTo>
                <a:lnTo>
                  <a:pt x="1183" y="362"/>
                </a:lnTo>
                <a:lnTo>
                  <a:pt x="1190" y="350"/>
                </a:lnTo>
                <a:lnTo>
                  <a:pt x="1193" y="345"/>
                </a:lnTo>
                <a:lnTo>
                  <a:pt x="1197" y="340"/>
                </a:lnTo>
                <a:lnTo>
                  <a:pt x="1202" y="338"/>
                </a:lnTo>
                <a:lnTo>
                  <a:pt x="1204" y="337"/>
                </a:lnTo>
                <a:lnTo>
                  <a:pt x="1217" y="340"/>
                </a:lnTo>
                <a:lnTo>
                  <a:pt x="1227" y="342"/>
                </a:lnTo>
                <a:lnTo>
                  <a:pt x="1235" y="342"/>
                </a:lnTo>
                <a:lnTo>
                  <a:pt x="1242" y="339"/>
                </a:lnTo>
                <a:lnTo>
                  <a:pt x="1258" y="331"/>
                </a:lnTo>
                <a:lnTo>
                  <a:pt x="1274" y="324"/>
                </a:lnTo>
                <a:lnTo>
                  <a:pt x="1286" y="319"/>
                </a:lnTo>
                <a:lnTo>
                  <a:pt x="1293" y="313"/>
                </a:lnTo>
                <a:lnTo>
                  <a:pt x="1294" y="311"/>
                </a:lnTo>
                <a:lnTo>
                  <a:pt x="1296" y="308"/>
                </a:lnTo>
                <a:lnTo>
                  <a:pt x="1294" y="307"/>
                </a:lnTo>
                <a:lnTo>
                  <a:pt x="1292" y="305"/>
                </a:lnTo>
                <a:lnTo>
                  <a:pt x="1284" y="300"/>
                </a:lnTo>
                <a:lnTo>
                  <a:pt x="1277" y="293"/>
                </a:lnTo>
                <a:lnTo>
                  <a:pt x="1273" y="288"/>
                </a:lnTo>
                <a:lnTo>
                  <a:pt x="1272" y="283"/>
                </a:lnTo>
                <a:lnTo>
                  <a:pt x="1271" y="277"/>
                </a:lnTo>
                <a:lnTo>
                  <a:pt x="1273" y="271"/>
                </a:lnTo>
                <a:lnTo>
                  <a:pt x="1275" y="266"/>
                </a:lnTo>
                <a:lnTo>
                  <a:pt x="1279" y="260"/>
                </a:lnTo>
                <a:lnTo>
                  <a:pt x="1284" y="252"/>
                </a:lnTo>
                <a:lnTo>
                  <a:pt x="1289" y="247"/>
                </a:lnTo>
                <a:lnTo>
                  <a:pt x="1294" y="241"/>
                </a:lnTo>
                <a:lnTo>
                  <a:pt x="1300" y="236"/>
                </a:lnTo>
                <a:lnTo>
                  <a:pt x="1306" y="231"/>
                </a:lnTo>
                <a:lnTo>
                  <a:pt x="1312" y="228"/>
                </a:lnTo>
                <a:lnTo>
                  <a:pt x="1324" y="222"/>
                </a:lnTo>
                <a:lnTo>
                  <a:pt x="1336" y="214"/>
                </a:lnTo>
                <a:lnTo>
                  <a:pt x="1343" y="211"/>
                </a:lnTo>
                <a:lnTo>
                  <a:pt x="1350" y="208"/>
                </a:lnTo>
                <a:lnTo>
                  <a:pt x="1359" y="207"/>
                </a:lnTo>
                <a:lnTo>
                  <a:pt x="1366" y="207"/>
                </a:lnTo>
                <a:lnTo>
                  <a:pt x="1369" y="210"/>
                </a:lnTo>
                <a:lnTo>
                  <a:pt x="1375" y="214"/>
                </a:lnTo>
                <a:lnTo>
                  <a:pt x="1379" y="216"/>
                </a:lnTo>
                <a:lnTo>
                  <a:pt x="1381" y="216"/>
                </a:lnTo>
                <a:lnTo>
                  <a:pt x="1385" y="216"/>
                </a:lnTo>
                <a:lnTo>
                  <a:pt x="1387" y="213"/>
                </a:lnTo>
                <a:lnTo>
                  <a:pt x="1392" y="207"/>
                </a:lnTo>
                <a:lnTo>
                  <a:pt x="1396" y="199"/>
                </a:lnTo>
                <a:lnTo>
                  <a:pt x="1398" y="191"/>
                </a:lnTo>
                <a:lnTo>
                  <a:pt x="1400" y="180"/>
                </a:lnTo>
                <a:lnTo>
                  <a:pt x="1400" y="168"/>
                </a:lnTo>
                <a:lnTo>
                  <a:pt x="1401" y="155"/>
                </a:lnTo>
                <a:lnTo>
                  <a:pt x="1403" y="130"/>
                </a:lnTo>
                <a:lnTo>
                  <a:pt x="1404" y="109"/>
                </a:lnTo>
                <a:lnTo>
                  <a:pt x="1407" y="87"/>
                </a:lnTo>
                <a:lnTo>
                  <a:pt x="1407" y="66"/>
                </a:lnTo>
                <a:lnTo>
                  <a:pt x="1410" y="44"/>
                </a:lnTo>
                <a:lnTo>
                  <a:pt x="1413" y="22"/>
                </a:lnTo>
                <a:lnTo>
                  <a:pt x="1416" y="10"/>
                </a:lnTo>
                <a:lnTo>
                  <a:pt x="1419" y="2"/>
                </a:lnTo>
                <a:lnTo>
                  <a:pt x="1422" y="0"/>
                </a:lnTo>
                <a:lnTo>
                  <a:pt x="1425" y="0"/>
                </a:lnTo>
                <a:lnTo>
                  <a:pt x="1429" y="2"/>
                </a:lnTo>
                <a:lnTo>
                  <a:pt x="1432" y="3"/>
                </a:lnTo>
                <a:lnTo>
                  <a:pt x="1438" y="4"/>
                </a:lnTo>
                <a:lnTo>
                  <a:pt x="1443" y="6"/>
                </a:lnTo>
                <a:lnTo>
                  <a:pt x="1449" y="10"/>
                </a:lnTo>
                <a:lnTo>
                  <a:pt x="1451" y="15"/>
                </a:lnTo>
                <a:lnTo>
                  <a:pt x="1456" y="25"/>
                </a:lnTo>
                <a:lnTo>
                  <a:pt x="1462" y="36"/>
                </a:lnTo>
                <a:lnTo>
                  <a:pt x="1466" y="42"/>
                </a:lnTo>
                <a:lnTo>
                  <a:pt x="1469" y="47"/>
                </a:lnTo>
                <a:lnTo>
                  <a:pt x="1474" y="50"/>
                </a:lnTo>
                <a:lnTo>
                  <a:pt x="1479" y="54"/>
                </a:lnTo>
                <a:lnTo>
                  <a:pt x="1491" y="62"/>
                </a:lnTo>
                <a:lnTo>
                  <a:pt x="1507" y="69"/>
                </a:lnTo>
                <a:lnTo>
                  <a:pt x="1525" y="78"/>
                </a:lnTo>
                <a:lnTo>
                  <a:pt x="1539" y="82"/>
                </a:lnTo>
                <a:lnTo>
                  <a:pt x="1550" y="86"/>
                </a:lnTo>
                <a:lnTo>
                  <a:pt x="1561" y="87"/>
                </a:lnTo>
                <a:lnTo>
                  <a:pt x="1571" y="90"/>
                </a:lnTo>
                <a:lnTo>
                  <a:pt x="1582" y="90"/>
                </a:lnTo>
                <a:lnTo>
                  <a:pt x="1592" y="91"/>
                </a:lnTo>
                <a:lnTo>
                  <a:pt x="1599" y="93"/>
                </a:lnTo>
                <a:lnTo>
                  <a:pt x="1601" y="94"/>
                </a:lnTo>
                <a:lnTo>
                  <a:pt x="1604" y="97"/>
                </a:lnTo>
                <a:lnTo>
                  <a:pt x="1605" y="100"/>
                </a:lnTo>
                <a:lnTo>
                  <a:pt x="1606" y="104"/>
                </a:lnTo>
                <a:lnTo>
                  <a:pt x="1608" y="113"/>
                </a:lnTo>
                <a:lnTo>
                  <a:pt x="1614" y="123"/>
                </a:lnTo>
                <a:lnTo>
                  <a:pt x="1618" y="129"/>
                </a:lnTo>
                <a:lnTo>
                  <a:pt x="1623" y="134"/>
                </a:lnTo>
                <a:lnTo>
                  <a:pt x="1627" y="137"/>
                </a:lnTo>
                <a:lnTo>
                  <a:pt x="1633" y="142"/>
                </a:lnTo>
                <a:lnTo>
                  <a:pt x="1638" y="145"/>
                </a:lnTo>
                <a:lnTo>
                  <a:pt x="1642" y="148"/>
                </a:lnTo>
                <a:lnTo>
                  <a:pt x="1644" y="151"/>
                </a:lnTo>
                <a:lnTo>
                  <a:pt x="1646" y="154"/>
                </a:lnTo>
                <a:lnTo>
                  <a:pt x="1646" y="157"/>
                </a:lnTo>
                <a:lnTo>
                  <a:pt x="1646" y="160"/>
                </a:lnTo>
                <a:lnTo>
                  <a:pt x="1646" y="162"/>
                </a:lnTo>
                <a:lnTo>
                  <a:pt x="1645" y="166"/>
                </a:lnTo>
                <a:lnTo>
                  <a:pt x="1642" y="173"/>
                </a:lnTo>
                <a:lnTo>
                  <a:pt x="1638" y="179"/>
                </a:lnTo>
                <a:lnTo>
                  <a:pt x="1637" y="186"/>
                </a:lnTo>
                <a:lnTo>
                  <a:pt x="1636" y="191"/>
                </a:lnTo>
                <a:lnTo>
                  <a:pt x="1636" y="193"/>
                </a:lnTo>
                <a:lnTo>
                  <a:pt x="1637" y="195"/>
                </a:lnTo>
                <a:lnTo>
                  <a:pt x="1638" y="197"/>
                </a:lnTo>
                <a:lnTo>
                  <a:pt x="1639" y="198"/>
                </a:lnTo>
                <a:lnTo>
                  <a:pt x="1645" y="200"/>
                </a:lnTo>
                <a:lnTo>
                  <a:pt x="1651" y="200"/>
                </a:lnTo>
                <a:lnTo>
                  <a:pt x="1655" y="201"/>
                </a:lnTo>
                <a:lnTo>
                  <a:pt x="1656" y="203"/>
                </a:lnTo>
                <a:lnTo>
                  <a:pt x="1657" y="204"/>
                </a:lnTo>
                <a:lnTo>
                  <a:pt x="1658" y="206"/>
                </a:lnTo>
                <a:lnTo>
                  <a:pt x="1656" y="210"/>
                </a:lnTo>
                <a:lnTo>
                  <a:pt x="1653" y="214"/>
                </a:lnTo>
                <a:lnTo>
                  <a:pt x="1650" y="219"/>
                </a:lnTo>
                <a:lnTo>
                  <a:pt x="1648" y="228"/>
                </a:lnTo>
                <a:lnTo>
                  <a:pt x="1648" y="231"/>
                </a:lnTo>
                <a:lnTo>
                  <a:pt x="1649" y="235"/>
                </a:lnTo>
                <a:lnTo>
                  <a:pt x="1650" y="239"/>
                </a:lnTo>
                <a:lnTo>
                  <a:pt x="1653" y="243"/>
                </a:lnTo>
                <a:lnTo>
                  <a:pt x="1658" y="245"/>
                </a:lnTo>
                <a:lnTo>
                  <a:pt x="1662" y="248"/>
                </a:lnTo>
                <a:lnTo>
                  <a:pt x="1665" y="250"/>
                </a:lnTo>
                <a:lnTo>
                  <a:pt x="1670" y="251"/>
                </a:lnTo>
                <a:lnTo>
                  <a:pt x="1674" y="251"/>
                </a:lnTo>
                <a:lnTo>
                  <a:pt x="1678" y="250"/>
                </a:lnTo>
                <a:lnTo>
                  <a:pt x="1682" y="248"/>
                </a:lnTo>
                <a:lnTo>
                  <a:pt x="1687" y="245"/>
                </a:lnTo>
                <a:lnTo>
                  <a:pt x="1695" y="236"/>
                </a:lnTo>
                <a:lnTo>
                  <a:pt x="1703" y="226"/>
                </a:lnTo>
                <a:lnTo>
                  <a:pt x="1711" y="216"/>
                </a:lnTo>
                <a:lnTo>
                  <a:pt x="1718" y="204"/>
                </a:lnTo>
                <a:lnTo>
                  <a:pt x="1725" y="188"/>
                </a:lnTo>
                <a:lnTo>
                  <a:pt x="1733" y="169"/>
                </a:lnTo>
                <a:lnTo>
                  <a:pt x="1743" y="150"/>
                </a:lnTo>
                <a:lnTo>
                  <a:pt x="1750" y="136"/>
                </a:lnTo>
                <a:lnTo>
                  <a:pt x="1755" y="130"/>
                </a:lnTo>
                <a:lnTo>
                  <a:pt x="1759" y="125"/>
                </a:lnTo>
                <a:lnTo>
                  <a:pt x="1764" y="122"/>
                </a:lnTo>
                <a:lnTo>
                  <a:pt x="1770" y="119"/>
                </a:lnTo>
                <a:lnTo>
                  <a:pt x="1776" y="118"/>
                </a:lnTo>
                <a:lnTo>
                  <a:pt x="1782" y="119"/>
                </a:lnTo>
                <a:lnTo>
                  <a:pt x="1784" y="121"/>
                </a:lnTo>
                <a:lnTo>
                  <a:pt x="1787" y="123"/>
                </a:lnTo>
                <a:lnTo>
                  <a:pt x="1789" y="126"/>
                </a:lnTo>
                <a:lnTo>
                  <a:pt x="1789" y="130"/>
                </a:lnTo>
                <a:lnTo>
                  <a:pt x="1787" y="147"/>
                </a:lnTo>
                <a:lnTo>
                  <a:pt x="1785" y="163"/>
                </a:lnTo>
                <a:lnTo>
                  <a:pt x="1787" y="167"/>
                </a:lnTo>
                <a:lnTo>
                  <a:pt x="1788" y="170"/>
                </a:lnTo>
                <a:lnTo>
                  <a:pt x="1789" y="173"/>
                </a:lnTo>
                <a:lnTo>
                  <a:pt x="1793" y="176"/>
                </a:lnTo>
                <a:lnTo>
                  <a:pt x="1797" y="181"/>
                </a:lnTo>
                <a:lnTo>
                  <a:pt x="1802" y="187"/>
                </a:lnTo>
                <a:lnTo>
                  <a:pt x="1803" y="189"/>
                </a:lnTo>
                <a:lnTo>
                  <a:pt x="1804" y="193"/>
                </a:lnTo>
                <a:lnTo>
                  <a:pt x="1806" y="198"/>
                </a:lnTo>
                <a:lnTo>
                  <a:pt x="1806" y="203"/>
                </a:lnTo>
                <a:lnTo>
                  <a:pt x="1803" y="211"/>
                </a:lnTo>
                <a:lnTo>
                  <a:pt x="1801" y="218"/>
                </a:lnTo>
                <a:lnTo>
                  <a:pt x="1800" y="222"/>
                </a:lnTo>
                <a:lnTo>
                  <a:pt x="1800" y="225"/>
                </a:lnTo>
                <a:lnTo>
                  <a:pt x="1801" y="229"/>
                </a:lnTo>
                <a:lnTo>
                  <a:pt x="1803" y="233"/>
                </a:lnTo>
                <a:lnTo>
                  <a:pt x="1810" y="242"/>
                </a:lnTo>
                <a:lnTo>
                  <a:pt x="1820" y="251"/>
                </a:lnTo>
                <a:lnTo>
                  <a:pt x="1825" y="256"/>
                </a:lnTo>
                <a:lnTo>
                  <a:pt x="1829" y="262"/>
                </a:lnTo>
                <a:lnTo>
                  <a:pt x="1834" y="268"/>
                </a:lnTo>
                <a:lnTo>
                  <a:pt x="1837" y="276"/>
                </a:lnTo>
                <a:lnTo>
                  <a:pt x="1840" y="291"/>
                </a:lnTo>
                <a:lnTo>
                  <a:pt x="1842" y="302"/>
                </a:lnTo>
                <a:lnTo>
                  <a:pt x="1844" y="307"/>
                </a:lnTo>
                <a:lnTo>
                  <a:pt x="1846" y="311"/>
                </a:lnTo>
                <a:lnTo>
                  <a:pt x="1847" y="314"/>
                </a:lnTo>
                <a:lnTo>
                  <a:pt x="1851" y="317"/>
                </a:lnTo>
                <a:lnTo>
                  <a:pt x="1854" y="319"/>
                </a:lnTo>
                <a:lnTo>
                  <a:pt x="1858" y="320"/>
                </a:lnTo>
                <a:lnTo>
                  <a:pt x="1862" y="320"/>
                </a:lnTo>
                <a:lnTo>
                  <a:pt x="1864" y="320"/>
                </a:lnTo>
                <a:lnTo>
                  <a:pt x="1871" y="319"/>
                </a:lnTo>
                <a:lnTo>
                  <a:pt x="1878" y="319"/>
                </a:lnTo>
                <a:lnTo>
                  <a:pt x="1882" y="319"/>
                </a:lnTo>
                <a:lnTo>
                  <a:pt x="1885" y="320"/>
                </a:lnTo>
                <a:lnTo>
                  <a:pt x="1888" y="321"/>
                </a:lnTo>
                <a:lnTo>
                  <a:pt x="1890" y="325"/>
                </a:lnTo>
                <a:lnTo>
                  <a:pt x="1892" y="329"/>
                </a:lnTo>
                <a:lnTo>
                  <a:pt x="1894" y="332"/>
                </a:lnTo>
                <a:lnTo>
                  <a:pt x="1895" y="337"/>
                </a:lnTo>
                <a:lnTo>
                  <a:pt x="1896" y="342"/>
                </a:lnTo>
                <a:lnTo>
                  <a:pt x="1896" y="352"/>
                </a:lnTo>
                <a:lnTo>
                  <a:pt x="1898" y="363"/>
                </a:lnTo>
                <a:lnTo>
                  <a:pt x="1900" y="368"/>
                </a:lnTo>
                <a:lnTo>
                  <a:pt x="1901" y="373"/>
                </a:lnTo>
                <a:lnTo>
                  <a:pt x="1904" y="377"/>
                </a:lnTo>
                <a:lnTo>
                  <a:pt x="1908" y="382"/>
                </a:lnTo>
                <a:lnTo>
                  <a:pt x="1916" y="392"/>
                </a:lnTo>
                <a:lnTo>
                  <a:pt x="1925" y="401"/>
                </a:lnTo>
                <a:lnTo>
                  <a:pt x="1927" y="406"/>
                </a:lnTo>
                <a:lnTo>
                  <a:pt x="1929" y="411"/>
                </a:lnTo>
                <a:lnTo>
                  <a:pt x="1930" y="415"/>
                </a:lnTo>
                <a:lnTo>
                  <a:pt x="1932" y="420"/>
                </a:lnTo>
                <a:lnTo>
                  <a:pt x="1932" y="431"/>
                </a:lnTo>
                <a:lnTo>
                  <a:pt x="1932" y="439"/>
                </a:lnTo>
                <a:lnTo>
                  <a:pt x="1933" y="441"/>
                </a:lnTo>
                <a:lnTo>
                  <a:pt x="1935" y="445"/>
                </a:lnTo>
                <a:lnTo>
                  <a:pt x="1938" y="446"/>
                </a:lnTo>
                <a:lnTo>
                  <a:pt x="1942" y="446"/>
                </a:lnTo>
                <a:lnTo>
                  <a:pt x="1952" y="447"/>
                </a:lnTo>
                <a:lnTo>
                  <a:pt x="1961" y="450"/>
                </a:lnTo>
                <a:lnTo>
                  <a:pt x="1965" y="452"/>
                </a:lnTo>
                <a:lnTo>
                  <a:pt x="1969" y="457"/>
                </a:lnTo>
                <a:lnTo>
                  <a:pt x="1972" y="462"/>
                </a:lnTo>
                <a:lnTo>
                  <a:pt x="1974" y="469"/>
                </a:lnTo>
                <a:lnTo>
                  <a:pt x="1980" y="482"/>
                </a:lnTo>
                <a:lnTo>
                  <a:pt x="1985" y="493"/>
                </a:lnTo>
                <a:lnTo>
                  <a:pt x="1989" y="501"/>
                </a:lnTo>
                <a:lnTo>
                  <a:pt x="1991" y="509"/>
                </a:lnTo>
                <a:lnTo>
                  <a:pt x="1992" y="516"/>
                </a:lnTo>
                <a:lnTo>
                  <a:pt x="1995" y="521"/>
                </a:lnTo>
                <a:lnTo>
                  <a:pt x="1996" y="521"/>
                </a:lnTo>
                <a:lnTo>
                  <a:pt x="1997" y="520"/>
                </a:lnTo>
                <a:lnTo>
                  <a:pt x="1999" y="516"/>
                </a:lnTo>
                <a:lnTo>
                  <a:pt x="2001" y="513"/>
                </a:lnTo>
                <a:lnTo>
                  <a:pt x="2003" y="508"/>
                </a:lnTo>
                <a:lnTo>
                  <a:pt x="2005" y="504"/>
                </a:lnTo>
                <a:lnTo>
                  <a:pt x="2008" y="502"/>
                </a:lnTo>
                <a:lnTo>
                  <a:pt x="2011" y="501"/>
                </a:lnTo>
                <a:lnTo>
                  <a:pt x="2018" y="501"/>
                </a:lnTo>
                <a:lnTo>
                  <a:pt x="2028" y="503"/>
                </a:lnTo>
                <a:lnTo>
                  <a:pt x="2033" y="504"/>
                </a:lnTo>
                <a:lnTo>
                  <a:pt x="2036" y="507"/>
                </a:lnTo>
                <a:lnTo>
                  <a:pt x="2040" y="509"/>
                </a:lnTo>
                <a:lnTo>
                  <a:pt x="2042" y="512"/>
                </a:lnTo>
                <a:lnTo>
                  <a:pt x="2043" y="514"/>
                </a:lnTo>
                <a:lnTo>
                  <a:pt x="2043" y="518"/>
                </a:lnTo>
                <a:lnTo>
                  <a:pt x="2042" y="521"/>
                </a:lnTo>
                <a:lnTo>
                  <a:pt x="2040" y="525"/>
                </a:lnTo>
                <a:lnTo>
                  <a:pt x="2033" y="537"/>
                </a:lnTo>
                <a:lnTo>
                  <a:pt x="2023" y="551"/>
                </a:lnTo>
                <a:lnTo>
                  <a:pt x="2014" y="564"/>
                </a:lnTo>
                <a:lnTo>
                  <a:pt x="2008" y="575"/>
                </a:lnTo>
                <a:lnTo>
                  <a:pt x="2004" y="582"/>
                </a:lnTo>
                <a:lnTo>
                  <a:pt x="1999" y="590"/>
                </a:lnTo>
                <a:lnTo>
                  <a:pt x="1998" y="594"/>
                </a:lnTo>
                <a:lnTo>
                  <a:pt x="1998" y="598"/>
                </a:lnTo>
                <a:lnTo>
                  <a:pt x="1998" y="603"/>
                </a:lnTo>
                <a:lnTo>
                  <a:pt x="1998" y="609"/>
                </a:lnTo>
                <a:lnTo>
                  <a:pt x="2001" y="622"/>
                </a:lnTo>
                <a:lnTo>
                  <a:pt x="2002" y="635"/>
                </a:lnTo>
                <a:lnTo>
                  <a:pt x="2003" y="647"/>
                </a:lnTo>
                <a:lnTo>
                  <a:pt x="2004" y="657"/>
                </a:lnTo>
                <a:lnTo>
                  <a:pt x="2012" y="668"/>
                </a:lnTo>
                <a:lnTo>
                  <a:pt x="2022" y="686"/>
                </a:lnTo>
                <a:lnTo>
                  <a:pt x="2023" y="698"/>
                </a:lnTo>
                <a:lnTo>
                  <a:pt x="2024" y="710"/>
                </a:lnTo>
                <a:lnTo>
                  <a:pt x="2027" y="714"/>
                </a:lnTo>
                <a:lnTo>
                  <a:pt x="2029" y="715"/>
                </a:lnTo>
                <a:lnTo>
                  <a:pt x="2033" y="714"/>
                </a:lnTo>
                <a:lnTo>
                  <a:pt x="2039" y="709"/>
                </a:lnTo>
                <a:lnTo>
                  <a:pt x="2046" y="704"/>
                </a:lnTo>
                <a:lnTo>
                  <a:pt x="2052" y="701"/>
                </a:lnTo>
                <a:lnTo>
                  <a:pt x="2056" y="698"/>
                </a:lnTo>
                <a:lnTo>
                  <a:pt x="2061" y="699"/>
                </a:lnTo>
                <a:lnTo>
                  <a:pt x="2065" y="701"/>
                </a:lnTo>
                <a:lnTo>
                  <a:pt x="2068" y="703"/>
                </a:lnTo>
                <a:lnTo>
                  <a:pt x="2070" y="708"/>
                </a:lnTo>
                <a:lnTo>
                  <a:pt x="2070" y="712"/>
                </a:lnTo>
                <a:lnTo>
                  <a:pt x="2070" y="726"/>
                </a:lnTo>
                <a:lnTo>
                  <a:pt x="2070" y="740"/>
                </a:lnTo>
                <a:lnTo>
                  <a:pt x="2071" y="746"/>
                </a:lnTo>
                <a:lnTo>
                  <a:pt x="2073" y="753"/>
                </a:lnTo>
                <a:lnTo>
                  <a:pt x="2075" y="758"/>
                </a:lnTo>
                <a:lnTo>
                  <a:pt x="2078" y="764"/>
                </a:lnTo>
                <a:lnTo>
                  <a:pt x="2084" y="773"/>
                </a:lnTo>
                <a:lnTo>
                  <a:pt x="2092" y="785"/>
                </a:lnTo>
                <a:lnTo>
                  <a:pt x="2099" y="798"/>
                </a:lnTo>
                <a:lnTo>
                  <a:pt x="2108" y="813"/>
                </a:lnTo>
                <a:lnTo>
                  <a:pt x="2116" y="830"/>
                </a:lnTo>
                <a:lnTo>
                  <a:pt x="2125" y="848"/>
                </a:lnTo>
                <a:lnTo>
                  <a:pt x="2135" y="866"/>
                </a:lnTo>
                <a:lnTo>
                  <a:pt x="2143" y="879"/>
                </a:lnTo>
                <a:lnTo>
                  <a:pt x="2153" y="876"/>
                </a:lnTo>
                <a:lnTo>
                  <a:pt x="2161" y="874"/>
                </a:lnTo>
                <a:lnTo>
                  <a:pt x="2165" y="881"/>
                </a:lnTo>
                <a:lnTo>
                  <a:pt x="2166" y="887"/>
                </a:lnTo>
                <a:lnTo>
                  <a:pt x="2167" y="890"/>
                </a:lnTo>
                <a:lnTo>
                  <a:pt x="2168" y="891"/>
                </a:lnTo>
                <a:lnTo>
                  <a:pt x="2171" y="891"/>
                </a:lnTo>
                <a:lnTo>
                  <a:pt x="2175" y="890"/>
                </a:lnTo>
                <a:lnTo>
                  <a:pt x="2181" y="888"/>
                </a:lnTo>
                <a:lnTo>
                  <a:pt x="2186" y="887"/>
                </a:lnTo>
                <a:lnTo>
                  <a:pt x="2188" y="887"/>
                </a:lnTo>
                <a:lnTo>
                  <a:pt x="2190" y="887"/>
                </a:lnTo>
                <a:lnTo>
                  <a:pt x="2191" y="888"/>
                </a:lnTo>
                <a:lnTo>
                  <a:pt x="2192" y="890"/>
                </a:lnTo>
                <a:lnTo>
                  <a:pt x="2191" y="907"/>
                </a:lnTo>
                <a:lnTo>
                  <a:pt x="2190" y="920"/>
                </a:lnTo>
                <a:lnTo>
                  <a:pt x="2200" y="923"/>
                </a:lnTo>
                <a:lnTo>
                  <a:pt x="2211" y="926"/>
                </a:lnTo>
                <a:lnTo>
                  <a:pt x="2212" y="928"/>
                </a:lnTo>
                <a:lnTo>
                  <a:pt x="2211" y="929"/>
                </a:lnTo>
                <a:lnTo>
                  <a:pt x="2210" y="930"/>
                </a:lnTo>
                <a:lnTo>
                  <a:pt x="2209" y="932"/>
                </a:lnTo>
                <a:lnTo>
                  <a:pt x="2203" y="936"/>
                </a:lnTo>
                <a:lnTo>
                  <a:pt x="2198" y="939"/>
                </a:lnTo>
                <a:lnTo>
                  <a:pt x="2194" y="942"/>
                </a:lnTo>
                <a:lnTo>
                  <a:pt x="2192" y="945"/>
                </a:lnTo>
                <a:lnTo>
                  <a:pt x="2190" y="949"/>
                </a:lnTo>
                <a:lnTo>
                  <a:pt x="2188" y="954"/>
                </a:lnTo>
                <a:lnTo>
                  <a:pt x="2190" y="962"/>
                </a:lnTo>
                <a:lnTo>
                  <a:pt x="2191" y="970"/>
                </a:lnTo>
                <a:lnTo>
                  <a:pt x="2192" y="979"/>
                </a:lnTo>
                <a:lnTo>
                  <a:pt x="2193" y="985"/>
                </a:lnTo>
                <a:lnTo>
                  <a:pt x="2193" y="988"/>
                </a:lnTo>
                <a:lnTo>
                  <a:pt x="2192" y="992"/>
                </a:lnTo>
                <a:lnTo>
                  <a:pt x="2190" y="995"/>
                </a:lnTo>
                <a:lnTo>
                  <a:pt x="2187" y="999"/>
                </a:lnTo>
                <a:lnTo>
                  <a:pt x="2177" y="1011"/>
                </a:lnTo>
                <a:lnTo>
                  <a:pt x="2163" y="1025"/>
                </a:lnTo>
                <a:lnTo>
                  <a:pt x="2156" y="1031"/>
                </a:lnTo>
                <a:lnTo>
                  <a:pt x="2152" y="1036"/>
                </a:lnTo>
                <a:lnTo>
                  <a:pt x="2150" y="1038"/>
                </a:lnTo>
                <a:lnTo>
                  <a:pt x="2149" y="1041"/>
                </a:lnTo>
                <a:lnTo>
                  <a:pt x="2149" y="1042"/>
                </a:lnTo>
                <a:lnTo>
                  <a:pt x="2150" y="1044"/>
                </a:lnTo>
                <a:lnTo>
                  <a:pt x="2153" y="1045"/>
                </a:lnTo>
                <a:lnTo>
                  <a:pt x="2155" y="1046"/>
                </a:lnTo>
                <a:lnTo>
                  <a:pt x="2158" y="1046"/>
                </a:lnTo>
                <a:lnTo>
                  <a:pt x="2161" y="1046"/>
                </a:lnTo>
                <a:lnTo>
                  <a:pt x="2167" y="1045"/>
                </a:lnTo>
                <a:lnTo>
                  <a:pt x="2174" y="1043"/>
                </a:lnTo>
                <a:lnTo>
                  <a:pt x="2181" y="1041"/>
                </a:lnTo>
                <a:lnTo>
                  <a:pt x="2192" y="1041"/>
                </a:lnTo>
                <a:lnTo>
                  <a:pt x="2199" y="1043"/>
                </a:lnTo>
                <a:lnTo>
                  <a:pt x="2204" y="1044"/>
                </a:lnTo>
                <a:lnTo>
                  <a:pt x="2205" y="1046"/>
                </a:lnTo>
                <a:lnTo>
                  <a:pt x="2205" y="1049"/>
                </a:lnTo>
                <a:lnTo>
                  <a:pt x="2201" y="1055"/>
                </a:lnTo>
                <a:lnTo>
                  <a:pt x="2197" y="1062"/>
                </a:lnTo>
                <a:lnTo>
                  <a:pt x="2193" y="1069"/>
                </a:lnTo>
                <a:lnTo>
                  <a:pt x="2191" y="1077"/>
                </a:lnTo>
                <a:lnTo>
                  <a:pt x="2190" y="1084"/>
                </a:lnTo>
                <a:lnTo>
                  <a:pt x="2188" y="1092"/>
                </a:lnTo>
                <a:lnTo>
                  <a:pt x="2188" y="1096"/>
                </a:lnTo>
                <a:lnTo>
                  <a:pt x="2187" y="1100"/>
                </a:lnTo>
                <a:lnTo>
                  <a:pt x="2184" y="1102"/>
                </a:lnTo>
                <a:lnTo>
                  <a:pt x="2181" y="1105"/>
                </a:lnTo>
                <a:lnTo>
                  <a:pt x="2173" y="1107"/>
                </a:lnTo>
                <a:lnTo>
                  <a:pt x="2165" y="1107"/>
                </a:lnTo>
                <a:lnTo>
                  <a:pt x="2160" y="1108"/>
                </a:lnTo>
                <a:lnTo>
                  <a:pt x="2158" y="1109"/>
                </a:lnTo>
                <a:lnTo>
                  <a:pt x="2155" y="1115"/>
                </a:lnTo>
                <a:lnTo>
                  <a:pt x="2149" y="1127"/>
                </a:lnTo>
                <a:lnTo>
                  <a:pt x="2136" y="1142"/>
                </a:lnTo>
                <a:lnTo>
                  <a:pt x="2124" y="1155"/>
                </a:lnTo>
                <a:lnTo>
                  <a:pt x="2119" y="1161"/>
                </a:lnTo>
                <a:lnTo>
                  <a:pt x="2115" y="1165"/>
                </a:lnTo>
                <a:lnTo>
                  <a:pt x="2106" y="1168"/>
                </a:lnTo>
                <a:lnTo>
                  <a:pt x="2095" y="1170"/>
                </a:lnTo>
                <a:lnTo>
                  <a:pt x="2087" y="1172"/>
                </a:lnTo>
                <a:lnTo>
                  <a:pt x="2081" y="1175"/>
                </a:lnTo>
                <a:lnTo>
                  <a:pt x="2075" y="1177"/>
                </a:lnTo>
                <a:lnTo>
                  <a:pt x="2071" y="1181"/>
                </a:lnTo>
                <a:lnTo>
                  <a:pt x="2062" y="1188"/>
                </a:lnTo>
                <a:lnTo>
                  <a:pt x="2054" y="1194"/>
                </a:lnTo>
                <a:lnTo>
                  <a:pt x="2047" y="1200"/>
                </a:lnTo>
                <a:lnTo>
                  <a:pt x="2040" y="1206"/>
                </a:lnTo>
                <a:lnTo>
                  <a:pt x="2033" y="1210"/>
                </a:lnTo>
                <a:lnTo>
                  <a:pt x="2022" y="1214"/>
                </a:lnTo>
                <a:lnTo>
                  <a:pt x="2012" y="1220"/>
                </a:lnTo>
                <a:lnTo>
                  <a:pt x="2005" y="1226"/>
                </a:lnTo>
                <a:lnTo>
                  <a:pt x="2003" y="1228"/>
                </a:lnTo>
                <a:lnTo>
                  <a:pt x="2001" y="1232"/>
                </a:lnTo>
                <a:lnTo>
                  <a:pt x="1999" y="1235"/>
                </a:lnTo>
                <a:lnTo>
                  <a:pt x="1998" y="1238"/>
                </a:lnTo>
                <a:lnTo>
                  <a:pt x="1997" y="1244"/>
                </a:lnTo>
                <a:lnTo>
                  <a:pt x="1995" y="1250"/>
                </a:lnTo>
                <a:lnTo>
                  <a:pt x="1992" y="1254"/>
                </a:lnTo>
                <a:lnTo>
                  <a:pt x="1989" y="1258"/>
                </a:lnTo>
                <a:lnTo>
                  <a:pt x="1979" y="1265"/>
                </a:lnTo>
                <a:lnTo>
                  <a:pt x="1970" y="1272"/>
                </a:lnTo>
                <a:lnTo>
                  <a:pt x="1958" y="1281"/>
                </a:lnTo>
                <a:lnTo>
                  <a:pt x="1945" y="1290"/>
                </a:lnTo>
                <a:lnTo>
                  <a:pt x="1933" y="1298"/>
                </a:lnTo>
                <a:lnTo>
                  <a:pt x="1923" y="1308"/>
                </a:lnTo>
                <a:lnTo>
                  <a:pt x="1916" y="1317"/>
                </a:lnTo>
                <a:lnTo>
                  <a:pt x="1910" y="1329"/>
                </a:lnTo>
                <a:lnTo>
                  <a:pt x="1902" y="1341"/>
                </a:lnTo>
                <a:lnTo>
                  <a:pt x="1892" y="1353"/>
                </a:lnTo>
                <a:lnTo>
                  <a:pt x="1878" y="1369"/>
                </a:lnTo>
                <a:lnTo>
                  <a:pt x="1862" y="1389"/>
                </a:lnTo>
                <a:lnTo>
                  <a:pt x="1844" y="1409"/>
                </a:lnTo>
                <a:lnTo>
                  <a:pt x="1827" y="1426"/>
                </a:lnTo>
                <a:lnTo>
                  <a:pt x="1821" y="1430"/>
                </a:lnTo>
                <a:lnTo>
                  <a:pt x="1818" y="1436"/>
                </a:lnTo>
                <a:lnTo>
                  <a:pt x="1815" y="1441"/>
                </a:lnTo>
                <a:lnTo>
                  <a:pt x="1814" y="1445"/>
                </a:lnTo>
                <a:lnTo>
                  <a:pt x="1813" y="1446"/>
                </a:lnTo>
                <a:lnTo>
                  <a:pt x="1812" y="1448"/>
                </a:lnTo>
                <a:lnTo>
                  <a:pt x="1809" y="1457"/>
                </a:lnTo>
                <a:lnTo>
                  <a:pt x="1808" y="1466"/>
                </a:lnTo>
                <a:lnTo>
                  <a:pt x="1807" y="1477"/>
                </a:lnTo>
                <a:lnTo>
                  <a:pt x="1807" y="1485"/>
                </a:lnTo>
                <a:lnTo>
                  <a:pt x="1800" y="1500"/>
                </a:lnTo>
                <a:lnTo>
                  <a:pt x="1790" y="1520"/>
                </a:lnTo>
                <a:lnTo>
                  <a:pt x="1785" y="1529"/>
                </a:lnTo>
                <a:lnTo>
                  <a:pt x="1782" y="1537"/>
                </a:lnTo>
                <a:lnTo>
                  <a:pt x="1776" y="1544"/>
                </a:lnTo>
                <a:lnTo>
                  <a:pt x="1769" y="1554"/>
                </a:lnTo>
                <a:lnTo>
                  <a:pt x="1763" y="1563"/>
                </a:lnTo>
                <a:lnTo>
                  <a:pt x="1757" y="1571"/>
                </a:lnTo>
                <a:lnTo>
                  <a:pt x="1751" y="1575"/>
                </a:lnTo>
                <a:lnTo>
                  <a:pt x="1745" y="1580"/>
                </a:lnTo>
                <a:lnTo>
                  <a:pt x="1740" y="1582"/>
                </a:lnTo>
                <a:lnTo>
                  <a:pt x="1736" y="1585"/>
                </a:lnTo>
                <a:lnTo>
                  <a:pt x="1732" y="1586"/>
                </a:lnTo>
                <a:lnTo>
                  <a:pt x="1727" y="1586"/>
                </a:lnTo>
                <a:lnTo>
                  <a:pt x="1708" y="1582"/>
                </a:lnTo>
                <a:lnTo>
                  <a:pt x="1682" y="1578"/>
                </a:lnTo>
                <a:lnTo>
                  <a:pt x="1676" y="1579"/>
                </a:lnTo>
                <a:lnTo>
                  <a:pt x="1671" y="1580"/>
                </a:lnTo>
                <a:lnTo>
                  <a:pt x="1667" y="1582"/>
                </a:lnTo>
                <a:lnTo>
                  <a:pt x="1662" y="1586"/>
                </a:lnTo>
                <a:lnTo>
                  <a:pt x="1657" y="1588"/>
                </a:lnTo>
                <a:lnTo>
                  <a:pt x="1651" y="1592"/>
                </a:lnTo>
                <a:lnTo>
                  <a:pt x="1645" y="1594"/>
                </a:lnTo>
                <a:lnTo>
                  <a:pt x="1639" y="1596"/>
                </a:lnTo>
                <a:lnTo>
                  <a:pt x="1633" y="1596"/>
                </a:lnTo>
                <a:lnTo>
                  <a:pt x="1627" y="1594"/>
                </a:lnTo>
                <a:lnTo>
                  <a:pt x="1620" y="1593"/>
                </a:lnTo>
                <a:lnTo>
                  <a:pt x="1615" y="1592"/>
                </a:lnTo>
                <a:lnTo>
                  <a:pt x="1609" y="1590"/>
                </a:lnTo>
                <a:lnTo>
                  <a:pt x="1604" y="1590"/>
                </a:lnTo>
                <a:lnTo>
                  <a:pt x="1598" y="1590"/>
                </a:lnTo>
                <a:lnTo>
                  <a:pt x="1592" y="1591"/>
                </a:lnTo>
                <a:lnTo>
                  <a:pt x="1585" y="1594"/>
                </a:lnTo>
                <a:lnTo>
                  <a:pt x="1577" y="1600"/>
                </a:lnTo>
                <a:lnTo>
                  <a:pt x="1570" y="1607"/>
                </a:lnTo>
                <a:lnTo>
                  <a:pt x="1562" y="1615"/>
                </a:lnTo>
                <a:lnTo>
                  <a:pt x="1548" y="1630"/>
                </a:lnTo>
                <a:lnTo>
                  <a:pt x="1536" y="1641"/>
                </a:lnTo>
                <a:lnTo>
                  <a:pt x="1479" y="1678"/>
                </a:lnTo>
                <a:lnTo>
                  <a:pt x="1466" y="1687"/>
                </a:lnTo>
                <a:lnTo>
                  <a:pt x="1456" y="1694"/>
                </a:lnTo>
                <a:lnTo>
                  <a:pt x="1450" y="1697"/>
                </a:lnTo>
                <a:lnTo>
                  <a:pt x="1442" y="1698"/>
                </a:lnTo>
                <a:lnTo>
                  <a:pt x="1431" y="1697"/>
                </a:lnTo>
                <a:lnTo>
                  <a:pt x="1417" y="1695"/>
                </a:lnTo>
                <a:lnTo>
                  <a:pt x="1410" y="1694"/>
                </a:lnTo>
                <a:lnTo>
                  <a:pt x="1405" y="1695"/>
                </a:lnTo>
                <a:lnTo>
                  <a:pt x="1401" y="1697"/>
                </a:lnTo>
                <a:lnTo>
                  <a:pt x="1398" y="1699"/>
                </a:lnTo>
                <a:lnTo>
                  <a:pt x="1394" y="1706"/>
                </a:lnTo>
                <a:lnTo>
                  <a:pt x="1391" y="1717"/>
                </a:lnTo>
                <a:lnTo>
                  <a:pt x="1390" y="1720"/>
                </a:lnTo>
                <a:lnTo>
                  <a:pt x="1387" y="1723"/>
                </a:lnTo>
                <a:lnTo>
                  <a:pt x="1385" y="1725"/>
                </a:lnTo>
                <a:lnTo>
                  <a:pt x="1381" y="1728"/>
                </a:lnTo>
                <a:lnTo>
                  <a:pt x="1374" y="1731"/>
                </a:lnTo>
                <a:lnTo>
                  <a:pt x="1365" y="1736"/>
                </a:lnTo>
                <a:lnTo>
                  <a:pt x="1355" y="1739"/>
                </a:lnTo>
                <a:lnTo>
                  <a:pt x="1347" y="1743"/>
                </a:lnTo>
                <a:lnTo>
                  <a:pt x="1340" y="1748"/>
                </a:lnTo>
                <a:lnTo>
                  <a:pt x="1334" y="1752"/>
                </a:lnTo>
                <a:lnTo>
                  <a:pt x="1322" y="1767"/>
                </a:lnTo>
                <a:lnTo>
                  <a:pt x="1304" y="1786"/>
                </a:lnTo>
                <a:lnTo>
                  <a:pt x="1286" y="1804"/>
                </a:lnTo>
                <a:lnTo>
                  <a:pt x="1272" y="1817"/>
                </a:lnTo>
                <a:lnTo>
                  <a:pt x="1259" y="1824"/>
                </a:lnTo>
                <a:lnTo>
                  <a:pt x="1247" y="1829"/>
                </a:lnTo>
                <a:lnTo>
                  <a:pt x="1234" y="1833"/>
                </a:lnTo>
                <a:lnTo>
                  <a:pt x="1222" y="1838"/>
                </a:lnTo>
                <a:lnTo>
                  <a:pt x="1216" y="1843"/>
                </a:lnTo>
                <a:lnTo>
                  <a:pt x="1210" y="1850"/>
                </a:lnTo>
                <a:lnTo>
                  <a:pt x="1204" y="1858"/>
                </a:lnTo>
                <a:lnTo>
                  <a:pt x="1198" y="1868"/>
                </a:lnTo>
                <a:lnTo>
                  <a:pt x="1189" y="1886"/>
                </a:lnTo>
                <a:lnTo>
                  <a:pt x="1180" y="1897"/>
                </a:lnTo>
                <a:lnTo>
                  <a:pt x="1174" y="1905"/>
                </a:lnTo>
                <a:lnTo>
                  <a:pt x="1168" y="1911"/>
                </a:lnTo>
                <a:lnTo>
                  <a:pt x="1163" y="1914"/>
                </a:lnTo>
                <a:lnTo>
                  <a:pt x="1158" y="1918"/>
                </a:lnTo>
                <a:lnTo>
                  <a:pt x="1154" y="1920"/>
                </a:lnTo>
                <a:lnTo>
                  <a:pt x="1148" y="1924"/>
                </a:lnTo>
                <a:lnTo>
                  <a:pt x="1141" y="1931"/>
                </a:lnTo>
                <a:lnTo>
                  <a:pt x="1135" y="1939"/>
                </a:lnTo>
                <a:lnTo>
                  <a:pt x="1130" y="1949"/>
                </a:lnTo>
                <a:lnTo>
                  <a:pt x="1129" y="1956"/>
                </a:lnTo>
                <a:lnTo>
                  <a:pt x="1129" y="1957"/>
                </a:lnTo>
                <a:lnTo>
                  <a:pt x="1130" y="1959"/>
                </a:lnTo>
                <a:lnTo>
                  <a:pt x="1132" y="1959"/>
                </a:lnTo>
                <a:lnTo>
                  <a:pt x="1134" y="1959"/>
                </a:lnTo>
                <a:lnTo>
                  <a:pt x="1140" y="1959"/>
                </a:lnTo>
                <a:lnTo>
                  <a:pt x="1145" y="1960"/>
                </a:lnTo>
                <a:lnTo>
                  <a:pt x="1147" y="1962"/>
                </a:lnTo>
                <a:lnTo>
                  <a:pt x="1148" y="1964"/>
                </a:lnTo>
                <a:lnTo>
                  <a:pt x="1148" y="1965"/>
                </a:lnTo>
                <a:lnTo>
                  <a:pt x="1147" y="1968"/>
                </a:lnTo>
                <a:lnTo>
                  <a:pt x="1144" y="1972"/>
                </a:lnTo>
                <a:lnTo>
                  <a:pt x="1138" y="1977"/>
                </a:lnTo>
                <a:lnTo>
                  <a:pt x="1134" y="1978"/>
                </a:lnTo>
                <a:lnTo>
                  <a:pt x="1130" y="1978"/>
                </a:lnTo>
                <a:lnTo>
                  <a:pt x="1127" y="1979"/>
                </a:lnTo>
                <a:lnTo>
                  <a:pt x="1122" y="1978"/>
                </a:lnTo>
                <a:lnTo>
                  <a:pt x="1117" y="1978"/>
                </a:lnTo>
                <a:lnTo>
                  <a:pt x="1115" y="1978"/>
                </a:lnTo>
                <a:lnTo>
                  <a:pt x="1113" y="1979"/>
                </a:lnTo>
                <a:lnTo>
                  <a:pt x="1113" y="1981"/>
                </a:lnTo>
                <a:lnTo>
                  <a:pt x="1113" y="1985"/>
                </a:lnTo>
                <a:lnTo>
                  <a:pt x="1114" y="1990"/>
                </a:lnTo>
                <a:lnTo>
                  <a:pt x="1115" y="1994"/>
                </a:lnTo>
                <a:lnTo>
                  <a:pt x="1116" y="1997"/>
                </a:lnTo>
                <a:lnTo>
                  <a:pt x="1115" y="2002"/>
                </a:lnTo>
                <a:lnTo>
                  <a:pt x="1114" y="2006"/>
                </a:lnTo>
                <a:lnTo>
                  <a:pt x="1110" y="2013"/>
                </a:lnTo>
                <a:lnTo>
                  <a:pt x="1105" y="2020"/>
                </a:lnTo>
                <a:lnTo>
                  <a:pt x="1098" y="2025"/>
                </a:lnTo>
                <a:lnTo>
                  <a:pt x="1091" y="2028"/>
                </a:lnTo>
                <a:lnTo>
                  <a:pt x="1088" y="2029"/>
                </a:lnTo>
                <a:lnTo>
                  <a:pt x="1083" y="2031"/>
                </a:lnTo>
                <a:lnTo>
                  <a:pt x="1079" y="2031"/>
                </a:lnTo>
                <a:lnTo>
                  <a:pt x="1077" y="2029"/>
                </a:lnTo>
                <a:lnTo>
                  <a:pt x="1073" y="2029"/>
                </a:lnTo>
                <a:lnTo>
                  <a:pt x="1070" y="2028"/>
                </a:lnTo>
                <a:lnTo>
                  <a:pt x="1067" y="2029"/>
                </a:lnTo>
                <a:lnTo>
                  <a:pt x="1066" y="2031"/>
                </a:lnTo>
                <a:lnTo>
                  <a:pt x="1065" y="2032"/>
                </a:lnTo>
                <a:lnTo>
                  <a:pt x="1066" y="2034"/>
                </a:lnTo>
                <a:lnTo>
                  <a:pt x="1069" y="2037"/>
                </a:lnTo>
                <a:lnTo>
                  <a:pt x="1072" y="2039"/>
                </a:lnTo>
                <a:lnTo>
                  <a:pt x="1076" y="2042"/>
                </a:lnTo>
                <a:lnTo>
                  <a:pt x="1079" y="2047"/>
                </a:lnTo>
                <a:lnTo>
                  <a:pt x="1081" y="2052"/>
                </a:lnTo>
                <a:lnTo>
                  <a:pt x="1081" y="2057"/>
                </a:lnTo>
                <a:lnTo>
                  <a:pt x="1081" y="2060"/>
                </a:lnTo>
                <a:lnTo>
                  <a:pt x="1078" y="2064"/>
                </a:lnTo>
                <a:lnTo>
                  <a:pt x="1076" y="2065"/>
                </a:lnTo>
                <a:lnTo>
                  <a:pt x="1071" y="2066"/>
                </a:lnTo>
                <a:lnTo>
                  <a:pt x="1066" y="2064"/>
                </a:lnTo>
                <a:lnTo>
                  <a:pt x="1061" y="2061"/>
                </a:lnTo>
                <a:lnTo>
                  <a:pt x="1057" y="2059"/>
                </a:lnTo>
                <a:lnTo>
                  <a:pt x="1052" y="2054"/>
                </a:lnTo>
                <a:lnTo>
                  <a:pt x="1044" y="2045"/>
                </a:lnTo>
                <a:lnTo>
                  <a:pt x="1037" y="2035"/>
                </a:lnTo>
                <a:lnTo>
                  <a:pt x="1033" y="2031"/>
                </a:lnTo>
                <a:lnTo>
                  <a:pt x="1029" y="2027"/>
                </a:lnTo>
                <a:lnTo>
                  <a:pt x="1027" y="2026"/>
                </a:lnTo>
                <a:lnTo>
                  <a:pt x="1023" y="2025"/>
                </a:lnTo>
                <a:lnTo>
                  <a:pt x="1021" y="2025"/>
                </a:lnTo>
                <a:lnTo>
                  <a:pt x="1020" y="2026"/>
                </a:lnTo>
                <a:lnTo>
                  <a:pt x="1019" y="2027"/>
                </a:lnTo>
                <a:lnTo>
                  <a:pt x="1018" y="2029"/>
                </a:lnTo>
                <a:lnTo>
                  <a:pt x="1018" y="2035"/>
                </a:lnTo>
                <a:lnTo>
                  <a:pt x="1016" y="2040"/>
                </a:lnTo>
                <a:lnTo>
                  <a:pt x="1015" y="2042"/>
                </a:lnTo>
                <a:lnTo>
                  <a:pt x="1014" y="2044"/>
                </a:lnTo>
                <a:lnTo>
                  <a:pt x="1012" y="2045"/>
                </a:lnTo>
                <a:lnTo>
                  <a:pt x="1008" y="2045"/>
                </a:lnTo>
                <a:lnTo>
                  <a:pt x="1002" y="2046"/>
                </a:lnTo>
                <a:lnTo>
                  <a:pt x="995" y="2048"/>
                </a:lnTo>
                <a:lnTo>
                  <a:pt x="993" y="2050"/>
                </a:lnTo>
                <a:lnTo>
                  <a:pt x="989" y="2052"/>
                </a:lnTo>
                <a:lnTo>
                  <a:pt x="988" y="2056"/>
                </a:lnTo>
                <a:lnTo>
                  <a:pt x="987" y="2059"/>
                </a:lnTo>
                <a:lnTo>
                  <a:pt x="987" y="2063"/>
                </a:lnTo>
                <a:lnTo>
                  <a:pt x="988" y="2066"/>
                </a:lnTo>
                <a:lnTo>
                  <a:pt x="990" y="2069"/>
                </a:lnTo>
                <a:lnTo>
                  <a:pt x="993" y="2072"/>
                </a:lnTo>
                <a:lnTo>
                  <a:pt x="1000" y="2076"/>
                </a:lnTo>
                <a:lnTo>
                  <a:pt x="1008" y="2079"/>
                </a:lnTo>
                <a:lnTo>
                  <a:pt x="1014" y="2084"/>
                </a:lnTo>
                <a:lnTo>
                  <a:pt x="1020" y="2090"/>
                </a:lnTo>
                <a:lnTo>
                  <a:pt x="1022" y="2094"/>
                </a:lnTo>
                <a:lnTo>
                  <a:pt x="1023" y="2097"/>
                </a:lnTo>
                <a:lnTo>
                  <a:pt x="1023" y="2100"/>
                </a:lnTo>
                <a:lnTo>
                  <a:pt x="1023" y="2102"/>
                </a:lnTo>
                <a:lnTo>
                  <a:pt x="1021" y="2103"/>
                </a:lnTo>
                <a:lnTo>
                  <a:pt x="1018" y="2104"/>
                </a:lnTo>
                <a:lnTo>
                  <a:pt x="1014" y="2105"/>
                </a:lnTo>
                <a:lnTo>
                  <a:pt x="1008" y="2105"/>
                </a:lnTo>
                <a:lnTo>
                  <a:pt x="997" y="2105"/>
                </a:lnTo>
                <a:lnTo>
                  <a:pt x="985" y="2105"/>
                </a:lnTo>
                <a:lnTo>
                  <a:pt x="979" y="2105"/>
                </a:lnTo>
                <a:lnTo>
                  <a:pt x="975" y="2107"/>
                </a:lnTo>
                <a:lnTo>
                  <a:pt x="971" y="2108"/>
                </a:lnTo>
                <a:lnTo>
                  <a:pt x="969" y="2110"/>
                </a:lnTo>
                <a:lnTo>
                  <a:pt x="964" y="2116"/>
                </a:lnTo>
                <a:lnTo>
                  <a:pt x="960" y="2123"/>
                </a:lnTo>
                <a:lnTo>
                  <a:pt x="957" y="2128"/>
                </a:lnTo>
                <a:lnTo>
                  <a:pt x="952" y="2133"/>
                </a:lnTo>
                <a:lnTo>
                  <a:pt x="945" y="2134"/>
                </a:lnTo>
                <a:lnTo>
                  <a:pt x="934" y="2135"/>
                </a:lnTo>
                <a:lnTo>
                  <a:pt x="924" y="2135"/>
                </a:lnTo>
                <a:lnTo>
                  <a:pt x="915" y="2136"/>
                </a:lnTo>
                <a:lnTo>
                  <a:pt x="908" y="2139"/>
                </a:lnTo>
                <a:lnTo>
                  <a:pt x="903" y="2142"/>
                </a:lnTo>
                <a:lnTo>
                  <a:pt x="897" y="2147"/>
                </a:lnTo>
                <a:lnTo>
                  <a:pt x="891" y="2151"/>
                </a:lnTo>
                <a:lnTo>
                  <a:pt x="884" y="2153"/>
                </a:lnTo>
                <a:lnTo>
                  <a:pt x="877" y="2153"/>
                </a:lnTo>
                <a:lnTo>
                  <a:pt x="872" y="2153"/>
                </a:lnTo>
                <a:lnTo>
                  <a:pt x="870" y="2154"/>
                </a:lnTo>
                <a:lnTo>
                  <a:pt x="867" y="2157"/>
                </a:lnTo>
                <a:lnTo>
                  <a:pt x="864" y="2160"/>
                </a:lnTo>
                <a:lnTo>
                  <a:pt x="861" y="2167"/>
                </a:lnTo>
                <a:lnTo>
                  <a:pt x="859" y="2174"/>
                </a:lnTo>
                <a:lnTo>
                  <a:pt x="857" y="2182"/>
                </a:lnTo>
                <a:lnTo>
                  <a:pt x="853" y="2185"/>
                </a:lnTo>
                <a:lnTo>
                  <a:pt x="852" y="2186"/>
                </a:lnTo>
                <a:lnTo>
                  <a:pt x="850" y="2187"/>
                </a:lnTo>
                <a:lnTo>
                  <a:pt x="846" y="2187"/>
                </a:lnTo>
                <a:lnTo>
                  <a:pt x="844" y="2186"/>
                </a:lnTo>
                <a:lnTo>
                  <a:pt x="840" y="2185"/>
                </a:lnTo>
                <a:lnTo>
                  <a:pt x="838" y="2183"/>
                </a:lnTo>
                <a:lnTo>
                  <a:pt x="837" y="2179"/>
                </a:lnTo>
                <a:lnTo>
                  <a:pt x="834" y="2176"/>
                </a:lnTo>
                <a:lnTo>
                  <a:pt x="833" y="2165"/>
                </a:lnTo>
                <a:lnTo>
                  <a:pt x="832" y="2153"/>
                </a:lnTo>
                <a:lnTo>
                  <a:pt x="832" y="2146"/>
                </a:lnTo>
                <a:lnTo>
                  <a:pt x="830" y="2140"/>
                </a:lnTo>
                <a:lnTo>
                  <a:pt x="827" y="2134"/>
                </a:lnTo>
                <a:lnTo>
                  <a:pt x="825" y="2129"/>
                </a:lnTo>
                <a:lnTo>
                  <a:pt x="819" y="2120"/>
                </a:lnTo>
                <a:lnTo>
                  <a:pt x="817" y="2114"/>
                </a:lnTo>
                <a:lnTo>
                  <a:pt x="817" y="2109"/>
                </a:lnTo>
                <a:lnTo>
                  <a:pt x="818" y="2103"/>
                </a:lnTo>
                <a:lnTo>
                  <a:pt x="819" y="2100"/>
                </a:lnTo>
                <a:lnTo>
                  <a:pt x="821" y="2097"/>
                </a:lnTo>
                <a:lnTo>
                  <a:pt x="825" y="2096"/>
                </a:lnTo>
                <a:lnTo>
                  <a:pt x="830" y="2095"/>
                </a:lnTo>
                <a:lnTo>
                  <a:pt x="843" y="2094"/>
                </a:lnTo>
                <a:lnTo>
                  <a:pt x="857" y="2091"/>
                </a:lnTo>
                <a:lnTo>
                  <a:pt x="871" y="2088"/>
                </a:lnTo>
                <a:lnTo>
                  <a:pt x="883" y="2083"/>
                </a:lnTo>
                <a:lnTo>
                  <a:pt x="887" y="2079"/>
                </a:lnTo>
                <a:lnTo>
                  <a:pt x="889" y="2076"/>
                </a:lnTo>
                <a:lnTo>
                  <a:pt x="890" y="2072"/>
                </a:lnTo>
                <a:lnTo>
                  <a:pt x="891" y="2069"/>
                </a:lnTo>
                <a:lnTo>
                  <a:pt x="890" y="2059"/>
                </a:lnTo>
                <a:lnTo>
                  <a:pt x="889" y="2050"/>
                </a:lnTo>
                <a:lnTo>
                  <a:pt x="890" y="2046"/>
                </a:lnTo>
                <a:lnTo>
                  <a:pt x="891" y="2042"/>
                </a:lnTo>
                <a:lnTo>
                  <a:pt x="894" y="2040"/>
                </a:lnTo>
                <a:lnTo>
                  <a:pt x="896" y="2038"/>
                </a:lnTo>
                <a:lnTo>
                  <a:pt x="900" y="2037"/>
                </a:lnTo>
                <a:lnTo>
                  <a:pt x="903" y="2037"/>
                </a:lnTo>
                <a:lnTo>
                  <a:pt x="907" y="2038"/>
                </a:lnTo>
                <a:lnTo>
                  <a:pt x="909" y="2039"/>
                </a:lnTo>
                <a:lnTo>
                  <a:pt x="915" y="2042"/>
                </a:lnTo>
                <a:lnTo>
                  <a:pt x="921" y="2045"/>
                </a:lnTo>
                <a:lnTo>
                  <a:pt x="928" y="2046"/>
                </a:lnTo>
                <a:lnTo>
                  <a:pt x="938" y="2044"/>
                </a:lnTo>
                <a:lnTo>
                  <a:pt x="944" y="2041"/>
                </a:lnTo>
                <a:lnTo>
                  <a:pt x="951" y="2038"/>
                </a:lnTo>
                <a:lnTo>
                  <a:pt x="958" y="2033"/>
                </a:lnTo>
                <a:lnTo>
                  <a:pt x="966" y="2027"/>
                </a:lnTo>
                <a:lnTo>
                  <a:pt x="975" y="2020"/>
                </a:lnTo>
                <a:lnTo>
                  <a:pt x="981" y="2013"/>
                </a:lnTo>
                <a:lnTo>
                  <a:pt x="987" y="2006"/>
                </a:lnTo>
                <a:lnTo>
                  <a:pt x="990" y="2000"/>
                </a:lnTo>
                <a:lnTo>
                  <a:pt x="993" y="1993"/>
                </a:lnTo>
                <a:lnTo>
                  <a:pt x="993" y="1988"/>
                </a:lnTo>
                <a:lnTo>
                  <a:pt x="993" y="1983"/>
                </a:lnTo>
                <a:lnTo>
                  <a:pt x="990" y="1979"/>
                </a:lnTo>
                <a:lnTo>
                  <a:pt x="988" y="1977"/>
                </a:lnTo>
                <a:lnTo>
                  <a:pt x="984" y="1975"/>
                </a:lnTo>
                <a:lnTo>
                  <a:pt x="979" y="1974"/>
                </a:lnTo>
                <a:lnTo>
                  <a:pt x="976" y="1974"/>
                </a:lnTo>
                <a:lnTo>
                  <a:pt x="968" y="1974"/>
                </a:lnTo>
                <a:lnTo>
                  <a:pt x="960" y="1972"/>
                </a:lnTo>
                <a:lnTo>
                  <a:pt x="958" y="1971"/>
                </a:lnTo>
                <a:lnTo>
                  <a:pt x="957" y="1970"/>
                </a:lnTo>
                <a:lnTo>
                  <a:pt x="956" y="1968"/>
                </a:lnTo>
                <a:lnTo>
                  <a:pt x="956" y="1965"/>
                </a:lnTo>
                <a:lnTo>
                  <a:pt x="958" y="1962"/>
                </a:lnTo>
                <a:lnTo>
                  <a:pt x="963" y="1957"/>
                </a:lnTo>
                <a:lnTo>
                  <a:pt x="966" y="1955"/>
                </a:lnTo>
                <a:lnTo>
                  <a:pt x="971" y="1952"/>
                </a:lnTo>
                <a:lnTo>
                  <a:pt x="974" y="1950"/>
                </a:lnTo>
                <a:lnTo>
                  <a:pt x="975" y="1946"/>
                </a:lnTo>
                <a:lnTo>
                  <a:pt x="974" y="1945"/>
                </a:lnTo>
                <a:lnTo>
                  <a:pt x="972" y="1944"/>
                </a:lnTo>
                <a:lnTo>
                  <a:pt x="969" y="1941"/>
                </a:lnTo>
                <a:lnTo>
                  <a:pt x="965" y="1940"/>
                </a:lnTo>
                <a:lnTo>
                  <a:pt x="960" y="1939"/>
                </a:lnTo>
                <a:lnTo>
                  <a:pt x="959" y="1938"/>
                </a:lnTo>
                <a:lnTo>
                  <a:pt x="959" y="1936"/>
                </a:lnTo>
                <a:lnTo>
                  <a:pt x="960" y="1933"/>
                </a:lnTo>
                <a:lnTo>
                  <a:pt x="964" y="1932"/>
                </a:lnTo>
                <a:lnTo>
                  <a:pt x="968" y="1930"/>
                </a:lnTo>
                <a:lnTo>
                  <a:pt x="972" y="1928"/>
                </a:lnTo>
                <a:lnTo>
                  <a:pt x="978" y="1928"/>
                </a:lnTo>
                <a:lnTo>
                  <a:pt x="983" y="1927"/>
                </a:lnTo>
                <a:lnTo>
                  <a:pt x="988" y="1926"/>
                </a:lnTo>
                <a:lnTo>
                  <a:pt x="991" y="1925"/>
                </a:lnTo>
                <a:lnTo>
                  <a:pt x="995" y="1922"/>
                </a:lnTo>
                <a:lnTo>
                  <a:pt x="998" y="1918"/>
                </a:lnTo>
                <a:lnTo>
                  <a:pt x="1001" y="1912"/>
                </a:lnTo>
                <a:lnTo>
                  <a:pt x="1001" y="1907"/>
                </a:lnTo>
                <a:lnTo>
                  <a:pt x="1003" y="1902"/>
                </a:lnTo>
                <a:lnTo>
                  <a:pt x="1009" y="1899"/>
                </a:lnTo>
                <a:lnTo>
                  <a:pt x="1019" y="1894"/>
                </a:lnTo>
                <a:lnTo>
                  <a:pt x="1031" y="1890"/>
                </a:lnTo>
                <a:lnTo>
                  <a:pt x="1042" y="1886"/>
                </a:lnTo>
                <a:lnTo>
                  <a:pt x="1054" y="1882"/>
                </a:lnTo>
                <a:lnTo>
                  <a:pt x="1064" y="1880"/>
                </a:lnTo>
                <a:lnTo>
                  <a:pt x="1069" y="1878"/>
                </a:lnTo>
                <a:lnTo>
                  <a:pt x="1072" y="1876"/>
                </a:lnTo>
                <a:lnTo>
                  <a:pt x="1075" y="1873"/>
                </a:lnTo>
                <a:lnTo>
                  <a:pt x="1077" y="1870"/>
                </a:lnTo>
                <a:lnTo>
                  <a:pt x="1078" y="1867"/>
                </a:lnTo>
                <a:lnTo>
                  <a:pt x="1077" y="1864"/>
                </a:lnTo>
                <a:lnTo>
                  <a:pt x="1076" y="1862"/>
                </a:lnTo>
                <a:lnTo>
                  <a:pt x="1073" y="1859"/>
                </a:lnTo>
                <a:lnTo>
                  <a:pt x="1065" y="1858"/>
                </a:lnTo>
                <a:lnTo>
                  <a:pt x="1052" y="1858"/>
                </a:lnTo>
                <a:lnTo>
                  <a:pt x="1037" y="1859"/>
                </a:lnTo>
                <a:lnTo>
                  <a:pt x="1023" y="1862"/>
                </a:lnTo>
                <a:lnTo>
                  <a:pt x="1012" y="1867"/>
                </a:lnTo>
                <a:lnTo>
                  <a:pt x="998" y="1875"/>
                </a:lnTo>
                <a:lnTo>
                  <a:pt x="985" y="1882"/>
                </a:lnTo>
                <a:lnTo>
                  <a:pt x="975" y="1890"/>
                </a:lnTo>
                <a:lnTo>
                  <a:pt x="970" y="1893"/>
                </a:lnTo>
                <a:lnTo>
                  <a:pt x="964" y="1895"/>
                </a:lnTo>
                <a:lnTo>
                  <a:pt x="958" y="1897"/>
                </a:lnTo>
                <a:lnTo>
                  <a:pt x="952" y="1899"/>
                </a:lnTo>
                <a:lnTo>
                  <a:pt x="945" y="1899"/>
                </a:lnTo>
                <a:lnTo>
                  <a:pt x="940" y="1897"/>
                </a:lnTo>
                <a:lnTo>
                  <a:pt x="935" y="1897"/>
                </a:lnTo>
                <a:lnTo>
                  <a:pt x="932" y="1895"/>
                </a:lnTo>
                <a:lnTo>
                  <a:pt x="926" y="1889"/>
                </a:lnTo>
                <a:lnTo>
                  <a:pt x="919" y="1880"/>
                </a:lnTo>
                <a:lnTo>
                  <a:pt x="913" y="1867"/>
                </a:lnTo>
                <a:lnTo>
                  <a:pt x="909" y="1853"/>
                </a:lnTo>
                <a:lnTo>
                  <a:pt x="908" y="1848"/>
                </a:lnTo>
                <a:lnTo>
                  <a:pt x="909" y="1843"/>
                </a:lnTo>
                <a:lnTo>
                  <a:pt x="911" y="1839"/>
                </a:lnTo>
                <a:lnTo>
                  <a:pt x="914" y="1837"/>
                </a:lnTo>
                <a:lnTo>
                  <a:pt x="920" y="1833"/>
                </a:lnTo>
                <a:lnTo>
                  <a:pt x="925" y="1830"/>
                </a:lnTo>
                <a:lnTo>
                  <a:pt x="926" y="1826"/>
                </a:lnTo>
                <a:lnTo>
                  <a:pt x="927" y="1821"/>
                </a:lnTo>
                <a:lnTo>
                  <a:pt x="927" y="1814"/>
                </a:lnTo>
                <a:lnTo>
                  <a:pt x="927" y="1806"/>
                </a:lnTo>
                <a:lnTo>
                  <a:pt x="926" y="1788"/>
                </a:lnTo>
                <a:lnTo>
                  <a:pt x="925" y="1773"/>
                </a:lnTo>
                <a:lnTo>
                  <a:pt x="924" y="1766"/>
                </a:lnTo>
                <a:lnTo>
                  <a:pt x="922" y="1760"/>
                </a:lnTo>
                <a:lnTo>
                  <a:pt x="920" y="1756"/>
                </a:lnTo>
                <a:lnTo>
                  <a:pt x="916" y="1751"/>
                </a:lnTo>
                <a:lnTo>
                  <a:pt x="911" y="1745"/>
                </a:lnTo>
                <a:lnTo>
                  <a:pt x="903" y="1739"/>
                </a:lnTo>
                <a:lnTo>
                  <a:pt x="901" y="1735"/>
                </a:lnTo>
                <a:lnTo>
                  <a:pt x="899" y="1730"/>
                </a:lnTo>
                <a:lnTo>
                  <a:pt x="897" y="1723"/>
                </a:lnTo>
                <a:lnTo>
                  <a:pt x="897" y="1716"/>
                </a:lnTo>
                <a:lnTo>
                  <a:pt x="899" y="1708"/>
                </a:lnTo>
                <a:lnTo>
                  <a:pt x="900" y="1701"/>
                </a:lnTo>
                <a:lnTo>
                  <a:pt x="902" y="1694"/>
                </a:lnTo>
                <a:lnTo>
                  <a:pt x="905" y="1687"/>
                </a:lnTo>
                <a:lnTo>
                  <a:pt x="907" y="1682"/>
                </a:lnTo>
                <a:lnTo>
                  <a:pt x="911" y="1679"/>
                </a:lnTo>
                <a:lnTo>
                  <a:pt x="915" y="1675"/>
                </a:lnTo>
                <a:lnTo>
                  <a:pt x="921" y="1672"/>
                </a:lnTo>
                <a:lnTo>
                  <a:pt x="932" y="1666"/>
                </a:lnTo>
                <a:lnTo>
                  <a:pt x="943" y="1661"/>
                </a:lnTo>
                <a:lnTo>
                  <a:pt x="960" y="1648"/>
                </a:lnTo>
                <a:lnTo>
                  <a:pt x="977" y="1637"/>
                </a:lnTo>
                <a:lnTo>
                  <a:pt x="982" y="1635"/>
                </a:lnTo>
                <a:lnTo>
                  <a:pt x="987" y="1630"/>
                </a:lnTo>
                <a:lnTo>
                  <a:pt x="993" y="1625"/>
                </a:lnTo>
                <a:lnTo>
                  <a:pt x="996" y="1619"/>
                </a:lnTo>
                <a:lnTo>
                  <a:pt x="1001" y="1613"/>
                </a:lnTo>
                <a:lnTo>
                  <a:pt x="1003" y="1609"/>
                </a:lnTo>
                <a:lnTo>
                  <a:pt x="1003" y="1603"/>
                </a:lnTo>
                <a:lnTo>
                  <a:pt x="1002" y="1599"/>
                </a:lnTo>
                <a:lnTo>
                  <a:pt x="1001" y="1596"/>
                </a:lnTo>
                <a:lnTo>
                  <a:pt x="1000" y="1592"/>
                </a:lnTo>
                <a:lnTo>
                  <a:pt x="1000" y="1590"/>
                </a:lnTo>
                <a:lnTo>
                  <a:pt x="1001" y="1588"/>
                </a:lnTo>
                <a:lnTo>
                  <a:pt x="1004" y="1585"/>
                </a:lnTo>
                <a:lnTo>
                  <a:pt x="1010" y="1582"/>
                </a:lnTo>
                <a:lnTo>
                  <a:pt x="1015" y="1578"/>
                </a:lnTo>
                <a:lnTo>
                  <a:pt x="1021" y="1571"/>
                </a:lnTo>
                <a:lnTo>
                  <a:pt x="1025" y="1562"/>
                </a:lnTo>
                <a:lnTo>
                  <a:pt x="1029" y="1554"/>
                </a:lnTo>
                <a:lnTo>
                  <a:pt x="1034" y="1548"/>
                </a:lnTo>
                <a:lnTo>
                  <a:pt x="1039" y="1542"/>
                </a:lnTo>
                <a:lnTo>
                  <a:pt x="1041" y="1539"/>
                </a:lnTo>
                <a:lnTo>
                  <a:pt x="1042" y="1535"/>
                </a:lnTo>
                <a:lnTo>
                  <a:pt x="1044" y="1531"/>
                </a:lnTo>
                <a:lnTo>
                  <a:pt x="1044" y="1527"/>
                </a:lnTo>
                <a:lnTo>
                  <a:pt x="1044" y="1523"/>
                </a:lnTo>
                <a:lnTo>
                  <a:pt x="1045" y="1518"/>
                </a:lnTo>
                <a:lnTo>
                  <a:pt x="1047" y="1516"/>
                </a:lnTo>
                <a:lnTo>
                  <a:pt x="1048" y="1512"/>
                </a:lnTo>
                <a:lnTo>
                  <a:pt x="1056" y="1508"/>
                </a:lnTo>
                <a:lnTo>
                  <a:pt x="1063" y="1503"/>
                </a:lnTo>
                <a:lnTo>
                  <a:pt x="1066" y="1499"/>
                </a:lnTo>
                <a:lnTo>
                  <a:pt x="1070" y="1496"/>
                </a:lnTo>
                <a:lnTo>
                  <a:pt x="1072" y="1491"/>
                </a:lnTo>
                <a:lnTo>
                  <a:pt x="1073" y="1486"/>
                </a:lnTo>
                <a:lnTo>
                  <a:pt x="1075" y="1476"/>
                </a:lnTo>
                <a:lnTo>
                  <a:pt x="1073" y="1466"/>
                </a:lnTo>
                <a:lnTo>
                  <a:pt x="1073" y="1461"/>
                </a:lnTo>
                <a:lnTo>
                  <a:pt x="1073" y="1458"/>
                </a:lnTo>
                <a:lnTo>
                  <a:pt x="1073" y="1454"/>
                </a:lnTo>
                <a:lnTo>
                  <a:pt x="1076" y="1449"/>
                </a:lnTo>
                <a:lnTo>
                  <a:pt x="1082" y="1440"/>
                </a:lnTo>
                <a:lnTo>
                  <a:pt x="1091" y="1427"/>
                </a:lnTo>
                <a:lnTo>
                  <a:pt x="1103" y="1413"/>
                </a:lnTo>
                <a:lnTo>
                  <a:pt x="1110" y="1398"/>
                </a:lnTo>
                <a:lnTo>
                  <a:pt x="1113" y="1392"/>
                </a:lnTo>
                <a:lnTo>
                  <a:pt x="1114" y="1386"/>
                </a:lnTo>
                <a:lnTo>
                  <a:pt x="1115" y="1380"/>
                </a:lnTo>
                <a:lnTo>
                  <a:pt x="1115" y="1374"/>
                </a:lnTo>
                <a:lnTo>
                  <a:pt x="1113" y="1367"/>
                </a:lnTo>
                <a:lnTo>
                  <a:pt x="1110" y="1361"/>
                </a:lnTo>
                <a:lnTo>
                  <a:pt x="1105" y="1354"/>
                </a:lnTo>
                <a:lnTo>
                  <a:pt x="1101" y="1348"/>
                </a:lnTo>
                <a:lnTo>
                  <a:pt x="1089" y="1335"/>
                </a:lnTo>
                <a:lnTo>
                  <a:pt x="1079" y="1325"/>
                </a:lnTo>
                <a:lnTo>
                  <a:pt x="1070" y="1314"/>
                </a:lnTo>
                <a:lnTo>
                  <a:pt x="1059" y="1302"/>
                </a:lnTo>
                <a:lnTo>
                  <a:pt x="1050" y="1291"/>
                </a:lnTo>
                <a:lnTo>
                  <a:pt x="1042" y="1283"/>
                </a:lnTo>
                <a:lnTo>
                  <a:pt x="1028" y="1272"/>
                </a:lnTo>
                <a:lnTo>
                  <a:pt x="1009" y="1259"/>
                </a:lnTo>
                <a:lnTo>
                  <a:pt x="1006" y="1257"/>
                </a:lnTo>
                <a:lnTo>
                  <a:pt x="1003" y="1253"/>
                </a:lnTo>
                <a:lnTo>
                  <a:pt x="1002" y="1250"/>
                </a:lnTo>
                <a:lnTo>
                  <a:pt x="1001" y="1247"/>
                </a:lnTo>
                <a:lnTo>
                  <a:pt x="1001" y="1239"/>
                </a:lnTo>
                <a:lnTo>
                  <a:pt x="1002" y="1231"/>
                </a:lnTo>
                <a:lnTo>
                  <a:pt x="1002" y="1222"/>
                </a:lnTo>
                <a:lnTo>
                  <a:pt x="1001" y="1214"/>
                </a:lnTo>
                <a:lnTo>
                  <a:pt x="998" y="1207"/>
                </a:lnTo>
                <a:lnTo>
                  <a:pt x="994" y="1199"/>
                </a:lnTo>
                <a:lnTo>
                  <a:pt x="987" y="1188"/>
                </a:lnTo>
                <a:lnTo>
                  <a:pt x="978" y="1174"/>
                </a:lnTo>
                <a:lnTo>
                  <a:pt x="969" y="1159"/>
                </a:lnTo>
                <a:lnTo>
                  <a:pt x="963" y="1149"/>
                </a:lnTo>
                <a:lnTo>
                  <a:pt x="960" y="1146"/>
                </a:lnTo>
                <a:lnTo>
                  <a:pt x="959" y="1145"/>
                </a:lnTo>
                <a:lnTo>
                  <a:pt x="957" y="1145"/>
                </a:lnTo>
                <a:lnTo>
                  <a:pt x="954" y="1146"/>
                </a:lnTo>
                <a:lnTo>
                  <a:pt x="953" y="1150"/>
                </a:lnTo>
                <a:lnTo>
                  <a:pt x="952" y="1152"/>
                </a:lnTo>
                <a:lnTo>
                  <a:pt x="951" y="1157"/>
                </a:lnTo>
                <a:lnTo>
                  <a:pt x="951" y="1162"/>
                </a:lnTo>
                <a:lnTo>
                  <a:pt x="950" y="1165"/>
                </a:lnTo>
                <a:lnTo>
                  <a:pt x="950" y="1168"/>
                </a:lnTo>
                <a:lnTo>
                  <a:pt x="949" y="1168"/>
                </a:lnTo>
                <a:lnTo>
                  <a:pt x="947" y="1168"/>
                </a:lnTo>
                <a:lnTo>
                  <a:pt x="945" y="1163"/>
                </a:lnTo>
                <a:lnTo>
                  <a:pt x="940" y="1157"/>
                </a:lnTo>
                <a:lnTo>
                  <a:pt x="938" y="1153"/>
                </a:lnTo>
                <a:lnTo>
                  <a:pt x="935" y="1151"/>
                </a:lnTo>
                <a:lnTo>
                  <a:pt x="932" y="1151"/>
                </a:lnTo>
                <a:lnTo>
                  <a:pt x="930" y="1151"/>
                </a:lnTo>
                <a:lnTo>
                  <a:pt x="927" y="1151"/>
                </a:lnTo>
                <a:lnTo>
                  <a:pt x="925" y="1153"/>
                </a:lnTo>
                <a:lnTo>
                  <a:pt x="922" y="1156"/>
                </a:lnTo>
                <a:lnTo>
                  <a:pt x="921" y="1159"/>
                </a:lnTo>
                <a:lnTo>
                  <a:pt x="924" y="1177"/>
                </a:lnTo>
                <a:lnTo>
                  <a:pt x="928" y="1194"/>
                </a:lnTo>
                <a:lnTo>
                  <a:pt x="927" y="1201"/>
                </a:lnTo>
                <a:lnTo>
                  <a:pt x="924" y="1207"/>
                </a:lnTo>
                <a:lnTo>
                  <a:pt x="918" y="1214"/>
                </a:lnTo>
                <a:lnTo>
                  <a:pt x="911" y="1220"/>
                </a:lnTo>
                <a:lnTo>
                  <a:pt x="907" y="1222"/>
                </a:lnTo>
                <a:lnTo>
                  <a:pt x="905" y="1225"/>
                </a:lnTo>
                <a:lnTo>
                  <a:pt x="901" y="1225"/>
                </a:lnTo>
                <a:lnTo>
                  <a:pt x="900" y="1224"/>
                </a:lnTo>
                <a:lnTo>
                  <a:pt x="896" y="1221"/>
                </a:lnTo>
                <a:lnTo>
                  <a:pt x="891" y="1216"/>
                </a:lnTo>
                <a:lnTo>
                  <a:pt x="889" y="1214"/>
                </a:lnTo>
                <a:lnTo>
                  <a:pt x="887" y="1214"/>
                </a:lnTo>
                <a:lnTo>
                  <a:pt x="886" y="1215"/>
                </a:lnTo>
                <a:lnTo>
                  <a:pt x="883" y="1216"/>
                </a:lnTo>
                <a:lnTo>
                  <a:pt x="881" y="1219"/>
                </a:lnTo>
                <a:lnTo>
                  <a:pt x="878" y="1220"/>
                </a:lnTo>
                <a:lnTo>
                  <a:pt x="876" y="1221"/>
                </a:lnTo>
                <a:lnTo>
                  <a:pt x="872" y="1221"/>
                </a:lnTo>
                <a:lnTo>
                  <a:pt x="867" y="1219"/>
                </a:lnTo>
                <a:lnTo>
                  <a:pt x="861" y="1220"/>
                </a:lnTo>
                <a:lnTo>
                  <a:pt x="855" y="1224"/>
                </a:lnTo>
                <a:lnTo>
                  <a:pt x="849" y="1228"/>
                </a:lnTo>
                <a:lnTo>
                  <a:pt x="844" y="1229"/>
                </a:lnTo>
                <a:lnTo>
                  <a:pt x="838" y="1231"/>
                </a:lnTo>
                <a:lnTo>
                  <a:pt x="832" y="1229"/>
                </a:lnTo>
                <a:lnTo>
                  <a:pt x="825" y="1227"/>
                </a:lnTo>
                <a:lnTo>
                  <a:pt x="811" y="1222"/>
                </a:lnTo>
                <a:lnTo>
                  <a:pt x="800" y="1215"/>
                </a:lnTo>
                <a:lnTo>
                  <a:pt x="792" y="1210"/>
                </a:lnTo>
                <a:lnTo>
                  <a:pt x="786" y="1207"/>
                </a:lnTo>
                <a:lnTo>
                  <a:pt x="783" y="1207"/>
                </a:lnTo>
                <a:lnTo>
                  <a:pt x="782" y="1207"/>
                </a:lnTo>
                <a:lnTo>
                  <a:pt x="781" y="1209"/>
                </a:lnTo>
                <a:lnTo>
                  <a:pt x="781" y="1213"/>
                </a:lnTo>
                <a:lnTo>
                  <a:pt x="780" y="1218"/>
                </a:lnTo>
                <a:lnTo>
                  <a:pt x="777" y="1220"/>
                </a:lnTo>
                <a:lnTo>
                  <a:pt x="775" y="1222"/>
                </a:lnTo>
                <a:lnTo>
                  <a:pt x="773" y="1224"/>
                </a:lnTo>
                <a:lnTo>
                  <a:pt x="765" y="1224"/>
                </a:lnTo>
                <a:lnTo>
                  <a:pt x="761" y="1221"/>
                </a:lnTo>
                <a:lnTo>
                  <a:pt x="756" y="1219"/>
                </a:lnTo>
                <a:lnTo>
                  <a:pt x="751" y="1216"/>
                </a:lnTo>
                <a:lnTo>
                  <a:pt x="749" y="1216"/>
                </a:lnTo>
                <a:lnTo>
                  <a:pt x="746" y="1219"/>
                </a:lnTo>
                <a:lnTo>
                  <a:pt x="744" y="1221"/>
                </a:lnTo>
                <a:lnTo>
                  <a:pt x="741" y="1225"/>
                </a:lnTo>
                <a:lnTo>
                  <a:pt x="729" y="1239"/>
                </a:lnTo>
                <a:lnTo>
                  <a:pt x="710" y="1259"/>
                </a:lnTo>
                <a:lnTo>
                  <a:pt x="688" y="1278"/>
                </a:lnTo>
                <a:lnTo>
                  <a:pt x="674" y="1289"/>
                </a:lnTo>
                <a:lnTo>
                  <a:pt x="666" y="1294"/>
                </a:lnTo>
                <a:lnTo>
                  <a:pt x="658" y="1297"/>
                </a:lnTo>
                <a:lnTo>
                  <a:pt x="656" y="1300"/>
                </a:lnTo>
                <a:lnTo>
                  <a:pt x="655" y="1301"/>
                </a:lnTo>
                <a:lnTo>
                  <a:pt x="654" y="1303"/>
                </a:lnTo>
                <a:lnTo>
                  <a:pt x="655" y="1306"/>
                </a:lnTo>
                <a:lnTo>
                  <a:pt x="672" y="1315"/>
                </a:lnTo>
                <a:lnTo>
                  <a:pt x="686" y="1326"/>
                </a:lnTo>
                <a:lnTo>
                  <a:pt x="686" y="1329"/>
                </a:lnTo>
                <a:lnTo>
                  <a:pt x="685" y="1332"/>
                </a:lnTo>
                <a:lnTo>
                  <a:pt x="683" y="1334"/>
                </a:lnTo>
                <a:lnTo>
                  <a:pt x="681" y="1335"/>
                </a:lnTo>
                <a:lnTo>
                  <a:pt x="679" y="1336"/>
                </a:lnTo>
                <a:lnTo>
                  <a:pt x="674" y="1338"/>
                </a:lnTo>
                <a:lnTo>
                  <a:pt x="669" y="1338"/>
                </a:lnTo>
                <a:lnTo>
                  <a:pt x="664" y="1336"/>
                </a:lnTo>
                <a:lnTo>
                  <a:pt x="653" y="1336"/>
                </a:lnTo>
                <a:lnTo>
                  <a:pt x="644" y="1338"/>
                </a:lnTo>
                <a:lnTo>
                  <a:pt x="641" y="1339"/>
                </a:lnTo>
                <a:lnTo>
                  <a:pt x="638" y="1341"/>
                </a:lnTo>
                <a:lnTo>
                  <a:pt x="636" y="1344"/>
                </a:lnTo>
                <a:lnTo>
                  <a:pt x="635" y="1347"/>
                </a:lnTo>
                <a:lnTo>
                  <a:pt x="632" y="1359"/>
                </a:lnTo>
                <a:lnTo>
                  <a:pt x="629" y="1374"/>
                </a:lnTo>
                <a:lnTo>
                  <a:pt x="626" y="1383"/>
                </a:lnTo>
                <a:lnTo>
                  <a:pt x="624" y="1390"/>
                </a:lnTo>
                <a:lnTo>
                  <a:pt x="622" y="1397"/>
                </a:lnTo>
                <a:lnTo>
                  <a:pt x="618" y="1401"/>
                </a:lnTo>
                <a:lnTo>
                  <a:pt x="612" y="1409"/>
                </a:lnTo>
                <a:lnTo>
                  <a:pt x="605" y="1421"/>
                </a:lnTo>
                <a:lnTo>
                  <a:pt x="600" y="1426"/>
                </a:lnTo>
                <a:lnTo>
                  <a:pt x="597" y="1432"/>
                </a:lnTo>
                <a:lnTo>
                  <a:pt x="592" y="1435"/>
                </a:lnTo>
                <a:lnTo>
                  <a:pt x="588" y="1437"/>
                </a:lnTo>
                <a:lnTo>
                  <a:pt x="585" y="1441"/>
                </a:lnTo>
                <a:lnTo>
                  <a:pt x="581" y="1445"/>
                </a:lnTo>
                <a:lnTo>
                  <a:pt x="579" y="1448"/>
                </a:lnTo>
                <a:lnTo>
                  <a:pt x="576" y="1453"/>
                </a:lnTo>
                <a:lnTo>
                  <a:pt x="572" y="1464"/>
                </a:lnTo>
                <a:lnTo>
                  <a:pt x="566" y="1472"/>
                </a:lnTo>
                <a:lnTo>
                  <a:pt x="563" y="1477"/>
                </a:lnTo>
                <a:lnTo>
                  <a:pt x="562" y="1487"/>
                </a:lnTo>
                <a:lnTo>
                  <a:pt x="562" y="1499"/>
                </a:lnTo>
                <a:lnTo>
                  <a:pt x="561" y="1512"/>
                </a:lnTo>
                <a:lnTo>
                  <a:pt x="557" y="1525"/>
                </a:lnTo>
                <a:lnTo>
                  <a:pt x="554" y="1536"/>
                </a:lnTo>
                <a:lnTo>
                  <a:pt x="550" y="1544"/>
                </a:lnTo>
                <a:lnTo>
                  <a:pt x="549" y="1548"/>
                </a:lnTo>
                <a:lnTo>
                  <a:pt x="547" y="1554"/>
                </a:lnTo>
                <a:lnTo>
                  <a:pt x="543" y="1559"/>
                </a:lnTo>
                <a:lnTo>
                  <a:pt x="540" y="1562"/>
                </a:lnTo>
                <a:lnTo>
                  <a:pt x="534" y="1566"/>
                </a:lnTo>
                <a:lnTo>
                  <a:pt x="521" y="1571"/>
                </a:lnTo>
                <a:lnTo>
                  <a:pt x="505" y="1575"/>
                </a:lnTo>
                <a:lnTo>
                  <a:pt x="496" y="1579"/>
                </a:lnTo>
                <a:lnTo>
                  <a:pt x="487" y="1584"/>
                </a:lnTo>
                <a:lnTo>
                  <a:pt x="479" y="1588"/>
                </a:lnTo>
                <a:lnTo>
                  <a:pt x="471" y="1594"/>
                </a:lnTo>
                <a:lnTo>
                  <a:pt x="455" y="1609"/>
                </a:lnTo>
                <a:lnTo>
                  <a:pt x="441" y="1622"/>
                </a:lnTo>
                <a:lnTo>
                  <a:pt x="435" y="1629"/>
                </a:lnTo>
                <a:lnTo>
                  <a:pt x="429" y="1634"/>
                </a:lnTo>
                <a:lnTo>
                  <a:pt x="424" y="1637"/>
                </a:lnTo>
                <a:lnTo>
                  <a:pt x="420" y="1641"/>
                </a:lnTo>
                <a:lnTo>
                  <a:pt x="408" y="1644"/>
                </a:lnTo>
                <a:lnTo>
                  <a:pt x="395" y="1647"/>
                </a:lnTo>
                <a:lnTo>
                  <a:pt x="390" y="1648"/>
                </a:lnTo>
                <a:lnTo>
                  <a:pt x="386" y="1649"/>
                </a:lnTo>
                <a:lnTo>
                  <a:pt x="384" y="1650"/>
                </a:lnTo>
                <a:lnTo>
                  <a:pt x="383" y="1653"/>
                </a:lnTo>
                <a:lnTo>
                  <a:pt x="380" y="1659"/>
                </a:lnTo>
                <a:lnTo>
                  <a:pt x="372" y="1668"/>
                </a:lnTo>
                <a:close/>
                <a:moveTo>
                  <a:pt x="858" y="1792"/>
                </a:moveTo>
                <a:lnTo>
                  <a:pt x="865" y="1792"/>
                </a:lnTo>
                <a:lnTo>
                  <a:pt x="871" y="1791"/>
                </a:lnTo>
                <a:lnTo>
                  <a:pt x="878" y="1788"/>
                </a:lnTo>
                <a:lnTo>
                  <a:pt x="886" y="1783"/>
                </a:lnTo>
                <a:lnTo>
                  <a:pt x="893" y="1777"/>
                </a:lnTo>
                <a:lnTo>
                  <a:pt x="899" y="1774"/>
                </a:lnTo>
                <a:lnTo>
                  <a:pt x="905" y="1773"/>
                </a:lnTo>
                <a:lnTo>
                  <a:pt x="908" y="1773"/>
                </a:lnTo>
                <a:lnTo>
                  <a:pt x="909" y="1774"/>
                </a:lnTo>
                <a:lnTo>
                  <a:pt x="911" y="1775"/>
                </a:lnTo>
                <a:lnTo>
                  <a:pt x="911" y="1779"/>
                </a:lnTo>
                <a:lnTo>
                  <a:pt x="911" y="1781"/>
                </a:lnTo>
                <a:lnTo>
                  <a:pt x="911" y="1788"/>
                </a:lnTo>
                <a:lnTo>
                  <a:pt x="909" y="1796"/>
                </a:lnTo>
                <a:lnTo>
                  <a:pt x="909" y="1804"/>
                </a:lnTo>
                <a:lnTo>
                  <a:pt x="909" y="1812"/>
                </a:lnTo>
                <a:lnTo>
                  <a:pt x="908" y="1819"/>
                </a:lnTo>
                <a:lnTo>
                  <a:pt x="906" y="1825"/>
                </a:lnTo>
                <a:lnTo>
                  <a:pt x="902" y="1830"/>
                </a:lnTo>
                <a:lnTo>
                  <a:pt x="896" y="1832"/>
                </a:lnTo>
                <a:lnTo>
                  <a:pt x="889" y="1833"/>
                </a:lnTo>
                <a:lnTo>
                  <a:pt x="881" y="1832"/>
                </a:lnTo>
                <a:lnTo>
                  <a:pt x="874" y="1832"/>
                </a:lnTo>
                <a:lnTo>
                  <a:pt x="868" y="1832"/>
                </a:lnTo>
                <a:lnTo>
                  <a:pt x="861" y="1833"/>
                </a:lnTo>
                <a:lnTo>
                  <a:pt x="853" y="1837"/>
                </a:lnTo>
                <a:lnTo>
                  <a:pt x="850" y="1838"/>
                </a:lnTo>
                <a:lnTo>
                  <a:pt x="846" y="1839"/>
                </a:lnTo>
                <a:lnTo>
                  <a:pt x="844" y="1839"/>
                </a:lnTo>
                <a:lnTo>
                  <a:pt x="840" y="1838"/>
                </a:lnTo>
                <a:lnTo>
                  <a:pt x="839" y="1837"/>
                </a:lnTo>
                <a:lnTo>
                  <a:pt x="837" y="1836"/>
                </a:lnTo>
                <a:lnTo>
                  <a:pt x="836" y="1833"/>
                </a:lnTo>
                <a:lnTo>
                  <a:pt x="834" y="1831"/>
                </a:lnTo>
                <a:lnTo>
                  <a:pt x="834" y="1826"/>
                </a:lnTo>
                <a:lnTo>
                  <a:pt x="836" y="1820"/>
                </a:lnTo>
                <a:lnTo>
                  <a:pt x="838" y="1813"/>
                </a:lnTo>
                <a:lnTo>
                  <a:pt x="842" y="1807"/>
                </a:lnTo>
                <a:lnTo>
                  <a:pt x="845" y="1801"/>
                </a:lnTo>
                <a:lnTo>
                  <a:pt x="850" y="1796"/>
                </a:lnTo>
                <a:lnTo>
                  <a:pt x="855" y="1793"/>
                </a:lnTo>
                <a:lnTo>
                  <a:pt x="858" y="1792"/>
                </a:lnTo>
                <a:close/>
                <a:moveTo>
                  <a:pt x="877" y="1851"/>
                </a:moveTo>
                <a:lnTo>
                  <a:pt x="882" y="1851"/>
                </a:lnTo>
                <a:lnTo>
                  <a:pt x="886" y="1852"/>
                </a:lnTo>
                <a:lnTo>
                  <a:pt x="888" y="1855"/>
                </a:lnTo>
                <a:lnTo>
                  <a:pt x="890" y="1857"/>
                </a:lnTo>
                <a:lnTo>
                  <a:pt x="894" y="1863"/>
                </a:lnTo>
                <a:lnTo>
                  <a:pt x="896" y="1870"/>
                </a:lnTo>
                <a:lnTo>
                  <a:pt x="897" y="1878"/>
                </a:lnTo>
                <a:lnTo>
                  <a:pt x="899" y="1886"/>
                </a:lnTo>
                <a:lnTo>
                  <a:pt x="897" y="1889"/>
                </a:lnTo>
                <a:lnTo>
                  <a:pt x="896" y="1892"/>
                </a:lnTo>
                <a:lnTo>
                  <a:pt x="894" y="1894"/>
                </a:lnTo>
                <a:lnTo>
                  <a:pt x="890" y="1895"/>
                </a:lnTo>
                <a:lnTo>
                  <a:pt x="883" y="1896"/>
                </a:lnTo>
                <a:lnTo>
                  <a:pt x="876" y="1894"/>
                </a:lnTo>
                <a:lnTo>
                  <a:pt x="874" y="1893"/>
                </a:lnTo>
                <a:lnTo>
                  <a:pt x="871" y="1890"/>
                </a:lnTo>
                <a:lnTo>
                  <a:pt x="870" y="1888"/>
                </a:lnTo>
                <a:lnTo>
                  <a:pt x="870" y="1886"/>
                </a:lnTo>
                <a:lnTo>
                  <a:pt x="872" y="1878"/>
                </a:lnTo>
                <a:lnTo>
                  <a:pt x="875" y="1873"/>
                </a:lnTo>
                <a:lnTo>
                  <a:pt x="876" y="1870"/>
                </a:lnTo>
                <a:lnTo>
                  <a:pt x="876" y="1868"/>
                </a:lnTo>
                <a:lnTo>
                  <a:pt x="876" y="1867"/>
                </a:lnTo>
                <a:lnTo>
                  <a:pt x="875" y="1865"/>
                </a:lnTo>
                <a:lnTo>
                  <a:pt x="870" y="1867"/>
                </a:lnTo>
                <a:lnTo>
                  <a:pt x="865" y="1871"/>
                </a:lnTo>
                <a:lnTo>
                  <a:pt x="861" y="1876"/>
                </a:lnTo>
                <a:lnTo>
                  <a:pt x="857" y="1882"/>
                </a:lnTo>
                <a:lnTo>
                  <a:pt x="855" y="1888"/>
                </a:lnTo>
                <a:lnTo>
                  <a:pt x="852" y="1893"/>
                </a:lnTo>
                <a:lnTo>
                  <a:pt x="850" y="1896"/>
                </a:lnTo>
                <a:lnTo>
                  <a:pt x="845" y="1899"/>
                </a:lnTo>
                <a:lnTo>
                  <a:pt x="844" y="1899"/>
                </a:lnTo>
                <a:lnTo>
                  <a:pt x="843" y="1896"/>
                </a:lnTo>
                <a:lnTo>
                  <a:pt x="842" y="1894"/>
                </a:lnTo>
                <a:lnTo>
                  <a:pt x="842" y="1889"/>
                </a:lnTo>
                <a:lnTo>
                  <a:pt x="842" y="1881"/>
                </a:lnTo>
                <a:lnTo>
                  <a:pt x="844" y="1871"/>
                </a:lnTo>
                <a:lnTo>
                  <a:pt x="846" y="1868"/>
                </a:lnTo>
                <a:lnTo>
                  <a:pt x="850" y="1863"/>
                </a:lnTo>
                <a:lnTo>
                  <a:pt x="853" y="1859"/>
                </a:lnTo>
                <a:lnTo>
                  <a:pt x="858" y="1857"/>
                </a:lnTo>
                <a:lnTo>
                  <a:pt x="863" y="1853"/>
                </a:lnTo>
                <a:lnTo>
                  <a:pt x="868" y="1852"/>
                </a:lnTo>
                <a:lnTo>
                  <a:pt x="872" y="1851"/>
                </a:lnTo>
                <a:lnTo>
                  <a:pt x="877" y="1851"/>
                </a:lnTo>
                <a:close/>
                <a:moveTo>
                  <a:pt x="1209" y="1939"/>
                </a:moveTo>
                <a:lnTo>
                  <a:pt x="1211" y="1937"/>
                </a:lnTo>
                <a:lnTo>
                  <a:pt x="1215" y="1934"/>
                </a:lnTo>
                <a:lnTo>
                  <a:pt x="1218" y="1932"/>
                </a:lnTo>
                <a:lnTo>
                  <a:pt x="1222" y="1931"/>
                </a:lnTo>
                <a:lnTo>
                  <a:pt x="1224" y="1932"/>
                </a:lnTo>
                <a:lnTo>
                  <a:pt x="1226" y="1933"/>
                </a:lnTo>
                <a:lnTo>
                  <a:pt x="1228" y="1934"/>
                </a:lnTo>
                <a:lnTo>
                  <a:pt x="1229" y="1937"/>
                </a:lnTo>
                <a:lnTo>
                  <a:pt x="1229" y="1939"/>
                </a:lnTo>
                <a:lnTo>
                  <a:pt x="1229" y="1943"/>
                </a:lnTo>
                <a:lnTo>
                  <a:pt x="1229" y="1945"/>
                </a:lnTo>
                <a:lnTo>
                  <a:pt x="1228" y="1947"/>
                </a:lnTo>
                <a:lnTo>
                  <a:pt x="1223" y="1952"/>
                </a:lnTo>
                <a:lnTo>
                  <a:pt x="1218" y="1956"/>
                </a:lnTo>
                <a:lnTo>
                  <a:pt x="1212" y="1957"/>
                </a:lnTo>
                <a:lnTo>
                  <a:pt x="1205" y="1958"/>
                </a:lnTo>
                <a:lnTo>
                  <a:pt x="1203" y="1958"/>
                </a:lnTo>
                <a:lnTo>
                  <a:pt x="1201" y="1957"/>
                </a:lnTo>
                <a:lnTo>
                  <a:pt x="1198" y="1956"/>
                </a:lnTo>
                <a:lnTo>
                  <a:pt x="1197" y="1953"/>
                </a:lnTo>
                <a:lnTo>
                  <a:pt x="1196" y="1951"/>
                </a:lnTo>
                <a:lnTo>
                  <a:pt x="1196" y="1949"/>
                </a:lnTo>
                <a:lnTo>
                  <a:pt x="1197" y="1947"/>
                </a:lnTo>
                <a:lnTo>
                  <a:pt x="1198" y="1945"/>
                </a:lnTo>
                <a:lnTo>
                  <a:pt x="1205" y="1943"/>
                </a:lnTo>
                <a:lnTo>
                  <a:pt x="1209" y="1939"/>
                </a:lnTo>
                <a:close/>
                <a:moveTo>
                  <a:pt x="1337" y="1991"/>
                </a:moveTo>
                <a:lnTo>
                  <a:pt x="1337" y="1989"/>
                </a:lnTo>
                <a:lnTo>
                  <a:pt x="1338" y="1988"/>
                </a:lnTo>
                <a:lnTo>
                  <a:pt x="1340" y="1987"/>
                </a:lnTo>
                <a:lnTo>
                  <a:pt x="1341" y="1987"/>
                </a:lnTo>
                <a:lnTo>
                  <a:pt x="1346" y="1988"/>
                </a:lnTo>
                <a:lnTo>
                  <a:pt x="1350" y="1990"/>
                </a:lnTo>
                <a:lnTo>
                  <a:pt x="1355" y="1996"/>
                </a:lnTo>
                <a:lnTo>
                  <a:pt x="1357" y="2001"/>
                </a:lnTo>
                <a:lnTo>
                  <a:pt x="1357" y="2004"/>
                </a:lnTo>
                <a:lnTo>
                  <a:pt x="1356" y="2008"/>
                </a:lnTo>
                <a:lnTo>
                  <a:pt x="1354" y="2009"/>
                </a:lnTo>
                <a:lnTo>
                  <a:pt x="1352" y="2008"/>
                </a:lnTo>
                <a:lnTo>
                  <a:pt x="1349" y="2006"/>
                </a:lnTo>
                <a:lnTo>
                  <a:pt x="1346" y="2003"/>
                </a:lnTo>
                <a:lnTo>
                  <a:pt x="1341" y="1996"/>
                </a:lnTo>
                <a:lnTo>
                  <a:pt x="1337" y="199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辽宁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49" name="图示 48"/>
          <p:cNvGraphicFramePr/>
          <p:nvPr/>
        </p:nvGraphicFramePr>
        <p:xfrm>
          <a:off x="2842510" y="1218591"/>
          <a:ext cx="3954139" cy="2467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50" name="安徽"/>
          <p:cNvSpPr/>
          <p:nvPr/>
        </p:nvSpPr>
        <p:spPr bwMode="auto">
          <a:xfrm>
            <a:off x="3513813" y="2091333"/>
            <a:ext cx="702445" cy="862142"/>
          </a:xfrm>
          <a:custGeom>
            <a:avLst/>
            <a:gdLst>
              <a:gd name="T0" fmla="*/ 2147483646 w 1769"/>
              <a:gd name="T1" fmla="*/ 2147483646 h 2242"/>
              <a:gd name="T2" fmla="*/ 2147483646 w 1769"/>
              <a:gd name="T3" fmla="*/ 2147483646 h 2242"/>
              <a:gd name="T4" fmla="*/ 2147483646 w 1769"/>
              <a:gd name="T5" fmla="*/ 2147483646 h 2242"/>
              <a:gd name="T6" fmla="*/ 2147483646 w 1769"/>
              <a:gd name="T7" fmla="*/ 2147483646 h 2242"/>
              <a:gd name="T8" fmla="*/ 2147483646 w 1769"/>
              <a:gd name="T9" fmla="*/ 2147483646 h 2242"/>
              <a:gd name="T10" fmla="*/ 2147483646 w 1769"/>
              <a:gd name="T11" fmla="*/ 2147483646 h 2242"/>
              <a:gd name="T12" fmla="*/ 2147483646 w 1769"/>
              <a:gd name="T13" fmla="*/ 2147483646 h 2242"/>
              <a:gd name="T14" fmla="*/ 2147483646 w 1769"/>
              <a:gd name="T15" fmla="*/ 2147483646 h 2242"/>
              <a:gd name="T16" fmla="*/ 2147483646 w 1769"/>
              <a:gd name="T17" fmla="*/ 2147483646 h 2242"/>
              <a:gd name="T18" fmla="*/ 2147483646 w 1769"/>
              <a:gd name="T19" fmla="*/ 2147483646 h 2242"/>
              <a:gd name="T20" fmla="*/ 2147483646 w 1769"/>
              <a:gd name="T21" fmla="*/ 2147483646 h 2242"/>
              <a:gd name="T22" fmla="*/ 2147483646 w 1769"/>
              <a:gd name="T23" fmla="*/ 2147483646 h 2242"/>
              <a:gd name="T24" fmla="*/ 2147483646 w 1769"/>
              <a:gd name="T25" fmla="*/ 2147483646 h 2242"/>
              <a:gd name="T26" fmla="*/ 2147483646 w 1769"/>
              <a:gd name="T27" fmla="*/ 2147483646 h 2242"/>
              <a:gd name="T28" fmla="*/ 2147483646 w 1769"/>
              <a:gd name="T29" fmla="*/ 2147483646 h 2242"/>
              <a:gd name="T30" fmla="*/ 2147483646 w 1769"/>
              <a:gd name="T31" fmla="*/ 2147483646 h 2242"/>
              <a:gd name="T32" fmla="*/ 2147483646 w 1769"/>
              <a:gd name="T33" fmla="*/ 2147483646 h 2242"/>
              <a:gd name="T34" fmla="*/ 2147483646 w 1769"/>
              <a:gd name="T35" fmla="*/ 2147483646 h 2242"/>
              <a:gd name="T36" fmla="*/ 2147483646 w 1769"/>
              <a:gd name="T37" fmla="*/ 1966425616 h 2242"/>
              <a:gd name="T38" fmla="*/ 2147483646 w 1769"/>
              <a:gd name="T39" fmla="*/ 1655952021 h 2242"/>
              <a:gd name="T40" fmla="*/ 2147483646 w 1769"/>
              <a:gd name="T41" fmla="*/ 788165183 h 2242"/>
              <a:gd name="T42" fmla="*/ 2147483646 w 1769"/>
              <a:gd name="T43" fmla="*/ 0 h 2242"/>
              <a:gd name="T44" fmla="*/ 2147483646 w 1769"/>
              <a:gd name="T45" fmla="*/ 1090704428 h 2242"/>
              <a:gd name="T46" fmla="*/ 2147483646 w 1769"/>
              <a:gd name="T47" fmla="*/ 1847012803 h 2242"/>
              <a:gd name="T48" fmla="*/ 2147483646 w 1769"/>
              <a:gd name="T49" fmla="*/ 2147483646 h 2242"/>
              <a:gd name="T50" fmla="*/ 2147483646 w 1769"/>
              <a:gd name="T51" fmla="*/ 2147483646 h 2242"/>
              <a:gd name="T52" fmla="*/ 2147483646 w 1769"/>
              <a:gd name="T53" fmla="*/ 2147483646 h 2242"/>
              <a:gd name="T54" fmla="*/ 1818621377 w 1769"/>
              <a:gd name="T55" fmla="*/ 2147483646 h 2242"/>
              <a:gd name="T56" fmla="*/ 1858152346 w 1769"/>
              <a:gd name="T57" fmla="*/ 2147483646 h 2242"/>
              <a:gd name="T58" fmla="*/ 1162352436 w 1769"/>
              <a:gd name="T59" fmla="*/ 2147483646 h 2242"/>
              <a:gd name="T60" fmla="*/ 94898151 w 1769"/>
              <a:gd name="T61" fmla="*/ 2147483646 h 2242"/>
              <a:gd name="T62" fmla="*/ 292552794 w 1769"/>
              <a:gd name="T63" fmla="*/ 2147483646 h 2242"/>
              <a:gd name="T64" fmla="*/ 838167058 w 1769"/>
              <a:gd name="T65" fmla="*/ 2147483646 h 2242"/>
              <a:gd name="T66" fmla="*/ 1526068783 w 1769"/>
              <a:gd name="T67" fmla="*/ 2147483646 h 2242"/>
              <a:gd name="T68" fmla="*/ 2147483646 w 1769"/>
              <a:gd name="T69" fmla="*/ 2147483646 h 2242"/>
              <a:gd name="T70" fmla="*/ 2147483646 w 1769"/>
              <a:gd name="T71" fmla="*/ 2147483646 h 2242"/>
              <a:gd name="T72" fmla="*/ 2147483646 w 1769"/>
              <a:gd name="T73" fmla="*/ 2147483646 h 2242"/>
              <a:gd name="T74" fmla="*/ 1834457592 w 1769"/>
              <a:gd name="T75" fmla="*/ 2147483646 h 2242"/>
              <a:gd name="T76" fmla="*/ 2063745018 w 1769"/>
              <a:gd name="T77" fmla="*/ 2147483646 h 2242"/>
              <a:gd name="T78" fmla="*/ 2147483646 w 1769"/>
              <a:gd name="T79" fmla="*/ 2147483646 h 2242"/>
              <a:gd name="T80" fmla="*/ 2147483646 w 1769"/>
              <a:gd name="T81" fmla="*/ 2147483646 h 2242"/>
              <a:gd name="T82" fmla="*/ 2147483646 w 1769"/>
              <a:gd name="T83" fmla="*/ 2147483646 h 2242"/>
              <a:gd name="T84" fmla="*/ 2147483646 w 1769"/>
              <a:gd name="T85" fmla="*/ 2147483646 h 2242"/>
              <a:gd name="T86" fmla="*/ 2147483646 w 1769"/>
              <a:gd name="T87" fmla="*/ 2147483646 h 2242"/>
              <a:gd name="T88" fmla="*/ 2147483646 w 1769"/>
              <a:gd name="T89" fmla="*/ 2147483646 h 2242"/>
              <a:gd name="T90" fmla="*/ 2147483646 w 1769"/>
              <a:gd name="T91" fmla="*/ 2147483646 h 2242"/>
              <a:gd name="T92" fmla="*/ 2147483646 w 1769"/>
              <a:gd name="T93" fmla="*/ 2147483646 h 2242"/>
              <a:gd name="T94" fmla="*/ 2147483646 w 1769"/>
              <a:gd name="T95" fmla="*/ 2147483646 h 2242"/>
              <a:gd name="T96" fmla="*/ 2147483646 w 1769"/>
              <a:gd name="T97" fmla="*/ 2147483646 h 2242"/>
              <a:gd name="T98" fmla="*/ 2147483646 w 1769"/>
              <a:gd name="T99" fmla="*/ 2147483646 h 2242"/>
              <a:gd name="T100" fmla="*/ 2147483646 w 1769"/>
              <a:gd name="T101" fmla="*/ 2147483646 h 2242"/>
              <a:gd name="T102" fmla="*/ 2147483646 w 1769"/>
              <a:gd name="T103" fmla="*/ 2147483646 h 2242"/>
              <a:gd name="T104" fmla="*/ 2147483646 w 1769"/>
              <a:gd name="T105" fmla="*/ 2147483646 h 2242"/>
              <a:gd name="T106" fmla="*/ 2147483646 w 1769"/>
              <a:gd name="T107" fmla="*/ 2147483646 h 2242"/>
              <a:gd name="T108" fmla="*/ 2147483646 w 1769"/>
              <a:gd name="T109" fmla="*/ 2147483646 h 2242"/>
              <a:gd name="T110" fmla="*/ 2147483646 w 1769"/>
              <a:gd name="T111" fmla="*/ 2147483646 h 2242"/>
              <a:gd name="T112" fmla="*/ 2147483646 w 1769"/>
              <a:gd name="T113" fmla="*/ 2147483646 h 2242"/>
              <a:gd name="T114" fmla="*/ 2147483646 w 1769"/>
              <a:gd name="T115" fmla="*/ 2147483646 h 2242"/>
              <a:gd name="T116" fmla="*/ 2147483646 w 1769"/>
              <a:gd name="T117" fmla="*/ 2147483646 h 2242"/>
              <a:gd name="T118" fmla="*/ 2147483646 w 1769"/>
              <a:gd name="T119" fmla="*/ 2147483646 h 2242"/>
              <a:gd name="T120" fmla="*/ 2147483646 w 1769"/>
              <a:gd name="T121" fmla="*/ 2147483646 h 224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769"/>
              <a:gd name="T184" fmla="*/ 0 h 2242"/>
              <a:gd name="T185" fmla="*/ 1769 w 1769"/>
              <a:gd name="T186" fmla="*/ 2242 h 224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769" h="2242">
                <a:moveTo>
                  <a:pt x="1750" y="1441"/>
                </a:moveTo>
                <a:lnTo>
                  <a:pt x="1743" y="1437"/>
                </a:lnTo>
                <a:lnTo>
                  <a:pt x="1736" y="1432"/>
                </a:lnTo>
                <a:lnTo>
                  <a:pt x="1731" y="1430"/>
                </a:lnTo>
                <a:lnTo>
                  <a:pt x="1725" y="1429"/>
                </a:lnTo>
                <a:lnTo>
                  <a:pt x="1718" y="1430"/>
                </a:lnTo>
                <a:lnTo>
                  <a:pt x="1711" y="1431"/>
                </a:lnTo>
                <a:lnTo>
                  <a:pt x="1695" y="1433"/>
                </a:lnTo>
                <a:lnTo>
                  <a:pt x="1682" y="1435"/>
                </a:lnTo>
                <a:lnTo>
                  <a:pt x="1676" y="1433"/>
                </a:lnTo>
                <a:lnTo>
                  <a:pt x="1673" y="1431"/>
                </a:lnTo>
                <a:lnTo>
                  <a:pt x="1671" y="1429"/>
                </a:lnTo>
                <a:lnTo>
                  <a:pt x="1668" y="1424"/>
                </a:lnTo>
                <a:lnTo>
                  <a:pt x="1666" y="1414"/>
                </a:lnTo>
                <a:lnTo>
                  <a:pt x="1666" y="1404"/>
                </a:lnTo>
                <a:lnTo>
                  <a:pt x="1666" y="1393"/>
                </a:lnTo>
                <a:lnTo>
                  <a:pt x="1665" y="1386"/>
                </a:lnTo>
                <a:lnTo>
                  <a:pt x="1663" y="1383"/>
                </a:lnTo>
                <a:lnTo>
                  <a:pt x="1662" y="1382"/>
                </a:lnTo>
                <a:lnTo>
                  <a:pt x="1661" y="1381"/>
                </a:lnTo>
                <a:lnTo>
                  <a:pt x="1660" y="1381"/>
                </a:lnTo>
                <a:lnTo>
                  <a:pt x="1649" y="1386"/>
                </a:lnTo>
                <a:lnTo>
                  <a:pt x="1635" y="1395"/>
                </a:lnTo>
                <a:lnTo>
                  <a:pt x="1630" y="1397"/>
                </a:lnTo>
                <a:lnTo>
                  <a:pt x="1625" y="1398"/>
                </a:lnTo>
                <a:lnTo>
                  <a:pt x="1622" y="1397"/>
                </a:lnTo>
                <a:lnTo>
                  <a:pt x="1617" y="1397"/>
                </a:lnTo>
                <a:lnTo>
                  <a:pt x="1610" y="1393"/>
                </a:lnTo>
                <a:lnTo>
                  <a:pt x="1600" y="1388"/>
                </a:lnTo>
                <a:lnTo>
                  <a:pt x="1596" y="1386"/>
                </a:lnTo>
                <a:lnTo>
                  <a:pt x="1592" y="1386"/>
                </a:lnTo>
                <a:lnTo>
                  <a:pt x="1590" y="1387"/>
                </a:lnTo>
                <a:lnTo>
                  <a:pt x="1587" y="1389"/>
                </a:lnTo>
                <a:lnTo>
                  <a:pt x="1581" y="1397"/>
                </a:lnTo>
                <a:lnTo>
                  <a:pt x="1573" y="1404"/>
                </a:lnTo>
                <a:lnTo>
                  <a:pt x="1566" y="1407"/>
                </a:lnTo>
                <a:lnTo>
                  <a:pt x="1558" y="1411"/>
                </a:lnTo>
                <a:lnTo>
                  <a:pt x="1547" y="1412"/>
                </a:lnTo>
                <a:lnTo>
                  <a:pt x="1535" y="1414"/>
                </a:lnTo>
                <a:lnTo>
                  <a:pt x="1512" y="1416"/>
                </a:lnTo>
                <a:lnTo>
                  <a:pt x="1496" y="1418"/>
                </a:lnTo>
                <a:lnTo>
                  <a:pt x="1483" y="1419"/>
                </a:lnTo>
                <a:lnTo>
                  <a:pt x="1468" y="1420"/>
                </a:lnTo>
                <a:lnTo>
                  <a:pt x="1461" y="1420"/>
                </a:lnTo>
                <a:lnTo>
                  <a:pt x="1455" y="1419"/>
                </a:lnTo>
                <a:lnTo>
                  <a:pt x="1452" y="1418"/>
                </a:lnTo>
                <a:lnTo>
                  <a:pt x="1449" y="1416"/>
                </a:lnTo>
                <a:lnTo>
                  <a:pt x="1447" y="1410"/>
                </a:lnTo>
                <a:lnTo>
                  <a:pt x="1442" y="1404"/>
                </a:lnTo>
                <a:lnTo>
                  <a:pt x="1438" y="1399"/>
                </a:lnTo>
                <a:lnTo>
                  <a:pt x="1430" y="1394"/>
                </a:lnTo>
                <a:lnTo>
                  <a:pt x="1428" y="1391"/>
                </a:lnTo>
                <a:lnTo>
                  <a:pt x="1427" y="1388"/>
                </a:lnTo>
                <a:lnTo>
                  <a:pt x="1426" y="1385"/>
                </a:lnTo>
                <a:lnTo>
                  <a:pt x="1427" y="1381"/>
                </a:lnTo>
                <a:lnTo>
                  <a:pt x="1428" y="1379"/>
                </a:lnTo>
                <a:lnTo>
                  <a:pt x="1430" y="1375"/>
                </a:lnTo>
                <a:lnTo>
                  <a:pt x="1434" y="1373"/>
                </a:lnTo>
                <a:lnTo>
                  <a:pt x="1438" y="1372"/>
                </a:lnTo>
                <a:lnTo>
                  <a:pt x="1445" y="1369"/>
                </a:lnTo>
                <a:lnTo>
                  <a:pt x="1452" y="1364"/>
                </a:lnTo>
                <a:lnTo>
                  <a:pt x="1459" y="1359"/>
                </a:lnTo>
                <a:lnTo>
                  <a:pt x="1465" y="1348"/>
                </a:lnTo>
                <a:lnTo>
                  <a:pt x="1468" y="1341"/>
                </a:lnTo>
                <a:lnTo>
                  <a:pt x="1472" y="1334"/>
                </a:lnTo>
                <a:lnTo>
                  <a:pt x="1473" y="1325"/>
                </a:lnTo>
                <a:lnTo>
                  <a:pt x="1476" y="1317"/>
                </a:lnTo>
                <a:lnTo>
                  <a:pt x="1477" y="1301"/>
                </a:lnTo>
                <a:lnTo>
                  <a:pt x="1477" y="1291"/>
                </a:lnTo>
                <a:lnTo>
                  <a:pt x="1477" y="1279"/>
                </a:lnTo>
                <a:lnTo>
                  <a:pt x="1476" y="1262"/>
                </a:lnTo>
                <a:lnTo>
                  <a:pt x="1474" y="1254"/>
                </a:lnTo>
                <a:lnTo>
                  <a:pt x="1472" y="1247"/>
                </a:lnTo>
                <a:lnTo>
                  <a:pt x="1471" y="1244"/>
                </a:lnTo>
                <a:lnTo>
                  <a:pt x="1468" y="1242"/>
                </a:lnTo>
                <a:lnTo>
                  <a:pt x="1466" y="1241"/>
                </a:lnTo>
                <a:lnTo>
                  <a:pt x="1465" y="1240"/>
                </a:lnTo>
                <a:lnTo>
                  <a:pt x="1460" y="1240"/>
                </a:lnTo>
                <a:lnTo>
                  <a:pt x="1457" y="1241"/>
                </a:lnTo>
                <a:lnTo>
                  <a:pt x="1454" y="1243"/>
                </a:lnTo>
                <a:lnTo>
                  <a:pt x="1452" y="1247"/>
                </a:lnTo>
                <a:lnTo>
                  <a:pt x="1449" y="1249"/>
                </a:lnTo>
                <a:lnTo>
                  <a:pt x="1448" y="1253"/>
                </a:lnTo>
                <a:lnTo>
                  <a:pt x="1446" y="1254"/>
                </a:lnTo>
                <a:lnTo>
                  <a:pt x="1443" y="1255"/>
                </a:lnTo>
                <a:lnTo>
                  <a:pt x="1441" y="1254"/>
                </a:lnTo>
                <a:lnTo>
                  <a:pt x="1440" y="1252"/>
                </a:lnTo>
                <a:lnTo>
                  <a:pt x="1439" y="1249"/>
                </a:lnTo>
                <a:lnTo>
                  <a:pt x="1438" y="1246"/>
                </a:lnTo>
                <a:lnTo>
                  <a:pt x="1436" y="1238"/>
                </a:lnTo>
                <a:lnTo>
                  <a:pt x="1435" y="1230"/>
                </a:lnTo>
                <a:lnTo>
                  <a:pt x="1434" y="1228"/>
                </a:lnTo>
                <a:lnTo>
                  <a:pt x="1432" y="1227"/>
                </a:lnTo>
                <a:lnTo>
                  <a:pt x="1429" y="1228"/>
                </a:lnTo>
                <a:lnTo>
                  <a:pt x="1427" y="1230"/>
                </a:lnTo>
                <a:lnTo>
                  <a:pt x="1420" y="1237"/>
                </a:lnTo>
                <a:lnTo>
                  <a:pt x="1413" y="1246"/>
                </a:lnTo>
                <a:lnTo>
                  <a:pt x="1409" y="1250"/>
                </a:lnTo>
                <a:lnTo>
                  <a:pt x="1405" y="1253"/>
                </a:lnTo>
                <a:lnTo>
                  <a:pt x="1401" y="1254"/>
                </a:lnTo>
                <a:lnTo>
                  <a:pt x="1397" y="1255"/>
                </a:lnTo>
                <a:lnTo>
                  <a:pt x="1395" y="1255"/>
                </a:lnTo>
                <a:lnTo>
                  <a:pt x="1391" y="1254"/>
                </a:lnTo>
                <a:lnTo>
                  <a:pt x="1389" y="1252"/>
                </a:lnTo>
                <a:lnTo>
                  <a:pt x="1388" y="1248"/>
                </a:lnTo>
                <a:lnTo>
                  <a:pt x="1386" y="1243"/>
                </a:lnTo>
                <a:lnTo>
                  <a:pt x="1386" y="1240"/>
                </a:lnTo>
                <a:lnTo>
                  <a:pt x="1388" y="1236"/>
                </a:lnTo>
                <a:lnTo>
                  <a:pt x="1389" y="1231"/>
                </a:lnTo>
                <a:lnTo>
                  <a:pt x="1392" y="1223"/>
                </a:lnTo>
                <a:lnTo>
                  <a:pt x="1394" y="1215"/>
                </a:lnTo>
                <a:lnTo>
                  <a:pt x="1394" y="1211"/>
                </a:lnTo>
                <a:lnTo>
                  <a:pt x="1392" y="1208"/>
                </a:lnTo>
                <a:lnTo>
                  <a:pt x="1389" y="1205"/>
                </a:lnTo>
                <a:lnTo>
                  <a:pt x="1385" y="1204"/>
                </a:lnTo>
                <a:lnTo>
                  <a:pt x="1376" y="1202"/>
                </a:lnTo>
                <a:lnTo>
                  <a:pt x="1363" y="1202"/>
                </a:lnTo>
                <a:lnTo>
                  <a:pt x="1354" y="1202"/>
                </a:lnTo>
                <a:lnTo>
                  <a:pt x="1347" y="1200"/>
                </a:lnTo>
                <a:lnTo>
                  <a:pt x="1341" y="1198"/>
                </a:lnTo>
                <a:lnTo>
                  <a:pt x="1336" y="1194"/>
                </a:lnTo>
                <a:lnTo>
                  <a:pt x="1333" y="1191"/>
                </a:lnTo>
                <a:lnTo>
                  <a:pt x="1329" y="1186"/>
                </a:lnTo>
                <a:lnTo>
                  <a:pt x="1328" y="1179"/>
                </a:lnTo>
                <a:lnTo>
                  <a:pt x="1327" y="1172"/>
                </a:lnTo>
                <a:lnTo>
                  <a:pt x="1326" y="1167"/>
                </a:lnTo>
                <a:lnTo>
                  <a:pt x="1323" y="1164"/>
                </a:lnTo>
                <a:lnTo>
                  <a:pt x="1320" y="1160"/>
                </a:lnTo>
                <a:lnTo>
                  <a:pt x="1314" y="1158"/>
                </a:lnTo>
                <a:lnTo>
                  <a:pt x="1306" y="1154"/>
                </a:lnTo>
                <a:lnTo>
                  <a:pt x="1296" y="1150"/>
                </a:lnTo>
                <a:lnTo>
                  <a:pt x="1288" y="1146"/>
                </a:lnTo>
                <a:lnTo>
                  <a:pt x="1282" y="1141"/>
                </a:lnTo>
                <a:lnTo>
                  <a:pt x="1278" y="1136"/>
                </a:lnTo>
                <a:lnTo>
                  <a:pt x="1276" y="1133"/>
                </a:lnTo>
                <a:lnTo>
                  <a:pt x="1275" y="1128"/>
                </a:lnTo>
                <a:lnTo>
                  <a:pt x="1275" y="1124"/>
                </a:lnTo>
                <a:lnTo>
                  <a:pt x="1276" y="1116"/>
                </a:lnTo>
                <a:lnTo>
                  <a:pt x="1278" y="1108"/>
                </a:lnTo>
                <a:lnTo>
                  <a:pt x="1278" y="1098"/>
                </a:lnTo>
                <a:lnTo>
                  <a:pt x="1278" y="1090"/>
                </a:lnTo>
                <a:lnTo>
                  <a:pt x="1276" y="1083"/>
                </a:lnTo>
                <a:lnTo>
                  <a:pt x="1273" y="1079"/>
                </a:lnTo>
                <a:lnTo>
                  <a:pt x="1273" y="1078"/>
                </a:lnTo>
                <a:lnTo>
                  <a:pt x="1275" y="1076"/>
                </a:lnTo>
                <a:lnTo>
                  <a:pt x="1277" y="1073"/>
                </a:lnTo>
                <a:lnTo>
                  <a:pt x="1282" y="1071"/>
                </a:lnTo>
                <a:lnTo>
                  <a:pt x="1290" y="1065"/>
                </a:lnTo>
                <a:lnTo>
                  <a:pt x="1302" y="1057"/>
                </a:lnTo>
                <a:lnTo>
                  <a:pt x="1316" y="1046"/>
                </a:lnTo>
                <a:lnTo>
                  <a:pt x="1332" y="1035"/>
                </a:lnTo>
                <a:lnTo>
                  <a:pt x="1344" y="1025"/>
                </a:lnTo>
                <a:lnTo>
                  <a:pt x="1353" y="1015"/>
                </a:lnTo>
                <a:lnTo>
                  <a:pt x="1360" y="1005"/>
                </a:lnTo>
                <a:lnTo>
                  <a:pt x="1365" y="998"/>
                </a:lnTo>
                <a:lnTo>
                  <a:pt x="1369" y="990"/>
                </a:lnTo>
                <a:lnTo>
                  <a:pt x="1373" y="982"/>
                </a:lnTo>
                <a:lnTo>
                  <a:pt x="1375" y="978"/>
                </a:lnTo>
                <a:lnTo>
                  <a:pt x="1375" y="973"/>
                </a:lnTo>
                <a:lnTo>
                  <a:pt x="1376" y="969"/>
                </a:lnTo>
                <a:lnTo>
                  <a:pt x="1375" y="965"/>
                </a:lnTo>
                <a:lnTo>
                  <a:pt x="1373" y="956"/>
                </a:lnTo>
                <a:lnTo>
                  <a:pt x="1372" y="944"/>
                </a:lnTo>
                <a:lnTo>
                  <a:pt x="1372" y="932"/>
                </a:lnTo>
                <a:lnTo>
                  <a:pt x="1372" y="919"/>
                </a:lnTo>
                <a:lnTo>
                  <a:pt x="1371" y="907"/>
                </a:lnTo>
                <a:lnTo>
                  <a:pt x="1370" y="899"/>
                </a:lnTo>
                <a:lnTo>
                  <a:pt x="1367" y="895"/>
                </a:lnTo>
                <a:lnTo>
                  <a:pt x="1366" y="891"/>
                </a:lnTo>
                <a:lnTo>
                  <a:pt x="1363" y="890"/>
                </a:lnTo>
                <a:lnTo>
                  <a:pt x="1359" y="889"/>
                </a:lnTo>
                <a:lnTo>
                  <a:pt x="1353" y="888"/>
                </a:lnTo>
                <a:lnTo>
                  <a:pt x="1348" y="885"/>
                </a:lnTo>
                <a:lnTo>
                  <a:pt x="1346" y="884"/>
                </a:lnTo>
                <a:lnTo>
                  <a:pt x="1345" y="882"/>
                </a:lnTo>
                <a:lnTo>
                  <a:pt x="1344" y="878"/>
                </a:lnTo>
                <a:lnTo>
                  <a:pt x="1342" y="875"/>
                </a:lnTo>
                <a:lnTo>
                  <a:pt x="1339" y="864"/>
                </a:lnTo>
                <a:lnTo>
                  <a:pt x="1333" y="851"/>
                </a:lnTo>
                <a:lnTo>
                  <a:pt x="1332" y="846"/>
                </a:lnTo>
                <a:lnTo>
                  <a:pt x="1332" y="843"/>
                </a:lnTo>
                <a:lnTo>
                  <a:pt x="1333" y="839"/>
                </a:lnTo>
                <a:lnTo>
                  <a:pt x="1334" y="837"/>
                </a:lnTo>
                <a:lnTo>
                  <a:pt x="1338" y="836"/>
                </a:lnTo>
                <a:lnTo>
                  <a:pt x="1341" y="834"/>
                </a:lnTo>
                <a:lnTo>
                  <a:pt x="1346" y="834"/>
                </a:lnTo>
                <a:lnTo>
                  <a:pt x="1352" y="834"/>
                </a:lnTo>
                <a:lnTo>
                  <a:pt x="1363" y="834"/>
                </a:lnTo>
                <a:lnTo>
                  <a:pt x="1373" y="832"/>
                </a:lnTo>
                <a:lnTo>
                  <a:pt x="1384" y="830"/>
                </a:lnTo>
                <a:lnTo>
                  <a:pt x="1394" y="828"/>
                </a:lnTo>
                <a:lnTo>
                  <a:pt x="1408" y="827"/>
                </a:lnTo>
                <a:lnTo>
                  <a:pt x="1426" y="827"/>
                </a:lnTo>
                <a:lnTo>
                  <a:pt x="1435" y="828"/>
                </a:lnTo>
                <a:lnTo>
                  <a:pt x="1445" y="830"/>
                </a:lnTo>
                <a:lnTo>
                  <a:pt x="1452" y="832"/>
                </a:lnTo>
                <a:lnTo>
                  <a:pt x="1459" y="833"/>
                </a:lnTo>
                <a:lnTo>
                  <a:pt x="1471" y="840"/>
                </a:lnTo>
                <a:lnTo>
                  <a:pt x="1484" y="849"/>
                </a:lnTo>
                <a:lnTo>
                  <a:pt x="1496" y="859"/>
                </a:lnTo>
                <a:lnTo>
                  <a:pt x="1505" y="869"/>
                </a:lnTo>
                <a:lnTo>
                  <a:pt x="1511" y="876"/>
                </a:lnTo>
                <a:lnTo>
                  <a:pt x="1517" y="881"/>
                </a:lnTo>
                <a:lnTo>
                  <a:pt x="1521" y="882"/>
                </a:lnTo>
                <a:lnTo>
                  <a:pt x="1523" y="883"/>
                </a:lnTo>
                <a:lnTo>
                  <a:pt x="1526" y="883"/>
                </a:lnTo>
                <a:lnTo>
                  <a:pt x="1527" y="883"/>
                </a:lnTo>
                <a:lnTo>
                  <a:pt x="1529" y="881"/>
                </a:lnTo>
                <a:lnTo>
                  <a:pt x="1533" y="876"/>
                </a:lnTo>
                <a:lnTo>
                  <a:pt x="1535" y="870"/>
                </a:lnTo>
                <a:lnTo>
                  <a:pt x="1539" y="862"/>
                </a:lnTo>
                <a:lnTo>
                  <a:pt x="1543" y="850"/>
                </a:lnTo>
                <a:lnTo>
                  <a:pt x="1549" y="837"/>
                </a:lnTo>
                <a:lnTo>
                  <a:pt x="1553" y="830"/>
                </a:lnTo>
                <a:lnTo>
                  <a:pt x="1555" y="824"/>
                </a:lnTo>
                <a:lnTo>
                  <a:pt x="1556" y="817"/>
                </a:lnTo>
                <a:lnTo>
                  <a:pt x="1558" y="811"/>
                </a:lnTo>
                <a:lnTo>
                  <a:pt x="1556" y="797"/>
                </a:lnTo>
                <a:lnTo>
                  <a:pt x="1555" y="783"/>
                </a:lnTo>
                <a:lnTo>
                  <a:pt x="1553" y="767"/>
                </a:lnTo>
                <a:lnTo>
                  <a:pt x="1549" y="751"/>
                </a:lnTo>
                <a:lnTo>
                  <a:pt x="1548" y="744"/>
                </a:lnTo>
                <a:lnTo>
                  <a:pt x="1545" y="738"/>
                </a:lnTo>
                <a:lnTo>
                  <a:pt x="1540" y="732"/>
                </a:lnTo>
                <a:lnTo>
                  <a:pt x="1535" y="729"/>
                </a:lnTo>
                <a:lnTo>
                  <a:pt x="1523" y="721"/>
                </a:lnTo>
                <a:lnTo>
                  <a:pt x="1512" y="717"/>
                </a:lnTo>
                <a:lnTo>
                  <a:pt x="1503" y="713"/>
                </a:lnTo>
                <a:lnTo>
                  <a:pt x="1493" y="707"/>
                </a:lnTo>
                <a:lnTo>
                  <a:pt x="1489" y="704"/>
                </a:lnTo>
                <a:lnTo>
                  <a:pt x="1485" y="700"/>
                </a:lnTo>
                <a:lnTo>
                  <a:pt x="1482" y="696"/>
                </a:lnTo>
                <a:lnTo>
                  <a:pt x="1479" y="692"/>
                </a:lnTo>
                <a:lnTo>
                  <a:pt x="1474" y="683"/>
                </a:lnTo>
                <a:lnTo>
                  <a:pt x="1470" y="676"/>
                </a:lnTo>
                <a:lnTo>
                  <a:pt x="1467" y="674"/>
                </a:lnTo>
                <a:lnTo>
                  <a:pt x="1465" y="673"/>
                </a:lnTo>
                <a:lnTo>
                  <a:pt x="1461" y="671"/>
                </a:lnTo>
                <a:lnTo>
                  <a:pt x="1458" y="671"/>
                </a:lnTo>
                <a:lnTo>
                  <a:pt x="1446" y="671"/>
                </a:lnTo>
                <a:lnTo>
                  <a:pt x="1432" y="671"/>
                </a:lnTo>
                <a:lnTo>
                  <a:pt x="1424" y="673"/>
                </a:lnTo>
                <a:lnTo>
                  <a:pt x="1417" y="675"/>
                </a:lnTo>
                <a:lnTo>
                  <a:pt x="1411" y="677"/>
                </a:lnTo>
                <a:lnTo>
                  <a:pt x="1407" y="682"/>
                </a:lnTo>
                <a:lnTo>
                  <a:pt x="1403" y="688"/>
                </a:lnTo>
                <a:lnTo>
                  <a:pt x="1402" y="694"/>
                </a:lnTo>
                <a:lnTo>
                  <a:pt x="1401" y="701"/>
                </a:lnTo>
                <a:lnTo>
                  <a:pt x="1401" y="707"/>
                </a:lnTo>
                <a:lnTo>
                  <a:pt x="1401" y="713"/>
                </a:lnTo>
                <a:lnTo>
                  <a:pt x="1398" y="718"/>
                </a:lnTo>
                <a:lnTo>
                  <a:pt x="1396" y="721"/>
                </a:lnTo>
                <a:lnTo>
                  <a:pt x="1391" y="725"/>
                </a:lnTo>
                <a:lnTo>
                  <a:pt x="1386" y="727"/>
                </a:lnTo>
                <a:lnTo>
                  <a:pt x="1384" y="731"/>
                </a:lnTo>
                <a:lnTo>
                  <a:pt x="1383" y="734"/>
                </a:lnTo>
                <a:lnTo>
                  <a:pt x="1383" y="739"/>
                </a:lnTo>
                <a:lnTo>
                  <a:pt x="1384" y="750"/>
                </a:lnTo>
                <a:lnTo>
                  <a:pt x="1385" y="761"/>
                </a:lnTo>
                <a:lnTo>
                  <a:pt x="1385" y="764"/>
                </a:lnTo>
                <a:lnTo>
                  <a:pt x="1383" y="768"/>
                </a:lnTo>
                <a:lnTo>
                  <a:pt x="1380" y="770"/>
                </a:lnTo>
                <a:lnTo>
                  <a:pt x="1378" y="773"/>
                </a:lnTo>
                <a:lnTo>
                  <a:pt x="1371" y="774"/>
                </a:lnTo>
                <a:lnTo>
                  <a:pt x="1363" y="775"/>
                </a:lnTo>
                <a:lnTo>
                  <a:pt x="1352" y="775"/>
                </a:lnTo>
                <a:lnTo>
                  <a:pt x="1338" y="776"/>
                </a:lnTo>
                <a:lnTo>
                  <a:pt x="1322" y="778"/>
                </a:lnTo>
                <a:lnTo>
                  <a:pt x="1310" y="777"/>
                </a:lnTo>
                <a:lnTo>
                  <a:pt x="1301" y="776"/>
                </a:lnTo>
                <a:lnTo>
                  <a:pt x="1288" y="776"/>
                </a:lnTo>
                <a:lnTo>
                  <a:pt x="1277" y="777"/>
                </a:lnTo>
                <a:lnTo>
                  <a:pt x="1269" y="780"/>
                </a:lnTo>
                <a:lnTo>
                  <a:pt x="1262" y="782"/>
                </a:lnTo>
                <a:lnTo>
                  <a:pt x="1256" y="782"/>
                </a:lnTo>
                <a:lnTo>
                  <a:pt x="1249" y="780"/>
                </a:lnTo>
                <a:lnTo>
                  <a:pt x="1243" y="775"/>
                </a:lnTo>
                <a:lnTo>
                  <a:pt x="1234" y="767"/>
                </a:lnTo>
                <a:lnTo>
                  <a:pt x="1222" y="756"/>
                </a:lnTo>
                <a:lnTo>
                  <a:pt x="1212" y="743"/>
                </a:lnTo>
                <a:lnTo>
                  <a:pt x="1205" y="731"/>
                </a:lnTo>
                <a:lnTo>
                  <a:pt x="1200" y="723"/>
                </a:lnTo>
                <a:lnTo>
                  <a:pt x="1197" y="714"/>
                </a:lnTo>
                <a:lnTo>
                  <a:pt x="1197" y="707"/>
                </a:lnTo>
                <a:lnTo>
                  <a:pt x="1197" y="701"/>
                </a:lnTo>
                <a:lnTo>
                  <a:pt x="1205" y="692"/>
                </a:lnTo>
                <a:lnTo>
                  <a:pt x="1209" y="680"/>
                </a:lnTo>
                <a:lnTo>
                  <a:pt x="1201" y="667"/>
                </a:lnTo>
                <a:lnTo>
                  <a:pt x="1190" y="650"/>
                </a:lnTo>
                <a:lnTo>
                  <a:pt x="1186" y="637"/>
                </a:lnTo>
                <a:lnTo>
                  <a:pt x="1183" y="625"/>
                </a:lnTo>
                <a:lnTo>
                  <a:pt x="1181" y="614"/>
                </a:lnTo>
                <a:lnTo>
                  <a:pt x="1178" y="592"/>
                </a:lnTo>
                <a:lnTo>
                  <a:pt x="1177" y="585"/>
                </a:lnTo>
                <a:lnTo>
                  <a:pt x="1176" y="579"/>
                </a:lnTo>
                <a:lnTo>
                  <a:pt x="1174" y="574"/>
                </a:lnTo>
                <a:lnTo>
                  <a:pt x="1171" y="569"/>
                </a:lnTo>
                <a:lnTo>
                  <a:pt x="1168" y="567"/>
                </a:lnTo>
                <a:lnTo>
                  <a:pt x="1164" y="565"/>
                </a:lnTo>
                <a:lnTo>
                  <a:pt x="1161" y="563"/>
                </a:lnTo>
                <a:lnTo>
                  <a:pt x="1157" y="563"/>
                </a:lnTo>
                <a:lnTo>
                  <a:pt x="1153" y="566"/>
                </a:lnTo>
                <a:lnTo>
                  <a:pt x="1150" y="569"/>
                </a:lnTo>
                <a:lnTo>
                  <a:pt x="1146" y="576"/>
                </a:lnTo>
                <a:lnTo>
                  <a:pt x="1144" y="584"/>
                </a:lnTo>
                <a:lnTo>
                  <a:pt x="1142" y="592"/>
                </a:lnTo>
                <a:lnTo>
                  <a:pt x="1139" y="598"/>
                </a:lnTo>
                <a:lnTo>
                  <a:pt x="1137" y="604"/>
                </a:lnTo>
                <a:lnTo>
                  <a:pt x="1133" y="606"/>
                </a:lnTo>
                <a:lnTo>
                  <a:pt x="1127" y="610"/>
                </a:lnTo>
                <a:lnTo>
                  <a:pt x="1120" y="611"/>
                </a:lnTo>
                <a:lnTo>
                  <a:pt x="1113" y="612"/>
                </a:lnTo>
                <a:lnTo>
                  <a:pt x="1106" y="612"/>
                </a:lnTo>
                <a:lnTo>
                  <a:pt x="1100" y="612"/>
                </a:lnTo>
                <a:lnTo>
                  <a:pt x="1098" y="611"/>
                </a:lnTo>
                <a:lnTo>
                  <a:pt x="1095" y="609"/>
                </a:lnTo>
                <a:lnTo>
                  <a:pt x="1094" y="604"/>
                </a:lnTo>
                <a:lnTo>
                  <a:pt x="1092" y="598"/>
                </a:lnTo>
                <a:lnTo>
                  <a:pt x="1089" y="592"/>
                </a:lnTo>
                <a:lnTo>
                  <a:pt x="1086" y="587"/>
                </a:lnTo>
                <a:lnTo>
                  <a:pt x="1081" y="581"/>
                </a:lnTo>
                <a:lnTo>
                  <a:pt x="1080" y="576"/>
                </a:lnTo>
                <a:lnTo>
                  <a:pt x="1079" y="573"/>
                </a:lnTo>
                <a:lnTo>
                  <a:pt x="1077" y="568"/>
                </a:lnTo>
                <a:lnTo>
                  <a:pt x="1079" y="565"/>
                </a:lnTo>
                <a:lnTo>
                  <a:pt x="1080" y="556"/>
                </a:lnTo>
                <a:lnTo>
                  <a:pt x="1081" y="547"/>
                </a:lnTo>
                <a:lnTo>
                  <a:pt x="1081" y="537"/>
                </a:lnTo>
                <a:lnTo>
                  <a:pt x="1083" y="530"/>
                </a:lnTo>
                <a:lnTo>
                  <a:pt x="1087" y="525"/>
                </a:lnTo>
                <a:lnTo>
                  <a:pt x="1092" y="519"/>
                </a:lnTo>
                <a:lnTo>
                  <a:pt x="1095" y="516"/>
                </a:lnTo>
                <a:lnTo>
                  <a:pt x="1096" y="512"/>
                </a:lnTo>
                <a:lnTo>
                  <a:pt x="1098" y="510"/>
                </a:lnTo>
                <a:lnTo>
                  <a:pt x="1099" y="506"/>
                </a:lnTo>
                <a:lnTo>
                  <a:pt x="1098" y="498"/>
                </a:lnTo>
                <a:lnTo>
                  <a:pt x="1096" y="488"/>
                </a:lnTo>
                <a:lnTo>
                  <a:pt x="1095" y="477"/>
                </a:lnTo>
                <a:lnTo>
                  <a:pt x="1096" y="466"/>
                </a:lnTo>
                <a:lnTo>
                  <a:pt x="1098" y="459"/>
                </a:lnTo>
                <a:lnTo>
                  <a:pt x="1099" y="455"/>
                </a:lnTo>
                <a:lnTo>
                  <a:pt x="1103" y="455"/>
                </a:lnTo>
                <a:lnTo>
                  <a:pt x="1111" y="458"/>
                </a:lnTo>
                <a:lnTo>
                  <a:pt x="1117" y="459"/>
                </a:lnTo>
                <a:lnTo>
                  <a:pt x="1125" y="460"/>
                </a:lnTo>
                <a:lnTo>
                  <a:pt x="1132" y="460"/>
                </a:lnTo>
                <a:lnTo>
                  <a:pt x="1136" y="459"/>
                </a:lnTo>
                <a:lnTo>
                  <a:pt x="1136" y="448"/>
                </a:lnTo>
                <a:lnTo>
                  <a:pt x="1133" y="434"/>
                </a:lnTo>
                <a:lnTo>
                  <a:pt x="1132" y="427"/>
                </a:lnTo>
                <a:lnTo>
                  <a:pt x="1131" y="421"/>
                </a:lnTo>
                <a:lnTo>
                  <a:pt x="1130" y="414"/>
                </a:lnTo>
                <a:lnTo>
                  <a:pt x="1132" y="406"/>
                </a:lnTo>
                <a:lnTo>
                  <a:pt x="1134" y="399"/>
                </a:lnTo>
                <a:lnTo>
                  <a:pt x="1137" y="391"/>
                </a:lnTo>
                <a:lnTo>
                  <a:pt x="1139" y="383"/>
                </a:lnTo>
                <a:lnTo>
                  <a:pt x="1139" y="374"/>
                </a:lnTo>
                <a:lnTo>
                  <a:pt x="1139" y="370"/>
                </a:lnTo>
                <a:lnTo>
                  <a:pt x="1138" y="364"/>
                </a:lnTo>
                <a:lnTo>
                  <a:pt x="1137" y="360"/>
                </a:lnTo>
                <a:lnTo>
                  <a:pt x="1136" y="357"/>
                </a:lnTo>
                <a:lnTo>
                  <a:pt x="1132" y="353"/>
                </a:lnTo>
                <a:lnTo>
                  <a:pt x="1128" y="351"/>
                </a:lnTo>
                <a:lnTo>
                  <a:pt x="1124" y="351"/>
                </a:lnTo>
                <a:lnTo>
                  <a:pt x="1117" y="351"/>
                </a:lnTo>
                <a:lnTo>
                  <a:pt x="1108" y="352"/>
                </a:lnTo>
                <a:lnTo>
                  <a:pt x="1099" y="354"/>
                </a:lnTo>
                <a:lnTo>
                  <a:pt x="1088" y="357"/>
                </a:lnTo>
                <a:lnTo>
                  <a:pt x="1077" y="358"/>
                </a:lnTo>
                <a:lnTo>
                  <a:pt x="1060" y="361"/>
                </a:lnTo>
                <a:lnTo>
                  <a:pt x="1045" y="364"/>
                </a:lnTo>
                <a:lnTo>
                  <a:pt x="1030" y="364"/>
                </a:lnTo>
                <a:lnTo>
                  <a:pt x="1012" y="364"/>
                </a:lnTo>
                <a:lnTo>
                  <a:pt x="997" y="364"/>
                </a:lnTo>
                <a:lnTo>
                  <a:pt x="988" y="362"/>
                </a:lnTo>
                <a:lnTo>
                  <a:pt x="985" y="360"/>
                </a:lnTo>
                <a:lnTo>
                  <a:pt x="982" y="358"/>
                </a:lnTo>
                <a:lnTo>
                  <a:pt x="982" y="355"/>
                </a:lnTo>
                <a:lnTo>
                  <a:pt x="981" y="351"/>
                </a:lnTo>
                <a:lnTo>
                  <a:pt x="982" y="340"/>
                </a:lnTo>
                <a:lnTo>
                  <a:pt x="983" y="330"/>
                </a:lnTo>
                <a:lnTo>
                  <a:pt x="985" y="320"/>
                </a:lnTo>
                <a:lnTo>
                  <a:pt x="986" y="310"/>
                </a:lnTo>
                <a:lnTo>
                  <a:pt x="986" y="307"/>
                </a:lnTo>
                <a:lnTo>
                  <a:pt x="983" y="304"/>
                </a:lnTo>
                <a:lnTo>
                  <a:pt x="981" y="303"/>
                </a:lnTo>
                <a:lnTo>
                  <a:pt x="977" y="303"/>
                </a:lnTo>
                <a:lnTo>
                  <a:pt x="973" y="303"/>
                </a:lnTo>
                <a:lnTo>
                  <a:pt x="969" y="303"/>
                </a:lnTo>
                <a:lnTo>
                  <a:pt x="964" y="302"/>
                </a:lnTo>
                <a:lnTo>
                  <a:pt x="961" y="301"/>
                </a:lnTo>
                <a:lnTo>
                  <a:pt x="956" y="295"/>
                </a:lnTo>
                <a:lnTo>
                  <a:pt x="954" y="290"/>
                </a:lnTo>
                <a:lnTo>
                  <a:pt x="951" y="283"/>
                </a:lnTo>
                <a:lnTo>
                  <a:pt x="951" y="273"/>
                </a:lnTo>
                <a:lnTo>
                  <a:pt x="950" y="270"/>
                </a:lnTo>
                <a:lnTo>
                  <a:pt x="949" y="265"/>
                </a:lnTo>
                <a:lnTo>
                  <a:pt x="947" y="263"/>
                </a:lnTo>
                <a:lnTo>
                  <a:pt x="944" y="260"/>
                </a:lnTo>
                <a:lnTo>
                  <a:pt x="942" y="259"/>
                </a:lnTo>
                <a:lnTo>
                  <a:pt x="938" y="259"/>
                </a:lnTo>
                <a:lnTo>
                  <a:pt x="934" y="260"/>
                </a:lnTo>
                <a:lnTo>
                  <a:pt x="930" y="260"/>
                </a:lnTo>
                <a:lnTo>
                  <a:pt x="922" y="263"/>
                </a:lnTo>
                <a:lnTo>
                  <a:pt x="914" y="263"/>
                </a:lnTo>
                <a:lnTo>
                  <a:pt x="911" y="261"/>
                </a:lnTo>
                <a:lnTo>
                  <a:pt x="909" y="259"/>
                </a:lnTo>
                <a:lnTo>
                  <a:pt x="906" y="255"/>
                </a:lnTo>
                <a:lnTo>
                  <a:pt x="904" y="251"/>
                </a:lnTo>
                <a:lnTo>
                  <a:pt x="903" y="246"/>
                </a:lnTo>
                <a:lnTo>
                  <a:pt x="900" y="242"/>
                </a:lnTo>
                <a:lnTo>
                  <a:pt x="898" y="240"/>
                </a:lnTo>
                <a:lnTo>
                  <a:pt x="895" y="239"/>
                </a:lnTo>
                <a:lnTo>
                  <a:pt x="892" y="239"/>
                </a:lnTo>
                <a:lnTo>
                  <a:pt x="887" y="239"/>
                </a:lnTo>
                <a:lnTo>
                  <a:pt x="884" y="241"/>
                </a:lnTo>
                <a:lnTo>
                  <a:pt x="878" y="244"/>
                </a:lnTo>
                <a:lnTo>
                  <a:pt x="873" y="247"/>
                </a:lnTo>
                <a:lnTo>
                  <a:pt x="867" y="248"/>
                </a:lnTo>
                <a:lnTo>
                  <a:pt x="862" y="250"/>
                </a:lnTo>
                <a:lnTo>
                  <a:pt x="857" y="250"/>
                </a:lnTo>
                <a:lnTo>
                  <a:pt x="854" y="248"/>
                </a:lnTo>
                <a:lnTo>
                  <a:pt x="850" y="246"/>
                </a:lnTo>
                <a:lnTo>
                  <a:pt x="848" y="242"/>
                </a:lnTo>
                <a:lnTo>
                  <a:pt x="846" y="239"/>
                </a:lnTo>
                <a:lnTo>
                  <a:pt x="843" y="234"/>
                </a:lnTo>
                <a:lnTo>
                  <a:pt x="841" y="231"/>
                </a:lnTo>
                <a:lnTo>
                  <a:pt x="838" y="229"/>
                </a:lnTo>
                <a:lnTo>
                  <a:pt x="835" y="228"/>
                </a:lnTo>
                <a:lnTo>
                  <a:pt x="824" y="228"/>
                </a:lnTo>
                <a:lnTo>
                  <a:pt x="811" y="232"/>
                </a:lnTo>
                <a:lnTo>
                  <a:pt x="803" y="233"/>
                </a:lnTo>
                <a:lnTo>
                  <a:pt x="794" y="233"/>
                </a:lnTo>
                <a:lnTo>
                  <a:pt x="785" y="232"/>
                </a:lnTo>
                <a:lnTo>
                  <a:pt x="775" y="229"/>
                </a:lnTo>
                <a:lnTo>
                  <a:pt x="766" y="226"/>
                </a:lnTo>
                <a:lnTo>
                  <a:pt x="756" y="222"/>
                </a:lnTo>
                <a:lnTo>
                  <a:pt x="747" y="217"/>
                </a:lnTo>
                <a:lnTo>
                  <a:pt x="739" y="213"/>
                </a:lnTo>
                <a:lnTo>
                  <a:pt x="730" y="208"/>
                </a:lnTo>
                <a:lnTo>
                  <a:pt x="724" y="203"/>
                </a:lnTo>
                <a:lnTo>
                  <a:pt x="721" y="198"/>
                </a:lnTo>
                <a:lnTo>
                  <a:pt x="718" y="195"/>
                </a:lnTo>
                <a:lnTo>
                  <a:pt x="716" y="187"/>
                </a:lnTo>
                <a:lnTo>
                  <a:pt x="715" y="179"/>
                </a:lnTo>
                <a:lnTo>
                  <a:pt x="712" y="170"/>
                </a:lnTo>
                <a:lnTo>
                  <a:pt x="708" y="162"/>
                </a:lnTo>
                <a:lnTo>
                  <a:pt x="703" y="152"/>
                </a:lnTo>
                <a:lnTo>
                  <a:pt x="697" y="144"/>
                </a:lnTo>
                <a:lnTo>
                  <a:pt x="695" y="139"/>
                </a:lnTo>
                <a:lnTo>
                  <a:pt x="693" y="135"/>
                </a:lnTo>
                <a:lnTo>
                  <a:pt x="693" y="131"/>
                </a:lnTo>
                <a:lnTo>
                  <a:pt x="693" y="126"/>
                </a:lnTo>
                <a:lnTo>
                  <a:pt x="693" y="116"/>
                </a:lnTo>
                <a:lnTo>
                  <a:pt x="693" y="106"/>
                </a:lnTo>
                <a:lnTo>
                  <a:pt x="692" y="102"/>
                </a:lnTo>
                <a:lnTo>
                  <a:pt x="690" y="99"/>
                </a:lnTo>
                <a:lnTo>
                  <a:pt x="686" y="97"/>
                </a:lnTo>
                <a:lnTo>
                  <a:pt x="681" y="96"/>
                </a:lnTo>
                <a:lnTo>
                  <a:pt x="671" y="97"/>
                </a:lnTo>
                <a:lnTo>
                  <a:pt x="655" y="99"/>
                </a:lnTo>
                <a:lnTo>
                  <a:pt x="648" y="99"/>
                </a:lnTo>
                <a:lnTo>
                  <a:pt x="642" y="97"/>
                </a:lnTo>
                <a:lnTo>
                  <a:pt x="636" y="95"/>
                </a:lnTo>
                <a:lnTo>
                  <a:pt x="632" y="93"/>
                </a:lnTo>
                <a:lnTo>
                  <a:pt x="624" y="86"/>
                </a:lnTo>
                <a:lnTo>
                  <a:pt x="618" y="77"/>
                </a:lnTo>
                <a:lnTo>
                  <a:pt x="615" y="72"/>
                </a:lnTo>
                <a:lnTo>
                  <a:pt x="611" y="70"/>
                </a:lnTo>
                <a:lnTo>
                  <a:pt x="607" y="69"/>
                </a:lnTo>
                <a:lnTo>
                  <a:pt x="602" y="68"/>
                </a:lnTo>
                <a:lnTo>
                  <a:pt x="591" y="67"/>
                </a:lnTo>
                <a:lnTo>
                  <a:pt x="578" y="67"/>
                </a:lnTo>
                <a:lnTo>
                  <a:pt x="566" y="65"/>
                </a:lnTo>
                <a:lnTo>
                  <a:pt x="555" y="62"/>
                </a:lnTo>
                <a:lnTo>
                  <a:pt x="551" y="59"/>
                </a:lnTo>
                <a:lnTo>
                  <a:pt x="546" y="56"/>
                </a:lnTo>
                <a:lnTo>
                  <a:pt x="542" y="52"/>
                </a:lnTo>
                <a:lnTo>
                  <a:pt x="539" y="49"/>
                </a:lnTo>
                <a:lnTo>
                  <a:pt x="528" y="38"/>
                </a:lnTo>
                <a:lnTo>
                  <a:pt x="514" y="23"/>
                </a:lnTo>
                <a:lnTo>
                  <a:pt x="500" y="9"/>
                </a:lnTo>
                <a:lnTo>
                  <a:pt x="488" y="1"/>
                </a:lnTo>
                <a:lnTo>
                  <a:pt x="482" y="0"/>
                </a:lnTo>
                <a:lnTo>
                  <a:pt x="476" y="1"/>
                </a:lnTo>
                <a:lnTo>
                  <a:pt x="470" y="4"/>
                </a:lnTo>
                <a:lnTo>
                  <a:pt x="463" y="7"/>
                </a:lnTo>
                <a:lnTo>
                  <a:pt x="450" y="17"/>
                </a:lnTo>
                <a:lnTo>
                  <a:pt x="439" y="26"/>
                </a:lnTo>
                <a:lnTo>
                  <a:pt x="432" y="34"/>
                </a:lnTo>
                <a:lnTo>
                  <a:pt x="425" y="44"/>
                </a:lnTo>
                <a:lnTo>
                  <a:pt x="420" y="55"/>
                </a:lnTo>
                <a:lnTo>
                  <a:pt x="415" y="65"/>
                </a:lnTo>
                <a:lnTo>
                  <a:pt x="412" y="76"/>
                </a:lnTo>
                <a:lnTo>
                  <a:pt x="410" y="84"/>
                </a:lnTo>
                <a:lnTo>
                  <a:pt x="412" y="90"/>
                </a:lnTo>
                <a:lnTo>
                  <a:pt x="414" y="97"/>
                </a:lnTo>
                <a:lnTo>
                  <a:pt x="416" y="105"/>
                </a:lnTo>
                <a:lnTo>
                  <a:pt x="421" y="112"/>
                </a:lnTo>
                <a:lnTo>
                  <a:pt x="426" y="118"/>
                </a:lnTo>
                <a:lnTo>
                  <a:pt x="431" y="124"/>
                </a:lnTo>
                <a:lnTo>
                  <a:pt x="435" y="127"/>
                </a:lnTo>
                <a:lnTo>
                  <a:pt x="440" y="130"/>
                </a:lnTo>
                <a:lnTo>
                  <a:pt x="445" y="131"/>
                </a:lnTo>
                <a:lnTo>
                  <a:pt x="451" y="133"/>
                </a:lnTo>
                <a:lnTo>
                  <a:pt x="456" y="137"/>
                </a:lnTo>
                <a:lnTo>
                  <a:pt x="460" y="140"/>
                </a:lnTo>
                <a:lnTo>
                  <a:pt x="470" y="149"/>
                </a:lnTo>
                <a:lnTo>
                  <a:pt x="478" y="160"/>
                </a:lnTo>
                <a:lnTo>
                  <a:pt x="483" y="165"/>
                </a:lnTo>
                <a:lnTo>
                  <a:pt x="489" y="168"/>
                </a:lnTo>
                <a:lnTo>
                  <a:pt x="495" y="169"/>
                </a:lnTo>
                <a:lnTo>
                  <a:pt x="502" y="169"/>
                </a:lnTo>
                <a:lnTo>
                  <a:pt x="516" y="165"/>
                </a:lnTo>
                <a:lnTo>
                  <a:pt x="529" y="160"/>
                </a:lnTo>
                <a:lnTo>
                  <a:pt x="534" y="158"/>
                </a:lnTo>
                <a:lnTo>
                  <a:pt x="538" y="156"/>
                </a:lnTo>
                <a:lnTo>
                  <a:pt x="541" y="156"/>
                </a:lnTo>
                <a:lnTo>
                  <a:pt x="544" y="156"/>
                </a:lnTo>
                <a:lnTo>
                  <a:pt x="546" y="159"/>
                </a:lnTo>
                <a:lnTo>
                  <a:pt x="547" y="163"/>
                </a:lnTo>
                <a:lnTo>
                  <a:pt x="547" y="170"/>
                </a:lnTo>
                <a:lnTo>
                  <a:pt x="546" y="181"/>
                </a:lnTo>
                <a:lnTo>
                  <a:pt x="546" y="192"/>
                </a:lnTo>
                <a:lnTo>
                  <a:pt x="546" y="203"/>
                </a:lnTo>
                <a:lnTo>
                  <a:pt x="548" y="213"/>
                </a:lnTo>
                <a:lnTo>
                  <a:pt x="551" y="222"/>
                </a:lnTo>
                <a:lnTo>
                  <a:pt x="553" y="232"/>
                </a:lnTo>
                <a:lnTo>
                  <a:pt x="558" y="240"/>
                </a:lnTo>
                <a:lnTo>
                  <a:pt x="564" y="246"/>
                </a:lnTo>
                <a:lnTo>
                  <a:pt x="570" y="252"/>
                </a:lnTo>
                <a:lnTo>
                  <a:pt x="577" y="258"/>
                </a:lnTo>
                <a:lnTo>
                  <a:pt x="582" y="264"/>
                </a:lnTo>
                <a:lnTo>
                  <a:pt x="585" y="270"/>
                </a:lnTo>
                <a:lnTo>
                  <a:pt x="588" y="277"/>
                </a:lnTo>
                <a:lnTo>
                  <a:pt x="591" y="290"/>
                </a:lnTo>
                <a:lnTo>
                  <a:pt x="592" y="305"/>
                </a:lnTo>
                <a:lnTo>
                  <a:pt x="594" y="313"/>
                </a:lnTo>
                <a:lnTo>
                  <a:pt x="592" y="317"/>
                </a:lnTo>
                <a:lnTo>
                  <a:pt x="590" y="320"/>
                </a:lnTo>
                <a:lnTo>
                  <a:pt x="588" y="322"/>
                </a:lnTo>
                <a:lnTo>
                  <a:pt x="579" y="323"/>
                </a:lnTo>
                <a:lnTo>
                  <a:pt x="569" y="324"/>
                </a:lnTo>
                <a:lnTo>
                  <a:pt x="561" y="327"/>
                </a:lnTo>
                <a:lnTo>
                  <a:pt x="554" y="330"/>
                </a:lnTo>
                <a:lnTo>
                  <a:pt x="546" y="334"/>
                </a:lnTo>
                <a:lnTo>
                  <a:pt x="538" y="340"/>
                </a:lnTo>
                <a:lnTo>
                  <a:pt x="531" y="346"/>
                </a:lnTo>
                <a:lnTo>
                  <a:pt x="523" y="351"/>
                </a:lnTo>
                <a:lnTo>
                  <a:pt x="519" y="357"/>
                </a:lnTo>
                <a:lnTo>
                  <a:pt x="515" y="362"/>
                </a:lnTo>
                <a:lnTo>
                  <a:pt x="511" y="371"/>
                </a:lnTo>
                <a:lnTo>
                  <a:pt x="507" y="377"/>
                </a:lnTo>
                <a:lnTo>
                  <a:pt x="504" y="379"/>
                </a:lnTo>
                <a:lnTo>
                  <a:pt x="501" y="381"/>
                </a:lnTo>
                <a:lnTo>
                  <a:pt x="496" y="383"/>
                </a:lnTo>
                <a:lnTo>
                  <a:pt x="490" y="385"/>
                </a:lnTo>
                <a:lnTo>
                  <a:pt x="478" y="389"/>
                </a:lnTo>
                <a:lnTo>
                  <a:pt x="468" y="395"/>
                </a:lnTo>
                <a:lnTo>
                  <a:pt x="456" y="401"/>
                </a:lnTo>
                <a:lnTo>
                  <a:pt x="443" y="408"/>
                </a:lnTo>
                <a:lnTo>
                  <a:pt x="435" y="410"/>
                </a:lnTo>
                <a:lnTo>
                  <a:pt x="428" y="411"/>
                </a:lnTo>
                <a:lnTo>
                  <a:pt x="422" y="410"/>
                </a:lnTo>
                <a:lnTo>
                  <a:pt x="416" y="406"/>
                </a:lnTo>
                <a:lnTo>
                  <a:pt x="412" y="403"/>
                </a:lnTo>
                <a:lnTo>
                  <a:pt x="406" y="398"/>
                </a:lnTo>
                <a:lnTo>
                  <a:pt x="402" y="392"/>
                </a:lnTo>
                <a:lnTo>
                  <a:pt x="397" y="387"/>
                </a:lnTo>
                <a:lnTo>
                  <a:pt x="395" y="381"/>
                </a:lnTo>
                <a:lnTo>
                  <a:pt x="393" y="376"/>
                </a:lnTo>
                <a:lnTo>
                  <a:pt x="391" y="371"/>
                </a:lnTo>
                <a:lnTo>
                  <a:pt x="390" y="365"/>
                </a:lnTo>
                <a:lnTo>
                  <a:pt x="388" y="359"/>
                </a:lnTo>
                <a:lnTo>
                  <a:pt x="387" y="354"/>
                </a:lnTo>
                <a:lnTo>
                  <a:pt x="383" y="349"/>
                </a:lnTo>
                <a:lnTo>
                  <a:pt x="378" y="346"/>
                </a:lnTo>
                <a:lnTo>
                  <a:pt x="370" y="340"/>
                </a:lnTo>
                <a:lnTo>
                  <a:pt x="364" y="334"/>
                </a:lnTo>
                <a:lnTo>
                  <a:pt x="359" y="326"/>
                </a:lnTo>
                <a:lnTo>
                  <a:pt x="356" y="314"/>
                </a:lnTo>
                <a:lnTo>
                  <a:pt x="353" y="308"/>
                </a:lnTo>
                <a:lnTo>
                  <a:pt x="351" y="303"/>
                </a:lnTo>
                <a:lnTo>
                  <a:pt x="347" y="298"/>
                </a:lnTo>
                <a:lnTo>
                  <a:pt x="343" y="296"/>
                </a:lnTo>
                <a:lnTo>
                  <a:pt x="334" y="294"/>
                </a:lnTo>
                <a:lnTo>
                  <a:pt x="327" y="292"/>
                </a:lnTo>
                <a:lnTo>
                  <a:pt x="320" y="292"/>
                </a:lnTo>
                <a:lnTo>
                  <a:pt x="313" y="291"/>
                </a:lnTo>
                <a:lnTo>
                  <a:pt x="306" y="290"/>
                </a:lnTo>
                <a:lnTo>
                  <a:pt x="300" y="286"/>
                </a:lnTo>
                <a:lnTo>
                  <a:pt x="295" y="280"/>
                </a:lnTo>
                <a:lnTo>
                  <a:pt x="289" y="275"/>
                </a:lnTo>
                <a:lnTo>
                  <a:pt x="284" y="272"/>
                </a:lnTo>
                <a:lnTo>
                  <a:pt x="280" y="270"/>
                </a:lnTo>
                <a:lnTo>
                  <a:pt x="274" y="269"/>
                </a:lnTo>
                <a:lnTo>
                  <a:pt x="265" y="269"/>
                </a:lnTo>
                <a:lnTo>
                  <a:pt x="256" y="270"/>
                </a:lnTo>
                <a:lnTo>
                  <a:pt x="248" y="272"/>
                </a:lnTo>
                <a:lnTo>
                  <a:pt x="239" y="276"/>
                </a:lnTo>
                <a:lnTo>
                  <a:pt x="232" y="282"/>
                </a:lnTo>
                <a:lnTo>
                  <a:pt x="226" y="288"/>
                </a:lnTo>
                <a:lnTo>
                  <a:pt x="220" y="294"/>
                </a:lnTo>
                <a:lnTo>
                  <a:pt x="216" y="302"/>
                </a:lnTo>
                <a:lnTo>
                  <a:pt x="213" y="310"/>
                </a:lnTo>
                <a:lnTo>
                  <a:pt x="211" y="317"/>
                </a:lnTo>
                <a:lnTo>
                  <a:pt x="210" y="326"/>
                </a:lnTo>
                <a:lnTo>
                  <a:pt x="210" y="333"/>
                </a:lnTo>
                <a:lnTo>
                  <a:pt x="211" y="339"/>
                </a:lnTo>
                <a:lnTo>
                  <a:pt x="213" y="343"/>
                </a:lnTo>
                <a:lnTo>
                  <a:pt x="216" y="348"/>
                </a:lnTo>
                <a:lnTo>
                  <a:pt x="219" y="352"/>
                </a:lnTo>
                <a:lnTo>
                  <a:pt x="223" y="354"/>
                </a:lnTo>
                <a:lnTo>
                  <a:pt x="225" y="357"/>
                </a:lnTo>
                <a:lnTo>
                  <a:pt x="229" y="360"/>
                </a:lnTo>
                <a:lnTo>
                  <a:pt x="230" y="364"/>
                </a:lnTo>
                <a:lnTo>
                  <a:pt x="230" y="367"/>
                </a:lnTo>
                <a:lnTo>
                  <a:pt x="230" y="372"/>
                </a:lnTo>
                <a:lnTo>
                  <a:pt x="229" y="376"/>
                </a:lnTo>
                <a:lnTo>
                  <a:pt x="227" y="380"/>
                </a:lnTo>
                <a:lnTo>
                  <a:pt x="226" y="384"/>
                </a:lnTo>
                <a:lnTo>
                  <a:pt x="221" y="392"/>
                </a:lnTo>
                <a:lnTo>
                  <a:pt x="219" y="399"/>
                </a:lnTo>
                <a:lnTo>
                  <a:pt x="218" y="408"/>
                </a:lnTo>
                <a:lnTo>
                  <a:pt x="219" y="416"/>
                </a:lnTo>
                <a:lnTo>
                  <a:pt x="220" y="428"/>
                </a:lnTo>
                <a:lnTo>
                  <a:pt x="218" y="440"/>
                </a:lnTo>
                <a:lnTo>
                  <a:pt x="218" y="446"/>
                </a:lnTo>
                <a:lnTo>
                  <a:pt x="219" y="450"/>
                </a:lnTo>
                <a:lnTo>
                  <a:pt x="223" y="456"/>
                </a:lnTo>
                <a:lnTo>
                  <a:pt x="226" y="462"/>
                </a:lnTo>
                <a:lnTo>
                  <a:pt x="232" y="471"/>
                </a:lnTo>
                <a:lnTo>
                  <a:pt x="237" y="479"/>
                </a:lnTo>
                <a:lnTo>
                  <a:pt x="239" y="483"/>
                </a:lnTo>
                <a:lnTo>
                  <a:pt x="239" y="485"/>
                </a:lnTo>
                <a:lnTo>
                  <a:pt x="239" y="487"/>
                </a:lnTo>
                <a:lnTo>
                  <a:pt x="239" y="488"/>
                </a:lnTo>
                <a:lnTo>
                  <a:pt x="235" y="488"/>
                </a:lnTo>
                <a:lnTo>
                  <a:pt x="229" y="488"/>
                </a:lnTo>
                <a:lnTo>
                  <a:pt x="218" y="488"/>
                </a:lnTo>
                <a:lnTo>
                  <a:pt x="207" y="490"/>
                </a:lnTo>
                <a:lnTo>
                  <a:pt x="196" y="492"/>
                </a:lnTo>
                <a:lnTo>
                  <a:pt x="186" y="494"/>
                </a:lnTo>
                <a:lnTo>
                  <a:pt x="181" y="497"/>
                </a:lnTo>
                <a:lnTo>
                  <a:pt x="176" y="499"/>
                </a:lnTo>
                <a:lnTo>
                  <a:pt x="172" y="503"/>
                </a:lnTo>
                <a:lnTo>
                  <a:pt x="167" y="507"/>
                </a:lnTo>
                <a:lnTo>
                  <a:pt x="151" y="518"/>
                </a:lnTo>
                <a:lnTo>
                  <a:pt x="142" y="524"/>
                </a:lnTo>
                <a:lnTo>
                  <a:pt x="139" y="528"/>
                </a:lnTo>
                <a:lnTo>
                  <a:pt x="138" y="534"/>
                </a:lnTo>
                <a:lnTo>
                  <a:pt x="138" y="542"/>
                </a:lnTo>
                <a:lnTo>
                  <a:pt x="138" y="550"/>
                </a:lnTo>
                <a:lnTo>
                  <a:pt x="141" y="568"/>
                </a:lnTo>
                <a:lnTo>
                  <a:pt x="144" y="582"/>
                </a:lnTo>
                <a:lnTo>
                  <a:pt x="148" y="594"/>
                </a:lnTo>
                <a:lnTo>
                  <a:pt x="149" y="605"/>
                </a:lnTo>
                <a:lnTo>
                  <a:pt x="148" y="610"/>
                </a:lnTo>
                <a:lnTo>
                  <a:pt x="148" y="613"/>
                </a:lnTo>
                <a:lnTo>
                  <a:pt x="147" y="617"/>
                </a:lnTo>
                <a:lnTo>
                  <a:pt x="144" y="620"/>
                </a:lnTo>
                <a:lnTo>
                  <a:pt x="141" y="625"/>
                </a:lnTo>
                <a:lnTo>
                  <a:pt x="138" y="631"/>
                </a:lnTo>
                <a:lnTo>
                  <a:pt x="137" y="639"/>
                </a:lnTo>
                <a:lnTo>
                  <a:pt x="137" y="648"/>
                </a:lnTo>
                <a:lnTo>
                  <a:pt x="137" y="656"/>
                </a:lnTo>
                <a:lnTo>
                  <a:pt x="137" y="666"/>
                </a:lnTo>
                <a:lnTo>
                  <a:pt x="136" y="670"/>
                </a:lnTo>
                <a:lnTo>
                  <a:pt x="133" y="675"/>
                </a:lnTo>
                <a:lnTo>
                  <a:pt x="130" y="680"/>
                </a:lnTo>
                <a:lnTo>
                  <a:pt x="125" y="683"/>
                </a:lnTo>
                <a:lnTo>
                  <a:pt x="113" y="692"/>
                </a:lnTo>
                <a:lnTo>
                  <a:pt x="100" y="699"/>
                </a:lnTo>
                <a:lnTo>
                  <a:pt x="86" y="705"/>
                </a:lnTo>
                <a:lnTo>
                  <a:pt x="70" y="708"/>
                </a:lnTo>
                <a:lnTo>
                  <a:pt x="62" y="710"/>
                </a:lnTo>
                <a:lnTo>
                  <a:pt x="55" y="710"/>
                </a:lnTo>
                <a:lnTo>
                  <a:pt x="48" y="708"/>
                </a:lnTo>
                <a:lnTo>
                  <a:pt x="41" y="706"/>
                </a:lnTo>
                <a:lnTo>
                  <a:pt x="28" y="701"/>
                </a:lnTo>
                <a:lnTo>
                  <a:pt x="17" y="695"/>
                </a:lnTo>
                <a:lnTo>
                  <a:pt x="12" y="694"/>
                </a:lnTo>
                <a:lnTo>
                  <a:pt x="9" y="694"/>
                </a:lnTo>
                <a:lnTo>
                  <a:pt x="5" y="696"/>
                </a:lnTo>
                <a:lnTo>
                  <a:pt x="4" y="700"/>
                </a:lnTo>
                <a:lnTo>
                  <a:pt x="3" y="705"/>
                </a:lnTo>
                <a:lnTo>
                  <a:pt x="3" y="710"/>
                </a:lnTo>
                <a:lnTo>
                  <a:pt x="3" y="715"/>
                </a:lnTo>
                <a:lnTo>
                  <a:pt x="4" y="721"/>
                </a:lnTo>
                <a:lnTo>
                  <a:pt x="5" y="733"/>
                </a:lnTo>
                <a:lnTo>
                  <a:pt x="5" y="744"/>
                </a:lnTo>
                <a:lnTo>
                  <a:pt x="4" y="756"/>
                </a:lnTo>
                <a:lnTo>
                  <a:pt x="2" y="765"/>
                </a:lnTo>
                <a:lnTo>
                  <a:pt x="0" y="770"/>
                </a:lnTo>
                <a:lnTo>
                  <a:pt x="0" y="775"/>
                </a:lnTo>
                <a:lnTo>
                  <a:pt x="2" y="781"/>
                </a:lnTo>
                <a:lnTo>
                  <a:pt x="3" y="786"/>
                </a:lnTo>
                <a:lnTo>
                  <a:pt x="5" y="790"/>
                </a:lnTo>
                <a:lnTo>
                  <a:pt x="10" y="794"/>
                </a:lnTo>
                <a:lnTo>
                  <a:pt x="15" y="796"/>
                </a:lnTo>
                <a:lnTo>
                  <a:pt x="21" y="799"/>
                </a:lnTo>
                <a:lnTo>
                  <a:pt x="28" y="799"/>
                </a:lnTo>
                <a:lnTo>
                  <a:pt x="32" y="797"/>
                </a:lnTo>
                <a:lnTo>
                  <a:pt x="37" y="796"/>
                </a:lnTo>
                <a:lnTo>
                  <a:pt x="42" y="794"/>
                </a:lnTo>
                <a:lnTo>
                  <a:pt x="49" y="790"/>
                </a:lnTo>
                <a:lnTo>
                  <a:pt x="57" y="787"/>
                </a:lnTo>
                <a:lnTo>
                  <a:pt x="62" y="787"/>
                </a:lnTo>
                <a:lnTo>
                  <a:pt x="67" y="788"/>
                </a:lnTo>
                <a:lnTo>
                  <a:pt x="72" y="790"/>
                </a:lnTo>
                <a:lnTo>
                  <a:pt x="76" y="793"/>
                </a:lnTo>
                <a:lnTo>
                  <a:pt x="86" y="799"/>
                </a:lnTo>
                <a:lnTo>
                  <a:pt x="93" y="806"/>
                </a:lnTo>
                <a:lnTo>
                  <a:pt x="97" y="812"/>
                </a:lnTo>
                <a:lnTo>
                  <a:pt x="100" y="820"/>
                </a:lnTo>
                <a:lnTo>
                  <a:pt x="101" y="831"/>
                </a:lnTo>
                <a:lnTo>
                  <a:pt x="100" y="843"/>
                </a:lnTo>
                <a:lnTo>
                  <a:pt x="98" y="859"/>
                </a:lnTo>
                <a:lnTo>
                  <a:pt x="94" y="877"/>
                </a:lnTo>
                <a:lnTo>
                  <a:pt x="91" y="888"/>
                </a:lnTo>
                <a:lnTo>
                  <a:pt x="91" y="893"/>
                </a:lnTo>
                <a:lnTo>
                  <a:pt x="94" y="894"/>
                </a:lnTo>
                <a:lnTo>
                  <a:pt x="100" y="895"/>
                </a:lnTo>
                <a:lnTo>
                  <a:pt x="103" y="897"/>
                </a:lnTo>
                <a:lnTo>
                  <a:pt x="105" y="900"/>
                </a:lnTo>
                <a:lnTo>
                  <a:pt x="106" y="902"/>
                </a:lnTo>
                <a:lnTo>
                  <a:pt x="106" y="907"/>
                </a:lnTo>
                <a:lnTo>
                  <a:pt x="106" y="914"/>
                </a:lnTo>
                <a:lnTo>
                  <a:pt x="109" y="920"/>
                </a:lnTo>
                <a:lnTo>
                  <a:pt x="110" y="922"/>
                </a:lnTo>
                <a:lnTo>
                  <a:pt x="112" y="925"/>
                </a:lnTo>
                <a:lnTo>
                  <a:pt x="116" y="925"/>
                </a:lnTo>
                <a:lnTo>
                  <a:pt x="119" y="926"/>
                </a:lnTo>
                <a:lnTo>
                  <a:pt x="128" y="926"/>
                </a:lnTo>
                <a:lnTo>
                  <a:pt x="132" y="927"/>
                </a:lnTo>
                <a:lnTo>
                  <a:pt x="135" y="928"/>
                </a:lnTo>
                <a:lnTo>
                  <a:pt x="137" y="932"/>
                </a:lnTo>
                <a:lnTo>
                  <a:pt x="139" y="935"/>
                </a:lnTo>
                <a:lnTo>
                  <a:pt x="143" y="939"/>
                </a:lnTo>
                <a:lnTo>
                  <a:pt x="145" y="940"/>
                </a:lnTo>
                <a:lnTo>
                  <a:pt x="149" y="941"/>
                </a:lnTo>
                <a:lnTo>
                  <a:pt x="152" y="941"/>
                </a:lnTo>
                <a:lnTo>
                  <a:pt x="157" y="940"/>
                </a:lnTo>
                <a:lnTo>
                  <a:pt x="167" y="938"/>
                </a:lnTo>
                <a:lnTo>
                  <a:pt x="177" y="937"/>
                </a:lnTo>
                <a:lnTo>
                  <a:pt x="182" y="938"/>
                </a:lnTo>
                <a:lnTo>
                  <a:pt x="188" y="939"/>
                </a:lnTo>
                <a:lnTo>
                  <a:pt x="193" y="941"/>
                </a:lnTo>
                <a:lnTo>
                  <a:pt x="199" y="945"/>
                </a:lnTo>
                <a:lnTo>
                  <a:pt x="208" y="957"/>
                </a:lnTo>
                <a:lnTo>
                  <a:pt x="218" y="969"/>
                </a:lnTo>
                <a:lnTo>
                  <a:pt x="227" y="979"/>
                </a:lnTo>
                <a:lnTo>
                  <a:pt x="233" y="988"/>
                </a:lnTo>
                <a:lnTo>
                  <a:pt x="238" y="991"/>
                </a:lnTo>
                <a:lnTo>
                  <a:pt x="243" y="992"/>
                </a:lnTo>
                <a:lnTo>
                  <a:pt x="250" y="995"/>
                </a:lnTo>
                <a:lnTo>
                  <a:pt x="256" y="996"/>
                </a:lnTo>
                <a:lnTo>
                  <a:pt x="263" y="995"/>
                </a:lnTo>
                <a:lnTo>
                  <a:pt x="270" y="994"/>
                </a:lnTo>
                <a:lnTo>
                  <a:pt x="275" y="991"/>
                </a:lnTo>
                <a:lnTo>
                  <a:pt x="280" y="988"/>
                </a:lnTo>
                <a:lnTo>
                  <a:pt x="284" y="979"/>
                </a:lnTo>
                <a:lnTo>
                  <a:pt x="288" y="971"/>
                </a:lnTo>
                <a:lnTo>
                  <a:pt x="289" y="967"/>
                </a:lnTo>
                <a:lnTo>
                  <a:pt x="292" y="965"/>
                </a:lnTo>
                <a:lnTo>
                  <a:pt x="295" y="963"/>
                </a:lnTo>
                <a:lnTo>
                  <a:pt x="299" y="960"/>
                </a:lnTo>
                <a:lnTo>
                  <a:pt x="303" y="959"/>
                </a:lnTo>
                <a:lnTo>
                  <a:pt x="307" y="958"/>
                </a:lnTo>
                <a:lnTo>
                  <a:pt x="311" y="959"/>
                </a:lnTo>
                <a:lnTo>
                  <a:pt x="313" y="960"/>
                </a:lnTo>
                <a:lnTo>
                  <a:pt x="319" y="963"/>
                </a:lnTo>
                <a:lnTo>
                  <a:pt x="326" y="964"/>
                </a:lnTo>
                <a:lnTo>
                  <a:pt x="330" y="963"/>
                </a:lnTo>
                <a:lnTo>
                  <a:pt x="333" y="962"/>
                </a:lnTo>
                <a:lnTo>
                  <a:pt x="336" y="960"/>
                </a:lnTo>
                <a:lnTo>
                  <a:pt x="337" y="958"/>
                </a:lnTo>
                <a:lnTo>
                  <a:pt x="340" y="952"/>
                </a:lnTo>
                <a:lnTo>
                  <a:pt x="345" y="945"/>
                </a:lnTo>
                <a:lnTo>
                  <a:pt x="349" y="937"/>
                </a:lnTo>
                <a:lnTo>
                  <a:pt x="355" y="928"/>
                </a:lnTo>
                <a:lnTo>
                  <a:pt x="361" y="920"/>
                </a:lnTo>
                <a:lnTo>
                  <a:pt x="368" y="913"/>
                </a:lnTo>
                <a:lnTo>
                  <a:pt x="372" y="908"/>
                </a:lnTo>
                <a:lnTo>
                  <a:pt x="378" y="907"/>
                </a:lnTo>
                <a:lnTo>
                  <a:pt x="380" y="907"/>
                </a:lnTo>
                <a:lnTo>
                  <a:pt x="380" y="908"/>
                </a:lnTo>
                <a:lnTo>
                  <a:pt x="378" y="909"/>
                </a:lnTo>
                <a:lnTo>
                  <a:pt x="378" y="913"/>
                </a:lnTo>
                <a:lnTo>
                  <a:pt x="375" y="919"/>
                </a:lnTo>
                <a:lnTo>
                  <a:pt x="372" y="926"/>
                </a:lnTo>
                <a:lnTo>
                  <a:pt x="366" y="944"/>
                </a:lnTo>
                <a:lnTo>
                  <a:pt x="362" y="958"/>
                </a:lnTo>
                <a:lnTo>
                  <a:pt x="361" y="963"/>
                </a:lnTo>
                <a:lnTo>
                  <a:pt x="361" y="966"/>
                </a:lnTo>
                <a:lnTo>
                  <a:pt x="362" y="971"/>
                </a:lnTo>
                <a:lnTo>
                  <a:pt x="363" y="976"/>
                </a:lnTo>
                <a:lnTo>
                  <a:pt x="365" y="986"/>
                </a:lnTo>
                <a:lnTo>
                  <a:pt x="368" y="998"/>
                </a:lnTo>
                <a:lnTo>
                  <a:pt x="370" y="1010"/>
                </a:lnTo>
                <a:lnTo>
                  <a:pt x="372" y="1023"/>
                </a:lnTo>
                <a:lnTo>
                  <a:pt x="375" y="1041"/>
                </a:lnTo>
                <a:lnTo>
                  <a:pt x="376" y="1057"/>
                </a:lnTo>
                <a:lnTo>
                  <a:pt x="378" y="1070"/>
                </a:lnTo>
                <a:lnTo>
                  <a:pt x="381" y="1084"/>
                </a:lnTo>
                <a:lnTo>
                  <a:pt x="383" y="1102"/>
                </a:lnTo>
                <a:lnTo>
                  <a:pt x="385" y="1126"/>
                </a:lnTo>
                <a:lnTo>
                  <a:pt x="389" y="1149"/>
                </a:lnTo>
                <a:lnTo>
                  <a:pt x="391" y="1167"/>
                </a:lnTo>
                <a:lnTo>
                  <a:pt x="393" y="1179"/>
                </a:lnTo>
                <a:lnTo>
                  <a:pt x="391" y="1190"/>
                </a:lnTo>
                <a:lnTo>
                  <a:pt x="388" y="1199"/>
                </a:lnTo>
                <a:lnTo>
                  <a:pt x="384" y="1208"/>
                </a:lnTo>
                <a:lnTo>
                  <a:pt x="383" y="1211"/>
                </a:lnTo>
                <a:lnTo>
                  <a:pt x="383" y="1216"/>
                </a:lnTo>
                <a:lnTo>
                  <a:pt x="383" y="1221"/>
                </a:lnTo>
                <a:lnTo>
                  <a:pt x="384" y="1227"/>
                </a:lnTo>
                <a:lnTo>
                  <a:pt x="385" y="1238"/>
                </a:lnTo>
                <a:lnTo>
                  <a:pt x="387" y="1248"/>
                </a:lnTo>
                <a:lnTo>
                  <a:pt x="385" y="1252"/>
                </a:lnTo>
                <a:lnTo>
                  <a:pt x="382" y="1255"/>
                </a:lnTo>
                <a:lnTo>
                  <a:pt x="378" y="1257"/>
                </a:lnTo>
                <a:lnTo>
                  <a:pt x="372" y="1259"/>
                </a:lnTo>
                <a:lnTo>
                  <a:pt x="358" y="1262"/>
                </a:lnTo>
                <a:lnTo>
                  <a:pt x="342" y="1266"/>
                </a:lnTo>
                <a:lnTo>
                  <a:pt x="324" y="1272"/>
                </a:lnTo>
                <a:lnTo>
                  <a:pt x="307" y="1278"/>
                </a:lnTo>
                <a:lnTo>
                  <a:pt x="292" y="1285"/>
                </a:lnTo>
                <a:lnTo>
                  <a:pt x="276" y="1291"/>
                </a:lnTo>
                <a:lnTo>
                  <a:pt x="269" y="1294"/>
                </a:lnTo>
                <a:lnTo>
                  <a:pt x="262" y="1298"/>
                </a:lnTo>
                <a:lnTo>
                  <a:pt x="256" y="1304"/>
                </a:lnTo>
                <a:lnTo>
                  <a:pt x="249" y="1310"/>
                </a:lnTo>
                <a:lnTo>
                  <a:pt x="243" y="1316"/>
                </a:lnTo>
                <a:lnTo>
                  <a:pt x="237" y="1323"/>
                </a:lnTo>
                <a:lnTo>
                  <a:pt x="232" y="1329"/>
                </a:lnTo>
                <a:lnTo>
                  <a:pt x="229" y="1336"/>
                </a:lnTo>
                <a:lnTo>
                  <a:pt x="221" y="1351"/>
                </a:lnTo>
                <a:lnTo>
                  <a:pt x="217" y="1372"/>
                </a:lnTo>
                <a:lnTo>
                  <a:pt x="212" y="1391"/>
                </a:lnTo>
                <a:lnTo>
                  <a:pt x="211" y="1406"/>
                </a:lnTo>
                <a:lnTo>
                  <a:pt x="207" y="1423"/>
                </a:lnTo>
                <a:lnTo>
                  <a:pt x="205" y="1439"/>
                </a:lnTo>
                <a:lnTo>
                  <a:pt x="205" y="1444"/>
                </a:lnTo>
                <a:lnTo>
                  <a:pt x="206" y="1449"/>
                </a:lnTo>
                <a:lnTo>
                  <a:pt x="208" y="1452"/>
                </a:lnTo>
                <a:lnTo>
                  <a:pt x="211" y="1456"/>
                </a:lnTo>
                <a:lnTo>
                  <a:pt x="214" y="1458"/>
                </a:lnTo>
                <a:lnTo>
                  <a:pt x="218" y="1460"/>
                </a:lnTo>
                <a:lnTo>
                  <a:pt x="223" y="1461"/>
                </a:lnTo>
                <a:lnTo>
                  <a:pt x="229" y="1462"/>
                </a:lnTo>
                <a:lnTo>
                  <a:pt x="233" y="1463"/>
                </a:lnTo>
                <a:lnTo>
                  <a:pt x="237" y="1467"/>
                </a:lnTo>
                <a:lnTo>
                  <a:pt x="239" y="1470"/>
                </a:lnTo>
                <a:lnTo>
                  <a:pt x="242" y="1476"/>
                </a:lnTo>
                <a:lnTo>
                  <a:pt x="246" y="1488"/>
                </a:lnTo>
                <a:lnTo>
                  <a:pt x="252" y="1502"/>
                </a:lnTo>
                <a:lnTo>
                  <a:pt x="261" y="1514"/>
                </a:lnTo>
                <a:lnTo>
                  <a:pt x="268" y="1525"/>
                </a:lnTo>
                <a:lnTo>
                  <a:pt x="273" y="1530"/>
                </a:lnTo>
                <a:lnTo>
                  <a:pt x="276" y="1532"/>
                </a:lnTo>
                <a:lnTo>
                  <a:pt x="281" y="1533"/>
                </a:lnTo>
                <a:lnTo>
                  <a:pt x="284" y="1532"/>
                </a:lnTo>
                <a:lnTo>
                  <a:pt x="300" y="1521"/>
                </a:lnTo>
                <a:lnTo>
                  <a:pt x="314" y="1514"/>
                </a:lnTo>
                <a:lnTo>
                  <a:pt x="318" y="1514"/>
                </a:lnTo>
                <a:lnTo>
                  <a:pt x="320" y="1514"/>
                </a:lnTo>
                <a:lnTo>
                  <a:pt x="322" y="1517"/>
                </a:lnTo>
                <a:lnTo>
                  <a:pt x="326" y="1519"/>
                </a:lnTo>
                <a:lnTo>
                  <a:pt x="331" y="1527"/>
                </a:lnTo>
                <a:lnTo>
                  <a:pt x="338" y="1537"/>
                </a:lnTo>
                <a:lnTo>
                  <a:pt x="342" y="1540"/>
                </a:lnTo>
                <a:lnTo>
                  <a:pt x="345" y="1543"/>
                </a:lnTo>
                <a:lnTo>
                  <a:pt x="350" y="1545"/>
                </a:lnTo>
                <a:lnTo>
                  <a:pt x="353" y="1545"/>
                </a:lnTo>
                <a:lnTo>
                  <a:pt x="364" y="1544"/>
                </a:lnTo>
                <a:lnTo>
                  <a:pt x="375" y="1540"/>
                </a:lnTo>
                <a:lnTo>
                  <a:pt x="381" y="1539"/>
                </a:lnTo>
                <a:lnTo>
                  <a:pt x="387" y="1540"/>
                </a:lnTo>
                <a:lnTo>
                  <a:pt x="391" y="1542"/>
                </a:lnTo>
                <a:lnTo>
                  <a:pt x="395" y="1544"/>
                </a:lnTo>
                <a:lnTo>
                  <a:pt x="402" y="1552"/>
                </a:lnTo>
                <a:lnTo>
                  <a:pt x="408" y="1562"/>
                </a:lnTo>
                <a:lnTo>
                  <a:pt x="410" y="1567"/>
                </a:lnTo>
                <a:lnTo>
                  <a:pt x="414" y="1571"/>
                </a:lnTo>
                <a:lnTo>
                  <a:pt x="419" y="1575"/>
                </a:lnTo>
                <a:lnTo>
                  <a:pt x="424" y="1578"/>
                </a:lnTo>
                <a:lnTo>
                  <a:pt x="433" y="1584"/>
                </a:lnTo>
                <a:lnTo>
                  <a:pt x="443" y="1587"/>
                </a:lnTo>
                <a:lnTo>
                  <a:pt x="452" y="1590"/>
                </a:lnTo>
                <a:lnTo>
                  <a:pt x="460" y="1594"/>
                </a:lnTo>
                <a:lnTo>
                  <a:pt x="463" y="1597"/>
                </a:lnTo>
                <a:lnTo>
                  <a:pt x="464" y="1600"/>
                </a:lnTo>
                <a:lnTo>
                  <a:pt x="464" y="1603"/>
                </a:lnTo>
                <a:lnTo>
                  <a:pt x="463" y="1607"/>
                </a:lnTo>
                <a:lnTo>
                  <a:pt x="457" y="1614"/>
                </a:lnTo>
                <a:lnTo>
                  <a:pt x="447" y="1624"/>
                </a:lnTo>
                <a:lnTo>
                  <a:pt x="437" y="1633"/>
                </a:lnTo>
                <a:lnTo>
                  <a:pt x="427" y="1644"/>
                </a:lnTo>
                <a:lnTo>
                  <a:pt x="420" y="1651"/>
                </a:lnTo>
                <a:lnTo>
                  <a:pt x="413" y="1654"/>
                </a:lnTo>
                <a:lnTo>
                  <a:pt x="406" y="1657"/>
                </a:lnTo>
                <a:lnTo>
                  <a:pt x="396" y="1660"/>
                </a:lnTo>
                <a:lnTo>
                  <a:pt x="393" y="1663"/>
                </a:lnTo>
                <a:lnTo>
                  <a:pt x="390" y="1666"/>
                </a:lnTo>
                <a:lnTo>
                  <a:pt x="389" y="1669"/>
                </a:lnTo>
                <a:lnTo>
                  <a:pt x="388" y="1672"/>
                </a:lnTo>
                <a:lnTo>
                  <a:pt x="389" y="1681"/>
                </a:lnTo>
                <a:lnTo>
                  <a:pt x="390" y="1689"/>
                </a:lnTo>
                <a:lnTo>
                  <a:pt x="389" y="1696"/>
                </a:lnTo>
                <a:lnTo>
                  <a:pt x="387" y="1701"/>
                </a:lnTo>
                <a:lnTo>
                  <a:pt x="382" y="1706"/>
                </a:lnTo>
                <a:lnTo>
                  <a:pt x="375" y="1712"/>
                </a:lnTo>
                <a:lnTo>
                  <a:pt x="371" y="1715"/>
                </a:lnTo>
                <a:lnTo>
                  <a:pt x="369" y="1719"/>
                </a:lnTo>
                <a:lnTo>
                  <a:pt x="366" y="1722"/>
                </a:lnTo>
                <a:lnTo>
                  <a:pt x="364" y="1726"/>
                </a:lnTo>
                <a:lnTo>
                  <a:pt x="363" y="1731"/>
                </a:lnTo>
                <a:lnTo>
                  <a:pt x="363" y="1735"/>
                </a:lnTo>
                <a:lnTo>
                  <a:pt x="363" y="1741"/>
                </a:lnTo>
                <a:lnTo>
                  <a:pt x="364" y="1747"/>
                </a:lnTo>
                <a:lnTo>
                  <a:pt x="366" y="1753"/>
                </a:lnTo>
                <a:lnTo>
                  <a:pt x="368" y="1758"/>
                </a:lnTo>
                <a:lnTo>
                  <a:pt x="371" y="1763"/>
                </a:lnTo>
                <a:lnTo>
                  <a:pt x="375" y="1767"/>
                </a:lnTo>
                <a:lnTo>
                  <a:pt x="378" y="1771"/>
                </a:lnTo>
                <a:lnTo>
                  <a:pt x="382" y="1775"/>
                </a:lnTo>
                <a:lnTo>
                  <a:pt x="385" y="1777"/>
                </a:lnTo>
                <a:lnTo>
                  <a:pt x="390" y="1778"/>
                </a:lnTo>
                <a:lnTo>
                  <a:pt x="396" y="1780"/>
                </a:lnTo>
                <a:lnTo>
                  <a:pt x="401" y="1784"/>
                </a:lnTo>
                <a:lnTo>
                  <a:pt x="403" y="1790"/>
                </a:lnTo>
                <a:lnTo>
                  <a:pt x="406" y="1798"/>
                </a:lnTo>
                <a:lnTo>
                  <a:pt x="406" y="1807"/>
                </a:lnTo>
                <a:lnTo>
                  <a:pt x="407" y="1816"/>
                </a:lnTo>
                <a:lnTo>
                  <a:pt x="408" y="1821"/>
                </a:lnTo>
                <a:lnTo>
                  <a:pt x="410" y="1826"/>
                </a:lnTo>
                <a:lnTo>
                  <a:pt x="413" y="1830"/>
                </a:lnTo>
                <a:lnTo>
                  <a:pt x="416" y="1835"/>
                </a:lnTo>
                <a:lnTo>
                  <a:pt x="420" y="1840"/>
                </a:lnTo>
                <a:lnTo>
                  <a:pt x="422" y="1845"/>
                </a:lnTo>
                <a:lnTo>
                  <a:pt x="422" y="1849"/>
                </a:lnTo>
                <a:lnTo>
                  <a:pt x="422" y="1853"/>
                </a:lnTo>
                <a:lnTo>
                  <a:pt x="420" y="1862"/>
                </a:lnTo>
                <a:lnTo>
                  <a:pt x="416" y="1872"/>
                </a:lnTo>
                <a:lnTo>
                  <a:pt x="415" y="1878"/>
                </a:lnTo>
                <a:lnTo>
                  <a:pt x="414" y="1884"/>
                </a:lnTo>
                <a:lnTo>
                  <a:pt x="414" y="1890"/>
                </a:lnTo>
                <a:lnTo>
                  <a:pt x="415" y="1895"/>
                </a:lnTo>
                <a:lnTo>
                  <a:pt x="416" y="1900"/>
                </a:lnTo>
                <a:lnTo>
                  <a:pt x="418" y="1905"/>
                </a:lnTo>
                <a:lnTo>
                  <a:pt x="420" y="1909"/>
                </a:lnTo>
                <a:lnTo>
                  <a:pt x="424" y="1911"/>
                </a:lnTo>
                <a:lnTo>
                  <a:pt x="439" y="1916"/>
                </a:lnTo>
                <a:lnTo>
                  <a:pt x="454" y="1923"/>
                </a:lnTo>
                <a:lnTo>
                  <a:pt x="463" y="1933"/>
                </a:lnTo>
                <a:lnTo>
                  <a:pt x="473" y="1947"/>
                </a:lnTo>
                <a:lnTo>
                  <a:pt x="479" y="1955"/>
                </a:lnTo>
                <a:lnTo>
                  <a:pt x="485" y="1965"/>
                </a:lnTo>
                <a:lnTo>
                  <a:pt x="489" y="1975"/>
                </a:lnTo>
                <a:lnTo>
                  <a:pt x="492" y="1985"/>
                </a:lnTo>
                <a:lnTo>
                  <a:pt x="494" y="1994"/>
                </a:lnTo>
                <a:lnTo>
                  <a:pt x="495" y="2004"/>
                </a:lnTo>
                <a:lnTo>
                  <a:pt x="495" y="2013"/>
                </a:lnTo>
                <a:lnTo>
                  <a:pt x="495" y="2022"/>
                </a:lnTo>
                <a:lnTo>
                  <a:pt x="495" y="2030"/>
                </a:lnTo>
                <a:lnTo>
                  <a:pt x="495" y="2038"/>
                </a:lnTo>
                <a:lnTo>
                  <a:pt x="495" y="2046"/>
                </a:lnTo>
                <a:lnTo>
                  <a:pt x="497" y="2054"/>
                </a:lnTo>
                <a:lnTo>
                  <a:pt x="500" y="2065"/>
                </a:lnTo>
                <a:lnTo>
                  <a:pt x="503" y="2076"/>
                </a:lnTo>
                <a:lnTo>
                  <a:pt x="506" y="2089"/>
                </a:lnTo>
                <a:lnTo>
                  <a:pt x="508" y="2104"/>
                </a:lnTo>
                <a:lnTo>
                  <a:pt x="509" y="2107"/>
                </a:lnTo>
                <a:lnTo>
                  <a:pt x="511" y="2112"/>
                </a:lnTo>
                <a:lnTo>
                  <a:pt x="513" y="2114"/>
                </a:lnTo>
                <a:lnTo>
                  <a:pt x="516" y="2117"/>
                </a:lnTo>
                <a:lnTo>
                  <a:pt x="519" y="2118"/>
                </a:lnTo>
                <a:lnTo>
                  <a:pt x="522" y="2118"/>
                </a:lnTo>
                <a:lnTo>
                  <a:pt x="527" y="2118"/>
                </a:lnTo>
                <a:lnTo>
                  <a:pt x="532" y="2117"/>
                </a:lnTo>
                <a:lnTo>
                  <a:pt x="541" y="2116"/>
                </a:lnTo>
                <a:lnTo>
                  <a:pt x="550" y="2117"/>
                </a:lnTo>
                <a:lnTo>
                  <a:pt x="557" y="2119"/>
                </a:lnTo>
                <a:lnTo>
                  <a:pt x="563" y="2122"/>
                </a:lnTo>
                <a:lnTo>
                  <a:pt x="567" y="2124"/>
                </a:lnTo>
                <a:lnTo>
                  <a:pt x="573" y="2124"/>
                </a:lnTo>
                <a:lnTo>
                  <a:pt x="576" y="2124"/>
                </a:lnTo>
                <a:lnTo>
                  <a:pt x="578" y="2123"/>
                </a:lnTo>
                <a:lnTo>
                  <a:pt x="580" y="2122"/>
                </a:lnTo>
                <a:lnTo>
                  <a:pt x="583" y="2118"/>
                </a:lnTo>
                <a:lnTo>
                  <a:pt x="591" y="2111"/>
                </a:lnTo>
                <a:lnTo>
                  <a:pt x="599" y="2103"/>
                </a:lnTo>
                <a:lnTo>
                  <a:pt x="608" y="2095"/>
                </a:lnTo>
                <a:lnTo>
                  <a:pt x="617" y="2089"/>
                </a:lnTo>
                <a:lnTo>
                  <a:pt x="628" y="2082"/>
                </a:lnTo>
                <a:lnTo>
                  <a:pt x="638" y="2078"/>
                </a:lnTo>
                <a:lnTo>
                  <a:pt x="647" y="2073"/>
                </a:lnTo>
                <a:lnTo>
                  <a:pt x="657" y="2068"/>
                </a:lnTo>
                <a:lnTo>
                  <a:pt x="664" y="2065"/>
                </a:lnTo>
                <a:lnTo>
                  <a:pt x="671" y="2059"/>
                </a:lnTo>
                <a:lnTo>
                  <a:pt x="676" y="2050"/>
                </a:lnTo>
                <a:lnTo>
                  <a:pt x="681" y="2042"/>
                </a:lnTo>
                <a:lnTo>
                  <a:pt x="686" y="2034"/>
                </a:lnTo>
                <a:lnTo>
                  <a:pt x="693" y="2025"/>
                </a:lnTo>
                <a:lnTo>
                  <a:pt x="701" y="2018"/>
                </a:lnTo>
                <a:lnTo>
                  <a:pt x="710" y="2012"/>
                </a:lnTo>
                <a:lnTo>
                  <a:pt x="723" y="2005"/>
                </a:lnTo>
                <a:lnTo>
                  <a:pt x="735" y="2002"/>
                </a:lnTo>
                <a:lnTo>
                  <a:pt x="740" y="2002"/>
                </a:lnTo>
                <a:lnTo>
                  <a:pt x="744" y="2003"/>
                </a:lnTo>
                <a:lnTo>
                  <a:pt x="750" y="2007"/>
                </a:lnTo>
                <a:lnTo>
                  <a:pt x="755" y="2015"/>
                </a:lnTo>
                <a:lnTo>
                  <a:pt x="761" y="2023"/>
                </a:lnTo>
                <a:lnTo>
                  <a:pt x="769" y="2030"/>
                </a:lnTo>
                <a:lnTo>
                  <a:pt x="774" y="2032"/>
                </a:lnTo>
                <a:lnTo>
                  <a:pt x="780" y="2035"/>
                </a:lnTo>
                <a:lnTo>
                  <a:pt x="786" y="2035"/>
                </a:lnTo>
                <a:lnTo>
                  <a:pt x="791" y="2035"/>
                </a:lnTo>
                <a:lnTo>
                  <a:pt x="794" y="2036"/>
                </a:lnTo>
                <a:lnTo>
                  <a:pt x="798" y="2037"/>
                </a:lnTo>
                <a:lnTo>
                  <a:pt x="800" y="2040"/>
                </a:lnTo>
                <a:lnTo>
                  <a:pt x="802" y="2043"/>
                </a:lnTo>
                <a:lnTo>
                  <a:pt x="803" y="2053"/>
                </a:lnTo>
                <a:lnTo>
                  <a:pt x="802" y="2062"/>
                </a:lnTo>
                <a:lnTo>
                  <a:pt x="798" y="2072"/>
                </a:lnTo>
                <a:lnTo>
                  <a:pt x="793" y="2080"/>
                </a:lnTo>
                <a:lnTo>
                  <a:pt x="786" y="2088"/>
                </a:lnTo>
                <a:lnTo>
                  <a:pt x="779" y="2097"/>
                </a:lnTo>
                <a:lnTo>
                  <a:pt x="771" y="2104"/>
                </a:lnTo>
                <a:lnTo>
                  <a:pt x="762" y="2110"/>
                </a:lnTo>
                <a:lnTo>
                  <a:pt x="753" y="2114"/>
                </a:lnTo>
                <a:lnTo>
                  <a:pt x="743" y="2119"/>
                </a:lnTo>
                <a:lnTo>
                  <a:pt x="740" y="2123"/>
                </a:lnTo>
                <a:lnTo>
                  <a:pt x="735" y="2126"/>
                </a:lnTo>
                <a:lnTo>
                  <a:pt x="733" y="2131"/>
                </a:lnTo>
                <a:lnTo>
                  <a:pt x="729" y="2136"/>
                </a:lnTo>
                <a:lnTo>
                  <a:pt x="725" y="2148"/>
                </a:lnTo>
                <a:lnTo>
                  <a:pt x="721" y="2161"/>
                </a:lnTo>
                <a:lnTo>
                  <a:pt x="717" y="2173"/>
                </a:lnTo>
                <a:lnTo>
                  <a:pt x="715" y="2181"/>
                </a:lnTo>
                <a:lnTo>
                  <a:pt x="715" y="2183"/>
                </a:lnTo>
                <a:lnTo>
                  <a:pt x="715" y="2186"/>
                </a:lnTo>
                <a:lnTo>
                  <a:pt x="716" y="2189"/>
                </a:lnTo>
                <a:lnTo>
                  <a:pt x="717" y="2192"/>
                </a:lnTo>
                <a:lnTo>
                  <a:pt x="723" y="2198"/>
                </a:lnTo>
                <a:lnTo>
                  <a:pt x="731" y="2204"/>
                </a:lnTo>
                <a:lnTo>
                  <a:pt x="736" y="2207"/>
                </a:lnTo>
                <a:lnTo>
                  <a:pt x="742" y="2208"/>
                </a:lnTo>
                <a:lnTo>
                  <a:pt x="749" y="2210"/>
                </a:lnTo>
                <a:lnTo>
                  <a:pt x="756" y="2211"/>
                </a:lnTo>
                <a:lnTo>
                  <a:pt x="769" y="2212"/>
                </a:lnTo>
                <a:lnTo>
                  <a:pt x="780" y="2211"/>
                </a:lnTo>
                <a:lnTo>
                  <a:pt x="787" y="2210"/>
                </a:lnTo>
                <a:lnTo>
                  <a:pt x="797" y="2206"/>
                </a:lnTo>
                <a:lnTo>
                  <a:pt x="804" y="2201"/>
                </a:lnTo>
                <a:lnTo>
                  <a:pt x="812" y="2193"/>
                </a:lnTo>
                <a:lnTo>
                  <a:pt x="821" y="2182"/>
                </a:lnTo>
                <a:lnTo>
                  <a:pt x="832" y="2171"/>
                </a:lnTo>
                <a:lnTo>
                  <a:pt x="838" y="2166"/>
                </a:lnTo>
                <a:lnTo>
                  <a:pt x="846" y="2162"/>
                </a:lnTo>
                <a:lnTo>
                  <a:pt x="851" y="2158"/>
                </a:lnTo>
                <a:lnTo>
                  <a:pt x="857" y="2156"/>
                </a:lnTo>
                <a:lnTo>
                  <a:pt x="867" y="2154"/>
                </a:lnTo>
                <a:lnTo>
                  <a:pt x="874" y="2150"/>
                </a:lnTo>
                <a:lnTo>
                  <a:pt x="878" y="2148"/>
                </a:lnTo>
                <a:lnTo>
                  <a:pt x="880" y="2144"/>
                </a:lnTo>
                <a:lnTo>
                  <a:pt x="882" y="2141"/>
                </a:lnTo>
                <a:lnTo>
                  <a:pt x="885" y="2136"/>
                </a:lnTo>
                <a:lnTo>
                  <a:pt x="886" y="2126"/>
                </a:lnTo>
                <a:lnTo>
                  <a:pt x="886" y="2116"/>
                </a:lnTo>
                <a:lnTo>
                  <a:pt x="886" y="2112"/>
                </a:lnTo>
                <a:lnTo>
                  <a:pt x="884" y="2109"/>
                </a:lnTo>
                <a:lnTo>
                  <a:pt x="881" y="2105"/>
                </a:lnTo>
                <a:lnTo>
                  <a:pt x="879" y="2103"/>
                </a:lnTo>
                <a:lnTo>
                  <a:pt x="875" y="2101"/>
                </a:lnTo>
                <a:lnTo>
                  <a:pt x="873" y="2098"/>
                </a:lnTo>
                <a:lnTo>
                  <a:pt x="872" y="2095"/>
                </a:lnTo>
                <a:lnTo>
                  <a:pt x="871" y="2092"/>
                </a:lnTo>
                <a:lnTo>
                  <a:pt x="871" y="2088"/>
                </a:lnTo>
                <a:lnTo>
                  <a:pt x="871" y="2085"/>
                </a:lnTo>
                <a:lnTo>
                  <a:pt x="873" y="2081"/>
                </a:lnTo>
                <a:lnTo>
                  <a:pt x="874" y="2079"/>
                </a:lnTo>
                <a:lnTo>
                  <a:pt x="887" y="2062"/>
                </a:lnTo>
                <a:lnTo>
                  <a:pt x="900" y="2049"/>
                </a:lnTo>
                <a:lnTo>
                  <a:pt x="904" y="2047"/>
                </a:lnTo>
                <a:lnTo>
                  <a:pt x="907" y="2046"/>
                </a:lnTo>
                <a:lnTo>
                  <a:pt x="912" y="2046"/>
                </a:lnTo>
                <a:lnTo>
                  <a:pt x="916" y="2046"/>
                </a:lnTo>
                <a:lnTo>
                  <a:pt x="920" y="2047"/>
                </a:lnTo>
                <a:lnTo>
                  <a:pt x="924" y="2048"/>
                </a:lnTo>
                <a:lnTo>
                  <a:pt x="928" y="2051"/>
                </a:lnTo>
                <a:lnTo>
                  <a:pt x="931" y="2056"/>
                </a:lnTo>
                <a:lnTo>
                  <a:pt x="936" y="2066"/>
                </a:lnTo>
                <a:lnTo>
                  <a:pt x="939" y="2074"/>
                </a:lnTo>
                <a:lnTo>
                  <a:pt x="942" y="2078"/>
                </a:lnTo>
                <a:lnTo>
                  <a:pt x="944" y="2081"/>
                </a:lnTo>
                <a:lnTo>
                  <a:pt x="949" y="2082"/>
                </a:lnTo>
                <a:lnTo>
                  <a:pt x="954" y="2084"/>
                </a:lnTo>
                <a:lnTo>
                  <a:pt x="967" y="2084"/>
                </a:lnTo>
                <a:lnTo>
                  <a:pt x="977" y="2084"/>
                </a:lnTo>
                <a:lnTo>
                  <a:pt x="983" y="2085"/>
                </a:lnTo>
                <a:lnTo>
                  <a:pt x="988" y="2087"/>
                </a:lnTo>
                <a:lnTo>
                  <a:pt x="993" y="2091"/>
                </a:lnTo>
                <a:lnTo>
                  <a:pt x="998" y="2097"/>
                </a:lnTo>
                <a:lnTo>
                  <a:pt x="1008" y="2111"/>
                </a:lnTo>
                <a:lnTo>
                  <a:pt x="1020" y="2130"/>
                </a:lnTo>
                <a:lnTo>
                  <a:pt x="1032" y="2149"/>
                </a:lnTo>
                <a:lnTo>
                  <a:pt x="1040" y="2164"/>
                </a:lnTo>
                <a:lnTo>
                  <a:pt x="1046" y="2176"/>
                </a:lnTo>
                <a:lnTo>
                  <a:pt x="1054" y="2183"/>
                </a:lnTo>
                <a:lnTo>
                  <a:pt x="1056" y="2186"/>
                </a:lnTo>
                <a:lnTo>
                  <a:pt x="1061" y="2186"/>
                </a:lnTo>
                <a:lnTo>
                  <a:pt x="1065" y="2186"/>
                </a:lnTo>
                <a:lnTo>
                  <a:pt x="1070" y="2185"/>
                </a:lnTo>
                <a:lnTo>
                  <a:pt x="1081" y="2180"/>
                </a:lnTo>
                <a:lnTo>
                  <a:pt x="1089" y="2179"/>
                </a:lnTo>
                <a:lnTo>
                  <a:pt x="1092" y="2179"/>
                </a:lnTo>
                <a:lnTo>
                  <a:pt x="1095" y="2180"/>
                </a:lnTo>
                <a:lnTo>
                  <a:pt x="1098" y="2182"/>
                </a:lnTo>
                <a:lnTo>
                  <a:pt x="1100" y="2186"/>
                </a:lnTo>
                <a:lnTo>
                  <a:pt x="1103" y="2191"/>
                </a:lnTo>
                <a:lnTo>
                  <a:pt x="1106" y="2193"/>
                </a:lnTo>
                <a:lnTo>
                  <a:pt x="1109" y="2195"/>
                </a:lnTo>
                <a:lnTo>
                  <a:pt x="1113" y="2195"/>
                </a:lnTo>
                <a:lnTo>
                  <a:pt x="1120" y="2195"/>
                </a:lnTo>
                <a:lnTo>
                  <a:pt x="1127" y="2193"/>
                </a:lnTo>
                <a:lnTo>
                  <a:pt x="1136" y="2191"/>
                </a:lnTo>
                <a:lnTo>
                  <a:pt x="1145" y="2189"/>
                </a:lnTo>
                <a:lnTo>
                  <a:pt x="1155" y="2189"/>
                </a:lnTo>
                <a:lnTo>
                  <a:pt x="1164" y="2192"/>
                </a:lnTo>
                <a:lnTo>
                  <a:pt x="1169" y="2193"/>
                </a:lnTo>
                <a:lnTo>
                  <a:pt x="1174" y="2193"/>
                </a:lnTo>
                <a:lnTo>
                  <a:pt x="1178" y="2193"/>
                </a:lnTo>
                <a:lnTo>
                  <a:pt x="1183" y="2193"/>
                </a:lnTo>
                <a:lnTo>
                  <a:pt x="1191" y="2191"/>
                </a:lnTo>
                <a:lnTo>
                  <a:pt x="1200" y="2186"/>
                </a:lnTo>
                <a:lnTo>
                  <a:pt x="1209" y="2182"/>
                </a:lnTo>
                <a:lnTo>
                  <a:pt x="1220" y="2179"/>
                </a:lnTo>
                <a:lnTo>
                  <a:pt x="1226" y="2179"/>
                </a:lnTo>
                <a:lnTo>
                  <a:pt x="1233" y="2179"/>
                </a:lnTo>
                <a:lnTo>
                  <a:pt x="1241" y="2180"/>
                </a:lnTo>
                <a:lnTo>
                  <a:pt x="1249" y="2182"/>
                </a:lnTo>
                <a:lnTo>
                  <a:pt x="1263" y="2188"/>
                </a:lnTo>
                <a:lnTo>
                  <a:pt x="1273" y="2193"/>
                </a:lnTo>
                <a:lnTo>
                  <a:pt x="1277" y="2195"/>
                </a:lnTo>
                <a:lnTo>
                  <a:pt x="1279" y="2199"/>
                </a:lnTo>
                <a:lnTo>
                  <a:pt x="1282" y="2202"/>
                </a:lnTo>
                <a:lnTo>
                  <a:pt x="1282" y="2208"/>
                </a:lnTo>
                <a:lnTo>
                  <a:pt x="1283" y="2219"/>
                </a:lnTo>
                <a:lnTo>
                  <a:pt x="1284" y="2227"/>
                </a:lnTo>
                <a:lnTo>
                  <a:pt x="1285" y="2231"/>
                </a:lnTo>
                <a:lnTo>
                  <a:pt x="1288" y="2234"/>
                </a:lnTo>
                <a:lnTo>
                  <a:pt x="1291" y="2237"/>
                </a:lnTo>
                <a:lnTo>
                  <a:pt x="1296" y="2239"/>
                </a:lnTo>
                <a:lnTo>
                  <a:pt x="1307" y="2242"/>
                </a:lnTo>
                <a:lnTo>
                  <a:pt x="1313" y="2242"/>
                </a:lnTo>
                <a:lnTo>
                  <a:pt x="1317" y="2239"/>
                </a:lnTo>
                <a:lnTo>
                  <a:pt x="1326" y="2234"/>
                </a:lnTo>
                <a:lnTo>
                  <a:pt x="1334" y="2227"/>
                </a:lnTo>
                <a:lnTo>
                  <a:pt x="1342" y="2218"/>
                </a:lnTo>
                <a:lnTo>
                  <a:pt x="1350" y="2206"/>
                </a:lnTo>
                <a:lnTo>
                  <a:pt x="1353" y="2198"/>
                </a:lnTo>
                <a:lnTo>
                  <a:pt x="1354" y="2194"/>
                </a:lnTo>
                <a:lnTo>
                  <a:pt x="1357" y="2192"/>
                </a:lnTo>
                <a:lnTo>
                  <a:pt x="1359" y="2189"/>
                </a:lnTo>
                <a:lnTo>
                  <a:pt x="1363" y="2187"/>
                </a:lnTo>
                <a:lnTo>
                  <a:pt x="1366" y="2186"/>
                </a:lnTo>
                <a:lnTo>
                  <a:pt x="1370" y="2185"/>
                </a:lnTo>
                <a:lnTo>
                  <a:pt x="1375" y="2183"/>
                </a:lnTo>
                <a:lnTo>
                  <a:pt x="1380" y="2183"/>
                </a:lnTo>
                <a:lnTo>
                  <a:pt x="1389" y="2183"/>
                </a:lnTo>
                <a:lnTo>
                  <a:pt x="1396" y="2181"/>
                </a:lnTo>
                <a:lnTo>
                  <a:pt x="1399" y="2177"/>
                </a:lnTo>
                <a:lnTo>
                  <a:pt x="1402" y="2174"/>
                </a:lnTo>
                <a:lnTo>
                  <a:pt x="1404" y="2170"/>
                </a:lnTo>
                <a:lnTo>
                  <a:pt x="1408" y="2168"/>
                </a:lnTo>
                <a:lnTo>
                  <a:pt x="1413" y="2167"/>
                </a:lnTo>
                <a:lnTo>
                  <a:pt x="1417" y="2167"/>
                </a:lnTo>
                <a:lnTo>
                  <a:pt x="1422" y="2166"/>
                </a:lnTo>
                <a:lnTo>
                  <a:pt x="1424" y="2163"/>
                </a:lnTo>
                <a:lnTo>
                  <a:pt x="1426" y="2161"/>
                </a:lnTo>
                <a:lnTo>
                  <a:pt x="1427" y="2158"/>
                </a:lnTo>
                <a:lnTo>
                  <a:pt x="1427" y="2155"/>
                </a:lnTo>
                <a:lnTo>
                  <a:pt x="1426" y="2151"/>
                </a:lnTo>
                <a:lnTo>
                  <a:pt x="1426" y="2147"/>
                </a:lnTo>
                <a:lnTo>
                  <a:pt x="1426" y="2142"/>
                </a:lnTo>
                <a:lnTo>
                  <a:pt x="1427" y="2137"/>
                </a:lnTo>
                <a:lnTo>
                  <a:pt x="1429" y="2132"/>
                </a:lnTo>
                <a:lnTo>
                  <a:pt x="1433" y="2129"/>
                </a:lnTo>
                <a:lnTo>
                  <a:pt x="1438" y="2125"/>
                </a:lnTo>
                <a:lnTo>
                  <a:pt x="1443" y="2122"/>
                </a:lnTo>
                <a:lnTo>
                  <a:pt x="1449" y="2118"/>
                </a:lnTo>
                <a:lnTo>
                  <a:pt x="1457" y="2114"/>
                </a:lnTo>
                <a:lnTo>
                  <a:pt x="1465" y="2111"/>
                </a:lnTo>
                <a:lnTo>
                  <a:pt x="1472" y="2106"/>
                </a:lnTo>
                <a:lnTo>
                  <a:pt x="1479" y="2100"/>
                </a:lnTo>
                <a:lnTo>
                  <a:pt x="1486" y="2094"/>
                </a:lnTo>
                <a:lnTo>
                  <a:pt x="1491" y="2088"/>
                </a:lnTo>
                <a:lnTo>
                  <a:pt x="1495" y="2082"/>
                </a:lnTo>
                <a:lnTo>
                  <a:pt x="1495" y="2076"/>
                </a:lnTo>
                <a:lnTo>
                  <a:pt x="1493" y="2066"/>
                </a:lnTo>
                <a:lnTo>
                  <a:pt x="1492" y="2054"/>
                </a:lnTo>
                <a:lnTo>
                  <a:pt x="1493" y="2049"/>
                </a:lnTo>
                <a:lnTo>
                  <a:pt x="1493" y="2043"/>
                </a:lnTo>
                <a:lnTo>
                  <a:pt x="1496" y="2038"/>
                </a:lnTo>
                <a:lnTo>
                  <a:pt x="1498" y="2034"/>
                </a:lnTo>
                <a:lnTo>
                  <a:pt x="1512" y="2018"/>
                </a:lnTo>
                <a:lnTo>
                  <a:pt x="1522" y="2005"/>
                </a:lnTo>
                <a:lnTo>
                  <a:pt x="1523" y="1998"/>
                </a:lnTo>
                <a:lnTo>
                  <a:pt x="1527" y="1993"/>
                </a:lnTo>
                <a:lnTo>
                  <a:pt x="1530" y="1988"/>
                </a:lnTo>
                <a:lnTo>
                  <a:pt x="1534" y="1986"/>
                </a:lnTo>
                <a:lnTo>
                  <a:pt x="1537" y="1983"/>
                </a:lnTo>
                <a:lnTo>
                  <a:pt x="1540" y="1978"/>
                </a:lnTo>
                <a:lnTo>
                  <a:pt x="1541" y="1969"/>
                </a:lnTo>
                <a:lnTo>
                  <a:pt x="1540" y="1959"/>
                </a:lnTo>
                <a:lnTo>
                  <a:pt x="1536" y="1948"/>
                </a:lnTo>
                <a:lnTo>
                  <a:pt x="1529" y="1936"/>
                </a:lnTo>
                <a:lnTo>
                  <a:pt x="1526" y="1931"/>
                </a:lnTo>
                <a:lnTo>
                  <a:pt x="1523" y="1925"/>
                </a:lnTo>
                <a:lnTo>
                  <a:pt x="1521" y="1921"/>
                </a:lnTo>
                <a:lnTo>
                  <a:pt x="1520" y="1915"/>
                </a:lnTo>
                <a:lnTo>
                  <a:pt x="1521" y="1904"/>
                </a:lnTo>
                <a:lnTo>
                  <a:pt x="1522" y="1896"/>
                </a:lnTo>
                <a:lnTo>
                  <a:pt x="1524" y="1892"/>
                </a:lnTo>
                <a:lnTo>
                  <a:pt x="1526" y="1890"/>
                </a:lnTo>
                <a:lnTo>
                  <a:pt x="1528" y="1887"/>
                </a:lnTo>
                <a:lnTo>
                  <a:pt x="1531" y="1886"/>
                </a:lnTo>
                <a:lnTo>
                  <a:pt x="1534" y="1886"/>
                </a:lnTo>
                <a:lnTo>
                  <a:pt x="1536" y="1884"/>
                </a:lnTo>
                <a:lnTo>
                  <a:pt x="1539" y="1883"/>
                </a:lnTo>
                <a:lnTo>
                  <a:pt x="1540" y="1879"/>
                </a:lnTo>
                <a:lnTo>
                  <a:pt x="1541" y="1877"/>
                </a:lnTo>
                <a:lnTo>
                  <a:pt x="1541" y="1873"/>
                </a:lnTo>
                <a:lnTo>
                  <a:pt x="1540" y="1870"/>
                </a:lnTo>
                <a:lnTo>
                  <a:pt x="1537" y="1866"/>
                </a:lnTo>
                <a:lnTo>
                  <a:pt x="1533" y="1860"/>
                </a:lnTo>
                <a:lnTo>
                  <a:pt x="1528" y="1853"/>
                </a:lnTo>
                <a:lnTo>
                  <a:pt x="1526" y="1849"/>
                </a:lnTo>
                <a:lnTo>
                  <a:pt x="1524" y="1846"/>
                </a:lnTo>
                <a:lnTo>
                  <a:pt x="1524" y="1840"/>
                </a:lnTo>
                <a:lnTo>
                  <a:pt x="1524" y="1835"/>
                </a:lnTo>
                <a:lnTo>
                  <a:pt x="1526" y="1828"/>
                </a:lnTo>
                <a:lnTo>
                  <a:pt x="1528" y="1822"/>
                </a:lnTo>
                <a:lnTo>
                  <a:pt x="1530" y="1817"/>
                </a:lnTo>
                <a:lnTo>
                  <a:pt x="1535" y="1813"/>
                </a:lnTo>
                <a:lnTo>
                  <a:pt x="1540" y="1809"/>
                </a:lnTo>
                <a:lnTo>
                  <a:pt x="1546" y="1807"/>
                </a:lnTo>
                <a:lnTo>
                  <a:pt x="1550" y="1805"/>
                </a:lnTo>
                <a:lnTo>
                  <a:pt x="1556" y="1808"/>
                </a:lnTo>
                <a:lnTo>
                  <a:pt x="1567" y="1813"/>
                </a:lnTo>
                <a:lnTo>
                  <a:pt x="1578" y="1816"/>
                </a:lnTo>
                <a:lnTo>
                  <a:pt x="1587" y="1817"/>
                </a:lnTo>
                <a:lnTo>
                  <a:pt x="1597" y="1817"/>
                </a:lnTo>
                <a:lnTo>
                  <a:pt x="1606" y="1816"/>
                </a:lnTo>
                <a:lnTo>
                  <a:pt x="1616" y="1816"/>
                </a:lnTo>
                <a:lnTo>
                  <a:pt x="1624" y="1818"/>
                </a:lnTo>
                <a:lnTo>
                  <a:pt x="1632" y="1822"/>
                </a:lnTo>
                <a:lnTo>
                  <a:pt x="1641" y="1826"/>
                </a:lnTo>
                <a:lnTo>
                  <a:pt x="1647" y="1827"/>
                </a:lnTo>
                <a:lnTo>
                  <a:pt x="1650" y="1827"/>
                </a:lnTo>
                <a:lnTo>
                  <a:pt x="1653" y="1826"/>
                </a:lnTo>
                <a:lnTo>
                  <a:pt x="1655" y="1822"/>
                </a:lnTo>
                <a:lnTo>
                  <a:pt x="1657" y="1817"/>
                </a:lnTo>
                <a:lnTo>
                  <a:pt x="1660" y="1809"/>
                </a:lnTo>
                <a:lnTo>
                  <a:pt x="1663" y="1801"/>
                </a:lnTo>
                <a:lnTo>
                  <a:pt x="1667" y="1798"/>
                </a:lnTo>
                <a:lnTo>
                  <a:pt x="1671" y="1796"/>
                </a:lnTo>
                <a:lnTo>
                  <a:pt x="1676" y="1794"/>
                </a:lnTo>
                <a:lnTo>
                  <a:pt x="1682" y="1792"/>
                </a:lnTo>
                <a:lnTo>
                  <a:pt x="1694" y="1789"/>
                </a:lnTo>
                <a:lnTo>
                  <a:pt x="1701" y="1786"/>
                </a:lnTo>
                <a:lnTo>
                  <a:pt x="1703" y="1784"/>
                </a:lnTo>
                <a:lnTo>
                  <a:pt x="1703" y="1782"/>
                </a:lnTo>
                <a:lnTo>
                  <a:pt x="1703" y="1778"/>
                </a:lnTo>
                <a:lnTo>
                  <a:pt x="1703" y="1773"/>
                </a:lnTo>
                <a:lnTo>
                  <a:pt x="1700" y="1760"/>
                </a:lnTo>
                <a:lnTo>
                  <a:pt x="1697" y="1747"/>
                </a:lnTo>
                <a:lnTo>
                  <a:pt x="1694" y="1740"/>
                </a:lnTo>
                <a:lnTo>
                  <a:pt x="1692" y="1735"/>
                </a:lnTo>
                <a:lnTo>
                  <a:pt x="1688" y="1731"/>
                </a:lnTo>
                <a:lnTo>
                  <a:pt x="1685" y="1728"/>
                </a:lnTo>
                <a:lnTo>
                  <a:pt x="1667" y="1722"/>
                </a:lnTo>
                <a:lnTo>
                  <a:pt x="1652" y="1716"/>
                </a:lnTo>
                <a:lnTo>
                  <a:pt x="1648" y="1713"/>
                </a:lnTo>
                <a:lnTo>
                  <a:pt x="1646" y="1707"/>
                </a:lnTo>
                <a:lnTo>
                  <a:pt x="1643" y="1701"/>
                </a:lnTo>
                <a:lnTo>
                  <a:pt x="1642" y="1695"/>
                </a:lnTo>
                <a:lnTo>
                  <a:pt x="1642" y="1688"/>
                </a:lnTo>
                <a:lnTo>
                  <a:pt x="1643" y="1683"/>
                </a:lnTo>
                <a:lnTo>
                  <a:pt x="1643" y="1681"/>
                </a:lnTo>
                <a:lnTo>
                  <a:pt x="1646" y="1679"/>
                </a:lnTo>
                <a:lnTo>
                  <a:pt x="1647" y="1678"/>
                </a:lnTo>
                <a:lnTo>
                  <a:pt x="1649" y="1677"/>
                </a:lnTo>
                <a:lnTo>
                  <a:pt x="1657" y="1676"/>
                </a:lnTo>
                <a:lnTo>
                  <a:pt x="1667" y="1675"/>
                </a:lnTo>
                <a:lnTo>
                  <a:pt x="1671" y="1673"/>
                </a:lnTo>
                <a:lnTo>
                  <a:pt x="1674" y="1671"/>
                </a:lnTo>
                <a:lnTo>
                  <a:pt x="1678" y="1668"/>
                </a:lnTo>
                <a:lnTo>
                  <a:pt x="1680" y="1664"/>
                </a:lnTo>
                <a:lnTo>
                  <a:pt x="1684" y="1656"/>
                </a:lnTo>
                <a:lnTo>
                  <a:pt x="1687" y="1650"/>
                </a:lnTo>
                <a:lnTo>
                  <a:pt x="1691" y="1649"/>
                </a:lnTo>
                <a:lnTo>
                  <a:pt x="1693" y="1649"/>
                </a:lnTo>
                <a:lnTo>
                  <a:pt x="1697" y="1650"/>
                </a:lnTo>
                <a:lnTo>
                  <a:pt x="1701" y="1652"/>
                </a:lnTo>
                <a:lnTo>
                  <a:pt x="1705" y="1656"/>
                </a:lnTo>
                <a:lnTo>
                  <a:pt x="1709" y="1657"/>
                </a:lnTo>
                <a:lnTo>
                  <a:pt x="1712" y="1658"/>
                </a:lnTo>
                <a:lnTo>
                  <a:pt x="1716" y="1658"/>
                </a:lnTo>
                <a:lnTo>
                  <a:pt x="1718" y="1657"/>
                </a:lnTo>
                <a:lnTo>
                  <a:pt x="1720" y="1656"/>
                </a:lnTo>
                <a:lnTo>
                  <a:pt x="1722" y="1653"/>
                </a:lnTo>
                <a:lnTo>
                  <a:pt x="1724" y="1651"/>
                </a:lnTo>
                <a:lnTo>
                  <a:pt x="1729" y="1644"/>
                </a:lnTo>
                <a:lnTo>
                  <a:pt x="1731" y="1635"/>
                </a:lnTo>
                <a:lnTo>
                  <a:pt x="1731" y="1627"/>
                </a:lnTo>
                <a:lnTo>
                  <a:pt x="1731" y="1619"/>
                </a:lnTo>
                <a:lnTo>
                  <a:pt x="1729" y="1612"/>
                </a:lnTo>
                <a:lnTo>
                  <a:pt x="1728" y="1605"/>
                </a:lnTo>
                <a:lnTo>
                  <a:pt x="1729" y="1602"/>
                </a:lnTo>
                <a:lnTo>
                  <a:pt x="1730" y="1600"/>
                </a:lnTo>
                <a:lnTo>
                  <a:pt x="1732" y="1599"/>
                </a:lnTo>
                <a:lnTo>
                  <a:pt x="1737" y="1599"/>
                </a:lnTo>
                <a:lnTo>
                  <a:pt x="1741" y="1597"/>
                </a:lnTo>
                <a:lnTo>
                  <a:pt x="1744" y="1597"/>
                </a:lnTo>
                <a:lnTo>
                  <a:pt x="1748" y="1595"/>
                </a:lnTo>
                <a:lnTo>
                  <a:pt x="1749" y="1593"/>
                </a:lnTo>
                <a:lnTo>
                  <a:pt x="1753" y="1586"/>
                </a:lnTo>
                <a:lnTo>
                  <a:pt x="1753" y="1576"/>
                </a:lnTo>
                <a:lnTo>
                  <a:pt x="1753" y="1563"/>
                </a:lnTo>
                <a:lnTo>
                  <a:pt x="1753" y="1549"/>
                </a:lnTo>
                <a:lnTo>
                  <a:pt x="1754" y="1534"/>
                </a:lnTo>
                <a:lnTo>
                  <a:pt x="1756" y="1524"/>
                </a:lnTo>
                <a:lnTo>
                  <a:pt x="1761" y="1513"/>
                </a:lnTo>
                <a:lnTo>
                  <a:pt x="1764" y="1499"/>
                </a:lnTo>
                <a:lnTo>
                  <a:pt x="1768" y="1484"/>
                </a:lnTo>
                <a:lnTo>
                  <a:pt x="1769" y="1473"/>
                </a:lnTo>
                <a:lnTo>
                  <a:pt x="1768" y="1458"/>
                </a:lnTo>
                <a:lnTo>
                  <a:pt x="1767" y="1446"/>
                </a:lnTo>
                <a:lnTo>
                  <a:pt x="1766" y="1444"/>
                </a:lnTo>
                <a:lnTo>
                  <a:pt x="1766" y="1442"/>
                </a:lnTo>
                <a:lnTo>
                  <a:pt x="1764" y="1442"/>
                </a:lnTo>
                <a:lnTo>
                  <a:pt x="1763" y="1442"/>
                </a:lnTo>
                <a:lnTo>
                  <a:pt x="1758" y="1443"/>
                </a:lnTo>
                <a:lnTo>
                  <a:pt x="1750" y="1441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 w="3175">
            <a:solidFill>
              <a:srgbClr val="808080"/>
            </a:solidFill>
            <a:round/>
          </a:ln>
        </p:spPr>
        <p:txBody>
          <a:bodyPr/>
          <a:lstStyle/>
          <a:p>
            <a:endParaRPr lang="en-US" altLang="zh-CN" sz="1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安徽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61436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月流通车型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TOP10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430741" y="2431197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文本框 10"/>
          <p:cNvSpPr txBox="1"/>
          <p:nvPr/>
        </p:nvSpPr>
        <p:spPr>
          <a:xfrm>
            <a:off x="292099" y="1130300"/>
            <a:ext cx="4261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电商平台车源发布量及用户关注度占比最高为奥迪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A6L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，宝马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系降至第二位；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品牌占电商平台发布量的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12.80%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4740876" y="2429824"/>
          <a:ext cx="3606800" cy="34870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文本框 12"/>
          <p:cNvSpPr txBox="1"/>
          <p:nvPr/>
        </p:nvSpPr>
        <p:spPr>
          <a:xfrm>
            <a:off x="4940300" y="1130300"/>
            <a:ext cx="3949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捷达交易量排名第一；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品牌占实地交易量的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16.89%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28599" y="381000"/>
            <a:ext cx="48863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月电商交易统计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92100" y="1130300"/>
            <a:ext cx="85598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月主流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电商平台共上传车源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17.82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万台，当月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3.28%</a:t>
            </a: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车辆完成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交易；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售出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车辆中，线下渠道销售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23.5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线上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B2C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60.3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天。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图表 8"/>
          <p:cNvGraphicFramePr/>
          <p:nvPr/>
        </p:nvGraphicFramePr>
        <p:xfrm>
          <a:off x="1476375" y="4419600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图表 11"/>
          <p:cNvGraphicFramePr/>
          <p:nvPr/>
        </p:nvGraphicFramePr>
        <p:xfrm>
          <a:off x="292100" y="2147518"/>
          <a:ext cx="8559800" cy="236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3" name="图表 12"/>
          <p:cNvGraphicFramePr/>
          <p:nvPr/>
        </p:nvGraphicFramePr>
        <p:xfrm>
          <a:off x="1271202" y="4258962"/>
          <a:ext cx="3638550" cy="2349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4926227" y="4709641"/>
            <a:ext cx="354227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月，电商平台销售周期较上月略有缩短，有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63.16%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的车辆销售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周期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超过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日，较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月减少了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3.37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个百分点。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/>
          <p:cNvSpPr txBox="1">
            <a:spLocks noChangeArrowheads="1"/>
          </p:cNvSpPr>
          <p:nvPr/>
        </p:nvSpPr>
        <p:spPr bwMode="auto">
          <a:xfrm>
            <a:off x="2979737" y="2054225"/>
            <a:ext cx="4192959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eaLnBrk="1" hangingPunct="1"/>
            <a:r>
              <a:rPr lang="zh-CN" altLang="en-US" sz="8000" b="1" i="0" dirty="0">
                <a:latin typeface="华文行楷" panose="02010800040101010101" pitchFamily="2" charset="-122"/>
                <a:ea typeface="华文行楷" panose="02010800040101010101" pitchFamily="2" charset="-122"/>
              </a:rPr>
              <a:t>谢 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2205037" y="2443662"/>
            <a:ext cx="4810125" cy="482600"/>
            <a:chOff x="2305050" y="2692400"/>
            <a:chExt cx="4324350" cy="482600"/>
          </a:xfrm>
        </p:grpSpPr>
        <p:sp>
          <p:nvSpPr>
            <p:cNvPr id="9" name="矩形 8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第一部分：</a:t>
              </a:r>
              <a:r>
                <a:rPr lang="en-US" altLang="zh-CN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月市场概况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2510065"/>
            <a:ext cx="317500" cy="3175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2205037" y="3060156"/>
            <a:ext cx="4810125" cy="482600"/>
            <a:chOff x="2305050" y="2692400"/>
            <a:chExt cx="4324350" cy="482600"/>
          </a:xfrm>
        </p:grpSpPr>
        <p:sp>
          <p:nvSpPr>
            <p:cNvPr id="13" name="矩形 12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第二部分：二手车价格分析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椭圆 13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126559"/>
            <a:ext cx="317500" cy="317500"/>
          </a:xfrm>
          <a:prstGeom prst="rect">
            <a:avLst/>
          </a:prstGeom>
        </p:spPr>
      </p:pic>
      <p:grpSp>
        <p:nvGrpSpPr>
          <p:cNvPr id="17" name="组合 16"/>
          <p:cNvGrpSpPr/>
          <p:nvPr/>
        </p:nvGrpSpPr>
        <p:grpSpPr>
          <a:xfrm>
            <a:off x="2205037" y="3676650"/>
            <a:ext cx="4810125" cy="482600"/>
            <a:chOff x="2305050" y="2692400"/>
            <a:chExt cx="4324350" cy="482600"/>
          </a:xfrm>
        </p:grpSpPr>
        <p:sp>
          <p:nvSpPr>
            <p:cNvPr id="18" name="矩形 17"/>
            <p:cNvSpPr/>
            <p:nvPr/>
          </p:nvSpPr>
          <p:spPr>
            <a:xfrm>
              <a:off x="2565400" y="2692400"/>
              <a:ext cx="3822700" cy="482600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zh-CN" altLang="en-US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第三部分：二手车流通性分析</a:t>
              </a:r>
              <a:endParaRPr lang="zh-CN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30505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6146800" y="2692400"/>
              <a:ext cx="482600" cy="482600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6649" y="3743053"/>
            <a:ext cx="317500" cy="317500"/>
          </a:xfrm>
          <a:prstGeom prst="rect">
            <a:avLst/>
          </a:prstGeom>
        </p:spPr>
      </p:pic>
      <p:sp>
        <p:nvSpPr>
          <p:cNvPr id="22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图表 14"/>
          <p:cNvGraphicFramePr/>
          <p:nvPr/>
        </p:nvGraphicFramePr>
        <p:xfrm>
          <a:off x="0" y="3014950"/>
          <a:ext cx="4616824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图表 16"/>
          <p:cNvGraphicFramePr/>
          <p:nvPr/>
        </p:nvGraphicFramePr>
        <p:xfrm>
          <a:off x="4527176" y="3014950"/>
          <a:ext cx="4616824" cy="32445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569658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月，全国二手车市场交易量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107.98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万辆，交易量环比上升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30.89%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，去年同期交易量为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88.81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万辆，本月同比增长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21.59%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年一季度，全国二手车累积交易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279.12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22.17%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交易额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1824.95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亿元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同比上年同期增长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39.79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  <p:sp>
        <p:nvSpPr>
          <p:cNvPr id="7" name="矩形 6"/>
          <p:cNvSpPr/>
          <p:nvPr/>
        </p:nvSpPr>
        <p:spPr>
          <a:xfrm>
            <a:off x="1844301" y="3717155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30.89%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663551" y="3558586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sp>
        <p:nvSpPr>
          <p:cNvPr id="11" name="矩形 10"/>
          <p:cNvSpPr/>
          <p:nvPr/>
        </p:nvSpPr>
        <p:spPr>
          <a:xfrm>
            <a:off x="6320459" y="3669652"/>
            <a:ext cx="1060450" cy="2809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2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22.17%</a:t>
            </a:r>
            <a:endParaRPr lang="zh-CN" altLang="en-US" sz="12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上箭头 2"/>
          <p:cNvSpPr>
            <a:spLocks noChangeArrowheads="1"/>
          </p:cNvSpPr>
          <p:nvPr/>
        </p:nvSpPr>
        <p:spPr bwMode="auto">
          <a:xfrm>
            <a:off x="6540828" y="3964010"/>
            <a:ext cx="544525" cy="56781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  <p:sp>
        <p:nvSpPr>
          <p:cNvPr id="13" name="上箭头 2"/>
          <p:cNvSpPr>
            <a:spLocks noChangeArrowheads="1"/>
          </p:cNvSpPr>
          <p:nvPr/>
        </p:nvSpPr>
        <p:spPr bwMode="auto">
          <a:xfrm>
            <a:off x="2078512" y="4105019"/>
            <a:ext cx="544525" cy="567812"/>
          </a:xfrm>
          <a:prstGeom prst="up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algn="ctr">
            <a:solidFill>
              <a:schemeClr val="bg1"/>
            </a:solidFill>
            <a:round/>
          </a:ln>
        </p:spPr>
        <p:txBody>
          <a:bodyPr/>
          <a:lstStyle/>
          <a:p>
            <a:pPr eaLnBrk="1" hangingPunct="1"/>
            <a:endParaRPr lang="zh-CN" altLang="en-US"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300" cy="1553210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年一季度，全国二手车市场交易量同比上升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22.17%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，其中轿车增幅最大，达到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18.58%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，载货车市场涨幅为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15.83%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，客车市场涨幅为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8.58%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与去年一季度相比，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MPV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与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SUV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增幅显著，分别达</a:t>
            </a:r>
            <a:r>
              <a:rPr lang="en-US" altLang="zh-CN" sz="1600" i="0" dirty="0" smtClean="0">
                <a:sym typeface="+mn-ea"/>
              </a:rPr>
              <a:t>54.34%</a:t>
            </a:r>
            <a:r>
              <a:rPr lang="zh-CN" altLang="en-US" sz="1600" dirty="0" smtClean="0">
                <a:sym typeface="+mn-ea"/>
              </a:rPr>
              <a:t> 、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44.48</a:t>
            </a:r>
            <a:r>
              <a:rPr lang="en-US" altLang="zh-CN" sz="1600" i="0" dirty="0" smtClean="0">
                <a:sym typeface="+mn-ea"/>
              </a:rPr>
              <a:t>%</a:t>
            </a:r>
            <a:r>
              <a:rPr lang="zh-CN" altLang="en-US" sz="1600" dirty="0" smtClean="0">
                <a:sym typeface="+mn-ea"/>
              </a:rPr>
              <a:t>。</a:t>
            </a: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endParaRPr lang="zh-CN" altLang="en-US" sz="1600" i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294" name="文本框 2"/>
          <p:cNvSpPr txBox="1">
            <a:spLocks noChangeArrowheads="1"/>
          </p:cNvSpPr>
          <p:nvPr/>
        </p:nvSpPr>
        <p:spPr bwMode="auto">
          <a:xfrm>
            <a:off x="507115" y="2553652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6" name="图表 5"/>
          <p:cNvGraphicFramePr/>
          <p:nvPr/>
        </p:nvGraphicFramePr>
        <p:xfrm>
          <a:off x="1013496" y="2829547"/>
          <a:ext cx="6927602" cy="37829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月二手车市场整体表现</a:t>
            </a:r>
          </a:p>
        </p:txBody>
      </p:sp>
      <p:sp>
        <p:nvSpPr>
          <p:cNvPr id="2" name="TextBox 11"/>
          <p:cNvSpPr txBox="1">
            <a:spLocks noChangeArrowheads="1"/>
          </p:cNvSpPr>
          <p:nvPr/>
        </p:nvSpPr>
        <p:spPr bwMode="auto">
          <a:xfrm>
            <a:off x="291600" y="1225650"/>
            <a:ext cx="8560300" cy="418189"/>
          </a:xfrm>
          <a:prstGeom prst="rect">
            <a:avLst/>
          </a:prstGeom>
          <a:noFill/>
          <a:ln>
            <a:noFill/>
          </a:ln>
        </p:spPr>
        <p:txBody>
          <a:bodyPr wrap="square" lIns="91438" tIns="45719" rIns="91438" bIns="45719">
            <a:spAutoFit/>
          </a:bodyPr>
          <a:lstStyle>
            <a:lvl1pPr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1pPr>
            <a:lvl2pPr marL="742950" indent="-28575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2pPr>
            <a:lvl3pPr marL="11430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3pPr>
            <a:lvl4pPr marL="16002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4pPr>
            <a:lvl5pPr marL="2057400" indent="-228600"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i="1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</a:defRPr>
            </a:lvl9pPr>
          </a:lstStyle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  <a:defRPr/>
            </a:pP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年一季度，全国二手车累积交易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279.12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万辆，同比增长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22.17%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2"/>
          <p:cNvSpPr txBox="1">
            <a:spLocks noChangeArrowheads="1"/>
          </p:cNvSpPr>
          <p:nvPr/>
        </p:nvSpPr>
        <p:spPr bwMode="auto">
          <a:xfrm>
            <a:off x="430213" y="1880063"/>
            <a:ext cx="990600" cy="2762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12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单位：万辆</a:t>
            </a:r>
          </a:p>
        </p:txBody>
      </p:sp>
      <p:graphicFrame>
        <p:nvGraphicFramePr>
          <p:cNvPr id="6" name="图表 5"/>
          <p:cNvGraphicFramePr/>
          <p:nvPr/>
        </p:nvGraphicFramePr>
        <p:xfrm>
          <a:off x="900856" y="2226734"/>
          <a:ext cx="7464212" cy="40724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187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全国二手车交易情况区域分布：华东区占比最大，占比为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33.30%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其次为华北区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20.45%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，中南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19.24%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，西南地区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13.19%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，东北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8.76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，西北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5.06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截至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月，大区占比与累计占比变动较小，对比上月，华北区占比超过中南区。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en-US" b="1" i="0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二手车交易量区域分布</a:t>
            </a:r>
            <a:endParaRPr lang="zh-CN" altLang="en-US" b="1" i="0" kern="0" dirty="0" smtClean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图表 6"/>
          <p:cNvGraphicFramePr/>
          <p:nvPr/>
        </p:nvGraphicFramePr>
        <p:xfrm>
          <a:off x="404533" y="2886236"/>
          <a:ext cx="4067734" cy="32192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图表 7"/>
          <p:cNvGraphicFramePr/>
          <p:nvPr/>
        </p:nvGraphicFramePr>
        <p:xfrm>
          <a:off x="4307667" y="2894622"/>
          <a:ext cx="4067734" cy="32192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28599" y="381000"/>
            <a:ext cx="75184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</a:t>
            </a:r>
            <a:r>
              <a:rPr lang="zh-CN" altLang="en-US" sz="2400" b="1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年二手车交易量省市表现</a:t>
            </a:r>
            <a:endParaRPr lang="zh-CN" altLang="en-US" sz="2400" b="1" dirty="0">
              <a:solidFill>
                <a:schemeClr val="bg2">
                  <a:lumMod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0" y="1153795"/>
            <a:ext cx="3310255" cy="30175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年一季度，浙江省二手车交易量最高，西藏地区交易量最少；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与去年同期相比，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海南、新疆、广西、福建、内蒙古、安徽、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陕西、上海、广东地区的二手车交易量同比略有下降。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5" name="图表 4"/>
          <p:cNvGraphicFramePr/>
          <p:nvPr/>
        </p:nvGraphicFramePr>
        <p:xfrm>
          <a:off x="3129933" y="1155225"/>
          <a:ext cx="6180321" cy="52812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15696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全国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二手车车型分析：基本型乘用车仍为主要流通车型，占比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59.77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其次为客车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10.08%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货车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8.89%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SUV7.07% 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MPV5.66%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相比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2016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，其他车型、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占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增加，低速载货车、挂车、摩托车、交叉型车、货车、客车、基本型乘用车占比有所减少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dirty="0" smtClean="0"/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 bwMode="auto">
          <a:xfrm>
            <a:off x="230400" y="381600"/>
            <a:ext cx="8002588" cy="460800"/>
          </a:xfrm>
          <a:prstGeom prst="rect">
            <a:avLst/>
          </a:prstGeom>
          <a:noFill/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+mj-lt"/>
                <a:ea typeface="华文细黑" panose="02010600040101010101" pitchFamily="2" charset="-122"/>
                <a:cs typeface="华文细黑" panose="02010600040101010101" pitchFamily="2" charset="-122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Arial" panose="020B0604020202020204" pitchFamily="34" charset="0"/>
                <a:ea typeface="华文细黑" panose="02010600040101010101" pitchFamily="2" charset="-122"/>
                <a:cs typeface="华文细黑" panose="02010600040101010101" pitchFamily="2" charset="-122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defRPr/>
            </a:pP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六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b="1" kern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b="1" kern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交易车型分析</a:t>
            </a:r>
          </a:p>
        </p:txBody>
      </p:sp>
      <p:pic>
        <p:nvPicPr>
          <p:cNvPr id="12291" name="Picture 3" descr="C:\Users\admin\Documents\Tencent Files\578886573\Image\C2C\{F~]CHIZ2@HPEJR[31T~V_O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715072"/>
            <a:ext cx="9102065" cy="35289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 txBox="1"/>
          <p:nvPr/>
        </p:nvSpPr>
        <p:spPr bwMode="auto">
          <a:xfrm>
            <a:off x="230400" y="381600"/>
            <a:ext cx="7605713" cy="46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eaLnBrk="1" hangingPunct="1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七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年二手车</a:t>
            </a:r>
            <a:r>
              <a:rPr lang="zh-CN" altLang="en-US" sz="2400" b="1" i="0" dirty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</a:t>
            </a:r>
            <a:r>
              <a:rPr lang="zh-CN" altLang="en-US" sz="2400" b="1" i="0" dirty="0" smtClean="0">
                <a:solidFill>
                  <a:schemeClr val="bg2">
                    <a:lumMod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分析</a:t>
            </a:r>
            <a:endParaRPr lang="zh-CN" altLang="en-US" sz="2400" i="0" dirty="0">
              <a:solidFill>
                <a:schemeClr val="bg2">
                  <a:lumMod val="25000"/>
                </a:schemeClr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7411" name="TextBox 11"/>
          <p:cNvSpPr txBox="1">
            <a:spLocks noChangeArrowheads="1"/>
          </p:cNvSpPr>
          <p:nvPr/>
        </p:nvSpPr>
        <p:spPr bwMode="auto">
          <a:xfrm>
            <a:off x="291600" y="1130400"/>
            <a:ext cx="8560800" cy="8309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38" tIns="45719" rIns="91438" bIns="45719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u"/>
            </a:pP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年一季度，二手车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交易市场车辆使用年限分析：使用年限在</a:t>
            </a:r>
            <a:r>
              <a:rPr lang="en-US" altLang="zh-CN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3-6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年的交易量最多，占比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为</a:t>
            </a:r>
            <a:r>
              <a:rPr lang="en-US" altLang="zh-CN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48.96%</a:t>
            </a:r>
            <a:r>
              <a:rPr lang="zh-CN" altLang="en-US" sz="1600" i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其次是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22.83%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7-10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年内为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19.68% 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年以上为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8.54%</a:t>
            </a:r>
            <a:r>
              <a:rPr lang="zh-CN" altLang="en-US" sz="1600" i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600" i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820477" y="3761372"/>
            <a:ext cx="1503045" cy="1010920"/>
          </a:xfrm>
          <a:prstGeom prst="rect">
            <a:avLst/>
          </a:prstGeom>
        </p:spPr>
      </p:pic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812205351"/>
              </p:ext>
            </p:extLst>
          </p:nvPr>
        </p:nvGraphicFramePr>
        <p:xfrm>
          <a:off x="2280840" y="2096861"/>
          <a:ext cx="4700852" cy="37203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</TotalTime>
  <Words>1220</Words>
  <Application>Microsoft Office PowerPoint</Application>
  <PresentationFormat>全屏显示(4:3)</PresentationFormat>
  <Paragraphs>199</Paragraphs>
  <Slides>18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19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like</dc:creator>
  <cp:lastModifiedBy>yirenyxj</cp:lastModifiedBy>
  <cp:revision>1293</cp:revision>
  <dcterms:created xsi:type="dcterms:W3CDTF">2016-02-18T09:25:00Z</dcterms:created>
  <dcterms:modified xsi:type="dcterms:W3CDTF">2017-05-02T07:39:34Z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