
<file path=[Content_Types].xml><?xml version="1.0" encoding="utf-8"?>
<Types xmlns="http://schemas.openxmlformats.org/package/2006/content-types">
  <Default Extension="xlsx" ContentType="application/vnd.openxmlformats-officedocument.spreadsheetml.sheet"/>
  <Default Extension="png" ContentType="image/png"/>
  <Default Extension="gif" ContentType="image/gi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82" r:id="rId4"/>
    <p:sldId id="302" r:id="rId5"/>
    <p:sldId id="313" r:id="rId7"/>
    <p:sldId id="329" r:id="rId8"/>
    <p:sldId id="284" r:id="rId9"/>
    <p:sldId id="301" r:id="rId10"/>
    <p:sldId id="330" r:id="rId11"/>
    <p:sldId id="288" r:id="rId12"/>
    <p:sldId id="315" r:id="rId13"/>
    <p:sldId id="304" r:id="rId14"/>
    <p:sldId id="305" r:id="rId15"/>
    <p:sldId id="316" r:id="rId16"/>
    <p:sldId id="293" r:id="rId17"/>
    <p:sldId id="297" r:id="rId18"/>
    <p:sldId id="306" r:id="rId19"/>
    <p:sldId id="296" r:id="rId20"/>
    <p:sldId id="264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D7EE"/>
    <a:srgbClr val="4F81BD"/>
    <a:srgbClr val="5B9BD5"/>
    <a:srgbClr val="4E26F8"/>
    <a:srgbClr val="8064A2"/>
    <a:srgbClr val="9BBB59"/>
    <a:srgbClr val="C0504D"/>
    <a:srgbClr val="4469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09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1260" y="54"/>
      </p:cViewPr>
      <p:guideLst>
        <p:guide orient="horz" pos="2176"/>
        <p:guide pos="2913"/>
        <p:guide pos="1682"/>
        <p:guide pos="4027"/>
        <p:guide orient="horz" pos="1554"/>
        <p:guide orient="horz" pos="1796"/>
        <p:guide orient="horz" pos="411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package" Target="../embeddings/Workbook1.xlsx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9.xlsx"/></Relationships>
</file>

<file path=ppt/charts/_rels/chart11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10.xlsx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11.xlsx"/></Relationships>
</file>

<file path=ppt/charts/_rels/chart13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12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3.xml"/><Relationship Id="rId1" Type="http://schemas.openxmlformats.org/officeDocument/2006/relationships/package" Target="../embeddings/Workbook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4.xml"/><Relationship Id="rId1" Type="http://schemas.openxmlformats.org/officeDocument/2006/relationships/package" Target="../embeddings/Workbook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5.xml"/><Relationship Id="rId1" Type="http://schemas.openxmlformats.org/officeDocument/2006/relationships/oleObject" Target="file:///C:\Users\ADMINI~1\AppData\Local\Temp\wps.em7016\Microsoft_Excel____4.xlsx" TargetMode="Externa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6.xml"/><Relationship Id="rId1" Type="http://schemas.openxmlformats.org/officeDocument/2006/relationships/package" Target="../embeddings/Workbook7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7.xml"/><Relationship Id="rId1" Type="http://schemas.openxmlformats.org/officeDocument/2006/relationships/package" Target="../embeddings/Workbook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2017</a:t>
            </a:r>
            <a:r>
              <a:rPr lang="zh-CN" altLang="zh-CN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1-5</a:t>
            </a:r>
            <a:r>
              <a:rPr lang="zh-CN" altLang="en-US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zh-CN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全国二手车交易量</a:t>
            </a:r>
            <a:r>
              <a:rPr lang="zh-CN" altLang="en-US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累计同</a:t>
            </a:r>
            <a:r>
              <a:rPr lang="zh-CN" altLang="zh-CN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比变化图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0978636693311639"/>
          <c:y val="0.0498975459541625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24685325040723"/>
          <c:y val="0.288182720953327"/>
          <c:w val="0.722197541833259"/>
          <c:h val="0.544230387288977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Lbls>
            <c:dLbl>
              <c:idx val="0"/>
              <c:layout>
                <c:manualLayout>
                  <c:x val="-0.00304600766730497"/>
                  <c:y val="0.0190300400960704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11685657598935e-16"/>
                  <c:y val="0.00945495679681139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Sheet1!$B$27:$C$27</c:f>
              <c:strCache>
                <c:ptCount val="2"/>
                <c:pt idx="0">
                  <c:v>2016年</c:v>
                </c:pt>
                <c:pt idx="1">
                  <c:v>2017年</c:v>
                </c:pt>
              </c:strCache>
            </c:strRef>
          </c:cat>
          <c:val>
            <c:numRef>
              <c:f>Sheet1!$B$40:$C$40</c:f>
              <c:numCache>
                <c:formatCode>0.00</c:formatCode>
                <c:ptCount val="2"/>
                <c:pt idx="0">
                  <c:v>397.98</c:v>
                </c:pt>
                <c:pt idx="1">
                  <c:v>480.4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489952248"/>
        <c:axId val="489951856"/>
      </c:barChart>
      <c:catAx>
        <c:axId val="4899522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489951856"/>
        <c:crosses val="autoZero"/>
        <c:auto val="1"/>
        <c:lblAlgn val="ctr"/>
        <c:lblOffset val="100"/>
        <c:noMultiLvlLbl val="0"/>
      </c:catAx>
      <c:valAx>
        <c:axId val="489951856"/>
        <c:scaling>
          <c:orientation val="minMax"/>
        </c:scaling>
        <c:delete val="1"/>
        <c:axPos val="l"/>
        <c:numFmt formatCode="0.00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489952248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2742874570259"/>
          <c:y val="0.031377724690451"/>
          <c:w val="0.610344349561939"/>
          <c:h val="0.93724455061910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5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奥迪A6L</c:v>
                </c:pt>
                <c:pt idx="1">
                  <c:v>宝马5系</c:v>
                </c:pt>
                <c:pt idx="2">
                  <c:v>捷达</c:v>
                </c:pt>
                <c:pt idx="3">
                  <c:v>凯越</c:v>
                </c:pt>
                <c:pt idx="4">
                  <c:v>奥迪A4L</c:v>
                </c:pt>
                <c:pt idx="5">
                  <c:v>宝马3系</c:v>
                </c:pt>
                <c:pt idx="6">
                  <c:v>科鲁兹三厢</c:v>
                </c:pt>
                <c:pt idx="7">
                  <c:v>雅阁</c:v>
                </c:pt>
                <c:pt idx="8">
                  <c:v>速腾</c:v>
                </c:pt>
                <c:pt idx="9">
                  <c:v>宝来三厢</c:v>
                </c:pt>
              </c:strCache>
            </c:strRef>
          </c:cat>
          <c:val>
            <c:numRef>
              <c:f>Sheet1!$B$2:$B$11</c:f>
              <c:numCache>
                <c:formatCode>0.00%</c:formatCode>
                <c:ptCount val="10"/>
                <c:pt idx="0">
                  <c:v>0.0199146873974608</c:v>
                </c:pt>
                <c:pt idx="1">
                  <c:v>0.0195270667392629</c:v>
                </c:pt>
                <c:pt idx="2">
                  <c:v>0.0157878795527398</c:v>
                </c:pt>
                <c:pt idx="3">
                  <c:v>0.0145817482953705</c:v>
                </c:pt>
                <c:pt idx="4">
                  <c:v>0.0130060252476265</c:v>
                </c:pt>
                <c:pt idx="5">
                  <c:v>0.0126472507779456</c:v>
                </c:pt>
                <c:pt idx="6">
                  <c:v>0.0125210487031835</c:v>
                </c:pt>
                <c:pt idx="7">
                  <c:v>0.0125174429296189</c:v>
                </c:pt>
                <c:pt idx="8">
                  <c:v>0.0124940054014488</c:v>
                </c:pt>
                <c:pt idx="9">
                  <c:v>0.0122884763082648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2"/>
        <c:axId val="609993656"/>
        <c:axId val="915458320"/>
      </c:barChart>
      <c:catAx>
        <c:axId val="6099936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915458320"/>
        <c:crosses val="autoZero"/>
        <c:auto val="1"/>
        <c:lblAlgn val="ctr"/>
        <c:lblOffset val="100"/>
        <c:noMultiLvlLbl val="0"/>
      </c:catAx>
      <c:valAx>
        <c:axId val="915458320"/>
        <c:scaling>
          <c:orientation val="minMax"/>
        </c:scaling>
        <c:delete val="1"/>
        <c:axPos val="t"/>
        <c:numFmt formatCode="0.00%" sourceLinked="1"/>
        <c:majorTickMark val="none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099936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7306199401131"/>
          <c:y val="0.031377724690451"/>
          <c:w val="0.556791061328604"/>
          <c:h val="0.93724455061910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5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捷达</c:v>
                </c:pt>
                <c:pt idx="1">
                  <c:v>五菱之光</c:v>
                </c:pt>
                <c:pt idx="2">
                  <c:v>凯越</c:v>
                </c:pt>
                <c:pt idx="3">
                  <c:v>雅阁</c:v>
                </c:pt>
                <c:pt idx="4">
                  <c:v>奥迪A6L</c:v>
                </c:pt>
                <c:pt idx="5">
                  <c:v>荣光</c:v>
                </c:pt>
                <c:pt idx="6">
                  <c:v>科鲁兹三厢</c:v>
                </c:pt>
                <c:pt idx="7">
                  <c:v>宝来三厢</c:v>
                </c:pt>
                <c:pt idx="8">
                  <c:v>宏光</c:v>
                </c:pt>
                <c:pt idx="9">
                  <c:v>凯美瑞</c:v>
                </c:pt>
              </c:strCache>
            </c:strRef>
          </c:cat>
          <c:val>
            <c:numRef>
              <c:f>Sheet1!$B$2:$B$11</c:f>
              <c:numCache>
                <c:formatCode>0.00%</c:formatCode>
                <c:ptCount val="10"/>
                <c:pt idx="0">
                  <c:v>0.0252738178025035</c:v>
                </c:pt>
                <c:pt idx="1">
                  <c:v>0.0242632997218359</c:v>
                </c:pt>
                <c:pt idx="2">
                  <c:v>0.0194388908205841</c:v>
                </c:pt>
                <c:pt idx="3">
                  <c:v>0.0146362134909597</c:v>
                </c:pt>
                <c:pt idx="4">
                  <c:v>0.014245045201669</c:v>
                </c:pt>
                <c:pt idx="5">
                  <c:v>0.0141363873435327</c:v>
                </c:pt>
                <c:pt idx="6">
                  <c:v>0.0125934457579972</c:v>
                </c:pt>
                <c:pt idx="7">
                  <c:v>0.0122457406119611</c:v>
                </c:pt>
                <c:pt idx="8">
                  <c:v>0.0116698539638387</c:v>
                </c:pt>
                <c:pt idx="9">
                  <c:v>0.011658988178025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2"/>
        <c:axId val="915461456"/>
        <c:axId val="915459104"/>
      </c:barChart>
      <c:catAx>
        <c:axId val="9154614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915459104"/>
        <c:crosses val="autoZero"/>
        <c:auto val="1"/>
        <c:lblAlgn val="ctr"/>
        <c:lblOffset val="100"/>
        <c:noMultiLvlLbl val="0"/>
      </c:catAx>
      <c:valAx>
        <c:axId val="915459104"/>
        <c:scaling>
          <c:orientation val="minMax"/>
        </c:scaling>
        <c:delete val="1"/>
        <c:axPos val="t"/>
        <c:numFmt formatCode="0.00%" sourceLinked="1"/>
        <c:majorTickMark val="none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154614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altLang="en-US" sz="12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区域交易情况（电商）</a:t>
            </a:r>
            <a:endParaRPr lang="zh-CN" sz="120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416913946587537"/>
          <c:y val="0.0443450354441471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0250245332834879"/>
          <c:y val="0.203616449757334"/>
          <c:w val="0.948177994812955"/>
          <c:h val="0.44208765605519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spPr>
            <a:ln w="317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accent1"/>
              </a:solidFill>
              <a:ln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6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Sheet1!$A$2:$A$30</c:f>
              <c:strCache>
                <c:ptCount val="29"/>
                <c:pt idx="0">
                  <c:v>浙江</c:v>
                </c:pt>
                <c:pt idx="1">
                  <c:v>广东</c:v>
                </c:pt>
                <c:pt idx="2">
                  <c:v>上海</c:v>
                </c:pt>
                <c:pt idx="3">
                  <c:v>北京</c:v>
                </c:pt>
                <c:pt idx="4">
                  <c:v>江苏</c:v>
                </c:pt>
                <c:pt idx="5">
                  <c:v>山东</c:v>
                </c:pt>
                <c:pt idx="6">
                  <c:v>辽宁</c:v>
                </c:pt>
                <c:pt idx="7">
                  <c:v>河南</c:v>
                </c:pt>
                <c:pt idx="8">
                  <c:v>四川</c:v>
                </c:pt>
                <c:pt idx="9">
                  <c:v>福建</c:v>
                </c:pt>
                <c:pt idx="10">
                  <c:v>河北</c:v>
                </c:pt>
                <c:pt idx="11">
                  <c:v>重庆</c:v>
                </c:pt>
                <c:pt idx="12">
                  <c:v>广西</c:v>
                </c:pt>
                <c:pt idx="13">
                  <c:v>陕西</c:v>
                </c:pt>
                <c:pt idx="14">
                  <c:v>山西</c:v>
                </c:pt>
                <c:pt idx="15">
                  <c:v>安徽</c:v>
                </c:pt>
                <c:pt idx="16">
                  <c:v>湖南</c:v>
                </c:pt>
                <c:pt idx="17">
                  <c:v>黑龙江</c:v>
                </c:pt>
                <c:pt idx="18">
                  <c:v>吉林</c:v>
                </c:pt>
                <c:pt idx="19">
                  <c:v>湖北</c:v>
                </c:pt>
                <c:pt idx="20">
                  <c:v>天津</c:v>
                </c:pt>
                <c:pt idx="21">
                  <c:v>江西</c:v>
                </c:pt>
                <c:pt idx="22">
                  <c:v>云南</c:v>
                </c:pt>
                <c:pt idx="23">
                  <c:v>贵州</c:v>
                </c:pt>
                <c:pt idx="24">
                  <c:v>内蒙古</c:v>
                </c:pt>
                <c:pt idx="25">
                  <c:v>甘肃</c:v>
                </c:pt>
                <c:pt idx="26">
                  <c:v>海南</c:v>
                </c:pt>
                <c:pt idx="27">
                  <c:v>新疆</c:v>
                </c:pt>
                <c:pt idx="28">
                  <c:v>宁夏</c:v>
                </c:pt>
              </c:strCache>
            </c:strRef>
          </c:cat>
          <c:val>
            <c:numRef>
              <c:f>Sheet1!$B$2:$B$30</c:f>
              <c:numCache>
                <c:formatCode>0.00%</c:formatCode>
                <c:ptCount val="29"/>
                <c:pt idx="0">
                  <c:v>0.144287381614356</c:v>
                </c:pt>
                <c:pt idx="1">
                  <c:v>0.088674006452668</c:v>
                </c:pt>
                <c:pt idx="2">
                  <c:v>0.0830557992238957</c:v>
                </c:pt>
                <c:pt idx="3">
                  <c:v>0.0776476010645415</c:v>
                </c:pt>
                <c:pt idx="4">
                  <c:v>0.0740161168022123</c:v>
                </c:pt>
                <c:pt idx="5">
                  <c:v>0.0699014258314872</c:v>
                </c:pt>
                <c:pt idx="6">
                  <c:v>0.0694386624838312</c:v>
                </c:pt>
                <c:pt idx="7">
                  <c:v>0.0592522933733775</c:v>
                </c:pt>
                <c:pt idx="8">
                  <c:v>0.0529650307022109</c:v>
                </c:pt>
                <c:pt idx="9">
                  <c:v>0.0332278951515782</c:v>
                </c:pt>
                <c:pt idx="10">
                  <c:v>0.0276691595176854</c:v>
                </c:pt>
                <c:pt idx="11">
                  <c:v>0.0269703682778513</c:v>
                </c:pt>
                <c:pt idx="12">
                  <c:v>0.0232645445219227</c:v>
                </c:pt>
                <c:pt idx="13">
                  <c:v>0.022991346882945</c:v>
                </c:pt>
                <c:pt idx="14">
                  <c:v>0.0198226259682719</c:v>
                </c:pt>
                <c:pt idx="15">
                  <c:v>0.019101532880358</c:v>
                </c:pt>
                <c:pt idx="16">
                  <c:v>0.015923519528985</c:v>
                </c:pt>
                <c:pt idx="17">
                  <c:v>0.0156428879406473</c:v>
                </c:pt>
                <c:pt idx="18">
                  <c:v>0.0148400214097742</c:v>
                </c:pt>
                <c:pt idx="19">
                  <c:v>0.0130075528925497</c:v>
                </c:pt>
                <c:pt idx="20">
                  <c:v>0.0107494907744688</c:v>
                </c:pt>
                <c:pt idx="21">
                  <c:v>0.00848027773234809</c:v>
                </c:pt>
                <c:pt idx="22">
                  <c:v>0.00659391308226408</c:v>
                </c:pt>
                <c:pt idx="23">
                  <c:v>0.00592299915252977</c:v>
                </c:pt>
                <c:pt idx="24">
                  <c:v>0.00574830134257125</c:v>
                </c:pt>
                <c:pt idx="25">
                  <c:v>0.00350139014853031</c:v>
                </c:pt>
                <c:pt idx="26">
                  <c:v>0.00266878782021737</c:v>
                </c:pt>
                <c:pt idx="27">
                  <c:v>0.00256099555449828</c:v>
                </c:pt>
                <c:pt idx="28">
                  <c:v>0.00180644969446468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855548328"/>
        <c:axId val="855551072"/>
      </c:lineChart>
      <c:catAx>
        <c:axId val="855548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0" spcFirstLastPara="1" vertOverflow="ellipsis" vert="eaVert" wrap="square" anchor="ctr" anchorCtr="1"/>
          <a:lstStyle/>
          <a:p>
            <a:pPr>
              <a:defRPr lang="zh-CN" sz="11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855551072"/>
        <c:crosses val="autoZero"/>
        <c:auto val="1"/>
        <c:lblAlgn val="ctr"/>
        <c:lblOffset val="100"/>
        <c:noMultiLvlLbl val="0"/>
      </c:catAx>
      <c:valAx>
        <c:axId val="855551072"/>
        <c:scaling>
          <c:orientation val="minMax"/>
          <c:max val="0.2"/>
          <c:min val="0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.00%" sourceLinked="1"/>
        <c:majorTickMark val="out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855548328"/>
        <c:crosses val="autoZero"/>
        <c:crossBetween val="between"/>
        <c:majorUnit val="1.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858223742974544"/>
          <c:y val="0.0880995956586517"/>
          <c:w val="0.544461392587707"/>
          <c:h val="0.84317939987231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销量占比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1"/>
              <c:layout>
                <c:manualLayout>
                  <c:x val="-0.0474709569121434"/>
                  <c:y val="0.0240110512310816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15日及以下</c:v>
                </c:pt>
                <c:pt idx="1">
                  <c:v>16日至30日</c:v>
                </c:pt>
                <c:pt idx="2">
                  <c:v>30日以上</c:v>
                </c:pt>
              </c:strCache>
            </c:strRef>
          </c:cat>
          <c:val>
            <c:numRef>
              <c:f>Sheet1!$B$2:$B$4</c:f>
              <c:numCache>
                <c:formatCode>0.00%</c:formatCode>
                <c:ptCount val="3"/>
                <c:pt idx="0">
                  <c:v>0.259565217391304</c:v>
                </c:pt>
                <c:pt idx="1">
                  <c:v>0.194782608698696</c:v>
                </c:pt>
                <c:pt idx="2">
                  <c:v>0.54565217391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36973902955583"/>
          <c:y val="0.226105554373271"/>
          <c:w val="0.357432499486491"/>
          <c:h val="0.44824813790168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2017</a:t>
            </a:r>
            <a:r>
              <a:rPr lang="zh-CN" altLang="zh-CN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</a:t>
            </a:r>
            <a:r>
              <a:rPr lang="zh-CN" altLang="en-US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zh-CN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二手车交易量</a:t>
            </a:r>
            <a:r>
              <a:rPr lang="zh-CN" altLang="en-US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环</a:t>
            </a:r>
            <a:r>
              <a:rPr lang="zh-CN" altLang="zh-CN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比变化图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202002633182869"/>
          <c:y val="0.00643776824034335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13101629982348"/>
          <c:y val="0.223350694444444"/>
          <c:w val="0.75810031069685"/>
          <c:h val="0.604191956474195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0.000939977747465546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0.000850592108431719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numRef>
              <c:f>Sheet1!$B$2:$C$2</c:f>
              <c:numCache>
                <c:formatCode>yyyy"年"m"月"</c:formatCode>
                <c:ptCount val="2"/>
                <c:pt idx="0" c:formatCode="yyyy&quot;年&quot;m&quot;月&quot;">
                  <c:v>42826</c:v>
                </c:pt>
                <c:pt idx="1" c:formatCode="yyyy&quot;年&quot;m&quot;月&quot;">
                  <c:v>42856</c:v>
                </c:pt>
              </c:numCache>
            </c:numRef>
          </c:cat>
          <c:val>
            <c:numRef>
              <c:f>Sheet1!$B$3:$C$3</c:f>
              <c:numCache>
                <c:formatCode>0.00</c:formatCode>
                <c:ptCount val="2"/>
                <c:pt idx="0">
                  <c:v>101.8723</c:v>
                </c:pt>
                <c:pt idx="1">
                  <c:v>99.4081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489383352"/>
        <c:axId val="489384136"/>
      </c:barChart>
      <c:dateAx>
        <c:axId val="489383352"/>
        <c:scaling>
          <c:orientation val="minMax"/>
        </c:scaling>
        <c:delete val="0"/>
        <c:axPos val="b"/>
        <c:numFmt formatCode="yyyy&quot;年&quot;m&quot;月&quot;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489384136"/>
        <c:crosses val="autoZero"/>
        <c:auto val="1"/>
        <c:lblOffset val="100"/>
        <c:baseTimeUnit val="months"/>
      </c:dateAx>
      <c:valAx>
        <c:axId val="489384136"/>
        <c:scaling>
          <c:orientation val="minMax"/>
          <c:max val="110"/>
          <c:min val="70"/>
        </c:scaling>
        <c:delete val="1"/>
        <c:axPos val="l"/>
        <c:numFmt formatCode="0.00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489383352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Sheet1!$D$203</c:f>
              <c:strCache>
                <c:ptCount val="1"/>
                <c:pt idx="0">
                  <c:v>2016年1-5月累计</c:v>
                </c:pt>
              </c:strCache>
            </c:strRef>
          </c:tx>
          <c:spPr>
            <a:solidFill>
              <a:srgbClr val="5B9BD5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0"/>
                  <c:y val="0.078707463317499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8.7518735736425e-17"/>
                  <c:y val="0.078144989042528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#,##0.00_);[Red]\(#,##0.00\)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Sheet1!$C$204:$C$207</c:f>
              <c:strCache>
                <c:ptCount val="4"/>
                <c:pt idx="0">
                  <c:v>总计</c:v>
                </c:pt>
                <c:pt idx="1">
                  <c:v>载货车</c:v>
                </c:pt>
                <c:pt idx="2">
                  <c:v>客车</c:v>
                </c:pt>
                <c:pt idx="3">
                  <c:v>轿车</c:v>
                </c:pt>
              </c:strCache>
            </c:strRef>
          </c:cat>
          <c:val>
            <c:numRef>
              <c:f>Sheet1!$D$204:$D$207</c:f>
              <c:numCache>
                <c:formatCode>General</c:formatCode>
                <c:ptCount val="4"/>
                <c:pt idx="0">
                  <c:v>397.9774</c:v>
                </c:pt>
                <c:pt idx="1">
                  <c:v>40.0116</c:v>
                </c:pt>
                <c:pt idx="2">
                  <c:v>43.2732</c:v>
                </c:pt>
                <c:pt idx="3">
                  <c:v>240.3773</c:v>
                </c:pt>
              </c:numCache>
            </c:numRef>
          </c:val>
        </c:ser>
        <c:ser>
          <c:idx val="1"/>
          <c:order val="1"/>
          <c:tx>
            <c:strRef>
              <c:f>Sheet1!$E$203</c:f>
              <c:strCache>
                <c:ptCount val="1"/>
                <c:pt idx="0">
                  <c:v>2017年1-5月累计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0.00238690218437259"/>
                  <c:y val="0.0739000116805535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00238690218437251"/>
                  <c:y val="0.068677135594540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Sheet1!$C$204:$C$207</c:f>
              <c:strCache>
                <c:ptCount val="4"/>
                <c:pt idx="0">
                  <c:v>总计</c:v>
                </c:pt>
                <c:pt idx="1">
                  <c:v>载货车</c:v>
                </c:pt>
                <c:pt idx="2">
                  <c:v>客车</c:v>
                </c:pt>
                <c:pt idx="3">
                  <c:v>轿车</c:v>
                </c:pt>
              </c:strCache>
            </c:strRef>
          </c:cat>
          <c:val>
            <c:numRef>
              <c:f>Sheet1!$E$204:$E$207</c:f>
              <c:numCache>
                <c:formatCode>0.00</c:formatCode>
                <c:ptCount val="4"/>
                <c:pt idx="0">
                  <c:v>480.4087</c:v>
                </c:pt>
                <c:pt idx="1">
                  <c:v>43.0903</c:v>
                </c:pt>
                <c:pt idx="2">
                  <c:v>49.7551</c:v>
                </c:pt>
                <c:pt idx="3">
                  <c:v>285.2717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49937040"/>
        <c:axId val="349941352"/>
      </c:barChart>
      <c:lineChart>
        <c:grouping val="standard"/>
        <c:varyColors val="0"/>
        <c:ser>
          <c:idx val="2"/>
          <c:order val="2"/>
          <c:tx>
            <c:strRef>
              <c:f>Sheet1!$F$203</c:f>
              <c:strCache>
                <c:ptCount val="1"/>
                <c:pt idx="0">
                  <c:v>同比</c:v>
                </c:pt>
              </c:strCache>
            </c:strRef>
          </c:tx>
          <c:spPr>
            <a:ln w="28575" cap="rnd" cmpd="sng" algn="ctr">
              <a:solidFill>
                <a:schemeClr val="accent3"/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 cap="flat" cmpd="sng" algn="ctr">
                <a:solidFill>
                  <a:schemeClr val="accent3"/>
                </a:solidFill>
                <a:prstDash val="solid"/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Sheet1!$C$204:$C$207</c:f>
              <c:strCache>
                <c:ptCount val="4"/>
                <c:pt idx="0">
                  <c:v>总计</c:v>
                </c:pt>
                <c:pt idx="1">
                  <c:v>载货车</c:v>
                </c:pt>
                <c:pt idx="2">
                  <c:v>客车</c:v>
                </c:pt>
                <c:pt idx="3">
                  <c:v>轿车</c:v>
                </c:pt>
              </c:strCache>
            </c:strRef>
          </c:cat>
          <c:val>
            <c:numRef>
              <c:f>Sheet1!$F$204:$F$207</c:f>
              <c:numCache>
                <c:formatCode>0.00%</c:formatCode>
                <c:ptCount val="4"/>
                <c:pt idx="0">
                  <c:v>0.207125580497787</c:v>
                </c:pt>
                <c:pt idx="1">
                  <c:v>0.0769451858960901</c:v>
                </c:pt>
                <c:pt idx="2">
                  <c:v>0.149790170359483</c:v>
                </c:pt>
                <c:pt idx="3">
                  <c:v>0.18676638767471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89953816"/>
        <c:axId val="489954208"/>
      </c:lineChart>
      <c:catAx>
        <c:axId val="349937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349941352"/>
        <c:crosses val="autoZero"/>
        <c:auto val="1"/>
        <c:lblAlgn val="ctr"/>
        <c:lblOffset val="100"/>
        <c:noMultiLvlLbl val="0"/>
      </c:catAx>
      <c:valAx>
        <c:axId val="3499413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349937040"/>
        <c:crosses val="autoZero"/>
        <c:crossBetween val="between"/>
      </c:valAx>
      <c:catAx>
        <c:axId val="48995381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489954208"/>
        <c:crosses val="autoZero"/>
        <c:auto val="1"/>
        <c:lblAlgn val="ctr"/>
        <c:lblOffset val="100"/>
        <c:noMultiLvlLbl val="0"/>
      </c:catAx>
      <c:valAx>
        <c:axId val="489954208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489953816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zh-CN" sz="1200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Sheet1!$D$177</c:f>
              <c:strCache>
                <c:ptCount val="1"/>
                <c:pt idx="0">
                  <c:v>2016年交易量</c:v>
                </c:pt>
              </c:strCache>
            </c:strRef>
          </c:tx>
          <c:spPr>
            <a:solidFill>
              <a:srgbClr val="5B9BD5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Sheet1!$C$178:$C$189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Sheet1!$D$178:$D$189</c:f>
              <c:numCache>
                <c:formatCode>General</c:formatCode>
                <c:ptCount val="12"/>
                <c:pt idx="0">
                  <c:v>81.23</c:v>
                </c:pt>
                <c:pt idx="1">
                  <c:v>58.43</c:v>
                </c:pt>
                <c:pt idx="2">
                  <c:v>88.81</c:v>
                </c:pt>
                <c:pt idx="3">
                  <c:v>86.13</c:v>
                </c:pt>
                <c:pt idx="4">
                  <c:v>83.38</c:v>
                </c:pt>
                <c:pt idx="5">
                  <c:v>82.34</c:v>
                </c:pt>
                <c:pt idx="6">
                  <c:v>85.7</c:v>
                </c:pt>
                <c:pt idx="7">
                  <c:v>86.97</c:v>
                </c:pt>
                <c:pt idx="8">
                  <c:v>89.3</c:v>
                </c:pt>
                <c:pt idx="9">
                  <c:v>89.46</c:v>
                </c:pt>
                <c:pt idx="10">
                  <c:v>99.3544</c:v>
                </c:pt>
                <c:pt idx="11">
                  <c:v>108.12</c:v>
                </c:pt>
              </c:numCache>
            </c:numRef>
          </c:val>
        </c:ser>
        <c:ser>
          <c:idx val="1"/>
          <c:order val="1"/>
          <c:tx>
            <c:strRef>
              <c:f>Sheet1!$E$177</c:f>
              <c:strCache>
                <c:ptCount val="1"/>
                <c:pt idx="0">
                  <c:v>2017年交易量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Sheet1!$C$178:$C$189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Sheet1!$E$178:$E$189</c:f>
              <c:numCache>
                <c:formatCode>0.00</c:formatCode>
                <c:ptCount val="12"/>
                <c:pt idx="0">
                  <c:v>88.64</c:v>
                </c:pt>
                <c:pt idx="1">
                  <c:v>82.5</c:v>
                </c:pt>
                <c:pt idx="2">
                  <c:v>107.98</c:v>
                </c:pt>
                <c:pt idx="3">
                  <c:v>101.87</c:v>
                </c:pt>
                <c:pt idx="4">
                  <c:v>99.41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89954992"/>
        <c:axId val="489955384"/>
      </c:barChart>
      <c:lineChart>
        <c:grouping val="standard"/>
        <c:varyColors val="0"/>
        <c:ser>
          <c:idx val="2"/>
          <c:order val="2"/>
          <c:tx>
            <c:strRef>
              <c:f>Sheet1!$F$177</c:f>
              <c:strCache>
                <c:ptCount val="1"/>
                <c:pt idx="0">
                  <c:v>同比增长率</c:v>
                </c:pt>
              </c:strCache>
            </c:strRef>
          </c:tx>
          <c:spPr>
            <a:ln w="28575" cap="rnd" cmpd="sng" algn="ctr">
              <a:solidFill>
                <a:schemeClr val="accent3"/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 cap="flat" cmpd="sng" algn="ctr">
                <a:solidFill>
                  <a:schemeClr val="accent3"/>
                </a:solidFill>
                <a:prstDash val="solid"/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Sheet1!$C$178:$C$189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Sheet1!$F$178:$F$189</c:f>
              <c:numCache>
                <c:formatCode>0.00%</c:formatCode>
                <c:ptCount val="12"/>
                <c:pt idx="0">
                  <c:v>0.0912224547580942</c:v>
                </c:pt>
                <c:pt idx="1">
                  <c:v>0.411945918192709</c:v>
                </c:pt>
                <c:pt idx="2">
                  <c:v>0.215854070487558</c:v>
                </c:pt>
                <c:pt idx="3">
                  <c:v>0.182747010333217</c:v>
                </c:pt>
                <c:pt idx="4">
                  <c:v>0.192252338690333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91047056"/>
        <c:axId val="491047448"/>
      </c:lineChart>
      <c:catAx>
        <c:axId val="489954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489955384"/>
        <c:crosses val="autoZero"/>
        <c:auto val="1"/>
        <c:lblAlgn val="ctr"/>
        <c:lblOffset val="100"/>
        <c:noMultiLvlLbl val="0"/>
      </c:catAx>
      <c:valAx>
        <c:axId val="489955384"/>
        <c:scaling>
          <c:orientation val="minMax"/>
          <c:min val="50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489954992"/>
        <c:crosses val="autoZero"/>
        <c:crossBetween val="between"/>
      </c:valAx>
      <c:catAx>
        <c:axId val="49104705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491047448"/>
        <c:crosses val="autoZero"/>
        <c:auto val="1"/>
        <c:lblAlgn val="ctr"/>
        <c:lblOffset val="100"/>
        <c:noMultiLvlLbl val="0"/>
      </c:catAx>
      <c:valAx>
        <c:axId val="491047448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491047056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zh-CN" sz="1200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32425411109327"/>
          <c:y val="0.212010320743805"/>
          <c:w val="0.518281496062992"/>
          <c:h val="0.757857759129594"/>
        </c:manualLayout>
      </c:layout>
      <c:pieChart>
        <c:varyColors val="1"/>
        <c:ser>
          <c:idx val="0"/>
          <c:order val="0"/>
          <c:tx>
            <c:strRef>
              <c:f>Sheet1!$G$76</c:f>
              <c:strCache>
                <c:ptCount val="1"/>
                <c:pt idx="0">
                  <c:v>交易占比</c:v>
                </c:pt>
              </c:strCache>
            </c:strRef>
          </c:tx>
          <c:explosion val="0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Lbls>
            <c:dLbl>
              <c:idx val="0"/>
              <c:layout>
                <c:manualLayout>
                  <c:x val="0.0028795061331618"/>
                  <c:y val="0.0367839613268681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0580001239417891"/>
                  <c:y val="-0.0364936825712063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00429602549681298"/>
                  <c:y val="-0.0500825956077524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.0110679468637849"/>
                  <c:y val="0.00270800895650757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0.000313085864266967"/>
                  <c:y val="0.0232142592345448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0.00311559269377043"/>
                  <c:y val="0.00979936829930157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Sheet1!$H$74:$M$74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Sheet1!$H$76:$M$76</c:f>
              <c:numCache>
                <c:formatCode>0.00%</c:formatCode>
                <c:ptCount val="6"/>
                <c:pt idx="0">
                  <c:v>0.332793806540916</c:v>
                </c:pt>
                <c:pt idx="1">
                  <c:v>0.189758178659485</c:v>
                </c:pt>
                <c:pt idx="2">
                  <c:v>0.194856354763847</c:v>
                </c:pt>
                <c:pt idx="3">
                  <c:v>0.148623703702213</c:v>
                </c:pt>
                <c:pt idx="4">
                  <c:v>0.0844961326089121</c:v>
                </c:pt>
                <c:pt idx="5">
                  <c:v>0.0494718237246261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00">
          <a:noFill/>
        </a:ln>
      </c:spPr>
    </c:plotArea>
    <c:plotVisOnly val="1"/>
    <c:dispBlanksAs val="zero"/>
    <c:showDLblsOverMax val="0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2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sz="12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2017</a:t>
            </a:r>
            <a:r>
              <a:rPr lang="zh-CN" sz="12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sz="1200" b="0">
                <a:latin typeface="微软雅黑" panose="020B0503020204020204" pitchFamily="34" charset="-122"/>
                <a:ea typeface="微软雅黑" panose="020B0503020204020204" pitchFamily="34" charset="-122"/>
              </a:rPr>
              <a:t>大区域交易量占比图</a:t>
            </a:r>
            <a:endParaRPr lang="zh-CN" sz="12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244154226678623"/>
          <c:y val="0.0857751305794828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32425411109327"/>
          <c:y val="0.212010320743805"/>
          <c:w val="0.518281496062992"/>
          <c:h val="0.757857759129594"/>
        </c:manualLayout>
      </c:layout>
      <c:pieChart>
        <c:varyColors val="1"/>
        <c:ser>
          <c:idx val="0"/>
          <c:order val="0"/>
          <c:explosion val="0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Lbls>
            <c:dLbl>
              <c:idx val="0"/>
              <c:layout>
                <c:manualLayout>
                  <c:x val="-0.0586383918907914"/>
                  <c:y val="-0.0635429166393467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0657080544633925"/>
                  <c:y val="-0.0385350614664225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00429602549681298"/>
                  <c:y val="-0.0101566849265422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.0110679468637849"/>
                  <c:y val="0.00270800895650757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0.000313085864266967"/>
                  <c:y val="0.0232142592345448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0.00311559269377043"/>
                  <c:y val="0.00979936829930157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Sheet1!$U$74:$Z$74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Sheet1!$U$76:$Z$76</c:f>
              <c:numCache>
                <c:formatCode>0.00%</c:formatCode>
                <c:ptCount val="6"/>
                <c:pt idx="0">
                  <c:v>0.326022821818173</c:v>
                </c:pt>
                <c:pt idx="1">
                  <c:v>0.195188804865524</c:v>
                </c:pt>
                <c:pt idx="2">
                  <c:v>0.200914762784271</c:v>
                </c:pt>
                <c:pt idx="3">
                  <c:v>0.141944556790916</c:v>
                </c:pt>
                <c:pt idx="4">
                  <c:v>0.0850178192026914</c:v>
                </c:pt>
                <c:pt idx="5">
                  <c:v>0.0509112345384253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00">
          <a:noFill/>
        </a:ln>
      </c:spPr>
    </c:plotArea>
    <c:legend>
      <c:legendPos val="r"/>
      <c:layout/>
      <c:overlay val="0"/>
      <c:txPr>
        <a:bodyPr rot="0" spcFirstLastPara="0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zero"/>
    <c:showDLblsOverMax val="0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>
                <a:latin typeface="微软雅黑" panose="020B0503020204020204" pitchFamily="34" charset="-122"/>
                <a:ea typeface="微软雅黑" panose="020B0503020204020204" pitchFamily="34" charset="-122"/>
              </a:rPr>
              <a:t>二手车交易车型分析图</a:t>
            </a:r>
            <a:endParaRPr 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453863328107557"/>
          <c:y val="0.0235030736415541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231758339448534"/>
          <c:y val="0.215428051275738"/>
          <c:w val="0.671276745372195"/>
          <c:h val="0.734931210841163"/>
        </c:manualLayout>
      </c:layout>
      <c:barChart>
        <c:barDir val="bar"/>
        <c:grouping val="clustered"/>
        <c:varyColors val="0"/>
        <c:ser>
          <c:idx val="1"/>
          <c:order val="1"/>
          <c:tx>
            <c:strRef>
              <c:f>[Microsoft_Excel____4.xlsx]Sheet1!$D$48</c:f>
              <c:strCache>
                <c:ptCount val="1"/>
                <c:pt idx="0">
                  <c:v>2016年5月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9"/>
              <c:layout>
                <c:manualLayout>
                  <c:x val="-0.34157251757992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[Microsoft_Excel____4.xlsx]Sheet1!$B$49:$B$58</c:f>
              <c:strCache>
                <c:ptCount val="10"/>
                <c:pt idx="0">
                  <c:v>低速载货车</c:v>
                </c:pt>
                <c:pt idx="1">
                  <c:v>摩托车</c:v>
                </c:pt>
                <c:pt idx="2">
                  <c:v>挂车</c:v>
                </c:pt>
                <c:pt idx="3">
                  <c:v>其它车</c:v>
                </c:pt>
                <c:pt idx="4">
                  <c:v>交叉型车</c:v>
                </c:pt>
                <c:pt idx="5">
                  <c:v>MPV</c:v>
                </c:pt>
                <c:pt idx="6">
                  <c:v>SUV</c:v>
                </c:pt>
                <c:pt idx="7">
                  <c:v>货车</c:v>
                </c:pt>
                <c:pt idx="8">
                  <c:v>客车</c:v>
                </c:pt>
                <c:pt idx="9">
                  <c:v>基本型乘用车</c:v>
                </c:pt>
              </c:strCache>
            </c:strRef>
          </c:cat>
          <c:val>
            <c:numRef>
              <c:f>[Microsoft_Excel____4.xlsx]Sheet1!$D$49:$D$58</c:f>
              <c:numCache>
                <c:formatCode>0.00%</c:formatCode>
                <c:ptCount val="10"/>
                <c:pt idx="0">
                  <c:v>0.00248056151903803</c:v>
                </c:pt>
                <c:pt idx="1">
                  <c:v>0.0128295491202754</c:v>
                </c:pt>
                <c:pt idx="2">
                  <c:v>0.0115986222922896</c:v>
                </c:pt>
                <c:pt idx="3">
                  <c:v>0.0135240153343803</c:v>
                </c:pt>
                <c:pt idx="4">
                  <c:v>0.0358227768738453</c:v>
                </c:pt>
                <c:pt idx="5">
                  <c:v>0.0482458091858641</c:v>
                </c:pt>
                <c:pt idx="6">
                  <c:v>0.0629094873135407</c:v>
                </c:pt>
                <c:pt idx="7">
                  <c:v>0.100482713428909</c:v>
                </c:pt>
                <c:pt idx="8">
                  <c:v>0.10857790914855</c:v>
                </c:pt>
                <c:pt idx="9">
                  <c:v>0.603528555783308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75144912"/>
        <c:axId val="175145304"/>
      </c:barChart>
      <c:barChart>
        <c:barDir val="bar"/>
        <c:grouping val="clustered"/>
        <c:varyColors val="0"/>
        <c:ser>
          <c:idx val="0"/>
          <c:order val="0"/>
          <c:tx>
            <c:strRef>
              <c:f>[Microsoft_Excel____4.xlsx]Sheet1!$C$48</c:f>
              <c:strCache>
                <c:ptCount val="1"/>
                <c:pt idx="0">
                  <c:v>2017年5月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[Microsoft_Excel____4.xlsx]Sheet1!$B$49:$B$58</c:f>
              <c:strCache>
                <c:ptCount val="10"/>
                <c:pt idx="0">
                  <c:v>低速载货车</c:v>
                </c:pt>
                <c:pt idx="1">
                  <c:v>摩托车</c:v>
                </c:pt>
                <c:pt idx="2">
                  <c:v>挂车</c:v>
                </c:pt>
                <c:pt idx="3">
                  <c:v>其它车</c:v>
                </c:pt>
                <c:pt idx="4">
                  <c:v>交叉型车</c:v>
                </c:pt>
                <c:pt idx="5">
                  <c:v>MPV</c:v>
                </c:pt>
                <c:pt idx="6">
                  <c:v>SUV</c:v>
                </c:pt>
                <c:pt idx="7">
                  <c:v>货车</c:v>
                </c:pt>
                <c:pt idx="8">
                  <c:v>客车</c:v>
                </c:pt>
                <c:pt idx="9">
                  <c:v>基本型乘用车</c:v>
                </c:pt>
              </c:strCache>
            </c:strRef>
          </c:cat>
          <c:val>
            <c:numRef>
              <c:f>[Microsoft_Excel____4.xlsx]Sheet1!$C$49:$C$58</c:f>
              <c:numCache>
                <c:formatCode>0.00%</c:formatCode>
                <c:ptCount val="10"/>
                <c:pt idx="0">
                  <c:v>0.00191649318590608</c:v>
                </c:pt>
                <c:pt idx="1">
                  <c:v>0.0101865349232851</c:v>
                </c:pt>
                <c:pt idx="2">
                  <c:v>0.0103185058888401</c:v>
                </c:pt>
                <c:pt idx="3">
                  <c:v>0.0302617333949198</c:v>
                </c:pt>
                <c:pt idx="4">
                  <c:v>0.0305641842039913</c:v>
                </c:pt>
                <c:pt idx="5">
                  <c:v>0.0592943050365241</c:v>
                </c:pt>
                <c:pt idx="6">
                  <c:v>0.0703844455772762</c:v>
                </c:pt>
                <c:pt idx="7">
                  <c:v>0.0896950867042999</c:v>
                </c:pt>
                <c:pt idx="8">
                  <c:v>0.103568274263143</c:v>
                </c:pt>
                <c:pt idx="9">
                  <c:v>0.593810436821814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75146088"/>
        <c:axId val="175145696"/>
      </c:barChart>
      <c:catAx>
        <c:axId val="1751449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175145304"/>
        <c:crosses val="autoZero"/>
        <c:auto val="1"/>
        <c:lblAlgn val="ctr"/>
        <c:lblOffset val="1000"/>
        <c:noMultiLvlLbl val="0"/>
      </c:catAx>
      <c:valAx>
        <c:axId val="175145304"/>
        <c:scaling>
          <c:orientation val="minMax"/>
          <c:max val="0.3"/>
          <c:min val="-0.3"/>
        </c:scaling>
        <c:delete val="0"/>
        <c:axPos val="b"/>
        <c:numFmt formatCode="General" sourceLinked="0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75144912"/>
        <c:crosses val="autoZero"/>
        <c:crossBetween val="between"/>
        <c:majorUnit val="0.01"/>
      </c:valAx>
      <c:valAx>
        <c:axId val="175145696"/>
        <c:scaling>
          <c:orientation val="maxMin"/>
          <c:max val="0.34"/>
          <c:min val="-0.330000000000002"/>
        </c:scaling>
        <c:delete val="0"/>
        <c:axPos val="t"/>
        <c:numFmt formatCode="0.00E+00" sourceLinked="0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75146088"/>
        <c:crosses val="max"/>
        <c:crossBetween val="between"/>
        <c:majorUnit val="0.01"/>
      </c:valAx>
      <c:catAx>
        <c:axId val="175146088"/>
        <c:scaling>
          <c:orientation val="minMax"/>
        </c:scaling>
        <c:delete val="1"/>
        <c:axPos val="r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7514569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 b="0"/>
      </a:pPr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35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350" b="0" i="0" baseline="0">
                <a:effectLst/>
              </a:rPr>
              <a:t>2017</a:t>
            </a:r>
            <a:r>
              <a:rPr lang="zh-CN" altLang="zh-CN" sz="1350" b="0" i="0" baseline="0">
                <a:effectLst/>
              </a:rPr>
              <a:t>年交易使用年限分析</a:t>
            </a:r>
            <a:endParaRPr lang="zh-CN" altLang="zh-CN" sz="1350">
              <a:effectLst/>
            </a:endParaRPr>
          </a:p>
        </c:rich>
      </c:tx>
      <c:layout>
        <c:manualLayout>
          <c:xMode val="edge"/>
          <c:yMode val="edge"/>
          <c:x val="0.373269020150873"/>
          <c:y val="0.0050522061300101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32425411109327"/>
          <c:y val="0.212010320743805"/>
          <c:w val="0.518281496062992"/>
          <c:h val="0.757857759129594"/>
        </c:manualLayout>
      </c:layout>
      <c:doughnutChart>
        <c:varyColors val="1"/>
        <c:ser>
          <c:idx val="0"/>
          <c:order val="0"/>
          <c:tx>
            <c:strRef>
              <c:f>Sheet1!$C$117</c:f>
              <c:strCache>
                <c:ptCount val="1"/>
                <c:pt idx="0">
                  <c:v>交易数量</c:v>
                </c:pt>
              </c:strCache>
            </c:strRef>
          </c:tx>
          <c:explosion val="0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Lbls>
            <c:dLbl>
              <c:idx val="0"/>
              <c:layout>
                <c:manualLayout>
                  <c:x val="0.185921825098781"/>
                  <c:y val="-0.0625668853302464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t" anchorCtr="0">
                  <a:no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7196498099433"/>
                      <c:h val="0.13479959866927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0.283695221979859"/>
                  <c:y val="0.0722734171600764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t" anchorCtr="0">
                  <a:no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"/>
                      <c:h val="0.0992948755781554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0.141208723979514"/>
                  <c:y val="-0.154735031191717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t" anchorCtr="0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6608790053627"/>
                      <c:h val="0.174249290992734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-0.0325498831203384"/>
                  <c:y val="-0.122240819345295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t" anchorCtr="0">
                  <a:no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9175491809445"/>
                      <c:h val="0.119019721739887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t" anchorCtr="0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Sheet1!$B$118:$B$121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Sheet1!$C$118:$C$121</c:f>
              <c:numCache>
                <c:formatCode>0.00%</c:formatCode>
                <c:ptCount val="4"/>
                <c:pt idx="0">
                  <c:v>0.24526741501559</c:v>
                </c:pt>
                <c:pt idx="1">
                  <c:v>0.442704930197975</c:v>
                </c:pt>
                <c:pt idx="2">
                  <c:v>0.22461395890624</c:v>
                </c:pt>
                <c:pt idx="3">
                  <c:v>0.0874136958801953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 w="25400">
          <a:noFill/>
        </a:ln>
      </c:spPr>
    </c:plotArea>
    <c:plotVisOnly val="1"/>
    <c:dispBlanksAs val="zero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9112456990867"/>
          <c:y val="0.150204433483206"/>
          <c:w val="0.556217880095124"/>
          <c:h val="0.69959113303360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explosion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0.0638008754802435"/>
                  <c:y val="-0.11598251968412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0816406068890123"/>
                  <c:y val="0.091871310822177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0604187343150679"/>
                  <c:y val="0.095514561547004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0.0961773298933242"/>
                  <c:y val="0.001959372150691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0.0579413908611074"/>
                  <c:y val="-0.05918584746986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0.0480466583490118"/>
                  <c:y val="-0.069289947051680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0.0110681284265445"/>
                  <c:y val="-0.099020341529221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b" anchorCtr="0">
                <a:spAutoFit/>
              </a:bodyPr>
              <a:lstStyle/>
              <a:p>
                <a:pPr>
                  <a:defRPr lang="zh-CN"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Sheet1!$A$2:$A$8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Sheet1!$B$2:$B$8</c:f>
              <c:numCache>
                <c:formatCode>0.00%</c:formatCode>
                <c:ptCount val="7"/>
                <c:pt idx="0">
                  <c:v>0.351968529821063</c:v>
                </c:pt>
                <c:pt idx="1">
                  <c:v>0.198836304664643</c:v>
                </c:pt>
                <c:pt idx="2">
                  <c:v>0.180252243565159</c:v>
                </c:pt>
                <c:pt idx="3">
                  <c:v>0.122538652874722</c:v>
                </c:pt>
                <c:pt idx="4">
                  <c:v>0.0453096065131875</c:v>
                </c:pt>
                <c:pt idx="5">
                  <c:v>0.0768674461160846</c:v>
                </c:pt>
                <c:pt idx="6">
                  <c:v>0.0242272164451409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7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59134158553426"/>
          <c:y val="0.188591985139335"/>
          <c:w val="0.220125103125292"/>
          <c:h val="0.62281568737271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5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5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5" kern="1200"/>
  </cs:chartArea>
  <cs:dataLabel>
    <cs:lnRef idx="0"/>
    <cs:fillRef idx="0">
      <cs:styleClr val="auto"/>
    </cs:fillRef>
    <cs:effectRef idx="0"/>
    <cs:fontRef idx="minor">
      <a:schemeClr val="lt1"/>
    </cs:fontRef>
    <cs:defRPr sz="1195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5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5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5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5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2" loCatId="relationship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cxnId="{5F874E38-A74B-4412-917D-D0FAB13B171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cxnId="{5F874E38-A74B-4412-917D-D0FAB13B171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29.07%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cxnId="{D05ED6B2-2BC4-4103-87D1-94AA356A5357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cxnId="{D05ED6B2-2BC4-4103-87D1-94AA356A5357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18.60%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cxnId="{155372B1-2DF9-4764-8CAF-814D957425F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cxnId="{155372B1-2DF9-4764-8CAF-814D957425F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福建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cxnId="{CA5FA34F-FDF9-47A6-A34E-A45D6BA60BF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cxnId="{CA5FA34F-FDF9-47A6-A34E-A45D6BA60BF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6.98%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cxnId="{BD9BC6A0-E317-4B35-9B3A-EA97772B1898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cxnId="{BD9BC6A0-E317-4B35-9B3A-EA97772B1898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广东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cxnId="{0DBD4CC8-13B8-47B0-B7C3-37245540B4C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cxnId="{0DBD4CC8-13B8-47B0-B7C3-37245540B4C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浙江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cxnId="{A486EB2F-543F-4AC9-A56B-ABE2934B917C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cxnId="{A486EB2F-543F-4AC9-A56B-ABE2934B917C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6B0BFC0-ABA5-485D-9A40-6C582F797830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13.95%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160A6B-2AD6-47F4-BC50-B1D89DBCADB0}" cxnId="{274FED40-9409-42F1-B71A-899996CBC966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63F121-28E7-47EC-B322-9A425EA1705D}" cxnId="{274FED40-9409-42F1-B71A-899996CBC966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B4B4EE-A958-4F10-94EA-6CFD1E6A3083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8.14%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B35BD28-C8AC-4C6B-8201-EDF218E7D107}" cxnId="{35FCB1DB-932B-456A-9499-C6366092F3F8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0E22EF-8FC6-44D9-B1F4-296BEA0A3129}" cxnId="{35FCB1DB-932B-456A-9499-C6366092F3F8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江苏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cxnId="{D1D0461A-1D8D-4495-80D3-0FD599EF1D18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cxnId="{D1D0461A-1D8D-4495-80D3-0FD599EF1D18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47C7F73-7F85-40C0-BC55-2D7D24D34BDE}" type="presOf" srcId="{720E01A6-D50D-45FE-A3FA-3DCC4AFE2A92}" destId="{EA72C591-9724-4095-A831-C421826EF975}" srcOrd="0" destOrd="0" presId="urn:microsoft.com/office/officeart/2005/8/layout/radial2#2"/>
    <dgm:cxn modelId="{E079E53C-649B-4FAA-BC7E-3C65C8BFEDF3}" type="presOf" srcId="{FE09E9A6-00DF-4088-9A07-18E3CFC6CF2C}" destId="{CC3A8EB3-DFAF-417F-9F88-2376FB398B20}" srcOrd="0" destOrd="0" presId="urn:microsoft.com/office/officeart/2005/8/layout/radial2#2"/>
    <dgm:cxn modelId="{20CD89F2-2B4F-45AF-9A87-FDD40A541C93}" type="presOf" srcId="{FA7A06C3-9B9C-4943-9C10-D72171014D24}" destId="{F94370AD-19E2-4F6B-AB85-F32D3A5B7B9E}" srcOrd="0" destOrd="0" presId="urn:microsoft.com/office/officeart/2005/8/layout/radial2#2"/>
    <dgm:cxn modelId="{B63F8CDF-6254-41DC-9D3A-33ACB2940C72}" type="presOf" srcId="{CF56CEFD-AC68-4391-B387-EE89D3A868CB}" destId="{1D012BB2-BF79-4510-99E7-066A01BAA56A}" srcOrd="0" destOrd="0" presId="urn:microsoft.com/office/officeart/2005/8/layout/radial2#2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4D037E41-8DA0-4969-88BC-916EE4943058}" type="presOf" srcId="{8DED6D8A-C292-490C-8B34-2C205393EE13}" destId="{35526D56-E768-4819-9216-C4E927743A2B}" srcOrd="0" destOrd="0" presId="urn:microsoft.com/office/officeart/2005/8/layout/radial2#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A23078D8-5515-4E26-A08B-A8AAD8797AC3}" type="presOf" srcId="{399FD7A3-8AEE-43C9-8685-6BCCA332708C}" destId="{9668CE02-015F-4977-AFE0-6ADCE0C919A6}" srcOrd="0" destOrd="0" presId="urn:microsoft.com/office/officeart/2005/8/layout/radial2#2"/>
    <dgm:cxn modelId="{847EA0BE-79E7-44EA-863E-720D703C26DB}" type="presOf" srcId="{B17D9A84-EB33-4C6E-851D-F77693D395E2}" destId="{014A86A1-B467-4CA1-9D8A-6362EC1901EF}" srcOrd="0" destOrd="0" presId="urn:microsoft.com/office/officeart/2005/8/layout/radial2#2"/>
    <dgm:cxn modelId="{0FE62D09-7525-4027-9A57-FA7D69E405B5}" type="presOf" srcId="{777522B5-7191-4146-B6CE-E04273D13619}" destId="{EFD51B71-7277-4837-90FA-1CDDF8C0C07D}" srcOrd="0" destOrd="0" presId="urn:microsoft.com/office/officeart/2005/8/layout/radial2#2"/>
    <dgm:cxn modelId="{FAAFC933-7C5C-42AE-A66C-548A171609AF}" type="presOf" srcId="{E6B0BFC0-ABA5-485D-9A40-6C582F797830}" destId="{44AEB474-3337-4AF1-8599-92D9CCED5CCD}" srcOrd="0" destOrd="0" presId="urn:microsoft.com/office/officeart/2005/8/layout/radial2#2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7A043C19-C76B-4EDF-8B1F-C12C06A92ADA}" type="presOf" srcId="{DEC268B6-18D7-4F04-A4B5-65EC04A85F7E}" destId="{347D5E9F-899F-43C6-8450-965A38D33E10}" srcOrd="0" destOrd="0" presId="urn:microsoft.com/office/officeart/2005/8/layout/radial2#2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35FCB1DB-932B-456A-9499-C6366092F3F8}" srcId="{B0A14D98-A3A8-4B16-8BE6-73948ACA260E}" destId="{40B4B4EE-A958-4F10-94EA-6CFD1E6A3083}" srcOrd="0" destOrd="0" parTransId="{EB35BD28-C8AC-4C6B-8201-EDF218E7D107}" sibTransId="{920E22EF-8FC6-44D9-B1F4-296BEA0A3129}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2EF6AA90-D875-4400-8966-687C6149B2E7}" type="presOf" srcId="{40B4B4EE-A958-4F10-94EA-6CFD1E6A3083}" destId="{C8F01A94-E7AE-452D-BB84-DE60C745A4C3}" srcOrd="0" destOrd="0" presId="urn:microsoft.com/office/officeart/2005/8/layout/radial2#2"/>
    <dgm:cxn modelId="{FC875014-A783-49B1-A10D-D663E9DC0EDA}" type="presOf" srcId="{B0A14D98-A3A8-4B16-8BE6-73948ACA260E}" destId="{8C9211B4-E3C9-41A5-BAF6-85AA8DC56757}" srcOrd="0" destOrd="0" presId="urn:microsoft.com/office/officeart/2005/8/layout/radial2#2"/>
    <dgm:cxn modelId="{2574C85D-43D6-4051-81CE-A1C96A726E8F}" type="presOf" srcId="{E8F5A92F-C113-40C3-8F95-DF0C142652C4}" destId="{974AEE05-33D4-402B-91DC-C916ECC79DE6}" srcOrd="0" destOrd="0" presId="urn:microsoft.com/office/officeart/2005/8/layout/radial2#2"/>
    <dgm:cxn modelId="{6812526A-6168-4973-ACC5-142790482E0B}" type="presOf" srcId="{2D6DDA0A-4726-48BD-BFCC-6388F6BF2BA1}" destId="{DFBBBBC3-2F5D-4A60-A5D9-97C06A6DD83D}" srcOrd="0" destOrd="0" presId="urn:microsoft.com/office/officeart/2005/8/layout/radial2#2"/>
    <dgm:cxn modelId="{274FED40-9409-42F1-B71A-899996CBC966}" srcId="{FE09E9A6-00DF-4088-9A07-18E3CFC6CF2C}" destId="{E6B0BFC0-ABA5-485D-9A40-6C582F797830}" srcOrd="0" destOrd="0" parTransId="{43160A6B-2AD6-47F4-BC50-B1D89DBCADB0}" sibTransId="{AB63F121-28E7-47EC-B322-9A425EA1705D}"/>
    <dgm:cxn modelId="{E310561C-14B4-44AC-A887-FD2BE2382216}" type="presOf" srcId="{CECA4B9B-7F5E-4A1C-BD1A-B7D7CD76A37A}" destId="{9F3E85D6-EFCB-4E2C-8A6C-B78AE30C68C3}" srcOrd="0" destOrd="0" presId="urn:microsoft.com/office/officeart/2005/8/layout/radial2#2"/>
    <dgm:cxn modelId="{58F41215-9C1F-4C62-B451-8AE3701CF772}" type="presOf" srcId="{4C16F304-B896-4F90-9C5F-AB4170A2464C}" destId="{865E54A3-B4BE-4468-AC89-EB577B209FA0}" srcOrd="0" destOrd="0" presId="urn:microsoft.com/office/officeart/2005/8/layout/radial2#2"/>
    <dgm:cxn modelId="{4270C9E9-8E0C-4018-A5C9-426E6163BA70}" type="presParOf" srcId="{F94370AD-19E2-4F6B-AB85-F32D3A5B7B9E}" destId="{A8FB2808-AAFC-4D97-887F-3779979975C0}" srcOrd="0" destOrd="0" presId="urn:microsoft.com/office/officeart/2005/8/layout/radial2#2"/>
    <dgm:cxn modelId="{00C7F0C7-4415-4001-9DFF-B259E809B423}" type="presParOf" srcId="{A8FB2808-AAFC-4D97-887F-3779979975C0}" destId="{7D0277BF-C964-4D22-B5BB-6D99C40C7E15}" srcOrd="0" destOrd="0" presId="urn:microsoft.com/office/officeart/2005/8/layout/radial2#2"/>
    <dgm:cxn modelId="{479F0793-9CF9-44FE-8AB2-38A53184D393}" type="presParOf" srcId="{7D0277BF-C964-4D22-B5BB-6D99C40C7E15}" destId="{520D7201-8E13-49D1-919D-64B90E0B16FD}" srcOrd="0" destOrd="0" presId="urn:microsoft.com/office/officeart/2005/8/layout/radial2#2"/>
    <dgm:cxn modelId="{A4DC62FB-EE98-4A62-8FC6-DC5344AC3198}" type="presParOf" srcId="{7D0277BF-C964-4D22-B5BB-6D99C40C7E15}" destId="{98AE5B4B-2C6D-4C36-83DF-7C3182B7D292}" srcOrd="1" destOrd="0" presId="urn:microsoft.com/office/officeart/2005/8/layout/radial2#2"/>
    <dgm:cxn modelId="{B6FEC882-2AC8-4481-A559-4F3F5204F3B5}" type="presParOf" srcId="{A8FB2808-AAFC-4D97-887F-3779979975C0}" destId="{EA72C591-9724-4095-A831-C421826EF975}" srcOrd="1" destOrd="0" presId="urn:microsoft.com/office/officeart/2005/8/layout/radial2#2"/>
    <dgm:cxn modelId="{D68C7FC5-AB82-49EA-8815-8CF0EA9BDB1B}" type="presParOf" srcId="{A8FB2808-AAFC-4D97-887F-3779979975C0}" destId="{9651C876-0FDB-4BF8-B58C-457C507BEB0B}" srcOrd="2" destOrd="0" presId="urn:microsoft.com/office/officeart/2005/8/layout/radial2#2"/>
    <dgm:cxn modelId="{17A6F955-DFF3-4ED5-868E-DA2DA5ECD55A}" type="presParOf" srcId="{9651C876-0FDB-4BF8-B58C-457C507BEB0B}" destId="{EFD51B71-7277-4837-90FA-1CDDF8C0C07D}" srcOrd="0" destOrd="0" presId="urn:microsoft.com/office/officeart/2005/8/layout/radial2#2"/>
    <dgm:cxn modelId="{5D308EC4-A016-46BF-BE65-C17E96AA4EF7}" type="presParOf" srcId="{9651C876-0FDB-4BF8-B58C-457C507BEB0B}" destId="{974AEE05-33D4-402B-91DC-C916ECC79DE6}" srcOrd="1" destOrd="0" presId="urn:microsoft.com/office/officeart/2005/8/layout/radial2#2"/>
    <dgm:cxn modelId="{3323BC21-41F3-442A-AB58-310E2A861239}" type="presParOf" srcId="{A8FB2808-AAFC-4D97-887F-3779979975C0}" destId="{DFBBBBC3-2F5D-4A60-A5D9-97C06A6DD83D}" srcOrd="3" destOrd="0" presId="urn:microsoft.com/office/officeart/2005/8/layout/radial2#2"/>
    <dgm:cxn modelId="{B3614AE1-9D7F-4FED-A997-6598FD9EB710}" type="presParOf" srcId="{A8FB2808-AAFC-4D97-887F-3779979975C0}" destId="{0365C081-EBAD-4733-AD59-EEC65E712488}" srcOrd="4" destOrd="0" presId="urn:microsoft.com/office/officeart/2005/8/layout/radial2#2"/>
    <dgm:cxn modelId="{A236D05D-A580-4288-9829-4F068E28E63D}" type="presParOf" srcId="{0365C081-EBAD-4733-AD59-EEC65E712488}" destId="{865E54A3-B4BE-4468-AC89-EB577B209FA0}" srcOrd="0" destOrd="0" presId="urn:microsoft.com/office/officeart/2005/8/layout/radial2#2"/>
    <dgm:cxn modelId="{E20A2419-027D-4DEA-8B5C-5074837B7E39}" type="presParOf" srcId="{0365C081-EBAD-4733-AD59-EEC65E712488}" destId="{347D5E9F-899F-43C6-8450-965A38D33E10}" srcOrd="1" destOrd="0" presId="urn:microsoft.com/office/officeart/2005/8/layout/radial2#2"/>
    <dgm:cxn modelId="{222C099D-88D8-4F9A-B50E-8CE5277DE5F8}" type="presParOf" srcId="{A8FB2808-AAFC-4D97-887F-3779979975C0}" destId="{1D012BB2-BF79-4510-99E7-066A01BAA56A}" srcOrd="5" destOrd="0" presId="urn:microsoft.com/office/officeart/2005/8/layout/radial2#2"/>
    <dgm:cxn modelId="{339FB79F-2F0B-40FF-AE0D-5AE3E804F703}" type="presParOf" srcId="{A8FB2808-AAFC-4D97-887F-3779979975C0}" destId="{AC8E1714-64B1-4EB0-AED0-2D4C844CC877}" srcOrd="6" destOrd="0" presId="urn:microsoft.com/office/officeart/2005/8/layout/radial2#2"/>
    <dgm:cxn modelId="{9D9D1BDD-5201-44FF-B7D0-069C3D6E70C8}" type="presParOf" srcId="{AC8E1714-64B1-4EB0-AED0-2D4C844CC877}" destId="{CC3A8EB3-DFAF-417F-9F88-2376FB398B20}" srcOrd="0" destOrd="0" presId="urn:microsoft.com/office/officeart/2005/8/layout/radial2#2"/>
    <dgm:cxn modelId="{CEE59FB5-167D-4EAF-9E09-2E3BC9095272}" type="presParOf" srcId="{AC8E1714-64B1-4EB0-AED0-2D4C844CC877}" destId="{44AEB474-3337-4AF1-8599-92D9CCED5CCD}" srcOrd="1" destOrd="0" presId="urn:microsoft.com/office/officeart/2005/8/layout/radial2#2"/>
    <dgm:cxn modelId="{8822BD2A-50E9-4F04-B228-7F61BED8914B}" type="presParOf" srcId="{A8FB2808-AAFC-4D97-887F-3779979975C0}" destId="{9F3E85D6-EFCB-4E2C-8A6C-B78AE30C68C3}" srcOrd="7" destOrd="0" presId="urn:microsoft.com/office/officeart/2005/8/layout/radial2#2"/>
    <dgm:cxn modelId="{EAAB2B94-A986-4463-87BB-6E8F19F4256D}" type="presParOf" srcId="{A8FB2808-AAFC-4D97-887F-3779979975C0}" destId="{6EB30C24-E0BC-46CC-A8CC-BD35E8D8F516}" srcOrd="8" destOrd="0" presId="urn:microsoft.com/office/officeart/2005/8/layout/radial2#2"/>
    <dgm:cxn modelId="{1017B5E0-F868-4CA0-B058-A6300B09295F}" type="presParOf" srcId="{6EB30C24-E0BC-46CC-A8CC-BD35E8D8F516}" destId="{8C9211B4-E3C9-41A5-BAF6-85AA8DC56757}" srcOrd="0" destOrd="0" presId="urn:microsoft.com/office/officeart/2005/8/layout/radial2#2"/>
    <dgm:cxn modelId="{C29C98F8-0D03-44C3-887D-EBE59C2A62A8}" type="presParOf" srcId="{6EB30C24-E0BC-46CC-A8CC-BD35E8D8F516}" destId="{C8F01A94-E7AE-452D-BB84-DE60C745A4C3}" srcOrd="1" destOrd="0" presId="urn:microsoft.com/office/officeart/2005/8/layout/radial2#2"/>
    <dgm:cxn modelId="{D97496DB-4561-46DD-B110-8084A02C1C28}" type="presParOf" srcId="{A8FB2808-AAFC-4D97-887F-3779979975C0}" destId="{35526D56-E768-4819-9216-C4E927743A2B}" srcOrd="9" destOrd="0" presId="urn:microsoft.com/office/officeart/2005/8/layout/radial2#2"/>
    <dgm:cxn modelId="{1BF0BBFE-49DB-4408-98B9-68324B29BAA4}" type="presParOf" srcId="{A8FB2808-AAFC-4D97-887F-3779979975C0}" destId="{449B1AEF-604E-4656-ACAF-2FA22576DCF6}" srcOrd="10" destOrd="0" presId="urn:microsoft.com/office/officeart/2005/8/layout/radial2#2"/>
    <dgm:cxn modelId="{A7E37958-0F3D-4137-BA92-D007A105E58F}" type="presParOf" srcId="{449B1AEF-604E-4656-ACAF-2FA22576DCF6}" destId="{9668CE02-015F-4977-AFE0-6ADCE0C919A6}" srcOrd="0" destOrd="0" presId="urn:microsoft.com/office/officeart/2005/8/layout/radial2#2"/>
    <dgm:cxn modelId="{B2F0BE00-F8D2-4E47-A02F-F94224A83C99}" type="presParOf" srcId="{449B1AEF-604E-4656-ACAF-2FA22576DCF6}" destId="{014A86A1-B467-4CA1-9D8A-6362EC1901EF}" srcOrd="1" destOrd="0" presId="urn:microsoft.com/office/officeart/2005/8/layout/radial2#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4" loCatId="relationship" qsTypeId="urn:microsoft.com/office/officeart/2005/8/quickstyle/simple1#4" qsCatId="simple" csTypeId="urn:microsoft.com/office/officeart/2005/8/colors/accent1_2#4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cxnId="{5F874E38-A74B-4412-917D-D0FAB13B171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cxnId="{5F874E38-A74B-4412-917D-D0FAB13B171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16.51%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cxnId="{D05ED6B2-2BC4-4103-87D1-94AA356A5357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cxnId="{D05ED6B2-2BC4-4103-87D1-94AA356A5357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14.29%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cxnId="{155372B1-2DF9-4764-8CAF-814D957425F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cxnId="{155372B1-2DF9-4764-8CAF-814D957425F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cxnId="{CA5FA34F-FDF9-47A6-A34E-A45D6BA60BF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cxnId="{CA5FA34F-FDF9-47A6-A34E-A45D6BA60BF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6.99%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cxnId="{BD9BC6A0-E317-4B35-9B3A-EA97772B1898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cxnId="{BD9BC6A0-E317-4B35-9B3A-EA97772B1898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A5DF808-D4AE-4737-90FD-7FF82484E3D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E9A3BF0-30BA-40A8-ADAD-472A1F7D4A2B}" cxnId="{3B7B2653-55F5-40A4-BE58-84DC1D37560B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C93DDE2-87A0-458D-B116-B3938B9C0440}" cxnId="{3B7B2653-55F5-40A4-BE58-84DC1D37560B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0076AB2-60A6-4628-B292-7E84397FDED1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13.58%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D345F-A437-4DB0-8192-9BF5E7FAC81E}" cxnId="{C4BDD421-1FBF-456D-AC76-9A96650C874C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9178D8F-7D4D-49E7-B6A3-63F322762020}" cxnId="{C4BDD421-1FBF-456D-AC76-9A96650C874C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4FCC33B-9B0E-42E5-9030-219AE7AECC3D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10.64%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C6E7C71-A914-485C-9A4F-8AC92868CA66}" cxnId="{7C06663E-32C0-47AD-A45A-FB7E9C3AA0C3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4090E54-2B43-45D3-9673-C85EEAAC0E3B}" cxnId="{7C06663E-32C0-47AD-A45A-FB7E9C3AA0C3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cxnId="{A486EB2F-543F-4AC9-A56B-ABE2934B917C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cxnId="{A486EB2F-543F-4AC9-A56B-ABE2934B917C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cxnId="{D1D0461A-1D8D-4495-80D3-0FD599EF1D18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cxnId="{D1D0461A-1D8D-4495-80D3-0FD599EF1D18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B833AE-C094-4B21-A806-67163D234277}" type="pres">
      <dgm:prSet presAssocID="{1E9A3BF0-30BA-40A8-ADAD-472A1F7D4A2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493AF445-B26D-441D-8601-1C7EB166BA27}" type="pres">
      <dgm:prSet presAssocID="{3A5DF808-D4AE-4737-90FD-7FF82484E3DE}" presName="node" presStyleCnt="0"/>
      <dgm:spPr/>
    </dgm:pt>
    <dgm:pt modelId="{1B615263-8047-4425-A0CD-741EA4330FD7}" type="pres">
      <dgm:prSet presAssocID="{3A5DF808-D4AE-4737-90FD-7FF82484E3DE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F101914-A9BF-4F11-AF53-59884DCB2029}" type="pres">
      <dgm:prSet presAssocID="{3A5DF808-D4AE-4737-90FD-7FF82484E3DE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A77B21AC-37C6-487B-BEE7-2BD0100563E4}" type="presOf" srcId="{B17D9A84-EB33-4C6E-851D-F77693D395E2}" destId="{014A86A1-B467-4CA1-9D8A-6362EC1901EF}" srcOrd="0" destOrd="0" presId="urn:microsoft.com/office/officeart/2005/8/layout/radial2#4"/>
    <dgm:cxn modelId="{124EA509-1F09-4AB0-ACA6-C7FE6AA2E72C}" type="presOf" srcId="{8DED6D8A-C292-490C-8B34-2C205393EE13}" destId="{35526D56-E768-4819-9216-C4E927743A2B}" srcOrd="0" destOrd="0" presId="urn:microsoft.com/office/officeart/2005/8/layout/radial2#4"/>
    <dgm:cxn modelId="{1A52935F-25C5-4073-8566-0E9538CC1ED2}" type="presOf" srcId="{3A5DF808-D4AE-4737-90FD-7FF82484E3DE}" destId="{1B615263-8047-4425-A0CD-741EA4330FD7}" srcOrd="0" destOrd="0" presId="urn:microsoft.com/office/officeart/2005/8/layout/radial2#4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DAFCC8ED-D243-4D97-B607-632CBF6336AB}" type="presOf" srcId="{1E9A3BF0-30BA-40A8-ADAD-472A1F7D4A2B}" destId="{09B833AE-C094-4B21-A806-67163D234277}" srcOrd="0" destOrd="0" presId="urn:microsoft.com/office/officeart/2005/8/layout/radial2#4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7C06663E-32C0-47AD-A45A-FB7E9C3AA0C3}" srcId="{B0A14D98-A3A8-4B16-8BE6-73948ACA260E}" destId="{B4FCC33B-9B0E-42E5-9030-219AE7AECC3D}" srcOrd="0" destOrd="0" parTransId="{DC6E7C71-A914-485C-9A4F-8AC92868CA66}" sibTransId="{04090E54-2B43-45D3-9673-C85EEAAC0E3B}"/>
    <dgm:cxn modelId="{68547BE7-92EB-4E60-9C8A-37DC778A1B49}" type="presOf" srcId="{399FD7A3-8AEE-43C9-8685-6BCCA332708C}" destId="{9668CE02-015F-4977-AFE0-6ADCE0C919A6}" srcOrd="0" destOrd="0" presId="urn:microsoft.com/office/officeart/2005/8/layout/radial2#4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A12F4C81-80EC-441E-BB43-3BD1872F9E76}" type="presOf" srcId="{777522B5-7191-4146-B6CE-E04273D13619}" destId="{EFD51B71-7277-4837-90FA-1CDDF8C0C07D}" srcOrd="0" destOrd="0" presId="urn:microsoft.com/office/officeart/2005/8/layout/radial2#4"/>
    <dgm:cxn modelId="{3B7B2653-55F5-40A4-BE58-84DC1D37560B}" srcId="{FA7A06C3-9B9C-4943-9C10-D72171014D24}" destId="{3A5DF808-D4AE-4737-90FD-7FF82484E3DE}" srcOrd="2" destOrd="0" parTransId="{1E9A3BF0-30BA-40A8-ADAD-472A1F7D4A2B}" sibTransId="{6C93DDE2-87A0-458D-B116-B3938B9C0440}"/>
    <dgm:cxn modelId="{E250B11B-B683-4B87-AC17-B4DA7ABC7721}" type="presOf" srcId="{CECA4B9B-7F5E-4A1C-BD1A-B7D7CD76A37A}" destId="{9F3E85D6-EFCB-4E2C-8A6C-B78AE30C68C3}" srcOrd="0" destOrd="0" presId="urn:microsoft.com/office/officeart/2005/8/layout/radial2#4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3CE09F01-281C-43F0-B008-443ED47CBFE3}" type="presOf" srcId="{B4FCC33B-9B0E-42E5-9030-219AE7AECC3D}" destId="{C8F01A94-E7AE-452D-BB84-DE60C745A4C3}" srcOrd="0" destOrd="0" presId="urn:microsoft.com/office/officeart/2005/8/layout/radial2#4"/>
    <dgm:cxn modelId="{C5513E89-F330-45A9-8998-2346B12EC821}" type="presOf" srcId="{2D6DDA0A-4726-48BD-BFCC-6388F6BF2BA1}" destId="{DFBBBBC3-2F5D-4A60-A5D9-97C06A6DD83D}" srcOrd="0" destOrd="0" presId="urn:microsoft.com/office/officeart/2005/8/layout/radial2#4"/>
    <dgm:cxn modelId="{A3DE935B-D190-4FD9-BF87-F0735498A2C1}" type="presOf" srcId="{60076AB2-60A6-4628-B292-7E84397FDED1}" destId="{7F101914-A9BF-4F11-AF53-59884DCB2029}" srcOrd="0" destOrd="0" presId="urn:microsoft.com/office/officeart/2005/8/layout/radial2#4"/>
    <dgm:cxn modelId="{D5C712FC-AB80-479B-87F6-60ACF277BC27}" type="presOf" srcId="{4C16F304-B896-4F90-9C5F-AB4170A2464C}" destId="{865E54A3-B4BE-4468-AC89-EB577B209FA0}" srcOrd="0" destOrd="0" presId="urn:microsoft.com/office/officeart/2005/8/layout/radial2#4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192B1895-9B35-4818-9BAF-CA32477AEDBA}" type="presOf" srcId="{E8F5A92F-C113-40C3-8F95-DF0C142652C4}" destId="{974AEE05-33D4-402B-91DC-C916ECC79DE6}" srcOrd="0" destOrd="0" presId="urn:microsoft.com/office/officeart/2005/8/layout/radial2#4"/>
    <dgm:cxn modelId="{13EBB72B-6765-43BC-8BA3-EAADE8CB8DC3}" type="presOf" srcId="{DEC268B6-18D7-4F04-A4B5-65EC04A85F7E}" destId="{347D5E9F-899F-43C6-8450-965A38D33E10}" srcOrd="0" destOrd="0" presId="urn:microsoft.com/office/officeart/2005/8/layout/radial2#4"/>
    <dgm:cxn modelId="{E45FE897-B4AB-4FE1-BCC1-F68113A191D0}" type="presOf" srcId="{B0A14D98-A3A8-4B16-8BE6-73948ACA260E}" destId="{8C9211B4-E3C9-41A5-BAF6-85AA8DC56757}" srcOrd="0" destOrd="0" presId="urn:microsoft.com/office/officeart/2005/8/layout/radial2#4"/>
    <dgm:cxn modelId="{EE26B440-021D-4CFD-93B5-375D3F28E772}" type="presOf" srcId="{720E01A6-D50D-45FE-A3FA-3DCC4AFE2A92}" destId="{EA72C591-9724-4095-A831-C421826EF975}" srcOrd="0" destOrd="0" presId="urn:microsoft.com/office/officeart/2005/8/layout/radial2#4"/>
    <dgm:cxn modelId="{B46A5D07-7B3E-424F-BF43-E477FFE43DC4}" type="presOf" srcId="{FA7A06C3-9B9C-4943-9C10-D72171014D24}" destId="{F94370AD-19E2-4F6B-AB85-F32D3A5B7B9E}" srcOrd="0" destOrd="0" presId="urn:microsoft.com/office/officeart/2005/8/layout/radial2#4"/>
    <dgm:cxn modelId="{C4BDD421-1FBF-456D-AC76-9A96650C874C}" srcId="{3A5DF808-D4AE-4737-90FD-7FF82484E3DE}" destId="{60076AB2-60A6-4628-B292-7E84397FDED1}" srcOrd="0" destOrd="0" parTransId="{61CD345F-A437-4DB0-8192-9BF5E7FAC81E}" sibTransId="{79178D8F-7D4D-49E7-B6A3-63F322762020}"/>
    <dgm:cxn modelId="{C739AA01-34F4-4A14-AFFE-B65882EC9F38}" type="presParOf" srcId="{F94370AD-19E2-4F6B-AB85-F32D3A5B7B9E}" destId="{A8FB2808-AAFC-4D97-887F-3779979975C0}" srcOrd="0" destOrd="0" presId="urn:microsoft.com/office/officeart/2005/8/layout/radial2#4"/>
    <dgm:cxn modelId="{5DFC1CF5-1C2C-4F56-AD5F-9EC16B1EBA84}" type="presParOf" srcId="{A8FB2808-AAFC-4D97-887F-3779979975C0}" destId="{7D0277BF-C964-4D22-B5BB-6D99C40C7E15}" srcOrd="0" destOrd="0" presId="urn:microsoft.com/office/officeart/2005/8/layout/radial2#4"/>
    <dgm:cxn modelId="{88C016EC-E51A-4A24-AE82-10AB295D4125}" type="presParOf" srcId="{7D0277BF-C964-4D22-B5BB-6D99C40C7E15}" destId="{520D7201-8E13-49D1-919D-64B90E0B16FD}" srcOrd="0" destOrd="0" presId="urn:microsoft.com/office/officeart/2005/8/layout/radial2#4"/>
    <dgm:cxn modelId="{EB2A73DC-EF2F-4B60-8E96-F460DA5CC50C}" type="presParOf" srcId="{7D0277BF-C964-4D22-B5BB-6D99C40C7E15}" destId="{98AE5B4B-2C6D-4C36-83DF-7C3182B7D292}" srcOrd="1" destOrd="0" presId="urn:microsoft.com/office/officeart/2005/8/layout/radial2#4"/>
    <dgm:cxn modelId="{EBAE476C-62AA-4617-9867-B5629D57E7B5}" type="presParOf" srcId="{A8FB2808-AAFC-4D97-887F-3779979975C0}" destId="{EA72C591-9724-4095-A831-C421826EF975}" srcOrd="1" destOrd="0" presId="urn:microsoft.com/office/officeart/2005/8/layout/radial2#4"/>
    <dgm:cxn modelId="{8AFEEE34-B24E-46CF-A3CC-F2B7CA84D2AD}" type="presParOf" srcId="{A8FB2808-AAFC-4D97-887F-3779979975C0}" destId="{9651C876-0FDB-4BF8-B58C-457C507BEB0B}" srcOrd="2" destOrd="0" presId="urn:microsoft.com/office/officeart/2005/8/layout/radial2#4"/>
    <dgm:cxn modelId="{A9AA05EA-AF1E-4615-8865-1E11AE6CE22E}" type="presParOf" srcId="{9651C876-0FDB-4BF8-B58C-457C507BEB0B}" destId="{EFD51B71-7277-4837-90FA-1CDDF8C0C07D}" srcOrd="0" destOrd="0" presId="urn:microsoft.com/office/officeart/2005/8/layout/radial2#4"/>
    <dgm:cxn modelId="{F368A035-B798-4B62-9FA0-9C0442425F88}" type="presParOf" srcId="{9651C876-0FDB-4BF8-B58C-457C507BEB0B}" destId="{974AEE05-33D4-402B-91DC-C916ECC79DE6}" srcOrd="1" destOrd="0" presId="urn:microsoft.com/office/officeart/2005/8/layout/radial2#4"/>
    <dgm:cxn modelId="{D73D82C5-E59E-4017-8C6F-916137A58BE6}" type="presParOf" srcId="{A8FB2808-AAFC-4D97-887F-3779979975C0}" destId="{DFBBBBC3-2F5D-4A60-A5D9-97C06A6DD83D}" srcOrd="3" destOrd="0" presId="urn:microsoft.com/office/officeart/2005/8/layout/radial2#4"/>
    <dgm:cxn modelId="{831E2638-A4FA-476B-8582-90D2618C9D5D}" type="presParOf" srcId="{A8FB2808-AAFC-4D97-887F-3779979975C0}" destId="{0365C081-EBAD-4733-AD59-EEC65E712488}" srcOrd="4" destOrd="0" presId="urn:microsoft.com/office/officeart/2005/8/layout/radial2#4"/>
    <dgm:cxn modelId="{5B21CA56-019A-4AC6-83AA-2145763F1111}" type="presParOf" srcId="{0365C081-EBAD-4733-AD59-EEC65E712488}" destId="{865E54A3-B4BE-4468-AC89-EB577B209FA0}" srcOrd="0" destOrd="0" presId="urn:microsoft.com/office/officeart/2005/8/layout/radial2#4"/>
    <dgm:cxn modelId="{15FE41FF-8CF5-4474-95E0-55E91E84B05A}" type="presParOf" srcId="{0365C081-EBAD-4733-AD59-EEC65E712488}" destId="{347D5E9F-899F-43C6-8450-965A38D33E10}" srcOrd="1" destOrd="0" presId="urn:microsoft.com/office/officeart/2005/8/layout/radial2#4"/>
    <dgm:cxn modelId="{BC7521D8-6B03-4B60-83AA-CD1C05B48B9E}" type="presParOf" srcId="{A8FB2808-AAFC-4D97-887F-3779979975C0}" destId="{09B833AE-C094-4B21-A806-67163D234277}" srcOrd="5" destOrd="0" presId="urn:microsoft.com/office/officeart/2005/8/layout/radial2#4"/>
    <dgm:cxn modelId="{9A8E1B41-7611-4FFA-8C8B-C5CE1FF6CC44}" type="presParOf" srcId="{A8FB2808-AAFC-4D97-887F-3779979975C0}" destId="{493AF445-B26D-441D-8601-1C7EB166BA27}" srcOrd="6" destOrd="0" presId="urn:microsoft.com/office/officeart/2005/8/layout/radial2#4"/>
    <dgm:cxn modelId="{CABE1163-53A3-4BDC-8B88-EBF9362F471C}" type="presParOf" srcId="{493AF445-B26D-441D-8601-1C7EB166BA27}" destId="{1B615263-8047-4425-A0CD-741EA4330FD7}" srcOrd="0" destOrd="0" presId="urn:microsoft.com/office/officeart/2005/8/layout/radial2#4"/>
    <dgm:cxn modelId="{46A0CEE0-73AE-478D-93F4-6A6EFAD26D3F}" type="presParOf" srcId="{493AF445-B26D-441D-8601-1C7EB166BA27}" destId="{7F101914-A9BF-4F11-AF53-59884DCB2029}" srcOrd="1" destOrd="0" presId="urn:microsoft.com/office/officeart/2005/8/layout/radial2#4"/>
    <dgm:cxn modelId="{0594F262-A47D-4F4F-AF15-EC35C564EFB2}" type="presParOf" srcId="{A8FB2808-AAFC-4D97-887F-3779979975C0}" destId="{9F3E85D6-EFCB-4E2C-8A6C-B78AE30C68C3}" srcOrd="7" destOrd="0" presId="urn:microsoft.com/office/officeart/2005/8/layout/radial2#4"/>
    <dgm:cxn modelId="{A7EFFCEE-9B2C-4FFC-899B-21F8D47DE457}" type="presParOf" srcId="{A8FB2808-AAFC-4D97-887F-3779979975C0}" destId="{6EB30C24-E0BC-46CC-A8CC-BD35E8D8F516}" srcOrd="8" destOrd="0" presId="urn:microsoft.com/office/officeart/2005/8/layout/radial2#4"/>
    <dgm:cxn modelId="{48427FBA-6277-4E12-A994-672F2FDF3BEB}" type="presParOf" srcId="{6EB30C24-E0BC-46CC-A8CC-BD35E8D8F516}" destId="{8C9211B4-E3C9-41A5-BAF6-85AA8DC56757}" srcOrd="0" destOrd="0" presId="urn:microsoft.com/office/officeart/2005/8/layout/radial2#4"/>
    <dgm:cxn modelId="{2963A032-97D8-46B7-B5D1-6378D3DD0A1D}" type="presParOf" srcId="{6EB30C24-E0BC-46CC-A8CC-BD35E8D8F516}" destId="{C8F01A94-E7AE-452D-BB84-DE60C745A4C3}" srcOrd="1" destOrd="0" presId="urn:microsoft.com/office/officeart/2005/8/layout/radial2#4"/>
    <dgm:cxn modelId="{101ABE8C-922A-4CCD-997C-C31B81A643FC}" type="presParOf" srcId="{A8FB2808-AAFC-4D97-887F-3779979975C0}" destId="{35526D56-E768-4819-9216-C4E927743A2B}" srcOrd="9" destOrd="0" presId="urn:microsoft.com/office/officeart/2005/8/layout/radial2#4"/>
    <dgm:cxn modelId="{81B88FEC-CB2D-43C1-8BB6-E52A96D45547}" type="presParOf" srcId="{A8FB2808-AAFC-4D97-887F-3779979975C0}" destId="{449B1AEF-604E-4656-ACAF-2FA22576DCF6}" srcOrd="10" destOrd="0" presId="urn:microsoft.com/office/officeart/2005/8/layout/radial2#4"/>
    <dgm:cxn modelId="{CF02F3C2-B056-4A42-B172-D9B651C4A403}" type="presParOf" srcId="{449B1AEF-604E-4656-ACAF-2FA22576DCF6}" destId="{9668CE02-015F-4977-AFE0-6ADCE0C919A6}" srcOrd="0" destOrd="0" presId="urn:microsoft.com/office/officeart/2005/8/layout/radial2#4"/>
    <dgm:cxn modelId="{DE494B63-D11D-4CAE-A040-F0DB93E2E0B4}" type="presParOf" srcId="{449B1AEF-604E-4656-ACAF-2FA22576DCF6}" destId="{014A86A1-B467-4CA1-9D8A-6362EC1901EF}" srcOrd="1" destOrd="0" presId="urn:microsoft.com/office/officeart/2005/8/layout/radial2#4"/>
  </dgm:cxnLst>
  <dgm:bg>
    <a:noFill/>
  </dgm:bg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cxnId="{5F874E38-A74B-4412-917D-D0FAB13B171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cxnId="{5F874E38-A74B-4412-917D-D0FAB13B171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39.88%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cxnId="{D05ED6B2-2BC4-4103-87D1-94AA356A5357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cxnId="{D05ED6B2-2BC4-4103-87D1-94AA356A5357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9.85%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cxnId="{155372B1-2DF9-4764-8CAF-814D957425F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cxnId="{155372B1-2DF9-4764-8CAF-814D957425F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cxnId="{CA5FA34F-FDF9-47A6-A34E-A45D6BA60BF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cxnId="{CA5FA34F-FDF9-47A6-A34E-A45D6BA60BF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7.40%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cxnId="{BD9BC6A0-E317-4B35-9B3A-EA97772B1898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cxnId="{BD9BC6A0-E317-4B35-9B3A-EA97772B1898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cxnId="{0DBD4CC8-13B8-47B0-B7C3-37245540B4C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cxnId="{0DBD4CC8-13B8-47B0-B7C3-37245540B4C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cxnId="{A486EB2F-543F-4AC9-A56B-ABE2934B917C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cxnId="{A486EB2F-543F-4AC9-A56B-ABE2934B917C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6B0BFC0-ABA5-485D-9A40-6C582F797830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7.48%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160A6B-2AD6-47F4-BC50-B1D89DBCADB0}" cxnId="{274FED40-9409-42F1-B71A-899996CBC966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63F121-28E7-47EC-B322-9A425EA1705D}" cxnId="{274FED40-9409-42F1-B71A-899996CBC966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B4B4EE-A958-4F10-94EA-6CFD1E6A3083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7.48%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B35BD28-C8AC-4C6B-8201-EDF218E7D107}" cxnId="{35FCB1DB-932B-456A-9499-C6366092F3F8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0E22EF-8FC6-44D9-B1F4-296BEA0A3129}" cxnId="{35FCB1DB-932B-456A-9499-C6366092F3F8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cxnId="{D1D0461A-1D8D-4495-80D3-0FD599EF1D18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cxnId="{D1D0461A-1D8D-4495-80D3-0FD599EF1D18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461FEC2-D3FB-43F6-B416-6638AA8DF54A}" type="presOf" srcId="{FA7A06C3-9B9C-4943-9C10-D72171014D24}" destId="{F94370AD-19E2-4F6B-AB85-F32D3A5B7B9E}" srcOrd="0" destOrd="0" presId="urn:microsoft.com/office/officeart/2005/8/layout/radial2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EF587D72-9F36-4B2E-A8D2-7DA99207C746}" type="presOf" srcId="{4C16F304-B896-4F90-9C5F-AB4170A2464C}" destId="{865E54A3-B4BE-4468-AC89-EB577B209FA0}" srcOrd="0" destOrd="0" presId="urn:microsoft.com/office/officeart/2005/8/layout/radial2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FE8EB329-55E5-4A7D-B214-73EB540348F3}" type="presOf" srcId="{B17D9A84-EB33-4C6E-851D-F77693D395E2}" destId="{014A86A1-B467-4CA1-9D8A-6362EC1901EF}" srcOrd="0" destOrd="0" presId="urn:microsoft.com/office/officeart/2005/8/layout/radial2"/>
    <dgm:cxn modelId="{E6119BB3-E41D-499D-A09D-D3BE1541994B}" type="presOf" srcId="{FE09E9A6-00DF-4088-9A07-18E3CFC6CF2C}" destId="{CC3A8EB3-DFAF-417F-9F88-2376FB398B20}" srcOrd="0" destOrd="0" presId="urn:microsoft.com/office/officeart/2005/8/layout/radial2"/>
    <dgm:cxn modelId="{35FCB1DB-932B-456A-9499-C6366092F3F8}" srcId="{B0A14D98-A3A8-4B16-8BE6-73948ACA260E}" destId="{40B4B4EE-A958-4F10-94EA-6CFD1E6A3083}" srcOrd="0" destOrd="0" parTransId="{EB35BD28-C8AC-4C6B-8201-EDF218E7D107}" sibTransId="{920E22EF-8FC6-44D9-B1F4-296BEA0A3129}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F8A0D3CD-3D69-4B51-9DCD-52BDF03A6B2F}" type="presOf" srcId="{B0A14D98-A3A8-4B16-8BE6-73948ACA260E}" destId="{8C9211B4-E3C9-41A5-BAF6-85AA8DC56757}" srcOrd="0" destOrd="0" presId="urn:microsoft.com/office/officeart/2005/8/layout/radial2"/>
    <dgm:cxn modelId="{933D86D0-C9CE-41AC-A2EB-055690014801}" type="presOf" srcId="{E8F5A92F-C113-40C3-8F95-DF0C142652C4}" destId="{974AEE05-33D4-402B-91DC-C916ECC79DE6}" srcOrd="0" destOrd="0" presId="urn:microsoft.com/office/officeart/2005/8/layout/radial2"/>
    <dgm:cxn modelId="{43894AD0-B764-4937-9A80-D27ADED6589A}" type="presOf" srcId="{777522B5-7191-4146-B6CE-E04273D13619}" destId="{EFD51B71-7277-4837-90FA-1CDDF8C0C07D}" srcOrd="0" destOrd="0" presId="urn:microsoft.com/office/officeart/2005/8/layout/radial2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58E46DF7-761D-4C8E-97C3-A4441A31ED53}" type="presOf" srcId="{720E01A6-D50D-45FE-A3FA-3DCC4AFE2A92}" destId="{EA72C591-9724-4095-A831-C421826EF975}" srcOrd="0" destOrd="0" presId="urn:microsoft.com/office/officeart/2005/8/layout/radial2"/>
    <dgm:cxn modelId="{C0911417-132D-436D-B4BF-2D66329564AA}" type="presOf" srcId="{2D6DDA0A-4726-48BD-BFCC-6388F6BF2BA1}" destId="{DFBBBBC3-2F5D-4A60-A5D9-97C06A6DD83D}" srcOrd="0" destOrd="0" presId="urn:microsoft.com/office/officeart/2005/8/layout/radial2"/>
    <dgm:cxn modelId="{48970829-8445-48B1-A230-C5E864F3487D}" type="presOf" srcId="{CF56CEFD-AC68-4391-B387-EE89D3A868CB}" destId="{1D012BB2-BF79-4510-99E7-066A01BAA56A}" srcOrd="0" destOrd="0" presId="urn:microsoft.com/office/officeart/2005/8/layout/radial2"/>
    <dgm:cxn modelId="{8B2628A3-AE57-494E-9E11-8720A178E85C}" type="presOf" srcId="{399FD7A3-8AEE-43C9-8685-6BCCA332708C}" destId="{9668CE02-015F-4977-AFE0-6ADCE0C919A6}" srcOrd="0" destOrd="0" presId="urn:microsoft.com/office/officeart/2005/8/layout/radial2"/>
    <dgm:cxn modelId="{BD0E2AAD-1150-4A60-A3A1-17BE89B4D6AD}" type="presOf" srcId="{CECA4B9B-7F5E-4A1C-BD1A-B7D7CD76A37A}" destId="{9F3E85D6-EFCB-4E2C-8A6C-B78AE30C68C3}" srcOrd="0" destOrd="0" presId="urn:microsoft.com/office/officeart/2005/8/layout/radial2"/>
    <dgm:cxn modelId="{C0F0F64C-381F-4F74-BD03-A06DCF6C85D0}" type="presOf" srcId="{40B4B4EE-A958-4F10-94EA-6CFD1E6A3083}" destId="{C8F01A94-E7AE-452D-BB84-DE60C745A4C3}" srcOrd="0" destOrd="0" presId="urn:microsoft.com/office/officeart/2005/8/layout/radial2"/>
    <dgm:cxn modelId="{0EC62091-0CF2-401B-9AF8-05F014D7AFFD}" type="presOf" srcId="{8DED6D8A-C292-490C-8B34-2C205393EE13}" destId="{35526D56-E768-4819-9216-C4E927743A2B}" srcOrd="0" destOrd="0" presId="urn:microsoft.com/office/officeart/2005/8/layout/radial2"/>
    <dgm:cxn modelId="{9CDD6BE4-6692-46E1-96A2-12B6D82BBE08}" type="presOf" srcId="{DEC268B6-18D7-4F04-A4B5-65EC04A85F7E}" destId="{347D5E9F-899F-43C6-8450-965A38D33E10}" srcOrd="0" destOrd="0" presId="urn:microsoft.com/office/officeart/2005/8/layout/radial2"/>
    <dgm:cxn modelId="{274FED40-9409-42F1-B71A-899996CBC966}" srcId="{FE09E9A6-00DF-4088-9A07-18E3CFC6CF2C}" destId="{E6B0BFC0-ABA5-485D-9A40-6C582F797830}" srcOrd="0" destOrd="0" parTransId="{43160A6B-2AD6-47F4-BC50-B1D89DBCADB0}" sibTransId="{AB63F121-28E7-47EC-B322-9A425EA1705D}"/>
    <dgm:cxn modelId="{74C0D8FC-BFD7-4A01-9B66-69B154498D13}" type="presOf" srcId="{E6B0BFC0-ABA5-485D-9A40-6C582F797830}" destId="{44AEB474-3337-4AF1-8599-92D9CCED5CCD}" srcOrd="0" destOrd="0" presId="urn:microsoft.com/office/officeart/2005/8/layout/radial2"/>
    <dgm:cxn modelId="{3B9C8927-FAF1-48E1-A26B-7CB90B2DFB0E}" type="presParOf" srcId="{F94370AD-19E2-4F6B-AB85-F32D3A5B7B9E}" destId="{A8FB2808-AAFC-4D97-887F-3779979975C0}" srcOrd="0" destOrd="0" presId="urn:microsoft.com/office/officeart/2005/8/layout/radial2"/>
    <dgm:cxn modelId="{1100F62E-61EF-4752-B1E1-BD2C2A6C7E48}" type="presParOf" srcId="{A8FB2808-AAFC-4D97-887F-3779979975C0}" destId="{7D0277BF-C964-4D22-B5BB-6D99C40C7E15}" srcOrd="0" destOrd="0" presId="urn:microsoft.com/office/officeart/2005/8/layout/radial2"/>
    <dgm:cxn modelId="{506F2B74-59B4-4B0A-801B-AACF9901FC1B}" type="presParOf" srcId="{7D0277BF-C964-4D22-B5BB-6D99C40C7E15}" destId="{520D7201-8E13-49D1-919D-64B90E0B16FD}" srcOrd="0" destOrd="0" presId="urn:microsoft.com/office/officeart/2005/8/layout/radial2"/>
    <dgm:cxn modelId="{FA1277B2-CD4A-457E-B0F5-97AA96EA98C2}" type="presParOf" srcId="{7D0277BF-C964-4D22-B5BB-6D99C40C7E15}" destId="{98AE5B4B-2C6D-4C36-83DF-7C3182B7D292}" srcOrd="1" destOrd="0" presId="urn:microsoft.com/office/officeart/2005/8/layout/radial2"/>
    <dgm:cxn modelId="{0E85E75B-F9FB-4774-8633-74920C8AAF70}" type="presParOf" srcId="{A8FB2808-AAFC-4D97-887F-3779979975C0}" destId="{EA72C591-9724-4095-A831-C421826EF975}" srcOrd="1" destOrd="0" presId="urn:microsoft.com/office/officeart/2005/8/layout/radial2"/>
    <dgm:cxn modelId="{A4C9B680-9E32-4E8D-8799-D401507861A0}" type="presParOf" srcId="{A8FB2808-AAFC-4D97-887F-3779979975C0}" destId="{9651C876-0FDB-4BF8-B58C-457C507BEB0B}" srcOrd="2" destOrd="0" presId="urn:microsoft.com/office/officeart/2005/8/layout/radial2"/>
    <dgm:cxn modelId="{8A35DC80-7096-4059-B759-FC5018B20F53}" type="presParOf" srcId="{9651C876-0FDB-4BF8-B58C-457C507BEB0B}" destId="{EFD51B71-7277-4837-90FA-1CDDF8C0C07D}" srcOrd="0" destOrd="0" presId="urn:microsoft.com/office/officeart/2005/8/layout/radial2"/>
    <dgm:cxn modelId="{E73E4E98-8E4D-4C52-9653-A3C15B38B00E}" type="presParOf" srcId="{9651C876-0FDB-4BF8-B58C-457C507BEB0B}" destId="{974AEE05-33D4-402B-91DC-C916ECC79DE6}" srcOrd="1" destOrd="0" presId="urn:microsoft.com/office/officeart/2005/8/layout/radial2"/>
    <dgm:cxn modelId="{A20BCAE6-4A7D-411E-A94A-5A19D153B8F2}" type="presParOf" srcId="{A8FB2808-AAFC-4D97-887F-3779979975C0}" destId="{DFBBBBC3-2F5D-4A60-A5D9-97C06A6DD83D}" srcOrd="3" destOrd="0" presId="urn:microsoft.com/office/officeart/2005/8/layout/radial2"/>
    <dgm:cxn modelId="{6EA60716-4A85-4561-8FE6-42F7B4B106EB}" type="presParOf" srcId="{A8FB2808-AAFC-4D97-887F-3779979975C0}" destId="{0365C081-EBAD-4733-AD59-EEC65E712488}" srcOrd="4" destOrd="0" presId="urn:microsoft.com/office/officeart/2005/8/layout/radial2"/>
    <dgm:cxn modelId="{F4B33F66-11D4-4102-A7B1-2CA13413D639}" type="presParOf" srcId="{0365C081-EBAD-4733-AD59-EEC65E712488}" destId="{865E54A3-B4BE-4468-AC89-EB577B209FA0}" srcOrd="0" destOrd="0" presId="urn:microsoft.com/office/officeart/2005/8/layout/radial2"/>
    <dgm:cxn modelId="{973A38AE-C250-4D8E-8C76-380E2CB62FC7}" type="presParOf" srcId="{0365C081-EBAD-4733-AD59-EEC65E712488}" destId="{347D5E9F-899F-43C6-8450-965A38D33E10}" srcOrd="1" destOrd="0" presId="urn:microsoft.com/office/officeart/2005/8/layout/radial2"/>
    <dgm:cxn modelId="{0F669E65-4CE0-4365-8B7E-7641D3CD1FA8}" type="presParOf" srcId="{A8FB2808-AAFC-4D97-887F-3779979975C0}" destId="{1D012BB2-BF79-4510-99E7-066A01BAA56A}" srcOrd="5" destOrd="0" presId="urn:microsoft.com/office/officeart/2005/8/layout/radial2"/>
    <dgm:cxn modelId="{41F11183-1016-4AD7-BDF8-5E26A1B5F01A}" type="presParOf" srcId="{A8FB2808-AAFC-4D97-887F-3779979975C0}" destId="{AC8E1714-64B1-4EB0-AED0-2D4C844CC877}" srcOrd="6" destOrd="0" presId="urn:microsoft.com/office/officeart/2005/8/layout/radial2"/>
    <dgm:cxn modelId="{14DA7595-E948-4403-AEA9-E40E2F568969}" type="presParOf" srcId="{AC8E1714-64B1-4EB0-AED0-2D4C844CC877}" destId="{CC3A8EB3-DFAF-417F-9F88-2376FB398B20}" srcOrd="0" destOrd="0" presId="urn:microsoft.com/office/officeart/2005/8/layout/radial2"/>
    <dgm:cxn modelId="{31AFAA67-CF01-4ACA-9DC9-214984E515E6}" type="presParOf" srcId="{AC8E1714-64B1-4EB0-AED0-2D4C844CC877}" destId="{44AEB474-3337-4AF1-8599-92D9CCED5CCD}" srcOrd="1" destOrd="0" presId="urn:microsoft.com/office/officeart/2005/8/layout/radial2"/>
    <dgm:cxn modelId="{A5B9F45B-6639-46D1-97AF-220E086C028C}" type="presParOf" srcId="{A8FB2808-AAFC-4D97-887F-3779979975C0}" destId="{9F3E85D6-EFCB-4E2C-8A6C-B78AE30C68C3}" srcOrd="7" destOrd="0" presId="urn:microsoft.com/office/officeart/2005/8/layout/radial2"/>
    <dgm:cxn modelId="{A58701F4-0612-40B9-8BF4-F1D49D5E38B5}" type="presParOf" srcId="{A8FB2808-AAFC-4D97-887F-3779979975C0}" destId="{6EB30C24-E0BC-46CC-A8CC-BD35E8D8F516}" srcOrd="8" destOrd="0" presId="urn:microsoft.com/office/officeart/2005/8/layout/radial2"/>
    <dgm:cxn modelId="{289B70DA-A76D-4194-9A10-7890C6849AFA}" type="presParOf" srcId="{6EB30C24-E0BC-46CC-A8CC-BD35E8D8F516}" destId="{8C9211B4-E3C9-41A5-BAF6-85AA8DC56757}" srcOrd="0" destOrd="0" presId="urn:microsoft.com/office/officeart/2005/8/layout/radial2"/>
    <dgm:cxn modelId="{6AC44D42-F438-450E-890C-6D8C0E2297AC}" type="presParOf" srcId="{6EB30C24-E0BC-46CC-A8CC-BD35E8D8F516}" destId="{C8F01A94-E7AE-452D-BB84-DE60C745A4C3}" srcOrd="1" destOrd="0" presId="urn:microsoft.com/office/officeart/2005/8/layout/radial2"/>
    <dgm:cxn modelId="{E7132882-81EE-40D0-8B86-13B038854F89}" type="presParOf" srcId="{A8FB2808-AAFC-4D97-887F-3779979975C0}" destId="{35526D56-E768-4819-9216-C4E927743A2B}" srcOrd="9" destOrd="0" presId="urn:microsoft.com/office/officeart/2005/8/layout/radial2"/>
    <dgm:cxn modelId="{042673E6-BA79-4604-89A5-B9DC86B1F308}" type="presParOf" srcId="{A8FB2808-AAFC-4D97-887F-3779979975C0}" destId="{449B1AEF-604E-4656-ACAF-2FA22576DCF6}" srcOrd="10" destOrd="0" presId="urn:microsoft.com/office/officeart/2005/8/layout/radial2"/>
    <dgm:cxn modelId="{F448634C-1F5A-498C-AC06-DB6C8B314C88}" type="presParOf" srcId="{449B1AEF-604E-4656-ACAF-2FA22576DCF6}" destId="{9668CE02-015F-4977-AFE0-6ADCE0C919A6}" srcOrd="0" destOrd="0" presId="urn:microsoft.com/office/officeart/2005/8/layout/radial2"/>
    <dgm:cxn modelId="{69AE7E2B-2917-4F04-92FE-AFEC4ABEF43E}" type="presParOf" srcId="{449B1AEF-604E-4656-ACAF-2FA22576DCF6}" destId="{014A86A1-B467-4CA1-9D8A-6362EC1901E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5" loCatId="relationship" qsTypeId="urn:microsoft.com/office/officeart/2005/8/quickstyle/simple1#5" qsCatId="simple" csTypeId="urn:microsoft.com/office/officeart/2005/8/colors/accent1_2#5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cxnId="{5F874E38-A74B-4412-917D-D0FAB13B171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cxnId="{5F874E38-A74B-4412-917D-D0FAB13B171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20.45%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cxnId="{D05ED6B2-2BC4-4103-87D1-94AA356A5357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cxnId="{D05ED6B2-2BC4-4103-87D1-94AA356A5357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广东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cxnId="{D1D0461A-1D8D-4495-80D3-0FD599EF1D18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cxnId="{D1D0461A-1D8D-4495-80D3-0FD599EF1D18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14.57%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cxnId="{155372B1-2DF9-4764-8CAF-814D957425F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cxnId="{155372B1-2DF9-4764-8CAF-814D957425F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5.88%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cxnId="{BD9BC6A0-E317-4B35-9B3A-EA97772B1898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cxnId="{BD9BC6A0-E317-4B35-9B3A-EA97772B1898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cxnId="{0DBD4CC8-13B8-47B0-B7C3-37245540B4C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cxnId="{0DBD4CC8-13B8-47B0-B7C3-37245540B4C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cxnId="{A486EB2F-543F-4AC9-A56B-ABE2934B917C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cxnId="{A486EB2F-543F-4AC9-A56B-ABE2934B917C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006FCE2-3217-4390-B457-73E9912CA826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12.69%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9B89C23-5408-4798-89CB-11CDBE30F7B3}" cxnId="{8A689802-A830-489F-85D6-D6E91BD0064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360F176-6DD5-46F5-92AE-ED43602AA26D}" cxnId="{8A689802-A830-489F-85D6-D6E91BD0064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0DEFF41-EC54-418F-9958-114B46853507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7.17%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85179F3-B606-4C53-9AF6-FABF9E009BA1}" cxnId="{CBCA9BF1-C919-41B6-876E-34797E2CE37F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B5FEBD-B271-4FF5-B343-2C9B5F261D8E}" cxnId="{CBCA9BF1-C919-41B6-876E-34797E2CE37F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福建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cxnId="{CA5FA34F-FDF9-47A6-A34E-A45D6BA60BF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cxnId="{CA5FA34F-FDF9-47A6-A34E-A45D6BA60BF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94EB0F2-1C4A-420E-85F4-E9E00E2937AF}" type="presOf" srcId="{E8F5A92F-C113-40C3-8F95-DF0C142652C4}" destId="{974AEE05-33D4-402B-91DC-C916ECC79DE6}" srcOrd="0" destOrd="0" presId="urn:microsoft.com/office/officeart/2005/8/layout/radial2#5"/>
    <dgm:cxn modelId="{7C506E53-4383-49BF-869C-08223C48658D}" type="presOf" srcId="{CECA4B9B-7F5E-4A1C-BD1A-B7D7CD76A37A}" destId="{9F3E85D6-EFCB-4E2C-8A6C-B78AE30C68C3}" srcOrd="0" destOrd="0" presId="urn:microsoft.com/office/officeart/2005/8/layout/radial2#5"/>
    <dgm:cxn modelId="{62AFC1BD-258C-4679-8363-930B219A85EF}" type="presOf" srcId="{FE09E9A6-00DF-4088-9A07-18E3CFC6CF2C}" destId="{CC3A8EB3-DFAF-417F-9F88-2376FB398B20}" srcOrd="0" destOrd="0" presId="urn:microsoft.com/office/officeart/2005/8/layout/radial2#5"/>
    <dgm:cxn modelId="{6D319048-7874-4935-AAF1-0B53CBCB71D8}" type="presOf" srcId="{B0A14D98-A3A8-4B16-8BE6-73948ACA260E}" destId="{8C9211B4-E3C9-41A5-BAF6-85AA8DC56757}" srcOrd="0" destOrd="0" presId="urn:microsoft.com/office/officeart/2005/8/layout/radial2#5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8B7635E3-BD26-497E-B7DA-7A67CA711D16}" type="presOf" srcId="{2D6DDA0A-4726-48BD-BFCC-6388F6BF2BA1}" destId="{DFBBBBC3-2F5D-4A60-A5D9-97C06A6DD83D}" srcOrd="0" destOrd="0" presId="urn:microsoft.com/office/officeart/2005/8/layout/radial2#5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1C82B268-1EA7-4222-9270-3097730AB064}" type="presOf" srcId="{399FD7A3-8AEE-43C9-8685-6BCCA332708C}" destId="{9668CE02-015F-4977-AFE0-6ADCE0C919A6}" srcOrd="0" destOrd="0" presId="urn:microsoft.com/office/officeart/2005/8/layout/radial2#5"/>
    <dgm:cxn modelId="{17D3BC96-2C83-4B05-AE38-B9365E25590F}" type="presOf" srcId="{B17D9A84-EB33-4C6E-851D-F77693D395E2}" destId="{014A86A1-B467-4CA1-9D8A-6362EC1901EF}" srcOrd="0" destOrd="0" presId="urn:microsoft.com/office/officeart/2005/8/layout/radial2#5"/>
    <dgm:cxn modelId="{FB8B60C2-DA24-4ADD-9191-65C1D47F6FF2}" type="presOf" srcId="{720E01A6-D50D-45FE-A3FA-3DCC4AFE2A92}" destId="{EA72C591-9724-4095-A831-C421826EF975}" srcOrd="0" destOrd="0" presId="urn:microsoft.com/office/officeart/2005/8/layout/radial2#5"/>
    <dgm:cxn modelId="{C868B8B1-8A2B-41AD-9E3A-45C61BEF3D78}" type="presOf" srcId="{FA7A06C3-9B9C-4943-9C10-D72171014D24}" destId="{F94370AD-19E2-4F6B-AB85-F32D3A5B7B9E}" srcOrd="0" destOrd="0" presId="urn:microsoft.com/office/officeart/2005/8/layout/radial2#5"/>
    <dgm:cxn modelId="{FB2F910E-E0F4-4D74-ACB5-837D286A4167}" type="presOf" srcId="{8DED6D8A-C292-490C-8B34-2C205393EE13}" destId="{35526D56-E768-4819-9216-C4E927743A2B}" srcOrd="0" destOrd="0" presId="urn:microsoft.com/office/officeart/2005/8/layout/radial2#5"/>
    <dgm:cxn modelId="{8A689802-A830-489F-85D6-D6E91BD00644}" srcId="{FE09E9A6-00DF-4088-9A07-18E3CFC6CF2C}" destId="{8006FCE2-3217-4390-B457-73E9912CA826}" srcOrd="0" destOrd="0" parTransId="{A9B89C23-5408-4798-89CB-11CDBE30F7B3}" sibTransId="{6360F176-6DD5-46F5-92AE-ED43602AA26D}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99E6261C-CAB8-4EA7-A24F-281B7334F959}" type="presOf" srcId="{777522B5-7191-4146-B6CE-E04273D13619}" destId="{EFD51B71-7277-4837-90FA-1CDDF8C0C07D}" srcOrd="0" destOrd="0" presId="urn:microsoft.com/office/officeart/2005/8/layout/radial2#5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CBCA9BF1-C919-41B6-876E-34797E2CE37F}" srcId="{B0A14D98-A3A8-4B16-8BE6-73948ACA260E}" destId="{D0DEFF41-EC54-418F-9958-114B46853507}" srcOrd="0" destOrd="0" parTransId="{C85179F3-B606-4C53-9AF6-FABF9E009BA1}" sibTransId="{E8B5FEBD-B271-4FF5-B343-2C9B5F261D8E}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28E0731C-B74F-484D-AECE-11F6BC77A9B8}" type="presOf" srcId="{4C16F304-B896-4F90-9C5F-AB4170A2464C}" destId="{865E54A3-B4BE-4468-AC89-EB577B209FA0}" srcOrd="0" destOrd="0" presId="urn:microsoft.com/office/officeart/2005/8/layout/radial2#5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4FDA8832-9856-4E70-87D4-9C6B3B01BB1C}" type="presOf" srcId="{DEC268B6-18D7-4F04-A4B5-65EC04A85F7E}" destId="{347D5E9F-899F-43C6-8450-965A38D33E10}" srcOrd="0" destOrd="0" presId="urn:microsoft.com/office/officeart/2005/8/layout/radial2#5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5667824B-6FCD-43E5-9E57-BEE5ED9C64DF}" type="presOf" srcId="{CF56CEFD-AC68-4391-B387-EE89D3A868CB}" destId="{1D012BB2-BF79-4510-99E7-066A01BAA56A}" srcOrd="0" destOrd="0" presId="urn:microsoft.com/office/officeart/2005/8/layout/radial2#5"/>
    <dgm:cxn modelId="{F279B46A-C2AA-4714-97E7-C771CBF3FC0F}" type="presOf" srcId="{D0DEFF41-EC54-418F-9958-114B46853507}" destId="{C8F01A94-E7AE-452D-BB84-DE60C745A4C3}" srcOrd="0" destOrd="0" presId="urn:microsoft.com/office/officeart/2005/8/layout/radial2#5"/>
    <dgm:cxn modelId="{FCF91A69-BC14-479A-8461-5685DF03C1F3}" type="presOf" srcId="{8006FCE2-3217-4390-B457-73E9912CA826}" destId="{44AEB474-3337-4AF1-8599-92D9CCED5CCD}" srcOrd="0" destOrd="0" presId="urn:microsoft.com/office/officeart/2005/8/layout/radial2#5"/>
    <dgm:cxn modelId="{F3C8D62D-FACE-47E5-B929-F15B2F0FBB21}" type="presParOf" srcId="{F94370AD-19E2-4F6B-AB85-F32D3A5B7B9E}" destId="{A8FB2808-AAFC-4D97-887F-3779979975C0}" srcOrd="0" destOrd="0" presId="urn:microsoft.com/office/officeart/2005/8/layout/radial2#5"/>
    <dgm:cxn modelId="{B56CEF8A-98CB-4C99-B6B6-CED0060A1569}" type="presParOf" srcId="{A8FB2808-AAFC-4D97-887F-3779979975C0}" destId="{7D0277BF-C964-4D22-B5BB-6D99C40C7E15}" srcOrd="0" destOrd="0" presId="urn:microsoft.com/office/officeart/2005/8/layout/radial2#5"/>
    <dgm:cxn modelId="{C2D48A0A-CCFC-41FC-A6A9-D85CDC2B9AE2}" type="presParOf" srcId="{7D0277BF-C964-4D22-B5BB-6D99C40C7E15}" destId="{520D7201-8E13-49D1-919D-64B90E0B16FD}" srcOrd="0" destOrd="0" presId="urn:microsoft.com/office/officeart/2005/8/layout/radial2#5"/>
    <dgm:cxn modelId="{D879E956-06C0-4B37-B4CA-FC1F640C53DD}" type="presParOf" srcId="{7D0277BF-C964-4D22-B5BB-6D99C40C7E15}" destId="{98AE5B4B-2C6D-4C36-83DF-7C3182B7D292}" srcOrd="1" destOrd="0" presId="urn:microsoft.com/office/officeart/2005/8/layout/radial2#5"/>
    <dgm:cxn modelId="{6E7160B5-9020-4F74-AB15-8E7087D818D4}" type="presParOf" srcId="{A8FB2808-AAFC-4D97-887F-3779979975C0}" destId="{EA72C591-9724-4095-A831-C421826EF975}" srcOrd="1" destOrd="0" presId="urn:microsoft.com/office/officeart/2005/8/layout/radial2#5"/>
    <dgm:cxn modelId="{07F490DB-DAB9-4AF8-896B-798AFE2DEDE9}" type="presParOf" srcId="{A8FB2808-AAFC-4D97-887F-3779979975C0}" destId="{9651C876-0FDB-4BF8-B58C-457C507BEB0B}" srcOrd="2" destOrd="0" presId="urn:microsoft.com/office/officeart/2005/8/layout/radial2#5"/>
    <dgm:cxn modelId="{C5A94C04-5538-461D-BB9D-2709102A2624}" type="presParOf" srcId="{9651C876-0FDB-4BF8-B58C-457C507BEB0B}" destId="{EFD51B71-7277-4837-90FA-1CDDF8C0C07D}" srcOrd="0" destOrd="0" presId="urn:microsoft.com/office/officeart/2005/8/layout/radial2#5"/>
    <dgm:cxn modelId="{DCCBBFC5-A726-4CC5-9197-CE4B0B9C639B}" type="presParOf" srcId="{9651C876-0FDB-4BF8-B58C-457C507BEB0B}" destId="{974AEE05-33D4-402B-91DC-C916ECC79DE6}" srcOrd="1" destOrd="0" presId="urn:microsoft.com/office/officeart/2005/8/layout/radial2#5"/>
    <dgm:cxn modelId="{2F5CA338-48E2-47BF-B689-F6C2ED2645B6}" type="presParOf" srcId="{A8FB2808-AAFC-4D97-887F-3779979975C0}" destId="{DFBBBBC3-2F5D-4A60-A5D9-97C06A6DD83D}" srcOrd="3" destOrd="0" presId="urn:microsoft.com/office/officeart/2005/8/layout/radial2#5"/>
    <dgm:cxn modelId="{2D70E0AD-E299-462B-825E-F13BD7A41D6B}" type="presParOf" srcId="{A8FB2808-AAFC-4D97-887F-3779979975C0}" destId="{0365C081-EBAD-4733-AD59-EEC65E712488}" srcOrd="4" destOrd="0" presId="urn:microsoft.com/office/officeart/2005/8/layout/radial2#5"/>
    <dgm:cxn modelId="{C59A4A8F-4C57-4620-A89F-BA0F10C6099D}" type="presParOf" srcId="{0365C081-EBAD-4733-AD59-EEC65E712488}" destId="{865E54A3-B4BE-4468-AC89-EB577B209FA0}" srcOrd="0" destOrd="0" presId="urn:microsoft.com/office/officeart/2005/8/layout/radial2#5"/>
    <dgm:cxn modelId="{DBD19C94-8D57-49A0-AA75-649EAB541D1D}" type="presParOf" srcId="{0365C081-EBAD-4733-AD59-EEC65E712488}" destId="{347D5E9F-899F-43C6-8450-965A38D33E10}" srcOrd="1" destOrd="0" presId="urn:microsoft.com/office/officeart/2005/8/layout/radial2#5"/>
    <dgm:cxn modelId="{96154E76-3377-45A6-BDF8-2950CA038911}" type="presParOf" srcId="{A8FB2808-AAFC-4D97-887F-3779979975C0}" destId="{1D012BB2-BF79-4510-99E7-066A01BAA56A}" srcOrd="5" destOrd="0" presId="urn:microsoft.com/office/officeart/2005/8/layout/radial2#5"/>
    <dgm:cxn modelId="{C2EAEFCA-4DE7-447D-BE37-66D2C44A6D4A}" type="presParOf" srcId="{A8FB2808-AAFC-4D97-887F-3779979975C0}" destId="{AC8E1714-64B1-4EB0-AED0-2D4C844CC877}" srcOrd="6" destOrd="0" presId="urn:microsoft.com/office/officeart/2005/8/layout/radial2#5"/>
    <dgm:cxn modelId="{6CC92C7A-DEDA-4B2F-94F7-B6707B8D78EB}" type="presParOf" srcId="{AC8E1714-64B1-4EB0-AED0-2D4C844CC877}" destId="{CC3A8EB3-DFAF-417F-9F88-2376FB398B20}" srcOrd="0" destOrd="0" presId="urn:microsoft.com/office/officeart/2005/8/layout/radial2#5"/>
    <dgm:cxn modelId="{1877CF59-F73F-4AC5-8260-3DC5CF1BD71D}" type="presParOf" srcId="{AC8E1714-64B1-4EB0-AED0-2D4C844CC877}" destId="{44AEB474-3337-4AF1-8599-92D9CCED5CCD}" srcOrd="1" destOrd="0" presId="urn:microsoft.com/office/officeart/2005/8/layout/radial2#5"/>
    <dgm:cxn modelId="{D1A3F242-1D64-4B4A-B6AF-3139A9CE8B58}" type="presParOf" srcId="{A8FB2808-AAFC-4D97-887F-3779979975C0}" destId="{9F3E85D6-EFCB-4E2C-8A6C-B78AE30C68C3}" srcOrd="7" destOrd="0" presId="urn:microsoft.com/office/officeart/2005/8/layout/radial2#5"/>
    <dgm:cxn modelId="{98F164DE-81DD-40C4-98AD-D35DDE710C47}" type="presParOf" srcId="{A8FB2808-AAFC-4D97-887F-3779979975C0}" destId="{6EB30C24-E0BC-46CC-A8CC-BD35E8D8F516}" srcOrd="8" destOrd="0" presId="urn:microsoft.com/office/officeart/2005/8/layout/radial2#5"/>
    <dgm:cxn modelId="{F8122CCC-0A82-4674-B26C-D74175A7E153}" type="presParOf" srcId="{6EB30C24-E0BC-46CC-A8CC-BD35E8D8F516}" destId="{8C9211B4-E3C9-41A5-BAF6-85AA8DC56757}" srcOrd="0" destOrd="0" presId="urn:microsoft.com/office/officeart/2005/8/layout/radial2#5"/>
    <dgm:cxn modelId="{47F4587D-1EA3-4608-91B0-E1724647754A}" type="presParOf" srcId="{6EB30C24-E0BC-46CC-A8CC-BD35E8D8F516}" destId="{C8F01A94-E7AE-452D-BB84-DE60C745A4C3}" srcOrd="1" destOrd="0" presId="urn:microsoft.com/office/officeart/2005/8/layout/radial2#5"/>
    <dgm:cxn modelId="{D2E61DA0-5F68-4C8F-873C-B91BA9E1F045}" type="presParOf" srcId="{A8FB2808-AAFC-4D97-887F-3779979975C0}" destId="{35526D56-E768-4819-9216-C4E927743A2B}" srcOrd="9" destOrd="0" presId="urn:microsoft.com/office/officeart/2005/8/layout/radial2#5"/>
    <dgm:cxn modelId="{44901724-6CD1-4A85-86BA-D86C2454ABC2}" type="presParOf" srcId="{A8FB2808-AAFC-4D97-887F-3779979975C0}" destId="{449B1AEF-604E-4656-ACAF-2FA22576DCF6}" srcOrd="10" destOrd="0" presId="urn:microsoft.com/office/officeart/2005/8/layout/radial2#5"/>
    <dgm:cxn modelId="{754EB95A-E18A-4F43-B0ED-40297EE1E7FA}" type="presParOf" srcId="{449B1AEF-604E-4656-ACAF-2FA22576DCF6}" destId="{9668CE02-015F-4977-AFE0-6ADCE0C919A6}" srcOrd="0" destOrd="0" presId="urn:microsoft.com/office/officeart/2005/8/layout/radial2#5"/>
    <dgm:cxn modelId="{EE568C41-97F2-43A5-9D59-CF68173753CB}" type="presParOf" srcId="{449B1AEF-604E-4656-ACAF-2FA22576DCF6}" destId="{014A86A1-B467-4CA1-9D8A-6362EC1901EF}" srcOrd="1" destOrd="0" presId="urn:microsoft.com/office/officeart/2005/8/layout/radial2#5"/>
  </dgm:cxnLst>
  <dgm:bg/>
  <dgm:whole/>
  <dgm:extLst>
    <a:ext uri="http://schemas.microsoft.com/office/drawing/2008/diagram">
      <dsp:dataModelExt xmlns:dsp="http://schemas.microsoft.com/office/drawing/2008/diagram" relId="rId20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1" loCatId="relationship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甘肃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cxnId="{5F874E38-A74B-4412-917D-D0FAB13B171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cxnId="{5F874E38-A74B-4412-917D-D0FAB13B171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21.77%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cxnId="{D05ED6B2-2BC4-4103-87D1-94AA356A5357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cxnId="{D05ED6B2-2BC4-4103-87D1-94AA356A5357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cxnId="{D1D0461A-1D8D-4495-80D3-0FD599EF1D18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cxnId="{D1D0461A-1D8D-4495-80D3-0FD599EF1D18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19.60%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cxnId="{155372B1-2DF9-4764-8CAF-814D957425F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cxnId="{155372B1-2DF9-4764-8CAF-814D957425F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青海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cxnId="{CA5FA34F-FDF9-47A6-A34E-A45D6BA60BF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cxnId="{CA5FA34F-FDF9-47A6-A34E-A45D6BA60BF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4.49%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cxnId="{BD9BC6A0-E317-4B35-9B3A-EA97772B1898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cxnId="{BD9BC6A0-E317-4B35-9B3A-EA97772B1898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宁夏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cxnId="{0DBD4CC8-13B8-47B0-B7C3-37245540B4C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cxnId="{0DBD4CC8-13B8-47B0-B7C3-37245540B4C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广西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cxnId="{A486EB2F-543F-4AC9-A56B-ABE2934B917C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cxnId="{A486EB2F-543F-4AC9-A56B-ABE2934B917C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AC002DD-3DF0-46D3-B810-FFCA0F54DCF8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15.48%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E28CB67-4011-40FF-829C-F1B458E02767}" cxnId="{CEC074E7-6FFC-4ED9-AEBC-D92E796B7C09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8D181B6-3650-44FB-9CF6-89ABE3B56412}" cxnId="{CEC074E7-6FFC-4ED9-AEBC-D92E796B7C09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F6FC48F-3E94-47FA-AD28-957269E4C1BA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7.83%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2D5556B-C6CB-4634-9A7C-7266C658C985}" cxnId="{98F8C708-8367-47AC-AC08-3FC111BC2287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B4AB6E-0BA9-47BF-8513-76C2A86676C3}" cxnId="{98F8C708-8367-47AC-AC08-3FC111BC2287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 custLinFactX="-49244" custLinFactNeighborX="-100000" custLinFactNeighborY="-10779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94CDE390-33D9-47B4-8691-D14C8F0E210E}" type="presOf" srcId="{777522B5-7191-4146-B6CE-E04273D13619}" destId="{EFD51B71-7277-4837-90FA-1CDDF8C0C07D}" srcOrd="0" destOrd="0" presId="urn:microsoft.com/office/officeart/2005/8/layout/radial2#1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D9A3F911-C848-4EE7-9265-07FCA18D8F81}" type="presOf" srcId="{8DED6D8A-C292-490C-8B34-2C205393EE13}" destId="{35526D56-E768-4819-9216-C4E927743A2B}" srcOrd="0" destOrd="0" presId="urn:microsoft.com/office/officeart/2005/8/layout/radial2#1"/>
    <dgm:cxn modelId="{98F8C708-8367-47AC-AC08-3FC111BC2287}" srcId="{B0A14D98-A3A8-4B16-8BE6-73948ACA260E}" destId="{5F6FC48F-3E94-47FA-AD28-957269E4C1BA}" srcOrd="0" destOrd="0" parTransId="{A2D5556B-C6CB-4634-9A7C-7266C658C985}" sibTransId="{B1B4AB6E-0BA9-47BF-8513-76C2A86676C3}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0B05DFD8-CEE5-4E36-9EFA-30DFDD1FCC2C}" type="presOf" srcId="{B0A14D98-A3A8-4B16-8BE6-73948ACA260E}" destId="{8C9211B4-E3C9-41A5-BAF6-85AA8DC56757}" srcOrd="0" destOrd="0" presId="urn:microsoft.com/office/officeart/2005/8/layout/radial2#1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998F9622-9AC2-4574-BEB0-0B0A2F4A2871}" type="presOf" srcId="{4C16F304-B896-4F90-9C5F-AB4170A2464C}" destId="{865E54A3-B4BE-4468-AC89-EB577B209FA0}" srcOrd="0" destOrd="0" presId="urn:microsoft.com/office/officeart/2005/8/layout/radial2#1"/>
    <dgm:cxn modelId="{B04C73C3-7083-43B1-B74B-3496CF8B9062}" type="presOf" srcId="{DEC268B6-18D7-4F04-A4B5-65EC04A85F7E}" destId="{347D5E9F-899F-43C6-8450-965A38D33E10}" srcOrd="0" destOrd="0" presId="urn:microsoft.com/office/officeart/2005/8/layout/radial2#1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E0EFD402-C5CE-4547-9113-304667FC0FEA}" type="presOf" srcId="{FA7A06C3-9B9C-4943-9C10-D72171014D24}" destId="{F94370AD-19E2-4F6B-AB85-F32D3A5B7B9E}" srcOrd="0" destOrd="0" presId="urn:microsoft.com/office/officeart/2005/8/layout/radial2#1"/>
    <dgm:cxn modelId="{AAA692A3-0C2F-4907-831C-18F13725D808}" type="presOf" srcId="{CECA4B9B-7F5E-4A1C-BD1A-B7D7CD76A37A}" destId="{9F3E85D6-EFCB-4E2C-8A6C-B78AE30C68C3}" srcOrd="0" destOrd="0" presId="urn:microsoft.com/office/officeart/2005/8/layout/radial2#1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C95B25E2-D7AB-4600-8E1D-8F381EAD317F}" type="presOf" srcId="{5F6FC48F-3E94-47FA-AD28-957269E4C1BA}" destId="{C8F01A94-E7AE-452D-BB84-DE60C745A4C3}" srcOrd="0" destOrd="0" presId="urn:microsoft.com/office/officeart/2005/8/layout/radial2#1"/>
    <dgm:cxn modelId="{DD1F1623-0AE2-4D65-AC0B-AF19C86448D9}" type="presOf" srcId="{E8F5A92F-C113-40C3-8F95-DF0C142652C4}" destId="{974AEE05-33D4-402B-91DC-C916ECC79DE6}" srcOrd="0" destOrd="0" presId="urn:microsoft.com/office/officeart/2005/8/layout/radial2#1"/>
    <dgm:cxn modelId="{8EA00232-8E7B-43BC-B245-47E16B111923}" type="presOf" srcId="{399FD7A3-8AEE-43C9-8685-6BCCA332708C}" destId="{9668CE02-015F-4977-AFE0-6ADCE0C919A6}" srcOrd="0" destOrd="0" presId="urn:microsoft.com/office/officeart/2005/8/layout/radial2#1"/>
    <dgm:cxn modelId="{79BF7309-1399-497A-9B1C-F6AC5428A02E}" type="presOf" srcId="{CF56CEFD-AC68-4391-B387-EE89D3A868CB}" destId="{1D012BB2-BF79-4510-99E7-066A01BAA56A}" srcOrd="0" destOrd="0" presId="urn:microsoft.com/office/officeart/2005/8/layout/radial2#1"/>
    <dgm:cxn modelId="{22B14269-3AE9-4B8D-B5EE-24BF584DBAAB}" type="presOf" srcId="{FE09E9A6-00DF-4088-9A07-18E3CFC6CF2C}" destId="{CC3A8EB3-DFAF-417F-9F88-2376FB398B20}" srcOrd="0" destOrd="0" presId="urn:microsoft.com/office/officeart/2005/8/layout/radial2#1"/>
    <dgm:cxn modelId="{4F14AF5F-81DE-4E3C-87DF-34BFC77A0EBB}" type="presOf" srcId="{2D6DDA0A-4726-48BD-BFCC-6388F6BF2BA1}" destId="{DFBBBBC3-2F5D-4A60-A5D9-97C06A6DD83D}" srcOrd="0" destOrd="0" presId="urn:microsoft.com/office/officeart/2005/8/layout/radial2#1"/>
    <dgm:cxn modelId="{BD3FC328-E1EC-4025-A869-BB5CE781B800}" type="presOf" srcId="{B17D9A84-EB33-4C6E-851D-F77693D395E2}" destId="{014A86A1-B467-4CA1-9D8A-6362EC1901EF}" srcOrd="0" destOrd="0" presId="urn:microsoft.com/office/officeart/2005/8/layout/radial2#1"/>
    <dgm:cxn modelId="{9DB1A785-8ED9-4025-830D-5D40FAB21B28}" type="presOf" srcId="{720E01A6-D50D-45FE-A3FA-3DCC4AFE2A92}" destId="{EA72C591-9724-4095-A831-C421826EF975}" srcOrd="0" destOrd="0" presId="urn:microsoft.com/office/officeart/2005/8/layout/radial2#1"/>
    <dgm:cxn modelId="{408803D4-05B5-4427-BA39-946E29216899}" type="presOf" srcId="{EAC002DD-3DF0-46D3-B810-FFCA0F54DCF8}" destId="{44AEB474-3337-4AF1-8599-92D9CCED5CCD}" srcOrd="0" destOrd="0" presId="urn:microsoft.com/office/officeart/2005/8/layout/radial2#1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CEC074E7-6FFC-4ED9-AEBC-D92E796B7C09}" srcId="{FE09E9A6-00DF-4088-9A07-18E3CFC6CF2C}" destId="{EAC002DD-3DF0-46D3-B810-FFCA0F54DCF8}" srcOrd="0" destOrd="0" parTransId="{3E28CB67-4011-40FF-829C-F1B458E02767}" sibTransId="{18D181B6-3650-44FB-9CF6-89ABE3B56412}"/>
    <dgm:cxn modelId="{AC03A469-C2B6-4A9B-B714-8EAEA063672E}" type="presParOf" srcId="{F94370AD-19E2-4F6B-AB85-F32D3A5B7B9E}" destId="{A8FB2808-AAFC-4D97-887F-3779979975C0}" srcOrd="0" destOrd="0" presId="urn:microsoft.com/office/officeart/2005/8/layout/radial2#1"/>
    <dgm:cxn modelId="{2219392B-716B-4A53-8E53-97D670B04DDB}" type="presParOf" srcId="{A8FB2808-AAFC-4D97-887F-3779979975C0}" destId="{7D0277BF-C964-4D22-B5BB-6D99C40C7E15}" srcOrd="0" destOrd="0" presId="urn:microsoft.com/office/officeart/2005/8/layout/radial2#1"/>
    <dgm:cxn modelId="{F924427E-CDE4-4FED-9767-48A0FA2985EE}" type="presParOf" srcId="{7D0277BF-C964-4D22-B5BB-6D99C40C7E15}" destId="{520D7201-8E13-49D1-919D-64B90E0B16FD}" srcOrd="0" destOrd="0" presId="urn:microsoft.com/office/officeart/2005/8/layout/radial2#1"/>
    <dgm:cxn modelId="{98656B85-3790-44E2-81F3-5B22A52F5335}" type="presParOf" srcId="{7D0277BF-C964-4D22-B5BB-6D99C40C7E15}" destId="{98AE5B4B-2C6D-4C36-83DF-7C3182B7D292}" srcOrd="1" destOrd="0" presId="urn:microsoft.com/office/officeart/2005/8/layout/radial2#1"/>
    <dgm:cxn modelId="{783839DF-5D04-4BB9-8AFF-C28F5CBB42D8}" type="presParOf" srcId="{A8FB2808-AAFC-4D97-887F-3779979975C0}" destId="{EA72C591-9724-4095-A831-C421826EF975}" srcOrd="1" destOrd="0" presId="urn:microsoft.com/office/officeart/2005/8/layout/radial2#1"/>
    <dgm:cxn modelId="{DBD4EA0F-EE72-4739-8A5D-93AFE5C7F035}" type="presParOf" srcId="{A8FB2808-AAFC-4D97-887F-3779979975C0}" destId="{9651C876-0FDB-4BF8-B58C-457C507BEB0B}" srcOrd="2" destOrd="0" presId="urn:microsoft.com/office/officeart/2005/8/layout/radial2#1"/>
    <dgm:cxn modelId="{BFD2F529-0029-4CF1-AC51-C6049A02A732}" type="presParOf" srcId="{9651C876-0FDB-4BF8-B58C-457C507BEB0B}" destId="{EFD51B71-7277-4837-90FA-1CDDF8C0C07D}" srcOrd="0" destOrd="0" presId="urn:microsoft.com/office/officeart/2005/8/layout/radial2#1"/>
    <dgm:cxn modelId="{07AD49F6-34D4-43D3-81B4-EB0354E89E51}" type="presParOf" srcId="{9651C876-0FDB-4BF8-B58C-457C507BEB0B}" destId="{974AEE05-33D4-402B-91DC-C916ECC79DE6}" srcOrd="1" destOrd="0" presId="urn:microsoft.com/office/officeart/2005/8/layout/radial2#1"/>
    <dgm:cxn modelId="{8D01181D-A6E4-4E53-A806-F00D12C8216D}" type="presParOf" srcId="{A8FB2808-AAFC-4D97-887F-3779979975C0}" destId="{DFBBBBC3-2F5D-4A60-A5D9-97C06A6DD83D}" srcOrd="3" destOrd="0" presId="urn:microsoft.com/office/officeart/2005/8/layout/radial2#1"/>
    <dgm:cxn modelId="{55D27F38-6644-4B82-808A-F8BC86A6D9D4}" type="presParOf" srcId="{A8FB2808-AAFC-4D97-887F-3779979975C0}" destId="{0365C081-EBAD-4733-AD59-EEC65E712488}" srcOrd="4" destOrd="0" presId="urn:microsoft.com/office/officeart/2005/8/layout/radial2#1"/>
    <dgm:cxn modelId="{31AB4A1F-3CCC-4B56-B8B5-74576037C6D2}" type="presParOf" srcId="{0365C081-EBAD-4733-AD59-EEC65E712488}" destId="{865E54A3-B4BE-4468-AC89-EB577B209FA0}" srcOrd="0" destOrd="0" presId="urn:microsoft.com/office/officeart/2005/8/layout/radial2#1"/>
    <dgm:cxn modelId="{A0F04F3B-DF8B-4669-AEFF-1FDDACC77CD4}" type="presParOf" srcId="{0365C081-EBAD-4733-AD59-EEC65E712488}" destId="{347D5E9F-899F-43C6-8450-965A38D33E10}" srcOrd="1" destOrd="0" presId="urn:microsoft.com/office/officeart/2005/8/layout/radial2#1"/>
    <dgm:cxn modelId="{6D2838E5-CD16-4585-A577-3BCED6AAF684}" type="presParOf" srcId="{A8FB2808-AAFC-4D97-887F-3779979975C0}" destId="{1D012BB2-BF79-4510-99E7-066A01BAA56A}" srcOrd="5" destOrd="0" presId="urn:microsoft.com/office/officeart/2005/8/layout/radial2#1"/>
    <dgm:cxn modelId="{426D1A51-E446-4066-A8CA-DDABA4396B52}" type="presParOf" srcId="{A8FB2808-AAFC-4D97-887F-3779979975C0}" destId="{AC8E1714-64B1-4EB0-AED0-2D4C844CC877}" srcOrd="6" destOrd="0" presId="urn:microsoft.com/office/officeart/2005/8/layout/radial2#1"/>
    <dgm:cxn modelId="{AE12F343-F230-4163-8146-EAE9E4B74BC1}" type="presParOf" srcId="{AC8E1714-64B1-4EB0-AED0-2D4C844CC877}" destId="{CC3A8EB3-DFAF-417F-9F88-2376FB398B20}" srcOrd="0" destOrd="0" presId="urn:microsoft.com/office/officeart/2005/8/layout/radial2#1"/>
    <dgm:cxn modelId="{C88C2320-439B-43C8-9E9B-814D6B6CBBAE}" type="presParOf" srcId="{AC8E1714-64B1-4EB0-AED0-2D4C844CC877}" destId="{44AEB474-3337-4AF1-8599-92D9CCED5CCD}" srcOrd="1" destOrd="0" presId="urn:microsoft.com/office/officeart/2005/8/layout/radial2#1"/>
    <dgm:cxn modelId="{34699AE5-B5BA-4A00-A98B-73FD773C78C7}" type="presParOf" srcId="{A8FB2808-AAFC-4D97-887F-3779979975C0}" destId="{9F3E85D6-EFCB-4E2C-8A6C-B78AE30C68C3}" srcOrd="7" destOrd="0" presId="urn:microsoft.com/office/officeart/2005/8/layout/radial2#1"/>
    <dgm:cxn modelId="{5B2DA911-E73B-4BBC-AFDB-BDFF21A092ED}" type="presParOf" srcId="{A8FB2808-AAFC-4D97-887F-3779979975C0}" destId="{6EB30C24-E0BC-46CC-A8CC-BD35E8D8F516}" srcOrd="8" destOrd="0" presId="urn:microsoft.com/office/officeart/2005/8/layout/radial2#1"/>
    <dgm:cxn modelId="{60BB8C90-C47B-4FAD-9AE3-A68C908BD802}" type="presParOf" srcId="{6EB30C24-E0BC-46CC-A8CC-BD35E8D8F516}" destId="{8C9211B4-E3C9-41A5-BAF6-85AA8DC56757}" srcOrd="0" destOrd="0" presId="urn:microsoft.com/office/officeart/2005/8/layout/radial2#1"/>
    <dgm:cxn modelId="{A3F15E29-813F-4449-8A54-F4DA06B8F5D4}" type="presParOf" srcId="{6EB30C24-E0BC-46CC-A8CC-BD35E8D8F516}" destId="{C8F01A94-E7AE-452D-BB84-DE60C745A4C3}" srcOrd="1" destOrd="0" presId="urn:microsoft.com/office/officeart/2005/8/layout/radial2#1"/>
    <dgm:cxn modelId="{92F25BDA-46E0-419E-9AE6-10466E86A4BC}" type="presParOf" srcId="{A8FB2808-AAFC-4D97-887F-3779979975C0}" destId="{35526D56-E768-4819-9216-C4E927743A2B}" srcOrd="9" destOrd="0" presId="urn:microsoft.com/office/officeart/2005/8/layout/radial2#1"/>
    <dgm:cxn modelId="{C9471EDA-C322-465C-870F-F960C9CA3946}" type="presParOf" srcId="{A8FB2808-AAFC-4D97-887F-3779979975C0}" destId="{449B1AEF-604E-4656-ACAF-2FA22576DCF6}" srcOrd="10" destOrd="0" presId="urn:microsoft.com/office/officeart/2005/8/layout/radial2#1"/>
    <dgm:cxn modelId="{6ECD7EFF-D014-497C-A224-25198EE73F73}" type="presParOf" srcId="{449B1AEF-604E-4656-ACAF-2FA22576DCF6}" destId="{9668CE02-015F-4977-AFE0-6ADCE0C919A6}" srcOrd="0" destOrd="0" presId="urn:microsoft.com/office/officeart/2005/8/layout/radial2#1"/>
    <dgm:cxn modelId="{5C9A3D98-7509-427D-9DA9-225A243D1708}" type="presParOf" srcId="{449B1AEF-604E-4656-ACAF-2FA22576DCF6}" destId="{014A86A1-B467-4CA1-9D8A-6362EC1901EF}" srcOrd="1" destOrd="0" presId="urn:microsoft.com/office/officeart/2005/8/layout/radial2#1"/>
  </dgm:cxnLst>
  <dgm:bg/>
  <dgm:whole/>
  <dgm:extLst>
    <a:ext uri="http://schemas.microsoft.com/office/drawing/2008/diagram">
      <dsp:dataModelExt xmlns:dsp="http://schemas.microsoft.com/office/drawing/2008/diagram" relId="rId2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0045">
          <a:off x="966905" y="1469056"/>
          <a:ext cx="604266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04266" y="1599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276">
          <a:off x="1134478" y="1258037"/>
          <a:ext cx="542381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542381" y="1599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168452" y="1012973"/>
          <a:ext cx="544243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544243" y="1599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724">
          <a:off x="1134478" y="767909"/>
          <a:ext cx="542381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542381" y="1599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9955">
          <a:off x="966905" y="556889"/>
          <a:ext cx="604266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04266" y="1599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70325" y="735953"/>
          <a:ext cx="586031" cy="586031"/>
        </a:xfrm>
        <a:prstGeom prst="ellipse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359332" y="64"/>
          <a:ext cx="351618" cy="351618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10825" y="51557"/>
        <a:ext cx="248632" cy="248632"/>
      </dsp:txXfrm>
    </dsp:sp>
    <dsp:sp modelId="{974AEE05-33D4-402B-91DC-C916ECC79DE6}">
      <dsp:nvSpPr>
        <dsp:cNvPr id="0" name=""/>
        <dsp:cNvSpPr/>
      </dsp:nvSpPr>
      <dsp:spPr>
        <a:xfrm>
          <a:off x="1746113" y="64"/>
          <a:ext cx="527428" cy="3516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29.07%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46113" y="64"/>
        <a:ext cx="527428" cy="351618"/>
      </dsp:txXfrm>
    </dsp:sp>
    <dsp:sp modelId="{865E54A3-B4BE-4468-AC89-EB577B209FA0}">
      <dsp:nvSpPr>
        <dsp:cNvPr id="0" name=""/>
        <dsp:cNvSpPr/>
      </dsp:nvSpPr>
      <dsp:spPr>
        <a:xfrm>
          <a:off x="1620859" y="391468"/>
          <a:ext cx="351618" cy="351618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江苏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72352" y="442961"/>
        <a:ext cx="248632" cy="248632"/>
      </dsp:txXfrm>
    </dsp:sp>
    <dsp:sp modelId="{347D5E9F-899F-43C6-8450-965A38D33E10}">
      <dsp:nvSpPr>
        <dsp:cNvPr id="0" name=""/>
        <dsp:cNvSpPr/>
      </dsp:nvSpPr>
      <dsp:spPr>
        <a:xfrm>
          <a:off x="2007640" y="391468"/>
          <a:ext cx="527428" cy="3516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18.60%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07640" y="391468"/>
        <a:ext cx="527428" cy="351618"/>
      </dsp:txXfrm>
    </dsp:sp>
    <dsp:sp modelId="{CC3A8EB3-DFAF-417F-9F88-2376FB398B20}">
      <dsp:nvSpPr>
        <dsp:cNvPr id="0" name=""/>
        <dsp:cNvSpPr/>
      </dsp:nvSpPr>
      <dsp:spPr>
        <a:xfrm>
          <a:off x="1712696" y="853160"/>
          <a:ext cx="351618" cy="351618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广东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64189" y="904653"/>
        <a:ext cx="248632" cy="248632"/>
      </dsp:txXfrm>
    </dsp:sp>
    <dsp:sp modelId="{44AEB474-3337-4AF1-8599-92D9CCED5CCD}">
      <dsp:nvSpPr>
        <dsp:cNvPr id="0" name=""/>
        <dsp:cNvSpPr/>
      </dsp:nvSpPr>
      <dsp:spPr>
        <a:xfrm>
          <a:off x="2099476" y="853160"/>
          <a:ext cx="527428" cy="3516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13.95%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9476" y="853160"/>
        <a:ext cx="527428" cy="351618"/>
      </dsp:txXfrm>
    </dsp:sp>
    <dsp:sp modelId="{8C9211B4-E3C9-41A5-BAF6-85AA8DC56757}">
      <dsp:nvSpPr>
        <dsp:cNvPr id="0" name=""/>
        <dsp:cNvSpPr/>
      </dsp:nvSpPr>
      <dsp:spPr>
        <a:xfrm>
          <a:off x="1620859" y="1314851"/>
          <a:ext cx="351618" cy="351618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浙江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72352" y="1366344"/>
        <a:ext cx="248632" cy="248632"/>
      </dsp:txXfrm>
    </dsp:sp>
    <dsp:sp modelId="{C8F01A94-E7AE-452D-BB84-DE60C745A4C3}">
      <dsp:nvSpPr>
        <dsp:cNvPr id="0" name=""/>
        <dsp:cNvSpPr/>
      </dsp:nvSpPr>
      <dsp:spPr>
        <a:xfrm>
          <a:off x="2007640" y="1314851"/>
          <a:ext cx="527428" cy="3516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8.14%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07640" y="1314851"/>
        <a:ext cx="527428" cy="351618"/>
      </dsp:txXfrm>
    </dsp:sp>
    <dsp:sp modelId="{9668CE02-015F-4977-AFE0-6ADCE0C919A6}">
      <dsp:nvSpPr>
        <dsp:cNvPr id="0" name=""/>
        <dsp:cNvSpPr/>
      </dsp:nvSpPr>
      <dsp:spPr>
        <a:xfrm>
          <a:off x="1359332" y="1706255"/>
          <a:ext cx="351618" cy="351618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福建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10825" y="1757748"/>
        <a:ext cx="248632" cy="248632"/>
      </dsp:txXfrm>
    </dsp:sp>
    <dsp:sp modelId="{014A86A1-B467-4CA1-9D8A-6362EC1901EF}">
      <dsp:nvSpPr>
        <dsp:cNvPr id="0" name=""/>
        <dsp:cNvSpPr/>
      </dsp:nvSpPr>
      <dsp:spPr>
        <a:xfrm>
          <a:off x="1746113" y="1706255"/>
          <a:ext cx="527428" cy="3516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6.98%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46113" y="1706255"/>
        <a:ext cx="527428" cy="35161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0045">
          <a:off x="966905" y="1469056"/>
          <a:ext cx="604266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04266" y="1599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276">
          <a:off x="1134478" y="1258037"/>
          <a:ext cx="542381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542381" y="1599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B833AE-C094-4B21-A806-67163D234277}">
      <dsp:nvSpPr>
        <dsp:cNvPr id="0" name=""/>
        <dsp:cNvSpPr/>
      </dsp:nvSpPr>
      <dsp:spPr>
        <a:xfrm>
          <a:off x="1168452" y="1012973"/>
          <a:ext cx="544243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544243" y="1599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724">
          <a:off x="1134478" y="767909"/>
          <a:ext cx="542381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542381" y="1599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9955">
          <a:off x="966905" y="556889"/>
          <a:ext cx="604266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04266" y="1599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70325" y="735953"/>
          <a:ext cx="586031" cy="586031"/>
        </a:xfrm>
        <a:prstGeom prst="ellipse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359332" y="64"/>
          <a:ext cx="351618" cy="351618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10825" y="51557"/>
        <a:ext cx="248632" cy="248632"/>
      </dsp:txXfrm>
    </dsp:sp>
    <dsp:sp modelId="{974AEE05-33D4-402B-91DC-C916ECC79DE6}">
      <dsp:nvSpPr>
        <dsp:cNvPr id="0" name=""/>
        <dsp:cNvSpPr/>
      </dsp:nvSpPr>
      <dsp:spPr>
        <a:xfrm>
          <a:off x="1746113" y="64"/>
          <a:ext cx="527428" cy="3516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16.51%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46113" y="64"/>
        <a:ext cx="527428" cy="351618"/>
      </dsp:txXfrm>
    </dsp:sp>
    <dsp:sp modelId="{865E54A3-B4BE-4468-AC89-EB577B209FA0}">
      <dsp:nvSpPr>
        <dsp:cNvPr id="0" name=""/>
        <dsp:cNvSpPr/>
      </dsp:nvSpPr>
      <dsp:spPr>
        <a:xfrm>
          <a:off x="1620859" y="391468"/>
          <a:ext cx="351618" cy="351618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72352" y="442961"/>
        <a:ext cx="248632" cy="248632"/>
      </dsp:txXfrm>
    </dsp:sp>
    <dsp:sp modelId="{347D5E9F-899F-43C6-8450-965A38D33E10}">
      <dsp:nvSpPr>
        <dsp:cNvPr id="0" name=""/>
        <dsp:cNvSpPr/>
      </dsp:nvSpPr>
      <dsp:spPr>
        <a:xfrm>
          <a:off x="2007640" y="391468"/>
          <a:ext cx="527428" cy="3516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14.29%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07640" y="391468"/>
        <a:ext cx="527428" cy="351618"/>
      </dsp:txXfrm>
    </dsp:sp>
    <dsp:sp modelId="{1B615263-8047-4425-A0CD-741EA4330FD7}">
      <dsp:nvSpPr>
        <dsp:cNvPr id="0" name=""/>
        <dsp:cNvSpPr/>
      </dsp:nvSpPr>
      <dsp:spPr>
        <a:xfrm>
          <a:off x="1712696" y="853160"/>
          <a:ext cx="351618" cy="351618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64189" y="904653"/>
        <a:ext cx="248632" cy="248632"/>
      </dsp:txXfrm>
    </dsp:sp>
    <dsp:sp modelId="{7F101914-A9BF-4F11-AF53-59884DCB2029}">
      <dsp:nvSpPr>
        <dsp:cNvPr id="0" name=""/>
        <dsp:cNvSpPr/>
      </dsp:nvSpPr>
      <dsp:spPr>
        <a:xfrm>
          <a:off x="2099476" y="853160"/>
          <a:ext cx="527428" cy="3516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13.58%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9476" y="853160"/>
        <a:ext cx="527428" cy="351618"/>
      </dsp:txXfrm>
    </dsp:sp>
    <dsp:sp modelId="{8C9211B4-E3C9-41A5-BAF6-85AA8DC56757}">
      <dsp:nvSpPr>
        <dsp:cNvPr id="0" name=""/>
        <dsp:cNvSpPr/>
      </dsp:nvSpPr>
      <dsp:spPr>
        <a:xfrm>
          <a:off x="1620859" y="1314851"/>
          <a:ext cx="351618" cy="351618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72352" y="1366344"/>
        <a:ext cx="248632" cy="248632"/>
      </dsp:txXfrm>
    </dsp:sp>
    <dsp:sp modelId="{C8F01A94-E7AE-452D-BB84-DE60C745A4C3}">
      <dsp:nvSpPr>
        <dsp:cNvPr id="0" name=""/>
        <dsp:cNvSpPr/>
      </dsp:nvSpPr>
      <dsp:spPr>
        <a:xfrm>
          <a:off x="2007640" y="1314851"/>
          <a:ext cx="527428" cy="3516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10.64%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07640" y="1314851"/>
        <a:ext cx="527428" cy="351618"/>
      </dsp:txXfrm>
    </dsp:sp>
    <dsp:sp modelId="{9668CE02-015F-4977-AFE0-6ADCE0C919A6}">
      <dsp:nvSpPr>
        <dsp:cNvPr id="0" name=""/>
        <dsp:cNvSpPr/>
      </dsp:nvSpPr>
      <dsp:spPr>
        <a:xfrm>
          <a:off x="1359332" y="1706255"/>
          <a:ext cx="351618" cy="351618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河北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10825" y="1757748"/>
        <a:ext cx="248632" cy="248632"/>
      </dsp:txXfrm>
    </dsp:sp>
    <dsp:sp modelId="{014A86A1-B467-4CA1-9D8A-6362EC1901EF}">
      <dsp:nvSpPr>
        <dsp:cNvPr id="0" name=""/>
        <dsp:cNvSpPr/>
      </dsp:nvSpPr>
      <dsp:spPr>
        <a:xfrm>
          <a:off x="1746113" y="1706255"/>
          <a:ext cx="527428" cy="3516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6.99%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46113" y="1706255"/>
        <a:ext cx="527428" cy="3516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0045">
          <a:off x="966905" y="1469056"/>
          <a:ext cx="604266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04266" y="1599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276">
          <a:off x="1134478" y="1258037"/>
          <a:ext cx="542381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542381" y="1599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168452" y="1012973"/>
          <a:ext cx="544243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544243" y="1599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724">
          <a:off x="1134478" y="767909"/>
          <a:ext cx="542381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542381" y="1599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9955">
          <a:off x="966905" y="556889"/>
          <a:ext cx="604266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04266" y="1599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70325" y="735953"/>
          <a:ext cx="586031" cy="586031"/>
        </a:xfrm>
        <a:prstGeom prst="ellipse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359332" y="64"/>
          <a:ext cx="351618" cy="351618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10825" y="51557"/>
        <a:ext cx="248632" cy="248632"/>
      </dsp:txXfrm>
    </dsp:sp>
    <dsp:sp modelId="{974AEE05-33D4-402B-91DC-C916ECC79DE6}">
      <dsp:nvSpPr>
        <dsp:cNvPr id="0" name=""/>
        <dsp:cNvSpPr/>
      </dsp:nvSpPr>
      <dsp:spPr>
        <a:xfrm>
          <a:off x="1746113" y="64"/>
          <a:ext cx="527428" cy="3516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39.88%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46113" y="64"/>
        <a:ext cx="527428" cy="351618"/>
      </dsp:txXfrm>
    </dsp:sp>
    <dsp:sp modelId="{865E54A3-B4BE-4468-AC89-EB577B209FA0}">
      <dsp:nvSpPr>
        <dsp:cNvPr id="0" name=""/>
        <dsp:cNvSpPr/>
      </dsp:nvSpPr>
      <dsp:spPr>
        <a:xfrm>
          <a:off x="1620859" y="391468"/>
          <a:ext cx="351618" cy="351618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72352" y="442961"/>
        <a:ext cx="248632" cy="248632"/>
      </dsp:txXfrm>
    </dsp:sp>
    <dsp:sp modelId="{347D5E9F-899F-43C6-8450-965A38D33E10}">
      <dsp:nvSpPr>
        <dsp:cNvPr id="0" name=""/>
        <dsp:cNvSpPr/>
      </dsp:nvSpPr>
      <dsp:spPr>
        <a:xfrm>
          <a:off x="2007640" y="391468"/>
          <a:ext cx="527428" cy="3516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9.85%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07640" y="391468"/>
        <a:ext cx="527428" cy="351618"/>
      </dsp:txXfrm>
    </dsp:sp>
    <dsp:sp modelId="{CC3A8EB3-DFAF-417F-9F88-2376FB398B20}">
      <dsp:nvSpPr>
        <dsp:cNvPr id="0" name=""/>
        <dsp:cNvSpPr/>
      </dsp:nvSpPr>
      <dsp:spPr>
        <a:xfrm>
          <a:off x="1712696" y="853160"/>
          <a:ext cx="351618" cy="351618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64189" y="904653"/>
        <a:ext cx="248632" cy="248632"/>
      </dsp:txXfrm>
    </dsp:sp>
    <dsp:sp modelId="{44AEB474-3337-4AF1-8599-92D9CCED5CCD}">
      <dsp:nvSpPr>
        <dsp:cNvPr id="0" name=""/>
        <dsp:cNvSpPr/>
      </dsp:nvSpPr>
      <dsp:spPr>
        <a:xfrm>
          <a:off x="2099476" y="853160"/>
          <a:ext cx="527428" cy="3516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7.48%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9476" y="853160"/>
        <a:ext cx="527428" cy="351618"/>
      </dsp:txXfrm>
    </dsp:sp>
    <dsp:sp modelId="{8C9211B4-E3C9-41A5-BAF6-85AA8DC56757}">
      <dsp:nvSpPr>
        <dsp:cNvPr id="0" name=""/>
        <dsp:cNvSpPr/>
      </dsp:nvSpPr>
      <dsp:spPr>
        <a:xfrm>
          <a:off x="1620859" y="1314851"/>
          <a:ext cx="351618" cy="351618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72352" y="1366344"/>
        <a:ext cx="248632" cy="248632"/>
      </dsp:txXfrm>
    </dsp:sp>
    <dsp:sp modelId="{C8F01A94-E7AE-452D-BB84-DE60C745A4C3}">
      <dsp:nvSpPr>
        <dsp:cNvPr id="0" name=""/>
        <dsp:cNvSpPr/>
      </dsp:nvSpPr>
      <dsp:spPr>
        <a:xfrm>
          <a:off x="2007640" y="1314851"/>
          <a:ext cx="527428" cy="3516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7.48%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07640" y="1314851"/>
        <a:ext cx="527428" cy="351618"/>
      </dsp:txXfrm>
    </dsp:sp>
    <dsp:sp modelId="{9668CE02-015F-4977-AFE0-6ADCE0C919A6}">
      <dsp:nvSpPr>
        <dsp:cNvPr id="0" name=""/>
        <dsp:cNvSpPr/>
      </dsp:nvSpPr>
      <dsp:spPr>
        <a:xfrm>
          <a:off x="1359332" y="1706255"/>
          <a:ext cx="351618" cy="351618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10825" y="1757748"/>
        <a:ext cx="248632" cy="248632"/>
      </dsp:txXfrm>
    </dsp:sp>
    <dsp:sp modelId="{014A86A1-B467-4CA1-9D8A-6362EC1901EF}">
      <dsp:nvSpPr>
        <dsp:cNvPr id="0" name=""/>
        <dsp:cNvSpPr/>
      </dsp:nvSpPr>
      <dsp:spPr>
        <a:xfrm>
          <a:off x="1746113" y="1706255"/>
          <a:ext cx="527428" cy="3516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7.40%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46113" y="1706255"/>
        <a:ext cx="527428" cy="35161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0045">
          <a:off x="966905" y="1469056"/>
          <a:ext cx="604266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04266" y="1599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276">
          <a:off x="1134478" y="1258037"/>
          <a:ext cx="542381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542381" y="1599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168452" y="1012973"/>
          <a:ext cx="544243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544243" y="1599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724">
          <a:off x="1134478" y="767909"/>
          <a:ext cx="542381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542381" y="1599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9955">
          <a:off x="966905" y="556889"/>
          <a:ext cx="604266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04266" y="1599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70325" y="735953"/>
          <a:ext cx="586031" cy="586031"/>
        </a:xfrm>
        <a:prstGeom prst="ellipse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359332" y="64"/>
          <a:ext cx="351618" cy="351618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10825" y="51557"/>
        <a:ext cx="248632" cy="248632"/>
      </dsp:txXfrm>
    </dsp:sp>
    <dsp:sp modelId="{974AEE05-33D4-402B-91DC-C916ECC79DE6}">
      <dsp:nvSpPr>
        <dsp:cNvPr id="0" name=""/>
        <dsp:cNvSpPr/>
      </dsp:nvSpPr>
      <dsp:spPr>
        <a:xfrm>
          <a:off x="1746113" y="64"/>
          <a:ext cx="527428" cy="3516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20.45%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46113" y="64"/>
        <a:ext cx="527428" cy="351618"/>
      </dsp:txXfrm>
    </dsp:sp>
    <dsp:sp modelId="{865E54A3-B4BE-4468-AC89-EB577B209FA0}">
      <dsp:nvSpPr>
        <dsp:cNvPr id="0" name=""/>
        <dsp:cNvSpPr/>
      </dsp:nvSpPr>
      <dsp:spPr>
        <a:xfrm>
          <a:off x="1620859" y="391468"/>
          <a:ext cx="351618" cy="351618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广东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72352" y="442961"/>
        <a:ext cx="248632" cy="248632"/>
      </dsp:txXfrm>
    </dsp:sp>
    <dsp:sp modelId="{347D5E9F-899F-43C6-8450-965A38D33E10}">
      <dsp:nvSpPr>
        <dsp:cNvPr id="0" name=""/>
        <dsp:cNvSpPr/>
      </dsp:nvSpPr>
      <dsp:spPr>
        <a:xfrm>
          <a:off x="2007640" y="391468"/>
          <a:ext cx="527428" cy="3516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14.57%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07640" y="391468"/>
        <a:ext cx="527428" cy="351618"/>
      </dsp:txXfrm>
    </dsp:sp>
    <dsp:sp modelId="{CC3A8EB3-DFAF-417F-9F88-2376FB398B20}">
      <dsp:nvSpPr>
        <dsp:cNvPr id="0" name=""/>
        <dsp:cNvSpPr/>
      </dsp:nvSpPr>
      <dsp:spPr>
        <a:xfrm>
          <a:off x="1712696" y="853160"/>
          <a:ext cx="351618" cy="351618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64189" y="904653"/>
        <a:ext cx="248632" cy="248632"/>
      </dsp:txXfrm>
    </dsp:sp>
    <dsp:sp modelId="{44AEB474-3337-4AF1-8599-92D9CCED5CCD}">
      <dsp:nvSpPr>
        <dsp:cNvPr id="0" name=""/>
        <dsp:cNvSpPr/>
      </dsp:nvSpPr>
      <dsp:spPr>
        <a:xfrm>
          <a:off x="2099476" y="853160"/>
          <a:ext cx="527428" cy="3516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12.69%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9476" y="853160"/>
        <a:ext cx="527428" cy="351618"/>
      </dsp:txXfrm>
    </dsp:sp>
    <dsp:sp modelId="{8C9211B4-E3C9-41A5-BAF6-85AA8DC56757}">
      <dsp:nvSpPr>
        <dsp:cNvPr id="0" name=""/>
        <dsp:cNvSpPr/>
      </dsp:nvSpPr>
      <dsp:spPr>
        <a:xfrm>
          <a:off x="1620859" y="1314851"/>
          <a:ext cx="351618" cy="351618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72352" y="1366344"/>
        <a:ext cx="248632" cy="248632"/>
      </dsp:txXfrm>
    </dsp:sp>
    <dsp:sp modelId="{C8F01A94-E7AE-452D-BB84-DE60C745A4C3}">
      <dsp:nvSpPr>
        <dsp:cNvPr id="0" name=""/>
        <dsp:cNvSpPr/>
      </dsp:nvSpPr>
      <dsp:spPr>
        <a:xfrm>
          <a:off x="2007640" y="1314851"/>
          <a:ext cx="527428" cy="3516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7.17%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07640" y="1314851"/>
        <a:ext cx="527428" cy="351618"/>
      </dsp:txXfrm>
    </dsp:sp>
    <dsp:sp modelId="{9668CE02-015F-4977-AFE0-6ADCE0C919A6}">
      <dsp:nvSpPr>
        <dsp:cNvPr id="0" name=""/>
        <dsp:cNvSpPr/>
      </dsp:nvSpPr>
      <dsp:spPr>
        <a:xfrm>
          <a:off x="1359332" y="1706255"/>
          <a:ext cx="351618" cy="351618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福建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10825" y="1757748"/>
        <a:ext cx="248632" cy="248632"/>
      </dsp:txXfrm>
    </dsp:sp>
    <dsp:sp modelId="{014A86A1-B467-4CA1-9D8A-6362EC1901EF}">
      <dsp:nvSpPr>
        <dsp:cNvPr id="0" name=""/>
        <dsp:cNvSpPr/>
      </dsp:nvSpPr>
      <dsp:spPr>
        <a:xfrm>
          <a:off x="1746113" y="1706255"/>
          <a:ext cx="527428" cy="3516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5.88%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46113" y="1706255"/>
        <a:ext cx="527428" cy="35161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0045">
          <a:off x="966905" y="1469056"/>
          <a:ext cx="604266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04266" y="1599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276">
          <a:off x="1134478" y="1258037"/>
          <a:ext cx="542381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542381" y="1599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168452" y="1012973"/>
          <a:ext cx="544243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544243" y="1599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724">
          <a:off x="1134478" y="767909"/>
          <a:ext cx="542381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542381" y="1599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9955">
          <a:off x="966905" y="556889"/>
          <a:ext cx="604266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04266" y="1599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0" y="672785"/>
          <a:ext cx="586031" cy="586031"/>
        </a:xfrm>
        <a:prstGeom prst="ellipse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359332" y="64"/>
          <a:ext cx="351618" cy="351618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甘肃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10825" y="51557"/>
        <a:ext cx="248632" cy="248632"/>
      </dsp:txXfrm>
    </dsp:sp>
    <dsp:sp modelId="{974AEE05-33D4-402B-91DC-C916ECC79DE6}">
      <dsp:nvSpPr>
        <dsp:cNvPr id="0" name=""/>
        <dsp:cNvSpPr/>
      </dsp:nvSpPr>
      <dsp:spPr>
        <a:xfrm>
          <a:off x="1746113" y="64"/>
          <a:ext cx="527428" cy="3516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21.77%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46113" y="64"/>
        <a:ext cx="527428" cy="351618"/>
      </dsp:txXfrm>
    </dsp:sp>
    <dsp:sp modelId="{865E54A3-B4BE-4468-AC89-EB577B209FA0}">
      <dsp:nvSpPr>
        <dsp:cNvPr id="0" name=""/>
        <dsp:cNvSpPr/>
      </dsp:nvSpPr>
      <dsp:spPr>
        <a:xfrm>
          <a:off x="1620859" y="391468"/>
          <a:ext cx="351618" cy="351618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72352" y="442961"/>
        <a:ext cx="248632" cy="248632"/>
      </dsp:txXfrm>
    </dsp:sp>
    <dsp:sp modelId="{347D5E9F-899F-43C6-8450-965A38D33E10}">
      <dsp:nvSpPr>
        <dsp:cNvPr id="0" name=""/>
        <dsp:cNvSpPr/>
      </dsp:nvSpPr>
      <dsp:spPr>
        <a:xfrm>
          <a:off x="2007640" y="391468"/>
          <a:ext cx="527428" cy="3516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19.60%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07640" y="391468"/>
        <a:ext cx="527428" cy="351618"/>
      </dsp:txXfrm>
    </dsp:sp>
    <dsp:sp modelId="{CC3A8EB3-DFAF-417F-9F88-2376FB398B20}">
      <dsp:nvSpPr>
        <dsp:cNvPr id="0" name=""/>
        <dsp:cNvSpPr/>
      </dsp:nvSpPr>
      <dsp:spPr>
        <a:xfrm>
          <a:off x="1712696" y="853160"/>
          <a:ext cx="351618" cy="351618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宁夏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64189" y="904653"/>
        <a:ext cx="248632" cy="248632"/>
      </dsp:txXfrm>
    </dsp:sp>
    <dsp:sp modelId="{44AEB474-3337-4AF1-8599-92D9CCED5CCD}">
      <dsp:nvSpPr>
        <dsp:cNvPr id="0" name=""/>
        <dsp:cNvSpPr/>
      </dsp:nvSpPr>
      <dsp:spPr>
        <a:xfrm>
          <a:off x="2099476" y="853160"/>
          <a:ext cx="527428" cy="3516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15.48%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9476" y="853160"/>
        <a:ext cx="527428" cy="351618"/>
      </dsp:txXfrm>
    </dsp:sp>
    <dsp:sp modelId="{8C9211B4-E3C9-41A5-BAF6-85AA8DC56757}">
      <dsp:nvSpPr>
        <dsp:cNvPr id="0" name=""/>
        <dsp:cNvSpPr/>
      </dsp:nvSpPr>
      <dsp:spPr>
        <a:xfrm>
          <a:off x="1620859" y="1314851"/>
          <a:ext cx="351618" cy="351618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广西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72352" y="1366344"/>
        <a:ext cx="248632" cy="248632"/>
      </dsp:txXfrm>
    </dsp:sp>
    <dsp:sp modelId="{C8F01A94-E7AE-452D-BB84-DE60C745A4C3}">
      <dsp:nvSpPr>
        <dsp:cNvPr id="0" name=""/>
        <dsp:cNvSpPr/>
      </dsp:nvSpPr>
      <dsp:spPr>
        <a:xfrm>
          <a:off x="2007640" y="1314851"/>
          <a:ext cx="527428" cy="3516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7.83%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07640" y="1314851"/>
        <a:ext cx="527428" cy="351618"/>
      </dsp:txXfrm>
    </dsp:sp>
    <dsp:sp modelId="{9668CE02-015F-4977-AFE0-6ADCE0C919A6}">
      <dsp:nvSpPr>
        <dsp:cNvPr id="0" name=""/>
        <dsp:cNvSpPr/>
      </dsp:nvSpPr>
      <dsp:spPr>
        <a:xfrm>
          <a:off x="1359332" y="1706255"/>
          <a:ext cx="351618" cy="351618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青海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10825" y="1757748"/>
        <a:ext cx="248632" cy="248632"/>
      </dsp:txXfrm>
    </dsp:sp>
    <dsp:sp modelId="{014A86A1-B467-4CA1-9D8A-6362EC1901EF}">
      <dsp:nvSpPr>
        <dsp:cNvPr id="0" name=""/>
        <dsp:cNvSpPr/>
      </dsp:nvSpPr>
      <dsp:spPr>
        <a:xfrm>
          <a:off x="1746113" y="1706255"/>
          <a:ext cx="527428" cy="3516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4.49%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46113" y="1706255"/>
        <a:ext cx="527428" cy="3516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#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#4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2#5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2#1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CB4A3-05D1-4D2B-861A-2CD2CD7956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8CE20C-2E0A-4871-96AA-75239D00339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latin typeface="Arial" panose="020B0604020202020204" pitchFamily="34" charset="0"/>
              </a:rPr>
              <a:t>同比下降这次协会给的综述的表里没有</a:t>
            </a:r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latin typeface="Arial" panose="020B0604020202020204" pitchFamily="34" charset="0"/>
              </a:rPr>
              <a:t>同比下降这次协会给的综述的表里没有</a:t>
            </a:r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latin typeface="Arial" panose="020B0604020202020204" pitchFamily="34" charset="0"/>
              </a:rPr>
              <a:t>同比下降这次协会给的综述的表里没有</a:t>
            </a:r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kumimoji="0" lang="zh-CN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12861A-ED6D-41EE-A8FB-81007DA8261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4322763"/>
            <a:ext cx="9144000" cy="2538412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/>
          </a:p>
        </p:txBody>
      </p:sp>
      <p:pic>
        <p:nvPicPr>
          <p:cNvPr id="5" name="Picture 22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38"/>
          <a:stretch>
            <a:fillRect/>
          </a:stretch>
        </p:blipFill>
        <p:spPr bwMode="auto">
          <a:xfrm>
            <a:off x="0" y="4343400"/>
            <a:ext cx="9144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3136900" y="654050"/>
            <a:ext cx="5399088" cy="1079500"/>
          </a:xfrm>
          <a:prstGeom prst="rect">
            <a:avLst/>
          </a:prstGeom>
        </p:spPr>
        <p:txBody>
          <a:bodyPr/>
          <a:lstStyle>
            <a:lvl1pPr algn="r">
              <a:defRPr sz="3200" smtClean="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6627" name="Rectangle 31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135313" y="1733550"/>
            <a:ext cx="5400675" cy="600075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1800" smtClean="0"/>
            </a:lvl1pPr>
          </a:lstStyle>
          <a:p>
            <a:r>
              <a:rPr lang="zh-CN" altLang="en-US" smtClean="0"/>
              <a:t>单击添加署名或公司信息</a:t>
            </a:r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33604"/>
            <a:ext cx="8229600" cy="461665"/>
          </a:xfrm>
          <a:noFill/>
        </p:spPr>
        <p:txBody>
          <a:bodyPr wrap="square" rtlCol="0">
            <a:spAutoFit/>
          </a:bodyPr>
          <a:lstStyle>
            <a:lvl1pPr>
              <a:def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8787"/>
            <a:ext cx="8229600" cy="768085"/>
          </a:xfrm>
        </p:spPr>
        <p:txBody>
          <a:bodyPr/>
          <a:lstStyle>
            <a:lvl1pPr>
              <a:defRPr kumimoji="1" lang="zh-CN" altLang="en-US" sz="1800" b="0" kern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0" algn="l" defTabSz="914400" rtl="0" eaLnBrk="1" latinLnBrk="0" hangingPunct="1">
              <a:defRPr kumimoji="1" lang="zh-CN" altLang="en-US" sz="18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4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47250" b="16121"/>
          <a:stretch>
            <a:fillRect/>
          </a:stretch>
        </p:blipFill>
        <p:spPr bwMode="auto">
          <a:xfrm>
            <a:off x="0" y="952500"/>
            <a:ext cx="914400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C6C453BE-E72A-4831-8CCC-8D81A59F574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BA847-3E69-40A8-A2E8-E4E4A683704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D25900D-EFAB-4E42-9FB5-FF92E39DC8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434DD-6F25-4C48-B62F-D9366D070DF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9BE448-68F4-417C-ABD7-39060115F0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4" descr="SC036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b="16121"/>
          <a:stretch>
            <a:fillRect/>
          </a:stretch>
        </p:blipFill>
        <p:spPr bwMode="auto">
          <a:xfrm>
            <a:off x="0" y="0"/>
            <a:ext cx="91440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 descr="SC036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15344" b="14987"/>
          <a:stretch>
            <a:fillRect/>
          </a:stretch>
        </p:blipFill>
        <p:spPr bwMode="auto">
          <a:xfrm>
            <a:off x="1639888" y="0"/>
            <a:ext cx="75041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</a:fld>
            <a:endParaRPr lang="en-US" altLang="zh-CN"/>
          </a:p>
        </p:txBody>
      </p:sp>
      <p:pic>
        <p:nvPicPr>
          <p:cNvPr id="15" name="Picture 72" descr="协会LOGO矢量图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463" y="6207125"/>
            <a:ext cx="5191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7099300" y="6313488"/>
            <a:ext cx="2032000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中国汽车流通协会</a:t>
            </a:r>
            <a:endParaRPr lang="zh-CN" altLang="en-US" b="1" i="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7013575" y="6557963"/>
            <a:ext cx="2155825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sz="120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7.GIF"/><Relationship Id="rId1" Type="http://schemas.openxmlformats.org/officeDocument/2006/relationships/chart" Target="../charts/char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GI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diagramColors" Target="../diagrams/colors2.xml"/><Relationship Id="rId8" Type="http://schemas.openxmlformats.org/officeDocument/2006/relationships/diagramQuickStyle" Target="../diagrams/quickStyle2.xml"/><Relationship Id="rId7" Type="http://schemas.openxmlformats.org/officeDocument/2006/relationships/diagramLayout" Target="../diagrams/layout2.xml"/><Relationship Id="rId6" Type="http://schemas.openxmlformats.org/officeDocument/2006/relationships/diagramData" Target="../diagrams/data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7" Type="http://schemas.openxmlformats.org/officeDocument/2006/relationships/notesSlide" Target="../notesSlides/notesSlide7.xml"/><Relationship Id="rId26" Type="http://schemas.openxmlformats.org/officeDocument/2006/relationships/slideLayout" Target="../slideLayouts/slideLayout11.xml"/><Relationship Id="rId25" Type="http://schemas.microsoft.com/office/2007/relationships/diagramDrawing" Target="../diagrams/drawing5.xml"/><Relationship Id="rId24" Type="http://schemas.openxmlformats.org/officeDocument/2006/relationships/diagramColors" Target="../diagrams/colors5.xml"/><Relationship Id="rId23" Type="http://schemas.openxmlformats.org/officeDocument/2006/relationships/diagramQuickStyle" Target="../diagrams/quickStyle5.xml"/><Relationship Id="rId22" Type="http://schemas.openxmlformats.org/officeDocument/2006/relationships/diagramLayout" Target="../diagrams/layout5.xml"/><Relationship Id="rId21" Type="http://schemas.openxmlformats.org/officeDocument/2006/relationships/diagramData" Target="../diagrams/data5.xml"/><Relationship Id="rId20" Type="http://schemas.microsoft.com/office/2007/relationships/diagramDrawing" Target="../diagrams/drawing4.xml"/><Relationship Id="rId2" Type="http://schemas.openxmlformats.org/officeDocument/2006/relationships/diagramLayout" Target="../diagrams/layout1.xml"/><Relationship Id="rId19" Type="http://schemas.openxmlformats.org/officeDocument/2006/relationships/diagramColors" Target="../diagrams/colors4.xml"/><Relationship Id="rId18" Type="http://schemas.openxmlformats.org/officeDocument/2006/relationships/diagramQuickStyle" Target="../diagrams/quickStyle4.xml"/><Relationship Id="rId17" Type="http://schemas.openxmlformats.org/officeDocument/2006/relationships/diagramLayout" Target="../diagrams/layout4.xml"/><Relationship Id="rId16" Type="http://schemas.openxmlformats.org/officeDocument/2006/relationships/diagramData" Target="../diagrams/data4.xml"/><Relationship Id="rId15" Type="http://schemas.microsoft.com/office/2007/relationships/diagramDrawing" Target="../diagrams/drawing3.xml"/><Relationship Id="rId14" Type="http://schemas.openxmlformats.org/officeDocument/2006/relationships/diagramColors" Target="../diagrams/colors3.xml"/><Relationship Id="rId13" Type="http://schemas.openxmlformats.org/officeDocument/2006/relationships/diagramQuickStyle" Target="../diagrams/quickStyle3.xml"/><Relationship Id="rId12" Type="http://schemas.openxmlformats.org/officeDocument/2006/relationships/diagramLayout" Target="../diagrams/layout3.xml"/><Relationship Id="rId11" Type="http://schemas.openxmlformats.org/officeDocument/2006/relationships/diagramData" Target="../diagrams/data3.xml"/><Relationship Id="rId10" Type="http://schemas.microsoft.com/office/2007/relationships/diagramDrawing" Target="../diagrams/drawing2.xml"/><Relationship Id="rId1" Type="http://schemas.openxmlformats.org/officeDocument/2006/relationships/diagramData" Target="../diagrams/data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chart" Target="../charts/chart11.xml"/><Relationship Id="rId1" Type="http://schemas.openxmlformats.org/officeDocument/2006/relationships/chart" Target="../charts/chart10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1.xml"/><Relationship Id="rId2" Type="http://schemas.openxmlformats.org/officeDocument/2006/relationships/chart" Target="../charts/chart13.xml"/><Relationship Id="rId1" Type="http://schemas.openxmlformats.org/officeDocument/2006/relationships/chart" Target="../charts/char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chart" Target="../charts/chart6.xml"/><Relationship Id="rId1" Type="http://schemas.openxmlformats.org/officeDocument/2006/relationships/chart" Target="../charts/char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8.xml"/><Relationship Id="rId1" Type="http://schemas.openxmlformats.org/officeDocument/2006/relationships/chart" Target="../charts/char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7.GIF"/><Relationship Id="rId1" Type="http://schemas.openxmlformats.org/officeDocument/2006/relationships/chart" Target="../charts/char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2" descr="协会LOGO矢量图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849313"/>
            <a:ext cx="714375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849313" y="1277938"/>
            <a:ext cx="3143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865188" y="963613"/>
            <a:ext cx="303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中国汽车流通协会</a:t>
            </a:r>
            <a:endParaRPr lang="zh-CN" altLang="en-US" sz="2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87899" y="2545759"/>
            <a:ext cx="6385560" cy="645160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2017</a:t>
            </a:r>
            <a:r>
              <a:rPr lang="zh-CN" altLang="en-US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altLang="en-US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月</a:t>
            </a:r>
            <a:r>
              <a:rPr lang="zh-CN" altLang="en-US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全国二手车市场分析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reflection blurRad="6350" stA="27000" endPos="60000" dist="60007" dir="5400000" sy="-100000" algn="bl" rotWithShape="0"/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05037" y="2443662"/>
            <a:ext cx="4810125" cy="482600"/>
            <a:chOff x="2305050" y="2692400"/>
            <a:chExt cx="4324350" cy="482600"/>
          </a:xfrm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2017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年市场概况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649" y="2510065"/>
            <a:ext cx="317500" cy="3175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205037" y="3060156"/>
            <a:ext cx="4810125" cy="482600"/>
            <a:chOff x="2305050" y="2692400"/>
            <a:chExt cx="4324350" cy="482600"/>
          </a:xfrm>
        </p:grpSpPr>
        <p:sp>
          <p:nvSpPr>
            <p:cNvPr id="13" name="矩形 12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第二部分：二手车价格分析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649" y="3126559"/>
            <a:ext cx="317500" cy="31750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2205037" y="3676650"/>
            <a:ext cx="4810125" cy="482600"/>
            <a:chOff x="2305050" y="2692400"/>
            <a:chExt cx="4324350" cy="482600"/>
          </a:xfrm>
        </p:grpSpPr>
        <p:sp>
          <p:nvSpPr>
            <p:cNvPr id="18" name="矩形 17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649" y="374305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b="1" i="0" kern="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50038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sz="2400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2017年5月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价格区间分布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1130302"/>
            <a:ext cx="85598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，二手车价格区间在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万元以下价格区间的车辆市场占有量最大，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为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35.20%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，较上月下降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约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5.57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个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百分点；</a:t>
            </a:r>
            <a:endParaRPr lang="zh-CN" altLang="en-US" sz="1600" i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二手车价格在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万元以下的车辆占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73.11%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，较上月相比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减少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2.82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个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百分点。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85459" y="3453765"/>
            <a:ext cx="1503178" cy="1010758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943600" y="5791304"/>
            <a:ext cx="2527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数据来源：中国汽车流通协会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图表 2"/>
          <p:cNvGraphicFramePr/>
          <p:nvPr/>
        </p:nvGraphicFramePr>
        <p:xfrm>
          <a:off x="1057910" y="2228850"/>
          <a:ext cx="7412990" cy="34613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8600" y="381000"/>
            <a:ext cx="48006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年价格区域分布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6020" y="1255236"/>
            <a:ext cx="4128756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本月，共计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9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个省份地区的均价超过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10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万元，其中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福建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地区的二手乘用车均价最高，为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13.17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万元。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76268" y="4326327"/>
            <a:ext cx="3898902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月，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北京市二手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乘用车交易均价为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12.22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万元，比上月减少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1.07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万元；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月，全国二手乘用车均价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9.62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万元，较上月减少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0.62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万元。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502285" y="2701925"/>
          <a:ext cx="3874770" cy="28917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1005"/>
                <a:gridCol w="2183765"/>
              </a:tblGrid>
              <a:tr h="528320">
                <a:tc>
                  <a:txBody>
                    <a:bodyPr/>
                    <a:p>
                      <a:pPr algn="ctr"/>
                      <a:r>
                        <a:rPr lang="zh-CN" altLang="en-US" sz="135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35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zh-CN" altLang="en-US" sz="135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二手乘用车平均价格</a:t>
                      </a:r>
                      <a:endParaRPr lang="en-US" altLang="zh-CN" sz="135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35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（万元）</a:t>
                      </a:r>
                      <a:endParaRPr lang="zh-CN" altLang="en-US" sz="135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262255">
                <a:tc>
                  <a:txBody>
                    <a:bodyPr/>
                    <a:p>
                      <a:pPr algn="ctr" fontAlgn="b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福建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13.17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  <a:tr h="262890">
                <a:tc>
                  <a:txBody>
                    <a:bodyPr/>
                    <a:p>
                      <a:pPr algn="ctr" fontAlgn="b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北京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12.22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  <a:tr h="262890">
                <a:tc>
                  <a:txBody>
                    <a:bodyPr/>
                    <a:p>
                      <a:pPr algn="ctr" fontAlgn="b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浙江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12.01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  <a:tr h="262255">
                <a:tc>
                  <a:txBody>
                    <a:bodyPr/>
                    <a:p>
                      <a:pPr algn="ctr" fontAlgn="b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安徽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11.67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  <a:tr h="262255">
                <a:tc>
                  <a:txBody>
                    <a:bodyPr/>
                    <a:p>
                      <a:pPr algn="ctr" fontAlgn="b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辽宁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10.93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  <a:tr h="262890">
                <a:tc>
                  <a:txBody>
                    <a:bodyPr/>
                    <a:p>
                      <a:pPr algn="ctr" fontAlgn="b"/>
                      <a:r>
                        <a:rPr lang="zh-CN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广东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10.71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  <a:tr h="262890">
                <a:tc>
                  <a:txBody>
                    <a:bodyPr/>
                    <a:p>
                      <a:pPr algn="ctr" fontAlgn="b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四川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10.36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  <a:tr h="262255">
                <a:tc>
                  <a:txBody>
                    <a:bodyPr/>
                    <a:p>
                      <a:pPr algn="ctr" fontAlgn="b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天津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10.31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  <a:tr h="262890">
                <a:tc>
                  <a:txBody>
                    <a:bodyPr/>
                    <a:p>
                      <a:pPr algn="ctr" fontAlgn="b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内蒙古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10.20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9" name="Picture 10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374515" y="1397635"/>
            <a:ext cx="4147185" cy="2771775"/>
          </a:xfrm>
          <a:prstGeom prst="rect">
            <a:avLst/>
          </a:prstGeom>
          <a:solidFill>
            <a:srgbClr val="F8F8F8"/>
          </a:solidFill>
          <a:ln w="9525">
            <a:solidFill>
              <a:srgbClr val="9B9B9B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05037" y="2443662"/>
            <a:ext cx="4810125" cy="482600"/>
            <a:chOff x="2305050" y="2692400"/>
            <a:chExt cx="4324350" cy="482600"/>
          </a:xfrm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2017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年市场概况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649" y="2510065"/>
            <a:ext cx="317500" cy="3175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205037" y="3060156"/>
            <a:ext cx="4810125" cy="482600"/>
            <a:chOff x="2305050" y="2692400"/>
            <a:chExt cx="4324350" cy="482600"/>
          </a:xfrm>
        </p:grpSpPr>
        <p:sp>
          <p:nvSpPr>
            <p:cNvPr id="13" name="矩形 12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第二部分：二手车价格分析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649" y="3126559"/>
            <a:ext cx="317500" cy="31750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2205037" y="3676650"/>
            <a:ext cx="4810125" cy="482600"/>
            <a:chOff x="2305050" y="2692400"/>
            <a:chExt cx="4324350" cy="482600"/>
          </a:xfrm>
        </p:grpSpPr>
        <p:sp>
          <p:nvSpPr>
            <p:cNvPr id="18" name="矩形 17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649" y="374305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b="1" i="0" kern="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49022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年省市转籍情况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1130300"/>
            <a:ext cx="85598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2017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全国的转籍比例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为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25.00%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，较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上月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增加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1.11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个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百分点；</a:t>
            </a:r>
            <a:endParaRPr lang="zh-CN" altLang="en-US" sz="1600" i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本月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，北京转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籍比例最高，西藏转籍比例最低。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92275" y="2457451"/>
            <a:ext cx="2495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 Light" pitchFamily="34" charset="-122"/>
                <a:ea typeface="微软雅黑 Light" pitchFamily="34" charset="-122"/>
              </a:rPr>
              <a:t>流通活跃区域</a:t>
            </a:r>
            <a:r>
              <a:rPr lang="en-US" altLang="zh-CN" b="1" dirty="0" smtClean="0">
                <a:latin typeface="微软雅黑 Light" pitchFamily="34" charset="-122"/>
                <a:ea typeface="微软雅黑 Light" pitchFamily="34" charset="-122"/>
              </a:rPr>
              <a:t>TOP5</a:t>
            </a:r>
            <a:endParaRPr lang="zh-CN" altLang="en-US" b="1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92224" y="2457451"/>
            <a:ext cx="2501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 Light" pitchFamily="34" charset="-122"/>
                <a:ea typeface="微软雅黑 Light" pitchFamily="34" charset="-122"/>
              </a:rPr>
              <a:t>流通迟滞区域</a:t>
            </a:r>
            <a:r>
              <a:rPr lang="en-US" altLang="zh-CN" b="1" dirty="0" smtClean="0">
                <a:latin typeface="微软雅黑 Light" pitchFamily="34" charset="-122"/>
                <a:ea typeface="微软雅黑 Light" pitchFamily="34" charset="-122"/>
              </a:rPr>
              <a:t>TOP5</a:t>
            </a:r>
            <a:endParaRPr lang="zh-CN" altLang="en-US" b="1" dirty="0">
              <a:latin typeface="微软雅黑 Light" pitchFamily="34" charset="-122"/>
              <a:ea typeface="微软雅黑 Light" pitchFamily="34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709295" y="2985770"/>
          <a:ext cx="3694430" cy="28740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1630"/>
                <a:gridCol w="2082800"/>
              </a:tblGrid>
              <a:tr h="688340">
                <a:tc>
                  <a:txBody>
                    <a:bodyPr/>
                    <a:p>
                      <a:pPr algn="ctr"/>
                      <a:r>
                        <a:rPr lang="zh-CN" altLang="en-US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zh-CN" altLang="en-US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24815">
                <a:tc>
                  <a:txBody>
                    <a:bodyPr/>
                    <a:p>
                      <a:pPr marL="0" algn="ctr" defTabSz="914400" rtl="0" eaLnBrk="1" fontAlgn="ctr" latinLnBrk="0" hangingPunct="1"/>
                      <a:r>
                        <a:rPr lang="zh-CN" alt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北京</a:t>
                      </a:r>
                      <a:endParaRPr lang="zh-CN" altLang="en-US" sz="12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p>
                      <a:pPr marL="0" algn="ctr" defTabSz="914400" rtl="0" eaLnBrk="1" fontAlgn="ctr" latinLnBrk="0" hangingPunct="1"/>
                      <a:r>
                        <a:rPr lang="en-US" altLang="zh-CN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43.52%</a:t>
                      </a:r>
                      <a:endParaRPr lang="en-US" altLang="zh-CN" sz="12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441325">
                <a:tc>
                  <a:txBody>
                    <a:bodyPr/>
                    <a:p>
                      <a:pPr marL="0" algn="ctr" defTabSz="914400" rtl="0" eaLnBrk="1" fontAlgn="ctr" latinLnBrk="0" hangingPunct="1"/>
                      <a:r>
                        <a:rPr lang="zh-CN" alt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浙江</a:t>
                      </a:r>
                      <a:endParaRPr lang="zh-CN" altLang="en-US" sz="12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p>
                      <a:pPr marL="0" algn="ctr" defTabSz="914400" rtl="0" eaLnBrk="1" fontAlgn="ctr" latinLnBrk="0" hangingPunct="1"/>
                      <a:r>
                        <a:rPr lang="en-US" altLang="zh-CN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39.06%</a:t>
                      </a:r>
                      <a:endParaRPr lang="en-US" altLang="zh-CN" sz="12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439420">
                <a:tc>
                  <a:txBody>
                    <a:bodyPr/>
                    <a:p>
                      <a:pPr marL="0" algn="ctr" defTabSz="914400" rtl="0" eaLnBrk="1" fontAlgn="ctr" latinLnBrk="0" hangingPunct="1"/>
                      <a:r>
                        <a:rPr lang="zh-CN" alt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天津</a:t>
                      </a:r>
                      <a:endParaRPr lang="zh-CN" altLang="en-US" sz="12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p>
                      <a:pPr marL="0" algn="ctr" defTabSz="914400" rtl="0" eaLnBrk="1" fontAlgn="ctr" latinLnBrk="0" hangingPunct="1"/>
                      <a:r>
                        <a:rPr lang="en-US" altLang="zh-CN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34.41%</a:t>
                      </a:r>
                      <a:endParaRPr lang="en-US" altLang="zh-CN" sz="12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440690">
                <a:tc>
                  <a:txBody>
                    <a:bodyPr/>
                    <a:p>
                      <a:pPr marL="0" algn="ctr" defTabSz="914400" rtl="0" eaLnBrk="1" fontAlgn="ctr" latinLnBrk="0" hangingPunct="1"/>
                      <a:r>
                        <a:rPr lang="zh-CN" alt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安徽</a:t>
                      </a:r>
                      <a:endParaRPr lang="zh-CN" altLang="en-US" sz="12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p>
                      <a:pPr marL="0" algn="ctr" defTabSz="914400" rtl="0" eaLnBrk="1" fontAlgn="ctr" latinLnBrk="0" hangingPunct="1"/>
                      <a:r>
                        <a:rPr lang="en-US" altLang="zh-CN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31.27%</a:t>
                      </a:r>
                      <a:endParaRPr lang="en-US" altLang="zh-CN" sz="12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439420">
                <a:tc>
                  <a:txBody>
                    <a:bodyPr/>
                    <a:p>
                      <a:pPr marL="0" algn="ctr" defTabSz="914400" rtl="0" eaLnBrk="1" fontAlgn="ctr" latinLnBrk="0" hangingPunct="1"/>
                      <a:r>
                        <a:rPr lang="zh-CN" alt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四川</a:t>
                      </a:r>
                      <a:endParaRPr lang="zh-CN" altLang="en-US" sz="12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p>
                      <a:pPr marL="0" algn="ctr" defTabSz="914400" rtl="0" eaLnBrk="1" fontAlgn="ctr" latinLnBrk="0" hangingPunct="1"/>
                      <a:r>
                        <a:rPr lang="en-US" altLang="zh-CN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30.65%</a:t>
                      </a:r>
                      <a:endParaRPr lang="en-US" altLang="zh-CN" sz="12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4845050" y="2985770"/>
          <a:ext cx="3579495" cy="28740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1465"/>
                <a:gridCol w="2018030"/>
              </a:tblGrid>
              <a:tr h="684530">
                <a:tc>
                  <a:txBody>
                    <a:bodyPr/>
                    <a:p>
                      <a:pPr algn="ctr"/>
                      <a:r>
                        <a:rPr lang="zh-CN" altLang="en-US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zh-CN" altLang="en-US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37515">
                <a:tc>
                  <a:txBody>
                    <a:bodyPr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江苏</a:t>
                      </a:r>
                      <a:endParaRPr lang="zh-CN" altLang="en-US" sz="12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p>
                      <a:pPr marL="0" algn="ctr" defTabSz="914400" rtl="0" eaLnBrk="1" fontAlgn="ctr" latinLnBrk="0" hangingPunct="1"/>
                      <a:r>
                        <a:rPr lang="en-US" altLang="zh-CN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6.27%</a:t>
                      </a:r>
                      <a:endParaRPr lang="en-US" altLang="zh-CN" sz="12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438150">
                <a:tc>
                  <a:txBody>
                    <a:bodyPr/>
                    <a:p>
                      <a:pPr marL="0" algn="ctr" defTabSz="914400" rtl="0" eaLnBrk="1" fontAlgn="ctr" latinLnBrk="0" hangingPunct="1"/>
                      <a:r>
                        <a:rPr lang="zh-CN" alt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内蒙古</a:t>
                      </a:r>
                      <a:endParaRPr lang="zh-CN" altLang="en-US" sz="12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p>
                      <a:pPr marL="0" algn="ctr" defTabSz="914400" rtl="0" eaLnBrk="1" fontAlgn="ctr" latinLnBrk="0" hangingPunct="1"/>
                      <a:r>
                        <a:rPr lang="en-US" altLang="zh-CN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5.71%</a:t>
                      </a:r>
                      <a:endParaRPr lang="en-US" altLang="zh-CN" sz="12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438785">
                <a:tc>
                  <a:txBody>
                    <a:bodyPr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宁夏</a:t>
                      </a:r>
                      <a:endParaRPr lang="zh-CN" altLang="en-US" sz="12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p>
                      <a:pPr marL="0" algn="ctr" defTabSz="914400" rtl="0" eaLnBrk="1" fontAlgn="ctr" latinLnBrk="0" hangingPunct="1"/>
                      <a:r>
                        <a:rPr lang="en-US" altLang="zh-CN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4.56%</a:t>
                      </a:r>
                      <a:endParaRPr lang="en-US" altLang="zh-CN" sz="12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437515">
                <a:tc>
                  <a:txBody>
                    <a:bodyPr/>
                    <a:p>
                      <a:pPr marL="0" algn="ctr" defTabSz="914400" rtl="0" eaLnBrk="1" fontAlgn="ctr" latinLnBrk="0" hangingPunct="1"/>
                      <a:r>
                        <a:rPr lang="zh-CN" alt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河北</a:t>
                      </a:r>
                      <a:endParaRPr lang="zh-CN" altLang="en-US" sz="12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p>
                      <a:pPr marL="0" algn="ctr" defTabSz="914400" rtl="0" eaLnBrk="1" fontAlgn="ctr" latinLnBrk="0" hangingPunct="1"/>
                      <a:r>
                        <a:rPr lang="en-US" altLang="zh-CN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2.74%</a:t>
                      </a:r>
                      <a:endParaRPr lang="en-US" altLang="zh-CN" sz="12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437515">
                <a:tc>
                  <a:txBody>
                    <a:bodyPr/>
                    <a:p>
                      <a:pPr marL="0" algn="ctr" defTabSz="914400" rtl="0" eaLnBrk="1" fontAlgn="ctr" latinLnBrk="0" hangingPunct="1"/>
                      <a:r>
                        <a:rPr lang="zh-CN" alt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西藏</a:t>
                      </a:r>
                      <a:endParaRPr lang="zh-CN" altLang="en-US" sz="12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p>
                      <a:pPr marL="0" algn="ctr" defTabSz="914400" rtl="0" eaLnBrk="1" fontAlgn="ctr" latinLnBrk="0" hangingPunct="1"/>
                      <a:r>
                        <a:rPr lang="en-US" altLang="zh-CN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1.07%</a:t>
                      </a:r>
                      <a:endParaRPr lang="en-US" altLang="zh-CN" sz="12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示 5"/>
          <p:cNvGraphicFramePr/>
          <p:nvPr/>
        </p:nvGraphicFramePr>
        <p:xfrm>
          <a:off x="1411929" y="3643772"/>
          <a:ext cx="3297231" cy="20579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aphicFrame>
        <p:nvGraphicFramePr>
          <p:cNvPr id="8" name="图示 7"/>
          <p:cNvGraphicFramePr/>
          <p:nvPr/>
        </p:nvGraphicFramePr>
        <p:xfrm>
          <a:off x="5784841" y="1726652"/>
          <a:ext cx="3297231" cy="20579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228600" y="381000"/>
            <a:ext cx="566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年转籍车辆转入地分析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180716" y="2181683"/>
            <a:ext cx="787047" cy="908716"/>
            <a:chOff x="484095" y="2073012"/>
            <a:chExt cx="774566" cy="894306"/>
          </a:xfrm>
        </p:grpSpPr>
        <p:sp>
          <p:nvSpPr>
            <p:cNvPr id="28" name="浙江"/>
            <p:cNvSpPr/>
            <p:nvPr/>
          </p:nvSpPr>
          <p:spPr bwMode="auto">
            <a:xfrm>
              <a:off x="484095" y="2073012"/>
              <a:ext cx="774566" cy="894306"/>
            </a:xfrm>
            <a:custGeom>
              <a:avLst/>
              <a:gdLst>
                <a:gd name="T0" fmla="*/ 2147483646 w 1493"/>
                <a:gd name="T1" fmla="*/ 2147483646 h 1731"/>
                <a:gd name="T2" fmla="*/ 2147483646 w 1493"/>
                <a:gd name="T3" fmla="*/ 2147483646 h 1731"/>
                <a:gd name="T4" fmla="*/ 2147483646 w 1493"/>
                <a:gd name="T5" fmla="*/ 2147483646 h 1731"/>
                <a:gd name="T6" fmla="*/ 2147483646 w 1493"/>
                <a:gd name="T7" fmla="*/ 2147483646 h 1731"/>
                <a:gd name="T8" fmla="*/ 2147483646 w 1493"/>
                <a:gd name="T9" fmla="*/ 2147483646 h 1731"/>
                <a:gd name="T10" fmla="*/ 2147483646 w 1493"/>
                <a:gd name="T11" fmla="*/ 2147483646 h 1731"/>
                <a:gd name="T12" fmla="*/ 2147483646 w 1493"/>
                <a:gd name="T13" fmla="*/ 2147483646 h 1731"/>
                <a:gd name="T14" fmla="*/ 2147483646 w 1493"/>
                <a:gd name="T15" fmla="*/ 2147483646 h 1731"/>
                <a:gd name="T16" fmla="*/ 2147483646 w 1493"/>
                <a:gd name="T17" fmla="*/ 2147483646 h 1731"/>
                <a:gd name="T18" fmla="*/ 1717345308 w 1493"/>
                <a:gd name="T19" fmla="*/ 2147483646 h 1731"/>
                <a:gd name="T20" fmla="*/ 1462047339 w 1493"/>
                <a:gd name="T21" fmla="*/ 2147483646 h 1731"/>
                <a:gd name="T22" fmla="*/ 1098481343 w 1493"/>
                <a:gd name="T23" fmla="*/ 2147483646 h 1731"/>
                <a:gd name="T24" fmla="*/ 611119177 w 1493"/>
                <a:gd name="T25" fmla="*/ 2147483646 h 1731"/>
                <a:gd name="T26" fmla="*/ 77367785 w 1493"/>
                <a:gd name="T27" fmla="*/ 2147483646 h 1731"/>
                <a:gd name="T28" fmla="*/ 549240770 w 1493"/>
                <a:gd name="T29" fmla="*/ 2147483646 h 1731"/>
                <a:gd name="T30" fmla="*/ 1291861746 w 1493"/>
                <a:gd name="T31" fmla="*/ 2147483646 h 1731"/>
                <a:gd name="T32" fmla="*/ 1895236333 w 1493"/>
                <a:gd name="T33" fmla="*/ 2147483646 h 1731"/>
                <a:gd name="T34" fmla="*/ 2147483646 w 1493"/>
                <a:gd name="T35" fmla="*/ 2147483646 h 1731"/>
                <a:gd name="T36" fmla="*/ 2147483646 w 1493"/>
                <a:gd name="T37" fmla="*/ 2147483646 h 1731"/>
                <a:gd name="T38" fmla="*/ 2147483646 w 1493"/>
                <a:gd name="T39" fmla="*/ 2147483646 h 1731"/>
                <a:gd name="T40" fmla="*/ 2147483646 w 1493"/>
                <a:gd name="T41" fmla="*/ 2147483646 h 1731"/>
                <a:gd name="T42" fmla="*/ 2147483646 w 1493"/>
                <a:gd name="T43" fmla="*/ 1811210874 h 1731"/>
                <a:gd name="T44" fmla="*/ 2147483646 w 1493"/>
                <a:gd name="T45" fmla="*/ 1422528079 h 1731"/>
                <a:gd name="T46" fmla="*/ 2147483646 w 1493"/>
                <a:gd name="T47" fmla="*/ 77736480 h 1731"/>
                <a:gd name="T48" fmla="*/ 2147483646 w 1493"/>
                <a:gd name="T49" fmla="*/ 466419276 h 1731"/>
                <a:gd name="T50" fmla="*/ 2147483646 w 1493"/>
                <a:gd name="T51" fmla="*/ 994996555 h 1731"/>
                <a:gd name="T52" fmla="*/ 2147483646 w 1493"/>
                <a:gd name="T53" fmla="*/ 567465032 h 1731"/>
                <a:gd name="T54" fmla="*/ 2147483646 w 1493"/>
                <a:gd name="T55" fmla="*/ 489728552 h 1731"/>
                <a:gd name="T56" fmla="*/ 2147483646 w 1493"/>
                <a:gd name="T57" fmla="*/ 1212666741 h 1731"/>
                <a:gd name="T58" fmla="*/ 2147483646 w 1493"/>
                <a:gd name="T59" fmla="*/ 1912256630 h 1731"/>
                <a:gd name="T60" fmla="*/ 2147483646 w 1493"/>
                <a:gd name="T61" fmla="*/ 2147483646 h 1731"/>
                <a:gd name="T62" fmla="*/ 2147483646 w 1493"/>
                <a:gd name="T63" fmla="*/ 2147483646 h 1731"/>
                <a:gd name="T64" fmla="*/ 2147483646 w 1493"/>
                <a:gd name="T65" fmla="*/ 2147483646 h 1731"/>
                <a:gd name="T66" fmla="*/ 2147483646 w 1493"/>
                <a:gd name="T67" fmla="*/ 2147483646 h 1731"/>
                <a:gd name="T68" fmla="*/ 2147483646 w 1493"/>
                <a:gd name="T69" fmla="*/ 2147483646 h 1731"/>
                <a:gd name="T70" fmla="*/ 2147483646 w 1493"/>
                <a:gd name="T71" fmla="*/ 2147483646 h 1731"/>
                <a:gd name="T72" fmla="*/ 2147483646 w 1493"/>
                <a:gd name="T73" fmla="*/ 2147483646 h 1731"/>
                <a:gd name="T74" fmla="*/ 2147483646 w 1493"/>
                <a:gd name="T75" fmla="*/ 2147483646 h 1731"/>
                <a:gd name="T76" fmla="*/ 2147483646 w 1493"/>
                <a:gd name="T77" fmla="*/ 2147483646 h 1731"/>
                <a:gd name="T78" fmla="*/ 2147483646 w 1493"/>
                <a:gd name="T79" fmla="*/ 2147483646 h 1731"/>
                <a:gd name="T80" fmla="*/ 2147483646 w 1493"/>
                <a:gd name="T81" fmla="*/ 2147483646 h 1731"/>
                <a:gd name="T82" fmla="*/ 2147483646 w 1493"/>
                <a:gd name="T83" fmla="*/ 2147483646 h 1731"/>
                <a:gd name="T84" fmla="*/ 2147483646 w 1493"/>
                <a:gd name="T85" fmla="*/ 2147483646 h 1731"/>
                <a:gd name="T86" fmla="*/ 2147483646 w 1493"/>
                <a:gd name="T87" fmla="*/ 2147483646 h 1731"/>
                <a:gd name="T88" fmla="*/ 2147483646 w 1493"/>
                <a:gd name="T89" fmla="*/ 2147483646 h 1731"/>
                <a:gd name="T90" fmla="*/ 2147483646 w 1493"/>
                <a:gd name="T91" fmla="*/ 2147483646 h 1731"/>
                <a:gd name="T92" fmla="*/ 2147483646 w 1493"/>
                <a:gd name="T93" fmla="*/ 2147483646 h 1731"/>
                <a:gd name="T94" fmla="*/ 2147483646 w 1493"/>
                <a:gd name="T95" fmla="*/ 2147483646 h 1731"/>
                <a:gd name="T96" fmla="*/ 2147483646 w 1493"/>
                <a:gd name="T97" fmla="*/ 2147483646 h 1731"/>
                <a:gd name="T98" fmla="*/ 2147483646 w 1493"/>
                <a:gd name="T99" fmla="*/ 2147483646 h 1731"/>
                <a:gd name="T100" fmla="*/ 2147483646 w 1493"/>
                <a:gd name="T101" fmla="*/ 2147483646 h 1731"/>
                <a:gd name="T102" fmla="*/ 2147483646 w 1493"/>
                <a:gd name="T103" fmla="*/ 2147483646 h 1731"/>
                <a:gd name="T104" fmla="*/ 2147483646 w 1493"/>
                <a:gd name="T105" fmla="*/ 2147483646 h 1731"/>
                <a:gd name="T106" fmla="*/ 2147483646 w 1493"/>
                <a:gd name="T107" fmla="*/ 2147483646 h 1731"/>
                <a:gd name="T108" fmla="*/ 2147483646 w 1493"/>
                <a:gd name="T109" fmla="*/ 2147483646 h 1731"/>
                <a:gd name="T110" fmla="*/ 2147483646 w 1493"/>
                <a:gd name="T111" fmla="*/ 2147483646 h 1731"/>
                <a:gd name="T112" fmla="*/ 2147483646 w 1493"/>
                <a:gd name="T113" fmla="*/ 2147483646 h 1731"/>
                <a:gd name="T114" fmla="*/ 2147483646 w 1493"/>
                <a:gd name="T115" fmla="*/ 2147483646 h 1731"/>
                <a:gd name="T116" fmla="*/ 2147483646 w 1493"/>
                <a:gd name="T117" fmla="*/ 2147483646 h 1731"/>
                <a:gd name="T118" fmla="*/ 2147483646 w 1493"/>
                <a:gd name="T119" fmla="*/ 2147483646 h 1731"/>
                <a:gd name="T120" fmla="*/ 2147483646 w 1493"/>
                <a:gd name="T121" fmla="*/ 2147483646 h 1731"/>
                <a:gd name="T122" fmla="*/ 2147483646 w 1493"/>
                <a:gd name="T123" fmla="*/ 2147483646 h 173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493"/>
                <a:gd name="T187" fmla="*/ 0 h 1731"/>
                <a:gd name="T188" fmla="*/ 1493 w 1493"/>
                <a:gd name="T189" fmla="*/ 1731 h 173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493" h="1731">
                  <a:moveTo>
                    <a:pt x="984" y="1731"/>
                  </a:moveTo>
                  <a:lnTo>
                    <a:pt x="980" y="1725"/>
                  </a:lnTo>
                  <a:lnTo>
                    <a:pt x="975" y="1721"/>
                  </a:lnTo>
                  <a:lnTo>
                    <a:pt x="971" y="1715"/>
                  </a:lnTo>
                  <a:lnTo>
                    <a:pt x="968" y="1710"/>
                  </a:lnTo>
                  <a:lnTo>
                    <a:pt x="963" y="1697"/>
                  </a:lnTo>
                  <a:lnTo>
                    <a:pt x="958" y="1681"/>
                  </a:lnTo>
                  <a:lnTo>
                    <a:pt x="954" y="1667"/>
                  </a:lnTo>
                  <a:lnTo>
                    <a:pt x="950" y="1656"/>
                  </a:lnTo>
                  <a:lnTo>
                    <a:pt x="946" y="1649"/>
                  </a:lnTo>
                  <a:lnTo>
                    <a:pt x="944" y="1642"/>
                  </a:lnTo>
                  <a:lnTo>
                    <a:pt x="942" y="1640"/>
                  </a:lnTo>
                  <a:lnTo>
                    <a:pt x="939" y="1637"/>
                  </a:lnTo>
                  <a:lnTo>
                    <a:pt x="936" y="1635"/>
                  </a:lnTo>
                  <a:lnTo>
                    <a:pt x="932" y="1634"/>
                  </a:lnTo>
                  <a:lnTo>
                    <a:pt x="924" y="1634"/>
                  </a:lnTo>
                  <a:lnTo>
                    <a:pt x="914" y="1631"/>
                  </a:lnTo>
                  <a:lnTo>
                    <a:pt x="905" y="1630"/>
                  </a:lnTo>
                  <a:lnTo>
                    <a:pt x="894" y="1626"/>
                  </a:lnTo>
                  <a:lnTo>
                    <a:pt x="888" y="1624"/>
                  </a:lnTo>
                  <a:lnTo>
                    <a:pt x="882" y="1623"/>
                  </a:lnTo>
                  <a:lnTo>
                    <a:pt x="876" y="1623"/>
                  </a:lnTo>
                  <a:lnTo>
                    <a:pt x="870" y="1624"/>
                  </a:lnTo>
                  <a:lnTo>
                    <a:pt x="866" y="1627"/>
                  </a:lnTo>
                  <a:lnTo>
                    <a:pt x="860" y="1630"/>
                  </a:lnTo>
                  <a:lnTo>
                    <a:pt x="856" y="1634"/>
                  </a:lnTo>
                  <a:lnTo>
                    <a:pt x="852" y="1639"/>
                  </a:lnTo>
                  <a:lnTo>
                    <a:pt x="845" y="1647"/>
                  </a:lnTo>
                  <a:lnTo>
                    <a:pt x="839" y="1653"/>
                  </a:lnTo>
                  <a:lnTo>
                    <a:pt x="836" y="1655"/>
                  </a:lnTo>
                  <a:lnTo>
                    <a:pt x="833" y="1656"/>
                  </a:lnTo>
                  <a:lnTo>
                    <a:pt x="831" y="1656"/>
                  </a:lnTo>
                  <a:lnTo>
                    <a:pt x="829" y="1655"/>
                  </a:lnTo>
                  <a:lnTo>
                    <a:pt x="825" y="1652"/>
                  </a:lnTo>
                  <a:lnTo>
                    <a:pt x="819" y="1648"/>
                  </a:lnTo>
                  <a:lnTo>
                    <a:pt x="817" y="1647"/>
                  </a:lnTo>
                  <a:lnTo>
                    <a:pt x="813" y="1646"/>
                  </a:lnTo>
                  <a:lnTo>
                    <a:pt x="810" y="1647"/>
                  </a:lnTo>
                  <a:lnTo>
                    <a:pt x="807" y="1649"/>
                  </a:lnTo>
                  <a:lnTo>
                    <a:pt x="801" y="1656"/>
                  </a:lnTo>
                  <a:lnTo>
                    <a:pt x="797" y="1664"/>
                  </a:lnTo>
                  <a:lnTo>
                    <a:pt x="793" y="1671"/>
                  </a:lnTo>
                  <a:lnTo>
                    <a:pt x="791" y="1675"/>
                  </a:lnTo>
                  <a:lnTo>
                    <a:pt x="787" y="1678"/>
                  </a:lnTo>
                  <a:lnTo>
                    <a:pt x="779" y="1679"/>
                  </a:lnTo>
                  <a:lnTo>
                    <a:pt x="769" y="1680"/>
                  </a:lnTo>
                  <a:lnTo>
                    <a:pt x="761" y="1680"/>
                  </a:lnTo>
                  <a:lnTo>
                    <a:pt x="750" y="1683"/>
                  </a:lnTo>
                  <a:lnTo>
                    <a:pt x="742" y="1686"/>
                  </a:lnTo>
                  <a:lnTo>
                    <a:pt x="737" y="1689"/>
                  </a:lnTo>
                  <a:lnTo>
                    <a:pt x="736" y="1689"/>
                  </a:lnTo>
                  <a:lnTo>
                    <a:pt x="736" y="1685"/>
                  </a:lnTo>
                  <a:lnTo>
                    <a:pt x="736" y="1679"/>
                  </a:lnTo>
                  <a:lnTo>
                    <a:pt x="731" y="1673"/>
                  </a:lnTo>
                  <a:lnTo>
                    <a:pt x="725" y="1666"/>
                  </a:lnTo>
                  <a:lnTo>
                    <a:pt x="716" y="1659"/>
                  </a:lnTo>
                  <a:lnTo>
                    <a:pt x="706" y="1653"/>
                  </a:lnTo>
                  <a:lnTo>
                    <a:pt x="705" y="1649"/>
                  </a:lnTo>
                  <a:lnTo>
                    <a:pt x="704" y="1646"/>
                  </a:lnTo>
                  <a:lnTo>
                    <a:pt x="703" y="1642"/>
                  </a:lnTo>
                  <a:lnTo>
                    <a:pt x="703" y="1637"/>
                  </a:lnTo>
                  <a:lnTo>
                    <a:pt x="704" y="1626"/>
                  </a:lnTo>
                  <a:lnTo>
                    <a:pt x="704" y="1615"/>
                  </a:lnTo>
                  <a:lnTo>
                    <a:pt x="704" y="1610"/>
                  </a:lnTo>
                  <a:lnTo>
                    <a:pt x="703" y="1607"/>
                  </a:lnTo>
                  <a:lnTo>
                    <a:pt x="702" y="1603"/>
                  </a:lnTo>
                  <a:lnTo>
                    <a:pt x="699" y="1599"/>
                  </a:lnTo>
                  <a:lnTo>
                    <a:pt x="696" y="1597"/>
                  </a:lnTo>
                  <a:lnTo>
                    <a:pt x="692" y="1596"/>
                  </a:lnTo>
                  <a:lnTo>
                    <a:pt x="687" y="1596"/>
                  </a:lnTo>
                  <a:lnTo>
                    <a:pt x="682" y="1595"/>
                  </a:lnTo>
                  <a:lnTo>
                    <a:pt x="681" y="1589"/>
                  </a:lnTo>
                  <a:lnTo>
                    <a:pt x="681" y="1577"/>
                  </a:lnTo>
                  <a:lnTo>
                    <a:pt x="675" y="1571"/>
                  </a:lnTo>
                  <a:lnTo>
                    <a:pt x="671" y="1567"/>
                  </a:lnTo>
                  <a:lnTo>
                    <a:pt x="669" y="1557"/>
                  </a:lnTo>
                  <a:lnTo>
                    <a:pt x="667" y="1541"/>
                  </a:lnTo>
                  <a:lnTo>
                    <a:pt x="666" y="1539"/>
                  </a:lnTo>
                  <a:lnTo>
                    <a:pt x="663" y="1536"/>
                  </a:lnTo>
                  <a:lnTo>
                    <a:pt x="662" y="1535"/>
                  </a:lnTo>
                  <a:lnTo>
                    <a:pt x="660" y="1534"/>
                  </a:lnTo>
                  <a:lnTo>
                    <a:pt x="654" y="1534"/>
                  </a:lnTo>
                  <a:lnTo>
                    <a:pt x="649" y="1534"/>
                  </a:lnTo>
                  <a:lnTo>
                    <a:pt x="646" y="1535"/>
                  </a:lnTo>
                  <a:lnTo>
                    <a:pt x="642" y="1538"/>
                  </a:lnTo>
                  <a:lnTo>
                    <a:pt x="637" y="1540"/>
                  </a:lnTo>
                  <a:lnTo>
                    <a:pt x="634" y="1542"/>
                  </a:lnTo>
                  <a:lnTo>
                    <a:pt x="629" y="1548"/>
                  </a:lnTo>
                  <a:lnTo>
                    <a:pt x="624" y="1555"/>
                  </a:lnTo>
                  <a:lnTo>
                    <a:pt x="622" y="1563"/>
                  </a:lnTo>
                  <a:lnTo>
                    <a:pt x="619" y="1571"/>
                  </a:lnTo>
                  <a:lnTo>
                    <a:pt x="616" y="1586"/>
                  </a:lnTo>
                  <a:lnTo>
                    <a:pt x="612" y="1598"/>
                  </a:lnTo>
                  <a:lnTo>
                    <a:pt x="611" y="1603"/>
                  </a:lnTo>
                  <a:lnTo>
                    <a:pt x="609" y="1607"/>
                  </a:lnTo>
                  <a:lnTo>
                    <a:pt x="606" y="1608"/>
                  </a:lnTo>
                  <a:lnTo>
                    <a:pt x="604" y="1609"/>
                  </a:lnTo>
                  <a:lnTo>
                    <a:pt x="602" y="1609"/>
                  </a:lnTo>
                  <a:lnTo>
                    <a:pt x="599" y="1608"/>
                  </a:lnTo>
                  <a:lnTo>
                    <a:pt x="596" y="1607"/>
                  </a:lnTo>
                  <a:lnTo>
                    <a:pt x="593" y="1604"/>
                  </a:lnTo>
                  <a:lnTo>
                    <a:pt x="590" y="1603"/>
                  </a:lnTo>
                  <a:lnTo>
                    <a:pt x="586" y="1604"/>
                  </a:lnTo>
                  <a:lnTo>
                    <a:pt x="581" y="1607"/>
                  </a:lnTo>
                  <a:lnTo>
                    <a:pt x="577" y="1610"/>
                  </a:lnTo>
                  <a:lnTo>
                    <a:pt x="567" y="1621"/>
                  </a:lnTo>
                  <a:lnTo>
                    <a:pt x="560" y="1631"/>
                  </a:lnTo>
                  <a:lnTo>
                    <a:pt x="554" y="1642"/>
                  </a:lnTo>
                  <a:lnTo>
                    <a:pt x="547" y="1652"/>
                  </a:lnTo>
                  <a:lnTo>
                    <a:pt x="542" y="1655"/>
                  </a:lnTo>
                  <a:lnTo>
                    <a:pt x="537" y="1659"/>
                  </a:lnTo>
                  <a:lnTo>
                    <a:pt x="533" y="1661"/>
                  </a:lnTo>
                  <a:lnTo>
                    <a:pt x="527" y="1664"/>
                  </a:lnTo>
                  <a:lnTo>
                    <a:pt x="515" y="1665"/>
                  </a:lnTo>
                  <a:lnTo>
                    <a:pt x="504" y="1666"/>
                  </a:lnTo>
                  <a:lnTo>
                    <a:pt x="499" y="1665"/>
                  </a:lnTo>
                  <a:lnTo>
                    <a:pt x="496" y="1664"/>
                  </a:lnTo>
                  <a:lnTo>
                    <a:pt x="493" y="1661"/>
                  </a:lnTo>
                  <a:lnTo>
                    <a:pt x="491" y="1659"/>
                  </a:lnTo>
                  <a:lnTo>
                    <a:pt x="491" y="1653"/>
                  </a:lnTo>
                  <a:lnTo>
                    <a:pt x="490" y="1649"/>
                  </a:lnTo>
                  <a:lnTo>
                    <a:pt x="488" y="1646"/>
                  </a:lnTo>
                  <a:lnTo>
                    <a:pt x="484" y="1642"/>
                  </a:lnTo>
                  <a:lnTo>
                    <a:pt x="480" y="1640"/>
                  </a:lnTo>
                  <a:lnTo>
                    <a:pt x="476" y="1639"/>
                  </a:lnTo>
                  <a:lnTo>
                    <a:pt x="469" y="1637"/>
                  </a:lnTo>
                  <a:lnTo>
                    <a:pt x="460" y="1637"/>
                  </a:lnTo>
                  <a:lnTo>
                    <a:pt x="444" y="1637"/>
                  </a:lnTo>
                  <a:lnTo>
                    <a:pt x="429" y="1640"/>
                  </a:lnTo>
                  <a:lnTo>
                    <a:pt x="416" y="1642"/>
                  </a:lnTo>
                  <a:lnTo>
                    <a:pt x="406" y="1645"/>
                  </a:lnTo>
                  <a:lnTo>
                    <a:pt x="401" y="1645"/>
                  </a:lnTo>
                  <a:lnTo>
                    <a:pt x="397" y="1645"/>
                  </a:lnTo>
                  <a:lnTo>
                    <a:pt x="392" y="1643"/>
                  </a:lnTo>
                  <a:lnTo>
                    <a:pt x="389" y="1640"/>
                  </a:lnTo>
                  <a:lnTo>
                    <a:pt x="385" y="1636"/>
                  </a:lnTo>
                  <a:lnTo>
                    <a:pt x="383" y="1633"/>
                  </a:lnTo>
                  <a:lnTo>
                    <a:pt x="382" y="1629"/>
                  </a:lnTo>
                  <a:lnTo>
                    <a:pt x="381" y="1626"/>
                  </a:lnTo>
                  <a:lnTo>
                    <a:pt x="382" y="1623"/>
                  </a:lnTo>
                  <a:lnTo>
                    <a:pt x="382" y="1620"/>
                  </a:lnTo>
                  <a:lnTo>
                    <a:pt x="384" y="1617"/>
                  </a:lnTo>
                  <a:lnTo>
                    <a:pt x="386" y="1615"/>
                  </a:lnTo>
                  <a:lnTo>
                    <a:pt x="391" y="1611"/>
                  </a:lnTo>
                  <a:lnTo>
                    <a:pt x="395" y="1608"/>
                  </a:lnTo>
                  <a:lnTo>
                    <a:pt x="395" y="1607"/>
                  </a:lnTo>
                  <a:lnTo>
                    <a:pt x="395" y="1604"/>
                  </a:lnTo>
                  <a:lnTo>
                    <a:pt x="395" y="1602"/>
                  </a:lnTo>
                  <a:lnTo>
                    <a:pt x="394" y="1598"/>
                  </a:lnTo>
                  <a:lnTo>
                    <a:pt x="390" y="1590"/>
                  </a:lnTo>
                  <a:lnTo>
                    <a:pt x="385" y="1579"/>
                  </a:lnTo>
                  <a:lnTo>
                    <a:pt x="381" y="1567"/>
                  </a:lnTo>
                  <a:lnTo>
                    <a:pt x="376" y="1553"/>
                  </a:lnTo>
                  <a:lnTo>
                    <a:pt x="371" y="1538"/>
                  </a:lnTo>
                  <a:lnTo>
                    <a:pt x="366" y="1521"/>
                  </a:lnTo>
                  <a:lnTo>
                    <a:pt x="362" y="1504"/>
                  </a:lnTo>
                  <a:lnTo>
                    <a:pt x="356" y="1490"/>
                  </a:lnTo>
                  <a:lnTo>
                    <a:pt x="348" y="1476"/>
                  </a:lnTo>
                  <a:lnTo>
                    <a:pt x="340" y="1465"/>
                  </a:lnTo>
                  <a:lnTo>
                    <a:pt x="332" y="1456"/>
                  </a:lnTo>
                  <a:lnTo>
                    <a:pt x="323" y="1447"/>
                  </a:lnTo>
                  <a:lnTo>
                    <a:pt x="319" y="1444"/>
                  </a:lnTo>
                  <a:lnTo>
                    <a:pt x="315" y="1439"/>
                  </a:lnTo>
                  <a:lnTo>
                    <a:pt x="312" y="1433"/>
                  </a:lnTo>
                  <a:lnTo>
                    <a:pt x="309" y="1428"/>
                  </a:lnTo>
                  <a:lnTo>
                    <a:pt x="307" y="1415"/>
                  </a:lnTo>
                  <a:lnTo>
                    <a:pt x="306" y="1404"/>
                  </a:lnTo>
                  <a:lnTo>
                    <a:pt x="306" y="1400"/>
                  </a:lnTo>
                  <a:lnTo>
                    <a:pt x="308" y="1395"/>
                  </a:lnTo>
                  <a:lnTo>
                    <a:pt x="310" y="1390"/>
                  </a:lnTo>
                  <a:lnTo>
                    <a:pt x="314" y="1387"/>
                  </a:lnTo>
                  <a:lnTo>
                    <a:pt x="322" y="1381"/>
                  </a:lnTo>
                  <a:lnTo>
                    <a:pt x="328" y="1374"/>
                  </a:lnTo>
                  <a:lnTo>
                    <a:pt x="331" y="1370"/>
                  </a:lnTo>
                  <a:lnTo>
                    <a:pt x="332" y="1365"/>
                  </a:lnTo>
                  <a:lnTo>
                    <a:pt x="331" y="1362"/>
                  </a:lnTo>
                  <a:lnTo>
                    <a:pt x="331" y="1358"/>
                  </a:lnTo>
                  <a:lnTo>
                    <a:pt x="327" y="1350"/>
                  </a:lnTo>
                  <a:lnTo>
                    <a:pt x="323" y="1344"/>
                  </a:lnTo>
                  <a:lnTo>
                    <a:pt x="321" y="1337"/>
                  </a:lnTo>
                  <a:lnTo>
                    <a:pt x="321" y="1328"/>
                  </a:lnTo>
                  <a:lnTo>
                    <a:pt x="321" y="1325"/>
                  </a:lnTo>
                  <a:lnTo>
                    <a:pt x="320" y="1320"/>
                  </a:lnTo>
                  <a:lnTo>
                    <a:pt x="319" y="1315"/>
                  </a:lnTo>
                  <a:lnTo>
                    <a:pt x="315" y="1309"/>
                  </a:lnTo>
                  <a:lnTo>
                    <a:pt x="312" y="1305"/>
                  </a:lnTo>
                  <a:lnTo>
                    <a:pt x="307" y="1301"/>
                  </a:lnTo>
                  <a:lnTo>
                    <a:pt x="303" y="1299"/>
                  </a:lnTo>
                  <a:lnTo>
                    <a:pt x="299" y="1296"/>
                  </a:lnTo>
                  <a:lnTo>
                    <a:pt x="294" y="1296"/>
                  </a:lnTo>
                  <a:lnTo>
                    <a:pt x="289" y="1297"/>
                  </a:lnTo>
                  <a:lnTo>
                    <a:pt x="284" y="1300"/>
                  </a:lnTo>
                  <a:lnTo>
                    <a:pt x="281" y="1305"/>
                  </a:lnTo>
                  <a:lnTo>
                    <a:pt x="272" y="1312"/>
                  </a:lnTo>
                  <a:lnTo>
                    <a:pt x="265" y="1317"/>
                  </a:lnTo>
                  <a:lnTo>
                    <a:pt x="263" y="1318"/>
                  </a:lnTo>
                  <a:lnTo>
                    <a:pt x="260" y="1318"/>
                  </a:lnTo>
                  <a:lnTo>
                    <a:pt x="258" y="1318"/>
                  </a:lnTo>
                  <a:lnTo>
                    <a:pt x="256" y="1317"/>
                  </a:lnTo>
                  <a:lnTo>
                    <a:pt x="253" y="1313"/>
                  </a:lnTo>
                  <a:lnTo>
                    <a:pt x="250" y="1309"/>
                  </a:lnTo>
                  <a:lnTo>
                    <a:pt x="247" y="1308"/>
                  </a:lnTo>
                  <a:lnTo>
                    <a:pt x="244" y="1307"/>
                  </a:lnTo>
                  <a:lnTo>
                    <a:pt x="240" y="1307"/>
                  </a:lnTo>
                  <a:lnTo>
                    <a:pt x="236" y="1308"/>
                  </a:lnTo>
                  <a:lnTo>
                    <a:pt x="231" y="1309"/>
                  </a:lnTo>
                  <a:lnTo>
                    <a:pt x="228" y="1312"/>
                  </a:lnTo>
                  <a:lnTo>
                    <a:pt x="226" y="1314"/>
                  </a:lnTo>
                  <a:lnTo>
                    <a:pt x="225" y="1318"/>
                  </a:lnTo>
                  <a:lnTo>
                    <a:pt x="222" y="1320"/>
                  </a:lnTo>
                  <a:lnTo>
                    <a:pt x="220" y="1322"/>
                  </a:lnTo>
                  <a:lnTo>
                    <a:pt x="215" y="1325"/>
                  </a:lnTo>
                  <a:lnTo>
                    <a:pt x="209" y="1326"/>
                  </a:lnTo>
                  <a:lnTo>
                    <a:pt x="202" y="1326"/>
                  </a:lnTo>
                  <a:lnTo>
                    <a:pt x="195" y="1325"/>
                  </a:lnTo>
                  <a:lnTo>
                    <a:pt x="190" y="1322"/>
                  </a:lnTo>
                  <a:lnTo>
                    <a:pt x="187" y="1320"/>
                  </a:lnTo>
                  <a:lnTo>
                    <a:pt x="183" y="1317"/>
                  </a:lnTo>
                  <a:lnTo>
                    <a:pt x="181" y="1314"/>
                  </a:lnTo>
                  <a:lnTo>
                    <a:pt x="182" y="1311"/>
                  </a:lnTo>
                  <a:lnTo>
                    <a:pt x="188" y="1305"/>
                  </a:lnTo>
                  <a:lnTo>
                    <a:pt x="190" y="1301"/>
                  </a:lnTo>
                  <a:lnTo>
                    <a:pt x="194" y="1297"/>
                  </a:lnTo>
                  <a:lnTo>
                    <a:pt x="195" y="1293"/>
                  </a:lnTo>
                  <a:lnTo>
                    <a:pt x="196" y="1288"/>
                  </a:lnTo>
                  <a:lnTo>
                    <a:pt x="197" y="1283"/>
                  </a:lnTo>
                  <a:lnTo>
                    <a:pt x="196" y="1277"/>
                  </a:lnTo>
                  <a:lnTo>
                    <a:pt x="196" y="1274"/>
                  </a:lnTo>
                  <a:lnTo>
                    <a:pt x="194" y="1269"/>
                  </a:lnTo>
                  <a:lnTo>
                    <a:pt x="192" y="1259"/>
                  </a:lnTo>
                  <a:lnTo>
                    <a:pt x="189" y="1250"/>
                  </a:lnTo>
                  <a:lnTo>
                    <a:pt x="188" y="1238"/>
                  </a:lnTo>
                  <a:lnTo>
                    <a:pt x="184" y="1225"/>
                  </a:lnTo>
                  <a:lnTo>
                    <a:pt x="183" y="1218"/>
                  </a:lnTo>
                  <a:lnTo>
                    <a:pt x="183" y="1212"/>
                  </a:lnTo>
                  <a:lnTo>
                    <a:pt x="182" y="1205"/>
                  </a:lnTo>
                  <a:lnTo>
                    <a:pt x="183" y="1199"/>
                  </a:lnTo>
                  <a:lnTo>
                    <a:pt x="187" y="1188"/>
                  </a:lnTo>
                  <a:lnTo>
                    <a:pt x="188" y="1177"/>
                  </a:lnTo>
                  <a:lnTo>
                    <a:pt x="188" y="1172"/>
                  </a:lnTo>
                  <a:lnTo>
                    <a:pt x="187" y="1167"/>
                  </a:lnTo>
                  <a:lnTo>
                    <a:pt x="184" y="1161"/>
                  </a:lnTo>
                  <a:lnTo>
                    <a:pt x="181" y="1155"/>
                  </a:lnTo>
                  <a:lnTo>
                    <a:pt x="171" y="1147"/>
                  </a:lnTo>
                  <a:lnTo>
                    <a:pt x="165" y="1139"/>
                  </a:lnTo>
                  <a:lnTo>
                    <a:pt x="163" y="1137"/>
                  </a:lnTo>
                  <a:lnTo>
                    <a:pt x="161" y="1132"/>
                  </a:lnTo>
                  <a:lnTo>
                    <a:pt x="158" y="1128"/>
                  </a:lnTo>
                  <a:lnTo>
                    <a:pt x="157" y="1122"/>
                  </a:lnTo>
                  <a:lnTo>
                    <a:pt x="152" y="1107"/>
                  </a:lnTo>
                  <a:lnTo>
                    <a:pt x="146" y="1093"/>
                  </a:lnTo>
                  <a:lnTo>
                    <a:pt x="142" y="1087"/>
                  </a:lnTo>
                  <a:lnTo>
                    <a:pt x="138" y="1081"/>
                  </a:lnTo>
                  <a:lnTo>
                    <a:pt x="133" y="1076"/>
                  </a:lnTo>
                  <a:lnTo>
                    <a:pt x="129" y="1073"/>
                  </a:lnTo>
                  <a:lnTo>
                    <a:pt x="119" y="1066"/>
                  </a:lnTo>
                  <a:lnTo>
                    <a:pt x="112" y="1057"/>
                  </a:lnTo>
                  <a:lnTo>
                    <a:pt x="107" y="1049"/>
                  </a:lnTo>
                  <a:lnTo>
                    <a:pt x="102" y="1042"/>
                  </a:lnTo>
                  <a:lnTo>
                    <a:pt x="100" y="1040"/>
                  </a:lnTo>
                  <a:lnTo>
                    <a:pt x="98" y="1037"/>
                  </a:lnTo>
                  <a:lnTo>
                    <a:pt x="95" y="1037"/>
                  </a:lnTo>
                  <a:lnTo>
                    <a:pt x="93" y="1036"/>
                  </a:lnTo>
                  <a:lnTo>
                    <a:pt x="89" y="1037"/>
                  </a:lnTo>
                  <a:lnTo>
                    <a:pt x="85" y="1040"/>
                  </a:lnTo>
                  <a:lnTo>
                    <a:pt x="82" y="1040"/>
                  </a:lnTo>
                  <a:lnTo>
                    <a:pt x="81" y="1040"/>
                  </a:lnTo>
                  <a:lnTo>
                    <a:pt x="80" y="1038"/>
                  </a:lnTo>
                  <a:lnTo>
                    <a:pt x="80" y="1036"/>
                  </a:lnTo>
                  <a:lnTo>
                    <a:pt x="80" y="1031"/>
                  </a:lnTo>
                  <a:lnTo>
                    <a:pt x="80" y="1025"/>
                  </a:lnTo>
                  <a:lnTo>
                    <a:pt x="80" y="1022"/>
                  </a:lnTo>
                  <a:lnTo>
                    <a:pt x="79" y="1019"/>
                  </a:lnTo>
                  <a:lnTo>
                    <a:pt x="76" y="1017"/>
                  </a:lnTo>
                  <a:lnTo>
                    <a:pt x="74" y="1016"/>
                  </a:lnTo>
                  <a:lnTo>
                    <a:pt x="68" y="1013"/>
                  </a:lnTo>
                  <a:lnTo>
                    <a:pt x="60" y="1011"/>
                  </a:lnTo>
                  <a:lnTo>
                    <a:pt x="54" y="1011"/>
                  </a:lnTo>
                  <a:lnTo>
                    <a:pt x="49" y="1010"/>
                  </a:lnTo>
                  <a:lnTo>
                    <a:pt x="43" y="1007"/>
                  </a:lnTo>
                  <a:lnTo>
                    <a:pt x="37" y="1005"/>
                  </a:lnTo>
                  <a:lnTo>
                    <a:pt x="31" y="1000"/>
                  </a:lnTo>
                  <a:lnTo>
                    <a:pt x="25" y="996"/>
                  </a:lnTo>
                  <a:lnTo>
                    <a:pt x="19" y="988"/>
                  </a:lnTo>
                  <a:lnTo>
                    <a:pt x="13" y="980"/>
                  </a:lnTo>
                  <a:lnTo>
                    <a:pt x="8" y="971"/>
                  </a:lnTo>
                  <a:lnTo>
                    <a:pt x="5" y="961"/>
                  </a:lnTo>
                  <a:lnTo>
                    <a:pt x="1" y="952"/>
                  </a:lnTo>
                  <a:lnTo>
                    <a:pt x="0" y="942"/>
                  </a:lnTo>
                  <a:lnTo>
                    <a:pt x="0" y="934"/>
                  </a:lnTo>
                  <a:lnTo>
                    <a:pt x="1" y="927"/>
                  </a:lnTo>
                  <a:lnTo>
                    <a:pt x="3" y="921"/>
                  </a:lnTo>
                  <a:lnTo>
                    <a:pt x="5" y="917"/>
                  </a:lnTo>
                  <a:lnTo>
                    <a:pt x="10" y="914"/>
                  </a:lnTo>
                  <a:lnTo>
                    <a:pt x="12" y="910"/>
                  </a:lnTo>
                  <a:lnTo>
                    <a:pt x="12" y="906"/>
                  </a:lnTo>
                  <a:lnTo>
                    <a:pt x="11" y="902"/>
                  </a:lnTo>
                  <a:lnTo>
                    <a:pt x="11" y="898"/>
                  </a:lnTo>
                  <a:lnTo>
                    <a:pt x="11" y="896"/>
                  </a:lnTo>
                  <a:lnTo>
                    <a:pt x="12" y="892"/>
                  </a:lnTo>
                  <a:lnTo>
                    <a:pt x="13" y="890"/>
                  </a:lnTo>
                  <a:lnTo>
                    <a:pt x="16" y="887"/>
                  </a:lnTo>
                  <a:lnTo>
                    <a:pt x="19" y="885"/>
                  </a:lnTo>
                  <a:lnTo>
                    <a:pt x="23" y="884"/>
                  </a:lnTo>
                  <a:lnTo>
                    <a:pt x="27" y="883"/>
                  </a:lnTo>
                  <a:lnTo>
                    <a:pt x="38" y="881"/>
                  </a:lnTo>
                  <a:lnTo>
                    <a:pt x="47" y="879"/>
                  </a:lnTo>
                  <a:lnTo>
                    <a:pt x="50" y="876"/>
                  </a:lnTo>
                  <a:lnTo>
                    <a:pt x="54" y="872"/>
                  </a:lnTo>
                  <a:lnTo>
                    <a:pt x="56" y="867"/>
                  </a:lnTo>
                  <a:lnTo>
                    <a:pt x="58" y="860"/>
                  </a:lnTo>
                  <a:lnTo>
                    <a:pt x="63" y="842"/>
                  </a:lnTo>
                  <a:lnTo>
                    <a:pt x="67" y="832"/>
                  </a:lnTo>
                  <a:lnTo>
                    <a:pt x="69" y="828"/>
                  </a:lnTo>
                  <a:lnTo>
                    <a:pt x="71" y="824"/>
                  </a:lnTo>
                  <a:lnTo>
                    <a:pt x="75" y="822"/>
                  </a:lnTo>
                  <a:lnTo>
                    <a:pt x="80" y="818"/>
                  </a:lnTo>
                  <a:lnTo>
                    <a:pt x="88" y="811"/>
                  </a:lnTo>
                  <a:lnTo>
                    <a:pt x="96" y="802"/>
                  </a:lnTo>
                  <a:lnTo>
                    <a:pt x="104" y="790"/>
                  </a:lnTo>
                  <a:lnTo>
                    <a:pt x="107" y="782"/>
                  </a:lnTo>
                  <a:lnTo>
                    <a:pt x="108" y="778"/>
                  </a:lnTo>
                  <a:lnTo>
                    <a:pt x="111" y="776"/>
                  </a:lnTo>
                  <a:lnTo>
                    <a:pt x="113" y="773"/>
                  </a:lnTo>
                  <a:lnTo>
                    <a:pt x="117" y="771"/>
                  </a:lnTo>
                  <a:lnTo>
                    <a:pt x="120" y="770"/>
                  </a:lnTo>
                  <a:lnTo>
                    <a:pt x="124" y="769"/>
                  </a:lnTo>
                  <a:lnTo>
                    <a:pt x="129" y="767"/>
                  </a:lnTo>
                  <a:lnTo>
                    <a:pt x="134" y="767"/>
                  </a:lnTo>
                  <a:lnTo>
                    <a:pt x="143" y="767"/>
                  </a:lnTo>
                  <a:lnTo>
                    <a:pt x="150" y="765"/>
                  </a:lnTo>
                  <a:lnTo>
                    <a:pt x="153" y="761"/>
                  </a:lnTo>
                  <a:lnTo>
                    <a:pt x="156" y="758"/>
                  </a:lnTo>
                  <a:lnTo>
                    <a:pt x="158" y="754"/>
                  </a:lnTo>
                  <a:lnTo>
                    <a:pt x="162" y="752"/>
                  </a:lnTo>
                  <a:lnTo>
                    <a:pt x="167" y="751"/>
                  </a:lnTo>
                  <a:lnTo>
                    <a:pt x="171" y="751"/>
                  </a:lnTo>
                  <a:lnTo>
                    <a:pt x="176" y="750"/>
                  </a:lnTo>
                  <a:lnTo>
                    <a:pt x="178" y="747"/>
                  </a:lnTo>
                  <a:lnTo>
                    <a:pt x="180" y="745"/>
                  </a:lnTo>
                  <a:lnTo>
                    <a:pt x="181" y="742"/>
                  </a:lnTo>
                  <a:lnTo>
                    <a:pt x="181" y="739"/>
                  </a:lnTo>
                  <a:lnTo>
                    <a:pt x="180" y="735"/>
                  </a:lnTo>
                  <a:lnTo>
                    <a:pt x="180" y="731"/>
                  </a:lnTo>
                  <a:lnTo>
                    <a:pt x="180" y="726"/>
                  </a:lnTo>
                  <a:lnTo>
                    <a:pt x="181" y="721"/>
                  </a:lnTo>
                  <a:lnTo>
                    <a:pt x="183" y="716"/>
                  </a:lnTo>
                  <a:lnTo>
                    <a:pt x="187" y="713"/>
                  </a:lnTo>
                  <a:lnTo>
                    <a:pt x="192" y="709"/>
                  </a:lnTo>
                  <a:lnTo>
                    <a:pt x="197" y="706"/>
                  </a:lnTo>
                  <a:lnTo>
                    <a:pt x="203" y="702"/>
                  </a:lnTo>
                  <a:lnTo>
                    <a:pt x="211" y="698"/>
                  </a:lnTo>
                  <a:lnTo>
                    <a:pt x="219" y="695"/>
                  </a:lnTo>
                  <a:lnTo>
                    <a:pt x="226" y="690"/>
                  </a:lnTo>
                  <a:lnTo>
                    <a:pt x="233" y="684"/>
                  </a:lnTo>
                  <a:lnTo>
                    <a:pt x="240" y="678"/>
                  </a:lnTo>
                  <a:lnTo>
                    <a:pt x="245" y="672"/>
                  </a:lnTo>
                  <a:lnTo>
                    <a:pt x="249" y="666"/>
                  </a:lnTo>
                  <a:lnTo>
                    <a:pt x="249" y="660"/>
                  </a:lnTo>
                  <a:lnTo>
                    <a:pt x="247" y="650"/>
                  </a:lnTo>
                  <a:lnTo>
                    <a:pt x="246" y="638"/>
                  </a:lnTo>
                  <a:lnTo>
                    <a:pt x="247" y="633"/>
                  </a:lnTo>
                  <a:lnTo>
                    <a:pt x="247" y="627"/>
                  </a:lnTo>
                  <a:lnTo>
                    <a:pt x="250" y="622"/>
                  </a:lnTo>
                  <a:lnTo>
                    <a:pt x="252" y="618"/>
                  </a:lnTo>
                  <a:lnTo>
                    <a:pt x="266" y="602"/>
                  </a:lnTo>
                  <a:lnTo>
                    <a:pt x="276" y="589"/>
                  </a:lnTo>
                  <a:lnTo>
                    <a:pt x="277" y="582"/>
                  </a:lnTo>
                  <a:lnTo>
                    <a:pt x="281" y="577"/>
                  </a:lnTo>
                  <a:lnTo>
                    <a:pt x="284" y="572"/>
                  </a:lnTo>
                  <a:lnTo>
                    <a:pt x="288" y="570"/>
                  </a:lnTo>
                  <a:lnTo>
                    <a:pt x="291" y="567"/>
                  </a:lnTo>
                  <a:lnTo>
                    <a:pt x="294" y="562"/>
                  </a:lnTo>
                  <a:lnTo>
                    <a:pt x="295" y="553"/>
                  </a:lnTo>
                  <a:lnTo>
                    <a:pt x="294" y="543"/>
                  </a:lnTo>
                  <a:lnTo>
                    <a:pt x="290" y="532"/>
                  </a:lnTo>
                  <a:lnTo>
                    <a:pt x="283" y="520"/>
                  </a:lnTo>
                  <a:lnTo>
                    <a:pt x="280" y="515"/>
                  </a:lnTo>
                  <a:lnTo>
                    <a:pt x="277" y="509"/>
                  </a:lnTo>
                  <a:lnTo>
                    <a:pt x="275" y="505"/>
                  </a:lnTo>
                  <a:lnTo>
                    <a:pt x="274" y="499"/>
                  </a:lnTo>
                  <a:lnTo>
                    <a:pt x="275" y="488"/>
                  </a:lnTo>
                  <a:lnTo>
                    <a:pt x="276" y="480"/>
                  </a:lnTo>
                  <a:lnTo>
                    <a:pt x="278" y="476"/>
                  </a:lnTo>
                  <a:lnTo>
                    <a:pt x="280" y="474"/>
                  </a:lnTo>
                  <a:lnTo>
                    <a:pt x="282" y="471"/>
                  </a:lnTo>
                  <a:lnTo>
                    <a:pt x="285" y="470"/>
                  </a:lnTo>
                  <a:lnTo>
                    <a:pt x="288" y="470"/>
                  </a:lnTo>
                  <a:lnTo>
                    <a:pt x="290" y="468"/>
                  </a:lnTo>
                  <a:lnTo>
                    <a:pt x="293" y="467"/>
                  </a:lnTo>
                  <a:lnTo>
                    <a:pt x="294" y="463"/>
                  </a:lnTo>
                  <a:lnTo>
                    <a:pt x="295" y="461"/>
                  </a:lnTo>
                  <a:lnTo>
                    <a:pt x="295" y="457"/>
                  </a:lnTo>
                  <a:lnTo>
                    <a:pt x="294" y="454"/>
                  </a:lnTo>
                  <a:lnTo>
                    <a:pt x="291" y="450"/>
                  </a:lnTo>
                  <a:lnTo>
                    <a:pt x="287" y="444"/>
                  </a:lnTo>
                  <a:lnTo>
                    <a:pt x="282" y="437"/>
                  </a:lnTo>
                  <a:lnTo>
                    <a:pt x="280" y="433"/>
                  </a:lnTo>
                  <a:lnTo>
                    <a:pt x="278" y="430"/>
                  </a:lnTo>
                  <a:lnTo>
                    <a:pt x="278" y="424"/>
                  </a:lnTo>
                  <a:lnTo>
                    <a:pt x="278" y="419"/>
                  </a:lnTo>
                  <a:lnTo>
                    <a:pt x="280" y="412"/>
                  </a:lnTo>
                  <a:lnTo>
                    <a:pt x="282" y="406"/>
                  </a:lnTo>
                  <a:lnTo>
                    <a:pt x="284" y="401"/>
                  </a:lnTo>
                  <a:lnTo>
                    <a:pt x="289" y="397"/>
                  </a:lnTo>
                  <a:lnTo>
                    <a:pt x="294" y="393"/>
                  </a:lnTo>
                  <a:lnTo>
                    <a:pt x="300" y="391"/>
                  </a:lnTo>
                  <a:lnTo>
                    <a:pt x="304" y="389"/>
                  </a:lnTo>
                  <a:lnTo>
                    <a:pt x="310" y="392"/>
                  </a:lnTo>
                  <a:lnTo>
                    <a:pt x="321" y="397"/>
                  </a:lnTo>
                  <a:lnTo>
                    <a:pt x="332" y="400"/>
                  </a:lnTo>
                  <a:lnTo>
                    <a:pt x="341" y="401"/>
                  </a:lnTo>
                  <a:lnTo>
                    <a:pt x="351" y="401"/>
                  </a:lnTo>
                  <a:lnTo>
                    <a:pt x="360" y="400"/>
                  </a:lnTo>
                  <a:lnTo>
                    <a:pt x="370" y="400"/>
                  </a:lnTo>
                  <a:lnTo>
                    <a:pt x="378" y="402"/>
                  </a:lnTo>
                  <a:lnTo>
                    <a:pt x="386" y="406"/>
                  </a:lnTo>
                  <a:lnTo>
                    <a:pt x="395" y="410"/>
                  </a:lnTo>
                  <a:lnTo>
                    <a:pt x="401" y="411"/>
                  </a:lnTo>
                  <a:lnTo>
                    <a:pt x="404" y="411"/>
                  </a:lnTo>
                  <a:lnTo>
                    <a:pt x="407" y="410"/>
                  </a:lnTo>
                  <a:lnTo>
                    <a:pt x="409" y="406"/>
                  </a:lnTo>
                  <a:lnTo>
                    <a:pt x="411" y="401"/>
                  </a:lnTo>
                  <a:lnTo>
                    <a:pt x="414" y="393"/>
                  </a:lnTo>
                  <a:lnTo>
                    <a:pt x="417" y="385"/>
                  </a:lnTo>
                  <a:lnTo>
                    <a:pt x="421" y="382"/>
                  </a:lnTo>
                  <a:lnTo>
                    <a:pt x="425" y="380"/>
                  </a:lnTo>
                  <a:lnTo>
                    <a:pt x="430" y="378"/>
                  </a:lnTo>
                  <a:lnTo>
                    <a:pt x="436" y="376"/>
                  </a:lnTo>
                  <a:lnTo>
                    <a:pt x="448" y="373"/>
                  </a:lnTo>
                  <a:lnTo>
                    <a:pt x="455" y="370"/>
                  </a:lnTo>
                  <a:lnTo>
                    <a:pt x="457" y="368"/>
                  </a:lnTo>
                  <a:lnTo>
                    <a:pt x="457" y="366"/>
                  </a:lnTo>
                  <a:lnTo>
                    <a:pt x="457" y="362"/>
                  </a:lnTo>
                  <a:lnTo>
                    <a:pt x="457" y="357"/>
                  </a:lnTo>
                  <a:lnTo>
                    <a:pt x="454" y="344"/>
                  </a:lnTo>
                  <a:lnTo>
                    <a:pt x="451" y="331"/>
                  </a:lnTo>
                  <a:lnTo>
                    <a:pt x="448" y="324"/>
                  </a:lnTo>
                  <a:lnTo>
                    <a:pt x="446" y="319"/>
                  </a:lnTo>
                  <a:lnTo>
                    <a:pt x="442" y="315"/>
                  </a:lnTo>
                  <a:lnTo>
                    <a:pt x="439" y="312"/>
                  </a:lnTo>
                  <a:lnTo>
                    <a:pt x="421" y="306"/>
                  </a:lnTo>
                  <a:lnTo>
                    <a:pt x="406" y="300"/>
                  </a:lnTo>
                  <a:lnTo>
                    <a:pt x="402" y="297"/>
                  </a:lnTo>
                  <a:lnTo>
                    <a:pt x="400" y="291"/>
                  </a:lnTo>
                  <a:lnTo>
                    <a:pt x="397" y="285"/>
                  </a:lnTo>
                  <a:lnTo>
                    <a:pt x="396" y="279"/>
                  </a:lnTo>
                  <a:lnTo>
                    <a:pt x="396" y="272"/>
                  </a:lnTo>
                  <a:lnTo>
                    <a:pt x="397" y="267"/>
                  </a:lnTo>
                  <a:lnTo>
                    <a:pt x="397" y="265"/>
                  </a:lnTo>
                  <a:lnTo>
                    <a:pt x="400" y="263"/>
                  </a:lnTo>
                  <a:lnTo>
                    <a:pt x="401" y="262"/>
                  </a:lnTo>
                  <a:lnTo>
                    <a:pt x="403" y="261"/>
                  </a:lnTo>
                  <a:lnTo>
                    <a:pt x="411" y="260"/>
                  </a:lnTo>
                  <a:lnTo>
                    <a:pt x="421" y="259"/>
                  </a:lnTo>
                  <a:lnTo>
                    <a:pt x="425" y="257"/>
                  </a:lnTo>
                  <a:lnTo>
                    <a:pt x="428" y="255"/>
                  </a:lnTo>
                  <a:lnTo>
                    <a:pt x="432" y="252"/>
                  </a:lnTo>
                  <a:lnTo>
                    <a:pt x="434" y="248"/>
                  </a:lnTo>
                  <a:lnTo>
                    <a:pt x="438" y="240"/>
                  </a:lnTo>
                  <a:lnTo>
                    <a:pt x="441" y="234"/>
                  </a:lnTo>
                  <a:lnTo>
                    <a:pt x="445" y="233"/>
                  </a:lnTo>
                  <a:lnTo>
                    <a:pt x="447" y="233"/>
                  </a:lnTo>
                  <a:lnTo>
                    <a:pt x="451" y="234"/>
                  </a:lnTo>
                  <a:lnTo>
                    <a:pt x="455" y="236"/>
                  </a:lnTo>
                  <a:lnTo>
                    <a:pt x="459" y="240"/>
                  </a:lnTo>
                  <a:lnTo>
                    <a:pt x="463" y="241"/>
                  </a:lnTo>
                  <a:lnTo>
                    <a:pt x="466" y="242"/>
                  </a:lnTo>
                  <a:lnTo>
                    <a:pt x="470" y="242"/>
                  </a:lnTo>
                  <a:lnTo>
                    <a:pt x="472" y="241"/>
                  </a:lnTo>
                  <a:lnTo>
                    <a:pt x="474" y="240"/>
                  </a:lnTo>
                  <a:lnTo>
                    <a:pt x="476" y="237"/>
                  </a:lnTo>
                  <a:lnTo>
                    <a:pt x="478" y="235"/>
                  </a:lnTo>
                  <a:lnTo>
                    <a:pt x="483" y="228"/>
                  </a:lnTo>
                  <a:lnTo>
                    <a:pt x="485" y="219"/>
                  </a:lnTo>
                  <a:lnTo>
                    <a:pt x="485" y="211"/>
                  </a:lnTo>
                  <a:lnTo>
                    <a:pt x="485" y="203"/>
                  </a:lnTo>
                  <a:lnTo>
                    <a:pt x="483" y="196"/>
                  </a:lnTo>
                  <a:lnTo>
                    <a:pt x="482" y="189"/>
                  </a:lnTo>
                  <a:lnTo>
                    <a:pt x="483" y="186"/>
                  </a:lnTo>
                  <a:lnTo>
                    <a:pt x="484" y="184"/>
                  </a:lnTo>
                  <a:lnTo>
                    <a:pt x="486" y="183"/>
                  </a:lnTo>
                  <a:lnTo>
                    <a:pt x="491" y="183"/>
                  </a:lnTo>
                  <a:lnTo>
                    <a:pt x="495" y="181"/>
                  </a:lnTo>
                  <a:lnTo>
                    <a:pt x="498" y="181"/>
                  </a:lnTo>
                  <a:lnTo>
                    <a:pt x="502" y="179"/>
                  </a:lnTo>
                  <a:lnTo>
                    <a:pt x="503" y="177"/>
                  </a:lnTo>
                  <a:lnTo>
                    <a:pt x="507" y="170"/>
                  </a:lnTo>
                  <a:lnTo>
                    <a:pt x="507" y="160"/>
                  </a:lnTo>
                  <a:lnTo>
                    <a:pt x="507" y="147"/>
                  </a:lnTo>
                  <a:lnTo>
                    <a:pt x="507" y="133"/>
                  </a:lnTo>
                  <a:lnTo>
                    <a:pt x="508" y="118"/>
                  </a:lnTo>
                  <a:lnTo>
                    <a:pt x="510" y="108"/>
                  </a:lnTo>
                  <a:lnTo>
                    <a:pt x="515" y="97"/>
                  </a:lnTo>
                  <a:lnTo>
                    <a:pt x="518" y="83"/>
                  </a:lnTo>
                  <a:lnTo>
                    <a:pt x="522" y="68"/>
                  </a:lnTo>
                  <a:lnTo>
                    <a:pt x="523" y="57"/>
                  </a:lnTo>
                  <a:lnTo>
                    <a:pt x="523" y="42"/>
                  </a:lnTo>
                  <a:lnTo>
                    <a:pt x="521" y="30"/>
                  </a:lnTo>
                  <a:lnTo>
                    <a:pt x="521" y="27"/>
                  </a:lnTo>
                  <a:lnTo>
                    <a:pt x="523" y="23"/>
                  </a:lnTo>
                  <a:lnTo>
                    <a:pt x="527" y="19"/>
                  </a:lnTo>
                  <a:lnTo>
                    <a:pt x="533" y="15"/>
                  </a:lnTo>
                  <a:lnTo>
                    <a:pt x="539" y="10"/>
                  </a:lnTo>
                  <a:lnTo>
                    <a:pt x="548" y="5"/>
                  </a:lnTo>
                  <a:lnTo>
                    <a:pt x="553" y="4"/>
                  </a:lnTo>
                  <a:lnTo>
                    <a:pt x="558" y="2"/>
                  </a:lnTo>
                  <a:lnTo>
                    <a:pt x="564" y="2"/>
                  </a:lnTo>
                  <a:lnTo>
                    <a:pt x="571" y="1"/>
                  </a:lnTo>
                  <a:lnTo>
                    <a:pt x="585" y="1"/>
                  </a:lnTo>
                  <a:lnTo>
                    <a:pt x="598" y="1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22" y="1"/>
                  </a:lnTo>
                  <a:lnTo>
                    <a:pt x="624" y="2"/>
                  </a:lnTo>
                  <a:lnTo>
                    <a:pt x="628" y="4"/>
                  </a:lnTo>
                  <a:lnTo>
                    <a:pt x="631" y="8"/>
                  </a:lnTo>
                  <a:lnTo>
                    <a:pt x="635" y="13"/>
                  </a:lnTo>
                  <a:lnTo>
                    <a:pt x="637" y="19"/>
                  </a:lnTo>
                  <a:lnTo>
                    <a:pt x="640" y="25"/>
                  </a:lnTo>
                  <a:lnTo>
                    <a:pt x="642" y="30"/>
                  </a:lnTo>
                  <a:lnTo>
                    <a:pt x="644" y="38"/>
                  </a:lnTo>
                  <a:lnTo>
                    <a:pt x="648" y="45"/>
                  </a:lnTo>
                  <a:lnTo>
                    <a:pt x="653" y="53"/>
                  </a:lnTo>
                  <a:lnTo>
                    <a:pt x="659" y="60"/>
                  </a:lnTo>
                  <a:lnTo>
                    <a:pt x="665" y="67"/>
                  </a:lnTo>
                  <a:lnTo>
                    <a:pt x="672" y="74"/>
                  </a:lnTo>
                  <a:lnTo>
                    <a:pt x="679" y="79"/>
                  </a:lnTo>
                  <a:lnTo>
                    <a:pt x="686" y="83"/>
                  </a:lnTo>
                  <a:lnTo>
                    <a:pt x="703" y="88"/>
                  </a:lnTo>
                  <a:lnTo>
                    <a:pt x="721" y="91"/>
                  </a:lnTo>
                  <a:lnTo>
                    <a:pt x="730" y="92"/>
                  </a:lnTo>
                  <a:lnTo>
                    <a:pt x="740" y="92"/>
                  </a:lnTo>
                  <a:lnTo>
                    <a:pt x="748" y="91"/>
                  </a:lnTo>
                  <a:lnTo>
                    <a:pt x="756" y="90"/>
                  </a:lnTo>
                  <a:lnTo>
                    <a:pt x="769" y="89"/>
                  </a:lnTo>
                  <a:lnTo>
                    <a:pt x="782" y="88"/>
                  </a:lnTo>
                  <a:lnTo>
                    <a:pt x="788" y="88"/>
                  </a:lnTo>
                  <a:lnTo>
                    <a:pt x="794" y="88"/>
                  </a:lnTo>
                  <a:lnTo>
                    <a:pt x="800" y="90"/>
                  </a:lnTo>
                  <a:lnTo>
                    <a:pt x="806" y="91"/>
                  </a:lnTo>
                  <a:lnTo>
                    <a:pt x="811" y="96"/>
                  </a:lnTo>
                  <a:lnTo>
                    <a:pt x="816" y="101"/>
                  </a:lnTo>
                  <a:lnTo>
                    <a:pt x="819" y="107"/>
                  </a:lnTo>
                  <a:lnTo>
                    <a:pt x="823" y="114"/>
                  </a:lnTo>
                  <a:lnTo>
                    <a:pt x="828" y="128"/>
                  </a:lnTo>
                  <a:lnTo>
                    <a:pt x="832" y="141"/>
                  </a:lnTo>
                  <a:lnTo>
                    <a:pt x="835" y="145"/>
                  </a:lnTo>
                  <a:lnTo>
                    <a:pt x="838" y="147"/>
                  </a:lnTo>
                  <a:lnTo>
                    <a:pt x="842" y="148"/>
                  </a:lnTo>
                  <a:lnTo>
                    <a:pt x="847" y="148"/>
                  </a:lnTo>
                  <a:lnTo>
                    <a:pt x="851" y="147"/>
                  </a:lnTo>
                  <a:lnTo>
                    <a:pt x="856" y="145"/>
                  </a:lnTo>
                  <a:lnTo>
                    <a:pt x="860" y="140"/>
                  </a:lnTo>
                  <a:lnTo>
                    <a:pt x="863" y="135"/>
                  </a:lnTo>
                  <a:lnTo>
                    <a:pt x="869" y="126"/>
                  </a:lnTo>
                  <a:lnTo>
                    <a:pt x="875" y="118"/>
                  </a:lnTo>
                  <a:lnTo>
                    <a:pt x="883" y="114"/>
                  </a:lnTo>
                  <a:lnTo>
                    <a:pt x="895" y="108"/>
                  </a:lnTo>
                  <a:lnTo>
                    <a:pt x="901" y="104"/>
                  </a:lnTo>
                  <a:lnTo>
                    <a:pt x="907" y="99"/>
                  </a:lnTo>
                  <a:lnTo>
                    <a:pt x="913" y="96"/>
                  </a:lnTo>
                  <a:lnTo>
                    <a:pt x="917" y="91"/>
                  </a:lnTo>
                  <a:lnTo>
                    <a:pt x="919" y="86"/>
                  </a:lnTo>
                  <a:lnTo>
                    <a:pt x="921" y="82"/>
                  </a:lnTo>
                  <a:lnTo>
                    <a:pt x="923" y="77"/>
                  </a:lnTo>
                  <a:lnTo>
                    <a:pt x="921" y="73"/>
                  </a:lnTo>
                  <a:lnTo>
                    <a:pt x="920" y="70"/>
                  </a:lnTo>
                  <a:lnTo>
                    <a:pt x="920" y="65"/>
                  </a:lnTo>
                  <a:lnTo>
                    <a:pt x="920" y="60"/>
                  </a:lnTo>
                  <a:lnTo>
                    <a:pt x="921" y="57"/>
                  </a:lnTo>
                  <a:lnTo>
                    <a:pt x="924" y="52"/>
                  </a:lnTo>
                  <a:lnTo>
                    <a:pt x="927" y="48"/>
                  </a:lnTo>
                  <a:lnTo>
                    <a:pt x="931" y="44"/>
                  </a:lnTo>
                  <a:lnTo>
                    <a:pt x="936" y="41"/>
                  </a:lnTo>
                  <a:lnTo>
                    <a:pt x="948" y="35"/>
                  </a:lnTo>
                  <a:lnTo>
                    <a:pt x="963" y="30"/>
                  </a:lnTo>
                  <a:lnTo>
                    <a:pt x="977" y="27"/>
                  </a:lnTo>
                  <a:lnTo>
                    <a:pt x="989" y="25"/>
                  </a:lnTo>
                  <a:lnTo>
                    <a:pt x="994" y="23"/>
                  </a:lnTo>
                  <a:lnTo>
                    <a:pt x="999" y="23"/>
                  </a:lnTo>
                  <a:lnTo>
                    <a:pt x="1003" y="25"/>
                  </a:lnTo>
                  <a:lnTo>
                    <a:pt x="1008" y="26"/>
                  </a:lnTo>
                  <a:lnTo>
                    <a:pt x="1012" y="29"/>
                  </a:lnTo>
                  <a:lnTo>
                    <a:pt x="1015" y="33"/>
                  </a:lnTo>
                  <a:lnTo>
                    <a:pt x="1018" y="39"/>
                  </a:lnTo>
                  <a:lnTo>
                    <a:pt x="1019" y="46"/>
                  </a:lnTo>
                  <a:lnTo>
                    <a:pt x="1020" y="63"/>
                  </a:lnTo>
                  <a:lnTo>
                    <a:pt x="1021" y="78"/>
                  </a:lnTo>
                  <a:lnTo>
                    <a:pt x="1021" y="86"/>
                  </a:lnTo>
                  <a:lnTo>
                    <a:pt x="1022" y="92"/>
                  </a:lnTo>
                  <a:lnTo>
                    <a:pt x="1024" y="98"/>
                  </a:lnTo>
                  <a:lnTo>
                    <a:pt x="1025" y="102"/>
                  </a:lnTo>
                  <a:lnTo>
                    <a:pt x="1028" y="105"/>
                  </a:lnTo>
                  <a:lnTo>
                    <a:pt x="1034" y="108"/>
                  </a:lnTo>
                  <a:lnTo>
                    <a:pt x="1040" y="111"/>
                  </a:lnTo>
                  <a:lnTo>
                    <a:pt x="1049" y="112"/>
                  </a:lnTo>
                  <a:lnTo>
                    <a:pt x="1058" y="115"/>
                  </a:lnTo>
                  <a:lnTo>
                    <a:pt x="1068" y="116"/>
                  </a:lnTo>
                  <a:lnTo>
                    <a:pt x="1076" y="116"/>
                  </a:lnTo>
                  <a:lnTo>
                    <a:pt x="1085" y="116"/>
                  </a:lnTo>
                  <a:lnTo>
                    <a:pt x="1094" y="116"/>
                  </a:lnTo>
                  <a:lnTo>
                    <a:pt x="1102" y="117"/>
                  </a:lnTo>
                  <a:lnTo>
                    <a:pt x="1108" y="120"/>
                  </a:lnTo>
                  <a:lnTo>
                    <a:pt x="1114" y="123"/>
                  </a:lnTo>
                  <a:lnTo>
                    <a:pt x="1120" y="136"/>
                  </a:lnTo>
                  <a:lnTo>
                    <a:pt x="1127" y="155"/>
                  </a:lnTo>
                  <a:lnTo>
                    <a:pt x="1127" y="156"/>
                  </a:lnTo>
                  <a:lnTo>
                    <a:pt x="1126" y="156"/>
                  </a:lnTo>
                  <a:lnTo>
                    <a:pt x="1115" y="161"/>
                  </a:lnTo>
                  <a:lnTo>
                    <a:pt x="1104" y="170"/>
                  </a:lnTo>
                  <a:lnTo>
                    <a:pt x="1100" y="174"/>
                  </a:lnTo>
                  <a:lnTo>
                    <a:pt x="1096" y="179"/>
                  </a:lnTo>
                  <a:lnTo>
                    <a:pt x="1094" y="183"/>
                  </a:lnTo>
                  <a:lnTo>
                    <a:pt x="1093" y="186"/>
                  </a:lnTo>
                  <a:lnTo>
                    <a:pt x="1091" y="193"/>
                  </a:lnTo>
                  <a:lnTo>
                    <a:pt x="1089" y="199"/>
                  </a:lnTo>
                  <a:lnTo>
                    <a:pt x="1087" y="202"/>
                  </a:lnTo>
                  <a:lnTo>
                    <a:pt x="1083" y="204"/>
                  </a:lnTo>
                  <a:lnTo>
                    <a:pt x="1080" y="205"/>
                  </a:lnTo>
                  <a:lnTo>
                    <a:pt x="1076" y="205"/>
                  </a:lnTo>
                  <a:lnTo>
                    <a:pt x="1065" y="206"/>
                  </a:lnTo>
                  <a:lnTo>
                    <a:pt x="1055" y="209"/>
                  </a:lnTo>
                  <a:lnTo>
                    <a:pt x="1049" y="211"/>
                  </a:lnTo>
                  <a:lnTo>
                    <a:pt x="1044" y="215"/>
                  </a:lnTo>
                  <a:lnTo>
                    <a:pt x="1038" y="218"/>
                  </a:lnTo>
                  <a:lnTo>
                    <a:pt x="1033" y="224"/>
                  </a:lnTo>
                  <a:lnTo>
                    <a:pt x="1030" y="230"/>
                  </a:lnTo>
                  <a:lnTo>
                    <a:pt x="1027" y="237"/>
                  </a:lnTo>
                  <a:lnTo>
                    <a:pt x="1026" y="246"/>
                  </a:lnTo>
                  <a:lnTo>
                    <a:pt x="1025" y="255"/>
                  </a:lnTo>
                  <a:lnTo>
                    <a:pt x="1025" y="272"/>
                  </a:lnTo>
                  <a:lnTo>
                    <a:pt x="1026" y="284"/>
                  </a:lnTo>
                  <a:lnTo>
                    <a:pt x="1025" y="288"/>
                  </a:lnTo>
                  <a:lnTo>
                    <a:pt x="1022" y="293"/>
                  </a:lnTo>
                  <a:lnTo>
                    <a:pt x="1019" y="298"/>
                  </a:lnTo>
                  <a:lnTo>
                    <a:pt x="1014" y="303"/>
                  </a:lnTo>
                  <a:lnTo>
                    <a:pt x="1002" y="311"/>
                  </a:lnTo>
                  <a:lnTo>
                    <a:pt x="989" y="319"/>
                  </a:lnTo>
                  <a:lnTo>
                    <a:pt x="983" y="323"/>
                  </a:lnTo>
                  <a:lnTo>
                    <a:pt x="977" y="325"/>
                  </a:lnTo>
                  <a:lnTo>
                    <a:pt x="971" y="328"/>
                  </a:lnTo>
                  <a:lnTo>
                    <a:pt x="967" y="329"/>
                  </a:lnTo>
                  <a:lnTo>
                    <a:pt x="962" y="329"/>
                  </a:lnTo>
                  <a:lnTo>
                    <a:pt x="957" y="328"/>
                  </a:lnTo>
                  <a:lnTo>
                    <a:pt x="952" y="325"/>
                  </a:lnTo>
                  <a:lnTo>
                    <a:pt x="948" y="322"/>
                  </a:lnTo>
                  <a:lnTo>
                    <a:pt x="940" y="316"/>
                  </a:lnTo>
                  <a:lnTo>
                    <a:pt x="931" y="312"/>
                  </a:lnTo>
                  <a:lnTo>
                    <a:pt x="919" y="310"/>
                  </a:lnTo>
                  <a:lnTo>
                    <a:pt x="907" y="309"/>
                  </a:lnTo>
                  <a:lnTo>
                    <a:pt x="893" y="310"/>
                  </a:lnTo>
                  <a:lnTo>
                    <a:pt x="879" y="311"/>
                  </a:lnTo>
                  <a:lnTo>
                    <a:pt x="866" y="312"/>
                  </a:lnTo>
                  <a:lnTo>
                    <a:pt x="852" y="317"/>
                  </a:lnTo>
                  <a:lnTo>
                    <a:pt x="847" y="319"/>
                  </a:lnTo>
                  <a:lnTo>
                    <a:pt x="841" y="323"/>
                  </a:lnTo>
                  <a:lnTo>
                    <a:pt x="835" y="326"/>
                  </a:lnTo>
                  <a:lnTo>
                    <a:pt x="830" y="331"/>
                  </a:lnTo>
                  <a:lnTo>
                    <a:pt x="823" y="342"/>
                  </a:lnTo>
                  <a:lnTo>
                    <a:pt x="817" y="353"/>
                  </a:lnTo>
                  <a:lnTo>
                    <a:pt x="813" y="359"/>
                  </a:lnTo>
                  <a:lnTo>
                    <a:pt x="808" y="364"/>
                  </a:lnTo>
                  <a:lnTo>
                    <a:pt x="801" y="370"/>
                  </a:lnTo>
                  <a:lnTo>
                    <a:pt x="792" y="376"/>
                  </a:lnTo>
                  <a:lnTo>
                    <a:pt x="784" y="381"/>
                  </a:lnTo>
                  <a:lnTo>
                    <a:pt x="780" y="385"/>
                  </a:lnTo>
                  <a:lnTo>
                    <a:pt x="780" y="386"/>
                  </a:lnTo>
                  <a:lnTo>
                    <a:pt x="781" y="386"/>
                  </a:lnTo>
                  <a:lnTo>
                    <a:pt x="782" y="387"/>
                  </a:lnTo>
                  <a:lnTo>
                    <a:pt x="793" y="385"/>
                  </a:lnTo>
                  <a:lnTo>
                    <a:pt x="805" y="381"/>
                  </a:lnTo>
                  <a:lnTo>
                    <a:pt x="814" y="375"/>
                  </a:lnTo>
                  <a:lnTo>
                    <a:pt x="826" y="366"/>
                  </a:lnTo>
                  <a:lnTo>
                    <a:pt x="836" y="355"/>
                  </a:lnTo>
                  <a:lnTo>
                    <a:pt x="841" y="348"/>
                  </a:lnTo>
                  <a:lnTo>
                    <a:pt x="845" y="342"/>
                  </a:lnTo>
                  <a:lnTo>
                    <a:pt x="851" y="337"/>
                  </a:lnTo>
                  <a:lnTo>
                    <a:pt x="856" y="335"/>
                  </a:lnTo>
                  <a:lnTo>
                    <a:pt x="860" y="334"/>
                  </a:lnTo>
                  <a:lnTo>
                    <a:pt x="864" y="332"/>
                  </a:lnTo>
                  <a:lnTo>
                    <a:pt x="869" y="334"/>
                  </a:lnTo>
                  <a:lnTo>
                    <a:pt x="879" y="335"/>
                  </a:lnTo>
                  <a:lnTo>
                    <a:pt x="888" y="337"/>
                  </a:lnTo>
                  <a:lnTo>
                    <a:pt x="898" y="339"/>
                  </a:lnTo>
                  <a:lnTo>
                    <a:pt x="904" y="343"/>
                  </a:lnTo>
                  <a:lnTo>
                    <a:pt x="906" y="345"/>
                  </a:lnTo>
                  <a:lnTo>
                    <a:pt x="907" y="349"/>
                  </a:lnTo>
                  <a:lnTo>
                    <a:pt x="908" y="354"/>
                  </a:lnTo>
                  <a:lnTo>
                    <a:pt x="908" y="359"/>
                  </a:lnTo>
                  <a:lnTo>
                    <a:pt x="907" y="370"/>
                  </a:lnTo>
                  <a:lnTo>
                    <a:pt x="906" y="385"/>
                  </a:lnTo>
                  <a:lnTo>
                    <a:pt x="907" y="392"/>
                  </a:lnTo>
                  <a:lnTo>
                    <a:pt x="908" y="398"/>
                  </a:lnTo>
                  <a:lnTo>
                    <a:pt x="912" y="404"/>
                  </a:lnTo>
                  <a:lnTo>
                    <a:pt x="917" y="407"/>
                  </a:lnTo>
                  <a:lnTo>
                    <a:pt x="921" y="412"/>
                  </a:lnTo>
                  <a:lnTo>
                    <a:pt x="927" y="414"/>
                  </a:lnTo>
                  <a:lnTo>
                    <a:pt x="933" y="417"/>
                  </a:lnTo>
                  <a:lnTo>
                    <a:pt x="939" y="419"/>
                  </a:lnTo>
                  <a:lnTo>
                    <a:pt x="952" y="422"/>
                  </a:lnTo>
                  <a:lnTo>
                    <a:pt x="965" y="424"/>
                  </a:lnTo>
                  <a:lnTo>
                    <a:pt x="973" y="424"/>
                  </a:lnTo>
                  <a:lnTo>
                    <a:pt x="978" y="423"/>
                  </a:lnTo>
                  <a:lnTo>
                    <a:pt x="983" y="422"/>
                  </a:lnTo>
                  <a:lnTo>
                    <a:pt x="987" y="419"/>
                  </a:lnTo>
                  <a:lnTo>
                    <a:pt x="995" y="414"/>
                  </a:lnTo>
                  <a:lnTo>
                    <a:pt x="1003" y="412"/>
                  </a:lnTo>
                  <a:lnTo>
                    <a:pt x="1012" y="411"/>
                  </a:lnTo>
                  <a:lnTo>
                    <a:pt x="1021" y="410"/>
                  </a:lnTo>
                  <a:lnTo>
                    <a:pt x="1026" y="407"/>
                  </a:lnTo>
                  <a:lnTo>
                    <a:pt x="1030" y="405"/>
                  </a:lnTo>
                  <a:lnTo>
                    <a:pt x="1033" y="401"/>
                  </a:lnTo>
                  <a:lnTo>
                    <a:pt x="1036" y="397"/>
                  </a:lnTo>
                  <a:lnTo>
                    <a:pt x="1040" y="388"/>
                  </a:lnTo>
                  <a:lnTo>
                    <a:pt x="1043" y="380"/>
                  </a:lnTo>
                  <a:lnTo>
                    <a:pt x="1044" y="376"/>
                  </a:lnTo>
                  <a:lnTo>
                    <a:pt x="1047" y="373"/>
                  </a:lnTo>
                  <a:lnTo>
                    <a:pt x="1052" y="369"/>
                  </a:lnTo>
                  <a:lnTo>
                    <a:pt x="1057" y="364"/>
                  </a:lnTo>
                  <a:lnTo>
                    <a:pt x="1070" y="356"/>
                  </a:lnTo>
                  <a:lnTo>
                    <a:pt x="1083" y="344"/>
                  </a:lnTo>
                  <a:lnTo>
                    <a:pt x="1090" y="338"/>
                  </a:lnTo>
                  <a:lnTo>
                    <a:pt x="1099" y="334"/>
                  </a:lnTo>
                  <a:lnTo>
                    <a:pt x="1107" y="329"/>
                  </a:lnTo>
                  <a:lnTo>
                    <a:pt x="1115" y="325"/>
                  </a:lnTo>
                  <a:lnTo>
                    <a:pt x="1124" y="322"/>
                  </a:lnTo>
                  <a:lnTo>
                    <a:pt x="1132" y="319"/>
                  </a:lnTo>
                  <a:lnTo>
                    <a:pt x="1139" y="318"/>
                  </a:lnTo>
                  <a:lnTo>
                    <a:pt x="1145" y="317"/>
                  </a:lnTo>
                  <a:lnTo>
                    <a:pt x="1159" y="319"/>
                  </a:lnTo>
                  <a:lnTo>
                    <a:pt x="1175" y="324"/>
                  </a:lnTo>
                  <a:lnTo>
                    <a:pt x="1191" y="330"/>
                  </a:lnTo>
                  <a:lnTo>
                    <a:pt x="1208" y="337"/>
                  </a:lnTo>
                  <a:lnTo>
                    <a:pt x="1215" y="341"/>
                  </a:lnTo>
                  <a:lnTo>
                    <a:pt x="1222" y="347"/>
                  </a:lnTo>
                  <a:lnTo>
                    <a:pt x="1228" y="354"/>
                  </a:lnTo>
                  <a:lnTo>
                    <a:pt x="1235" y="361"/>
                  </a:lnTo>
                  <a:lnTo>
                    <a:pt x="1250" y="379"/>
                  </a:lnTo>
                  <a:lnTo>
                    <a:pt x="1264" y="399"/>
                  </a:lnTo>
                  <a:lnTo>
                    <a:pt x="1271" y="407"/>
                  </a:lnTo>
                  <a:lnTo>
                    <a:pt x="1278" y="414"/>
                  </a:lnTo>
                  <a:lnTo>
                    <a:pt x="1286" y="423"/>
                  </a:lnTo>
                  <a:lnTo>
                    <a:pt x="1296" y="430"/>
                  </a:lnTo>
                  <a:lnTo>
                    <a:pt x="1307" y="437"/>
                  </a:lnTo>
                  <a:lnTo>
                    <a:pt x="1317" y="443"/>
                  </a:lnTo>
                  <a:lnTo>
                    <a:pt x="1329" y="449"/>
                  </a:lnTo>
                  <a:lnTo>
                    <a:pt x="1341" y="454"/>
                  </a:lnTo>
                  <a:lnTo>
                    <a:pt x="1358" y="458"/>
                  </a:lnTo>
                  <a:lnTo>
                    <a:pt x="1374" y="462"/>
                  </a:lnTo>
                  <a:lnTo>
                    <a:pt x="1391" y="463"/>
                  </a:lnTo>
                  <a:lnTo>
                    <a:pt x="1405" y="463"/>
                  </a:lnTo>
                  <a:lnTo>
                    <a:pt x="1415" y="465"/>
                  </a:lnTo>
                  <a:lnTo>
                    <a:pt x="1423" y="469"/>
                  </a:lnTo>
                  <a:lnTo>
                    <a:pt x="1430" y="474"/>
                  </a:lnTo>
                  <a:lnTo>
                    <a:pt x="1437" y="476"/>
                  </a:lnTo>
                  <a:lnTo>
                    <a:pt x="1444" y="476"/>
                  </a:lnTo>
                  <a:lnTo>
                    <a:pt x="1456" y="474"/>
                  </a:lnTo>
                  <a:lnTo>
                    <a:pt x="1469" y="470"/>
                  </a:lnTo>
                  <a:lnTo>
                    <a:pt x="1479" y="467"/>
                  </a:lnTo>
                  <a:lnTo>
                    <a:pt x="1483" y="467"/>
                  </a:lnTo>
                  <a:lnTo>
                    <a:pt x="1486" y="465"/>
                  </a:lnTo>
                  <a:lnTo>
                    <a:pt x="1488" y="467"/>
                  </a:lnTo>
                  <a:lnTo>
                    <a:pt x="1491" y="467"/>
                  </a:lnTo>
                  <a:lnTo>
                    <a:pt x="1492" y="468"/>
                  </a:lnTo>
                  <a:lnTo>
                    <a:pt x="1493" y="470"/>
                  </a:lnTo>
                  <a:lnTo>
                    <a:pt x="1493" y="473"/>
                  </a:lnTo>
                  <a:lnTo>
                    <a:pt x="1493" y="475"/>
                  </a:lnTo>
                  <a:lnTo>
                    <a:pt x="1490" y="481"/>
                  </a:lnTo>
                  <a:lnTo>
                    <a:pt x="1485" y="487"/>
                  </a:lnTo>
                  <a:lnTo>
                    <a:pt x="1477" y="492"/>
                  </a:lnTo>
                  <a:lnTo>
                    <a:pt x="1467" y="498"/>
                  </a:lnTo>
                  <a:lnTo>
                    <a:pt x="1455" y="502"/>
                  </a:lnTo>
                  <a:lnTo>
                    <a:pt x="1439" y="509"/>
                  </a:lnTo>
                  <a:lnTo>
                    <a:pt x="1431" y="513"/>
                  </a:lnTo>
                  <a:lnTo>
                    <a:pt x="1423" y="517"/>
                  </a:lnTo>
                  <a:lnTo>
                    <a:pt x="1416" y="521"/>
                  </a:lnTo>
                  <a:lnTo>
                    <a:pt x="1410" y="525"/>
                  </a:lnTo>
                  <a:lnTo>
                    <a:pt x="1405" y="530"/>
                  </a:lnTo>
                  <a:lnTo>
                    <a:pt x="1403" y="534"/>
                  </a:lnTo>
                  <a:lnTo>
                    <a:pt x="1400" y="538"/>
                  </a:lnTo>
                  <a:lnTo>
                    <a:pt x="1399" y="542"/>
                  </a:lnTo>
                  <a:lnTo>
                    <a:pt x="1398" y="547"/>
                  </a:lnTo>
                  <a:lnTo>
                    <a:pt x="1393" y="556"/>
                  </a:lnTo>
                  <a:lnTo>
                    <a:pt x="1390" y="561"/>
                  </a:lnTo>
                  <a:lnTo>
                    <a:pt x="1389" y="565"/>
                  </a:lnTo>
                  <a:lnTo>
                    <a:pt x="1390" y="569"/>
                  </a:lnTo>
                  <a:lnTo>
                    <a:pt x="1391" y="572"/>
                  </a:lnTo>
                  <a:lnTo>
                    <a:pt x="1395" y="576"/>
                  </a:lnTo>
                  <a:lnTo>
                    <a:pt x="1398" y="578"/>
                  </a:lnTo>
                  <a:lnTo>
                    <a:pt x="1403" y="582"/>
                  </a:lnTo>
                  <a:lnTo>
                    <a:pt x="1409" y="583"/>
                  </a:lnTo>
                  <a:lnTo>
                    <a:pt x="1431" y="589"/>
                  </a:lnTo>
                  <a:lnTo>
                    <a:pt x="1444" y="591"/>
                  </a:lnTo>
                  <a:lnTo>
                    <a:pt x="1448" y="593"/>
                  </a:lnTo>
                  <a:lnTo>
                    <a:pt x="1450" y="595"/>
                  </a:lnTo>
                  <a:lnTo>
                    <a:pt x="1450" y="599"/>
                  </a:lnTo>
                  <a:lnTo>
                    <a:pt x="1450" y="602"/>
                  </a:lnTo>
                  <a:lnTo>
                    <a:pt x="1444" y="610"/>
                  </a:lnTo>
                  <a:lnTo>
                    <a:pt x="1437" y="620"/>
                  </a:lnTo>
                  <a:lnTo>
                    <a:pt x="1434" y="624"/>
                  </a:lnTo>
                  <a:lnTo>
                    <a:pt x="1428" y="627"/>
                  </a:lnTo>
                  <a:lnTo>
                    <a:pt x="1423" y="628"/>
                  </a:lnTo>
                  <a:lnTo>
                    <a:pt x="1417" y="628"/>
                  </a:lnTo>
                  <a:lnTo>
                    <a:pt x="1405" y="627"/>
                  </a:lnTo>
                  <a:lnTo>
                    <a:pt x="1396" y="625"/>
                  </a:lnTo>
                  <a:lnTo>
                    <a:pt x="1385" y="622"/>
                  </a:lnTo>
                  <a:lnTo>
                    <a:pt x="1373" y="621"/>
                  </a:lnTo>
                  <a:lnTo>
                    <a:pt x="1360" y="621"/>
                  </a:lnTo>
                  <a:lnTo>
                    <a:pt x="1347" y="621"/>
                  </a:lnTo>
                  <a:lnTo>
                    <a:pt x="1339" y="622"/>
                  </a:lnTo>
                  <a:lnTo>
                    <a:pt x="1330" y="625"/>
                  </a:lnTo>
                  <a:lnTo>
                    <a:pt x="1323" y="627"/>
                  </a:lnTo>
                  <a:lnTo>
                    <a:pt x="1317" y="631"/>
                  </a:lnTo>
                  <a:lnTo>
                    <a:pt x="1315" y="635"/>
                  </a:lnTo>
                  <a:lnTo>
                    <a:pt x="1314" y="641"/>
                  </a:lnTo>
                  <a:lnTo>
                    <a:pt x="1314" y="644"/>
                  </a:lnTo>
                  <a:lnTo>
                    <a:pt x="1314" y="647"/>
                  </a:lnTo>
                  <a:lnTo>
                    <a:pt x="1316" y="650"/>
                  </a:lnTo>
                  <a:lnTo>
                    <a:pt x="1317" y="652"/>
                  </a:lnTo>
                  <a:lnTo>
                    <a:pt x="1320" y="654"/>
                  </a:lnTo>
                  <a:lnTo>
                    <a:pt x="1323" y="656"/>
                  </a:lnTo>
                  <a:lnTo>
                    <a:pt x="1326" y="657"/>
                  </a:lnTo>
                  <a:lnTo>
                    <a:pt x="1329" y="657"/>
                  </a:lnTo>
                  <a:lnTo>
                    <a:pt x="1337" y="656"/>
                  </a:lnTo>
                  <a:lnTo>
                    <a:pt x="1343" y="657"/>
                  </a:lnTo>
                  <a:lnTo>
                    <a:pt x="1351" y="658"/>
                  </a:lnTo>
                  <a:lnTo>
                    <a:pt x="1355" y="660"/>
                  </a:lnTo>
                  <a:lnTo>
                    <a:pt x="1360" y="664"/>
                  </a:lnTo>
                  <a:lnTo>
                    <a:pt x="1364" y="669"/>
                  </a:lnTo>
                  <a:lnTo>
                    <a:pt x="1366" y="671"/>
                  </a:lnTo>
                  <a:lnTo>
                    <a:pt x="1368" y="672"/>
                  </a:lnTo>
                  <a:lnTo>
                    <a:pt x="1371" y="672"/>
                  </a:lnTo>
                  <a:lnTo>
                    <a:pt x="1372" y="672"/>
                  </a:lnTo>
                  <a:lnTo>
                    <a:pt x="1378" y="666"/>
                  </a:lnTo>
                  <a:lnTo>
                    <a:pt x="1383" y="660"/>
                  </a:lnTo>
                  <a:lnTo>
                    <a:pt x="1389" y="656"/>
                  </a:lnTo>
                  <a:lnTo>
                    <a:pt x="1395" y="652"/>
                  </a:lnTo>
                  <a:lnTo>
                    <a:pt x="1402" y="650"/>
                  </a:lnTo>
                  <a:lnTo>
                    <a:pt x="1409" y="649"/>
                  </a:lnTo>
                  <a:lnTo>
                    <a:pt x="1417" y="647"/>
                  </a:lnTo>
                  <a:lnTo>
                    <a:pt x="1427" y="647"/>
                  </a:lnTo>
                  <a:lnTo>
                    <a:pt x="1436" y="649"/>
                  </a:lnTo>
                  <a:lnTo>
                    <a:pt x="1443" y="650"/>
                  </a:lnTo>
                  <a:lnTo>
                    <a:pt x="1447" y="652"/>
                  </a:lnTo>
                  <a:lnTo>
                    <a:pt x="1449" y="653"/>
                  </a:lnTo>
                  <a:lnTo>
                    <a:pt x="1450" y="656"/>
                  </a:lnTo>
                  <a:lnTo>
                    <a:pt x="1450" y="658"/>
                  </a:lnTo>
                  <a:lnTo>
                    <a:pt x="1450" y="664"/>
                  </a:lnTo>
                  <a:lnTo>
                    <a:pt x="1448" y="669"/>
                  </a:lnTo>
                  <a:lnTo>
                    <a:pt x="1443" y="675"/>
                  </a:lnTo>
                  <a:lnTo>
                    <a:pt x="1435" y="683"/>
                  </a:lnTo>
                  <a:lnTo>
                    <a:pt x="1431" y="687"/>
                  </a:lnTo>
                  <a:lnTo>
                    <a:pt x="1430" y="690"/>
                  </a:lnTo>
                  <a:lnTo>
                    <a:pt x="1429" y="694"/>
                  </a:lnTo>
                  <a:lnTo>
                    <a:pt x="1430" y="696"/>
                  </a:lnTo>
                  <a:lnTo>
                    <a:pt x="1435" y="702"/>
                  </a:lnTo>
                  <a:lnTo>
                    <a:pt x="1441" y="707"/>
                  </a:lnTo>
                  <a:lnTo>
                    <a:pt x="1447" y="710"/>
                  </a:lnTo>
                  <a:lnTo>
                    <a:pt x="1452" y="714"/>
                  </a:lnTo>
                  <a:lnTo>
                    <a:pt x="1453" y="715"/>
                  </a:lnTo>
                  <a:lnTo>
                    <a:pt x="1453" y="717"/>
                  </a:lnTo>
                  <a:lnTo>
                    <a:pt x="1452" y="720"/>
                  </a:lnTo>
                  <a:lnTo>
                    <a:pt x="1449" y="721"/>
                  </a:lnTo>
                  <a:lnTo>
                    <a:pt x="1444" y="727"/>
                  </a:lnTo>
                  <a:lnTo>
                    <a:pt x="1441" y="732"/>
                  </a:lnTo>
                  <a:lnTo>
                    <a:pt x="1441" y="736"/>
                  </a:lnTo>
                  <a:lnTo>
                    <a:pt x="1441" y="741"/>
                  </a:lnTo>
                  <a:lnTo>
                    <a:pt x="1442" y="745"/>
                  </a:lnTo>
                  <a:lnTo>
                    <a:pt x="1443" y="748"/>
                  </a:lnTo>
                  <a:lnTo>
                    <a:pt x="1448" y="748"/>
                  </a:lnTo>
                  <a:lnTo>
                    <a:pt x="1454" y="745"/>
                  </a:lnTo>
                  <a:lnTo>
                    <a:pt x="1459" y="742"/>
                  </a:lnTo>
                  <a:lnTo>
                    <a:pt x="1461" y="742"/>
                  </a:lnTo>
                  <a:lnTo>
                    <a:pt x="1463" y="742"/>
                  </a:lnTo>
                  <a:lnTo>
                    <a:pt x="1466" y="744"/>
                  </a:lnTo>
                  <a:lnTo>
                    <a:pt x="1466" y="745"/>
                  </a:lnTo>
                  <a:lnTo>
                    <a:pt x="1467" y="748"/>
                  </a:lnTo>
                  <a:lnTo>
                    <a:pt x="1466" y="753"/>
                  </a:lnTo>
                  <a:lnTo>
                    <a:pt x="1465" y="758"/>
                  </a:lnTo>
                  <a:lnTo>
                    <a:pt x="1463" y="763"/>
                  </a:lnTo>
                  <a:lnTo>
                    <a:pt x="1460" y="769"/>
                  </a:lnTo>
                  <a:lnTo>
                    <a:pt x="1456" y="773"/>
                  </a:lnTo>
                  <a:lnTo>
                    <a:pt x="1452" y="777"/>
                  </a:lnTo>
                  <a:lnTo>
                    <a:pt x="1442" y="784"/>
                  </a:lnTo>
                  <a:lnTo>
                    <a:pt x="1434" y="789"/>
                  </a:lnTo>
                  <a:lnTo>
                    <a:pt x="1425" y="792"/>
                  </a:lnTo>
                  <a:lnTo>
                    <a:pt x="1418" y="792"/>
                  </a:lnTo>
                  <a:lnTo>
                    <a:pt x="1416" y="792"/>
                  </a:lnTo>
                  <a:lnTo>
                    <a:pt x="1414" y="791"/>
                  </a:lnTo>
                  <a:lnTo>
                    <a:pt x="1411" y="789"/>
                  </a:lnTo>
                  <a:lnTo>
                    <a:pt x="1410" y="786"/>
                  </a:lnTo>
                  <a:lnTo>
                    <a:pt x="1408" y="778"/>
                  </a:lnTo>
                  <a:lnTo>
                    <a:pt x="1406" y="765"/>
                  </a:lnTo>
                  <a:lnTo>
                    <a:pt x="1405" y="753"/>
                  </a:lnTo>
                  <a:lnTo>
                    <a:pt x="1405" y="742"/>
                  </a:lnTo>
                  <a:lnTo>
                    <a:pt x="1405" y="733"/>
                  </a:lnTo>
                  <a:lnTo>
                    <a:pt x="1405" y="726"/>
                  </a:lnTo>
                  <a:lnTo>
                    <a:pt x="1404" y="721"/>
                  </a:lnTo>
                  <a:lnTo>
                    <a:pt x="1403" y="717"/>
                  </a:lnTo>
                  <a:lnTo>
                    <a:pt x="1398" y="714"/>
                  </a:lnTo>
                  <a:lnTo>
                    <a:pt x="1391" y="713"/>
                  </a:lnTo>
                  <a:lnTo>
                    <a:pt x="1385" y="712"/>
                  </a:lnTo>
                  <a:lnTo>
                    <a:pt x="1383" y="713"/>
                  </a:lnTo>
                  <a:lnTo>
                    <a:pt x="1381" y="716"/>
                  </a:lnTo>
                  <a:lnTo>
                    <a:pt x="1384" y="723"/>
                  </a:lnTo>
                  <a:lnTo>
                    <a:pt x="1385" y="735"/>
                  </a:lnTo>
                  <a:lnTo>
                    <a:pt x="1385" y="751"/>
                  </a:lnTo>
                  <a:lnTo>
                    <a:pt x="1385" y="766"/>
                  </a:lnTo>
                  <a:lnTo>
                    <a:pt x="1385" y="779"/>
                  </a:lnTo>
                  <a:lnTo>
                    <a:pt x="1385" y="783"/>
                  </a:lnTo>
                  <a:lnTo>
                    <a:pt x="1383" y="785"/>
                  </a:lnTo>
                  <a:lnTo>
                    <a:pt x="1380" y="788"/>
                  </a:lnTo>
                  <a:lnTo>
                    <a:pt x="1377" y="789"/>
                  </a:lnTo>
                  <a:lnTo>
                    <a:pt x="1370" y="790"/>
                  </a:lnTo>
                  <a:lnTo>
                    <a:pt x="1361" y="792"/>
                  </a:lnTo>
                  <a:lnTo>
                    <a:pt x="1353" y="795"/>
                  </a:lnTo>
                  <a:lnTo>
                    <a:pt x="1345" y="795"/>
                  </a:lnTo>
                  <a:lnTo>
                    <a:pt x="1337" y="792"/>
                  </a:lnTo>
                  <a:lnTo>
                    <a:pt x="1333" y="790"/>
                  </a:lnTo>
                  <a:lnTo>
                    <a:pt x="1330" y="785"/>
                  </a:lnTo>
                  <a:lnTo>
                    <a:pt x="1328" y="779"/>
                  </a:lnTo>
                  <a:lnTo>
                    <a:pt x="1327" y="773"/>
                  </a:lnTo>
                  <a:lnTo>
                    <a:pt x="1326" y="765"/>
                  </a:lnTo>
                  <a:lnTo>
                    <a:pt x="1324" y="759"/>
                  </a:lnTo>
                  <a:lnTo>
                    <a:pt x="1322" y="755"/>
                  </a:lnTo>
                  <a:lnTo>
                    <a:pt x="1320" y="754"/>
                  </a:lnTo>
                  <a:lnTo>
                    <a:pt x="1318" y="754"/>
                  </a:lnTo>
                  <a:lnTo>
                    <a:pt x="1317" y="755"/>
                  </a:lnTo>
                  <a:lnTo>
                    <a:pt x="1316" y="758"/>
                  </a:lnTo>
                  <a:lnTo>
                    <a:pt x="1311" y="763"/>
                  </a:lnTo>
                  <a:lnTo>
                    <a:pt x="1304" y="766"/>
                  </a:lnTo>
                  <a:lnTo>
                    <a:pt x="1297" y="779"/>
                  </a:lnTo>
                  <a:lnTo>
                    <a:pt x="1286" y="803"/>
                  </a:lnTo>
                  <a:lnTo>
                    <a:pt x="1276" y="827"/>
                  </a:lnTo>
                  <a:lnTo>
                    <a:pt x="1271" y="838"/>
                  </a:lnTo>
                  <a:lnTo>
                    <a:pt x="1271" y="840"/>
                  </a:lnTo>
                  <a:lnTo>
                    <a:pt x="1273" y="841"/>
                  </a:lnTo>
                  <a:lnTo>
                    <a:pt x="1276" y="842"/>
                  </a:lnTo>
                  <a:lnTo>
                    <a:pt x="1279" y="842"/>
                  </a:lnTo>
                  <a:lnTo>
                    <a:pt x="1289" y="841"/>
                  </a:lnTo>
                  <a:lnTo>
                    <a:pt x="1298" y="839"/>
                  </a:lnTo>
                  <a:lnTo>
                    <a:pt x="1305" y="835"/>
                  </a:lnTo>
                  <a:lnTo>
                    <a:pt x="1313" y="834"/>
                  </a:lnTo>
                  <a:lnTo>
                    <a:pt x="1321" y="833"/>
                  </a:lnTo>
                  <a:lnTo>
                    <a:pt x="1332" y="834"/>
                  </a:lnTo>
                  <a:lnTo>
                    <a:pt x="1334" y="835"/>
                  </a:lnTo>
                  <a:lnTo>
                    <a:pt x="1336" y="836"/>
                  </a:lnTo>
                  <a:lnTo>
                    <a:pt x="1337" y="840"/>
                  </a:lnTo>
                  <a:lnTo>
                    <a:pt x="1339" y="842"/>
                  </a:lnTo>
                  <a:lnTo>
                    <a:pt x="1341" y="849"/>
                  </a:lnTo>
                  <a:lnTo>
                    <a:pt x="1345" y="854"/>
                  </a:lnTo>
                  <a:lnTo>
                    <a:pt x="1348" y="858"/>
                  </a:lnTo>
                  <a:lnTo>
                    <a:pt x="1353" y="860"/>
                  </a:lnTo>
                  <a:lnTo>
                    <a:pt x="1357" y="860"/>
                  </a:lnTo>
                  <a:lnTo>
                    <a:pt x="1360" y="861"/>
                  </a:lnTo>
                  <a:lnTo>
                    <a:pt x="1365" y="862"/>
                  </a:lnTo>
                  <a:lnTo>
                    <a:pt x="1368" y="866"/>
                  </a:lnTo>
                  <a:lnTo>
                    <a:pt x="1372" y="872"/>
                  </a:lnTo>
                  <a:lnTo>
                    <a:pt x="1374" y="880"/>
                  </a:lnTo>
                  <a:lnTo>
                    <a:pt x="1376" y="890"/>
                  </a:lnTo>
                  <a:lnTo>
                    <a:pt x="1376" y="902"/>
                  </a:lnTo>
                  <a:lnTo>
                    <a:pt x="1374" y="906"/>
                  </a:lnTo>
                  <a:lnTo>
                    <a:pt x="1373" y="910"/>
                  </a:lnTo>
                  <a:lnTo>
                    <a:pt x="1372" y="912"/>
                  </a:lnTo>
                  <a:lnTo>
                    <a:pt x="1370" y="914"/>
                  </a:lnTo>
                  <a:lnTo>
                    <a:pt x="1367" y="914"/>
                  </a:lnTo>
                  <a:lnTo>
                    <a:pt x="1364" y="914"/>
                  </a:lnTo>
                  <a:lnTo>
                    <a:pt x="1358" y="911"/>
                  </a:lnTo>
                  <a:lnTo>
                    <a:pt x="1352" y="909"/>
                  </a:lnTo>
                  <a:lnTo>
                    <a:pt x="1346" y="905"/>
                  </a:lnTo>
                  <a:lnTo>
                    <a:pt x="1339" y="903"/>
                  </a:lnTo>
                  <a:lnTo>
                    <a:pt x="1330" y="901"/>
                  </a:lnTo>
                  <a:lnTo>
                    <a:pt x="1322" y="899"/>
                  </a:lnTo>
                  <a:lnTo>
                    <a:pt x="1315" y="899"/>
                  </a:lnTo>
                  <a:lnTo>
                    <a:pt x="1309" y="902"/>
                  </a:lnTo>
                  <a:lnTo>
                    <a:pt x="1308" y="903"/>
                  </a:lnTo>
                  <a:lnTo>
                    <a:pt x="1305" y="905"/>
                  </a:lnTo>
                  <a:lnTo>
                    <a:pt x="1305" y="908"/>
                  </a:lnTo>
                  <a:lnTo>
                    <a:pt x="1305" y="911"/>
                  </a:lnTo>
                  <a:lnTo>
                    <a:pt x="1307" y="914"/>
                  </a:lnTo>
                  <a:lnTo>
                    <a:pt x="1308" y="916"/>
                  </a:lnTo>
                  <a:lnTo>
                    <a:pt x="1310" y="918"/>
                  </a:lnTo>
                  <a:lnTo>
                    <a:pt x="1314" y="921"/>
                  </a:lnTo>
                  <a:lnTo>
                    <a:pt x="1321" y="924"/>
                  </a:lnTo>
                  <a:lnTo>
                    <a:pt x="1330" y="928"/>
                  </a:lnTo>
                  <a:lnTo>
                    <a:pt x="1348" y="934"/>
                  </a:lnTo>
                  <a:lnTo>
                    <a:pt x="1361" y="940"/>
                  </a:lnTo>
                  <a:lnTo>
                    <a:pt x="1365" y="943"/>
                  </a:lnTo>
                  <a:lnTo>
                    <a:pt x="1367" y="947"/>
                  </a:lnTo>
                  <a:lnTo>
                    <a:pt x="1370" y="950"/>
                  </a:lnTo>
                  <a:lnTo>
                    <a:pt x="1371" y="955"/>
                  </a:lnTo>
                  <a:lnTo>
                    <a:pt x="1372" y="960"/>
                  </a:lnTo>
                  <a:lnTo>
                    <a:pt x="1371" y="965"/>
                  </a:lnTo>
                  <a:lnTo>
                    <a:pt x="1370" y="971"/>
                  </a:lnTo>
                  <a:lnTo>
                    <a:pt x="1367" y="977"/>
                  </a:lnTo>
                  <a:lnTo>
                    <a:pt x="1360" y="987"/>
                  </a:lnTo>
                  <a:lnTo>
                    <a:pt x="1354" y="993"/>
                  </a:lnTo>
                  <a:lnTo>
                    <a:pt x="1348" y="998"/>
                  </a:lnTo>
                  <a:lnTo>
                    <a:pt x="1343" y="1002"/>
                  </a:lnTo>
                  <a:lnTo>
                    <a:pt x="1340" y="1004"/>
                  </a:lnTo>
                  <a:lnTo>
                    <a:pt x="1335" y="1006"/>
                  </a:lnTo>
                  <a:lnTo>
                    <a:pt x="1330" y="1007"/>
                  </a:lnTo>
                  <a:lnTo>
                    <a:pt x="1326" y="1009"/>
                  </a:lnTo>
                  <a:lnTo>
                    <a:pt x="1315" y="1011"/>
                  </a:lnTo>
                  <a:lnTo>
                    <a:pt x="1304" y="1012"/>
                  </a:lnTo>
                  <a:lnTo>
                    <a:pt x="1299" y="1015"/>
                  </a:lnTo>
                  <a:lnTo>
                    <a:pt x="1297" y="1017"/>
                  </a:lnTo>
                  <a:lnTo>
                    <a:pt x="1297" y="1021"/>
                  </a:lnTo>
                  <a:lnTo>
                    <a:pt x="1298" y="1025"/>
                  </a:lnTo>
                  <a:lnTo>
                    <a:pt x="1302" y="1035"/>
                  </a:lnTo>
                  <a:lnTo>
                    <a:pt x="1308" y="1043"/>
                  </a:lnTo>
                  <a:lnTo>
                    <a:pt x="1315" y="1053"/>
                  </a:lnTo>
                  <a:lnTo>
                    <a:pt x="1324" y="1063"/>
                  </a:lnTo>
                  <a:lnTo>
                    <a:pt x="1336" y="1073"/>
                  </a:lnTo>
                  <a:lnTo>
                    <a:pt x="1345" y="1079"/>
                  </a:lnTo>
                  <a:lnTo>
                    <a:pt x="1353" y="1081"/>
                  </a:lnTo>
                  <a:lnTo>
                    <a:pt x="1360" y="1085"/>
                  </a:lnTo>
                  <a:lnTo>
                    <a:pt x="1364" y="1087"/>
                  </a:lnTo>
                  <a:lnTo>
                    <a:pt x="1365" y="1088"/>
                  </a:lnTo>
                  <a:lnTo>
                    <a:pt x="1365" y="1089"/>
                  </a:lnTo>
                  <a:lnTo>
                    <a:pt x="1364" y="1092"/>
                  </a:lnTo>
                  <a:lnTo>
                    <a:pt x="1360" y="1097"/>
                  </a:lnTo>
                  <a:lnTo>
                    <a:pt x="1358" y="1104"/>
                  </a:lnTo>
                  <a:lnTo>
                    <a:pt x="1355" y="1113"/>
                  </a:lnTo>
                  <a:lnTo>
                    <a:pt x="1354" y="1124"/>
                  </a:lnTo>
                  <a:lnTo>
                    <a:pt x="1355" y="1130"/>
                  </a:lnTo>
                  <a:lnTo>
                    <a:pt x="1358" y="1136"/>
                  </a:lnTo>
                  <a:lnTo>
                    <a:pt x="1361" y="1141"/>
                  </a:lnTo>
                  <a:lnTo>
                    <a:pt x="1366" y="1147"/>
                  </a:lnTo>
                  <a:lnTo>
                    <a:pt x="1376" y="1155"/>
                  </a:lnTo>
                  <a:lnTo>
                    <a:pt x="1381" y="1161"/>
                  </a:lnTo>
                  <a:lnTo>
                    <a:pt x="1385" y="1167"/>
                  </a:lnTo>
                  <a:lnTo>
                    <a:pt x="1390" y="1174"/>
                  </a:lnTo>
                  <a:lnTo>
                    <a:pt x="1392" y="1182"/>
                  </a:lnTo>
                  <a:lnTo>
                    <a:pt x="1393" y="1191"/>
                  </a:lnTo>
                  <a:lnTo>
                    <a:pt x="1393" y="1194"/>
                  </a:lnTo>
                  <a:lnTo>
                    <a:pt x="1392" y="1198"/>
                  </a:lnTo>
                  <a:lnTo>
                    <a:pt x="1391" y="1200"/>
                  </a:lnTo>
                  <a:lnTo>
                    <a:pt x="1389" y="1202"/>
                  </a:lnTo>
                  <a:lnTo>
                    <a:pt x="1383" y="1205"/>
                  </a:lnTo>
                  <a:lnTo>
                    <a:pt x="1378" y="1205"/>
                  </a:lnTo>
                  <a:lnTo>
                    <a:pt x="1372" y="1204"/>
                  </a:lnTo>
                  <a:lnTo>
                    <a:pt x="1366" y="1199"/>
                  </a:lnTo>
                  <a:lnTo>
                    <a:pt x="1360" y="1194"/>
                  </a:lnTo>
                  <a:lnTo>
                    <a:pt x="1355" y="1189"/>
                  </a:lnTo>
                  <a:lnTo>
                    <a:pt x="1351" y="1185"/>
                  </a:lnTo>
                  <a:lnTo>
                    <a:pt x="1345" y="1181"/>
                  </a:lnTo>
                  <a:lnTo>
                    <a:pt x="1341" y="1180"/>
                  </a:lnTo>
                  <a:lnTo>
                    <a:pt x="1337" y="1179"/>
                  </a:lnTo>
                  <a:lnTo>
                    <a:pt x="1333" y="1177"/>
                  </a:lnTo>
                  <a:lnTo>
                    <a:pt x="1328" y="1177"/>
                  </a:lnTo>
                  <a:lnTo>
                    <a:pt x="1322" y="1179"/>
                  </a:lnTo>
                  <a:lnTo>
                    <a:pt x="1318" y="1180"/>
                  </a:lnTo>
                  <a:lnTo>
                    <a:pt x="1316" y="1181"/>
                  </a:lnTo>
                  <a:lnTo>
                    <a:pt x="1314" y="1183"/>
                  </a:lnTo>
                  <a:lnTo>
                    <a:pt x="1311" y="1191"/>
                  </a:lnTo>
                  <a:lnTo>
                    <a:pt x="1310" y="1200"/>
                  </a:lnTo>
                  <a:lnTo>
                    <a:pt x="1309" y="1206"/>
                  </a:lnTo>
                  <a:lnTo>
                    <a:pt x="1308" y="1211"/>
                  </a:lnTo>
                  <a:lnTo>
                    <a:pt x="1307" y="1215"/>
                  </a:lnTo>
                  <a:lnTo>
                    <a:pt x="1304" y="1219"/>
                  </a:lnTo>
                  <a:lnTo>
                    <a:pt x="1302" y="1223"/>
                  </a:lnTo>
                  <a:lnTo>
                    <a:pt x="1298" y="1225"/>
                  </a:lnTo>
                  <a:lnTo>
                    <a:pt x="1296" y="1227"/>
                  </a:lnTo>
                  <a:lnTo>
                    <a:pt x="1292" y="1229"/>
                  </a:lnTo>
                  <a:lnTo>
                    <a:pt x="1290" y="1230"/>
                  </a:lnTo>
                  <a:lnTo>
                    <a:pt x="1289" y="1232"/>
                  </a:lnTo>
                  <a:lnTo>
                    <a:pt x="1290" y="1236"/>
                  </a:lnTo>
                  <a:lnTo>
                    <a:pt x="1292" y="1239"/>
                  </a:lnTo>
                  <a:lnTo>
                    <a:pt x="1295" y="1243"/>
                  </a:lnTo>
                  <a:lnTo>
                    <a:pt x="1296" y="1248"/>
                  </a:lnTo>
                  <a:lnTo>
                    <a:pt x="1297" y="1252"/>
                  </a:lnTo>
                  <a:lnTo>
                    <a:pt x="1298" y="1258"/>
                  </a:lnTo>
                  <a:lnTo>
                    <a:pt x="1297" y="1262"/>
                  </a:lnTo>
                  <a:lnTo>
                    <a:pt x="1295" y="1265"/>
                  </a:lnTo>
                  <a:lnTo>
                    <a:pt x="1291" y="1268"/>
                  </a:lnTo>
                  <a:lnTo>
                    <a:pt x="1288" y="1269"/>
                  </a:lnTo>
                  <a:lnTo>
                    <a:pt x="1284" y="1269"/>
                  </a:lnTo>
                  <a:lnTo>
                    <a:pt x="1280" y="1268"/>
                  </a:lnTo>
                  <a:lnTo>
                    <a:pt x="1277" y="1265"/>
                  </a:lnTo>
                  <a:lnTo>
                    <a:pt x="1276" y="1262"/>
                  </a:lnTo>
                  <a:lnTo>
                    <a:pt x="1273" y="1259"/>
                  </a:lnTo>
                  <a:lnTo>
                    <a:pt x="1271" y="1256"/>
                  </a:lnTo>
                  <a:lnTo>
                    <a:pt x="1269" y="1255"/>
                  </a:lnTo>
                  <a:lnTo>
                    <a:pt x="1266" y="1252"/>
                  </a:lnTo>
                  <a:lnTo>
                    <a:pt x="1264" y="1252"/>
                  </a:lnTo>
                  <a:lnTo>
                    <a:pt x="1261" y="1252"/>
                  </a:lnTo>
                  <a:lnTo>
                    <a:pt x="1259" y="1254"/>
                  </a:lnTo>
                  <a:lnTo>
                    <a:pt x="1257" y="1255"/>
                  </a:lnTo>
                  <a:lnTo>
                    <a:pt x="1254" y="1257"/>
                  </a:lnTo>
                  <a:lnTo>
                    <a:pt x="1253" y="1259"/>
                  </a:lnTo>
                  <a:lnTo>
                    <a:pt x="1252" y="1263"/>
                  </a:lnTo>
                  <a:lnTo>
                    <a:pt x="1251" y="1267"/>
                  </a:lnTo>
                  <a:lnTo>
                    <a:pt x="1251" y="1270"/>
                  </a:lnTo>
                  <a:lnTo>
                    <a:pt x="1252" y="1273"/>
                  </a:lnTo>
                  <a:lnTo>
                    <a:pt x="1253" y="1275"/>
                  </a:lnTo>
                  <a:lnTo>
                    <a:pt x="1255" y="1277"/>
                  </a:lnTo>
                  <a:lnTo>
                    <a:pt x="1259" y="1280"/>
                  </a:lnTo>
                  <a:lnTo>
                    <a:pt x="1261" y="1283"/>
                  </a:lnTo>
                  <a:lnTo>
                    <a:pt x="1261" y="1287"/>
                  </a:lnTo>
                  <a:lnTo>
                    <a:pt x="1261" y="1293"/>
                  </a:lnTo>
                  <a:lnTo>
                    <a:pt x="1261" y="1295"/>
                  </a:lnTo>
                  <a:lnTo>
                    <a:pt x="1260" y="1297"/>
                  </a:lnTo>
                  <a:lnTo>
                    <a:pt x="1259" y="1299"/>
                  </a:lnTo>
                  <a:lnTo>
                    <a:pt x="1257" y="1301"/>
                  </a:lnTo>
                  <a:lnTo>
                    <a:pt x="1251" y="1303"/>
                  </a:lnTo>
                  <a:lnTo>
                    <a:pt x="1244" y="1305"/>
                  </a:lnTo>
                  <a:lnTo>
                    <a:pt x="1238" y="1305"/>
                  </a:lnTo>
                  <a:lnTo>
                    <a:pt x="1233" y="1307"/>
                  </a:lnTo>
                  <a:lnTo>
                    <a:pt x="1229" y="1309"/>
                  </a:lnTo>
                  <a:lnTo>
                    <a:pt x="1223" y="1313"/>
                  </a:lnTo>
                  <a:lnTo>
                    <a:pt x="1220" y="1315"/>
                  </a:lnTo>
                  <a:lnTo>
                    <a:pt x="1216" y="1317"/>
                  </a:lnTo>
                  <a:lnTo>
                    <a:pt x="1214" y="1317"/>
                  </a:lnTo>
                  <a:lnTo>
                    <a:pt x="1210" y="1315"/>
                  </a:lnTo>
                  <a:lnTo>
                    <a:pt x="1207" y="1313"/>
                  </a:lnTo>
                  <a:lnTo>
                    <a:pt x="1203" y="1308"/>
                  </a:lnTo>
                  <a:lnTo>
                    <a:pt x="1201" y="1300"/>
                  </a:lnTo>
                  <a:lnTo>
                    <a:pt x="1198" y="1289"/>
                  </a:lnTo>
                  <a:lnTo>
                    <a:pt x="1200" y="1284"/>
                  </a:lnTo>
                  <a:lnTo>
                    <a:pt x="1202" y="1280"/>
                  </a:lnTo>
                  <a:lnTo>
                    <a:pt x="1206" y="1275"/>
                  </a:lnTo>
                  <a:lnTo>
                    <a:pt x="1211" y="1273"/>
                  </a:lnTo>
                  <a:lnTo>
                    <a:pt x="1215" y="1271"/>
                  </a:lnTo>
                  <a:lnTo>
                    <a:pt x="1217" y="1270"/>
                  </a:lnTo>
                  <a:lnTo>
                    <a:pt x="1220" y="1268"/>
                  </a:lnTo>
                  <a:lnTo>
                    <a:pt x="1222" y="1264"/>
                  </a:lnTo>
                  <a:lnTo>
                    <a:pt x="1226" y="1258"/>
                  </a:lnTo>
                  <a:lnTo>
                    <a:pt x="1229" y="1250"/>
                  </a:lnTo>
                  <a:lnTo>
                    <a:pt x="1239" y="1240"/>
                  </a:lnTo>
                  <a:lnTo>
                    <a:pt x="1250" y="1232"/>
                  </a:lnTo>
                  <a:lnTo>
                    <a:pt x="1251" y="1225"/>
                  </a:lnTo>
                  <a:lnTo>
                    <a:pt x="1250" y="1218"/>
                  </a:lnTo>
                  <a:lnTo>
                    <a:pt x="1248" y="1212"/>
                  </a:lnTo>
                  <a:lnTo>
                    <a:pt x="1248" y="1206"/>
                  </a:lnTo>
                  <a:lnTo>
                    <a:pt x="1247" y="1198"/>
                  </a:lnTo>
                  <a:lnTo>
                    <a:pt x="1247" y="1189"/>
                  </a:lnTo>
                  <a:lnTo>
                    <a:pt x="1245" y="1183"/>
                  </a:lnTo>
                  <a:lnTo>
                    <a:pt x="1242" y="1179"/>
                  </a:lnTo>
                  <a:lnTo>
                    <a:pt x="1234" y="1175"/>
                  </a:lnTo>
                  <a:lnTo>
                    <a:pt x="1222" y="1170"/>
                  </a:lnTo>
                  <a:lnTo>
                    <a:pt x="1220" y="1170"/>
                  </a:lnTo>
                  <a:lnTo>
                    <a:pt x="1217" y="1172"/>
                  </a:lnTo>
                  <a:lnTo>
                    <a:pt x="1213" y="1175"/>
                  </a:lnTo>
                  <a:lnTo>
                    <a:pt x="1209" y="1177"/>
                  </a:lnTo>
                  <a:lnTo>
                    <a:pt x="1202" y="1185"/>
                  </a:lnTo>
                  <a:lnTo>
                    <a:pt x="1198" y="1191"/>
                  </a:lnTo>
                  <a:lnTo>
                    <a:pt x="1195" y="1194"/>
                  </a:lnTo>
                  <a:lnTo>
                    <a:pt x="1190" y="1196"/>
                  </a:lnTo>
                  <a:lnTo>
                    <a:pt x="1185" y="1198"/>
                  </a:lnTo>
                  <a:lnTo>
                    <a:pt x="1178" y="1198"/>
                  </a:lnTo>
                  <a:lnTo>
                    <a:pt x="1172" y="1199"/>
                  </a:lnTo>
                  <a:lnTo>
                    <a:pt x="1167" y="1200"/>
                  </a:lnTo>
                  <a:lnTo>
                    <a:pt x="1163" y="1202"/>
                  </a:lnTo>
                  <a:lnTo>
                    <a:pt x="1162" y="1205"/>
                  </a:lnTo>
                  <a:lnTo>
                    <a:pt x="1162" y="1208"/>
                  </a:lnTo>
                  <a:lnTo>
                    <a:pt x="1162" y="1212"/>
                  </a:lnTo>
                  <a:lnTo>
                    <a:pt x="1164" y="1213"/>
                  </a:lnTo>
                  <a:lnTo>
                    <a:pt x="1165" y="1215"/>
                  </a:lnTo>
                  <a:lnTo>
                    <a:pt x="1171" y="1218"/>
                  </a:lnTo>
                  <a:lnTo>
                    <a:pt x="1178" y="1219"/>
                  </a:lnTo>
                  <a:lnTo>
                    <a:pt x="1183" y="1221"/>
                  </a:lnTo>
                  <a:lnTo>
                    <a:pt x="1187" y="1224"/>
                  </a:lnTo>
                  <a:lnTo>
                    <a:pt x="1189" y="1226"/>
                  </a:lnTo>
                  <a:lnTo>
                    <a:pt x="1192" y="1230"/>
                  </a:lnTo>
                  <a:lnTo>
                    <a:pt x="1195" y="1233"/>
                  </a:lnTo>
                  <a:lnTo>
                    <a:pt x="1196" y="1238"/>
                  </a:lnTo>
                  <a:lnTo>
                    <a:pt x="1196" y="1242"/>
                  </a:lnTo>
                  <a:lnTo>
                    <a:pt x="1196" y="1246"/>
                  </a:lnTo>
                  <a:lnTo>
                    <a:pt x="1195" y="1250"/>
                  </a:lnTo>
                  <a:lnTo>
                    <a:pt x="1192" y="1255"/>
                  </a:lnTo>
                  <a:lnTo>
                    <a:pt x="1190" y="1258"/>
                  </a:lnTo>
                  <a:lnTo>
                    <a:pt x="1187" y="1263"/>
                  </a:lnTo>
                  <a:lnTo>
                    <a:pt x="1178" y="1270"/>
                  </a:lnTo>
                  <a:lnTo>
                    <a:pt x="1169" y="1275"/>
                  </a:lnTo>
                  <a:lnTo>
                    <a:pt x="1165" y="1277"/>
                  </a:lnTo>
                  <a:lnTo>
                    <a:pt x="1162" y="1281"/>
                  </a:lnTo>
                  <a:lnTo>
                    <a:pt x="1159" y="1284"/>
                  </a:lnTo>
                  <a:lnTo>
                    <a:pt x="1157" y="1289"/>
                  </a:lnTo>
                  <a:lnTo>
                    <a:pt x="1156" y="1297"/>
                  </a:lnTo>
                  <a:lnTo>
                    <a:pt x="1156" y="1305"/>
                  </a:lnTo>
                  <a:lnTo>
                    <a:pt x="1157" y="1313"/>
                  </a:lnTo>
                  <a:lnTo>
                    <a:pt x="1157" y="1322"/>
                  </a:lnTo>
                  <a:lnTo>
                    <a:pt x="1156" y="1332"/>
                  </a:lnTo>
                  <a:lnTo>
                    <a:pt x="1153" y="1341"/>
                  </a:lnTo>
                  <a:lnTo>
                    <a:pt x="1151" y="1345"/>
                  </a:lnTo>
                  <a:lnTo>
                    <a:pt x="1148" y="1349"/>
                  </a:lnTo>
                  <a:lnTo>
                    <a:pt x="1145" y="1350"/>
                  </a:lnTo>
                  <a:lnTo>
                    <a:pt x="1143" y="1351"/>
                  </a:lnTo>
                  <a:lnTo>
                    <a:pt x="1139" y="1351"/>
                  </a:lnTo>
                  <a:lnTo>
                    <a:pt x="1135" y="1350"/>
                  </a:lnTo>
                  <a:lnTo>
                    <a:pt x="1132" y="1349"/>
                  </a:lnTo>
                  <a:lnTo>
                    <a:pt x="1128" y="1346"/>
                  </a:lnTo>
                  <a:lnTo>
                    <a:pt x="1126" y="1344"/>
                  </a:lnTo>
                  <a:lnTo>
                    <a:pt x="1122" y="1343"/>
                  </a:lnTo>
                  <a:lnTo>
                    <a:pt x="1118" y="1341"/>
                  </a:lnTo>
                  <a:lnTo>
                    <a:pt x="1114" y="1343"/>
                  </a:lnTo>
                  <a:lnTo>
                    <a:pt x="1104" y="1344"/>
                  </a:lnTo>
                  <a:lnTo>
                    <a:pt x="1096" y="1346"/>
                  </a:lnTo>
                  <a:lnTo>
                    <a:pt x="1088" y="1346"/>
                  </a:lnTo>
                  <a:lnTo>
                    <a:pt x="1078" y="1345"/>
                  </a:lnTo>
                  <a:lnTo>
                    <a:pt x="1070" y="1343"/>
                  </a:lnTo>
                  <a:lnTo>
                    <a:pt x="1061" y="1339"/>
                  </a:lnTo>
                  <a:lnTo>
                    <a:pt x="1056" y="1338"/>
                  </a:lnTo>
                  <a:lnTo>
                    <a:pt x="1052" y="1337"/>
                  </a:lnTo>
                  <a:lnTo>
                    <a:pt x="1050" y="1337"/>
                  </a:lnTo>
                  <a:lnTo>
                    <a:pt x="1047" y="1339"/>
                  </a:lnTo>
                  <a:lnTo>
                    <a:pt x="1046" y="1340"/>
                  </a:lnTo>
                  <a:lnTo>
                    <a:pt x="1046" y="1343"/>
                  </a:lnTo>
                  <a:lnTo>
                    <a:pt x="1047" y="1345"/>
                  </a:lnTo>
                  <a:lnTo>
                    <a:pt x="1049" y="1349"/>
                  </a:lnTo>
                  <a:lnTo>
                    <a:pt x="1056" y="1355"/>
                  </a:lnTo>
                  <a:lnTo>
                    <a:pt x="1064" y="1362"/>
                  </a:lnTo>
                  <a:lnTo>
                    <a:pt x="1069" y="1365"/>
                  </a:lnTo>
                  <a:lnTo>
                    <a:pt x="1074" y="1368"/>
                  </a:lnTo>
                  <a:lnTo>
                    <a:pt x="1078" y="1369"/>
                  </a:lnTo>
                  <a:lnTo>
                    <a:pt x="1082" y="1370"/>
                  </a:lnTo>
                  <a:lnTo>
                    <a:pt x="1089" y="1371"/>
                  </a:lnTo>
                  <a:lnTo>
                    <a:pt x="1097" y="1374"/>
                  </a:lnTo>
                  <a:lnTo>
                    <a:pt x="1101" y="1375"/>
                  </a:lnTo>
                  <a:lnTo>
                    <a:pt x="1103" y="1378"/>
                  </a:lnTo>
                  <a:lnTo>
                    <a:pt x="1107" y="1381"/>
                  </a:lnTo>
                  <a:lnTo>
                    <a:pt x="1109" y="1384"/>
                  </a:lnTo>
                  <a:lnTo>
                    <a:pt x="1109" y="1388"/>
                  </a:lnTo>
                  <a:lnTo>
                    <a:pt x="1109" y="1391"/>
                  </a:lnTo>
                  <a:lnTo>
                    <a:pt x="1109" y="1396"/>
                  </a:lnTo>
                  <a:lnTo>
                    <a:pt x="1108" y="1400"/>
                  </a:lnTo>
                  <a:lnTo>
                    <a:pt x="1104" y="1409"/>
                  </a:lnTo>
                  <a:lnTo>
                    <a:pt x="1101" y="1418"/>
                  </a:lnTo>
                  <a:lnTo>
                    <a:pt x="1094" y="1434"/>
                  </a:lnTo>
                  <a:lnTo>
                    <a:pt x="1087" y="1448"/>
                  </a:lnTo>
                  <a:lnTo>
                    <a:pt x="1082" y="1456"/>
                  </a:lnTo>
                  <a:lnTo>
                    <a:pt x="1078" y="1462"/>
                  </a:lnTo>
                  <a:lnTo>
                    <a:pt x="1074" y="1466"/>
                  </a:lnTo>
                  <a:lnTo>
                    <a:pt x="1069" y="1470"/>
                  </a:lnTo>
                  <a:lnTo>
                    <a:pt x="1059" y="1475"/>
                  </a:lnTo>
                  <a:lnTo>
                    <a:pt x="1053" y="1478"/>
                  </a:lnTo>
                  <a:lnTo>
                    <a:pt x="1052" y="1481"/>
                  </a:lnTo>
                  <a:lnTo>
                    <a:pt x="1051" y="1486"/>
                  </a:lnTo>
                  <a:lnTo>
                    <a:pt x="1050" y="1497"/>
                  </a:lnTo>
                  <a:lnTo>
                    <a:pt x="1050" y="1511"/>
                  </a:lnTo>
                  <a:lnTo>
                    <a:pt x="1050" y="1516"/>
                  </a:lnTo>
                  <a:lnTo>
                    <a:pt x="1049" y="1521"/>
                  </a:lnTo>
                  <a:lnTo>
                    <a:pt x="1046" y="1525"/>
                  </a:lnTo>
                  <a:lnTo>
                    <a:pt x="1044" y="1527"/>
                  </a:lnTo>
                  <a:lnTo>
                    <a:pt x="1037" y="1530"/>
                  </a:lnTo>
                  <a:lnTo>
                    <a:pt x="1028" y="1532"/>
                  </a:lnTo>
                  <a:lnTo>
                    <a:pt x="1025" y="1533"/>
                  </a:lnTo>
                  <a:lnTo>
                    <a:pt x="1022" y="1535"/>
                  </a:lnTo>
                  <a:lnTo>
                    <a:pt x="1021" y="1536"/>
                  </a:lnTo>
                  <a:lnTo>
                    <a:pt x="1020" y="1539"/>
                  </a:lnTo>
                  <a:lnTo>
                    <a:pt x="1020" y="1545"/>
                  </a:lnTo>
                  <a:lnTo>
                    <a:pt x="1021" y="1551"/>
                  </a:lnTo>
                  <a:lnTo>
                    <a:pt x="1025" y="1555"/>
                  </a:lnTo>
                  <a:lnTo>
                    <a:pt x="1028" y="1561"/>
                  </a:lnTo>
                  <a:lnTo>
                    <a:pt x="1033" y="1565"/>
                  </a:lnTo>
                  <a:lnTo>
                    <a:pt x="1038" y="1567"/>
                  </a:lnTo>
                  <a:lnTo>
                    <a:pt x="1047" y="1570"/>
                  </a:lnTo>
                  <a:lnTo>
                    <a:pt x="1057" y="1574"/>
                  </a:lnTo>
                  <a:lnTo>
                    <a:pt x="1061" y="1578"/>
                  </a:lnTo>
                  <a:lnTo>
                    <a:pt x="1062" y="1580"/>
                  </a:lnTo>
                  <a:lnTo>
                    <a:pt x="1063" y="1583"/>
                  </a:lnTo>
                  <a:lnTo>
                    <a:pt x="1063" y="1586"/>
                  </a:lnTo>
                  <a:lnTo>
                    <a:pt x="1059" y="1591"/>
                  </a:lnTo>
                  <a:lnTo>
                    <a:pt x="1056" y="1597"/>
                  </a:lnTo>
                  <a:lnTo>
                    <a:pt x="1055" y="1604"/>
                  </a:lnTo>
                  <a:lnTo>
                    <a:pt x="1053" y="1612"/>
                  </a:lnTo>
                  <a:lnTo>
                    <a:pt x="1055" y="1621"/>
                  </a:lnTo>
                  <a:lnTo>
                    <a:pt x="1055" y="1628"/>
                  </a:lnTo>
                  <a:lnTo>
                    <a:pt x="1055" y="1630"/>
                  </a:lnTo>
                  <a:lnTo>
                    <a:pt x="1053" y="1633"/>
                  </a:lnTo>
                  <a:lnTo>
                    <a:pt x="1052" y="1634"/>
                  </a:lnTo>
                  <a:lnTo>
                    <a:pt x="1050" y="1635"/>
                  </a:lnTo>
                  <a:lnTo>
                    <a:pt x="1045" y="1634"/>
                  </a:lnTo>
                  <a:lnTo>
                    <a:pt x="1039" y="1631"/>
                  </a:lnTo>
                  <a:lnTo>
                    <a:pt x="1032" y="1628"/>
                  </a:lnTo>
                  <a:lnTo>
                    <a:pt x="1025" y="1624"/>
                  </a:lnTo>
                  <a:lnTo>
                    <a:pt x="1021" y="1623"/>
                  </a:lnTo>
                  <a:lnTo>
                    <a:pt x="1018" y="1623"/>
                  </a:lnTo>
                  <a:lnTo>
                    <a:pt x="1017" y="1626"/>
                  </a:lnTo>
                  <a:lnTo>
                    <a:pt x="1015" y="1629"/>
                  </a:lnTo>
                  <a:lnTo>
                    <a:pt x="1013" y="1637"/>
                  </a:lnTo>
                  <a:lnTo>
                    <a:pt x="1012" y="1643"/>
                  </a:lnTo>
                  <a:lnTo>
                    <a:pt x="1011" y="1647"/>
                  </a:lnTo>
                  <a:lnTo>
                    <a:pt x="1009" y="1652"/>
                  </a:lnTo>
                  <a:lnTo>
                    <a:pt x="1011" y="1653"/>
                  </a:lnTo>
                  <a:lnTo>
                    <a:pt x="1011" y="1655"/>
                  </a:lnTo>
                  <a:lnTo>
                    <a:pt x="1012" y="1656"/>
                  </a:lnTo>
                  <a:lnTo>
                    <a:pt x="1014" y="1656"/>
                  </a:lnTo>
                  <a:lnTo>
                    <a:pt x="1017" y="1658"/>
                  </a:lnTo>
                  <a:lnTo>
                    <a:pt x="1019" y="1659"/>
                  </a:lnTo>
                  <a:lnTo>
                    <a:pt x="1020" y="1661"/>
                  </a:lnTo>
                  <a:lnTo>
                    <a:pt x="1020" y="1664"/>
                  </a:lnTo>
                  <a:lnTo>
                    <a:pt x="1020" y="1667"/>
                  </a:lnTo>
                  <a:lnTo>
                    <a:pt x="1018" y="1671"/>
                  </a:lnTo>
                  <a:lnTo>
                    <a:pt x="1015" y="1674"/>
                  </a:lnTo>
                  <a:lnTo>
                    <a:pt x="1013" y="1678"/>
                  </a:lnTo>
                  <a:lnTo>
                    <a:pt x="1011" y="1683"/>
                  </a:lnTo>
                  <a:lnTo>
                    <a:pt x="1011" y="1689"/>
                  </a:lnTo>
                  <a:lnTo>
                    <a:pt x="1011" y="1696"/>
                  </a:lnTo>
                  <a:lnTo>
                    <a:pt x="1009" y="1704"/>
                  </a:lnTo>
                  <a:lnTo>
                    <a:pt x="1008" y="1712"/>
                  </a:lnTo>
                  <a:lnTo>
                    <a:pt x="1006" y="1717"/>
                  </a:lnTo>
                  <a:lnTo>
                    <a:pt x="1002" y="1722"/>
                  </a:lnTo>
                  <a:lnTo>
                    <a:pt x="998" y="1724"/>
                  </a:lnTo>
                  <a:lnTo>
                    <a:pt x="995" y="1724"/>
                  </a:lnTo>
                  <a:lnTo>
                    <a:pt x="993" y="1724"/>
                  </a:lnTo>
                  <a:lnTo>
                    <a:pt x="992" y="1723"/>
                  </a:lnTo>
                  <a:lnTo>
                    <a:pt x="989" y="1721"/>
                  </a:lnTo>
                  <a:lnTo>
                    <a:pt x="988" y="1715"/>
                  </a:lnTo>
                  <a:lnTo>
                    <a:pt x="988" y="1711"/>
                  </a:lnTo>
                  <a:lnTo>
                    <a:pt x="988" y="1709"/>
                  </a:lnTo>
                  <a:lnTo>
                    <a:pt x="987" y="1709"/>
                  </a:lnTo>
                  <a:lnTo>
                    <a:pt x="986" y="1710"/>
                  </a:lnTo>
                  <a:lnTo>
                    <a:pt x="984" y="1718"/>
                  </a:lnTo>
                  <a:lnTo>
                    <a:pt x="984" y="1731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rgbClr val="80808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44334" y="2320817"/>
              <a:ext cx="6067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浙江</a:t>
              </a:r>
              <a:endPara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北京"/>
          <p:cNvSpPr/>
          <p:nvPr/>
        </p:nvSpPr>
        <p:spPr bwMode="auto">
          <a:xfrm>
            <a:off x="419890" y="2181683"/>
            <a:ext cx="750356" cy="865796"/>
          </a:xfrm>
          <a:custGeom>
            <a:avLst/>
            <a:gdLst>
              <a:gd name="T0" fmla="*/ 1955697307 w 636"/>
              <a:gd name="T1" fmla="*/ 2147483646 h 711"/>
              <a:gd name="T2" fmla="*/ 2081164546 w 636"/>
              <a:gd name="T3" fmla="*/ 2147483646 h 711"/>
              <a:gd name="T4" fmla="*/ 2147483646 w 636"/>
              <a:gd name="T5" fmla="*/ 2147483646 h 711"/>
              <a:gd name="T6" fmla="*/ 2147483646 w 636"/>
              <a:gd name="T7" fmla="*/ 2147483646 h 711"/>
              <a:gd name="T8" fmla="*/ 2147483646 w 636"/>
              <a:gd name="T9" fmla="*/ 2147483646 h 711"/>
              <a:gd name="T10" fmla="*/ 2147483646 w 636"/>
              <a:gd name="T11" fmla="*/ 2147483646 h 711"/>
              <a:gd name="T12" fmla="*/ 2147483646 w 636"/>
              <a:gd name="T13" fmla="*/ 2147483646 h 711"/>
              <a:gd name="T14" fmla="*/ 2147483646 w 636"/>
              <a:gd name="T15" fmla="*/ 2147483646 h 711"/>
              <a:gd name="T16" fmla="*/ 2147483646 w 636"/>
              <a:gd name="T17" fmla="*/ 2147483646 h 711"/>
              <a:gd name="T18" fmla="*/ 2147483646 w 636"/>
              <a:gd name="T19" fmla="*/ 2147483646 h 711"/>
              <a:gd name="T20" fmla="*/ 2147483646 w 636"/>
              <a:gd name="T21" fmla="*/ 2147483646 h 711"/>
              <a:gd name="T22" fmla="*/ 2147483646 w 636"/>
              <a:gd name="T23" fmla="*/ 2147483646 h 711"/>
              <a:gd name="T24" fmla="*/ 2147483646 w 636"/>
              <a:gd name="T25" fmla="*/ 2147483646 h 711"/>
              <a:gd name="T26" fmla="*/ 2147483646 w 636"/>
              <a:gd name="T27" fmla="*/ 2147483646 h 711"/>
              <a:gd name="T28" fmla="*/ 2147483646 w 636"/>
              <a:gd name="T29" fmla="*/ 2147483646 h 711"/>
              <a:gd name="T30" fmla="*/ 2147483646 w 636"/>
              <a:gd name="T31" fmla="*/ 2147483646 h 711"/>
              <a:gd name="T32" fmla="*/ 2147483646 w 636"/>
              <a:gd name="T33" fmla="*/ 2147483646 h 711"/>
              <a:gd name="T34" fmla="*/ 2147483646 w 636"/>
              <a:gd name="T35" fmla="*/ 2147483646 h 711"/>
              <a:gd name="T36" fmla="*/ 2147483646 w 636"/>
              <a:gd name="T37" fmla="*/ 2147483646 h 711"/>
              <a:gd name="T38" fmla="*/ 2147483646 w 636"/>
              <a:gd name="T39" fmla="*/ 2147483646 h 711"/>
              <a:gd name="T40" fmla="*/ 2147483646 w 636"/>
              <a:gd name="T41" fmla="*/ 2012369658 h 711"/>
              <a:gd name="T42" fmla="*/ 2147483646 w 636"/>
              <a:gd name="T43" fmla="*/ 2044835641 h 711"/>
              <a:gd name="T44" fmla="*/ 2147483646 w 636"/>
              <a:gd name="T45" fmla="*/ 1785188160 h 711"/>
              <a:gd name="T46" fmla="*/ 2147483646 w 636"/>
              <a:gd name="T47" fmla="*/ 1614781690 h 711"/>
              <a:gd name="T48" fmla="*/ 2147483646 w 636"/>
              <a:gd name="T49" fmla="*/ 1574199161 h 711"/>
              <a:gd name="T50" fmla="*/ 2147483646 w 636"/>
              <a:gd name="T51" fmla="*/ 1306435134 h 711"/>
              <a:gd name="T52" fmla="*/ 2147483646 w 636"/>
              <a:gd name="T53" fmla="*/ 1192844285 h 711"/>
              <a:gd name="T54" fmla="*/ 2147483646 w 636"/>
              <a:gd name="T55" fmla="*/ 1152261756 h 711"/>
              <a:gd name="T56" fmla="*/ 2147483646 w 636"/>
              <a:gd name="T57" fmla="*/ 754633598 h 711"/>
              <a:gd name="T58" fmla="*/ 2147483646 w 636"/>
              <a:gd name="T59" fmla="*/ 397628158 h 711"/>
              <a:gd name="T60" fmla="*/ 2147483646 w 636"/>
              <a:gd name="T61" fmla="*/ 24349437 h 711"/>
              <a:gd name="T62" fmla="*/ 2147483646 w 636"/>
              <a:gd name="T63" fmla="*/ 24349437 h 711"/>
              <a:gd name="T64" fmla="*/ 2147483646 w 636"/>
              <a:gd name="T65" fmla="*/ 227221889 h 711"/>
              <a:gd name="T66" fmla="*/ 2147483646 w 636"/>
              <a:gd name="T67" fmla="*/ 275880573 h 711"/>
              <a:gd name="T68" fmla="*/ 2147483646 w 636"/>
              <a:gd name="T69" fmla="*/ 413820859 h 711"/>
              <a:gd name="T70" fmla="*/ 2125438213 w 636"/>
              <a:gd name="T71" fmla="*/ 511219008 h 711"/>
              <a:gd name="T72" fmla="*/ 1963051071 w 636"/>
              <a:gd name="T73" fmla="*/ 584227128 h 711"/>
              <a:gd name="T74" fmla="*/ 2147483646 w 636"/>
              <a:gd name="T75" fmla="*/ 876381184 h 711"/>
              <a:gd name="T76" fmla="*/ 2147483646 w 636"/>
              <a:gd name="T77" fmla="*/ 1046747062 h 711"/>
              <a:gd name="T78" fmla="*/ 1859758437 w 636"/>
              <a:gd name="T79" fmla="*/ 1127912320 h 711"/>
              <a:gd name="T80" fmla="*/ 1719545899 w 636"/>
              <a:gd name="T81" fmla="*/ 1062980153 h 711"/>
              <a:gd name="T82" fmla="*/ 1594078660 w 636"/>
              <a:gd name="T83" fmla="*/ 1403792892 h 711"/>
              <a:gd name="T84" fmla="*/ 1298870515 w 636"/>
              <a:gd name="T85" fmla="*/ 1760838522 h 711"/>
              <a:gd name="T86" fmla="*/ 1062719107 w 636"/>
              <a:gd name="T87" fmla="*/ 1695906557 h 711"/>
              <a:gd name="T88" fmla="*/ 782294031 w 636"/>
              <a:gd name="T89" fmla="*/ 1842003579 h 711"/>
              <a:gd name="T90" fmla="*/ 664180556 w 636"/>
              <a:gd name="T91" fmla="*/ 2147483646 h 711"/>
              <a:gd name="T92" fmla="*/ 1011053904 w 636"/>
              <a:gd name="T93" fmla="*/ 2147483646 h 711"/>
              <a:gd name="T94" fmla="*/ 1070110641 w 636"/>
              <a:gd name="T95" fmla="*/ 2147483646 h 711"/>
              <a:gd name="T96" fmla="*/ 848704532 w 636"/>
              <a:gd name="T97" fmla="*/ 2147483646 h 711"/>
              <a:gd name="T98" fmla="*/ 464949052 w 636"/>
              <a:gd name="T99" fmla="*/ 2147483646 h 711"/>
              <a:gd name="T100" fmla="*/ 0 w 636"/>
              <a:gd name="T101" fmla="*/ 2147483646 h 711"/>
              <a:gd name="T102" fmla="*/ 73802036 w 636"/>
              <a:gd name="T103" fmla="*/ 2147483646 h 711"/>
              <a:gd name="T104" fmla="*/ 287816610 w 636"/>
              <a:gd name="T105" fmla="*/ 2147483646 h 711"/>
              <a:gd name="T106" fmla="*/ 125467239 w 636"/>
              <a:gd name="T107" fmla="*/ 2147483646 h 711"/>
              <a:gd name="T108" fmla="*/ 184486206 w 636"/>
              <a:gd name="T109" fmla="*/ 2147483646 h 711"/>
              <a:gd name="T110" fmla="*/ 273071311 w 636"/>
              <a:gd name="T111" fmla="*/ 2147483646 h 711"/>
              <a:gd name="T112" fmla="*/ 472302816 w 636"/>
              <a:gd name="T113" fmla="*/ 2147483646 h 711"/>
              <a:gd name="T114" fmla="*/ 686317390 w 636"/>
              <a:gd name="T115" fmla="*/ 2147483646 h 711"/>
              <a:gd name="T116" fmla="*/ 870841366 w 636"/>
              <a:gd name="T117" fmla="*/ 2147483646 h 711"/>
              <a:gd name="T118" fmla="*/ 1158657977 w 636"/>
              <a:gd name="T119" fmla="*/ 2147483646 h 711"/>
              <a:gd name="T120" fmla="*/ 1483356720 w 636"/>
              <a:gd name="T121" fmla="*/ 2147483646 h 71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636"/>
              <a:gd name="T184" fmla="*/ 0 h 711"/>
              <a:gd name="T185" fmla="*/ 636 w 636"/>
              <a:gd name="T186" fmla="*/ 711 h 711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636" h="711">
                <a:moveTo>
                  <a:pt x="237" y="646"/>
                </a:moveTo>
                <a:lnTo>
                  <a:pt x="245" y="646"/>
                </a:lnTo>
                <a:lnTo>
                  <a:pt x="252" y="646"/>
                </a:lnTo>
                <a:lnTo>
                  <a:pt x="257" y="646"/>
                </a:lnTo>
                <a:lnTo>
                  <a:pt x="262" y="648"/>
                </a:lnTo>
                <a:lnTo>
                  <a:pt x="265" y="650"/>
                </a:lnTo>
                <a:lnTo>
                  <a:pt x="268" y="655"/>
                </a:lnTo>
                <a:lnTo>
                  <a:pt x="270" y="659"/>
                </a:lnTo>
                <a:lnTo>
                  <a:pt x="272" y="668"/>
                </a:lnTo>
                <a:lnTo>
                  <a:pt x="275" y="678"/>
                </a:lnTo>
                <a:lnTo>
                  <a:pt x="279" y="689"/>
                </a:lnTo>
                <a:lnTo>
                  <a:pt x="282" y="694"/>
                </a:lnTo>
                <a:lnTo>
                  <a:pt x="285" y="699"/>
                </a:lnTo>
                <a:lnTo>
                  <a:pt x="289" y="703"/>
                </a:lnTo>
                <a:lnTo>
                  <a:pt x="291" y="706"/>
                </a:lnTo>
                <a:lnTo>
                  <a:pt x="296" y="708"/>
                </a:lnTo>
                <a:lnTo>
                  <a:pt x="300" y="709"/>
                </a:lnTo>
                <a:lnTo>
                  <a:pt x="304" y="711"/>
                </a:lnTo>
                <a:lnTo>
                  <a:pt x="308" y="711"/>
                </a:lnTo>
                <a:lnTo>
                  <a:pt x="312" y="711"/>
                </a:lnTo>
                <a:lnTo>
                  <a:pt x="315" y="708"/>
                </a:lnTo>
                <a:lnTo>
                  <a:pt x="319" y="707"/>
                </a:lnTo>
                <a:lnTo>
                  <a:pt x="321" y="703"/>
                </a:lnTo>
                <a:lnTo>
                  <a:pt x="325" y="696"/>
                </a:lnTo>
                <a:lnTo>
                  <a:pt x="331" y="689"/>
                </a:lnTo>
                <a:lnTo>
                  <a:pt x="337" y="681"/>
                </a:lnTo>
                <a:lnTo>
                  <a:pt x="344" y="675"/>
                </a:lnTo>
                <a:lnTo>
                  <a:pt x="354" y="664"/>
                </a:lnTo>
                <a:lnTo>
                  <a:pt x="364" y="655"/>
                </a:lnTo>
                <a:lnTo>
                  <a:pt x="372" y="646"/>
                </a:lnTo>
                <a:lnTo>
                  <a:pt x="379" y="639"/>
                </a:lnTo>
                <a:lnTo>
                  <a:pt x="383" y="637"/>
                </a:lnTo>
                <a:lnTo>
                  <a:pt x="386" y="635"/>
                </a:lnTo>
                <a:lnTo>
                  <a:pt x="390" y="633"/>
                </a:lnTo>
                <a:lnTo>
                  <a:pt x="394" y="633"/>
                </a:lnTo>
                <a:lnTo>
                  <a:pt x="401" y="633"/>
                </a:lnTo>
                <a:lnTo>
                  <a:pt x="409" y="636"/>
                </a:lnTo>
                <a:lnTo>
                  <a:pt x="413" y="637"/>
                </a:lnTo>
                <a:lnTo>
                  <a:pt x="416" y="637"/>
                </a:lnTo>
                <a:lnTo>
                  <a:pt x="420" y="636"/>
                </a:lnTo>
                <a:lnTo>
                  <a:pt x="422" y="636"/>
                </a:lnTo>
                <a:lnTo>
                  <a:pt x="428" y="631"/>
                </a:lnTo>
                <a:lnTo>
                  <a:pt x="434" y="625"/>
                </a:lnTo>
                <a:lnTo>
                  <a:pt x="436" y="623"/>
                </a:lnTo>
                <a:lnTo>
                  <a:pt x="439" y="621"/>
                </a:lnTo>
                <a:lnTo>
                  <a:pt x="441" y="621"/>
                </a:lnTo>
                <a:lnTo>
                  <a:pt x="444" y="621"/>
                </a:lnTo>
                <a:lnTo>
                  <a:pt x="448" y="625"/>
                </a:lnTo>
                <a:lnTo>
                  <a:pt x="453" y="631"/>
                </a:lnTo>
                <a:lnTo>
                  <a:pt x="457" y="632"/>
                </a:lnTo>
                <a:lnTo>
                  <a:pt x="460" y="633"/>
                </a:lnTo>
                <a:lnTo>
                  <a:pt x="464" y="632"/>
                </a:lnTo>
                <a:lnTo>
                  <a:pt x="467" y="630"/>
                </a:lnTo>
                <a:lnTo>
                  <a:pt x="471" y="626"/>
                </a:lnTo>
                <a:lnTo>
                  <a:pt x="474" y="621"/>
                </a:lnTo>
                <a:lnTo>
                  <a:pt x="477" y="615"/>
                </a:lnTo>
                <a:lnTo>
                  <a:pt x="478" y="608"/>
                </a:lnTo>
                <a:lnTo>
                  <a:pt x="479" y="593"/>
                </a:lnTo>
                <a:lnTo>
                  <a:pt x="482" y="580"/>
                </a:lnTo>
                <a:lnTo>
                  <a:pt x="486" y="568"/>
                </a:lnTo>
                <a:lnTo>
                  <a:pt x="492" y="556"/>
                </a:lnTo>
                <a:lnTo>
                  <a:pt x="499" y="547"/>
                </a:lnTo>
                <a:lnTo>
                  <a:pt x="503" y="542"/>
                </a:lnTo>
                <a:lnTo>
                  <a:pt x="503" y="539"/>
                </a:lnTo>
                <a:lnTo>
                  <a:pt x="501" y="537"/>
                </a:lnTo>
                <a:lnTo>
                  <a:pt x="496" y="535"/>
                </a:lnTo>
                <a:lnTo>
                  <a:pt x="489" y="532"/>
                </a:lnTo>
                <a:lnTo>
                  <a:pt x="478" y="528"/>
                </a:lnTo>
                <a:lnTo>
                  <a:pt x="467" y="524"/>
                </a:lnTo>
                <a:lnTo>
                  <a:pt x="458" y="519"/>
                </a:lnTo>
                <a:lnTo>
                  <a:pt x="449" y="516"/>
                </a:lnTo>
                <a:lnTo>
                  <a:pt x="446" y="513"/>
                </a:lnTo>
                <a:lnTo>
                  <a:pt x="442" y="509"/>
                </a:lnTo>
                <a:lnTo>
                  <a:pt x="440" y="504"/>
                </a:lnTo>
                <a:lnTo>
                  <a:pt x="438" y="499"/>
                </a:lnTo>
                <a:lnTo>
                  <a:pt x="435" y="488"/>
                </a:lnTo>
                <a:lnTo>
                  <a:pt x="435" y="479"/>
                </a:lnTo>
                <a:lnTo>
                  <a:pt x="435" y="469"/>
                </a:lnTo>
                <a:lnTo>
                  <a:pt x="434" y="460"/>
                </a:lnTo>
                <a:lnTo>
                  <a:pt x="434" y="455"/>
                </a:lnTo>
                <a:lnTo>
                  <a:pt x="435" y="450"/>
                </a:lnTo>
                <a:lnTo>
                  <a:pt x="436" y="447"/>
                </a:lnTo>
                <a:lnTo>
                  <a:pt x="440" y="444"/>
                </a:lnTo>
                <a:lnTo>
                  <a:pt x="446" y="441"/>
                </a:lnTo>
                <a:lnTo>
                  <a:pt x="454" y="436"/>
                </a:lnTo>
                <a:lnTo>
                  <a:pt x="460" y="435"/>
                </a:lnTo>
                <a:lnTo>
                  <a:pt x="465" y="434"/>
                </a:lnTo>
                <a:lnTo>
                  <a:pt x="472" y="434"/>
                </a:lnTo>
                <a:lnTo>
                  <a:pt x="480" y="435"/>
                </a:lnTo>
                <a:lnTo>
                  <a:pt x="496" y="436"/>
                </a:lnTo>
                <a:lnTo>
                  <a:pt x="510" y="435"/>
                </a:lnTo>
                <a:lnTo>
                  <a:pt x="523" y="432"/>
                </a:lnTo>
                <a:lnTo>
                  <a:pt x="534" y="428"/>
                </a:lnTo>
                <a:lnTo>
                  <a:pt x="546" y="423"/>
                </a:lnTo>
                <a:lnTo>
                  <a:pt x="559" y="419"/>
                </a:lnTo>
                <a:lnTo>
                  <a:pt x="572" y="416"/>
                </a:lnTo>
                <a:lnTo>
                  <a:pt x="583" y="410"/>
                </a:lnTo>
                <a:lnTo>
                  <a:pt x="589" y="404"/>
                </a:lnTo>
                <a:lnTo>
                  <a:pt x="592" y="397"/>
                </a:lnTo>
                <a:lnTo>
                  <a:pt x="593" y="394"/>
                </a:lnTo>
                <a:lnTo>
                  <a:pt x="596" y="392"/>
                </a:lnTo>
                <a:lnTo>
                  <a:pt x="599" y="391"/>
                </a:lnTo>
                <a:lnTo>
                  <a:pt x="604" y="390"/>
                </a:lnTo>
                <a:lnTo>
                  <a:pt x="612" y="388"/>
                </a:lnTo>
                <a:lnTo>
                  <a:pt x="617" y="386"/>
                </a:lnTo>
                <a:lnTo>
                  <a:pt x="619" y="381"/>
                </a:lnTo>
                <a:lnTo>
                  <a:pt x="619" y="374"/>
                </a:lnTo>
                <a:lnTo>
                  <a:pt x="619" y="366"/>
                </a:lnTo>
                <a:lnTo>
                  <a:pt x="619" y="358"/>
                </a:lnTo>
                <a:lnTo>
                  <a:pt x="617" y="348"/>
                </a:lnTo>
                <a:lnTo>
                  <a:pt x="615" y="341"/>
                </a:lnTo>
                <a:lnTo>
                  <a:pt x="614" y="334"/>
                </a:lnTo>
                <a:lnTo>
                  <a:pt x="611" y="330"/>
                </a:lnTo>
                <a:lnTo>
                  <a:pt x="602" y="320"/>
                </a:lnTo>
                <a:lnTo>
                  <a:pt x="592" y="306"/>
                </a:lnTo>
                <a:lnTo>
                  <a:pt x="589" y="299"/>
                </a:lnTo>
                <a:lnTo>
                  <a:pt x="586" y="293"/>
                </a:lnTo>
                <a:lnTo>
                  <a:pt x="584" y="287"/>
                </a:lnTo>
                <a:lnTo>
                  <a:pt x="583" y="281"/>
                </a:lnTo>
                <a:lnTo>
                  <a:pt x="594" y="270"/>
                </a:lnTo>
                <a:lnTo>
                  <a:pt x="606" y="260"/>
                </a:lnTo>
                <a:lnTo>
                  <a:pt x="606" y="257"/>
                </a:lnTo>
                <a:lnTo>
                  <a:pt x="605" y="254"/>
                </a:lnTo>
                <a:lnTo>
                  <a:pt x="603" y="252"/>
                </a:lnTo>
                <a:lnTo>
                  <a:pt x="600" y="249"/>
                </a:lnTo>
                <a:lnTo>
                  <a:pt x="597" y="248"/>
                </a:lnTo>
                <a:lnTo>
                  <a:pt x="593" y="248"/>
                </a:lnTo>
                <a:lnTo>
                  <a:pt x="589" y="249"/>
                </a:lnTo>
                <a:lnTo>
                  <a:pt x="585" y="252"/>
                </a:lnTo>
                <a:lnTo>
                  <a:pt x="580" y="253"/>
                </a:lnTo>
                <a:lnTo>
                  <a:pt x="577" y="253"/>
                </a:lnTo>
                <a:lnTo>
                  <a:pt x="574" y="252"/>
                </a:lnTo>
                <a:lnTo>
                  <a:pt x="572" y="248"/>
                </a:lnTo>
                <a:lnTo>
                  <a:pt x="570" y="245"/>
                </a:lnTo>
                <a:lnTo>
                  <a:pt x="568" y="239"/>
                </a:lnTo>
                <a:lnTo>
                  <a:pt x="568" y="233"/>
                </a:lnTo>
                <a:lnTo>
                  <a:pt x="568" y="227"/>
                </a:lnTo>
                <a:lnTo>
                  <a:pt x="570" y="220"/>
                </a:lnTo>
                <a:lnTo>
                  <a:pt x="573" y="215"/>
                </a:lnTo>
                <a:lnTo>
                  <a:pt x="575" y="210"/>
                </a:lnTo>
                <a:lnTo>
                  <a:pt x="579" y="205"/>
                </a:lnTo>
                <a:lnTo>
                  <a:pt x="584" y="203"/>
                </a:lnTo>
                <a:lnTo>
                  <a:pt x="589" y="201"/>
                </a:lnTo>
                <a:lnTo>
                  <a:pt x="592" y="199"/>
                </a:lnTo>
                <a:lnTo>
                  <a:pt x="597" y="198"/>
                </a:lnTo>
                <a:lnTo>
                  <a:pt x="606" y="198"/>
                </a:lnTo>
                <a:lnTo>
                  <a:pt x="615" y="198"/>
                </a:lnTo>
                <a:lnTo>
                  <a:pt x="619" y="197"/>
                </a:lnTo>
                <a:lnTo>
                  <a:pt x="623" y="196"/>
                </a:lnTo>
                <a:lnTo>
                  <a:pt x="627" y="194"/>
                </a:lnTo>
                <a:lnTo>
                  <a:pt x="629" y="191"/>
                </a:lnTo>
                <a:lnTo>
                  <a:pt x="633" y="184"/>
                </a:lnTo>
                <a:lnTo>
                  <a:pt x="635" y="177"/>
                </a:lnTo>
                <a:lnTo>
                  <a:pt x="636" y="171"/>
                </a:lnTo>
                <a:lnTo>
                  <a:pt x="635" y="165"/>
                </a:lnTo>
                <a:lnTo>
                  <a:pt x="633" y="161"/>
                </a:lnTo>
                <a:lnTo>
                  <a:pt x="629" y="158"/>
                </a:lnTo>
                <a:lnTo>
                  <a:pt x="623" y="154"/>
                </a:lnTo>
                <a:lnTo>
                  <a:pt x="615" y="152"/>
                </a:lnTo>
                <a:lnTo>
                  <a:pt x="592" y="148"/>
                </a:lnTo>
                <a:lnTo>
                  <a:pt x="567" y="147"/>
                </a:lnTo>
                <a:lnTo>
                  <a:pt x="545" y="147"/>
                </a:lnTo>
                <a:lnTo>
                  <a:pt x="530" y="147"/>
                </a:lnTo>
                <a:lnTo>
                  <a:pt x="518" y="150"/>
                </a:lnTo>
                <a:lnTo>
                  <a:pt x="508" y="151"/>
                </a:lnTo>
                <a:lnTo>
                  <a:pt x="498" y="150"/>
                </a:lnTo>
                <a:lnTo>
                  <a:pt x="486" y="147"/>
                </a:lnTo>
                <a:lnTo>
                  <a:pt x="474" y="142"/>
                </a:lnTo>
                <a:lnTo>
                  <a:pt x="464" y="135"/>
                </a:lnTo>
                <a:lnTo>
                  <a:pt x="454" y="127"/>
                </a:lnTo>
                <a:lnTo>
                  <a:pt x="448" y="117"/>
                </a:lnTo>
                <a:lnTo>
                  <a:pt x="442" y="109"/>
                </a:lnTo>
                <a:lnTo>
                  <a:pt x="436" y="101"/>
                </a:lnTo>
                <a:lnTo>
                  <a:pt x="429" y="93"/>
                </a:lnTo>
                <a:lnTo>
                  <a:pt x="422" y="87"/>
                </a:lnTo>
                <a:lnTo>
                  <a:pt x="413" y="79"/>
                </a:lnTo>
                <a:lnTo>
                  <a:pt x="404" y="73"/>
                </a:lnTo>
                <a:lnTo>
                  <a:pt x="396" y="66"/>
                </a:lnTo>
                <a:lnTo>
                  <a:pt x="388" y="58"/>
                </a:lnTo>
                <a:lnTo>
                  <a:pt x="382" y="49"/>
                </a:lnTo>
                <a:lnTo>
                  <a:pt x="377" y="40"/>
                </a:lnTo>
                <a:lnTo>
                  <a:pt x="373" y="31"/>
                </a:lnTo>
                <a:lnTo>
                  <a:pt x="371" y="21"/>
                </a:lnTo>
                <a:lnTo>
                  <a:pt x="370" y="13"/>
                </a:lnTo>
                <a:lnTo>
                  <a:pt x="367" y="6"/>
                </a:lnTo>
                <a:lnTo>
                  <a:pt x="366" y="3"/>
                </a:lnTo>
                <a:lnTo>
                  <a:pt x="364" y="1"/>
                </a:lnTo>
                <a:lnTo>
                  <a:pt x="361" y="0"/>
                </a:lnTo>
                <a:lnTo>
                  <a:pt x="359" y="0"/>
                </a:lnTo>
                <a:lnTo>
                  <a:pt x="357" y="0"/>
                </a:lnTo>
                <a:lnTo>
                  <a:pt x="354" y="1"/>
                </a:lnTo>
                <a:lnTo>
                  <a:pt x="353" y="3"/>
                </a:lnTo>
                <a:lnTo>
                  <a:pt x="352" y="6"/>
                </a:lnTo>
                <a:lnTo>
                  <a:pt x="350" y="10"/>
                </a:lnTo>
                <a:lnTo>
                  <a:pt x="348" y="16"/>
                </a:lnTo>
                <a:lnTo>
                  <a:pt x="346" y="22"/>
                </a:lnTo>
                <a:lnTo>
                  <a:pt x="342" y="27"/>
                </a:lnTo>
                <a:lnTo>
                  <a:pt x="340" y="28"/>
                </a:lnTo>
                <a:lnTo>
                  <a:pt x="337" y="30"/>
                </a:lnTo>
                <a:lnTo>
                  <a:pt x="332" y="31"/>
                </a:lnTo>
                <a:lnTo>
                  <a:pt x="325" y="31"/>
                </a:lnTo>
                <a:lnTo>
                  <a:pt x="318" y="32"/>
                </a:lnTo>
                <a:lnTo>
                  <a:pt x="313" y="32"/>
                </a:lnTo>
                <a:lnTo>
                  <a:pt x="308" y="34"/>
                </a:lnTo>
                <a:lnTo>
                  <a:pt x="304" y="35"/>
                </a:lnTo>
                <a:lnTo>
                  <a:pt x="303" y="38"/>
                </a:lnTo>
                <a:lnTo>
                  <a:pt x="301" y="40"/>
                </a:lnTo>
                <a:lnTo>
                  <a:pt x="301" y="44"/>
                </a:lnTo>
                <a:lnTo>
                  <a:pt x="301" y="47"/>
                </a:lnTo>
                <a:lnTo>
                  <a:pt x="300" y="51"/>
                </a:lnTo>
                <a:lnTo>
                  <a:pt x="300" y="53"/>
                </a:lnTo>
                <a:lnTo>
                  <a:pt x="297" y="57"/>
                </a:lnTo>
                <a:lnTo>
                  <a:pt x="296" y="59"/>
                </a:lnTo>
                <a:lnTo>
                  <a:pt x="294" y="62"/>
                </a:lnTo>
                <a:lnTo>
                  <a:pt x="290" y="63"/>
                </a:lnTo>
                <a:lnTo>
                  <a:pt x="288" y="63"/>
                </a:lnTo>
                <a:lnTo>
                  <a:pt x="284" y="63"/>
                </a:lnTo>
                <a:lnTo>
                  <a:pt x="276" y="63"/>
                </a:lnTo>
                <a:lnTo>
                  <a:pt x="270" y="65"/>
                </a:lnTo>
                <a:lnTo>
                  <a:pt x="269" y="68"/>
                </a:lnTo>
                <a:lnTo>
                  <a:pt x="266" y="70"/>
                </a:lnTo>
                <a:lnTo>
                  <a:pt x="266" y="72"/>
                </a:lnTo>
                <a:lnTo>
                  <a:pt x="268" y="76"/>
                </a:lnTo>
                <a:lnTo>
                  <a:pt x="272" y="84"/>
                </a:lnTo>
                <a:lnTo>
                  <a:pt x="279" y="93"/>
                </a:lnTo>
                <a:lnTo>
                  <a:pt x="287" y="101"/>
                </a:lnTo>
                <a:lnTo>
                  <a:pt x="295" y="106"/>
                </a:lnTo>
                <a:lnTo>
                  <a:pt x="298" y="108"/>
                </a:lnTo>
                <a:lnTo>
                  <a:pt x="301" y="112"/>
                </a:lnTo>
                <a:lnTo>
                  <a:pt x="303" y="116"/>
                </a:lnTo>
                <a:lnTo>
                  <a:pt x="304" y="120"/>
                </a:lnTo>
                <a:lnTo>
                  <a:pt x="306" y="123"/>
                </a:lnTo>
                <a:lnTo>
                  <a:pt x="304" y="127"/>
                </a:lnTo>
                <a:lnTo>
                  <a:pt x="302" y="129"/>
                </a:lnTo>
                <a:lnTo>
                  <a:pt x="300" y="131"/>
                </a:lnTo>
                <a:lnTo>
                  <a:pt x="282" y="132"/>
                </a:lnTo>
                <a:lnTo>
                  <a:pt x="268" y="136"/>
                </a:lnTo>
                <a:lnTo>
                  <a:pt x="262" y="138"/>
                </a:lnTo>
                <a:lnTo>
                  <a:pt x="255" y="139"/>
                </a:lnTo>
                <a:lnTo>
                  <a:pt x="252" y="139"/>
                </a:lnTo>
                <a:lnTo>
                  <a:pt x="249" y="138"/>
                </a:lnTo>
                <a:lnTo>
                  <a:pt x="245" y="136"/>
                </a:lnTo>
                <a:lnTo>
                  <a:pt x="243" y="134"/>
                </a:lnTo>
                <a:lnTo>
                  <a:pt x="238" y="129"/>
                </a:lnTo>
                <a:lnTo>
                  <a:pt x="234" y="128"/>
                </a:lnTo>
                <a:lnTo>
                  <a:pt x="233" y="131"/>
                </a:lnTo>
                <a:lnTo>
                  <a:pt x="232" y="138"/>
                </a:lnTo>
                <a:lnTo>
                  <a:pt x="232" y="146"/>
                </a:lnTo>
                <a:lnTo>
                  <a:pt x="230" y="153"/>
                </a:lnTo>
                <a:lnTo>
                  <a:pt x="227" y="159"/>
                </a:lnTo>
                <a:lnTo>
                  <a:pt x="222" y="165"/>
                </a:lnTo>
                <a:lnTo>
                  <a:pt x="216" y="173"/>
                </a:lnTo>
                <a:lnTo>
                  <a:pt x="212" y="183"/>
                </a:lnTo>
                <a:lnTo>
                  <a:pt x="205" y="194"/>
                </a:lnTo>
                <a:lnTo>
                  <a:pt x="194" y="205"/>
                </a:lnTo>
                <a:lnTo>
                  <a:pt x="187" y="211"/>
                </a:lnTo>
                <a:lnTo>
                  <a:pt x="181" y="215"/>
                </a:lnTo>
                <a:lnTo>
                  <a:pt x="176" y="217"/>
                </a:lnTo>
                <a:lnTo>
                  <a:pt x="170" y="219"/>
                </a:lnTo>
                <a:lnTo>
                  <a:pt x="165" y="219"/>
                </a:lnTo>
                <a:lnTo>
                  <a:pt x="161" y="217"/>
                </a:lnTo>
                <a:lnTo>
                  <a:pt x="156" y="215"/>
                </a:lnTo>
                <a:lnTo>
                  <a:pt x="150" y="211"/>
                </a:lnTo>
                <a:lnTo>
                  <a:pt x="144" y="209"/>
                </a:lnTo>
                <a:lnTo>
                  <a:pt x="138" y="209"/>
                </a:lnTo>
                <a:lnTo>
                  <a:pt x="132" y="210"/>
                </a:lnTo>
                <a:lnTo>
                  <a:pt x="125" y="213"/>
                </a:lnTo>
                <a:lnTo>
                  <a:pt x="118" y="216"/>
                </a:lnTo>
                <a:lnTo>
                  <a:pt x="112" y="221"/>
                </a:lnTo>
                <a:lnTo>
                  <a:pt x="106" y="227"/>
                </a:lnTo>
                <a:lnTo>
                  <a:pt x="101" y="232"/>
                </a:lnTo>
                <a:lnTo>
                  <a:pt x="98" y="239"/>
                </a:lnTo>
                <a:lnTo>
                  <a:pt x="94" y="246"/>
                </a:lnTo>
                <a:lnTo>
                  <a:pt x="93" y="254"/>
                </a:lnTo>
                <a:lnTo>
                  <a:pt x="92" y="262"/>
                </a:lnTo>
                <a:lnTo>
                  <a:pt x="90" y="271"/>
                </a:lnTo>
                <a:lnTo>
                  <a:pt x="92" y="278"/>
                </a:lnTo>
                <a:lnTo>
                  <a:pt x="94" y="285"/>
                </a:lnTo>
                <a:lnTo>
                  <a:pt x="99" y="290"/>
                </a:lnTo>
                <a:lnTo>
                  <a:pt x="112" y="301"/>
                </a:lnTo>
                <a:lnTo>
                  <a:pt x="130" y="312"/>
                </a:lnTo>
                <a:lnTo>
                  <a:pt x="137" y="318"/>
                </a:lnTo>
                <a:lnTo>
                  <a:pt x="142" y="323"/>
                </a:lnTo>
                <a:lnTo>
                  <a:pt x="145" y="328"/>
                </a:lnTo>
                <a:lnTo>
                  <a:pt x="148" y="337"/>
                </a:lnTo>
                <a:lnTo>
                  <a:pt x="149" y="349"/>
                </a:lnTo>
                <a:lnTo>
                  <a:pt x="148" y="362"/>
                </a:lnTo>
                <a:lnTo>
                  <a:pt x="145" y="374"/>
                </a:lnTo>
                <a:lnTo>
                  <a:pt x="142" y="386"/>
                </a:lnTo>
                <a:lnTo>
                  <a:pt x="137" y="396"/>
                </a:lnTo>
                <a:lnTo>
                  <a:pt x="132" y="404"/>
                </a:lnTo>
                <a:lnTo>
                  <a:pt x="126" y="409"/>
                </a:lnTo>
                <a:lnTo>
                  <a:pt x="121" y="413"/>
                </a:lnTo>
                <a:lnTo>
                  <a:pt x="115" y="416"/>
                </a:lnTo>
                <a:lnTo>
                  <a:pt x="111" y="417"/>
                </a:lnTo>
                <a:lnTo>
                  <a:pt x="104" y="417"/>
                </a:lnTo>
                <a:lnTo>
                  <a:pt x="95" y="418"/>
                </a:lnTo>
                <a:lnTo>
                  <a:pt x="87" y="421"/>
                </a:lnTo>
                <a:lnTo>
                  <a:pt x="76" y="424"/>
                </a:lnTo>
                <a:lnTo>
                  <a:pt x="63" y="432"/>
                </a:lnTo>
                <a:lnTo>
                  <a:pt x="44" y="443"/>
                </a:lnTo>
                <a:lnTo>
                  <a:pt x="26" y="456"/>
                </a:lnTo>
                <a:lnTo>
                  <a:pt x="11" y="466"/>
                </a:lnTo>
                <a:lnTo>
                  <a:pt x="6" y="470"/>
                </a:lnTo>
                <a:lnTo>
                  <a:pt x="2" y="475"/>
                </a:lnTo>
                <a:lnTo>
                  <a:pt x="0" y="481"/>
                </a:lnTo>
                <a:lnTo>
                  <a:pt x="0" y="486"/>
                </a:lnTo>
                <a:lnTo>
                  <a:pt x="0" y="492"/>
                </a:lnTo>
                <a:lnTo>
                  <a:pt x="0" y="497"/>
                </a:lnTo>
                <a:lnTo>
                  <a:pt x="1" y="501"/>
                </a:lnTo>
                <a:lnTo>
                  <a:pt x="4" y="506"/>
                </a:lnTo>
                <a:lnTo>
                  <a:pt x="10" y="516"/>
                </a:lnTo>
                <a:lnTo>
                  <a:pt x="19" y="528"/>
                </a:lnTo>
                <a:lnTo>
                  <a:pt x="29" y="539"/>
                </a:lnTo>
                <a:lnTo>
                  <a:pt x="35" y="549"/>
                </a:lnTo>
                <a:lnTo>
                  <a:pt x="38" y="557"/>
                </a:lnTo>
                <a:lnTo>
                  <a:pt x="41" y="563"/>
                </a:lnTo>
                <a:lnTo>
                  <a:pt x="39" y="566"/>
                </a:lnTo>
                <a:lnTo>
                  <a:pt x="39" y="567"/>
                </a:lnTo>
                <a:lnTo>
                  <a:pt x="37" y="569"/>
                </a:lnTo>
                <a:lnTo>
                  <a:pt x="33" y="569"/>
                </a:lnTo>
                <a:lnTo>
                  <a:pt x="25" y="570"/>
                </a:lnTo>
                <a:lnTo>
                  <a:pt x="19" y="574"/>
                </a:lnTo>
                <a:lnTo>
                  <a:pt x="17" y="575"/>
                </a:lnTo>
                <a:lnTo>
                  <a:pt x="14" y="577"/>
                </a:lnTo>
                <a:lnTo>
                  <a:pt x="13" y="581"/>
                </a:lnTo>
                <a:lnTo>
                  <a:pt x="13" y="585"/>
                </a:lnTo>
                <a:lnTo>
                  <a:pt x="17" y="593"/>
                </a:lnTo>
                <a:lnTo>
                  <a:pt x="22" y="602"/>
                </a:lnTo>
                <a:lnTo>
                  <a:pt x="25" y="607"/>
                </a:lnTo>
                <a:lnTo>
                  <a:pt x="29" y="611"/>
                </a:lnTo>
                <a:lnTo>
                  <a:pt x="30" y="615"/>
                </a:lnTo>
                <a:lnTo>
                  <a:pt x="31" y="620"/>
                </a:lnTo>
                <a:lnTo>
                  <a:pt x="33" y="631"/>
                </a:lnTo>
                <a:lnTo>
                  <a:pt x="35" y="642"/>
                </a:lnTo>
                <a:lnTo>
                  <a:pt x="37" y="646"/>
                </a:lnTo>
                <a:lnTo>
                  <a:pt x="39" y="651"/>
                </a:lnTo>
                <a:lnTo>
                  <a:pt x="42" y="655"/>
                </a:lnTo>
                <a:lnTo>
                  <a:pt x="45" y="658"/>
                </a:lnTo>
                <a:lnTo>
                  <a:pt x="50" y="659"/>
                </a:lnTo>
                <a:lnTo>
                  <a:pt x="57" y="661"/>
                </a:lnTo>
                <a:lnTo>
                  <a:pt x="64" y="662"/>
                </a:lnTo>
                <a:lnTo>
                  <a:pt x="71" y="662"/>
                </a:lnTo>
                <a:lnTo>
                  <a:pt x="79" y="661"/>
                </a:lnTo>
                <a:lnTo>
                  <a:pt x="86" y="659"/>
                </a:lnTo>
                <a:lnTo>
                  <a:pt x="88" y="661"/>
                </a:lnTo>
                <a:lnTo>
                  <a:pt x="90" y="662"/>
                </a:lnTo>
                <a:lnTo>
                  <a:pt x="93" y="663"/>
                </a:lnTo>
                <a:lnTo>
                  <a:pt x="95" y="667"/>
                </a:lnTo>
                <a:lnTo>
                  <a:pt x="99" y="671"/>
                </a:lnTo>
                <a:lnTo>
                  <a:pt x="102" y="677"/>
                </a:lnTo>
                <a:lnTo>
                  <a:pt x="107" y="682"/>
                </a:lnTo>
                <a:lnTo>
                  <a:pt x="112" y="687"/>
                </a:lnTo>
                <a:lnTo>
                  <a:pt x="118" y="689"/>
                </a:lnTo>
                <a:lnTo>
                  <a:pt x="123" y="689"/>
                </a:lnTo>
                <a:lnTo>
                  <a:pt x="128" y="689"/>
                </a:lnTo>
                <a:lnTo>
                  <a:pt x="134" y="688"/>
                </a:lnTo>
                <a:lnTo>
                  <a:pt x="144" y="683"/>
                </a:lnTo>
                <a:lnTo>
                  <a:pt x="150" y="680"/>
                </a:lnTo>
                <a:lnTo>
                  <a:pt x="157" y="675"/>
                </a:lnTo>
                <a:lnTo>
                  <a:pt x="163" y="669"/>
                </a:lnTo>
                <a:lnTo>
                  <a:pt x="171" y="663"/>
                </a:lnTo>
                <a:lnTo>
                  <a:pt x="180" y="657"/>
                </a:lnTo>
                <a:lnTo>
                  <a:pt x="187" y="654"/>
                </a:lnTo>
                <a:lnTo>
                  <a:pt x="194" y="650"/>
                </a:lnTo>
                <a:lnTo>
                  <a:pt x="201" y="649"/>
                </a:lnTo>
                <a:lnTo>
                  <a:pt x="213" y="648"/>
                </a:lnTo>
                <a:lnTo>
                  <a:pt x="225" y="646"/>
                </a:lnTo>
                <a:lnTo>
                  <a:pt x="237" y="646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175">
            <a:solidFill>
              <a:srgbClr val="808080"/>
            </a:solidFill>
            <a:round/>
          </a:ln>
        </p:spPr>
        <p:txBody>
          <a:bodyPr/>
          <a:lstStyle/>
          <a:p>
            <a:pPr algn="ctr"/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北京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4" name="图示 13"/>
          <p:cNvGraphicFramePr/>
          <p:nvPr/>
        </p:nvGraphicFramePr>
        <p:xfrm>
          <a:off x="135890" y="1585682"/>
          <a:ext cx="3297231" cy="20579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graphicFrame>
        <p:nvGraphicFramePr>
          <p:cNvPr id="9" name="图示 8"/>
          <p:cNvGraphicFramePr/>
          <p:nvPr/>
        </p:nvGraphicFramePr>
        <p:xfrm>
          <a:off x="2923644" y="1607272"/>
          <a:ext cx="3297231" cy="20579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6" r:lo="rId17" r:qs="rId18" r:cs="rId19"/>
          </a:graphicData>
        </a:graphic>
      </p:graphicFrame>
      <p:sp>
        <p:nvSpPr>
          <p:cNvPr id="7" name="天津"/>
          <p:cNvSpPr/>
          <p:nvPr/>
        </p:nvSpPr>
        <p:spPr bwMode="auto">
          <a:xfrm>
            <a:off x="6360384" y="2377622"/>
            <a:ext cx="470441" cy="756394"/>
          </a:xfrm>
          <a:custGeom>
            <a:avLst/>
            <a:gdLst>
              <a:gd name="T0" fmla="*/ 2147483646 w 430"/>
              <a:gd name="T1" fmla="*/ 2147483646 h 726"/>
              <a:gd name="T2" fmla="*/ 2147483646 w 430"/>
              <a:gd name="T3" fmla="*/ 2147483646 h 726"/>
              <a:gd name="T4" fmla="*/ 2147483646 w 430"/>
              <a:gd name="T5" fmla="*/ 2147483646 h 726"/>
              <a:gd name="T6" fmla="*/ 2147483646 w 430"/>
              <a:gd name="T7" fmla="*/ 2147483646 h 726"/>
              <a:gd name="T8" fmla="*/ 2147483646 w 430"/>
              <a:gd name="T9" fmla="*/ 2147483646 h 726"/>
              <a:gd name="T10" fmla="*/ 2147483646 w 430"/>
              <a:gd name="T11" fmla="*/ 2147483646 h 726"/>
              <a:gd name="T12" fmla="*/ 2147483646 w 430"/>
              <a:gd name="T13" fmla="*/ 2147483646 h 726"/>
              <a:gd name="T14" fmla="*/ 2147483646 w 430"/>
              <a:gd name="T15" fmla="*/ 2147483646 h 726"/>
              <a:gd name="T16" fmla="*/ 2147483646 w 430"/>
              <a:gd name="T17" fmla="*/ 2147483646 h 726"/>
              <a:gd name="T18" fmla="*/ 2147483646 w 430"/>
              <a:gd name="T19" fmla="*/ 2147483646 h 726"/>
              <a:gd name="T20" fmla="*/ 2147483646 w 430"/>
              <a:gd name="T21" fmla="*/ 2147483646 h 726"/>
              <a:gd name="T22" fmla="*/ 2147483646 w 430"/>
              <a:gd name="T23" fmla="*/ 2147483646 h 726"/>
              <a:gd name="T24" fmla="*/ 2147483646 w 430"/>
              <a:gd name="T25" fmla="*/ 2147483646 h 726"/>
              <a:gd name="T26" fmla="*/ 2147483646 w 430"/>
              <a:gd name="T27" fmla="*/ 2147483646 h 726"/>
              <a:gd name="T28" fmla="*/ 2147483646 w 430"/>
              <a:gd name="T29" fmla="*/ 2147483646 h 726"/>
              <a:gd name="T30" fmla="*/ 2147483646 w 430"/>
              <a:gd name="T31" fmla="*/ 2147483646 h 726"/>
              <a:gd name="T32" fmla="*/ 2147483646 w 430"/>
              <a:gd name="T33" fmla="*/ 2147483646 h 726"/>
              <a:gd name="T34" fmla="*/ 2147483646 w 430"/>
              <a:gd name="T35" fmla="*/ 2147483646 h 726"/>
              <a:gd name="T36" fmla="*/ 2147483646 w 430"/>
              <a:gd name="T37" fmla="*/ 2147483646 h 726"/>
              <a:gd name="T38" fmla="*/ 2147483646 w 430"/>
              <a:gd name="T39" fmla="*/ 2147483646 h 726"/>
              <a:gd name="T40" fmla="*/ 2147483646 w 430"/>
              <a:gd name="T41" fmla="*/ 2147483646 h 726"/>
              <a:gd name="T42" fmla="*/ 2147483646 w 430"/>
              <a:gd name="T43" fmla="*/ 2147483646 h 726"/>
              <a:gd name="T44" fmla="*/ 2147483646 w 430"/>
              <a:gd name="T45" fmla="*/ 2147483646 h 726"/>
              <a:gd name="T46" fmla="*/ 2147483646 w 430"/>
              <a:gd name="T47" fmla="*/ 2147483646 h 726"/>
              <a:gd name="T48" fmla="*/ 2147483646 w 430"/>
              <a:gd name="T49" fmla="*/ 2147483646 h 726"/>
              <a:gd name="T50" fmla="*/ 2147483646 w 430"/>
              <a:gd name="T51" fmla="*/ 2147483646 h 726"/>
              <a:gd name="T52" fmla="*/ 2147483646 w 430"/>
              <a:gd name="T53" fmla="*/ 2147483646 h 726"/>
              <a:gd name="T54" fmla="*/ 2147483646 w 430"/>
              <a:gd name="T55" fmla="*/ 2147483646 h 726"/>
              <a:gd name="T56" fmla="*/ 2147483646 w 430"/>
              <a:gd name="T57" fmla="*/ 2147483646 h 726"/>
              <a:gd name="T58" fmla="*/ 2147483646 w 430"/>
              <a:gd name="T59" fmla="*/ 2147483646 h 726"/>
              <a:gd name="T60" fmla="*/ 2147483646 w 430"/>
              <a:gd name="T61" fmla="*/ 2147483646 h 726"/>
              <a:gd name="T62" fmla="*/ 2147483646 w 430"/>
              <a:gd name="T63" fmla="*/ 2147483646 h 726"/>
              <a:gd name="T64" fmla="*/ 2147483646 w 430"/>
              <a:gd name="T65" fmla="*/ 2147483646 h 726"/>
              <a:gd name="T66" fmla="*/ 2147483646 w 430"/>
              <a:gd name="T67" fmla="*/ 2147483646 h 726"/>
              <a:gd name="T68" fmla="*/ 2147483646 w 430"/>
              <a:gd name="T69" fmla="*/ 2147483646 h 726"/>
              <a:gd name="T70" fmla="*/ 2147483646 w 430"/>
              <a:gd name="T71" fmla="*/ 2147483646 h 726"/>
              <a:gd name="T72" fmla="*/ 2147483646 w 430"/>
              <a:gd name="T73" fmla="*/ 2147483646 h 726"/>
              <a:gd name="T74" fmla="*/ 2147483646 w 430"/>
              <a:gd name="T75" fmla="*/ 2147483646 h 726"/>
              <a:gd name="T76" fmla="*/ 2147483646 w 430"/>
              <a:gd name="T77" fmla="*/ 2147483646 h 726"/>
              <a:gd name="T78" fmla="*/ 2147483646 w 430"/>
              <a:gd name="T79" fmla="*/ 2147483646 h 726"/>
              <a:gd name="T80" fmla="*/ 2147483646 w 430"/>
              <a:gd name="T81" fmla="*/ 2147483646 h 726"/>
              <a:gd name="T82" fmla="*/ 2147483646 w 430"/>
              <a:gd name="T83" fmla="*/ 2147483646 h 726"/>
              <a:gd name="T84" fmla="*/ 2147483646 w 430"/>
              <a:gd name="T85" fmla="*/ 2147483646 h 726"/>
              <a:gd name="T86" fmla="*/ 2147483646 w 430"/>
              <a:gd name="T87" fmla="*/ 2147483646 h 726"/>
              <a:gd name="T88" fmla="*/ 2147483646 w 430"/>
              <a:gd name="T89" fmla="*/ 2147483646 h 726"/>
              <a:gd name="T90" fmla="*/ 2147483646 w 430"/>
              <a:gd name="T91" fmla="*/ 2147483646 h 726"/>
              <a:gd name="T92" fmla="*/ 2147483646 w 430"/>
              <a:gd name="T93" fmla="*/ 2147483646 h 726"/>
              <a:gd name="T94" fmla="*/ 2147483646 w 430"/>
              <a:gd name="T95" fmla="*/ 2147483646 h 726"/>
              <a:gd name="T96" fmla="*/ 2147483646 w 430"/>
              <a:gd name="T97" fmla="*/ 2147483646 h 726"/>
              <a:gd name="T98" fmla="*/ 2147483646 w 430"/>
              <a:gd name="T99" fmla="*/ 2147483646 h 726"/>
              <a:gd name="T100" fmla="*/ 2147483646 w 430"/>
              <a:gd name="T101" fmla="*/ 2147483646 h 726"/>
              <a:gd name="T102" fmla="*/ 2147483646 w 430"/>
              <a:gd name="T103" fmla="*/ 2147483646 h 726"/>
              <a:gd name="T104" fmla="*/ 2147483646 w 430"/>
              <a:gd name="T105" fmla="*/ 2147483646 h 726"/>
              <a:gd name="T106" fmla="*/ 2147483646 w 430"/>
              <a:gd name="T107" fmla="*/ 2147483646 h 72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430"/>
              <a:gd name="T163" fmla="*/ 0 h 726"/>
              <a:gd name="T164" fmla="*/ 430 w 430"/>
              <a:gd name="T165" fmla="*/ 726 h 72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430" h="726">
                <a:moveTo>
                  <a:pt x="119" y="67"/>
                </a:moveTo>
                <a:lnTo>
                  <a:pt x="126" y="63"/>
                </a:lnTo>
                <a:lnTo>
                  <a:pt x="132" y="60"/>
                </a:lnTo>
                <a:lnTo>
                  <a:pt x="136" y="55"/>
                </a:lnTo>
                <a:lnTo>
                  <a:pt x="139" y="49"/>
                </a:lnTo>
                <a:lnTo>
                  <a:pt x="141" y="47"/>
                </a:lnTo>
                <a:lnTo>
                  <a:pt x="142" y="44"/>
                </a:lnTo>
                <a:lnTo>
                  <a:pt x="145" y="43"/>
                </a:lnTo>
                <a:lnTo>
                  <a:pt x="148" y="43"/>
                </a:lnTo>
                <a:lnTo>
                  <a:pt x="152" y="42"/>
                </a:lnTo>
                <a:lnTo>
                  <a:pt x="155" y="41"/>
                </a:lnTo>
                <a:lnTo>
                  <a:pt x="160" y="38"/>
                </a:lnTo>
                <a:lnTo>
                  <a:pt x="165" y="35"/>
                </a:lnTo>
                <a:lnTo>
                  <a:pt x="168" y="30"/>
                </a:lnTo>
                <a:lnTo>
                  <a:pt x="171" y="25"/>
                </a:lnTo>
                <a:lnTo>
                  <a:pt x="171" y="20"/>
                </a:lnTo>
                <a:lnTo>
                  <a:pt x="172" y="15"/>
                </a:lnTo>
                <a:lnTo>
                  <a:pt x="172" y="10"/>
                </a:lnTo>
                <a:lnTo>
                  <a:pt x="174" y="6"/>
                </a:lnTo>
                <a:lnTo>
                  <a:pt x="178" y="4"/>
                </a:lnTo>
                <a:lnTo>
                  <a:pt x="184" y="3"/>
                </a:lnTo>
                <a:lnTo>
                  <a:pt x="201" y="1"/>
                </a:lnTo>
                <a:lnTo>
                  <a:pt x="221" y="0"/>
                </a:lnTo>
                <a:lnTo>
                  <a:pt x="230" y="0"/>
                </a:lnTo>
                <a:lnTo>
                  <a:pt x="237" y="3"/>
                </a:lnTo>
                <a:lnTo>
                  <a:pt x="241" y="4"/>
                </a:lnTo>
                <a:lnTo>
                  <a:pt x="245" y="6"/>
                </a:lnTo>
                <a:lnTo>
                  <a:pt x="247" y="10"/>
                </a:lnTo>
                <a:lnTo>
                  <a:pt x="249" y="13"/>
                </a:lnTo>
                <a:lnTo>
                  <a:pt x="253" y="22"/>
                </a:lnTo>
                <a:lnTo>
                  <a:pt x="258" y="29"/>
                </a:lnTo>
                <a:lnTo>
                  <a:pt x="264" y="36"/>
                </a:lnTo>
                <a:lnTo>
                  <a:pt x="271" y="43"/>
                </a:lnTo>
                <a:lnTo>
                  <a:pt x="284" y="54"/>
                </a:lnTo>
                <a:lnTo>
                  <a:pt x="294" y="62"/>
                </a:lnTo>
                <a:lnTo>
                  <a:pt x="298" y="67"/>
                </a:lnTo>
                <a:lnTo>
                  <a:pt x="300" y="72"/>
                </a:lnTo>
                <a:lnTo>
                  <a:pt x="300" y="78"/>
                </a:lnTo>
                <a:lnTo>
                  <a:pt x="298" y="83"/>
                </a:lnTo>
                <a:lnTo>
                  <a:pt x="294" y="89"/>
                </a:lnTo>
                <a:lnTo>
                  <a:pt x="289" y="94"/>
                </a:lnTo>
                <a:lnTo>
                  <a:pt x="285" y="95"/>
                </a:lnTo>
                <a:lnTo>
                  <a:pt x="281" y="97"/>
                </a:lnTo>
                <a:lnTo>
                  <a:pt x="277" y="98"/>
                </a:lnTo>
                <a:lnTo>
                  <a:pt x="271" y="98"/>
                </a:lnTo>
                <a:lnTo>
                  <a:pt x="261" y="98"/>
                </a:lnTo>
                <a:lnTo>
                  <a:pt x="252" y="99"/>
                </a:lnTo>
                <a:lnTo>
                  <a:pt x="243" y="101"/>
                </a:lnTo>
                <a:lnTo>
                  <a:pt x="236" y="105"/>
                </a:lnTo>
                <a:lnTo>
                  <a:pt x="231" y="110"/>
                </a:lnTo>
                <a:lnTo>
                  <a:pt x="227" y="116"/>
                </a:lnTo>
                <a:lnTo>
                  <a:pt x="224" y="124"/>
                </a:lnTo>
                <a:lnTo>
                  <a:pt x="224" y="133"/>
                </a:lnTo>
                <a:lnTo>
                  <a:pt x="224" y="143"/>
                </a:lnTo>
                <a:lnTo>
                  <a:pt x="227" y="152"/>
                </a:lnTo>
                <a:lnTo>
                  <a:pt x="230" y="161"/>
                </a:lnTo>
                <a:lnTo>
                  <a:pt x="235" y="169"/>
                </a:lnTo>
                <a:lnTo>
                  <a:pt x="246" y="183"/>
                </a:lnTo>
                <a:lnTo>
                  <a:pt x="255" y="198"/>
                </a:lnTo>
                <a:lnTo>
                  <a:pt x="266" y="212"/>
                </a:lnTo>
                <a:lnTo>
                  <a:pt x="274" y="223"/>
                </a:lnTo>
                <a:lnTo>
                  <a:pt x="279" y="227"/>
                </a:lnTo>
                <a:lnTo>
                  <a:pt x="283" y="233"/>
                </a:lnTo>
                <a:lnTo>
                  <a:pt x="285" y="239"/>
                </a:lnTo>
                <a:lnTo>
                  <a:pt x="286" y="245"/>
                </a:lnTo>
                <a:lnTo>
                  <a:pt x="287" y="258"/>
                </a:lnTo>
                <a:lnTo>
                  <a:pt x="290" y="269"/>
                </a:lnTo>
                <a:lnTo>
                  <a:pt x="291" y="274"/>
                </a:lnTo>
                <a:lnTo>
                  <a:pt x="293" y="277"/>
                </a:lnTo>
                <a:lnTo>
                  <a:pt x="297" y="281"/>
                </a:lnTo>
                <a:lnTo>
                  <a:pt x="302" y="284"/>
                </a:lnTo>
                <a:lnTo>
                  <a:pt x="304" y="286"/>
                </a:lnTo>
                <a:lnTo>
                  <a:pt x="306" y="286"/>
                </a:lnTo>
                <a:lnTo>
                  <a:pt x="310" y="286"/>
                </a:lnTo>
                <a:lnTo>
                  <a:pt x="313" y="284"/>
                </a:lnTo>
                <a:lnTo>
                  <a:pt x="321" y="281"/>
                </a:lnTo>
                <a:lnTo>
                  <a:pt x="330" y="277"/>
                </a:lnTo>
                <a:lnTo>
                  <a:pt x="338" y="274"/>
                </a:lnTo>
                <a:lnTo>
                  <a:pt x="348" y="270"/>
                </a:lnTo>
                <a:lnTo>
                  <a:pt x="357" y="268"/>
                </a:lnTo>
                <a:lnTo>
                  <a:pt x="367" y="266"/>
                </a:lnTo>
                <a:lnTo>
                  <a:pt x="372" y="268"/>
                </a:lnTo>
                <a:lnTo>
                  <a:pt x="374" y="270"/>
                </a:lnTo>
                <a:lnTo>
                  <a:pt x="376" y="272"/>
                </a:lnTo>
                <a:lnTo>
                  <a:pt x="378" y="276"/>
                </a:lnTo>
                <a:lnTo>
                  <a:pt x="378" y="284"/>
                </a:lnTo>
                <a:lnTo>
                  <a:pt x="375" y="293"/>
                </a:lnTo>
                <a:lnTo>
                  <a:pt x="372" y="303"/>
                </a:lnTo>
                <a:lnTo>
                  <a:pt x="369" y="313"/>
                </a:lnTo>
                <a:lnTo>
                  <a:pt x="367" y="321"/>
                </a:lnTo>
                <a:lnTo>
                  <a:pt x="367" y="327"/>
                </a:lnTo>
                <a:lnTo>
                  <a:pt x="368" y="331"/>
                </a:lnTo>
                <a:lnTo>
                  <a:pt x="371" y="332"/>
                </a:lnTo>
                <a:lnTo>
                  <a:pt x="373" y="333"/>
                </a:lnTo>
                <a:lnTo>
                  <a:pt x="378" y="333"/>
                </a:lnTo>
                <a:lnTo>
                  <a:pt x="382" y="334"/>
                </a:lnTo>
                <a:lnTo>
                  <a:pt x="390" y="337"/>
                </a:lnTo>
                <a:lnTo>
                  <a:pt x="398" y="340"/>
                </a:lnTo>
                <a:lnTo>
                  <a:pt x="407" y="347"/>
                </a:lnTo>
                <a:lnTo>
                  <a:pt x="417" y="356"/>
                </a:lnTo>
                <a:lnTo>
                  <a:pt x="423" y="365"/>
                </a:lnTo>
                <a:lnTo>
                  <a:pt x="428" y="375"/>
                </a:lnTo>
                <a:lnTo>
                  <a:pt x="430" y="384"/>
                </a:lnTo>
                <a:lnTo>
                  <a:pt x="430" y="394"/>
                </a:lnTo>
                <a:lnTo>
                  <a:pt x="429" y="403"/>
                </a:lnTo>
                <a:lnTo>
                  <a:pt x="428" y="414"/>
                </a:lnTo>
                <a:lnTo>
                  <a:pt x="424" y="423"/>
                </a:lnTo>
                <a:lnTo>
                  <a:pt x="416" y="425"/>
                </a:lnTo>
                <a:lnTo>
                  <a:pt x="405" y="427"/>
                </a:lnTo>
                <a:lnTo>
                  <a:pt x="396" y="431"/>
                </a:lnTo>
                <a:lnTo>
                  <a:pt x="385" y="434"/>
                </a:lnTo>
                <a:lnTo>
                  <a:pt x="375" y="439"/>
                </a:lnTo>
                <a:lnTo>
                  <a:pt x="366" y="445"/>
                </a:lnTo>
                <a:lnTo>
                  <a:pt x="356" y="452"/>
                </a:lnTo>
                <a:lnTo>
                  <a:pt x="348" y="460"/>
                </a:lnTo>
                <a:lnTo>
                  <a:pt x="341" y="467"/>
                </a:lnTo>
                <a:lnTo>
                  <a:pt x="337" y="476"/>
                </a:lnTo>
                <a:lnTo>
                  <a:pt x="335" y="483"/>
                </a:lnTo>
                <a:lnTo>
                  <a:pt x="334" y="489"/>
                </a:lnTo>
                <a:lnTo>
                  <a:pt x="335" y="503"/>
                </a:lnTo>
                <a:lnTo>
                  <a:pt x="336" y="518"/>
                </a:lnTo>
                <a:lnTo>
                  <a:pt x="335" y="527"/>
                </a:lnTo>
                <a:lnTo>
                  <a:pt x="332" y="536"/>
                </a:lnTo>
                <a:lnTo>
                  <a:pt x="329" y="546"/>
                </a:lnTo>
                <a:lnTo>
                  <a:pt x="324" y="557"/>
                </a:lnTo>
                <a:lnTo>
                  <a:pt x="312" y="577"/>
                </a:lnTo>
                <a:lnTo>
                  <a:pt x="300" y="598"/>
                </a:lnTo>
                <a:lnTo>
                  <a:pt x="294" y="609"/>
                </a:lnTo>
                <a:lnTo>
                  <a:pt x="291" y="620"/>
                </a:lnTo>
                <a:lnTo>
                  <a:pt x="287" y="630"/>
                </a:lnTo>
                <a:lnTo>
                  <a:pt x="285" y="640"/>
                </a:lnTo>
                <a:lnTo>
                  <a:pt x="283" y="659"/>
                </a:lnTo>
                <a:lnTo>
                  <a:pt x="280" y="677"/>
                </a:lnTo>
                <a:lnTo>
                  <a:pt x="280" y="686"/>
                </a:lnTo>
                <a:lnTo>
                  <a:pt x="279" y="693"/>
                </a:lnTo>
                <a:lnTo>
                  <a:pt x="267" y="697"/>
                </a:lnTo>
                <a:lnTo>
                  <a:pt x="255" y="700"/>
                </a:lnTo>
                <a:lnTo>
                  <a:pt x="245" y="705"/>
                </a:lnTo>
                <a:lnTo>
                  <a:pt x="236" y="709"/>
                </a:lnTo>
                <a:lnTo>
                  <a:pt x="223" y="716"/>
                </a:lnTo>
                <a:lnTo>
                  <a:pt x="210" y="722"/>
                </a:lnTo>
                <a:lnTo>
                  <a:pt x="203" y="724"/>
                </a:lnTo>
                <a:lnTo>
                  <a:pt x="197" y="724"/>
                </a:lnTo>
                <a:lnTo>
                  <a:pt x="195" y="724"/>
                </a:lnTo>
                <a:lnTo>
                  <a:pt x="192" y="723"/>
                </a:lnTo>
                <a:lnTo>
                  <a:pt x="190" y="722"/>
                </a:lnTo>
                <a:lnTo>
                  <a:pt x="189" y="719"/>
                </a:lnTo>
                <a:lnTo>
                  <a:pt x="186" y="716"/>
                </a:lnTo>
                <a:lnTo>
                  <a:pt x="184" y="713"/>
                </a:lnTo>
                <a:lnTo>
                  <a:pt x="182" y="711"/>
                </a:lnTo>
                <a:lnTo>
                  <a:pt x="179" y="710"/>
                </a:lnTo>
                <a:lnTo>
                  <a:pt x="173" y="709"/>
                </a:lnTo>
                <a:lnTo>
                  <a:pt x="166" y="709"/>
                </a:lnTo>
                <a:lnTo>
                  <a:pt x="160" y="711"/>
                </a:lnTo>
                <a:lnTo>
                  <a:pt x="153" y="715"/>
                </a:lnTo>
                <a:lnTo>
                  <a:pt x="147" y="719"/>
                </a:lnTo>
                <a:lnTo>
                  <a:pt x="141" y="724"/>
                </a:lnTo>
                <a:lnTo>
                  <a:pt x="139" y="725"/>
                </a:lnTo>
                <a:lnTo>
                  <a:pt x="135" y="726"/>
                </a:lnTo>
                <a:lnTo>
                  <a:pt x="133" y="726"/>
                </a:lnTo>
                <a:lnTo>
                  <a:pt x="130" y="725"/>
                </a:lnTo>
                <a:lnTo>
                  <a:pt x="127" y="722"/>
                </a:lnTo>
                <a:lnTo>
                  <a:pt x="124" y="716"/>
                </a:lnTo>
                <a:lnTo>
                  <a:pt x="120" y="699"/>
                </a:lnTo>
                <a:lnTo>
                  <a:pt x="116" y="681"/>
                </a:lnTo>
                <a:lnTo>
                  <a:pt x="115" y="679"/>
                </a:lnTo>
                <a:lnTo>
                  <a:pt x="113" y="677"/>
                </a:lnTo>
                <a:lnTo>
                  <a:pt x="109" y="675"/>
                </a:lnTo>
                <a:lnTo>
                  <a:pt x="105" y="674"/>
                </a:lnTo>
                <a:lnTo>
                  <a:pt x="95" y="674"/>
                </a:lnTo>
                <a:lnTo>
                  <a:pt x="82" y="674"/>
                </a:lnTo>
                <a:lnTo>
                  <a:pt x="67" y="675"/>
                </a:lnTo>
                <a:lnTo>
                  <a:pt x="54" y="675"/>
                </a:lnTo>
                <a:lnTo>
                  <a:pt x="42" y="674"/>
                </a:lnTo>
                <a:lnTo>
                  <a:pt x="32" y="672"/>
                </a:lnTo>
                <a:lnTo>
                  <a:pt x="25" y="667"/>
                </a:lnTo>
                <a:lnTo>
                  <a:pt x="19" y="661"/>
                </a:lnTo>
                <a:lnTo>
                  <a:pt x="14" y="653"/>
                </a:lnTo>
                <a:lnTo>
                  <a:pt x="10" y="644"/>
                </a:lnTo>
                <a:lnTo>
                  <a:pt x="8" y="635"/>
                </a:lnTo>
                <a:lnTo>
                  <a:pt x="6" y="625"/>
                </a:lnTo>
                <a:lnTo>
                  <a:pt x="4" y="615"/>
                </a:lnTo>
                <a:lnTo>
                  <a:pt x="4" y="605"/>
                </a:lnTo>
                <a:lnTo>
                  <a:pt x="3" y="591"/>
                </a:lnTo>
                <a:lnTo>
                  <a:pt x="3" y="578"/>
                </a:lnTo>
                <a:lnTo>
                  <a:pt x="2" y="565"/>
                </a:lnTo>
                <a:lnTo>
                  <a:pt x="1" y="554"/>
                </a:lnTo>
                <a:lnTo>
                  <a:pt x="0" y="545"/>
                </a:lnTo>
                <a:lnTo>
                  <a:pt x="0" y="539"/>
                </a:lnTo>
                <a:lnTo>
                  <a:pt x="1" y="536"/>
                </a:lnTo>
                <a:lnTo>
                  <a:pt x="3" y="534"/>
                </a:lnTo>
                <a:lnTo>
                  <a:pt x="6" y="533"/>
                </a:lnTo>
                <a:lnTo>
                  <a:pt x="10" y="533"/>
                </a:lnTo>
                <a:lnTo>
                  <a:pt x="20" y="532"/>
                </a:lnTo>
                <a:lnTo>
                  <a:pt x="31" y="532"/>
                </a:lnTo>
                <a:lnTo>
                  <a:pt x="34" y="530"/>
                </a:lnTo>
                <a:lnTo>
                  <a:pt x="38" y="529"/>
                </a:lnTo>
                <a:lnTo>
                  <a:pt x="41" y="528"/>
                </a:lnTo>
                <a:lnTo>
                  <a:pt x="44" y="524"/>
                </a:lnTo>
                <a:lnTo>
                  <a:pt x="45" y="518"/>
                </a:lnTo>
                <a:lnTo>
                  <a:pt x="45" y="509"/>
                </a:lnTo>
                <a:lnTo>
                  <a:pt x="44" y="498"/>
                </a:lnTo>
                <a:lnTo>
                  <a:pt x="42" y="486"/>
                </a:lnTo>
                <a:lnTo>
                  <a:pt x="38" y="459"/>
                </a:lnTo>
                <a:lnTo>
                  <a:pt x="33" y="431"/>
                </a:lnTo>
                <a:lnTo>
                  <a:pt x="29" y="394"/>
                </a:lnTo>
                <a:lnTo>
                  <a:pt x="26" y="357"/>
                </a:lnTo>
                <a:lnTo>
                  <a:pt x="21" y="324"/>
                </a:lnTo>
                <a:lnTo>
                  <a:pt x="16" y="297"/>
                </a:lnTo>
                <a:lnTo>
                  <a:pt x="16" y="290"/>
                </a:lnTo>
                <a:lnTo>
                  <a:pt x="16" y="284"/>
                </a:lnTo>
                <a:lnTo>
                  <a:pt x="17" y="281"/>
                </a:lnTo>
                <a:lnTo>
                  <a:pt x="19" y="278"/>
                </a:lnTo>
                <a:lnTo>
                  <a:pt x="20" y="277"/>
                </a:lnTo>
                <a:lnTo>
                  <a:pt x="22" y="275"/>
                </a:lnTo>
                <a:lnTo>
                  <a:pt x="23" y="271"/>
                </a:lnTo>
                <a:lnTo>
                  <a:pt x="23" y="268"/>
                </a:lnTo>
                <a:lnTo>
                  <a:pt x="25" y="265"/>
                </a:lnTo>
                <a:lnTo>
                  <a:pt x="26" y="261"/>
                </a:lnTo>
                <a:lnTo>
                  <a:pt x="29" y="259"/>
                </a:lnTo>
                <a:lnTo>
                  <a:pt x="36" y="258"/>
                </a:lnTo>
                <a:lnTo>
                  <a:pt x="41" y="259"/>
                </a:lnTo>
                <a:lnTo>
                  <a:pt x="45" y="262"/>
                </a:lnTo>
                <a:lnTo>
                  <a:pt x="47" y="265"/>
                </a:lnTo>
                <a:lnTo>
                  <a:pt x="51" y="271"/>
                </a:lnTo>
                <a:lnTo>
                  <a:pt x="52" y="275"/>
                </a:lnTo>
                <a:lnTo>
                  <a:pt x="54" y="276"/>
                </a:lnTo>
                <a:lnTo>
                  <a:pt x="57" y="278"/>
                </a:lnTo>
                <a:lnTo>
                  <a:pt x="58" y="278"/>
                </a:lnTo>
                <a:lnTo>
                  <a:pt x="64" y="280"/>
                </a:lnTo>
                <a:lnTo>
                  <a:pt x="70" y="278"/>
                </a:lnTo>
                <a:lnTo>
                  <a:pt x="80" y="276"/>
                </a:lnTo>
                <a:lnTo>
                  <a:pt x="94" y="274"/>
                </a:lnTo>
                <a:lnTo>
                  <a:pt x="101" y="272"/>
                </a:lnTo>
                <a:lnTo>
                  <a:pt x="108" y="270"/>
                </a:lnTo>
                <a:lnTo>
                  <a:pt x="114" y="268"/>
                </a:lnTo>
                <a:lnTo>
                  <a:pt x="117" y="265"/>
                </a:lnTo>
                <a:lnTo>
                  <a:pt x="121" y="262"/>
                </a:lnTo>
                <a:lnTo>
                  <a:pt x="123" y="257"/>
                </a:lnTo>
                <a:lnTo>
                  <a:pt x="126" y="252"/>
                </a:lnTo>
                <a:lnTo>
                  <a:pt x="128" y="247"/>
                </a:lnTo>
                <a:lnTo>
                  <a:pt x="130" y="236"/>
                </a:lnTo>
                <a:lnTo>
                  <a:pt x="130" y="225"/>
                </a:lnTo>
                <a:lnTo>
                  <a:pt x="129" y="213"/>
                </a:lnTo>
                <a:lnTo>
                  <a:pt x="128" y="200"/>
                </a:lnTo>
                <a:lnTo>
                  <a:pt x="126" y="188"/>
                </a:lnTo>
                <a:lnTo>
                  <a:pt x="126" y="180"/>
                </a:lnTo>
                <a:lnTo>
                  <a:pt x="126" y="177"/>
                </a:lnTo>
                <a:lnTo>
                  <a:pt x="127" y="175"/>
                </a:lnTo>
                <a:lnTo>
                  <a:pt x="129" y="174"/>
                </a:lnTo>
                <a:lnTo>
                  <a:pt x="132" y="171"/>
                </a:lnTo>
                <a:lnTo>
                  <a:pt x="138" y="169"/>
                </a:lnTo>
                <a:lnTo>
                  <a:pt x="141" y="168"/>
                </a:lnTo>
                <a:lnTo>
                  <a:pt x="142" y="167"/>
                </a:lnTo>
                <a:lnTo>
                  <a:pt x="141" y="165"/>
                </a:lnTo>
                <a:lnTo>
                  <a:pt x="138" y="162"/>
                </a:lnTo>
                <a:lnTo>
                  <a:pt x="134" y="160"/>
                </a:lnTo>
                <a:lnTo>
                  <a:pt x="124" y="154"/>
                </a:lnTo>
                <a:lnTo>
                  <a:pt x="116" y="149"/>
                </a:lnTo>
                <a:lnTo>
                  <a:pt x="114" y="146"/>
                </a:lnTo>
                <a:lnTo>
                  <a:pt x="111" y="144"/>
                </a:lnTo>
                <a:lnTo>
                  <a:pt x="110" y="142"/>
                </a:lnTo>
                <a:lnTo>
                  <a:pt x="110" y="138"/>
                </a:lnTo>
                <a:lnTo>
                  <a:pt x="110" y="133"/>
                </a:lnTo>
                <a:lnTo>
                  <a:pt x="110" y="131"/>
                </a:lnTo>
                <a:lnTo>
                  <a:pt x="114" y="123"/>
                </a:lnTo>
                <a:lnTo>
                  <a:pt x="121" y="104"/>
                </a:lnTo>
                <a:lnTo>
                  <a:pt x="122" y="97"/>
                </a:lnTo>
                <a:lnTo>
                  <a:pt x="122" y="91"/>
                </a:lnTo>
                <a:lnTo>
                  <a:pt x="122" y="85"/>
                </a:lnTo>
                <a:lnTo>
                  <a:pt x="121" y="79"/>
                </a:lnTo>
                <a:lnTo>
                  <a:pt x="120" y="70"/>
                </a:lnTo>
                <a:lnTo>
                  <a:pt x="119" y="6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175">
            <a:solidFill>
              <a:srgbClr val="808080"/>
            </a:solidFill>
            <a:round/>
          </a:ln>
        </p:spPr>
        <p:txBody>
          <a:bodyPr/>
          <a:p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天津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安徽"/>
          <p:cNvSpPr/>
          <p:nvPr/>
        </p:nvSpPr>
        <p:spPr bwMode="auto">
          <a:xfrm>
            <a:off x="1891739" y="4312866"/>
            <a:ext cx="585747" cy="718913"/>
          </a:xfrm>
          <a:custGeom>
            <a:avLst/>
            <a:gdLst>
              <a:gd name="T0" fmla="*/ 2147483646 w 1769"/>
              <a:gd name="T1" fmla="*/ 2147483646 h 2242"/>
              <a:gd name="T2" fmla="*/ 2147483646 w 1769"/>
              <a:gd name="T3" fmla="*/ 2147483646 h 2242"/>
              <a:gd name="T4" fmla="*/ 2147483646 w 1769"/>
              <a:gd name="T5" fmla="*/ 2147483646 h 2242"/>
              <a:gd name="T6" fmla="*/ 2147483646 w 1769"/>
              <a:gd name="T7" fmla="*/ 2147483646 h 2242"/>
              <a:gd name="T8" fmla="*/ 2147483646 w 1769"/>
              <a:gd name="T9" fmla="*/ 2147483646 h 2242"/>
              <a:gd name="T10" fmla="*/ 2147483646 w 1769"/>
              <a:gd name="T11" fmla="*/ 2147483646 h 2242"/>
              <a:gd name="T12" fmla="*/ 2147483646 w 1769"/>
              <a:gd name="T13" fmla="*/ 2147483646 h 2242"/>
              <a:gd name="T14" fmla="*/ 2147483646 w 1769"/>
              <a:gd name="T15" fmla="*/ 2147483646 h 2242"/>
              <a:gd name="T16" fmla="*/ 2147483646 w 1769"/>
              <a:gd name="T17" fmla="*/ 2147483646 h 2242"/>
              <a:gd name="T18" fmla="*/ 2147483646 w 1769"/>
              <a:gd name="T19" fmla="*/ 2147483646 h 2242"/>
              <a:gd name="T20" fmla="*/ 2147483646 w 1769"/>
              <a:gd name="T21" fmla="*/ 2147483646 h 2242"/>
              <a:gd name="T22" fmla="*/ 2147483646 w 1769"/>
              <a:gd name="T23" fmla="*/ 2147483646 h 2242"/>
              <a:gd name="T24" fmla="*/ 2147483646 w 1769"/>
              <a:gd name="T25" fmla="*/ 2147483646 h 2242"/>
              <a:gd name="T26" fmla="*/ 2147483646 w 1769"/>
              <a:gd name="T27" fmla="*/ 2147483646 h 2242"/>
              <a:gd name="T28" fmla="*/ 2147483646 w 1769"/>
              <a:gd name="T29" fmla="*/ 2147483646 h 2242"/>
              <a:gd name="T30" fmla="*/ 2147483646 w 1769"/>
              <a:gd name="T31" fmla="*/ 2147483646 h 2242"/>
              <a:gd name="T32" fmla="*/ 2147483646 w 1769"/>
              <a:gd name="T33" fmla="*/ 2147483646 h 2242"/>
              <a:gd name="T34" fmla="*/ 2147483646 w 1769"/>
              <a:gd name="T35" fmla="*/ 2147483646 h 2242"/>
              <a:gd name="T36" fmla="*/ 2147483646 w 1769"/>
              <a:gd name="T37" fmla="*/ 1966425616 h 2242"/>
              <a:gd name="T38" fmla="*/ 2147483646 w 1769"/>
              <a:gd name="T39" fmla="*/ 1655952021 h 2242"/>
              <a:gd name="T40" fmla="*/ 2147483646 w 1769"/>
              <a:gd name="T41" fmla="*/ 788165183 h 2242"/>
              <a:gd name="T42" fmla="*/ 2147483646 w 1769"/>
              <a:gd name="T43" fmla="*/ 0 h 2242"/>
              <a:gd name="T44" fmla="*/ 2147483646 w 1769"/>
              <a:gd name="T45" fmla="*/ 1090704428 h 2242"/>
              <a:gd name="T46" fmla="*/ 2147483646 w 1769"/>
              <a:gd name="T47" fmla="*/ 1847012803 h 2242"/>
              <a:gd name="T48" fmla="*/ 2147483646 w 1769"/>
              <a:gd name="T49" fmla="*/ 2147483646 h 2242"/>
              <a:gd name="T50" fmla="*/ 2147483646 w 1769"/>
              <a:gd name="T51" fmla="*/ 2147483646 h 2242"/>
              <a:gd name="T52" fmla="*/ 2147483646 w 1769"/>
              <a:gd name="T53" fmla="*/ 2147483646 h 2242"/>
              <a:gd name="T54" fmla="*/ 1818621377 w 1769"/>
              <a:gd name="T55" fmla="*/ 2147483646 h 2242"/>
              <a:gd name="T56" fmla="*/ 1858152346 w 1769"/>
              <a:gd name="T57" fmla="*/ 2147483646 h 2242"/>
              <a:gd name="T58" fmla="*/ 1162352436 w 1769"/>
              <a:gd name="T59" fmla="*/ 2147483646 h 2242"/>
              <a:gd name="T60" fmla="*/ 94898151 w 1769"/>
              <a:gd name="T61" fmla="*/ 2147483646 h 2242"/>
              <a:gd name="T62" fmla="*/ 292552794 w 1769"/>
              <a:gd name="T63" fmla="*/ 2147483646 h 2242"/>
              <a:gd name="T64" fmla="*/ 838167058 w 1769"/>
              <a:gd name="T65" fmla="*/ 2147483646 h 2242"/>
              <a:gd name="T66" fmla="*/ 1526068783 w 1769"/>
              <a:gd name="T67" fmla="*/ 2147483646 h 2242"/>
              <a:gd name="T68" fmla="*/ 2147483646 w 1769"/>
              <a:gd name="T69" fmla="*/ 2147483646 h 2242"/>
              <a:gd name="T70" fmla="*/ 2147483646 w 1769"/>
              <a:gd name="T71" fmla="*/ 2147483646 h 2242"/>
              <a:gd name="T72" fmla="*/ 2147483646 w 1769"/>
              <a:gd name="T73" fmla="*/ 2147483646 h 2242"/>
              <a:gd name="T74" fmla="*/ 1834457592 w 1769"/>
              <a:gd name="T75" fmla="*/ 2147483646 h 2242"/>
              <a:gd name="T76" fmla="*/ 2063745018 w 1769"/>
              <a:gd name="T77" fmla="*/ 2147483646 h 2242"/>
              <a:gd name="T78" fmla="*/ 2147483646 w 1769"/>
              <a:gd name="T79" fmla="*/ 2147483646 h 2242"/>
              <a:gd name="T80" fmla="*/ 2147483646 w 1769"/>
              <a:gd name="T81" fmla="*/ 2147483646 h 2242"/>
              <a:gd name="T82" fmla="*/ 2147483646 w 1769"/>
              <a:gd name="T83" fmla="*/ 2147483646 h 2242"/>
              <a:gd name="T84" fmla="*/ 2147483646 w 1769"/>
              <a:gd name="T85" fmla="*/ 2147483646 h 2242"/>
              <a:gd name="T86" fmla="*/ 2147483646 w 1769"/>
              <a:gd name="T87" fmla="*/ 2147483646 h 2242"/>
              <a:gd name="T88" fmla="*/ 2147483646 w 1769"/>
              <a:gd name="T89" fmla="*/ 2147483646 h 2242"/>
              <a:gd name="T90" fmla="*/ 2147483646 w 1769"/>
              <a:gd name="T91" fmla="*/ 2147483646 h 2242"/>
              <a:gd name="T92" fmla="*/ 2147483646 w 1769"/>
              <a:gd name="T93" fmla="*/ 2147483646 h 2242"/>
              <a:gd name="T94" fmla="*/ 2147483646 w 1769"/>
              <a:gd name="T95" fmla="*/ 2147483646 h 2242"/>
              <a:gd name="T96" fmla="*/ 2147483646 w 1769"/>
              <a:gd name="T97" fmla="*/ 2147483646 h 2242"/>
              <a:gd name="T98" fmla="*/ 2147483646 w 1769"/>
              <a:gd name="T99" fmla="*/ 2147483646 h 2242"/>
              <a:gd name="T100" fmla="*/ 2147483646 w 1769"/>
              <a:gd name="T101" fmla="*/ 2147483646 h 2242"/>
              <a:gd name="T102" fmla="*/ 2147483646 w 1769"/>
              <a:gd name="T103" fmla="*/ 2147483646 h 2242"/>
              <a:gd name="T104" fmla="*/ 2147483646 w 1769"/>
              <a:gd name="T105" fmla="*/ 2147483646 h 2242"/>
              <a:gd name="T106" fmla="*/ 2147483646 w 1769"/>
              <a:gd name="T107" fmla="*/ 2147483646 h 2242"/>
              <a:gd name="T108" fmla="*/ 2147483646 w 1769"/>
              <a:gd name="T109" fmla="*/ 2147483646 h 2242"/>
              <a:gd name="T110" fmla="*/ 2147483646 w 1769"/>
              <a:gd name="T111" fmla="*/ 2147483646 h 2242"/>
              <a:gd name="T112" fmla="*/ 2147483646 w 1769"/>
              <a:gd name="T113" fmla="*/ 2147483646 h 2242"/>
              <a:gd name="T114" fmla="*/ 2147483646 w 1769"/>
              <a:gd name="T115" fmla="*/ 2147483646 h 2242"/>
              <a:gd name="T116" fmla="*/ 2147483646 w 1769"/>
              <a:gd name="T117" fmla="*/ 2147483646 h 2242"/>
              <a:gd name="T118" fmla="*/ 2147483646 w 1769"/>
              <a:gd name="T119" fmla="*/ 2147483646 h 2242"/>
              <a:gd name="T120" fmla="*/ 2147483646 w 1769"/>
              <a:gd name="T121" fmla="*/ 2147483646 h 224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769"/>
              <a:gd name="T184" fmla="*/ 0 h 2242"/>
              <a:gd name="T185" fmla="*/ 1769 w 1769"/>
              <a:gd name="T186" fmla="*/ 2242 h 224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769" h="2242">
                <a:moveTo>
                  <a:pt x="1750" y="1441"/>
                </a:moveTo>
                <a:lnTo>
                  <a:pt x="1743" y="1437"/>
                </a:lnTo>
                <a:lnTo>
                  <a:pt x="1736" y="1432"/>
                </a:lnTo>
                <a:lnTo>
                  <a:pt x="1731" y="1430"/>
                </a:lnTo>
                <a:lnTo>
                  <a:pt x="1725" y="1429"/>
                </a:lnTo>
                <a:lnTo>
                  <a:pt x="1718" y="1430"/>
                </a:lnTo>
                <a:lnTo>
                  <a:pt x="1711" y="1431"/>
                </a:lnTo>
                <a:lnTo>
                  <a:pt x="1695" y="1433"/>
                </a:lnTo>
                <a:lnTo>
                  <a:pt x="1682" y="1435"/>
                </a:lnTo>
                <a:lnTo>
                  <a:pt x="1676" y="1433"/>
                </a:lnTo>
                <a:lnTo>
                  <a:pt x="1673" y="1431"/>
                </a:lnTo>
                <a:lnTo>
                  <a:pt x="1671" y="1429"/>
                </a:lnTo>
                <a:lnTo>
                  <a:pt x="1668" y="1424"/>
                </a:lnTo>
                <a:lnTo>
                  <a:pt x="1666" y="1414"/>
                </a:lnTo>
                <a:lnTo>
                  <a:pt x="1666" y="1404"/>
                </a:lnTo>
                <a:lnTo>
                  <a:pt x="1666" y="1393"/>
                </a:lnTo>
                <a:lnTo>
                  <a:pt x="1665" y="1386"/>
                </a:lnTo>
                <a:lnTo>
                  <a:pt x="1663" y="1383"/>
                </a:lnTo>
                <a:lnTo>
                  <a:pt x="1662" y="1382"/>
                </a:lnTo>
                <a:lnTo>
                  <a:pt x="1661" y="1381"/>
                </a:lnTo>
                <a:lnTo>
                  <a:pt x="1660" y="1381"/>
                </a:lnTo>
                <a:lnTo>
                  <a:pt x="1649" y="1386"/>
                </a:lnTo>
                <a:lnTo>
                  <a:pt x="1635" y="1395"/>
                </a:lnTo>
                <a:lnTo>
                  <a:pt x="1630" y="1397"/>
                </a:lnTo>
                <a:lnTo>
                  <a:pt x="1625" y="1398"/>
                </a:lnTo>
                <a:lnTo>
                  <a:pt x="1622" y="1397"/>
                </a:lnTo>
                <a:lnTo>
                  <a:pt x="1617" y="1397"/>
                </a:lnTo>
                <a:lnTo>
                  <a:pt x="1610" y="1393"/>
                </a:lnTo>
                <a:lnTo>
                  <a:pt x="1600" y="1388"/>
                </a:lnTo>
                <a:lnTo>
                  <a:pt x="1596" y="1386"/>
                </a:lnTo>
                <a:lnTo>
                  <a:pt x="1592" y="1386"/>
                </a:lnTo>
                <a:lnTo>
                  <a:pt x="1590" y="1387"/>
                </a:lnTo>
                <a:lnTo>
                  <a:pt x="1587" y="1389"/>
                </a:lnTo>
                <a:lnTo>
                  <a:pt x="1581" y="1397"/>
                </a:lnTo>
                <a:lnTo>
                  <a:pt x="1573" y="1404"/>
                </a:lnTo>
                <a:lnTo>
                  <a:pt x="1566" y="1407"/>
                </a:lnTo>
                <a:lnTo>
                  <a:pt x="1558" y="1411"/>
                </a:lnTo>
                <a:lnTo>
                  <a:pt x="1547" y="1412"/>
                </a:lnTo>
                <a:lnTo>
                  <a:pt x="1535" y="1414"/>
                </a:lnTo>
                <a:lnTo>
                  <a:pt x="1512" y="1416"/>
                </a:lnTo>
                <a:lnTo>
                  <a:pt x="1496" y="1418"/>
                </a:lnTo>
                <a:lnTo>
                  <a:pt x="1483" y="1419"/>
                </a:lnTo>
                <a:lnTo>
                  <a:pt x="1468" y="1420"/>
                </a:lnTo>
                <a:lnTo>
                  <a:pt x="1461" y="1420"/>
                </a:lnTo>
                <a:lnTo>
                  <a:pt x="1455" y="1419"/>
                </a:lnTo>
                <a:lnTo>
                  <a:pt x="1452" y="1418"/>
                </a:lnTo>
                <a:lnTo>
                  <a:pt x="1449" y="1416"/>
                </a:lnTo>
                <a:lnTo>
                  <a:pt x="1447" y="1410"/>
                </a:lnTo>
                <a:lnTo>
                  <a:pt x="1442" y="1404"/>
                </a:lnTo>
                <a:lnTo>
                  <a:pt x="1438" y="1399"/>
                </a:lnTo>
                <a:lnTo>
                  <a:pt x="1430" y="1394"/>
                </a:lnTo>
                <a:lnTo>
                  <a:pt x="1428" y="1391"/>
                </a:lnTo>
                <a:lnTo>
                  <a:pt x="1427" y="1388"/>
                </a:lnTo>
                <a:lnTo>
                  <a:pt x="1426" y="1385"/>
                </a:lnTo>
                <a:lnTo>
                  <a:pt x="1427" y="1381"/>
                </a:lnTo>
                <a:lnTo>
                  <a:pt x="1428" y="1379"/>
                </a:lnTo>
                <a:lnTo>
                  <a:pt x="1430" y="1375"/>
                </a:lnTo>
                <a:lnTo>
                  <a:pt x="1434" y="1373"/>
                </a:lnTo>
                <a:lnTo>
                  <a:pt x="1438" y="1372"/>
                </a:lnTo>
                <a:lnTo>
                  <a:pt x="1445" y="1369"/>
                </a:lnTo>
                <a:lnTo>
                  <a:pt x="1452" y="1364"/>
                </a:lnTo>
                <a:lnTo>
                  <a:pt x="1459" y="1359"/>
                </a:lnTo>
                <a:lnTo>
                  <a:pt x="1465" y="1348"/>
                </a:lnTo>
                <a:lnTo>
                  <a:pt x="1468" y="1341"/>
                </a:lnTo>
                <a:lnTo>
                  <a:pt x="1472" y="1334"/>
                </a:lnTo>
                <a:lnTo>
                  <a:pt x="1473" y="1325"/>
                </a:lnTo>
                <a:lnTo>
                  <a:pt x="1476" y="1317"/>
                </a:lnTo>
                <a:lnTo>
                  <a:pt x="1477" y="1301"/>
                </a:lnTo>
                <a:lnTo>
                  <a:pt x="1477" y="1291"/>
                </a:lnTo>
                <a:lnTo>
                  <a:pt x="1477" y="1279"/>
                </a:lnTo>
                <a:lnTo>
                  <a:pt x="1476" y="1262"/>
                </a:lnTo>
                <a:lnTo>
                  <a:pt x="1474" y="1254"/>
                </a:lnTo>
                <a:lnTo>
                  <a:pt x="1472" y="1247"/>
                </a:lnTo>
                <a:lnTo>
                  <a:pt x="1471" y="1244"/>
                </a:lnTo>
                <a:lnTo>
                  <a:pt x="1468" y="1242"/>
                </a:lnTo>
                <a:lnTo>
                  <a:pt x="1466" y="1241"/>
                </a:lnTo>
                <a:lnTo>
                  <a:pt x="1465" y="1240"/>
                </a:lnTo>
                <a:lnTo>
                  <a:pt x="1460" y="1240"/>
                </a:lnTo>
                <a:lnTo>
                  <a:pt x="1457" y="1241"/>
                </a:lnTo>
                <a:lnTo>
                  <a:pt x="1454" y="1243"/>
                </a:lnTo>
                <a:lnTo>
                  <a:pt x="1452" y="1247"/>
                </a:lnTo>
                <a:lnTo>
                  <a:pt x="1449" y="1249"/>
                </a:lnTo>
                <a:lnTo>
                  <a:pt x="1448" y="1253"/>
                </a:lnTo>
                <a:lnTo>
                  <a:pt x="1446" y="1254"/>
                </a:lnTo>
                <a:lnTo>
                  <a:pt x="1443" y="1255"/>
                </a:lnTo>
                <a:lnTo>
                  <a:pt x="1441" y="1254"/>
                </a:lnTo>
                <a:lnTo>
                  <a:pt x="1440" y="1252"/>
                </a:lnTo>
                <a:lnTo>
                  <a:pt x="1439" y="1249"/>
                </a:lnTo>
                <a:lnTo>
                  <a:pt x="1438" y="1246"/>
                </a:lnTo>
                <a:lnTo>
                  <a:pt x="1436" y="1238"/>
                </a:lnTo>
                <a:lnTo>
                  <a:pt x="1435" y="1230"/>
                </a:lnTo>
                <a:lnTo>
                  <a:pt x="1434" y="1228"/>
                </a:lnTo>
                <a:lnTo>
                  <a:pt x="1432" y="1227"/>
                </a:lnTo>
                <a:lnTo>
                  <a:pt x="1429" y="1228"/>
                </a:lnTo>
                <a:lnTo>
                  <a:pt x="1427" y="1230"/>
                </a:lnTo>
                <a:lnTo>
                  <a:pt x="1420" y="1237"/>
                </a:lnTo>
                <a:lnTo>
                  <a:pt x="1413" y="1246"/>
                </a:lnTo>
                <a:lnTo>
                  <a:pt x="1409" y="1250"/>
                </a:lnTo>
                <a:lnTo>
                  <a:pt x="1405" y="1253"/>
                </a:lnTo>
                <a:lnTo>
                  <a:pt x="1401" y="1254"/>
                </a:lnTo>
                <a:lnTo>
                  <a:pt x="1397" y="1255"/>
                </a:lnTo>
                <a:lnTo>
                  <a:pt x="1395" y="1255"/>
                </a:lnTo>
                <a:lnTo>
                  <a:pt x="1391" y="1254"/>
                </a:lnTo>
                <a:lnTo>
                  <a:pt x="1389" y="1252"/>
                </a:lnTo>
                <a:lnTo>
                  <a:pt x="1388" y="1248"/>
                </a:lnTo>
                <a:lnTo>
                  <a:pt x="1386" y="1243"/>
                </a:lnTo>
                <a:lnTo>
                  <a:pt x="1386" y="1240"/>
                </a:lnTo>
                <a:lnTo>
                  <a:pt x="1388" y="1236"/>
                </a:lnTo>
                <a:lnTo>
                  <a:pt x="1389" y="1231"/>
                </a:lnTo>
                <a:lnTo>
                  <a:pt x="1392" y="1223"/>
                </a:lnTo>
                <a:lnTo>
                  <a:pt x="1394" y="1215"/>
                </a:lnTo>
                <a:lnTo>
                  <a:pt x="1394" y="1211"/>
                </a:lnTo>
                <a:lnTo>
                  <a:pt x="1392" y="1208"/>
                </a:lnTo>
                <a:lnTo>
                  <a:pt x="1389" y="1205"/>
                </a:lnTo>
                <a:lnTo>
                  <a:pt x="1385" y="1204"/>
                </a:lnTo>
                <a:lnTo>
                  <a:pt x="1376" y="1202"/>
                </a:lnTo>
                <a:lnTo>
                  <a:pt x="1363" y="1202"/>
                </a:lnTo>
                <a:lnTo>
                  <a:pt x="1354" y="1202"/>
                </a:lnTo>
                <a:lnTo>
                  <a:pt x="1347" y="1200"/>
                </a:lnTo>
                <a:lnTo>
                  <a:pt x="1341" y="1198"/>
                </a:lnTo>
                <a:lnTo>
                  <a:pt x="1336" y="1194"/>
                </a:lnTo>
                <a:lnTo>
                  <a:pt x="1333" y="1191"/>
                </a:lnTo>
                <a:lnTo>
                  <a:pt x="1329" y="1186"/>
                </a:lnTo>
                <a:lnTo>
                  <a:pt x="1328" y="1179"/>
                </a:lnTo>
                <a:lnTo>
                  <a:pt x="1327" y="1172"/>
                </a:lnTo>
                <a:lnTo>
                  <a:pt x="1326" y="1167"/>
                </a:lnTo>
                <a:lnTo>
                  <a:pt x="1323" y="1164"/>
                </a:lnTo>
                <a:lnTo>
                  <a:pt x="1320" y="1160"/>
                </a:lnTo>
                <a:lnTo>
                  <a:pt x="1314" y="1158"/>
                </a:lnTo>
                <a:lnTo>
                  <a:pt x="1306" y="1154"/>
                </a:lnTo>
                <a:lnTo>
                  <a:pt x="1296" y="1150"/>
                </a:lnTo>
                <a:lnTo>
                  <a:pt x="1288" y="1146"/>
                </a:lnTo>
                <a:lnTo>
                  <a:pt x="1282" y="1141"/>
                </a:lnTo>
                <a:lnTo>
                  <a:pt x="1278" y="1136"/>
                </a:lnTo>
                <a:lnTo>
                  <a:pt x="1276" y="1133"/>
                </a:lnTo>
                <a:lnTo>
                  <a:pt x="1275" y="1128"/>
                </a:lnTo>
                <a:lnTo>
                  <a:pt x="1275" y="1124"/>
                </a:lnTo>
                <a:lnTo>
                  <a:pt x="1276" y="1116"/>
                </a:lnTo>
                <a:lnTo>
                  <a:pt x="1278" y="1108"/>
                </a:lnTo>
                <a:lnTo>
                  <a:pt x="1278" y="1098"/>
                </a:lnTo>
                <a:lnTo>
                  <a:pt x="1278" y="1090"/>
                </a:lnTo>
                <a:lnTo>
                  <a:pt x="1276" y="1083"/>
                </a:lnTo>
                <a:lnTo>
                  <a:pt x="1273" y="1079"/>
                </a:lnTo>
                <a:lnTo>
                  <a:pt x="1273" y="1078"/>
                </a:lnTo>
                <a:lnTo>
                  <a:pt x="1275" y="1076"/>
                </a:lnTo>
                <a:lnTo>
                  <a:pt x="1277" y="1073"/>
                </a:lnTo>
                <a:lnTo>
                  <a:pt x="1282" y="1071"/>
                </a:lnTo>
                <a:lnTo>
                  <a:pt x="1290" y="1065"/>
                </a:lnTo>
                <a:lnTo>
                  <a:pt x="1302" y="1057"/>
                </a:lnTo>
                <a:lnTo>
                  <a:pt x="1316" y="1046"/>
                </a:lnTo>
                <a:lnTo>
                  <a:pt x="1332" y="1035"/>
                </a:lnTo>
                <a:lnTo>
                  <a:pt x="1344" y="1025"/>
                </a:lnTo>
                <a:lnTo>
                  <a:pt x="1353" y="1015"/>
                </a:lnTo>
                <a:lnTo>
                  <a:pt x="1360" y="1005"/>
                </a:lnTo>
                <a:lnTo>
                  <a:pt x="1365" y="998"/>
                </a:lnTo>
                <a:lnTo>
                  <a:pt x="1369" y="990"/>
                </a:lnTo>
                <a:lnTo>
                  <a:pt x="1373" y="982"/>
                </a:lnTo>
                <a:lnTo>
                  <a:pt x="1375" y="978"/>
                </a:lnTo>
                <a:lnTo>
                  <a:pt x="1375" y="973"/>
                </a:lnTo>
                <a:lnTo>
                  <a:pt x="1376" y="969"/>
                </a:lnTo>
                <a:lnTo>
                  <a:pt x="1375" y="965"/>
                </a:lnTo>
                <a:lnTo>
                  <a:pt x="1373" y="956"/>
                </a:lnTo>
                <a:lnTo>
                  <a:pt x="1372" y="944"/>
                </a:lnTo>
                <a:lnTo>
                  <a:pt x="1372" y="932"/>
                </a:lnTo>
                <a:lnTo>
                  <a:pt x="1372" y="919"/>
                </a:lnTo>
                <a:lnTo>
                  <a:pt x="1371" y="907"/>
                </a:lnTo>
                <a:lnTo>
                  <a:pt x="1370" y="899"/>
                </a:lnTo>
                <a:lnTo>
                  <a:pt x="1367" y="895"/>
                </a:lnTo>
                <a:lnTo>
                  <a:pt x="1366" y="891"/>
                </a:lnTo>
                <a:lnTo>
                  <a:pt x="1363" y="890"/>
                </a:lnTo>
                <a:lnTo>
                  <a:pt x="1359" y="889"/>
                </a:lnTo>
                <a:lnTo>
                  <a:pt x="1353" y="888"/>
                </a:lnTo>
                <a:lnTo>
                  <a:pt x="1348" y="885"/>
                </a:lnTo>
                <a:lnTo>
                  <a:pt x="1346" y="884"/>
                </a:lnTo>
                <a:lnTo>
                  <a:pt x="1345" y="882"/>
                </a:lnTo>
                <a:lnTo>
                  <a:pt x="1344" y="878"/>
                </a:lnTo>
                <a:lnTo>
                  <a:pt x="1342" y="875"/>
                </a:lnTo>
                <a:lnTo>
                  <a:pt x="1339" y="864"/>
                </a:lnTo>
                <a:lnTo>
                  <a:pt x="1333" y="851"/>
                </a:lnTo>
                <a:lnTo>
                  <a:pt x="1332" y="846"/>
                </a:lnTo>
                <a:lnTo>
                  <a:pt x="1332" y="843"/>
                </a:lnTo>
                <a:lnTo>
                  <a:pt x="1333" y="839"/>
                </a:lnTo>
                <a:lnTo>
                  <a:pt x="1334" y="837"/>
                </a:lnTo>
                <a:lnTo>
                  <a:pt x="1338" y="836"/>
                </a:lnTo>
                <a:lnTo>
                  <a:pt x="1341" y="834"/>
                </a:lnTo>
                <a:lnTo>
                  <a:pt x="1346" y="834"/>
                </a:lnTo>
                <a:lnTo>
                  <a:pt x="1352" y="834"/>
                </a:lnTo>
                <a:lnTo>
                  <a:pt x="1363" y="834"/>
                </a:lnTo>
                <a:lnTo>
                  <a:pt x="1373" y="832"/>
                </a:lnTo>
                <a:lnTo>
                  <a:pt x="1384" y="830"/>
                </a:lnTo>
                <a:lnTo>
                  <a:pt x="1394" y="828"/>
                </a:lnTo>
                <a:lnTo>
                  <a:pt x="1408" y="827"/>
                </a:lnTo>
                <a:lnTo>
                  <a:pt x="1426" y="827"/>
                </a:lnTo>
                <a:lnTo>
                  <a:pt x="1435" y="828"/>
                </a:lnTo>
                <a:lnTo>
                  <a:pt x="1445" y="830"/>
                </a:lnTo>
                <a:lnTo>
                  <a:pt x="1452" y="832"/>
                </a:lnTo>
                <a:lnTo>
                  <a:pt x="1459" y="833"/>
                </a:lnTo>
                <a:lnTo>
                  <a:pt x="1471" y="840"/>
                </a:lnTo>
                <a:lnTo>
                  <a:pt x="1484" y="849"/>
                </a:lnTo>
                <a:lnTo>
                  <a:pt x="1496" y="859"/>
                </a:lnTo>
                <a:lnTo>
                  <a:pt x="1505" y="869"/>
                </a:lnTo>
                <a:lnTo>
                  <a:pt x="1511" y="876"/>
                </a:lnTo>
                <a:lnTo>
                  <a:pt x="1517" y="881"/>
                </a:lnTo>
                <a:lnTo>
                  <a:pt x="1521" y="882"/>
                </a:lnTo>
                <a:lnTo>
                  <a:pt x="1523" y="883"/>
                </a:lnTo>
                <a:lnTo>
                  <a:pt x="1526" y="883"/>
                </a:lnTo>
                <a:lnTo>
                  <a:pt x="1527" y="883"/>
                </a:lnTo>
                <a:lnTo>
                  <a:pt x="1529" y="881"/>
                </a:lnTo>
                <a:lnTo>
                  <a:pt x="1533" y="876"/>
                </a:lnTo>
                <a:lnTo>
                  <a:pt x="1535" y="870"/>
                </a:lnTo>
                <a:lnTo>
                  <a:pt x="1539" y="862"/>
                </a:lnTo>
                <a:lnTo>
                  <a:pt x="1543" y="850"/>
                </a:lnTo>
                <a:lnTo>
                  <a:pt x="1549" y="837"/>
                </a:lnTo>
                <a:lnTo>
                  <a:pt x="1553" y="830"/>
                </a:lnTo>
                <a:lnTo>
                  <a:pt x="1555" y="824"/>
                </a:lnTo>
                <a:lnTo>
                  <a:pt x="1556" y="817"/>
                </a:lnTo>
                <a:lnTo>
                  <a:pt x="1558" y="811"/>
                </a:lnTo>
                <a:lnTo>
                  <a:pt x="1556" y="797"/>
                </a:lnTo>
                <a:lnTo>
                  <a:pt x="1555" y="783"/>
                </a:lnTo>
                <a:lnTo>
                  <a:pt x="1553" y="767"/>
                </a:lnTo>
                <a:lnTo>
                  <a:pt x="1549" y="751"/>
                </a:lnTo>
                <a:lnTo>
                  <a:pt x="1548" y="744"/>
                </a:lnTo>
                <a:lnTo>
                  <a:pt x="1545" y="738"/>
                </a:lnTo>
                <a:lnTo>
                  <a:pt x="1540" y="732"/>
                </a:lnTo>
                <a:lnTo>
                  <a:pt x="1535" y="729"/>
                </a:lnTo>
                <a:lnTo>
                  <a:pt x="1523" y="721"/>
                </a:lnTo>
                <a:lnTo>
                  <a:pt x="1512" y="717"/>
                </a:lnTo>
                <a:lnTo>
                  <a:pt x="1503" y="713"/>
                </a:lnTo>
                <a:lnTo>
                  <a:pt x="1493" y="707"/>
                </a:lnTo>
                <a:lnTo>
                  <a:pt x="1489" y="704"/>
                </a:lnTo>
                <a:lnTo>
                  <a:pt x="1485" y="700"/>
                </a:lnTo>
                <a:lnTo>
                  <a:pt x="1482" y="696"/>
                </a:lnTo>
                <a:lnTo>
                  <a:pt x="1479" y="692"/>
                </a:lnTo>
                <a:lnTo>
                  <a:pt x="1474" y="683"/>
                </a:lnTo>
                <a:lnTo>
                  <a:pt x="1470" y="676"/>
                </a:lnTo>
                <a:lnTo>
                  <a:pt x="1467" y="674"/>
                </a:lnTo>
                <a:lnTo>
                  <a:pt x="1465" y="673"/>
                </a:lnTo>
                <a:lnTo>
                  <a:pt x="1461" y="671"/>
                </a:lnTo>
                <a:lnTo>
                  <a:pt x="1458" y="671"/>
                </a:lnTo>
                <a:lnTo>
                  <a:pt x="1446" y="671"/>
                </a:lnTo>
                <a:lnTo>
                  <a:pt x="1432" y="671"/>
                </a:lnTo>
                <a:lnTo>
                  <a:pt x="1424" y="673"/>
                </a:lnTo>
                <a:lnTo>
                  <a:pt x="1417" y="675"/>
                </a:lnTo>
                <a:lnTo>
                  <a:pt x="1411" y="677"/>
                </a:lnTo>
                <a:lnTo>
                  <a:pt x="1407" y="682"/>
                </a:lnTo>
                <a:lnTo>
                  <a:pt x="1403" y="688"/>
                </a:lnTo>
                <a:lnTo>
                  <a:pt x="1402" y="694"/>
                </a:lnTo>
                <a:lnTo>
                  <a:pt x="1401" y="701"/>
                </a:lnTo>
                <a:lnTo>
                  <a:pt x="1401" y="707"/>
                </a:lnTo>
                <a:lnTo>
                  <a:pt x="1401" y="713"/>
                </a:lnTo>
                <a:lnTo>
                  <a:pt x="1398" y="718"/>
                </a:lnTo>
                <a:lnTo>
                  <a:pt x="1396" y="721"/>
                </a:lnTo>
                <a:lnTo>
                  <a:pt x="1391" y="725"/>
                </a:lnTo>
                <a:lnTo>
                  <a:pt x="1386" y="727"/>
                </a:lnTo>
                <a:lnTo>
                  <a:pt x="1384" y="731"/>
                </a:lnTo>
                <a:lnTo>
                  <a:pt x="1383" y="734"/>
                </a:lnTo>
                <a:lnTo>
                  <a:pt x="1383" y="739"/>
                </a:lnTo>
                <a:lnTo>
                  <a:pt x="1384" y="750"/>
                </a:lnTo>
                <a:lnTo>
                  <a:pt x="1385" y="761"/>
                </a:lnTo>
                <a:lnTo>
                  <a:pt x="1385" y="764"/>
                </a:lnTo>
                <a:lnTo>
                  <a:pt x="1383" y="768"/>
                </a:lnTo>
                <a:lnTo>
                  <a:pt x="1380" y="770"/>
                </a:lnTo>
                <a:lnTo>
                  <a:pt x="1378" y="773"/>
                </a:lnTo>
                <a:lnTo>
                  <a:pt x="1371" y="774"/>
                </a:lnTo>
                <a:lnTo>
                  <a:pt x="1363" y="775"/>
                </a:lnTo>
                <a:lnTo>
                  <a:pt x="1352" y="775"/>
                </a:lnTo>
                <a:lnTo>
                  <a:pt x="1338" y="776"/>
                </a:lnTo>
                <a:lnTo>
                  <a:pt x="1322" y="778"/>
                </a:lnTo>
                <a:lnTo>
                  <a:pt x="1310" y="777"/>
                </a:lnTo>
                <a:lnTo>
                  <a:pt x="1301" y="776"/>
                </a:lnTo>
                <a:lnTo>
                  <a:pt x="1288" y="776"/>
                </a:lnTo>
                <a:lnTo>
                  <a:pt x="1277" y="777"/>
                </a:lnTo>
                <a:lnTo>
                  <a:pt x="1269" y="780"/>
                </a:lnTo>
                <a:lnTo>
                  <a:pt x="1262" y="782"/>
                </a:lnTo>
                <a:lnTo>
                  <a:pt x="1256" y="782"/>
                </a:lnTo>
                <a:lnTo>
                  <a:pt x="1249" y="780"/>
                </a:lnTo>
                <a:lnTo>
                  <a:pt x="1243" y="775"/>
                </a:lnTo>
                <a:lnTo>
                  <a:pt x="1234" y="767"/>
                </a:lnTo>
                <a:lnTo>
                  <a:pt x="1222" y="756"/>
                </a:lnTo>
                <a:lnTo>
                  <a:pt x="1212" y="743"/>
                </a:lnTo>
                <a:lnTo>
                  <a:pt x="1205" y="731"/>
                </a:lnTo>
                <a:lnTo>
                  <a:pt x="1200" y="723"/>
                </a:lnTo>
                <a:lnTo>
                  <a:pt x="1197" y="714"/>
                </a:lnTo>
                <a:lnTo>
                  <a:pt x="1197" y="707"/>
                </a:lnTo>
                <a:lnTo>
                  <a:pt x="1197" y="701"/>
                </a:lnTo>
                <a:lnTo>
                  <a:pt x="1205" y="692"/>
                </a:lnTo>
                <a:lnTo>
                  <a:pt x="1209" y="680"/>
                </a:lnTo>
                <a:lnTo>
                  <a:pt x="1201" y="667"/>
                </a:lnTo>
                <a:lnTo>
                  <a:pt x="1190" y="650"/>
                </a:lnTo>
                <a:lnTo>
                  <a:pt x="1186" y="637"/>
                </a:lnTo>
                <a:lnTo>
                  <a:pt x="1183" y="625"/>
                </a:lnTo>
                <a:lnTo>
                  <a:pt x="1181" y="614"/>
                </a:lnTo>
                <a:lnTo>
                  <a:pt x="1178" y="592"/>
                </a:lnTo>
                <a:lnTo>
                  <a:pt x="1177" y="585"/>
                </a:lnTo>
                <a:lnTo>
                  <a:pt x="1176" y="579"/>
                </a:lnTo>
                <a:lnTo>
                  <a:pt x="1174" y="574"/>
                </a:lnTo>
                <a:lnTo>
                  <a:pt x="1171" y="569"/>
                </a:lnTo>
                <a:lnTo>
                  <a:pt x="1168" y="567"/>
                </a:lnTo>
                <a:lnTo>
                  <a:pt x="1164" y="565"/>
                </a:lnTo>
                <a:lnTo>
                  <a:pt x="1161" y="563"/>
                </a:lnTo>
                <a:lnTo>
                  <a:pt x="1157" y="563"/>
                </a:lnTo>
                <a:lnTo>
                  <a:pt x="1153" y="566"/>
                </a:lnTo>
                <a:lnTo>
                  <a:pt x="1150" y="569"/>
                </a:lnTo>
                <a:lnTo>
                  <a:pt x="1146" y="576"/>
                </a:lnTo>
                <a:lnTo>
                  <a:pt x="1144" y="584"/>
                </a:lnTo>
                <a:lnTo>
                  <a:pt x="1142" y="592"/>
                </a:lnTo>
                <a:lnTo>
                  <a:pt x="1139" y="598"/>
                </a:lnTo>
                <a:lnTo>
                  <a:pt x="1137" y="604"/>
                </a:lnTo>
                <a:lnTo>
                  <a:pt x="1133" y="606"/>
                </a:lnTo>
                <a:lnTo>
                  <a:pt x="1127" y="610"/>
                </a:lnTo>
                <a:lnTo>
                  <a:pt x="1120" y="611"/>
                </a:lnTo>
                <a:lnTo>
                  <a:pt x="1113" y="612"/>
                </a:lnTo>
                <a:lnTo>
                  <a:pt x="1106" y="612"/>
                </a:lnTo>
                <a:lnTo>
                  <a:pt x="1100" y="612"/>
                </a:lnTo>
                <a:lnTo>
                  <a:pt x="1098" y="611"/>
                </a:lnTo>
                <a:lnTo>
                  <a:pt x="1095" y="609"/>
                </a:lnTo>
                <a:lnTo>
                  <a:pt x="1094" y="604"/>
                </a:lnTo>
                <a:lnTo>
                  <a:pt x="1092" y="598"/>
                </a:lnTo>
                <a:lnTo>
                  <a:pt x="1089" y="592"/>
                </a:lnTo>
                <a:lnTo>
                  <a:pt x="1086" y="587"/>
                </a:lnTo>
                <a:lnTo>
                  <a:pt x="1081" y="581"/>
                </a:lnTo>
                <a:lnTo>
                  <a:pt x="1080" y="576"/>
                </a:lnTo>
                <a:lnTo>
                  <a:pt x="1079" y="573"/>
                </a:lnTo>
                <a:lnTo>
                  <a:pt x="1077" y="568"/>
                </a:lnTo>
                <a:lnTo>
                  <a:pt x="1079" y="565"/>
                </a:lnTo>
                <a:lnTo>
                  <a:pt x="1080" y="556"/>
                </a:lnTo>
                <a:lnTo>
                  <a:pt x="1081" y="547"/>
                </a:lnTo>
                <a:lnTo>
                  <a:pt x="1081" y="537"/>
                </a:lnTo>
                <a:lnTo>
                  <a:pt x="1083" y="530"/>
                </a:lnTo>
                <a:lnTo>
                  <a:pt x="1087" y="525"/>
                </a:lnTo>
                <a:lnTo>
                  <a:pt x="1092" y="519"/>
                </a:lnTo>
                <a:lnTo>
                  <a:pt x="1095" y="516"/>
                </a:lnTo>
                <a:lnTo>
                  <a:pt x="1096" y="512"/>
                </a:lnTo>
                <a:lnTo>
                  <a:pt x="1098" y="510"/>
                </a:lnTo>
                <a:lnTo>
                  <a:pt x="1099" y="506"/>
                </a:lnTo>
                <a:lnTo>
                  <a:pt x="1098" y="498"/>
                </a:lnTo>
                <a:lnTo>
                  <a:pt x="1096" y="488"/>
                </a:lnTo>
                <a:lnTo>
                  <a:pt x="1095" y="477"/>
                </a:lnTo>
                <a:lnTo>
                  <a:pt x="1096" y="466"/>
                </a:lnTo>
                <a:lnTo>
                  <a:pt x="1098" y="459"/>
                </a:lnTo>
                <a:lnTo>
                  <a:pt x="1099" y="455"/>
                </a:lnTo>
                <a:lnTo>
                  <a:pt x="1103" y="455"/>
                </a:lnTo>
                <a:lnTo>
                  <a:pt x="1111" y="458"/>
                </a:lnTo>
                <a:lnTo>
                  <a:pt x="1117" y="459"/>
                </a:lnTo>
                <a:lnTo>
                  <a:pt x="1125" y="460"/>
                </a:lnTo>
                <a:lnTo>
                  <a:pt x="1132" y="460"/>
                </a:lnTo>
                <a:lnTo>
                  <a:pt x="1136" y="459"/>
                </a:lnTo>
                <a:lnTo>
                  <a:pt x="1136" y="448"/>
                </a:lnTo>
                <a:lnTo>
                  <a:pt x="1133" y="434"/>
                </a:lnTo>
                <a:lnTo>
                  <a:pt x="1132" y="427"/>
                </a:lnTo>
                <a:lnTo>
                  <a:pt x="1131" y="421"/>
                </a:lnTo>
                <a:lnTo>
                  <a:pt x="1130" y="414"/>
                </a:lnTo>
                <a:lnTo>
                  <a:pt x="1132" y="406"/>
                </a:lnTo>
                <a:lnTo>
                  <a:pt x="1134" y="399"/>
                </a:lnTo>
                <a:lnTo>
                  <a:pt x="1137" y="391"/>
                </a:lnTo>
                <a:lnTo>
                  <a:pt x="1139" y="383"/>
                </a:lnTo>
                <a:lnTo>
                  <a:pt x="1139" y="374"/>
                </a:lnTo>
                <a:lnTo>
                  <a:pt x="1139" y="370"/>
                </a:lnTo>
                <a:lnTo>
                  <a:pt x="1138" y="364"/>
                </a:lnTo>
                <a:lnTo>
                  <a:pt x="1137" y="360"/>
                </a:lnTo>
                <a:lnTo>
                  <a:pt x="1136" y="357"/>
                </a:lnTo>
                <a:lnTo>
                  <a:pt x="1132" y="353"/>
                </a:lnTo>
                <a:lnTo>
                  <a:pt x="1128" y="351"/>
                </a:lnTo>
                <a:lnTo>
                  <a:pt x="1124" y="351"/>
                </a:lnTo>
                <a:lnTo>
                  <a:pt x="1117" y="351"/>
                </a:lnTo>
                <a:lnTo>
                  <a:pt x="1108" y="352"/>
                </a:lnTo>
                <a:lnTo>
                  <a:pt x="1099" y="354"/>
                </a:lnTo>
                <a:lnTo>
                  <a:pt x="1088" y="357"/>
                </a:lnTo>
                <a:lnTo>
                  <a:pt x="1077" y="358"/>
                </a:lnTo>
                <a:lnTo>
                  <a:pt x="1060" y="361"/>
                </a:lnTo>
                <a:lnTo>
                  <a:pt x="1045" y="364"/>
                </a:lnTo>
                <a:lnTo>
                  <a:pt x="1030" y="364"/>
                </a:lnTo>
                <a:lnTo>
                  <a:pt x="1012" y="364"/>
                </a:lnTo>
                <a:lnTo>
                  <a:pt x="997" y="364"/>
                </a:lnTo>
                <a:lnTo>
                  <a:pt x="988" y="362"/>
                </a:lnTo>
                <a:lnTo>
                  <a:pt x="985" y="360"/>
                </a:lnTo>
                <a:lnTo>
                  <a:pt x="982" y="358"/>
                </a:lnTo>
                <a:lnTo>
                  <a:pt x="982" y="355"/>
                </a:lnTo>
                <a:lnTo>
                  <a:pt x="981" y="351"/>
                </a:lnTo>
                <a:lnTo>
                  <a:pt x="982" y="340"/>
                </a:lnTo>
                <a:lnTo>
                  <a:pt x="983" y="330"/>
                </a:lnTo>
                <a:lnTo>
                  <a:pt x="985" y="320"/>
                </a:lnTo>
                <a:lnTo>
                  <a:pt x="986" y="310"/>
                </a:lnTo>
                <a:lnTo>
                  <a:pt x="986" y="307"/>
                </a:lnTo>
                <a:lnTo>
                  <a:pt x="983" y="304"/>
                </a:lnTo>
                <a:lnTo>
                  <a:pt x="981" y="303"/>
                </a:lnTo>
                <a:lnTo>
                  <a:pt x="977" y="303"/>
                </a:lnTo>
                <a:lnTo>
                  <a:pt x="973" y="303"/>
                </a:lnTo>
                <a:lnTo>
                  <a:pt x="969" y="303"/>
                </a:lnTo>
                <a:lnTo>
                  <a:pt x="964" y="302"/>
                </a:lnTo>
                <a:lnTo>
                  <a:pt x="961" y="301"/>
                </a:lnTo>
                <a:lnTo>
                  <a:pt x="956" y="295"/>
                </a:lnTo>
                <a:lnTo>
                  <a:pt x="954" y="290"/>
                </a:lnTo>
                <a:lnTo>
                  <a:pt x="951" y="283"/>
                </a:lnTo>
                <a:lnTo>
                  <a:pt x="951" y="273"/>
                </a:lnTo>
                <a:lnTo>
                  <a:pt x="950" y="270"/>
                </a:lnTo>
                <a:lnTo>
                  <a:pt x="949" y="265"/>
                </a:lnTo>
                <a:lnTo>
                  <a:pt x="947" y="263"/>
                </a:lnTo>
                <a:lnTo>
                  <a:pt x="944" y="260"/>
                </a:lnTo>
                <a:lnTo>
                  <a:pt x="942" y="259"/>
                </a:lnTo>
                <a:lnTo>
                  <a:pt x="938" y="259"/>
                </a:lnTo>
                <a:lnTo>
                  <a:pt x="934" y="260"/>
                </a:lnTo>
                <a:lnTo>
                  <a:pt x="930" y="260"/>
                </a:lnTo>
                <a:lnTo>
                  <a:pt x="922" y="263"/>
                </a:lnTo>
                <a:lnTo>
                  <a:pt x="914" y="263"/>
                </a:lnTo>
                <a:lnTo>
                  <a:pt x="911" y="261"/>
                </a:lnTo>
                <a:lnTo>
                  <a:pt x="909" y="259"/>
                </a:lnTo>
                <a:lnTo>
                  <a:pt x="906" y="255"/>
                </a:lnTo>
                <a:lnTo>
                  <a:pt x="904" y="251"/>
                </a:lnTo>
                <a:lnTo>
                  <a:pt x="903" y="246"/>
                </a:lnTo>
                <a:lnTo>
                  <a:pt x="900" y="242"/>
                </a:lnTo>
                <a:lnTo>
                  <a:pt x="898" y="240"/>
                </a:lnTo>
                <a:lnTo>
                  <a:pt x="895" y="239"/>
                </a:lnTo>
                <a:lnTo>
                  <a:pt x="892" y="239"/>
                </a:lnTo>
                <a:lnTo>
                  <a:pt x="887" y="239"/>
                </a:lnTo>
                <a:lnTo>
                  <a:pt x="884" y="241"/>
                </a:lnTo>
                <a:lnTo>
                  <a:pt x="878" y="244"/>
                </a:lnTo>
                <a:lnTo>
                  <a:pt x="873" y="247"/>
                </a:lnTo>
                <a:lnTo>
                  <a:pt x="867" y="248"/>
                </a:lnTo>
                <a:lnTo>
                  <a:pt x="862" y="250"/>
                </a:lnTo>
                <a:lnTo>
                  <a:pt x="857" y="250"/>
                </a:lnTo>
                <a:lnTo>
                  <a:pt x="854" y="248"/>
                </a:lnTo>
                <a:lnTo>
                  <a:pt x="850" y="246"/>
                </a:lnTo>
                <a:lnTo>
                  <a:pt x="848" y="242"/>
                </a:lnTo>
                <a:lnTo>
                  <a:pt x="846" y="239"/>
                </a:lnTo>
                <a:lnTo>
                  <a:pt x="843" y="234"/>
                </a:lnTo>
                <a:lnTo>
                  <a:pt x="841" y="231"/>
                </a:lnTo>
                <a:lnTo>
                  <a:pt x="838" y="229"/>
                </a:lnTo>
                <a:lnTo>
                  <a:pt x="835" y="228"/>
                </a:lnTo>
                <a:lnTo>
                  <a:pt x="824" y="228"/>
                </a:lnTo>
                <a:lnTo>
                  <a:pt x="811" y="232"/>
                </a:lnTo>
                <a:lnTo>
                  <a:pt x="803" y="233"/>
                </a:lnTo>
                <a:lnTo>
                  <a:pt x="794" y="233"/>
                </a:lnTo>
                <a:lnTo>
                  <a:pt x="785" y="232"/>
                </a:lnTo>
                <a:lnTo>
                  <a:pt x="775" y="229"/>
                </a:lnTo>
                <a:lnTo>
                  <a:pt x="766" y="226"/>
                </a:lnTo>
                <a:lnTo>
                  <a:pt x="756" y="222"/>
                </a:lnTo>
                <a:lnTo>
                  <a:pt x="747" y="217"/>
                </a:lnTo>
                <a:lnTo>
                  <a:pt x="739" y="213"/>
                </a:lnTo>
                <a:lnTo>
                  <a:pt x="730" y="208"/>
                </a:lnTo>
                <a:lnTo>
                  <a:pt x="724" y="203"/>
                </a:lnTo>
                <a:lnTo>
                  <a:pt x="721" y="198"/>
                </a:lnTo>
                <a:lnTo>
                  <a:pt x="718" y="195"/>
                </a:lnTo>
                <a:lnTo>
                  <a:pt x="716" y="187"/>
                </a:lnTo>
                <a:lnTo>
                  <a:pt x="715" y="179"/>
                </a:lnTo>
                <a:lnTo>
                  <a:pt x="712" y="170"/>
                </a:lnTo>
                <a:lnTo>
                  <a:pt x="708" y="162"/>
                </a:lnTo>
                <a:lnTo>
                  <a:pt x="703" y="152"/>
                </a:lnTo>
                <a:lnTo>
                  <a:pt x="697" y="144"/>
                </a:lnTo>
                <a:lnTo>
                  <a:pt x="695" y="139"/>
                </a:lnTo>
                <a:lnTo>
                  <a:pt x="693" y="135"/>
                </a:lnTo>
                <a:lnTo>
                  <a:pt x="693" y="131"/>
                </a:lnTo>
                <a:lnTo>
                  <a:pt x="693" y="126"/>
                </a:lnTo>
                <a:lnTo>
                  <a:pt x="693" y="116"/>
                </a:lnTo>
                <a:lnTo>
                  <a:pt x="693" y="106"/>
                </a:lnTo>
                <a:lnTo>
                  <a:pt x="692" y="102"/>
                </a:lnTo>
                <a:lnTo>
                  <a:pt x="690" y="99"/>
                </a:lnTo>
                <a:lnTo>
                  <a:pt x="686" y="97"/>
                </a:lnTo>
                <a:lnTo>
                  <a:pt x="681" y="96"/>
                </a:lnTo>
                <a:lnTo>
                  <a:pt x="671" y="97"/>
                </a:lnTo>
                <a:lnTo>
                  <a:pt x="655" y="99"/>
                </a:lnTo>
                <a:lnTo>
                  <a:pt x="648" y="99"/>
                </a:lnTo>
                <a:lnTo>
                  <a:pt x="642" y="97"/>
                </a:lnTo>
                <a:lnTo>
                  <a:pt x="636" y="95"/>
                </a:lnTo>
                <a:lnTo>
                  <a:pt x="632" y="93"/>
                </a:lnTo>
                <a:lnTo>
                  <a:pt x="624" y="86"/>
                </a:lnTo>
                <a:lnTo>
                  <a:pt x="618" y="77"/>
                </a:lnTo>
                <a:lnTo>
                  <a:pt x="615" y="72"/>
                </a:lnTo>
                <a:lnTo>
                  <a:pt x="611" y="70"/>
                </a:lnTo>
                <a:lnTo>
                  <a:pt x="607" y="69"/>
                </a:lnTo>
                <a:lnTo>
                  <a:pt x="602" y="68"/>
                </a:lnTo>
                <a:lnTo>
                  <a:pt x="591" y="67"/>
                </a:lnTo>
                <a:lnTo>
                  <a:pt x="578" y="67"/>
                </a:lnTo>
                <a:lnTo>
                  <a:pt x="566" y="65"/>
                </a:lnTo>
                <a:lnTo>
                  <a:pt x="555" y="62"/>
                </a:lnTo>
                <a:lnTo>
                  <a:pt x="551" y="59"/>
                </a:lnTo>
                <a:lnTo>
                  <a:pt x="546" y="56"/>
                </a:lnTo>
                <a:lnTo>
                  <a:pt x="542" y="52"/>
                </a:lnTo>
                <a:lnTo>
                  <a:pt x="539" y="49"/>
                </a:lnTo>
                <a:lnTo>
                  <a:pt x="528" y="38"/>
                </a:lnTo>
                <a:lnTo>
                  <a:pt x="514" y="23"/>
                </a:lnTo>
                <a:lnTo>
                  <a:pt x="500" y="9"/>
                </a:lnTo>
                <a:lnTo>
                  <a:pt x="488" y="1"/>
                </a:lnTo>
                <a:lnTo>
                  <a:pt x="482" y="0"/>
                </a:lnTo>
                <a:lnTo>
                  <a:pt x="476" y="1"/>
                </a:lnTo>
                <a:lnTo>
                  <a:pt x="470" y="4"/>
                </a:lnTo>
                <a:lnTo>
                  <a:pt x="463" y="7"/>
                </a:lnTo>
                <a:lnTo>
                  <a:pt x="450" y="17"/>
                </a:lnTo>
                <a:lnTo>
                  <a:pt x="439" y="26"/>
                </a:lnTo>
                <a:lnTo>
                  <a:pt x="432" y="34"/>
                </a:lnTo>
                <a:lnTo>
                  <a:pt x="425" y="44"/>
                </a:lnTo>
                <a:lnTo>
                  <a:pt x="420" y="55"/>
                </a:lnTo>
                <a:lnTo>
                  <a:pt x="415" y="65"/>
                </a:lnTo>
                <a:lnTo>
                  <a:pt x="412" y="76"/>
                </a:lnTo>
                <a:lnTo>
                  <a:pt x="410" y="84"/>
                </a:lnTo>
                <a:lnTo>
                  <a:pt x="412" y="90"/>
                </a:lnTo>
                <a:lnTo>
                  <a:pt x="414" y="97"/>
                </a:lnTo>
                <a:lnTo>
                  <a:pt x="416" y="105"/>
                </a:lnTo>
                <a:lnTo>
                  <a:pt x="421" y="112"/>
                </a:lnTo>
                <a:lnTo>
                  <a:pt x="426" y="118"/>
                </a:lnTo>
                <a:lnTo>
                  <a:pt x="431" y="124"/>
                </a:lnTo>
                <a:lnTo>
                  <a:pt x="435" y="127"/>
                </a:lnTo>
                <a:lnTo>
                  <a:pt x="440" y="130"/>
                </a:lnTo>
                <a:lnTo>
                  <a:pt x="445" y="131"/>
                </a:lnTo>
                <a:lnTo>
                  <a:pt x="451" y="133"/>
                </a:lnTo>
                <a:lnTo>
                  <a:pt x="456" y="137"/>
                </a:lnTo>
                <a:lnTo>
                  <a:pt x="460" y="140"/>
                </a:lnTo>
                <a:lnTo>
                  <a:pt x="470" y="149"/>
                </a:lnTo>
                <a:lnTo>
                  <a:pt x="478" y="160"/>
                </a:lnTo>
                <a:lnTo>
                  <a:pt x="483" y="165"/>
                </a:lnTo>
                <a:lnTo>
                  <a:pt x="489" y="168"/>
                </a:lnTo>
                <a:lnTo>
                  <a:pt x="495" y="169"/>
                </a:lnTo>
                <a:lnTo>
                  <a:pt x="502" y="169"/>
                </a:lnTo>
                <a:lnTo>
                  <a:pt x="516" y="165"/>
                </a:lnTo>
                <a:lnTo>
                  <a:pt x="529" y="160"/>
                </a:lnTo>
                <a:lnTo>
                  <a:pt x="534" y="158"/>
                </a:lnTo>
                <a:lnTo>
                  <a:pt x="538" y="156"/>
                </a:lnTo>
                <a:lnTo>
                  <a:pt x="541" y="156"/>
                </a:lnTo>
                <a:lnTo>
                  <a:pt x="544" y="156"/>
                </a:lnTo>
                <a:lnTo>
                  <a:pt x="546" y="159"/>
                </a:lnTo>
                <a:lnTo>
                  <a:pt x="547" y="163"/>
                </a:lnTo>
                <a:lnTo>
                  <a:pt x="547" y="170"/>
                </a:lnTo>
                <a:lnTo>
                  <a:pt x="546" y="181"/>
                </a:lnTo>
                <a:lnTo>
                  <a:pt x="546" y="192"/>
                </a:lnTo>
                <a:lnTo>
                  <a:pt x="546" y="203"/>
                </a:lnTo>
                <a:lnTo>
                  <a:pt x="548" y="213"/>
                </a:lnTo>
                <a:lnTo>
                  <a:pt x="551" y="222"/>
                </a:lnTo>
                <a:lnTo>
                  <a:pt x="553" y="232"/>
                </a:lnTo>
                <a:lnTo>
                  <a:pt x="558" y="240"/>
                </a:lnTo>
                <a:lnTo>
                  <a:pt x="564" y="246"/>
                </a:lnTo>
                <a:lnTo>
                  <a:pt x="570" y="252"/>
                </a:lnTo>
                <a:lnTo>
                  <a:pt x="577" y="258"/>
                </a:lnTo>
                <a:lnTo>
                  <a:pt x="582" y="264"/>
                </a:lnTo>
                <a:lnTo>
                  <a:pt x="585" y="270"/>
                </a:lnTo>
                <a:lnTo>
                  <a:pt x="588" y="277"/>
                </a:lnTo>
                <a:lnTo>
                  <a:pt x="591" y="290"/>
                </a:lnTo>
                <a:lnTo>
                  <a:pt x="592" y="305"/>
                </a:lnTo>
                <a:lnTo>
                  <a:pt x="594" y="313"/>
                </a:lnTo>
                <a:lnTo>
                  <a:pt x="592" y="317"/>
                </a:lnTo>
                <a:lnTo>
                  <a:pt x="590" y="320"/>
                </a:lnTo>
                <a:lnTo>
                  <a:pt x="588" y="322"/>
                </a:lnTo>
                <a:lnTo>
                  <a:pt x="579" y="323"/>
                </a:lnTo>
                <a:lnTo>
                  <a:pt x="569" y="324"/>
                </a:lnTo>
                <a:lnTo>
                  <a:pt x="561" y="327"/>
                </a:lnTo>
                <a:lnTo>
                  <a:pt x="554" y="330"/>
                </a:lnTo>
                <a:lnTo>
                  <a:pt x="546" y="334"/>
                </a:lnTo>
                <a:lnTo>
                  <a:pt x="538" y="340"/>
                </a:lnTo>
                <a:lnTo>
                  <a:pt x="531" y="346"/>
                </a:lnTo>
                <a:lnTo>
                  <a:pt x="523" y="351"/>
                </a:lnTo>
                <a:lnTo>
                  <a:pt x="519" y="357"/>
                </a:lnTo>
                <a:lnTo>
                  <a:pt x="515" y="362"/>
                </a:lnTo>
                <a:lnTo>
                  <a:pt x="511" y="371"/>
                </a:lnTo>
                <a:lnTo>
                  <a:pt x="507" y="377"/>
                </a:lnTo>
                <a:lnTo>
                  <a:pt x="504" y="379"/>
                </a:lnTo>
                <a:lnTo>
                  <a:pt x="501" y="381"/>
                </a:lnTo>
                <a:lnTo>
                  <a:pt x="496" y="383"/>
                </a:lnTo>
                <a:lnTo>
                  <a:pt x="490" y="385"/>
                </a:lnTo>
                <a:lnTo>
                  <a:pt x="478" y="389"/>
                </a:lnTo>
                <a:lnTo>
                  <a:pt x="468" y="395"/>
                </a:lnTo>
                <a:lnTo>
                  <a:pt x="456" y="401"/>
                </a:lnTo>
                <a:lnTo>
                  <a:pt x="443" y="408"/>
                </a:lnTo>
                <a:lnTo>
                  <a:pt x="435" y="410"/>
                </a:lnTo>
                <a:lnTo>
                  <a:pt x="428" y="411"/>
                </a:lnTo>
                <a:lnTo>
                  <a:pt x="422" y="410"/>
                </a:lnTo>
                <a:lnTo>
                  <a:pt x="416" y="406"/>
                </a:lnTo>
                <a:lnTo>
                  <a:pt x="412" y="403"/>
                </a:lnTo>
                <a:lnTo>
                  <a:pt x="406" y="398"/>
                </a:lnTo>
                <a:lnTo>
                  <a:pt x="402" y="392"/>
                </a:lnTo>
                <a:lnTo>
                  <a:pt x="397" y="387"/>
                </a:lnTo>
                <a:lnTo>
                  <a:pt x="395" y="381"/>
                </a:lnTo>
                <a:lnTo>
                  <a:pt x="393" y="376"/>
                </a:lnTo>
                <a:lnTo>
                  <a:pt x="391" y="371"/>
                </a:lnTo>
                <a:lnTo>
                  <a:pt x="390" y="365"/>
                </a:lnTo>
                <a:lnTo>
                  <a:pt x="388" y="359"/>
                </a:lnTo>
                <a:lnTo>
                  <a:pt x="387" y="354"/>
                </a:lnTo>
                <a:lnTo>
                  <a:pt x="383" y="349"/>
                </a:lnTo>
                <a:lnTo>
                  <a:pt x="378" y="346"/>
                </a:lnTo>
                <a:lnTo>
                  <a:pt x="370" y="340"/>
                </a:lnTo>
                <a:lnTo>
                  <a:pt x="364" y="334"/>
                </a:lnTo>
                <a:lnTo>
                  <a:pt x="359" y="326"/>
                </a:lnTo>
                <a:lnTo>
                  <a:pt x="356" y="314"/>
                </a:lnTo>
                <a:lnTo>
                  <a:pt x="353" y="308"/>
                </a:lnTo>
                <a:lnTo>
                  <a:pt x="351" y="303"/>
                </a:lnTo>
                <a:lnTo>
                  <a:pt x="347" y="298"/>
                </a:lnTo>
                <a:lnTo>
                  <a:pt x="343" y="296"/>
                </a:lnTo>
                <a:lnTo>
                  <a:pt x="334" y="294"/>
                </a:lnTo>
                <a:lnTo>
                  <a:pt x="327" y="292"/>
                </a:lnTo>
                <a:lnTo>
                  <a:pt x="320" y="292"/>
                </a:lnTo>
                <a:lnTo>
                  <a:pt x="313" y="291"/>
                </a:lnTo>
                <a:lnTo>
                  <a:pt x="306" y="290"/>
                </a:lnTo>
                <a:lnTo>
                  <a:pt x="300" y="286"/>
                </a:lnTo>
                <a:lnTo>
                  <a:pt x="295" y="280"/>
                </a:lnTo>
                <a:lnTo>
                  <a:pt x="289" y="275"/>
                </a:lnTo>
                <a:lnTo>
                  <a:pt x="284" y="272"/>
                </a:lnTo>
                <a:lnTo>
                  <a:pt x="280" y="270"/>
                </a:lnTo>
                <a:lnTo>
                  <a:pt x="274" y="269"/>
                </a:lnTo>
                <a:lnTo>
                  <a:pt x="265" y="269"/>
                </a:lnTo>
                <a:lnTo>
                  <a:pt x="256" y="270"/>
                </a:lnTo>
                <a:lnTo>
                  <a:pt x="248" y="272"/>
                </a:lnTo>
                <a:lnTo>
                  <a:pt x="239" y="276"/>
                </a:lnTo>
                <a:lnTo>
                  <a:pt x="232" y="282"/>
                </a:lnTo>
                <a:lnTo>
                  <a:pt x="226" y="288"/>
                </a:lnTo>
                <a:lnTo>
                  <a:pt x="220" y="294"/>
                </a:lnTo>
                <a:lnTo>
                  <a:pt x="216" y="302"/>
                </a:lnTo>
                <a:lnTo>
                  <a:pt x="213" y="310"/>
                </a:lnTo>
                <a:lnTo>
                  <a:pt x="211" y="317"/>
                </a:lnTo>
                <a:lnTo>
                  <a:pt x="210" y="326"/>
                </a:lnTo>
                <a:lnTo>
                  <a:pt x="210" y="333"/>
                </a:lnTo>
                <a:lnTo>
                  <a:pt x="211" y="339"/>
                </a:lnTo>
                <a:lnTo>
                  <a:pt x="213" y="343"/>
                </a:lnTo>
                <a:lnTo>
                  <a:pt x="216" y="348"/>
                </a:lnTo>
                <a:lnTo>
                  <a:pt x="219" y="352"/>
                </a:lnTo>
                <a:lnTo>
                  <a:pt x="223" y="354"/>
                </a:lnTo>
                <a:lnTo>
                  <a:pt x="225" y="357"/>
                </a:lnTo>
                <a:lnTo>
                  <a:pt x="229" y="360"/>
                </a:lnTo>
                <a:lnTo>
                  <a:pt x="230" y="364"/>
                </a:lnTo>
                <a:lnTo>
                  <a:pt x="230" y="367"/>
                </a:lnTo>
                <a:lnTo>
                  <a:pt x="230" y="372"/>
                </a:lnTo>
                <a:lnTo>
                  <a:pt x="229" y="376"/>
                </a:lnTo>
                <a:lnTo>
                  <a:pt x="227" y="380"/>
                </a:lnTo>
                <a:lnTo>
                  <a:pt x="226" y="384"/>
                </a:lnTo>
                <a:lnTo>
                  <a:pt x="221" y="392"/>
                </a:lnTo>
                <a:lnTo>
                  <a:pt x="219" y="399"/>
                </a:lnTo>
                <a:lnTo>
                  <a:pt x="218" y="408"/>
                </a:lnTo>
                <a:lnTo>
                  <a:pt x="219" y="416"/>
                </a:lnTo>
                <a:lnTo>
                  <a:pt x="220" y="428"/>
                </a:lnTo>
                <a:lnTo>
                  <a:pt x="218" y="440"/>
                </a:lnTo>
                <a:lnTo>
                  <a:pt x="218" y="446"/>
                </a:lnTo>
                <a:lnTo>
                  <a:pt x="219" y="450"/>
                </a:lnTo>
                <a:lnTo>
                  <a:pt x="223" y="456"/>
                </a:lnTo>
                <a:lnTo>
                  <a:pt x="226" y="462"/>
                </a:lnTo>
                <a:lnTo>
                  <a:pt x="232" y="471"/>
                </a:lnTo>
                <a:lnTo>
                  <a:pt x="237" y="479"/>
                </a:lnTo>
                <a:lnTo>
                  <a:pt x="239" y="483"/>
                </a:lnTo>
                <a:lnTo>
                  <a:pt x="239" y="485"/>
                </a:lnTo>
                <a:lnTo>
                  <a:pt x="239" y="487"/>
                </a:lnTo>
                <a:lnTo>
                  <a:pt x="239" y="488"/>
                </a:lnTo>
                <a:lnTo>
                  <a:pt x="235" y="488"/>
                </a:lnTo>
                <a:lnTo>
                  <a:pt x="229" y="488"/>
                </a:lnTo>
                <a:lnTo>
                  <a:pt x="218" y="488"/>
                </a:lnTo>
                <a:lnTo>
                  <a:pt x="207" y="490"/>
                </a:lnTo>
                <a:lnTo>
                  <a:pt x="196" y="492"/>
                </a:lnTo>
                <a:lnTo>
                  <a:pt x="186" y="494"/>
                </a:lnTo>
                <a:lnTo>
                  <a:pt x="181" y="497"/>
                </a:lnTo>
                <a:lnTo>
                  <a:pt x="176" y="499"/>
                </a:lnTo>
                <a:lnTo>
                  <a:pt x="172" y="503"/>
                </a:lnTo>
                <a:lnTo>
                  <a:pt x="167" y="507"/>
                </a:lnTo>
                <a:lnTo>
                  <a:pt x="151" y="518"/>
                </a:lnTo>
                <a:lnTo>
                  <a:pt x="142" y="524"/>
                </a:lnTo>
                <a:lnTo>
                  <a:pt x="139" y="528"/>
                </a:lnTo>
                <a:lnTo>
                  <a:pt x="138" y="534"/>
                </a:lnTo>
                <a:lnTo>
                  <a:pt x="138" y="542"/>
                </a:lnTo>
                <a:lnTo>
                  <a:pt x="138" y="550"/>
                </a:lnTo>
                <a:lnTo>
                  <a:pt x="141" y="568"/>
                </a:lnTo>
                <a:lnTo>
                  <a:pt x="144" y="582"/>
                </a:lnTo>
                <a:lnTo>
                  <a:pt x="148" y="594"/>
                </a:lnTo>
                <a:lnTo>
                  <a:pt x="149" y="605"/>
                </a:lnTo>
                <a:lnTo>
                  <a:pt x="148" y="610"/>
                </a:lnTo>
                <a:lnTo>
                  <a:pt x="148" y="613"/>
                </a:lnTo>
                <a:lnTo>
                  <a:pt x="147" y="617"/>
                </a:lnTo>
                <a:lnTo>
                  <a:pt x="144" y="620"/>
                </a:lnTo>
                <a:lnTo>
                  <a:pt x="141" y="625"/>
                </a:lnTo>
                <a:lnTo>
                  <a:pt x="138" y="631"/>
                </a:lnTo>
                <a:lnTo>
                  <a:pt x="137" y="639"/>
                </a:lnTo>
                <a:lnTo>
                  <a:pt x="137" y="648"/>
                </a:lnTo>
                <a:lnTo>
                  <a:pt x="137" y="656"/>
                </a:lnTo>
                <a:lnTo>
                  <a:pt x="137" y="666"/>
                </a:lnTo>
                <a:lnTo>
                  <a:pt x="136" y="670"/>
                </a:lnTo>
                <a:lnTo>
                  <a:pt x="133" y="675"/>
                </a:lnTo>
                <a:lnTo>
                  <a:pt x="130" y="680"/>
                </a:lnTo>
                <a:lnTo>
                  <a:pt x="125" y="683"/>
                </a:lnTo>
                <a:lnTo>
                  <a:pt x="113" y="692"/>
                </a:lnTo>
                <a:lnTo>
                  <a:pt x="100" y="699"/>
                </a:lnTo>
                <a:lnTo>
                  <a:pt x="86" y="705"/>
                </a:lnTo>
                <a:lnTo>
                  <a:pt x="70" y="708"/>
                </a:lnTo>
                <a:lnTo>
                  <a:pt x="62" y="710"/>
                </a:lnTo>
                <a:lnTo>
                  <a:pt x="55" y="710"/>
                </a:lnTo>
                <a:lnTo>
                  <a:pt x="48" y="708"/>
                </a:lnTo>
                <a:lnTo>
                  <a:pt x="41" y="706"/>
                </a:lnTo>
                <a:lnTo>
                  <a:pt x="28" y="701"/>
                </a:lnTo>
                <a:lnTo>
                  <a:pt x="17" y="695"/>
                </a:lnTo>
                <a:lnTo>
                  <a:pt x="12" y="694"/>
                </a:lnTo>
                <a:lnTo>
                  <a:pt x="9" y="694"/>
                </a:lnTo>
                <a:lnTo>
                  <a:pt x="5" y="696"/>
                </a:lnTo>
                <a:lnTo>
                  <a:pt x="4" y="700"/>
                </a:lnTo>
                <a:lnTo>
                  <a:pt x="3" y="705"/>
                </a:lnTo>
                <a:lnTo>
                  <a:pt x="3" y="710"/>
                </a:lnTo>
                <a:lnTo>
                  <a:pt x="3" y="715"/>
                </a:lnTo>
                <a:lnTo>
                  <a:pt x="4" y="721"/>
                </a:lnTo>
                <a:lnTo>
                  <a:pt x="5" y="733"/>
                </a:lnTo>
                <a:lnTo>
                  <a:pt x="5" y="744"/>
                </a:lnTo>
                <a:lnTo>
                  <a:pt x="4" y="756"/>
                </a:lnTo>
                <a:lnTo>
                  <a:pt x="2" y="765"/>
                </a:lnTo>
                <a:lnTo>
                  <a:pt x="0" y="770"/>
                </a:lnTo>
                <a:lnTo>
                  <a:pt x="0" y="775"/>
                </a:lnTo>
                <a:lnTo>
                  <a:pt x="2" y="781"/>
                </a:lnTo>
                <a:lnTo>
                  <a:pt x="3" y="786"/>
                </a:lnTo>
                <a:lnTo>
                  <a:pt x="5" y="790"/>
                </a:lnTo>
                <a:lnTo>
                  <a:pt x="10" y="794"/>
                </a:lnTo>
                <a:lnTo>
                  <a:pt x="15" y="796"/>
                </a:lnTo>
                <a:lnTo>
                  <a:pt x="21" y="799"/>
                </a:lnTo>
                <a:lnTo>
                  <a:pt x="28" y="799"/>
                </a:lnTo>
                <a:lnTo>
                  <a:pt x="32" y="797"/>
                </a:lnTo>
                <a:lnTo>
                  <a:pt x="37" y="796"/>
                </a:lnTo>
                <a:lnTo>
                  <a:pt x="42" y="794"/>
                </a:lnTo>
                <a:lnTo>
                  <a:pt x="49" y="790"/>
                </a:lnTo>
                <a:lnTo>
                  <a:pt x="57" y="787"/>
                </a:lnTo>
                <a:lnTo>
                  <a:pt x="62" y="787"/>
                </a:lnTo>
                <a:lnTo>
                  <a:pt x="67" y="788"/>
                </a:lnTo>
                <a:lnTo>
                  <a:pt x="72" y="790"/>
                </a:lnTo>
                <a:lnTo>
                  <a:pt x="76" y="793"/>
                </a:lnTo>
                <a:lnTo>
                  <a:pt x="86" y="799"/>
                </a:lnTo>
                <a:lnTo>
                  <a:pt x="93" y="806"/>
                </a:lnTo>
                <a:lnTo>
                  <a:pt x="97" y="812"/>
                </a:lnTo>
                <a:lnTo>
                  <a:pt x="100" y="820"/>
                </a:lnTo>
                <a:lnTo>
                  <a:pt x="101" y="831"/>
                </a:lnTo>
                <a:lnTo>
                  <a:pt x="100" y="843"/>
                </a:lnTo>
                <a:lnTo>
                  <a:pt x="98" y="859"/>
                </a:lnTo>
                <a:lnTo>
                  <a:pt x="94" y="877"/>
                </a:lnTo>
                <a:lnTo>
                  <a:pt x="91" y="888"/>
                </a:lnTo>
                <a:lnTo>
                  <a:pt x="91" y="893"/>
                </a:lnTo>
                <a:lnTo>
                  <a:pt x="94" y="894"/>
                </a:lnTo>
                <a:lnTo>
                  <a:pt x="100" y="895"/>
                </a:lnTo>
                <a:lnTo>
                  <a:pt x="103" y="897"/>
                </a:lnTo>
                <a:lnTo>
                  <a:pt x="105" y="900"/>
                </a:lnTo>
                <a:lnTo>
                  <a:pt x="106" y="902"/>
                </a:lnTo>
                <a:lnTo>
                  <a:pt x="106" y="907"/>
                </a:lnTo>
                <a:lnTo>
                  <a:pt x="106" y="914"/>
                </a:lnTo>
                <a:lnTo>
                  <a:pt x="109" y="920"/>
                </a:lnTo>
                <a:lnTo>
                  <a:pt x="110" y="922"/>
                </a:lnTo>
                <a:lnTo>
                  <a:pt x="112" y="925"/>
                </a:lnTo>
                <a:lnTo>
                  <a:pt x="116" y="925"/>
                </a:lnTo>
                <a:lnTo>
                  <a:pt x="119" y="926"/>
                </a:lnTo>
                <a:lnTo>
                  <a:pt x="128" y="926"/>
                </a:lnTo>
                <a:lnTo>
                  <a:pt x="132" y="927"/>
                </a:lnTo>
                <a:lnTo>
                  <a:pt x="135" y="928"/>
                </a:lnTo>
                <a:lnTo>
                  <a:pt x="137" y="932"/>
                </a:lnTo>
                <a:lnTo>
                  <a:pt x="139" y="935"/>
                </a:lnTo>
                <a:lnTo>
                  <a:pt x="143" y="939"/>
                </a:lnTo>
                <a:lnTo>
                  <a:pt x="145" y="940"/>
                </a:lnTo>
                <a:lnTo>
                  <a:pt x="149" y="941"/>
                </a:lnTo>
                <a:lnTo>
                  <a:pt x="152" y="941"/>
                </a:lnTo>
                <a:lnTo>
                  <a:pt x="157" y="940"/>
                </a:lnTo>
                <a:lnTo>
                  <a:pt x="167" y="938"/>
                </a:lnTo>
                <a:lnTo>
                  <a:pt x="177" y="937"/>
                </a:lnTo>
                <a:lnTo>
                  <a:pt x="182" y="938"/>
                </a:lnTo>
                <a:lnTo>
                  <a:pt x="188" y="939"/>
                </a:lnTo>
                <a:lnTo>
                  <a:pt x="193" y="941"/>
                </a:lnTo>
                <a:lnTo>
                  <a:pt x="199" y="945"/>
                </a:lnTo>
                <a:lnTo>
                  <a:pt x="208" y="957"/>
                </a:lnTo>
                <a:lnTo>
                  <a:pt x="218" y="969"/>
                </a:lnTo>
                <a:lnTo>
                  <a:pt x="227" y="979"/>
                </a:lnTo>
                <a:lnTo>
                  <a:pt x="233" y="988"/>
                </a:lnTo>
                <a:lnTo>
                  <a:pt x="238" y="991"/>
                </a:lnTo>
                <a:lnTo>
                  <a:pt x="243" y="992"/>
                </a:lnTo>
                <a:lnTo>
                  <a:pt x="250" y="995"/>
                </a:lnTo>
                <a:lnTo>
                  <a:pt x="256" y="996"/>
                </a:lnTo>
                <a:lnTo>
                  <a:pt x="263" y="995"/>
                </a:lnTo>
                <a:lnTo>
                  <a:pt x="270" y="994"/>
                </a:lnTo>
                <a:lnTo>
                  <a:pt x="275" y="991"/>
                </a:lnTo>
                <a:lnTo>
                  <a:pt x="280" y="988"/>
                </a:lnTo>
                <a:lnTo>
                  <a:pt x="284" y="979"/>
                </a:lnTo>
                <a:lnTo>
                  <a:pt x="288" y="971"/>
                </a:lnTo>
                <a:lnTo>
                  <a:pt x="289" y="967"/>
                </a:lnTo>
                <a:lnTo>
                  <a:pt x="292" y="965"/>
                </a:lnTo>
                <a:lnTo>
                  <a:pt x="295" y="963"/>
                </a:lnTo>
                <a:lnTo>
                  <a:pt x="299" y="960"/>
                </a:lnTo>
                <a:lnTo>
                  <a:pt x="303" y="959"/>
                </a:lnTo>
                <a:lnTo>
                  <a:pt x="307" y="958"/>
                </a:lnTo>
                <a:lnTo>
                  <a:pt x="311" y="959"/>
                </a:lnTo>
                <a:lnTo>
                  <a:pt x="313" y="960"/>
                </a:lnTo>
                <a:lnTo>
                  <a:pt x="319" y="963"/>
                </a:lnTo>
                <a:lnTo>
                  <a:pt x="326" y="964"/>
                </a:lnTo>
                <a:lnTo>
                  <a:pt x="330" y="963"/>
                </a:lnTo>
                <a:lnTo>
                  <a:pt x="333" y="962"/>
                </a:lnTo>
                <a:lnTo>
                  <a:pt x="336" y="960"/>
                </a:lnTo>
                <a:lnTo>
                  <a:pt x="337" y="958"/>
                </a:lnTo>
                <a:lnTo>
                  <a:pt x="340" y="952"/>
                </a:lnTo>
                <a:lnTo>
                  <a:pt x="345" y="945"/>
                </a:lnTo>
                <a:lnTo>
                  <a:pt x="349" y="937"/>
                </a:lnTo>
                <a:lnTo>
                  <a:pt x="355" y="928"/>
                </a:lnTo>
                <a:lnTo>
                  <a:pt x="361" y="920"/>
                </a:lnTo>
                <a:lnTo>
                  <a:pt x="368" y="913"/>
                </a:lnTo>
                <a:lnTo>
                  <a:pt x="372" y="908"/>
                </a:lnTo>
                <a:lnTo>
                  <a:pt x="378" y="907"/>
                </a:lnTo>
                <a:lnTo>
                  <a:pt x="380" y="907"/>
                </a:lnTo>
                <a:lnTo>
                  <a:pt x="380" y="908"/>
                </a:lnTo>
                <a:lnTo>
                  <a:pt x="378" y="909"/>
                </a:lnTo>
                <a:lnTo>
                  <a:pt x="378" y="913"/>
                </a:lnTo>
                <a:lnTo>
                  <a:pt x="375" y="919"/>
                </a:lnTo>
                <a:lnTo>
                  <a:pt x="372" y="926"/>
                </a:lnTo>
                <a:lnTo>
                  <a:pt x="366" y="944"/>
                </a:lnTo>
                <a:lnTo>
                  <a:pt x="362" y="958"/>
                </a:lnTo>
                <a:lnTo>
                  <a:pt x="361" y="963"/>
                </a:lnTo>
                <a:lnTo>
                  <a:pt x="361" y="966"/>
                </a:lnTo>
                <a:lnTo>
                  <a:pt x="362" y="971"/>
                </a:lnTo>
                <a:lnTo>
                  <a:pt x="363" y="976"/>
                </a:lnTo>
                <a:lnTo>
                  <a:pt x="365" y="986"/>
                </a:lnTo>
                <a:lnTo>
                  <a:pt x="368" y="998"/>
                </a:lnTo>
                <a:lnTo>
                  <a:pt x="370" y="1010"/>
                </a:lnTo>
                <a:lnTo>
                  <a:pt x="372" y="1023"/>
                </a:lnTo>
                <a:lnTo>
                  <a:pt x="375" y="1041"/>
                </a:lnTo>
                <a:lnTo>
                  <a:pt x="376" y="1057"/>
                </a:lnTo>
                <a:lnTo>
                  <a:pt x="378" y="1070"/>
                </a:lnTo>
                <a:lnTo>
                  <a:pt x="381" y="1084"/>
                </a:lnTo>
                <a:lnTo>
                  <a:pt x="383" y="1102"/>
                </a:lnTo>
                <a:lnTo>
                  <a:pt x="385" y="1126"/>
                </a:lnTo>
                <a:lnTo>
                  <a:pt x="389" y="1149"/>
                </a:lnTo>
                <a:lnTo>
                  <a:pt x="391" y="1167"/>
                </a:lnTo>
                <a:lnTo>
                  <a:pt x="393" y="1179"/>
                </a:lnTo>
                <a:lnTo>
                  <a:pt x="391" y="1190"/>
                </a:lnTo>
                <a:lnTo>
                  <a:pt x="388" y="1199"/>
                </a:lnTo>
                <a:lnTo>
                  <a:pt x="384" y="1208"/>
                </a:lnTo>
                <a:lnTo>
                  <a:pt x="383" y="1211"/>
                </a:lnTo>
                <a:lnTo>
                  <a:pt x="383" y="1216"/>
                </a:lnTo>
                <a:lnTo>
                  <a:pt x="383" y="1221"/>
                </a:lnTo>
                <a:lnTo>
                  <a:pt x="384" y="1227"/>
                </a:lnTo>
                <a:lnTo>
                  <a:pt x="385" y="1238"/>
                </a:lnTo>
                <a:lnTo>
                  <a:pt x="387" y="1248"/>
                </a:lnTo>
                <a:lnTo>
                  <a:pt x="385" y="1252"/>
                </a:lnTo>
                <a:lnTo>
                  <a:pt x="382" y="1255"/>
                </a:lnTo>
                <a:lnTo>
                  <a:pt x="378" y="1257"/>
                </a:lnTo>
                <a:lnTo>
                  <a:pt x="372" y="1259"/>
                </a:lnTo>
                <a:lnTo>
                  <a:pt x="358" y="1262"/>
                </a:lnTo>
                <a:lnTo>
                  <a:pt x="342" y="1266"/>
                </a:lnTo>
                <a:lnTo>
                  <a:pt x="324" y="1272"/>
                </a:lnTo>
                <a:lnTo>
                  <a:pt x="307" y="1278"/>
                </a:lnTo>
                <a:lnTo>
                  <a:pt x="292" y="1285"/>
                </a:lnTo>
                <a:lnTo>
                  <a:pt x="276" y="1291"/>
                </a:lnTo>
                <a:lnTo>
                  <a:pt x="269" y="1294"/>
                </a:lnTo>
                <a:lnTo>
                  <a:pt x="262" y="1298"/>
                </a:lnTo>
                <a:lnTo>
                  <a:pt x="256" y="1304"/>
                </a:lnTo>
                <a:lnTo>
                  <a:pt x="249" y="1310"/>
                </a:lnTo>
                <a:lnTo>
                  <a:pt x="243" y="1316"/>
                </a:lnTo>
                <a:lnTo>
                  <a:pt x="237" y="1323"/>
                </a:lnTo>
                <a:lnTo>
                  <a:pt x="232" y="1329"/>
                </a:lnTo>
                <a:lnTo>
                  <a:pt x="229" y="1336"/>
                </a:lnTo>
                <a:lnTo>
                  <a:pt x="221" y="1351"/>
                </a:lnTo>
                <a:lnTo>
                  <a:pt x="217" y="1372"/>
                </a:lnTo>
                <a:lnTo>
                  <a:pt x="212" y="1391"/>
                </a:lnTo>
                <a:lnTo>
                  <a:pt x="211" y="1406"/>
                </a:lnTo>
                <a:lnTo>
                  <a:pt x="207" y="1423"/>
                </a:lnTo>
                <a:lnTo>
                  <a:pt x="205" y="1439"/>
                </a:lnTo>
                <a:lnTo>
                  <a:pt x="205" y="1444"/>
                </a:lnTo>
                <a:lnTo>
                  <a:pt x="206" y="1449"/>
                </a:lnTo>
                <a:lnTo>
                  <a:pt x="208" y="1452"/>
                </a:lnTo>
                <a:lnTo>
                  <a:pt x="211" y="1456"/>
                </a:lnTo>
                <a:lnTo>
                  <a:pt x="214" y="1458"/>
                </a:lnTo>
                <a:lnTo>
                  <a:pt x="218" y="1460"/>
                </a:lnTo>
                <a:lnTo>
                  <a:pt x="223" y="1461"/>
                </a:lnTo>
                <a:lnTo>
                  <a:pt x="229" y="1462"/>
                </a:lnTo>
                <a:lnTo>
                  <a:pt x="233" y="1463"/>
                </a:lnTo>
                <a:lnTo>
                  <a:pt x="237" y="1467"/>
                </a:lnTo>
                <a:lnTo>
                  <a:pt x="239" y="1470"/>
                </a:lnTo>
                <a:lnTo>
                  <a:pt x="242" y="1476"/>
                </a:lnTo>
                <a:lnTo>
                  <a:pt x="246" y="1488"/>
                </a:lnTo>
                <a:lnTo>
                  <a:pt x="252" y="1502"/>
                </a:lnTo>
                <a:lnTo>
                  <a:pt x="261" y="1514"/>
                </a:lnTo>
                <a:lnTo>
                  <a:pt x="268" y="1525"/>
                </a:lnTo>
                <a:lnTo>
                  <a:pt x="273" y="1530"/>
                </a:lnTo>
                <a:lnTo>
                  <a:pt x="276" y="1532"/>
                </a:lnTo>
                <a:lnTo>
                  <a:pt x="281" y="1533"/>
                </a:lnTo>
                <a:lnTo>
                  <a:pt x="284" y="1532"/>
                </a:lnTo>
                <a:lnTo>
                  <a:pt x="300" y="1521"/>
                </a:lnTo>
                <a:lnTo>
                  <a:pt x="314" y="1514"/>
                </a:lnTo>
                <a:lnTo>
                  <a:pt x="318" y="1514"/>
                </a:lnTo>
                <a:lnTo>
                  <a:pt x="320" y="1514"/>
                </a:lnTo>
                <a:lnTo>
                  <a:pt x="322" y="1517"/>
                </a:lnTo>
                <a:lnTo>
                  <a:pt x="326" y="1519"/>
                </a:lnTo>
                <a:lnTo>
                  <a:pt x="331" y="1527"/>
                </a:lnTo>
                <a:lnTo>
                  <a:pt x="338" y="1537"/>
                </a:lnTo>
                <a:lnTo>
                  <a:pt x="342" y="1540"/>
                </a:lnTo>
                <a:lnTo>
                  <a:pt x="345" y="1543"/>
                </a:lnTo>
                <a:lnTo>
                  <a:pt x="350" y="1545"/>
                </a:lnTo>
                <a:lnTo>
                  <a:pt x="353" y="1545"/>
                </a:lnTo>
                <a:lnTo>
                  <a:pt x="364" y="1544"/>
                </a:lnTo>
                <a:lnTo>
                  <a:pt x="375" y="1540"/>
                </a:lnTo>
                <a:lnTo>
                  <a:pt x="381" y="1539"/>
                </a:lnTo>
                <a:lnTo>
                  <a:pt x="387" y="1540"/>
                </a:lnTo>
                <a:lnTo>
                  <a:pt x="391" y="1542"/>
                </a:lnTo>
                <a:lnTo>
                  <a:pt x="395" y="1544"/>
                </a:lnTo>
                <a:lnTo>
                  <a:pt x="402" y="1552"/>
                </a:lnTo>
                <a:lnTo>
                  <a:pt x="408" y="1562"/>
                </a:lnTo>
                <a:lnTo>
                  <a:pt x="410" y="1567"/>
                </a:lnTo>
                <a:lnTo>
                  <a:pt x="414" y="1571"/>
                </a:lnTo>
                <a:lnTo>
                  <a:pt x="419" y="1575"/>
                </a:lnTo>
                <a:lnTo>
                  <a:pt x="424" y="1578"/>
                </a:lnTo>
                <a:lnTo>
                  <a:pt x="433" y="1584"/>
                </a:lnTo>
                <a:lnTo>
                  <a:pt x="443" y="1587"/>
                </a:lnTo>
                <a:lnTo>
                  <a:pt x="452" y="1590"/>
                </a:lnTo>
                <a:lnTo>
                  <a:pt x="460" y="1594"/>
                </a:lnTo>
                <a:lnTo>
                  <a:pt x="463" y="1597"/>
                </a:lnTo>
                <a:lnTo>
                  <a:pt x="464" y="1600"/>
                </a:lnTo>
                <a:lnTo>
                  <a:pt x="464" y="1603"/>
                </a:lnTo>
                <a:lnTo>
                  <a:pt x="463" y="1607"/>
                </a:lnTo>
                <a:lnTo>
                  <a:pt x="457" y="1614"/>
                </a:lnTo>
                <a:lnTo>
                  <a:pt x="447" y="1624"/>
                </a:lnTo>
                <a:lnTo>
                  <a:pt x="437" y="1633"/>
                </a:lnTo>
                <a:lnTo>
                  <a:pt x="427" y="1644"/>
                </a:lnTo>
                <a:lnTo>
                  <a:pt x="420" y="1651"/>
                </a:lnTo>
                <a:lnTo>
                  <a:pt x="413" y="1654"/>
                </a:lnTo>
                <a:lnTo>
                  <a:pt x="406" y="1657"/>
                </a:lnTo>
                <a:lnTo>
                  <a:pt x="396" y="1660"/>
                </a:lnTo>
                <a:lnTo>
                  <a:pt x="393" y="1663"/>
                </a:lnTo>
                <a:lnTo>
                  <a:pt x="390" y="1666"/>
                </a:lnTo>
                <a:lnTo>
                  <a:pt x="389" y="1669"/>
                </a:lnTo>
                <a:lnTo>
                  <a:pt x="388" y="1672"/>
                </a:lnTo>
                <a:lnTo>
                  <a:pt x="389" y="1681"/>
                </a:lnTo>
                <a:lnTo>
                  <a:pt x="390" y="1689"/>
                </a:lnTo>
                <a:lnTo>
                  <a:pt x="389" y="1696"/>
                </a:lnTo>
                <a:lnTo>
                  <a:pt x="387" y="1701"/>
                </a:lnTo>
                <a:lnTo>
                  <a:pt x="382" y="1706"/>
                </a:lnTo>
                <a:lnTo>
                  <a:pt x="375" y="1712"/>
                </a:lnTo>
                <a:lnTo>
                  <a:pt x="371" y="1715"/>
                </a:lnTo>
                <a:lnTo>
                  <a:pt x="369" y="1719"/>
                </a:lnTo>
                <a:lnTo>
                  <a:pt x="366" y="1722"/>
                </a:lnTo>
                <a:lnTo>
                  <a:pt x="364" y="1726"/>
                </a:lnTo>
                <a:lnTo>
                  <a:pt x="363" y="1731"/>
                </a:lnTo>
                <a:lnTo>
                  <a:pt x="363" y="1735"/>
                </a:lnTo>
                <a:lnTo>
                  <a:pt x="363" y="1741"/>
                </a:lnTo>
                <a:lnTo>
                  <a:pt x="364" y="1747"/>
                </a:lnTo>
                <a:lnTo>
                  <a:pt x="366" y="1753"/>
                </a:lnTo>
                <a:lnTo>
                  <a:pt x="368" y="1758"/>
                </a:lnTo>
                <a:lnTo>
                  <a:pt x="371" y="1763"/>
                </a:lnTo>
                <a:lnTo>
                  <a:pt x="375" y="1767"/>
                </a:lnTo>
                <a:lnTo>
                  <a:pt x="378" y="1771"/>
                </a:lnTo>
                <a:lnTo>
                  <a:pt x="382" y="1775"/>
                </a:lnTo>
                <a:lnTo>
                  <a:pt x="385" y="1777"/>
                </a:lnTo>
                <a:lnTo>
                  <a:pt x="390" y="1778"/>
                </a:lnTo>
                <a:lnTo>
                  <a:pt x="396" y="1780"/>
                </a:lnTo>
                <a:lnTo>
                  <a:pt x="401" y="1784"/>
                </a:lnTo>
                <a:lnTo>
                  <a:pt x="403" y="1790"/>
                </a:lnTo>
                <a:lnTo>
                  <a:pt x="406" y="1798"/>
                </a:lnTo>
                <a:lnTo>
                  <a:pt x="406" y="1807"/>
                </a:lnTo>
                <a:lnTo>
                  <a:pt x="407" y="1816"/>
                </a:lnTo>
                <a:lnTo>
                  <a:pt x="408" y="1821"/>
                </a:lnTo>
                <a:lnTo>
                  <a:pt x="410" y="1826"/>
                </a:lnTo>
                <a:lnTo>
                  <a:pt x="413" y="1830"/>
                </a:lnTo>
                <a:lnTo>
                  <a:pt x="416" y="1835"/>
                </a:lnTo>
                <a:lnTo>
                  <a:pt x="420" y="1840"/>
                </a:lnTo>
                <a:lnTo>
                  <a:pt x="422" y="1845"/>
                </a:lnTo>
                <a:lnTo>
                  <a:pt x="422" y="1849"/>
                </a:lnTo>
                <a:lnTo>
                  <a:pt x="422" y="1853"/>
                </a:lnTo>
                <a:lnTo>
                  <a:pt x="420" y="1862"/>
                </a:lnTo>
                <a:lnTo>
                  <a:pt x="416" y="1872"/>
                </a:lnTo>
                <a:lnTo>
                  <a:pt x="415" y="1878"/>
                </a:lnTo>
                <a:lnTo>
                  <a:pt x="414" y="1884"/>
                </a:lnTo>
                <a:lnTo>
                  <a:pt x="414" y="1890"/>
                </a:lnTo>
                <a:lnTo>
                  <a:pt x="415" y="1895"/>
                </a:lnTo>
                <a:lnTo>
                  <a:pt x="416" y="1900"/>
                </a:lnTo>
                <a:lnTo>
                  <a:pt x="418" y="1905"/>
                </a:lnTo>
                <a:lnTo>
                  <a:pt x="420" y="1909"/>
                </a:lnTo>
                <a:lnTo>
                  <a:pt x="424" y="1911"/>
                </a:lnTo>
                <a:lnTo>
                  <a:pt x="439" y="1916"/>
                </a:lnTo>
                <a:lnTo>
                  <a:pt x="454" y="1923"/>
                </a:lnTo>
                <a:lnTo>
                  <a:pt x="463" y="1933"/>
                </a:lnTo>
                <a:lnTo>
                  <a:pt x="473" y="1947"/>
                </a:lnTo>
                <a:lnTo>
                  <a:pt x="479" y="1955"/>
                </a:lnTo>
                <a:lnTo>
                  <a:pt x="485" y="1965"/>
                </a:lnTo>
                <a:lnTo>
                  <a:pt x="489" y="1975"/>
                </a:lnTo>
                <a:lnTo>
                  <a:pt x="492" y="1985"/>
                </a:lnTo>
                <a:lnTo>
                  <a:pt x="494" y="1994"/>
                </a:lnTo>
                <a:lnTo>
                  <a:pt x="495" y="2004"/>
                </a:lnTo>
                <a:lnTo>
                  <a:pt x="495" y="2013"/>
                </a:lnTo>
                <a:lnTo>
                  <a:pt x="495" y="2022"/>
                </a:lnTo>
                <a:lnTo>
                  <a:pt x="495" y="2030"/>
                </a:lnTo>
                <a:lnTo>
                  <a:pt x="495" y="2038"/>
                </a:lnTo>
                <a:lnTo>
                  <a:pt x="495" y="2046"/>
                </a:lnTo>
                <a:lnTo>
                  <a:pt x="497" y="2054"/>
                </a:lnTo>
                <a:lnTo>
                  <a:pt x="500" y="2065"/>
                </a:lnTo>
                <a:lnTo>
                  <a:pt x="503" y="2076"/>
                </a:lnTo>
                <a:lnTo>
                  <a:pt x="506" y="2089"/>
                </a:lnTo>
                <a:lnTo>
                  <a:pt x="508" y="2104"/>
                </a:lnTo>
                <a:lnTo>
                  <a:pt x="509" y="2107"/>
                </a:lnTo>
                <a:lnTo>
                  <a:pt x="511" y="2112"/>
                </a:lnTo>
                <a:lnTo>
                  <a:pt x="513" y="2114"/>
                </a:lnTo>
                <a:lnTo>
                  <a:pt x="516" y="2117"/>
                </a:lnTo>
                <a:lnTo>
                  <a:pt x="519" y="2118"/>
                </a:lnTo>
                <a:lnTo>
                  <a:pt x="522" y="2118"/>
                </a:lnTo>
                <a:lnTo>
                  <a:pt x="527" y="2118"/>
                </a:lnTo>
                <a:lnTo>
                  <a:pt x="532" y="2117"/>
                </a:lnTo>
                <a:lnTo>
                  <a:pt x="541" y="2116"/>
                </a:lnTo>
                <a:lnTo>
                  <a:pt x="550" y="2117"/>
                </a:lnTo>
                <a:lnTo>
                  <a:pt x="557" y="2119"/>
                </a:lnTo>
                <a:lnTo>
                  <a:pt x="563" y="2122"/>
                </a:lnTo>
                <a:lnTo>
                  <a:pt x="567" y="2124"/>
                </a:lnTo>
                <a:lnTo>
                  <a:pt x="573" y="2124"/>
                </a:lnTo>
                <a:lnTo>
                  <a:pt x="576" y="2124"/>
                </a:lnTo>
                <a:lnTo>
                  <a:pt x="578" y="2123"/>
                </a:lnTo>
                <a:lnTo>
                  <a:pt x="580" y="2122"/>
                </a:lnTo>
                <a:lnTo>
                  <a:pt x="583" y="2118"/>
                </a:lnTo>
                <a:lnTo>
                  <a:pt x="591" y="2111"/>
                </a:lnTo>
                <a:lnTo>
                  <a:pt x="599" y="2103"/>
                </a:lnTo>
                <a:lnTo>
                  <a:pt x="608" y="2095"/>
                </a:lnTo>
                <a:lnTo>
                  <a:pt x="617" y="2089"/>
                </a:lnTo>
                <a:lnTo>
                  <a:pt x="628" y="2082"/>
                </a:lnTo>
                <a:lnTo>
                  <a:pt x="638" y="2078"/>
                </a:lnTo>
                <a:lnTo>
                  <a:pt x="647" y="2073"/>
                </a:lnTo>
                <a:lnTo>
                  <a:pt x="657" y="2068"/>
                </a:lnTo>
                <a:lnTo>
                  <a:pt x="664" y="2065"/>
                </a:lnTo>
                <a:lnTo>
                  <a:pt x="671" y="2059"/>
                </a:lnTo>
                <a:lnTo>
                  <a:pt x="676" y="2050"/>
                </a:lnTo>
                <a:lnTo>
                  <a:pt x="681" y="2042"/>
                </a:lnTo>
                <a:lnTo>
                  <a:pt x="686" y="2034"/>
                </a:lnTo>
                <a:lnTo>
                  <a:pt x="693" y="2025"/>
                </a:lnTo>
                <a:lnTo>
                  <a:pt x="701" y="2018"/>
                </a:lnTo>
                <a:lnTo>
                  <a:pt x="710" y="2012"/>
                </a:lnTo>
                <a:lnTo>
                  <a:pt x="723" y="2005"/>
                </a:lnTo>
                <a:lnTo>
                  <a:pt x="735" y="2002"/>
                </a:lnTo>
                <a:lnTo>
                  <a:pt x="740" y="2002"/>
                </a:lnTo>
                <a:lnTo>
                  <a:pt x="744" y="2003"/>
                </a:lnTo>
                <a:lnTo>
                  <a:pt x="750" y="2007"/>
                </a:lnTo>
                <a:lnTo>
                  <a:pt x="755" y="2015"/>
                </a:lnTo>
                <a:lnTo>
                  <a:pt x="761" y="2023"/>
                </a:lnTo>
                <a:lnTo>
                  <a:pt x="769" y="2030"/>
                </a:lnTo>
                <a:lnTo>
                  <a:pt x="774" y="2032"/>
                </a:lnTo>
                <a:lnTo>
                  <a:pt x="780" y="2035"/>
                </a:lnTo>
                <a:lnTo>
                  <a:pt x="786" y="2035"/>
                </a:lnTo>
                <a:lnTo>
                  <a:pt x="791" y="2035"/>
                </a:lnTo>
                <a:lnTo>
                  <a:pt x="794" y="2036"/>
                </a:lnTo>
                <a:lnTo>
                  <a:pt x="798" y="2037"/>
                </a:lnTo>
                <a:lnTo>
                  <a:pt x="800" y="2040"/>
                </a:lnTo>
                <a:lnTo>
                  <a:pt x="802" y="2043"/>
                </a:lnTo>
                <a:lnTo>
                  <a:pt x="803" y="2053"/>
                </a:lnTo>
                <a:lnTo>
                  <a:pt x="802" y="2062"/>
                </a:lnTo>
                <a:lnTo>
                  <a:pt x="798" y="2072"/>
                </a:lnTo>
                <a:lnTo>
                  <a:pt x="793" y="2080"/>
                </a:lnTo>
                <a:lnTo>
                  <a:pt x="786" y="2088"/>
                </a:lnTo>
                <a:lnTo>
                  <a:pt x="779" y="2097"/>
                </a:lnTo>
                <a:lnTo>
                  <a:pt x="771" y="2104"/>
                </a:lnTo>
                <a:lnTo>
                  <a:pt x="762" y="2110"/>
                </a:lnTo>
                <a:lnTo>
                  <a:pt x="753" y="2114"/>
                </a:lnTo>
                <a:lnTo>
                  <a:pt x="743" y="2119"/>
                </a:lnTo>
                <a:lnTo>
                  <a:pt x="740" y="2123"/>
                </a:lnTo>
                <a:lnTo>
                  <a:pt x="735" y="2126"/>
                </a:lnTo>
                <a:lnTo>
                  <a:pt x="733" y="2131"/>
                </a:lnTo>
                <a:lnTo>
                  <a:pt x="729" y="2136"/>
                </a:lnTo>
                <a:lnTo>
                  <a:pt x="725" y="2148"/>
                </a:lnTo>
                <a:lnTo>
                  <a:pt x="721" y="2161"/>
                </a:lnTo>
                <a:lnTo>
                  <a:pt x="717" y="2173"/>
                </a:lnTo>
                <a:lnTo>
                  <a:pt x="715" y="2181"/>
                </a:lnTo>
                <a:lnTo>
                  <a:pt x="715" y="2183"/>
                </a:lnTo>
                <a:lnTo>
                  <a:pt x="715" y="2186"/>
                </a:lnTo>
                <a:lnTo>
                  <a:pt x="716" y="2189"/>
                </a:lnTo>
                <a:lnTo>
                  <a:pt x="717" y="2192"/>
                </a:lnTo>
                <a:lnTo>
                  <a:pt x="723" y="2198"/>
                </a:lnTo>
                <a:lnTo>
                  <a:pt x="731" y="2204"/>
                </a:lnTo>
                <a:lnTo>
                  <a:pt x="736" y="2207"/>
                </a:lnTo>
                <a:lnTo>
                  <a:pt x="742" y="2208"/>
                </a:lnTo>
                <a:lnTo>
                  <a:pt x="749" y="2210"/>
                </a:lnTo>
                <a:lnTo>
                  <a:pt x="756" y="2211"/>
                </a:lnTo>
                <a:lnTo>
                  <a:pt x="769" y="2212"/>
                </a:lnTo>
                <a:lnTo>
                  <a:pt x="780" y="2211"/>
                </a:lnTo>
                <a:lnTo>
                  <a:pt x="787" y="2210"/>
                </a:lnTo>
                <a:lnTo>
                  <a:pt x="797" y="2206"/>
                </a:lnTo>
                <a:lnTo>
                  <a:pt x="804" y="2201"/>
                </a:lnTo>
                <a:lnTo>
                  <a:pt x="812" y="2193"/>
                </a:lnTo>
                <a:lnTo>
                  <a:pt x="821" y="2182"/>
                </a:lnTo>
                <a:lnTo>
                  <a:pt x="832" y="2171"/>
                </a:lnTo>
                <a:lnTo>
                  <a:pt x="838" y="2166"/>
                </a:lnTo>
                <a:lnTo>
                  <a:pt x="846" y="2162"/>
                </a:lnTo>
                <a:lnTo>
                  <a:pt x="851" y="2158"/>
                </a:lnTo>
                <a:lnTo>
                  <a:pt x="857" y="2156"/>
                </a:lnTo>
                <a:lnTo>
                  <a:pt x="867" y="2154"/>
                </a:lnTo>
                <a:lnTo>
                  <a:pt x="874" y="2150"/>
                </a:lnTo>
                <a:lnTo>
                  <a:pt x="878" y="2148"/>
                </a:lnTo>
                <a:lnTo>
                  <a:pt x="880" y="2144"/>
                </a:lnTo>
                <a:lnTo>
                  <a:pt x="882" y="2141"/>
                </a:lnTo>
                <a:lnTo>
                  <a:pt x="885" y="2136"/>
                </a:lnTo>
                <a:lnTo>
                  <a:pt x="886" y="2126"/>
                </a:lnTo>
                <a:lnTo>
                  <a:pt x="886" y="2116"/>
                </a:lnTo>
                <a:lnTo>
                  <a:pt x="886" y="2112"/>
                </a:lnTo>
                <a:lnTo>
                  <a:pt x="884" y="2109"/>
                </a:lnTo>
                <a:lnTo>
                  <a:pt x="881" y="2105"/>
                </a:lnTo>
                <a:lnTo>
                  <a:pt x="879" y="2103"/>
                </a:lnTo>
                <a:lnTo>
                  <a:pt x="875" y="2101"/>
                </a:lnTo>
                <a:lnTo>
                  <a:pt x="873" y="2098"/>
                </a:lnTo>
                <a:lnTo>
                  <a:pt x="872" y="2095"/>
                </a:lnTo>
                <a:lnTo>
                  <a:pt x="871" y="2092"/>
                </a:lnTo>
                <a:lnTo>
                  <a:pt x="871" y="2088"/>
                </a:lnTo>
                <a:lnTo>
                  <a:pt x="871" y="2085"/>
                </a:lnTo>
                <a:lnTo>
                  <a:pt x="873" y="2081"/>
                </a:lnTo>
                <a:lnTo>
                  <a:pt x="874" y="2079"/>
                </a:lnTo>
                <a:lnTo>
                  <a:pt x="887" y="2062"/>
                </a:lnTo>
                <a:lnTo>
                  <a:pt x="900" y="2049"/>
                </a:lnTo>
                <a:lnTo>
                  <a:pt x="904" y="2047"/>
                </a:lnTo>
                <a:lnTo>
                  <a:pt x="907" y="2046"/>
                </a:lnTo>
                <a:lnTo>
                  <a:pt x="912" y="2046"/>
                </a:lnTo>
                <a:lnTo>
                  <a:pt x="916" y="2046"/>
                </a:lnTo>
                <a:lnTo>
                  <a:pt x="920" y="2047"/>
                </a:lnTo>
                <a:lnTo>
                  <a:pt x="924" y="2048"/>
                </a:lnTo>
                <a:lnTo>
                  <a:pt x="928" y="2051"/>
                </a:lnTo>
                <a:lnTo>
                  <a:pt x="931" y="2056"/>
                </a:lnTo>
                <a:lnTo>
                  <a:pt x="936" y="2066"/>
                </a:lnTo>
                <a:lnTo>
                  <a:pt x="939" y="2074"/>
                </a:lnTo>
                <a:lnTo>
                  <a:pt x="942" y="2078"/>
                </a:lnTo>
                <a:lnTo>
                  <a:pt x="944" y="2081"/>
                </a:lnTo>
                <a:lnTo>
                  <a:pt x="949" y="2082"/>
                </a:lnTo>
                <a:lnTo>
                  <a:pt x="954" y="2084"/>
                </a:lnTo>
                <a:lnTo>
                  <a:pt x="967" y="2084"/>
                </a:lnTo>
                <a:lnTo>
                  <a:pt x="977" y="2084"/>
                </a:lnTo>
                <a:lnTo>
                  <a:pt x="983" y="2085"/>
                </a:lnTo>
                <a:lnTo>
                  <a:pt x="988" y="2087"/>
                </a:lnTo>
                <a:lnTo>
                  <a:pt x="993" y="2091"/>
                </a:lnTo>
                <a:lnTo>
                  <a:pt x="998" y="2097"/>
                </a:lnTo>
                <a:lnTo>
                  <a:pt x="1008" y="2111"/>
                </a:lnTo>
                <a:lnTo>
                  <a:pt x="1020" y="2130"/>
                </a:lnTo>
                <a:lnTo>
                  <a:pt x="1032" y="2149"/>
                </a:lnTo>
                <a:lnTo>
                  <a:pt x="1040" y="2164"/>
                </a:lnTo>
                <a:lnTo>
                  <a:pt x="1046" y="2176"/>
                </a:lnTo>
                <a:lnTo>
                  <a:pt x="1054" y="2183"/>
                </a:lnTo>
                <a:lnTo>
                  <a:pt x="1056" y="2186"/>
                </a:lnTo>
                <a:lnTo>
                  <a:pt x="1061" y="2186"/>
                </a:lnTo>
                <a:lnTo>
                  <a:pt x="1065" y="2186"/>
                </a:lnTo>
                <a:lnTo>
                  <a:pt x="1070" y="2185"/>
                </a:lnTo>
                <a:lnTo>
                  <a:pt x="1081" y="2180"/>
                </a:lnTo>
                <a:lnTo>
                  <a:pt x="1089" y="2179"/>
                </a:lnTo>
                <a:lnTo>
                  <a:pt x="1092" y="2179"/>
                </a:lnTo>
                <a:lnTo>
                  <a:pt x="1095" y="2180"/>
                </a:lnTo>
                <a:lnTo>
                  <a:pt x="1098" y="2182"/>
                </a:lnTo>
                <a:lnTo>
                  <a:pt x="1100" y="2186"/>
                </a:lnTo>
                <a:lnTo>
                  <a:pt x="1103" y="2191"/>
                </a:lnTo>
                <a:lnTo>
                  <a:pt x="1106" y="2193"/>
                </a:lnTo>
                <a:lnTo>
                  <a:pt x="1109" y="2195"/>
                </a:lnTo>
                <a:lnTo>
                  <a:pt x="1113" y="2195"/>
                </a:lnTo>
                <a:lnTo>
                  <a:pt x="1120" y="2195"/>
                </a:lnTo>
                <a:lnTo>
                  <a:pt x="1127" y="2193"/>
                </a:lnTo>
                <a:lnTo>
                  <a:pt x="1136" y="2191"/>
                </a:lnTo>
                <a:lnTo>
                  <a:pt x="1145" y="2189"/>
                </a:lnTo>
                <a:lnTo>
                  <a:pt x="1155" y="2189"/>
                </a:lnTo>
                <a:lnTo>
                  <a:pt x="1164" y="2192"/>
                </a:lnTo>
                <a:lnTo>
                  <a:pt x="1169" y="2193"/>
                </a:lnTo>
                <a:lnTo>
                  <a:pt x="1174" y="2193"/>
                </a:lnTo>
                <a:lnTo>
                  <a:pt x="1178" y="2193"/>
                </a:lnTo>
                <a:lnTo>
                  <a:pt x="1183" y="2193"/>
                </a:lnTo>
                <a:lnTo>
                  <a:pt x="1191" y="2191"/>
                </a:lnTo>
                <a:lnTo>
                  <a:pt x="1200" y="2186"/>
                </a:lnTo>
                <a:lnTo>
                  <a:pt x="1209" y="2182"/>
                </a:lnTo>
                <a:lnTo>
                  <a:pt x="1220" y="2179"/>
                </a:lnTo>
                <a:lnTo>
                  <a:pt x="1226" y="2179"/>
                </a:lnTo>
                <a:lnTo>
                  <a:pt x="1233" y="2179"/>
                </a:lnTo>
                <a:lnTo>
                  <a:pt x="1241" y="2180"/>
                </a:lnTo>
                <a:lnTo>
                  <a:pt x="1249" y="2182"/>
                </a:lnTo>
                <a:lnTo>
                  <a:pt x="1263" y="2188"/>
                </a:lnTo>
                <a:lnTo>
                  <a:pt x="1273" y="2193"/>
                </a:lnTo>
                <a:lnTo>
                  <a:pt x="1277" y="2195"/>
                </a:lnTo>
                <a:lnTo>
                  <a:pt x="1279" y="2199"/>
                </a:lnTo>
                <a:lnTo>
                  <a:pt x="1282" y="2202"/>
                </a:lnTo>
                <a:lnTo>
                  <a:pt x="1282" y="2208"/>
                </a:lnTo>
                <a:lnTo>
                  <a:pt x="1283" y="2219"/>
                </a:lnTo>
                <a:lnTo>
                  <a:pt x="1284" y="2227"/>
                </a:lnTo>
                <a:lnTo>
                  <a:pt x="1285" y="2231"/>
                </a:lnTo>
                <a:lnTo>
                  <a:pt x="1288" y="2234"/>
                </a:lnTo>
                <a:lnTo>
                  <a:pt x="1291" y="2237"/>
                </a:lnTo>
                <a:lnTo>
                  <a:pt x="1296" y="2239"/>
                </a:lnTo>
                <a:lnTo>
                  <a:pt x="1307" y="2242"/>
                </a:lnTo>
                <a:lnTo>
                  <a:pt x="1313" y="2242"/>
                </a:lnTo>
                <a:lnTo>
                  <a:pt x="1317" y="2239"/>
                </a:lnTo>
                <a:lnTo>
                  <a:pt x="1326" y="2234"/>
                </a:lnTo>
                <a:lnTo>
                  <a:pt x="1334" y="2227"/>
                </a:lnTo>
                <a:lnTo>
                  <a:pt x="1342" y="2218"/>
                </a:lnTo>
                <a:lnTo>
                  <a:pt x="1350" y="2206"/>
                </a:lnTo>
                <a:lnTo>
                  <a:pt x="1353" y="2198"/>
                </a:lnTo>
                <a:lnTo>
                  <a:pt x="1354" y="2194"/>
                </a:lnTo>
                <a:lnTo>
                  <a:pt x="1357" y="2192"/>
                </a:lnTo>
                <a:lnTo>
                  <a:pt x="1359" y="2189"/>
                </a:lnTo>
                <a:lnTo>
                  <a:pt x="1363" y="2187"/>
                </a:lnTo>
                <a:lnTo>
                  <a:pt x="1366" y="2186"/>
                </a:lnTo>
                <a:lnTo>
                  <a:pt x="1370" y="2185"/>
                </a:lnTo>
                <a:lnTo>
                  <a:pt x="1375" y="2183"/>
                </a:lnTo>
                <a:lnTo>
                  <a:pt x="1380" y="2183"/>
                </a:lnTo>
                <a:lnTo>
                  <a:pt x="1389" y="2183"/>
                </a:lnTo>
                <a:lnTo>
                  <a:pt x="1396" y="2181"/>
                </a:lnTo>
                <a:lnTo>
                  <a:pt x="1399" y="2177"/>
                </a:lnTo>
                <a:lnTo>
                  <a:pt x="1402" y="2174"/>
                </a:lnTo>
                <a:lnTo>
                  <a:pt x="1404" y="2170"/>
                </a:lnTo>
                <a:lnTo>
                  <a:pt x="1408" y="2168"/>
                </a:lnTo>
                <a:lnTo>
                  <a:pt x="1413" y="2167"/>
                </a:lnTo>
                <a:lnTo>
                  <a:pt x="1417" y="2167"/>
                </a:lnTo>
                <a:lnTo>
                  <a:pt x="1422" y="2166"/>
                </a:lnTo>
                <a:lnTo>
                  <a:pt x="1424" y="2163"/>
                </a:lnTo>
                <a:lnTo>
                  <a:pt x="1426" y="2161"/>
                </a:lnTo>
                <a:lnTo>
                  <a:pt x="1427" y="2158"/>
                </a:lnTo>
                <a:lnTo>
                  <a:pt x="1427" y="2155"/>
                </a:lnTo>
                <a:lnTo>
                  <a:pt x="1426" y="2151"/>
                </a:lnTo>
                <a:lnTo>
                  <a:pt x="1426" y="2147"/>
                </a:lnTo>
                <a:lnTo>
                  <a:pt x="1426" y="2142"/>
                </a:lnTo>
                <a:lnTo>
                  <a:pt x="1427" y="2137"/>
                </a:lnTo>
                <a:lnTo>
                  <a:pt x="1429" y="2132"/>
                </a:lnTo>
                <a:lnTo>
                  <a:pt x="1433" y="2129"/>
                </a:lnTo>
                <a:lnTo>
                  <a:pt x="1438" y="2125"/>
                </a:lnTo>
                <a:lnTo>
                  <a:pt x="1443" y="2122"/>
                </a:lnTo>
                <a:lnTo>
                  <a:pt x="1449" y="2118"/>
                </a:lnTo>
                <a:lnTo>
                  <a:pt x="1457" y="2114"/>
                </a:lnTo>
                <a:lnTo>
                  <a:pt x="1465" y="2111"/>
                </a:lnTo>
                <a:lnTo>
                  <a:pt x="1472" y="2106"/>
                </a:lnTo>
                <a:lnTo>
                  <a:pt x="1479" y="2100"/>
                </a:lnTo>
                <a:lnTo>
                  <a:pt x="1486" y="2094"/>
                </a:lnTo>
                <a:lnTo>
                  <a:pt x="1491" y="2088"/>
                </a:lnTo>
                <a:lnTo>
                  <a:pt x="1495" y="2082"/>
                </a:lnTo>
                <a:lnTo>
                  <a:pt x="1495" y="2076"/>
                </a:lnTo>
                <a:lnTo>
                  <a:pt x="1493" y="2066"/>
                </a:lnTo>
                <a:lnTo>
                  <a:pt x="1492" y="2054"/>
                </a:lnTo>
                <a:lnTo>
                  <a:pt x="1493" y="2049"/>
                </a:lnTo>
                <a:lnTo>
                  <a:pt x="1493" y="2043"/>
                </a:lnTo>
                <a:lnTo>
                  <a:pt x="1496" y="2038"/>
                </a:lnTo>
                <a:lnTo>
                  <a:pt x="1498" y="2034"/>
                </a:lnTo>
                <a:lnTo>
                  <a:pt x="1512" y="2018"/>
                </a:lnTo>
                <a:lnTo>
                  <a:pt x="1522" y="2005"/>
                </a:lnTo>
                <a:lnTo>
                  <a:pt x="1523" y="1998"/>
                </a:lnTo>
                <a:lnTo>
                  <a:pt x="1527" y="1993"/>
                </a:lnTo>
                <a:lnTo>
                  <a:pt x="1530" y="1988"/>
                </a:lnTo>
                <a:lnTo>
                  <a:pt x="1534" y="1986"/>
                </a:lnTo>
                <a:lnTo>
                  <a:pt x="1537" y="1983"/>
                </a:lnTo>
                <a:lnTo>
                  <a:pt x="1540" y="1978"/>
                </a:lnTo>
                <a:lnTo>
                  <a:pt x="1541" y="1969"/>
                </a:lnTo>
                <a:lnTo>
                  <a:pt x="1540" y="1959"/>
                </a:lnTo>
                <a:lnTo>
                  <a:pt x="1536" y="1948"/>
                </a:lnTo>
                <a:lnTo>
                  <a:pt x="1529" y="1936"/>
                </a:lnTo>
                <a:lnTo>
                  <a:pt x="1526" y="1931"/>
                </a:lnTo>
                <a:lnTo>
                  <a:pt x="1523" y="1925"/>
                </a:lnTo>
                <a:lnTo>
                  <a:pt x="1521" y="1921"/>
                </a:lnTo>
                <a:lnTo>
                  <a:pt x="1520" y="1915"/>
                </a:lnTo>
                <a:lnTo>
                  <a:pt x="1521" y="1904"/>
                </a:lnTo>
                <a:lnTo>
                  <a:pt x="1522" y="1896"/>
                </a:lnTo>
                <a:lnTo>
                  <a:pt x="1524" y="1892"/>
                </a:lnTo>
                <a:lnTo>
                  <a:pt x="1526" y="1890"/>
                </a:lnTo>
                <a:lnTo>
                  <a:pt x="1528" y="1887"/>
                </a:lnTo>
                <a:lnTo>
                  <a:pt x="1531" y="1886"/>
                </a:lnTo>
                <a:lnTo>
                  <a:pt x="1534" y="1886"/>
                </a:lnTo>
                <a:lnTo>
                  <a:pt x="1536" y="1884"/>
                </a:lnTo>
                <a:lnTo>
                  <a:pt x="1539" y="1883"/>
                </a:lnTo>
                <a:lnTo>
                  <a:pt x="1540" y="1879"/>
                </a:lnTo>
                <a:lnTo>
                  <a:pt x="1541" y="1877"/>
                </a:lnTo>
                <a:lnTo>
                  <a:pt x="1541" y="1873"/>
                </a:lnTo>
                <a:lnTo>
                  <a:pt x="1540" y="1870"/>
                </a:lnTo>
                <a:lnTo>
                  <a:pt x="1537" y="1866"/>
                </a:lnTo>
                <a:lnTo>
                  <a:pt x="1533" y="1860"/>
                </a:lnTo>
                <a:lnTo>
                  <a:pt x="1528" y="1853"/>
                </a:lnTo>
                <a:lnTo>
                  <a:pt x="1526" y="1849"/>
                </a:lnTo>
                <a:lnTo>
                  <a:pt x="1524" y="1846"/>
                </a:lnTo>
                <a:lnTo>
                  <a:pt x="1524" y="1840"/>
                </a:lnTo>
                <a:lnTo>
                  <a:pt x="1524" y="1835"/>
                </a:lnTo>
                <a:lnTo>
                  <a:pt x="1526" y="1828"/>
                </a:lnTo>
                <a:lnTo>
                  <a:pt x="1528" y="1822"/>
                </a:lnTo>
                <a:lnTo>
                  <a:pt x="1530" y="1817"/>
                </a:lnTo>
                <a:lnTo>
                  <a:pt x="1535" y="1813"/>
                </a:lnTo>
                <a:lnTo>
                  <a:pt x="1540" y="1809"/>
                </a:lnTo>
                <a:lnTo>
                  <a:pt x="1546" y="1807"/>
                </a:lnTo>
                <a:lnTo>
                  <a:pt x="1550" y="1805"/>
                </a:lnTo>
                <a:lnTo>
                  <a:pt x="1556" y="1808"/>
                </a:lnTo>
                <a:lnTo>
                  <a:pt x="1567" y="1813"/>
                </a:lnTo>
                <a:lnTo>
                  <a:pt x="1578" y="1816"/>
                </a:lnTo>
                <a:lnTo>
                  <a:pt x="1587" y="1817"/>
                </a:lnTo>
                <a:lnTo>
                  <a:pt x="1597" y="1817"/>
                </a:lnTo>
                <a:lnTo>
                  <a:pt x="1606" y="1816"/>
                </a:lnTo>
                <a:lnTo>
                  <a:pt x="1616" y="1816"/>
                </a:lnTo>
                <a:lnTo>
                  <a:pt x="1624" y="1818"/>
                </a:lnTo>
                <a:lnTo>
                  <a:pt x="1632" y="1822"/>
                </a:lnTo>
                <a:lnTo>
                  <a:pt x="1641" y="1826"/>
                </a:lnTo>
                <a:lnTo>
                  <a:pt x="1647" y="1827"/>
                </a:lnTo>
                <a:lnTo>
                  <a:pt x="1650" y="1827"/>
                </a:lnTo>
                <a:lnTo>
                  <a:pt x="1653" y="1826"/>
                </a:lnTo>
                <a:lnTo>
                  <a:pt x="1655" y="1822"/>
                </a:lnTo>
                <a:lnTo>
                  <a:pt x="1657" y="1817"/>
                </a:lnTo>
                <a:lnTo>
                  <a:pt x="1660" y="1809"/>
                </a:lnTo>
                <a:lnTo>
                  <a:pt x="1663" y="1801"/>
                </a:lnTo>
                <a:lnTo>
                  <a:pt x="1667" y="1798"/>
                </a:lnTo>
                <a:lnTo>
                  <a:pt x="1671" y="1796"/>
                </a:lnTo>
                <a:lnTo>
                  <a:pt x="1676" y="1794"/>
                </a:lnTo>
                <a:lnTo>
                  <a:pt x="1682" y="1792"/>
                </a:lnTo>
                <a:lnTo>
                  <a:pt x="1694" y="1789"/>
                </a:lnTo>
                <a:lnTo>
                  <a:pt x="1701" y="1786"/>
                </a:lnTo>
                <a:lnTo>
                  <a:pt x="1703" y="1784"/>
                </a:lnTo>
                <a:lnTo>
                  <a:pt x="1703" y="1782"/>
                </a:lnTo>
                <a:lnTo>
                  <a:pt x="1703" y="1778"/>
                </a:lnTo>
                <a:lnTo>
                  <a:pt x="1703" y="1773"/>
                </a:lnTo>
                <a:lnTo>
                  <a:pt x="1700" y="1760"/>
                </a:lnTo>
                <a:lnTo>
                  <a:pt x="1697" y="1747"/>
                </a:lnTo>
                <a:lnTo>
                  <a:pt x="1694" y="1740"/>
                </a:lnTo>
                <a:lnTo>
                  <a:pt x="1692" y="1735"/>
                </a:lnTo>
                <a:lnTo>
                  <a:pt x="1688" y="1731"/>
                </a:lnTo>
                <a:lnTo>
                  <a:pt x="1685" y="1728"/>
                </a:lnTo>
                <a:lnTo>
                  <a:pt x="1667" y="1722"/>
                </a:lnTo>
                <a:lnTo>
                  <a:pt x="1652" y="1716"/>
                </a:lnTo>
                <a:lnTo>
                  <a:pt x="1648" y="1713"/>
                </a:lnTo>
                <a:lnTo>
                  <a:pt x="1646" y="1707"/>
                </a:lnTo>
                <a:lnTo>
                  <a:pt x="1643" y="1701"/>
                </a:lnTo>
                <a:lnTo>
                  <a:pt x="1642" y="1695"/>
                </a:lnTo>
                <a:lnTo>
                  <a:pt x="1642" y="1688"/>
                </a:lnTo>
                <a:lnTo>
                  <a:pt x="1643" y="1683"/>
                </a:lnTo>
                <a:lnTo>
                  <a:pt x="1643" y="1681"/>
                </a:lnTo>
                <a:lnTo>
                  <a:pt x="1646" y="1679"/>
                </a:lnTo>
                <a:lnTo>
                  <a:pt x="1647" y="1678"/>
                </a:lnTo>
                <a:lnTo>
                  <a:pt x="1649" y="1677"/>
                </a:lnTo>
                <a:lnTo>
                  <a:pt x="1657" y="1676"/>
                </a:lnTo>
                <a:lnTo>
                  <a:pt x="1667" y="1675"/>
                </a:lnTo>
                <a:lnTo>
                  <a:pt x="1671" y="1673"/>
                </a:lnTo>
                <a:lnTo>
                  <a:pt x="1674" y="1671"/>
                </a:lnTo>
                <a:lnTo>
                  <a:pt x="1678" y="1668"/>
                </a:lnTo>
                <a:lnTo>
                  <a:pt x="1680" y="1664"/>
                </a:lnTo>
                <a:lnTo>
                  <a:pt x="1684" y="1656"/>
                </a:lnTo>
                <a:lnTo>
                  <a:pt x="1687" y="1650"/>
                </a:lnTo>
                <a:lnTo>
                  <a:pt x="1691" y="1649"/>
                </a:lnTo>
                <a:lnTo>
                  <a:pt x="1693" y="1649"/>
                </a:lnTo>
                <a:lnTo>
                  <a:pt x="1697" y="1650"/>
                </a:lnTo>
                <a:lnTo>
                  <a:pt x="1701" y="1652"/>
                </a:lnTo>
                <a:lnTo>
                  <a:pt x="1705" y="1656"/>
                </a:lnTo>
                <a:lnTo>
                  <a:pt x="1709" y="1657"/>
                </a:lnTo>
                <a:lnTo>
                  <a:pt x="1712" y="1658"/>
                </a:lnTo>
                <a:lnTo>
                  <a:pt x="1716" y="1658"/>
                </a:lnTo>
                <a:lnTo>
                  <a:pt x="1718" y="1657"/>
                </a:lnTo>
                <a:lnTo>
                  <a:pt x="1720" y="1656"/>
                </a:lnTo>
                <a:lnTo>
                  <a:pt x="1722" y="1653"/>
                </a:lnTo>
                <a:lnTo>
                  <a:pt x="1724" y="1651"/>
                </a:lnTo>
                <a:lnTo>
                  <a:pt x="1729" y="1644"/>
                </a:lnTo>
                <a:lnTo>
                  <a:pt x="1731" y="1635"/>
                </a:lnTo>
                <a:lnTo>
                  <a:pt x="1731" y="1627"/>
                </a:lnTo>
                <a:lnTo>
                  <a:pt x="1731" y="1619"/>
                </a:lnTo>
                <a:lnTo>
                  <a:pt x="1729" y="1612"/>
                </a:lnTo>
                <a:lnTo>
                  <a:pt x="1728" y="1605"/>
                </a:lnTo>
                <a:lnTo>
                  <a:pt x="1729" y="1602"/>
                </a:lnTo>
                <a:lnTo>
                  <a:pt x="1730" y="1600"/>
                </a:lnTo>
                <a:lnTo>
                  <a:pt x="1732" y="1599"/>
                </a:lnTo>
                <a:lnTo>
                  <a:pt x="1737" y="1599"/>
                </a:lnTo>
                <a:lnTo>
                  <a:pt x="1741" y="1597"/>
                </a:lnTo>
                <a:lnTo>
                  <a:pt x="1744" y="1597"/>
                </a:lnTo>
                <a:lnTo>
                  <a:pt x="1748" y="1595"/>
                </a:lnTo>
                <a:lnTo>
                  <a:pt x="1749" y="1593"/>
                </a:lnTo>
                <a:lnTo>
                  <a:pt x="1753" y="1586"/>
                </a:lnTo>
                <a:lnTo>
                  <a:pt x="1753" y="1576"/>
                </a:lnTo>
                <a:lnTo>
                  <a:pt x="1753" y="1563"/>
                </a:lnTo>
                <a:lnTo>
                  <a:pt x="1753" y="1549"/>
                </a:lnTo>
                <a:lnTo>
                  <a:pt x="1754" y="1534"/>
                </a:lnTo>
                <a:lnTo>
                  <a:pt x="1756" y="1524"/>
                </a:lnTo>
                <a:lnTo>
                  <a:pt x="1761" y="1513"/>
                </a:lnTo>
                <a:lnTo>
                  <a:pt x="1764" y="1499"/>
                </a:lnTo>
                <a:lnTo>
                  <a:pt x="1768" y="1484"/>
                </a:lnTo>
                <a:lnTo>
                  <a:pt x="1769" y="1473"/>
                </a:lnTo>
                <a:lnTo>
                  <a:pt x="1768" y="1458"/>
                </a:lnTo>
                <a:lnTo>
                  <a:pt x="1767" y="1446"/>
                </a:lnTo>
                <a:lnTo>
                  <a:pt x="1766" y="1444"/>
                </a:lnTo>
                <a:lnTo>
                  <a:pt x="1766" y="1442"/>
                </a:lnTo>
                <a:lnTo>
                  <a:pt x="1764" y="1442"/>
                </a:lnTo>
                <a:lnTo>
                  <a:pt x="1763" y="1442"/>
                </a:lnTo>
                <a:lnTo>
                  <a:pt x="1758" y="1443"/>
                </a:lnTo>
                <a:lnTo>
                  <a:pt x="1750" y="1441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175">
            <a:solidFill>
              <a:srgbClr val="808080"/>
            </a:solidFill>
            <a:round/>
          </a:ln>
        </p:spPr>
        <p:txBody>
          <a:bodyPr/>
          <a:p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安徽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四川"/>
          <p:cNvSpPr/>
          <p:nvPr/>
        </p:nvSpPr>
        <p:spPr bwMode="auto">
          <a:xfrm>
            <a:off x="5096846" y="4312773"/>
            <a:ext cx="795617" cy="708211"/>
          </a:xfrm>
          <a:custGeom>
            <a:avLst/>
            <a:gdLst>
              <a:gd name="T0" fmla="*/ 2147483647 w 4006"/>
              <a:gd name="T1" fmla="*/ 2147483647 h 3723"/>
              <a:gd name="T2" fmla="*/ 2147483647 w 4006"/>
              <a:gd name="T3" fmla="*/ 2147483647 h 3723"/>
              <a:gd name="T4" fmla="*/ 2147483647 w 4006"/>
              <a:gd name="T5" fmla="*/ 2147483647 h 3723"/>
              <a:gd name="T6" fmla="*/ 2147483647 w 4006"/>
              <a:gd name="T7" fmla="*/ 2147483647 h 3723"/>
              <a:gd name="T8" fmla="*/ 2147483647 w 4006"/>
              <a:gd name="T9" fmla="*/ 2147483647 h 3723"/>
              <a:gd name="T10" fmla="*/ 2147483647 w 4006"/>
              <a:gd name="T11" fmla="*/ 2147483647 h 3723"/>
              <a:gd name="T12" fmla="*/ 2147483647 w 4006"/>
              <a:gd name="T13" fmla="*/ 2147483647 h 3723"/>
              <a:gd name="T14" fmla="*/ 2147483647 w 4006"/>
              <a:gd name="T15" fmla="*/ 2147483647 h 3723"/>
              <a:gd name="T16" fmla="*/ 2147483647 w 4006"/>
              <a:gd name="T17" fmla="*/ 2147483647 h 3723"/>
              <a:gd name="T18" fmla="*/ 2147483647 w 4006"/>
              <a:gd name="T19" fmla="*/ 2147483647 h 3723"/>
              <a:gd name="T20" fmla="*/ 2147483647 w 4006"/>
              <a:gd name="T21" fmla="*/ 2147483647 h 3723"/>
              <a:gd name="T22" fmla="*/ 2147483647 w 4006"/>
              <a:gd name="T23" fmla="*/ 2147483647 h 3723"/>
              <a:gd name="T24" fmla="*/ 2147483647 w 4006"/>
              <a:gd name="T25" fmla="*/ 2147483647 h 3723"/>
              <a:gd name="T26" fmla="*/ 2147483647 w 4006"/>
              <a:gd name="T27" fmla="*/ 2147483647 h 3723"/>
              <a:gd name="T28" fmla="*/ 2147483647 w 4006"/>
              <a:gd name="T29" fmla="*/ 2147483647 h 3723"/>
              <a:gd name="T30" fmla="*/ 2147483647 w 4006"/>
              <a:gd name="T31" fmla="*/ 2147483647 h 3723"/>
              <a:gd name="T32" fmla="*/ 2147483647 w 4006"/>
              <a:gd name="T33" fmla="*/ 2147483647 h 3723"/>
              <a:gd name="T34" fmla="*/ 2147483647 w 4006"/>
              <a:gd name="T35" fmla="*/ 2147483647 h 3723"/>
              <a:gd name="T36" fmla="*/ 2147483647 w 4006"/>
              <a:gd name="T37" fmla="*/ 2147483647 h 3723"/>
              <a:gd name="T38" fmla="*/ 2147483647 w 4006"/>
              <a:gd name="T39" fmla="*/ 2147483647 h 3723"/>
              <a:gd name="T40" fmla="*/ 2147483647 w 4006"/>
              <a:gd name="T41" fmla="*/ 2147483647 h 3723"/>
              <a:gd name="T42" fmla="*/ 2147483647 w 4006"/>
              <a:gd name="T43" fmla="*/ 2147483647 h 3723"/>
              <a:gd name="T44" fmla="*/ 2147483647 w 4006"/>
              <a:gd name="T45" fmla="*/ 2147483647 h 3723"/>
              <a:gd name="T46" fmla="*/ 2147483647 w 4006"/>
              <a:gd name="T47" fmla="*/ 2147483647 h 3723"/>
              <a:gd name="T48" fmla="*/ 2147483647 w 4006"/>
              <a:gd name="T49" fmla="*/ 2147483647 h 3723"/>
              <a:gd name="T50" fmla="*/ 2147483647 w 4006"/>
              <a:gd name="T51" fmla="*/ 2147483647 h 3723"/>
              <a:gd name="T52" fmla="*/ 2147483647 w 4006"/>
              <a:gd name="T53" fmla="*/ 2147483647 h 3723"/>
              <a:gd name="T54" fmla="*/ 2147483647 w 4006"/>
              <a:gd name="T55" fmla="*/ 2147483647 h 3723"/>
              <a:gd name="T56" fmla="*/ 2147483647 w 4006"/>
              <a:gd name="T57" fmla="*/ 2147483647 h 3723"/>
              <a:gd name="T58" fmla="*/ 2147483647 w 4006"/>
              <a:gd name="T59" fmla="*/ 2147483647 h 3723"/>
              <a:gd name="T60" fmla="*/ 2147483647 w 4006"/>
              <a:gd name="T61" fmla="*/ 2147483647 h 3723"/>
              <a:gd name="T62" fmla="*/ 2147483647 w 4006"/>
              <a:gd name="T63" fmla="*/ 2147483647 h 3723"/>
              <a:gd name="T64" fmla="*/ 2147483647 w 4006"/>
              <a:gd name="T65" fmla="*/ 2147483647 h 3723"/>
              <a:gd name="T66" fmla="*/ 2147483647 w 4006"/>
              <a:gd name="T67" fmla="*/ 2147483647 h 3723"/>
              <a:gd name="T68" fmla="*/ 2147483647 w 4006"/>
              <a:gd name="T69" fmla="*/ 2147483647 h 3723"/>
              <a:gd name="T70" fmla="*/ 2147483647 w 4006"/>
              <a:gd name="T71" fmla="*/ 2147483647 h 3723"/>
              <a:gd name="T72" fmla="*/ 2147483647 w 4006"/>
              <a:gd name="T73" fmla="*/ 2147483647 h 3723"/>
              <a:gd name="T74" fmla="*/ 2147483647 w 4006"/>
              <a:gd name="T75" fmla="*/ 2147483647 h 3723"/>
              <a:gd name="T76" fmla="*/ 2147483647 w 4006"/>
              <a:gd name="T77" fmla="*/ 2147483647 h 3723"/>
              <a:gd name="T78" fmla="*/ 2147483647 w 4006"/>
              <a:gd name="T79" fmla="*/ 2147483647 h 3723"/>
              <a:gd name="T80" fmla="*/ 2147483647 w 4006"/>
              <a:gd name="T81" fmla="*/ 2147483647 h 3723"/>
              <a:gd name="T82" fmla="*/ 2147483647 w 4006"/>
              <a:gd name="T83" fmla="*/ 2147483647 h 3723"/>
              <a:gd name="T84" fmla="*/ 2147483647 w 4006"/>
              <a:gd name="T85" fmla="*/ 2147483647 h 3723"/>
              <a:gd name="T86" fmla="*/ 2147483647 w 4006"/>
              <a:gd name="T87" fmla="*/ 2147483647 h 3723"/>
              <a:gd name="T88" fmla="*/ 2147483647 w 4006"/>
              <a:gd name="T89" fmla="*/ 2147483647 h 3723"/>
              <a:gd name="T90" fmla="*/ 2147483647 w 4006"/>
              <a:gd name="T91" fmla="*/ 2147483647 h 3723"/>
              <a:gd name="T92" fmla="*/ 2147483647 w 4006"/>
              <a:gd name="T93" fmla="*/ 2147483647 h 3723"/>
              <a:gd name="T94" fmla="*/ 2147483647 w 4006"/>
              <a:gd name="T95" fmla="*/ 2147483647 h 3723"/>
              <a:gd name="T96" fmla="*/ 2147483647 w 4006"/>
              <a:gd name="T97" fmla="*/ 2147483647 h 3723"/>
              <a:gd name="T98" fmla="*/ 2147483647 w 4006"/>
              <a:gd name="T99" fmla="*/ 2147483647 h 3723"/>
              <a:gd name="T100" fmla="*/ 2147483647 w 4006"/>
              <a:gd name="T101" fmla="*/ 2147483647 h 3723"/>
              <a:gd name="T102" fmla="*/ 2147483647 w 4006"/>
              <a:gd name="T103" fmla="*/ 2147483647 h 3723"/>
              <a:gd name="T104" fmla="*/ 2147483647 w 4006"/>
              <a:gd name="T105" fmla="*/ 2147483647 h 3723"/>
              <a:gd name="T106" fmla="*/ 2147483647 w 4006"/>
              <a:gd name="T107" fmla="*/ 2147483647 h 3723"/>
              <a:gd name="T108" fmla="*/ 2147483647 w 4006"/>
              <a:gd name="T109" fmla="*/ 2147483647 h 3723"/>
              <a:gd name="T110" fmla="*/ 2147483647 w 4006"/>
              <a:gd name="T111" fmla="*/ 2147483647 h 3723"/>
              <a:gd name="T112" fmla="*/ 2147483647 w 4006"/>
              <a:gd name="T113" fmla="*/ 2147483647 h 3723"/>
              <a:gd name="T114" fmla="*/ 2147483647 w 4006"/>
              <a:gd name="T115" fmla="*/ 2147483647 h 3723"/>
              <a:gd name="T116" fmla="*/ 2147483647 w 4006"/>
              <a:gd name="T117" fmla="*/ 2147483647 h 3723"/>
              <a:gd name="T118" fmla="*/ 2147483647 w 4006"/>
              <a:gd name="T119" fmla="*/ 2147483647 h 3723"/>
              <a:gd name="T120" fmla="*/ 2147483647 w 4006"/>
              <a:gd name="T121" fmla="*/ 2147483647 h 3723"/>
              <a:gd name="T122" fmla="*/ 2147483647 w 4006"/>
              <a:gd name="T123" fmla="*/ 2147483647 h 3723"/>
              <a:gd name="T124" fmla="*/ 2147483647 w 4006"/>
              <a:gd name="T125" fmla="*/ 2147483647 h 372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4006"/>
              <a:gd name="T190" fmla="*/ 0 h 3723"/>
              <a:gd name="T191" fmla="*/ 4006 w 4006"/>
              <a:gd name="T192" fmla="*/ 3723 h 3723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4006" h="3723">
                <a:moveTo>
                  <a:pt x="3509" y="1987"/>
                </a:moveTo>
                <a:lnTo>
                  <a:pt x="3516" y="1975"/>
                </a:lnTo>
                <a:lnTo>
                  <a:pt x="3525" y="1965"/>
                </a:lnTo>
                <a:lnTo>
                  <a:pt x="3532" y="1954"/>
                </a:lnTo>
                <a:lnTo>
                  <a:pt x="3540" y="1943"/>
                </a:lnTo>
                <a:lnTo>
                  <a:pt x="3549" y="1928"/>
                </a:lnTo>
                <a:lnTo>
                  <a:pt x="3557" y="1914"/>
                </a:lnTo>
                <a:lnTo>
                  <a:pt x="3568" y="1900"/>
                </a:lnTo>
                <a:lnTo>
                  <a:pt x="3582" y="1882"/>
                </a:lnTo>
                <a:lnTo>
                  <a:pt x="3589" y="1872"/>
                </a:lnTo>
                <a:lnTo>
                  <a:pt x="3595" y="1863"/>
                </a:lnTo>
                <a:lnTo>
                  <a:pt x="3601" y="1853"/>
                </a:lnTo>
                <a:lnTo>
                  <a:pt x="3603" y="1845"/>
                </a:lnTo>
                <a:lnTo>
                  <a:pt x="3604" y="1838"/>
                </a:lnTo>
                <a:lnTo>
                  <a:pt x="3602" y="1832"/>
                </a:lnTo>
                <a:lnTo>
                  <a:pt x="3600" y="1826"/>
                </a:lnTo>
                <a:lnTo>
                  <a:pt x="3596" y="1820"/>
                </a:lnTo>
                <a:lnTo>
                  <a:pt x="3593" y="1815"/>
                </a:lnTo>
                <a:lnTo>
                  <a:pt x="3590" y="1809"/>
                </a:lnTo>
                <a:lnTo>
                  <a:pt x="3588" y="1805"/>
                </a:lnTo>
                <a:lnTo>
                  <a:pt x="3587" y="1799"/>
                </a:lnTo>
                <a:lnTo>
                  <a:pt x="3587" y="1796"/>
                </a:lnTo>
                <a:lnTo>
                  <a:pt x="3588" y="1794"/>
                </a:lnTo>
                <a:lnTo>
                  <a:pt x="3588" y="1790"/>
                </a:lnTo>
                <a:lnTo>
                  <a:pt x="3590" y="1788"/>
                </a:lnTo>
                <a:lnTo>
                  <a:pt x="3593" y="1787"/>
                </a:lnTo>
                <a:lnTo>
                  <a:pt x="3595" y="1786"/>
                </a:lnTo>
                <a:lnTo>
                  <a:pt x="3600" y="1782"/>
                </a:lnTo>
                <a:lnTo>
                  <a:pt x="3602" y="1777"/>
                </a:lnTo>
                <a:lnTo>
                  <a:pt x="3602" y="1762"/>
                </a:lnTo>
                <a:lnTo>
                  <a:pt x="3601" y="1745"/>
                </a:lnTo>
                <a:lnTo>
                  <a:pt x="3601" y="1743"/>
                </a:lnTo>
                <a:lnTo>
                  <a:pt x="3601" y="1741"/>
                </a:lnTo>
                <a:lnTo>
                  <a:pt x="3601" y="1738"/>
                </a:lnTo>
                <a:lnTo>
                  <a:pt x="3602" y="1735"/>
                </a:lnTo>
                <a:lnTo>
                  <a:pt x="3604" y="1731"/>
                </a:lnTo>
                <a:lnTo>
                  <a:pt x="3608" y="1730"/>
                </a:lnTo>
                <a:lnTo>
                  <a:pt x="3610" y="1729"/>
                </a:lnTo>
                <a:lnTo>
                  <a:pt x="3614" y="1729"/>
                </a:lnTo>
                <a:lnTo>
                  <a:pt x="3626" y="1736"/>
                </a:lnTo>
                <a:lnTo>
                  <a:pt x="3639" y="1745"/>
                </a:lnTo>
                <a:lnTo>
                  <a:pt x="3643" y="1748"/>
                </a:lnTo>
                <a:lnTo>
                  <a:pt x="3648" y="1751"/>
                </a:lnTo>
                <a:lnTo>
                  <a:pt x="3653" y="1751"/>
                </a:lnTo>
                <a:lnTo>
                  <a:pt x="3657" y="1750"/>
                </a:lnTo>
                <a:lnTo>
                  <a:pt x="3666" y="1742"/>
                </a:lnTo>
                <a:lnTo>
                  <a:pt x="3675" y="1732"/>
                </a:lnTo>
                <a:lnTo>
                  <a:pt x="3677" y="1731"/>
                </a:lnTo>
                <a:lnTo>
                  <a:pt x="3679" y="1731"/>
                </a:lnTo>
                <a:lnTo>
                  <a:pt x="3682" y="1732"/>
                </a:lnTo>
                <a:lnTo>
                  <a:pt x="3683" y="1735"/>
                </a:lnTo>
                <a:lnTo>
                  <a:pt x="3685" y="1739"/>
                </a:lnTo>
                <a:lnTo>
                  <a:pt x="3686" y="1746"/>
                </a:lnTo>
                <a:lnTo>
                  <a:pt x="3688" y="1751"/>
                </a:lnTo>
                <a:lnTo>
                  <a:pt x="3690" y="1756"/>
                </a:lnTo>
                <a:lnTo>
                  <a:pt x="3692" y="1760"/>
                </a:lnTo>
                <a:lnTo>
                  <a:pt x="3695" y="1763"/>
                </a:lnTo>
                <a:lnTo>
                  <a:pt x="3700" y="1765"/>
                </a:lnTo>
                <a:lnTo>
                  <a:pt x="3704" y="1769"/>
                </a:lnTo>
                <a:lnTo>
                  <a:pt x="3709" y="1770"/>
                </a:lnTo>
                <a:lnTo>
                  <a:pt x="3714" y="1771"/>
                </a:lnTo>
                <a:lnTo>
                  <a:pt x="3720" y="1771"/>
                </a:lnTo>
                <a:lnTo>
                  <a:pt x="3725" y="1771"/>
                </a:lnTo>
                <a:lnTo>
                  <a:pt x="3729" y="1770"/>
                </a:lnTo>
                <a:lnTo>
                  <a:pt x="3734" y="1768"/>
                </a:lnTo>
                <a:lnTo>
                  <a:pt x="3738" y="1765"/>
                </a:lnTo>
                <a:lnTo>
                  <a:pt x="3741" y="1761"/>
                </a:lnTo>
                <a:lnTo>
                  <a:pt x="3742" y="1755"/>
                </a:lnTo>
                <a:lnTo>
                  <a:pt x="3744" y="1749"/>
                </a:lnTo>
                <a:lnTo>
                  <a:pt x="3745" y="1743"/>
                </a:lnTo>
                <a:lnTo>
                  <a:pt x="3745" y="1737"/>
                </a:lnTo>
                <a:lnTo>
                  <a:pt x="3746" y="1729"/>
                </a:lnTo>
                <a:lnTo>
                  <a:pt x="3748" y="1720"/>
                </a:lnTo>
                <a:lnTo>
                  <a:pt x="3753" y="1713"/>
                </a:lnTo>
                <a:lnTo>
                  <a:pt x="3757" y="1707"/>
                </a:lnTo>
                <a:lnTo>
                  <a:pt x="3761" y="1701"/>
                </a:lnTo>
                <a:lnTo>
                  <a:pt x="3765" y="1699"/>
                </a:lnTo>
                <a:lnTo>
                  <a:pt x="3777" y="1692"/>
                </a:lnTo>
                <a:lnTo>
                  <a:pt x="3788" y="1683"/>
                </a:lnTo>
                <a:lnTo>
                  <a:pt x="3791" y="1679"/>
                </a:lnTo>
                <a:lnTo>
                  <a:pt x="3795" y="1675"/>
                </a:lnTo>
                <a:lnTo>
                  <a:pt x="3797" y="1670"/>
                </a:lnTo>
                <a:lnTo>
                  <a:pt x="3799" y="1666"/>
                </a:lnTo>
                <a:lnTo>
                  <a:pt x="3796" y="1651"/>
                </a:lnTo>
                <a:lnTo>
                  <a:pt x="3793" y="1637"/>
                </a:lnTo>
                <a:lnTo>
                  <a:pt x="3796" y="1632"/>
                </a:lnTo>
                <a:lnTo>
                  <a:pt x="3801" y="1628"/>
                </a:lnTo>
                <a:lnTo>
                  <a:pt x="3807" y="1624"/>
                </a:lnTo>
                <a:lnTo>
                  <a:pt x="3812" y="1619"/>
                </a:lnTo>
                <a:lnTo>
                  <a:pt x="3820" y="1612"/>
                </a:lnTo>
                <a:lnTo>
                  <a:pt x="3823" y="1606"/>
                </a:lnTo>
                <a:lnTo>
                  <a:pt x="3823" y="1601"/>
                </a:lnTo>
                <a:lnTo>
                  <a:pt x="3821" y="1598"/>
                </a:lnTo>
                <a:lnTo>
                  <a:pt x="3818" y="1593"/>
                </a:lnTo>
                <a:lnTo>
                  <a:pt x="3816" y="1590"/>
                </a:lnTo>
                <a:lnTo>
                  <a:pt x="3815" y="1586"/>
                </a:lnTo>
                <a:lnTo>
                  <a:pt x="3815" y="1581"/>
                </a:lnTo>
                <a:lnTo>
                  <a:pt x="3817" y="1578"/>
                </a:lnTo>
                <a:lnTo>
                  <a:pt x="3818" y="1575"/>
                </a:lnTo>
                <a:lnTo>
                  <a:pt x="3834" y="1560"/>
                </a:lnTo>
                <a:lnTo>
                  <a:pt x="3847" y="1544"/>
                </a:lnTo>
                <a:lnTo>
                  <a:pt x="3853" y="1535"/>
                </a:lnTo>
                <a:lnTo>
                  <a:pt x="3859" y="1525"/>
                </a:lnTo>
                <a:lnTo>
                  <a:pt x="3866" y="1511"/>
                </a:lnTo>
                <a:lnTo>
                  <a:pt x="3871" y="1494"/>
                </a:lnTo>
                <a:lnTo>
                  <a:pt x="3873" y="1490"/>
                </a:lnTo>
                <a:lnTo>
                  <a:pt x="3875" y="1485"/>
                </a:lnTo>
                <a:lnTo>
                  <a:pt x="3879" y="1480"/>
                </a:lnTo>
                <a:lnTo>
                  <a:pt x="3883" y="1475"/>
                </a:lnTo>
                <a:lnTo>
                  <a:pt x="3891" y="1468"/>
                </a:lnTo>
                <a:lnTo>
                  <a:pt x="3900" y="1459"/>
                </a:lnTo>
                <a:lnTo>
                  <a:pt x="3909" y="1443"/>
                </a:lnTo>
                <a:lnTo>
                  <a:pt x="3918" y="1428"/>
                </a:lnTo>
                <a:lnTo>
                  <a:pt x="3924" y="1423"/>
                </a:lnTo>
                <a:lnTo>
                  <a:pt x="3933" y="1420"/>
                </a:lnTo>
                <a:lnTo>
                  <a:pt x="3942" y="1416"/>
                </a:lnTo>
                <a:lnTo>
                  <a:pt x="3953" y="1412"/>
                </a:lnTo>
                <a:lnTo>
                  <a:pt x="3963" y="1409"/>
                </a:lnTo>
                <a:lnTo>
                  <a:pt x="3973" y="1405"/>
                </a:lnTo>
                <a:lnTo>
                  <a:pt x="3980" y="1401"/>
                </a:lnTo>
                <a:lnTo>
                  <a:pt x="3985" y="1395"/>
                </a:lnTo>
                <a:lnTo>
                  <a:pt x="3988" y="1390"/>
                </a:lnTo>
                <a:lnTo>
                  <a:pt x="3991" y="1382"/>
                </a:lnTo>
                <a:lnTo>
                  <a:pt x="3992" y="1373"/>
                </a:lnTo>
                <a:lnTo>
                  <a:pt x="3993" y="1365"/>
                </a:lnTo>
                <a:lnTo>
                  <a:pt x="3994" y="1357"/>
                </a:lnTo>
                <a:lnTo>
                  <a:pt x="3994" y="1351"/>
                </a:lnTo>
                <a:lnTo>
                  <a:pt x="3992" y="1349"/>
                </a:lnTo>
                <a:lnTo>
                  <a:pt x="3990" y="1348"/>
                </a:lnTo>
                <a:lnTo>
                  <a:pt x="3987" y="1348"/>
                </a:lnTo>
                <a:lnTo>
                  <a:pt x="3985" y="1348"/>
                </a:lnTo>
                <a:lnTo>
                  <a:pt x="3979" y="1349"/>
                </a:lnTo>
                <a:lnTo>
                  <a:pt x="3973" y="1351"/>
                </a:lnTo>
                <a:lnTo>
                  <a:pt x="3968" y="1351"/>
                </a:lnTo>
                <a:lnTo>
                  <a:pt x="3965" y="1351"/>
                </a:lnTo>
                <a:lnTo>
                  <a:pt x="3962" y="1349"/>
                </a:lnTo>
                <a:lnTo>
                  <a:pt x="3961" y="1348"/>
                </a:lnTo>
                <a:lnTo>
                  <a:pt x="3955" y="1338"/>
                </a:lnTo>
                <a:lnTo>
                  <a:pt x="3949" y="1329"/>
                </a:lnTo>
                <a:lnTo>
                  <a:pt x="3941" y="1321"/>
                </a:lnTo>
                <a:lnTo>
                  <a:pt x="3930" y="1313"/>
                </a:lnTo>
                <a:lnTo>
                  <a:pt x="3922" y="1304"/>
                </a:lnTo>
                <a:lnTo>
                  <a:pt x="3911" y="1297"/>
                </a:lnTo>
                <a:lnTo>
                  <a:pt x="3902" y="1290"/>
                </a:lnTo>
                <a:lnTo>
                  <a:pt x="3895" y="1282"/>
                </a:lnTo>
                <a:lnTo>
                  <a:pt x="3890" y="1275"/>
                </a:lnTo>
                <a:lnTo>
                  <a:pt x="3887" y="1266"/>
                </a:lnTo>
                <a:lnTo>
                  <a:pt x="3887" y="1260"/>
                </a:lnTo>
                <a:lnTo>
                  <a:pt x="3887" y="1254"/>
                </a:lnTo>
                <a:lnTo>
                  <a:pt x="3889" y="1251"/>
                </a:lnTo>
                <a:lnTo>
                  <a:pt x="3892" y="1243"/>
                </a:lnTo>
                <a:lnTo>
                  <a:pt x="3897" y="1237"/>
                </a:lnTo>
                <a:lnTo>
                  <a:pt x="3900" y="1232"/>
                </a:lnTo>
                <a:lnTo>
                  <a:pt x="3904" y="1228"/>
                </a:lnTo>
                <a:lnTo>
                  <a:pt x="3910" y="1223"/>
                </a:lnTo>
                <a:lnTo>
                  <a:pt x="3914" y="1223"/>
                </a:lnTo>
                <a:lnTo>
                  <a:pt x="3918" y="1222"/>
                </a:lnTo>
                <a:lnTo>
                  <a:pt x="3924" y="1222"/>
                </a:lnTo>
                <a:lnTo>
                  <a:pt x="3930" y="1222"/>
                </a:lnTo>
                <a:lnTo>
                  <a:pt x="3934" y="1221"/>
                </a:lnTo>
                <a:lnTo>
                  <a:pt x="3937" y="1221"/>
                </a:lnTo>
                <a:lnTo>
                  <a:pt x="3943" y="1219"/>
                </a:lnTo>
                <a:lnTo>
                  <a:pt x="3949" y="1215"/>
                </a:lnTo>
                <a:lnTo>
                  <a:pt x="3954" y="1210"/>
                </a:lnTo>
                <a:lnTo>
                  <a:pt x="3958" y="1207"/>
                </a:lnTo>
                <a:lnTo>
                  <a:pt x="3961" y="1203"/>
                </a:lnTo>
                <a:lnTo>
                  <a:pt x="3963" y="1200"/>
                </a:lnTo>
                <a:lnTo>
                  <a:pt x="3967" y="1195"/>
                </a:lnTo>
                <a:lnTo>
                  <a:pt x="3968" y="1190"/>
                </a:lnTo>
                <a:lnTo>
                  <a:pt x="3968" y="1182"/>
                </a:lnTo>
                <a:lnTo>
                  <a:pt x="3968" y="1175"/>
                </a:lnTo>
                <a:lnTo>
                  <a:pt x="3968" y="1174"/>
                </a:lnTo>
                <a:lnTo>
                  <a:pt x="3969" y="1171"/>
                </a:lnTo>
                <a:lnTo>
                  <a:pt x="3972" y="1170"/>
                </a:lnTo>
                <a:lnTo>
                  <a:pt x="3975" y="1170"/>
                </a:lnTo>
                <a:lnTo>
                  <a:pt x="3985" y="1171"/>
                </a:lnTo>
                <a:lnTo>
                  <a:pt x="3998" y="1175"/>
                </a:lnTo>
                <a:lnTo>
                  <a:pt x="4004" y="1176"/>
                </a:lnTo>
                <a:lnTo>
                  <a:pt x="4006" y="1177"/>
                </a:lnTo>
                <a:lnTo>
                  <a:pt x="4006" y="1175"/>
                </a:lnTo>
                <a:lnTo>
                  <a:pt x="4006" y="1172"/>
                </a:lnTo>
                <a:lnTo>
                  <a:pt x="4004" y="1166"/>
                </a:lnTo>
                <a:lnTo>
                  <a:pt x="4000" y="1160"/>
                </a:lnTo>
                <a:lnTo>
                  <a:pt x="3994" y="1152"/>
                </a:lnTo>
                <a:lnTo>
                  <a:pt x="3987" y="1145"/>
                </a:lnTo>
                <a:lnTo>
                  <a:pt x="3979" y="1138"/>
                </a:lnTo>
                <a:lnTo>
                  <a:pt x="3973" y="1134"/>
                </a:lnTo>
                <a:lnTo>
                  <a:pt x="3966" y="1132"/>
                </a:lnTo>
                <a:lnTo>
                  <a:pt x="3956" y="1132"/>
                </a:lnTo>
                <a:lnTo>
                  <a:pt x="3942" y="1136"/>
                </a:lnTo>
                <a:lnTo>
                  <a:pt x="3930" y="1137"/>
                </a:lnTo>
                <a:lnTo>
                  <a:pt x="3919" y="1131"/>
                </a:lnTo>
                <a:lnTo>
                  <a:pt x="3909" y="1127"/>
                </a:lnTo>
                <a:lnTo>
                  <a:pt x="3897" y="1131"/>
                </a:lnTo>
                <a:lnTo>
                  <a:pt x="3886" y="1137"/>
                </a:lnTo>
                <a:lnTo>
                  <a:pt x="3875" y="1143"/>
                </a:lnTo>
                <a:lnTo>
                  <a:pt x="3865" y="1146"/>
                </a:lnTo>
                <a:lnTo>
                  <a:pt x="3854" y="1146"/>
                </a:lnTo>
                <a:lnTo>
                  <a:pt x="3840" y="1145"/>
                </a:lnTo>
                <a:lnTo>
                  <a:pt x="3832" y="1145"/>
                </a:lnTo>
                <a:lnTo>
                  <a:pt x="3824" y="1145"/>
                </a:lnTo>
                <a:lnTo>
                  <a:pt x="3818" y="1146"/>
                </a:lnTo>
                <a:lnTo>
                  <a:pt x="3812" y="1150"/>
                </a:lnTo>
                <a:lnTo>
                  <a:pt x="3809" y="1153"/>
                </a:lnTo>
                <a:lnTo>
                  <a:pt x="3807" y="1159"/>
                </a:lnTo>
                <a:lnTo>
                  <a:pt x="3805" y="1164"/>
                </a:lnTo>
                <a:lnTo>
                  <a:pt x="3804" y="1170"/>
                </a:lnTo>
                <a:lnTo>
                  <a:pt x="3802" y="1176"/>
                </a:lnTo>
                <a:lnTo>
                  <a:pt x="3798" y="1181"/>
                </a:lnTo>
                <a:lnTo>
                  <a:pt x="3797" y="1182"/>
                </a:lnTo>
                <a:lnTo>
                  <a:pt x="3795" y="1181"/>
                </a:lnTo>
                <a:lnTo>
                  <a:pt x="3792" y="1180"/>
                </a:lnTo>
                <a:lnTo>
                  <a:pt x="3789" y="1178"/>
                </a:lnTo>
                <a:lnTo>
                  <a:pt x="3778" y="1171"/>
                </a:lnTo>
                <a:lnTo>
                  <a:pt x="3766" y="1163"/>
                </a:lnTo>
                <a:lnTo>
                  <a:pt x="3755" y="1153"/>
                </a:lnTo>
                <a:lnTo>
                  <a:pt x="3744" y="1143"/>
                </a:lnTo>
                <a:lnTo>
                  <a:pt x="3735" y="1133"/>
                </a:lnTo>
                <a:lnTo>
                  <a:pt x="3726" y="1121"/>
                </a:lnTo>
                <a:lnTo>
                  <a:pt x="3722" y="1117"/>
                </a:lnTo>
                <a:lnTo>
                  <a:pt x="3715" y="1108"/>
                </a:lnTo>
                <a:lnTo>
                  <a:pt x="3704" y="1098"/>
                </a:lnTo>
                <a:lnTo>
                  <a:pt x="3696" y="1087"/>
                </a:lnTo>
                <a:lnTo>
                  <a:pt x="3692" y="1080"/>
                </a:lnTo>
                <a:lnTo>
                  <a:pt x="3690" y="1073"/>
                </a:lnTo>
                <a:lnTo>
                  <a:pt x="3688" y="1070"/>
                </a:lnTo>
                <a:lnTo>
                  <a:pt x="3685" y="1067"/>
                </a:lnTo>
                <a:lnTo>
                  <a:pt x="3683" y="1064"/>
                </a:lnTo>
                <a:lnTo>
                  <a:pt x="3681" y="1063"/>
                </a:lnTo>
                <a:lnTo>
                  <a:pt x="3670" y="1062"/>
                </a:lnTo>
                <a:lnTo>
                  <a:pt x="3658" y="1063"/>
                </a:lnTo>
                <a:lnTo>
                  <a:pt x="3646" y="1065"/>
                </a:lnTo>
                <a:lnTo>
                  <a:pt x="3634" y="1068"/>
                </a:lnTo>
                <a:lnTo>
                  <a:pt x="3626" y="1068"/>
                </a:lnTo>
                <a:lnTo>
                  <a:pt x="3619" y="1068"/>
                </a:lnTo>
                <a:lnTo>
                  <a:pt x="3612" y="1065"/>
                </a:lnTo>
                <a:lnTo>
                  <a:pt x="3604" y="1063"/>
                </a:lnTo>
                <a:lnTo>
                  <a:pt x="3603" y="1062"/>
                </a:lnTo>
                <a:lnTo>
                  <a:pt x="3601" y="1059"/>
                </a:lnTo>
                <a:lnTo>
                  <a:pt x="3599" y="1056"/>
                </a:lnTo>
                <a:lnTo>
                  <a:pt x="3596" y="1051"/>
                </a:lnTo>
                <a:lnTo>
                  <a:pt x="3597" y="1042"/>
                </a:lnTo>
                <a:lnTo>
                  <a:pt x="3600" y="1030"/>
                </a:lnTo>
                <a:lnTo>
                  <a:pt x="3602" y="1019"/>
                </a:lnTo>
                <a:lnTo>
                  <a:pt x="3603" y="1010"/>
                </a:lnTo>
                <a:lnTo>
                  <a:pt x="3602" y="1008"/>
                </a:lnTo>
                <a:lnTo>
                  <a:pt x="3601" y="1007"/>
                </a:lnTo>
                <a:lnTo>
                  <a:pt x="3599" y="1006"/>
                </a:lnTo>
                <a:lnTo>
                  <a:pt x="3597" y="1006"/>
                </a:lnTo>
                <a:lnTo>
                  <a:pt x="3593" y="1006"/>
                </a:lnTo>
                <a:lnTo>
                  <a:pt x="3589" y="1006"/>
                </a:lnTo>
                <a:lnTo>
                  <a:pt x="3584" y="1007"/>
                </a:lnTo>
                <a:lnTo>
                  <a:pt x="3577" y="1010"/>
                </a:lnTo>
                <a:lnTo>
                  <a:pt x="3570" y="1014"/>
                </a:lnTo>
                <a:lnTo>
                  <a:pt x="3563" y="1020"/>
                </a:lnTo>
                <a:lnTo>
                  <a:pt x="3555" y="1031"/>
                </a:lnTo>
                <a:lnTo>
                  <a:pt x="3549" y="1043"/>
                </a:lnTo>
                <a:lnTo>
                  <a:pt x="3541" y="1049"/>
                </a:lnTo>
                <a:lnTo>
                  <a:pt x="3538" y="1052"/>
                </a:lnTo>
                <a:lnTo>
                  <a:pt x="3530" y="1055"/>
                </a:lnTo>
                <a:lnTo>
                  <a:pt x="3524" y="1055"/>
                </a:lnTo>
                <a:lnTo>
                  <a:pt x="3520" y="1055"/>
                </a:lnTo>
                <a:lnTo>
                  <a:pt x="3512" y="1055"/>
                </a:lnTo>
                <a:lnTo>
                  <a:pt x="3507" y="1054"/>
                </a:lnTo>
                <a:lnTo>
                  <a:pt x="3503" y="1050"/>
                </a:lnTo>
                <a:lnTo>
                  <a:pt x="3501" y="1045"/>
                </a:lnTo>
                <a:lnTo>
                  <a:pt x="3500" y="1039"/>
                </a:lnTo>
                <a:lnTo>
                  <a:pt x="3500" y="1036"/>
                </a:lnTo>
                <a:lnTo>
                  <a:pt x="3499" y="1033"/>
                </a:lnTo>
                <a:lnTo>
                  <a:pt x="3496" y="1031"/>
                </a:lnTo>
                <a:lnTo>
                  <a:pt x="3495" y="1030"/>
                </a:lnTo>
                <a:lnTo>
                  <a:pt x="3490" y="1027"/>
                </a:lnTo>
                <a:lnTo>
                  <a:pt x="3486" y="1026"/>
                </a:lnTo>
                <a:lnTo>
                  <a:pt x="3481" y="1024"/>
                </a:lnTo>
                <a:lnTo>
                  <a:pt x="3476" y="1021"/>
                </a:lnTo>
                <a:lnTo>
                  <a:pt x="3471" y="1017"/>
                </a:lnTo>
                <a:lnTo>
                  <a:pt x="3469" y="1012"/>
                </a:lnTo>
                <a:lnTo>
                  <a:pt x="3469" y="1011"/>
                </a:lnTo>
                <a:lnTo>
                  <a:pt x="3469" y="1010"/>
                </a:lnTo>
                <a:lnTo>
                  <a:pt x="3470" y="996"/>
                </a:lnTo>
                <a:lnTo>
                  <a:pt x="3473" y="976"/>
                </a:lnTo>
                <a:lnTo>
                  <a:pt x="3474" y="963"/>
                </a:lnTo>
                <a:lnTo>
                  <a:pt x="3473" y="951"/>
                </a:lnTo>
                <a:lnTo>
                  <a:pt x="3471" y="945"/>
                </a:lnTo>
                <a:lnTo>
                  <a:pt x="3469" y="941"/>
                </a:lnTo>
                <a:lnTo>
                  <a:pt x="3467" y="937"/>
                </a:lnTo>
                <a:lnTo>
                  <a:pt x="3463" y="933"/>
                </a:lnTo>
                <a:lnTo>
                  <a:pt x="3453" y="929"/>
                </a:lnTo>
                <a:lnTo>
                  <a:pt x="3439" y="925"/>
                </a:lnTo>
                <a:lnTo>
                  <a:pt x="3423" y="923"/>
                </a:lnTo>
                <a:lnTo>
                  <a:pt x="3405" y="923"/>
                </a:lnTo>
                <a:lnTo>
                  <a:pt x="3396" y="922"/>
                </a:lnTo>
                <a:lnTo>
                  <a:pt x="3389" y="923"/>
                </a:lnTo>
                <a:lnTo>
                  <a:pt x="3381" y="923"/>
                </a:lnTo>
                <a:lnTo>
                  <a:pt x="3375" y="922"/>
                </a:lnTo>
                <a:lnTo>
                  <a:pt x="3371" y="920"/>
                </a:lnTo>
                <a:lnTo>
                  <a:pt x="3368" y="919"/>
                </a:lnTo>
                <a:lnTo>
                  <a:pt x="3364" y="914"/>
                </a:lnTo>
                <a:lnTo>
                  <a:pt x="3357" y="912"/>
                </a:lnTo>
                <a:lnTo>
                  <a:pt x="3354" y="912"/>
                </a:lnTo>
                <a:lnTo>
                  <a:pt x="3349" y="912"/>
                </a:lnTo>
                <a:lnTo>
                  <a:pt x="3345" y="913"/>
                </a:lnTo>
                <a:lnTo>
                  <a:pt x="3342" y="914"/>
                </a:lnTo>
                <a:lnTo>
                  <a:pt x="3335" y="920"/>
                </a:lnTo>
                <a:lnTo>
                  <a:pt x="3326" y="928"/>
                </a:lnTo>
                <a:lnTo>
                  <a:pt x="3325" y="928"/>
                </a:lnTo>
                <a:lnTo>
                  <a:pt x="3324" y="929"/>
                </a:lnTo>
                <a:lnTo>
                  <a:pt x="3314" y="933"/>
                </a:lnTo>
                <a:lnTo>
                  <a:pt x="3305" y="936"/>
                </a:lnTo>
                <a:lnTo>
                  <a:pt x="3295" y="937"/>
                </a:lnTo>
                <a:lnTo>
                  <a:pt x="3287" y="937"/>
                </a:lnTo>
                <a:lnTo>
                  <a:pt x="3279" y="937"/>
                </a:lnTo>
                <a:lnTo>
                  <a:pt x="3273" y="939"/>
                </a:lnTo>
                <a:lnTo>
                  <a:pt x="3268" y="942"/>
                </a:lnTo>
                <a:lnTo>
                  <a:pt x="3264" y="947"/>
                </a:lnTo>
                <a:lnTo>
                  <a:pt x="3261" y="950"/>
                </a:lnTo>
                <a:lnTo>
                  <a:pt x="3257" y="952"/>
                </a:lnTo>
                <a:lnTo>
                  <a:pt x="3253" y="954"/>
                </a:lnTo>
                <a:lnTo>
                  <a:pt x="3249" y="954"/>
                </a:lnTo>
                <a:lnTo>
                  <a:pt x="3238" y="945"/>
                </a:lnTo>
                <a:lnTo>
                  <a:pt x="3217" y="933"/>
                </a:lnTo>
                <a:lnTo>
                  <a:pt x="3203" y="929"/>
                </a:lnTo>
                <a:lnTo>
                  <a:pt x="3188" y="924"/>
                </a:lnTo>
                <a:lnTo>
                  <a:pt x="3175" y="920"/>
                </a:lnTo>
                <a:lnTo>
                  <a:pt x="3161" y="917"/>
                </a:lnTo>
                <a:lnTo>
                  <a:pt x="3154" y="913"/>
                </a:lnTo>
                <a:lnTo>
                  <a:pt x="3148" y="909"/>
                </a:lnTo>
                <a:lnTo>
                  <a:pt x="3143" y="903"/>
                </a:lnTo>
                <a:lnTo>
                  <a:pt x="3138" y="897"/>
                </a:lnTo>
                <a:lnTo>
                  <a:pt x="3136" y="891"/>
                </a:lnTo>
                <a:lnTo>
                  <a:pt x="3134" y="885"/>
                </a:lnTo>
                <a:lnTo>
                  <a:pt x="3135" y="880"/>
                </a:lnTo>
                <a:lnTo>
                  <a:pt x="3136" y="876"/>
                </a:lnTo>
                <a:lnTo>
                  <a:pt x="3140" y="870"/>
                </a:lnTo>
                <a:lnTo>
                  <a:pt x="3141" y="866"/>
                </a:lnTo>
                <a:lnTo>
                  <a:pt x="3140" y="860"/>
                </a:lnTo>
                <a:lnTo>
                  <a:pt x="3138" y="854"/>
                </a:lnTo>
                <a:lnTo>
                  <a:pt x="3136" y="851"/>
                </a:lnTo>
                <a:lnTo>
                  <a:pt x="3134" y="849"/>
                </a:lnTo>
                <a:lnTo>
                  <a:pt x="3131" y="848"/>
                </a:lnTo>
                <a:lnTo>
                  <a:pt x="3128" y="848"/>
                </a:lnTo>
                <a:lnTo>
                  <a:pt x="3123" y="848"/>
                </a:lnTo>
                <a:lnTo>
                  <a:pt x="3118" y="849"/>
                </a:lnTo>
                <a:lnTo>
                  <a:pt x="3112" y="853"/>
                </a:lnTo>
                <a:lnTo>
                  <a:pt x="3105" y="856"/>
                </a:lnTo>
                <a:lnTo>
                  <a:pt x="3098" y="860"/>
                </a:lnTo>
                <a:lnTo>
                  <a:pt x="3092" y="863"/>
                </a:lnTo>
                <a:lnTo>
                  <a:pt x="3086" y="865"/>
                </a:lnTo>
                <a:lnTo>
                  <a:pt x="3080" y="865"/>
                </a:lnTo>
                <a:lnTo>
                  <a:pt x="3070" y="865"/>
                </a:lnTo>
                <a:lnTo>
                  <a:pt x="3059" y="863"/>
                </a:lnTo>
                <a:lnTo>
                  <a:pt x="3053" y="863"/>
                </a:lnTo>
                <a:lnTo>
                  <a:pt x="3048" y="865"/>
                </a:lnTo>
                <a:lnTo>
                  <a:pt x="3045" y="866"/>
                </a:lnTo>
                <a:lnTo>
                  <a:pt x="3041" y="868"/>
                </a:lnTo>
                <a:lnTo>
                  <a:pt x="3039" y="870"/>
                </a:lnTo>
                <a:lnTo>
                  <a:pt x="3036" y="874"/>
                </a:lnTo>
                <a:lnTo>
                  <a:pt x="3035" y="878"/>
                </a:lnTo>
                <a:lnTo>
                  <a:pt x="3034" y="882"/>
                </a:lnTo>
                <a:lnTo>
                  <a:pt x="3033" y="887"/>
                </a:lnTo>
                <a:lnTo>
                  <a:pt x="3030" y="891"/>
                </a:lnTo>
                <a:lnTo>
                  <a:pt x="3028" y="893"/>
                </a:lnTo>
                <a:lnTo>
                  <a:pt x="3026" y="894"/>
                </a:lnTo>
                <a:lnTo>
                  <a:pt x="3022" y="895"/>
                </a:lnTo>
                <a:lnTo>
                  <a:pt x="3018" y="895"/>
                </a:lnTo>
                <a:lnTo>
                  <a:pt x="3014" y="894"/>
                </a:lnTo>
                <a:lnTo>
                  <a:pt x="3008" y="893"/>
                </a:lnTo>
                <a:lnTo>
                  <a:pt x="3003" y="892"/>
                </a:lnTo>
                <a:lnTo>
                  <a:pt x="2997" y="892"/>
                </a:lnTo>
                <a:lnTo>
                  <a:pt x="2992" y="894"/>
                </a:lnTo>
                <a:lnTo>
                  <a:pt x="2989" y="895"/>
                </a:lnTo>
                <a:lnTo>
                  <a:pt x="2980" y="903"/>
                </a:lnTo>
                <a:lnTo>
                  <a:pt x="2972" y="910"/>
                </a:lnTo>
                <a:lnTo>
                  <a:pt x="2968" y="913"/>
                </a:lnTo>
                <a:lnTo>
                  <a:pt x="2963" y="914"/>
                </a:lnTo>
                <a:lnTo>
                  <a:pt x="2957" y="914"/>
                </a:lnTo>
                <a:lnTo>
                  <a:pt x="2951" y="912"/>
                </a:lnTo>
                <a:lnTo>
                  <a:pt x="2946" y="910"/>
                </a:lnTo>
                <a:lnTo>
                  <a:pt x="2941" y="906"/>
                </a:lnTo>
                <a:lnTo>
                  <a:pt x="2936" y="903"/>
                </a:lnTo>
                <a:lnTo>
                  <a:pt x="2935" y="898"/>
                </a:lnTo>
                <a:lnTo>
                  <a:pt x="2932" y="886"/>
                </a:lnTo>
                <a:lnTo>
                  <a:pt x="2929" y="874"/>
                </a:lnTo>
                <a:lnTo>
                  <a:pt x="2927" y="862"/>
                </a:lnTo>
                <a:lnTo>
                  <a:pt x="2923" y="851"/>
                </a:lnTo>
                <a:lnTo>
                  <a:pt x="2921" y="838"/>
                </a:lnTo>
                <a:lnTo>
                  <a:pt x="2921" y="825"/>
                </a:lnTo>
                <a:lnTo>
                  <a:pt x="2921" y="819"/>
                </a:lnTo>
                <a:lnTo>
                  <a:pt x="2919" y="816"/>
                </a:lnTo>
                <a:lnTo>
                  <a:pt x="2915" y="813"/>
                </a:lnTo>
                <a:lnTo>
                  <a:pt x="2908" y="813"/>
                </a:lnTo>
                <a:lnTo>
                  <a:pt x="2902" y="813"/>
                </a:lnTo>
                <a:lnTo>
                  <a:pt x="2897" y="816"/>
                </a:lnTo>
                <a:lnTo>
                  <a:pt x="2892" y="818"/>
                </a:lnTo>
                <a:lnTo>
                  <a:pt x="2888" y="823"/>
                </a:lnTo>
                <a:lnTo>
                  <a:pt x="2883" y="829"/>
                </a:lnTo>
                <a:lnTo>
                  <a:pt x="2879" y="835"/>
                </a:lnTo>
                <a:lnTo>
                  <a:pt x="2878" y="842"/>
                </a:lnTo>
                <a:lnTo>
                  <a:pt x="2877" y="849"/>
                </a:lnTo>
                <a:lnTo>
                  <a:pt x="2878" y="856"/>
                </a:lnTo>
                <a:lnTo>
                  <a:pt x="2879" y="863"/>
                </a:lnTo>
                <a:lnTo>
                  <a:pt x="2883" y="869"/>
                </a:lnTo>
                <a:lnTo>
                  <a:pt x="2885" y="875"/>
                </a:lnTo>
                <a:lnTo>
                  <a:pt x="2888" y="881"/>
                </a:lnTo>
                <a:lnTo>
                  <a:pt x="2890" y="886"/>
                </a:lnTo>
                <a:lnTo>
                  <a:pt x="2891" y="892"/>
                </a:lnTo>
                <a:lnTo>
                  <a:pt x="2890" y="897"/>
                </a:lnTo>
                <a:lnTo>
                  <a:pt x="2888" y="900"/>
                </a:lnTo>
                <a:lnTo>
                  <a:pt x="2884" y="903"/>
                </a:lnTo>
                <a:lnTo>
                  <a:pt x="2881" y="905"/>
                </a:lnTo>
                <a:lnTo>
                  <a:pt x="2876" y="907"/>
                </a:lnTo>
                <a:lnTo>
                  <a:pt x="2866" y="912"/>
                </a:lnTo>
                <a:lnTo>
                  <a:pt x="2858" y="916"/>
                </a:lnTo>
                <a:lnTo>
                  <a:pt x="2846" y="922"/>
                </a:lnTo>
                <a:lnTo>
                  <a:pt x="2835" y="929"/>
                </a:lnTo>
                <a:lnTo>
                  <a:pt x="2829" y="931"/>
                </a:lnTo>
                <a:lnTo>
                  <a:pt x="2826" y="932"/>
                </a:lnTo>
                <a:lnTo>
                  <a:pt x="2821" y="932"/>
                </a:lnTo>
                <a:lnTo>
                  <a:pt x="2818" y="930"/>
                </a:lnTo>
                <a:lnTo>
                  <a:pt x="2815" y="928"/>
                </a:lnTo>
                <a:lnTo>
                  <a:pt x="2813" y="925"/>
                </a:lnTo>
                <a:lnTo>
                  <a:pt x="2810" y="925"/>
                </a:lnTo>
                <a:lnTo>
                  <a:pt x="2808" y="925"/>
                </a:lnTo>
                <a:lnTo>
                  <a:pt x="2804" y="929"/>
                </a:lnTo>
                <a:lnTo>
                  <a:pt x="2798" y="936"/>
                </a:lnTo>
                <a:lnTo>
                  <a:pt x="2795" y="942"/>
                </a:lnTo>
                <a:lnTo>
                  <a:pt x="2790" y="947"/>
                </a:lnTo>
                <a:lnTo>
                  <a:pt x="2785" y="949"/>
                </a:lnTo>
                <a:lnTo>
                  <a:pt x="2777" y="952"/>
                </a:lnTo>
                <a:lnTo>
                  <a:pt x="2774" y="952"/>
                </a:lnTo>
                <a:lnTo>
                  <a:pt x="2770" y="952"/>
                </a:lnTo>
                <a:lnTo>
                  <a:pt x="2766" y="950"/>
                </a:lnTo>
                <a:lnTo>
                  <a:pt x="2764" y="948"/>
                </a:lnTo>
                <a:lnTo>
                  <a:pt x="2759" y="942"/>
                </a:lnTo>
                <a:lnTo>
                  <a:pt x="2755" y="933"/>
                </a:lnTo>
                <a:lnTo>
                  <a:pt x="2751" y="930"/>
                </a:lnTo>
                <a:lnTo>
                  <a:pt x="2747" y="928"/>
                </a:lnTo>
                <a:lnTo>
                  <a:pt x="2741" y="928"/>
                </a:lnTo>
                <a:lnTo>
                  <a:pt x="2735" y="928"/>
                </a:lnTo>
                <a:lnTo>
                  <a:pt x="2724" y="930"/>
                </a:lnTo>
                <a:lnTo>
                  <a:pt x="2713" y="935"/>
                </a:lnTo>
                <a:lnTo>
                  <a:pt x="2709" y="937"/>
                </a:lnTo>
                <a:lnTo>
                  <a:pt x="2706" y="938"/>
                </a:lnTo>
                <a:lnTo>
                  <a:pt x="2702" y="939"/>
                </a:lnTo>
                <a:lnTo>
                  <a:pt x="2700" y="938"/>
                </a:lnTo>
                <a:lnTo>
                  <a:pt x="2696" y="938"/>
                </a:lnTo>
                <a:lnTo>
                  <a:pt x="2694" y="936"/>
                </a:lnTo>
                <a:lnTo>
                  <a:pt x="2692" y="932"/>
                </a:lnTo>
                <a:lnTo>
                  <a:pt x="2688" y="929"/>
                </a:lnTo>
                <a:lnTo>
                  <a:pt x="2684" y="925"/>
                </a:lnTo>
                <a:lnTo>
                  <a:pt x="2682" y="923"/>
                </a:lnTo>
                <a:lnTo>
                  <a:pt x="2677" y="920"/>
                </a:lnTo>
                <a:lnTo>
                  <a:pt x="2674" y="920"/>
                </a:lnTo>
                <a:lnTo>
                  <a:pt x="2667" y="920"/>
                </a:lnTo>
                <a:lnTo>
                  <a:pt x="2658" y="922"/>
                </a:lnTo>
                <a:lnTo>
                  <a:pt x="2650" y="922"/>
                </a:lnTo>
                <a:lnTo>
                  <a:pt x="2640" y="922"/>
                </a:lnTo>
                <a:lnTo>
                  <a:pt x="2630" y="920"/>
                </a:lnTo>
                <a:lnTo>
                  <a:pt x="2620" y="917"/>
                </a:lnTo>
                <a:lnTo>
                  <a:pt x="2611" y="912"/>
                </a:lnTo>
                <a:lnTo>
                  <a:pt x="2602" y="906"/>
                </a:lnTo>
                <a:lnTo>
                  <a:pt x="2599" y="903"/>
                </a:lnTo>
                <a:lnTo>
                  <a:pt x="2595" y="898"/>
                </a:lnTo>
                <a:lnTo>
                  <a:pt x="2592" y="893"/>
                </a:lnTo>
                <a:lnTo>
                  <a:pt x="2589" y="887"/>
                </a:lnTo>
                <a:lnTo>
                  <a:pt x="2587" y="882"/>
                </a:lnTo>
                <a:lnTo>
                  <a:pt x="2583" y="879"/>
                </a:lnTo>
                <a:lnTo>
                  <a:pt x="2580" y="876"/>
                </a:lnTo>
                <a:lnTo>
                  <a:pt x="2576" y="874"/>
                </a:lnTo>
                <a:lnTo>
                  <a:pt x="2568" y="873"/>
                </a:lnTo>
                <a:lnTo>
                  <a:pt x="2558" y="872"/>
                </a:lnTo>
                <a:lnTo>
                  <a:pt x="2550" y="869"/>
                </a:lnTo>
                <a:lnTo>
                  <a:pt x="2542" y="866"/>
                </a:lnTo>
                <a:lnTo>
                  <a:pt x="2532" y="859"/>
                </a:lnTo>
                <a:lnTo>
                  <a:pt x="2522" y="849"/>
                </a:lnTo>
                <a:lnTo>
                  <a:pt x="2508" y="837"/>
                </a:lnTo>
                <a:lnTo>
                  <a:pt x="2498" y="828"/>
                </a:lnTo>
                <a:lnTo>
                  <a:pt x="2493" y="823"/>
                </a:lnTo>
                <a:lnTo>
                  <a:pt x="2491" y="817"/>
                </a:lnTo>
                <a:lnTo>
                  <a:pt x="2488" y="812"/>
                </a:lnTo>
                <a:lnTo>
                  <a:pt x="2487" y="806"/>
                </a:lnTo>
                <a:lnTo>
                  <a:pt x="2487" y="800"/>
                </a:lnTo>
                <a:lnTo>
                  <a:pt x="2487" y="796"/>
                </a:lnTo>
                <a:lnTo>
                  <a:pt x="2488" y="792"/>
                </a:lnTo>
                <a:lnTo>
                  <a:pt x="2489" y="790"/>
                </a:lnTo>
                <a:lnTo>
                  <a:pt x="2494" y="785"/>
                </a:lnTo>
                <a:lnTo>
                  <a:pt x="2501" y="781"/>
                </a:lnTo>
                <a:lnTo>
                  <a:pt x="2508" y="779"/>
                </a:lnTo>
                <a:lnTo>
                  <a:pt x="2516" y="775"/>
                </a:lnTo>
                <a:lnTo>
                  <a:pt x="2524" y="771"/>
                </a:lnTo>
                <a:lnTo>
                  <a:pt x="2531" y="764"/>
                </a:lnTo>
                <a:lnTo>
                  <a:pt x="2533" y="759"/>
                </a:lnTo>
                <a:lnTo>
                  <a:pt x="2536" y="756"/>
                </a:lnTo>
                <a:lnTo>
                  <a:pt x="2537" y="753"/>
                </a:lnTo>
                <a:lnTo>
                  <a:pt x="2537" y="750"/>
                </a:lnTo>
                <a:lnTo>
                  <a:pt x="2536" y="748"/>
                </a:lnTo>
                <a:lnTo>
                  <a:pt x="2535" y="746"/>
                </a:lnTo>
                <a:lnTo>
                  <a:pt x="2532" y="744"/>
                </a:lnTo>
                <a:lnTo>
                  <a:pt x="2529" y="743"/>
                </a:lnTo>
                <a:lnTo>
                  <a:pt x="2523" y="742"/>
                </a:lnTo>
                <a:lnTo>
                  <a:pt x="2519" y="739"/>
                </a:lnTo>
                <a:lnTo>
                  <a:pt x="2518" y="736"/>
                </a:lnTo>
                <a:lnTo>
                  <a:pt x="2517" y="734"/>
                </a:lnTo>
                <a:lnTo>
                  <a:pt x="2518" y="731"/>
                </a:lnTo>
                <a:lnTo>
                  <a:pt x="2519" y="727"/>
                </a:lnTo>
                <a:lnTo>
                  <a:pt x="2522" y="721"/>
                </a:lnTo>
                <a:lnTo>
                  <a:pt x="2523" y="716"/>
                </a:lnTo>
                <a:lnTo>
                  <a:pt x="2524" y="710"/>
                </a:lnTo>
                <a:lnTo>
                  <a:pt x="2523" y="701"/>
                </a:lnTo>
                <a:lnTo>
                  <a:pt x="2520" y="686"/>
                </a:lnTo>
                <a:lnTo>
                  <a:pt x="2516" y="671"/>
                </a:lnTo>
                <a:lnTo>
                  <a:pt x="2511" y="655"/>
                </a:lnTo>
                <a:lnTo>
                  <a:pt x="2507" y="641"/>
                </a:lnTo>
                <a:lnTo>
                  <a:pt x="2507" y="635"/>
                </a:lnTo>
                <a:lnTo>
                  <a:pt x="2507" y="632"/>
                </a:lnTo>
                <a:lnTo>
                  <a:pt x="2507" y="628"/>
                </a:lnTo>
                <a:lnTo>
                  <a:pt x="2508" y="627"/>
                </a:lnTo>
                <a:lnTo>
                  <a:pt x="2514" y="624"/>
                </a:lnTo>
                <a:lnTo>
                  <a:pt x="2522" y="626"/>
                </a:lnTo>
                <a:lnTo>
                  <a:pt x="2530" y="626"/>
                </a:lnTo>
                <a:lnTo>
                  <a:pt x="2537" y="626"/>
                </a:lnTo>
                <a:lnTo>
                  <a:pt x="2539" y="626"/>
                </a:lnTo>
                <a:lnTo>
                  <a:pt x="2542" y="624"/>
                </a:lnTo>
                <a:lnTo>
                  <a:pt x="2544" y="622"/>
                </a:lnTo>
                <a:lnTo>
                  <a:pt x="2544" y="620"/>
                </a:lnTo>
                <a:lnTo>
                  <a:pt x="2543" y="617"/>
                </a:lnTo>
                <a:lnTo>
                  <a:pt x="2543" y="615"/>
                </a:lnTo>
                <a:lnTo>
                  <a:pt x="2542" y="613"/>
                </a:lnTo>
                <a:lnTo>
                  <a:pt x="2539" y="611"/>
                </a:lnTo>
                <a:lnTo>
                  <a:pt x="2533" y="609"/>
                </a:lnTo>
                <a:lnTo>
                  <a:pt x="2525" y="608"/>
                </a:lnTo>
                <a:lnTo>
                  <a:pt x="2516" y="605"/>
                </a:lnTo>
                <a:lnTo>
                  <a:pt x="2508" y="603"/>
                </a:lnTo>
                <a:lnTo>
                  <a:pt x="2502" y="599"/>
                </a:lnTo>
                <a:lnTo>
                  <a:pt x="2497" y="592"/>
                </a:lnTo>
                <a:lnTo>
                  <a:pt x="2488" y="585"/>
                </a:lnTo>
                <a:lnTo>
                  <a:pt x="2480" y="576"/>
                </a:lnTo>
                <a:lnTo>
                  <a:pt x="2475" y="571"/>
                </a:lnTo>
                <a:lnTo>
                  <a:pt x="2472" y="564"/>
                </a:lnTo>
                <a:lnTo>
                  <a:pt x="2467" y="557"/>
                </a:lnTo>
                <a:lnTo>
                  <a:pt x="2463" y="547"/>
                </a:lnTo>
                <a:lnTo>
                  <a:pt x="2460" y="538"/>
                </a:lnTo>
                <a:lnTo>
                  <a:pt x="2459" y="531"/>
                </a:lnTo>
                <a:lnTo>
                  <a:pt x="2457" y="523"/>
                </a:lnTo>
                <a:lnTo>
                  <a:pt x="2457" y="517"/>
                </a:lnTo>
                <a:lnTo>
                  <a:pt x="2459" y="506"/>
                </a:lnTo>
                <a:lnTo>
                  <a:pt x="2460" y="495"/>
                </a:lnTo>
                <a:lnTo>
                  <a:pt x="2459" y="488"/>
                </a:lnTo>
                <a:lnTo>
                  <a:pt x="2456" y="482"/>
                </a:lnTo>
                <a:lnTo>
                  <a:pt x="2453" y="475"/>
                </a:lnTo>
                <a:lnTo>
                  <a:pt x="2448" y="469"/>
                </a:lnTo>
                <a:lnTo>
                  <a:pt x="2442" y="463"/>
                </a:lnTo>
                <a:lnTo>
                  <a:pt x="2435" y="457"/>
                </a:lnTo>
                <a:lnTo>
                  <a:pt x="2426" y="453"/>
                </a:lnTo>
                <a:lnTo>
                  <a:pt x="2418" y="450"/>
                </a:lnTo>
                <a:lnTo>
                  <a:pt x="2409" y="447"/>
                </a:lnTo>
                <a:lnTo>
                  <a:pt x="2400" y="446"/>
                </a:lnTo>
                <a:lnTo>
                  <a:pt x="2391" y="446"/>
                </a:lnTo>
                <a:lnTo>
                  <a:pt x="2381" y="446"/>
                </a:lnTo>
                <a:lnTo>
                  <a:pt x="2362" y="449"/>
                </a:lnTo>
                <a:lnTo>
                  <a:pt x="2347" y="450"/>
                </a:lnTo>
                <a:lnTo>
                  <a:pt x="2331" y="450"/>
                </a:lnTo>
                <a:lnTo>
                  <a:pt x="2315" y="450"/>
                </a:lnTo>
                <a:lnTo>
                  <a:pt x="2308" y="449"/>
                </a:lnTo>
                <a:lnTo>
                  <a:pt x="2300" y="446"/>
                </a:lnTo>
                <a:lnTo>
                  <a:pt x="2294" y="444"/>
                </a:lnTo>
                <a:lnTo>
                  <a:pt x="2291" y="440"/>
                </a:lnTo>
                <a:lnTo>
                  <a:pt x="2287" y="437"/>
                </a:lnTo>
                <a:lnTo>
                  <a:pt x="2283" y="434"/>
                </a:lnTo>
                <a:lnTo>
                  <a:pt x="2279" y="433"/>
                </a:lnTo>
                <a:lnTo>
                  <a:pt x="2275" y="432"/>
                </a:lnTo>
                <a:lnTo>
                  <a:pt x="2271" y="431"/>
                </a:lnTo>
                <a:lnTo>
                  <a:pt x="2267" y="432"/>
                </a:lnTo>
                <a:lnTo>
                  <a:pt x="2264" y="432"/>
                </a:lnTo>
                <a:lnTo>
                  <a:pt x="2260" y="434"/>
                </a:lnTo>
                <a:lnTo>
                  <a:pt x="2254" y="437"/>
                </a:lnTo>
                <a:lnTo>
                  <a:pt x="2246" y="439"/>
                </a:lnTo>
                <a:lnTo>
                  <a:pt x="2241" y="438"/>
                </a:lnTo>
                <a:lnTo>
                  <a:pt x="2237" y="438"/>
                </a:lnTo>
                <a:lnTo>
                  <a:pt x="2234" y="435"/>
                </a:lnTo>
                <a:lnTo>
                  <a:pt x="2231" y="433"/>
                </a:lnTo>
                <a:lnTo>
                  <a:pt x="2229" y="428"/>
                </a:lnTo>
                <a:lnTo>
                  <a:pt x="2228" y="425"/>
                </a:lnTo>
                <a:lnTo>
                  <a:pt x="2228" y="420"/>
                </a:lnTo>
                <a:lnTo>
                  <a:pt x="2229" y="415"/>
                </a:lnTo>
                <a:lnTo>
                  <a:pt x="2231" y="405"/>
                </a:lnTo>
                <a:lnTo>
                  <a:pt x="2235" y="394"/>
                </a:lnTo>
                <a:lnTo>
                  <a:pt x="2237" y="389"/>
                </a:lnTo>
                <a:lnTo>
                  <a:pt x="2237" y="386"/>
                </a:lnTo>
                <a:lnTo>
                  <a:pt x="2237" y="383"/>
                </a:lnTo>
                <a:lnTo>
                  <a:pt x="2236" y="382"/>
                </a:lnTo>
                <a:lnTo>
                  <a:pt x="2234" y="381"/>
                </a:lnTo>
                <a:lnTo>
                  <a:pt x="2231" y="382"/>
                </a:lnTo>
                <a:lnTo>
                  <a:pt x="2228" y="383"/>
                </a:lnTo>
                <a:lnTo>
                  <a:pt x="2224" y="386"/>
                </a:lnTo>
                <a:lnTo>
                  <a:pt x="2217" y="393"/>
                </a:lnTo>
                <a:lnTo>
                  <a:pt x="2210" y="397"/>
                </a:lnTo>
                <a:lnTo>
                  <a:pt x="2206" y="399"/>
                </a:lnTo>
                <a:lnTo>
                  <a:pt x="2203" y="400"/>
                </a:lnTo>
                <a:lnTo>
                  <a:pt x="2197" y="401"/>
                </a:lnTo>
                <a:lnTo>
                  <a:pt x="2191" y="402"/>
                </a:lnTo>
                <a:lnTo>
                  <a:pt x="2183" y="402"/>
                </a:lnTo>
                <a:lnTo>
                  <a:pt x="2173" y="401"/>
                </a:lnTo>
                <a:lnTo>
                  <a:pt x="2164" y="399"/>
                </a:lnTo>
                <a:lnTo>
                  <a:pt x="2153" y="395"/>
                </a:lnTo>
                <a:lnTo>
                  <a:pt x="2142" y="391"/>
                </a:lnTo>
                <a:lnTo>
                  <a:pt x="2133" y="388"/>
                </a:lnTo>
                <a:lnTo>
                  <a:pt x="2124" y="384"/>
                </a:lnTo>
                <a:lnTo>
                  <a:pt x="2120" y="381"/>
                </a:lnTo>
                <a:lnTo>
                  <a:pt x="2116" y="376"/>
                </a:lnTo>
                <a:lnTo>
                  <a:pt x="2114" y="372"/>
                </a:lnTo>
                <a:lnTo>
                  <a:pt x="2113" y="368"/>
                </a:lnTo>
                <a:lnTo>
                  <a:pt x="2113" y="363"/>
                </a:lnTo>
                <a:lnTo>
                  <a:pt x="2114" y="352"/>
                </a:lnTo>
                <a:lnTo>
                  <a:pt x="2116" y="343"/>
                </a:lnTo>
                <a:lnTo>
                  <a:pt x="2117" y="339"/>
                </a:lnTo>
                <a:lnTo>
                  <a:pt x="2117" y="336"/>
                </a:lnTo>
                <a:lnTo>
                  <a:pt x="2117" y="332"/>
                </a:lnTo>
                <a:lnTo>
                  <a:pt x="2116" y="328"/>
                </a:lnTo>
                <a:lnTo>
                  <a:pt x="2110" y="320"/>
                </a:lnTo>
                <a:lnTo>
                  <a:pt x="2104" y="311"/>
                </a:lnTo>
                <a:lnTo>
                  <a:pt x="2101" y="306"/>
                </a:lnTo>
                <a:lnTo>
                  <a:pt x="2100" y="301"/>
                </a:lnTo>
                <a:lnTo>
                  <a:pt x="2098" y="296"/>
                </a:lnTo>
                <a:lnTo>
                  <a:pt x="2100" y="292"/>
                </a:lnTo>
                <a:lnTo>
                  <a:pt x="2101" y="287"/>
                </a:lnTo>
                <a:lnTo>
                  <a:pt x="2102" y="283"/>
                </a:lnTo>
                <a:lnTo>
                  <a:pt x="2105" y="279"/>
                </a:lnTo>
                <a:lnTo>
                  <a:pt x="2109" y="275"/>
                </a:lnTo>
                <a:lnTo>
                  <a:pt x="2111" y="271"/>
                </a:lnTo>
                <a:lnTo>
                  <a:pt x="2114" y="268"/>
                </a:lnTo>
                <a:lnTo>
                  <a:pt x="2115" y="264"/>
                </a:lnTo>
                <a:lnTo>
                  <a:pt x="2116" y="261"/>
                </a:lnTo>
                <a:lnTo>
                  <a:pt x="2115" y="251"/>
                </a:lnTo>
                <a:lnTo>
                  <a:pt x="2114" y="238"/>
                </a:lnTo>
                <a:lnTo>
                  <a:pt x="2113" y="230"/>
                </a:lnTo>
                <a:lnTo>
                  <a:pt x="2110" y="224"/>
                </a:lnTo>
                <a:lnTo>
                  <a:pt x="2105" y="220"/>
                </a:lnTo>
                <a:lnTo>
                  <a:pt x="2102" y="217"/>
                </a:lnTo>
                <a:lnTo>
                  <a:pt x="2090" y="211"/>
                </a:lnTo>
                <a:lnTo>
                  <a:pt x="2078" y="204"/>
                </a:lnTo>
                <a:lnTo>
                  <a:pt x="2072" y="200"/>
                </a:lnTo>
                <a:lnTo>
                  <a:pt x="2067" y="195"/>
                </a:lnTo>
                <a:lnTo>
                  <a:pt x="2064" y="192"/>
                </a:lnTo>
                <a:lnTo>
                  <a:pt x="2061" y="188"/>
                </a:lnTo>
                <a:lnTo>
                  <a:pt x="2058" y="179"/>
                </a:lnTo>
                <a:lnTo>
                  <a:pt x="2054" y="167"/>
                </a:lnTo>
                <a:lnTo>
                  <a:pt x="2052" y="161"/>
                </a:lnTo>
                <a:lnTo>
                  <a:pt x="2048" y="155"/>
                </a:lnTo>
                <a:lnTo>
                  <a:pt x="2042" y="149"/>
                </a:lnTo>
                <a:lnTo>
                  <a:pt x="2038" y="144"/>
                </a:lnTo>
                <a:lnTo>
                  <a:pt x="2032" y="141"/>
                </a:lnTo>
                <a:lnTo>
                  <a:pt x="2027" y="138"/>
                </a:lnTo>
                <a:lnTo>
                  <a:pt x="2023" y="138"/>
                </a:lnTo>
                <a:lnTo>
                  <a:pt x="2022" y="138"/>
                </a:lnTo>
                <a:lnTo>
                  <a:pt x="2020" y="140"/>
                </a:lnTo>
                <a:lnTo>
                  <a:pt x="2017" y="141"/>
                </a:lnTo>
                <a:lnTo>
                  <a:pt x="2013" y="147"/>
                </a:lnTo>
                <a:lnTo>
                  <a:pt x="2010" y="153"/>
                </a:lnTo>
                <a:lnTo>
                  <a:pt x="2008" y="155"/>
                </a:lnTo>
                <a:lnTo>
                  <a:pt x="2006" y="156"/>
                </a:lnTo>
                <a:lnTo>
                  <a:pt x="2002" y="156"/>
                </a:lnTo>
                <a:lnTo>
                  <a:pt x="1998" y="155"/>
                </a:lnTo>
                <a:lnTo>
                  <a:pt x="1993" y="155"/>
                </a:lnTo>
                <a:lnTo>
                  <a:pt x="1989" y="155"/>
                </a:lnTo>
                <a:lnTo>
                  <a:pt x="1985" y="156"/>
                </a:lnTo>
                <a:lnTo>
                  <a:pt x="1982" y="159"/>
                </a:lnTo>
                <a:lnTo>
                  <a:pt x="1975" y="168"/>
                </a:lnTo>
                <a:lnTo>
                  <a:pt x="1966" y="183"/>
                </a:lnTo>
                <a:lnTo>
                  <a:pt x="1960" y="191"/>
                </a:lnTo>
                <a:lnTo>
                  <a:pt x="1954" y="195"/>
                </a:lnTo>
                <a:lnTo>
                  <a:pt x="1949" y="198"/>
                </a:lnTo>
                <a:lnTo>
                  <a:pt x="1944" y="200"/>
                </a:lnTo>
                <a:lnTo>
                  <a:pt x="1939" y="201"/>
                </a:lnTo>
                <a:lnTo>
                  <a:pt x="1935" y="204"/>
                </a:lnTo>
                <a:lnTo>
                  <a:pt x="1933" y="206"/>
                </a:lnTo>
                <a:lnTo>
                  <a:pt x="1932" y="211"/>
                </a:lnTo>
                <a:lnTo>
                  <a:pt x="1931" y="217"/>
                </a:lnTo>
                <a:lnTo>
                  <a:pt x="1928" y="222"/>
                </a:lnTo>
                <a:lnTo>
                  <a:pt x="1925" y="226"/>
                </a:lnTo>
                <a:lnTo>
                  <a:pt x="1921" y="230"/>
                </a:lnTo>
                <a:lnTo>
                  <a:pt x="1915" y="232"/>
                </a:lnTo>
                <a:lnTo>
                  <a:pt x="1909" y="233"/>
                </a:lnTo>
                <a:lnTo>
                  <a:pt x="1902" y="233"/>
                </a:lnTo>
                <a:lnTo>
                  <a:pt x="1894" y="232"/>
                </a:lnTo>
                <a:lnTo>
                  <a:pt x="1887" y="231"/>
                </a:lnTo>
                <a:lnTo>
                  <a:pt x="1880" y="231"/>
                </a:lnTo>
                <a:lnTo>
                  <a:pt x="1874" y="232"/>
                </a:lnTo>
                <a:lnTo>
                  <a:pt x="1869" y="235"/>
                </a:lnTo>
                <a:lnTo>
                  <a:pt x="1864" y="238"/>
                </a:lnTo>
                <a:lnTo>
                  <a:pt x="1861" y="243"/>
                </a:lnTo>
                <a:lnTo>
                  <a:pt x="1857" y="249"/>
                </a:lnTo>
                <a:lnTo>
                  <a:pt x="1855" y="255"/>
                </a:lnTo>
                <a:lnTo>
                  <a:pt x="1852" y="261"/>
                </a:lnTo>
                <a:lnTo>
                  <a:pt x="1850" y="265"/>
                </a:lnTo>
                <a:lnTo>
                  <a:pt x="1846" y="268"/>
                </a:lnTo>
                <a:lnTo>
                  <a:pt x="1842" y="270"/>
                </a:lnTo>
                <a:lnTo>
                  <a:pt x="1837" y="270"/>
                </a:lnTo>
                <a:lnTo>
                  <a:pt x="1830" y="270"/>
                </a:lnTo>
                <a:lnTo>
                  <a:pt x="1821" y="268"/>
                </a:lnTo>
                <a:lnTo>
                  <a:pt x="1812" y="264"/>
                </a:lnTo>
                <a:lnTo>
                  <a:pt x="1798" y="261"/>
                </a:lnTo>
                <a:lnTo>
                  <a:pt x="1782" y="258"/>
                </a:lnTo>
                <a:lnTo>
                  <a:pt x="1768" y="258"/>
                </a:lnTo>
                <a:lnTo>
                  <a:pt x="1755" y="260"/>
                </a:lnTo>
                <a:lnTo>
                  <a:pt x="1746" y="261"/>
                </a:lnTo>
                <a:lnTo>
                  <a:pt x="1743" y="262"/>
                </a:lnTo>
                <a:lnTo>
                  <a:pt x="1741" y="264"/>
                </a:lnTo>
                <a:lnTo>
                  <a:pt x="1741" y="267"/>
                </a:lnTo>
                <a:lnTo>
                  <a:pt x="1742" y="270"/>
                </a:lnTo>
                <a:lnTo>
                  <a:pt x="1745" y="273"/>
                </a:lnTo>
                <a:lnTo>
                  <a:pt x="1749" y="274"/>
                </a:lnTo>
                <a:lnTo>
                  <a:pt x="1752" y="276"/>
                </a:lnTo>
                <a:lnTo>
                  <a:pt x="1761" y="282"/>
                </a:lnTo>
                <a:lnTo>
                  <a:pt x="1770" y="293"/>
                </a:lnTo>
                <a:lnTo>
                  <a:pt x="1777" y="304"/>
                </a:lnTo>
                <a:lnTo>
                  <a:pt x="1783" y="317"/>
                </a:lnTo>
                <a:lnTo>
                  <a:pt x="1788" y="327"/>
                </a:lnTo>
                <a:lnTo>
                  <a:pt x="1790" y="337"/>
                </a:lnTo>
                <a:lnTo>
                  <a:pt x="1790" y="344"/>
                </a:lnTo>
                <a:lnTo>
                  <a:pt x="1793" y="350"/>
                </a:lnTo>
                <a:lnTo>
                  <a:pt x="1795" y="353"/>
                </a:lnTo>
                <a:lnTo>
                  <a:pt x="1798" y="357"/>
                </a:lnTo>
                <a:lnTo>
                  <a:pt x="1800" y="359"/>
                </a:lnTo>
                <a:lnTo>
                  <a:pt x="1805" y="361"/>
                </a:lnTo>
                <a:lnTo>
                  <a:pt x="1806" y="363"/>
                </a:lnTo>
                <a:lnTo>
                  <a:pt x="1808" y="364"/>
                </a:lnTo>
                <a:lnTo>
                  <a:pt x="1809" y="367"/>
                </a:lnTo>
                <a:lnTo>
                  <a:pt x="1811" y="370"/>
                </a:lnTo>
                <a:lnTo>
                  <a:pt x="1812" y="378"/>
                </a:lnTo>
                <a:lnTo>
                  <a:pt x="1812" y="387"/>
                </a:lnTo>
                <a:lnTo>
                  <a:pt x="1812" y="405"/>
                </a:lnTo>
                <a:lnTo>
                  <a:pt x="1811" y="418"/>
                </a:lnTo>
                <a:lnTo>
                  <a:pt x="1811" y="422"/>
                </a:lnTo>
                <a:lnTo>
                  <a:pt x="1813" y="426"/>
                </a:lnTo>
                <a:lnTo>
                  <a:pt x="1815" y="430"/>
                </a:lnTo>
                <a:lnTo>
                  <a:pt x="1820" y="433"/>
                </a:lnTo>
                <a:lnTo>
                  <a:pt x="1830" y="438"/>
                </a:lnTo>
                <a:lnTo>
                  <a:pt x="1843" y="444"/>
                </a:lnTo>
                <a:lnTo>
                  <a:pt x="1847" y="447"/>
                </a:lnTo>
                <a:lnTo>
                  <a:pt x="1851" y="451"/>
                </a:lnTo>
                <a:lnTo>
                  <a:pt x="1855" y="454"/>
                </a:lnTo>
                <a:lnTo>
                  <a:pt x="1856" y="459"/>
                </a:lnTo>
                <a:lnTo>
                  <a:pt x="1856" y="468"/>
                </a:lnTo>
                <a:lnTo>
                  <a:pt x="1853" y="476"/>
                </a:lnTo>
                <a:lnTo>
                  <a:pt x="1851" y="487"/>
                </a:lnTo>
                <a:lnTo>
                  <a:pt x="1846" y="497"/>
                </a:lnTo>
                <a:lnTo>
                  <a:pt x="1842" y="508"/>
                </a:lnTo>
                <a:lnTo>
                  <a:pt x="1838" y="516"/>
                </a:lnTo>
                <a:lnTo>
                  <a:pt x="1836" y="520"/>
                </a:lnTo>
                <a:lnTo>
                  <a:pt x="1831" y="521"/>
                </a:lnTo>
                <a:lnTo>
                  <a:pt x="1826" y="522"/>
                </a:lnTo>
                <a:lnTo>
                  <a:pt x="1820" y="523"/>
                </a:lnTo>
                <a:lnTo>
                  <a:pt x="1806" y="523"/>
                </a:lnTo>
                <a:lnTo>
                  <a:pt x="1790" y="522"/>
                </a:lnTo>
                <a:lnTo>
                  <a:pt x="1784" y="522"/>
                </a:lnTo>
                <a:lnTo>
                  <a:pt x="1780" y="523"/>
                </a:lnTo>
                <a:lnTo>
                  <a:pt x="1776" y="525"/>
                </a:lnTo>
                <a:lnTo>
                  <a:pt x="1774" y="526"/>
                </a:lnTo>
                <a:lnTo>
                  <a:pt x="1769" y="529"/>
                </a:lnTo>
                <a:lnTo>
                  <a:pt x="1764" y="533"/>
                </a:lnTo>
                <a:lnTo>
                  <a:pt x="1762" y="535"/>
                </a:lnTo>
                <a:lnTo>
                  <a:pt x="1761" y="539"/>
                </a:lnTo>
                <a:lnTo>
                  <a:pt x="1760" y="541"/>
                </a:lnTo>
                <a:lnTo>
                  <a:pt x="1760" y="545"/>
                </a:lnTo>
                <a:lnTo>
                  <a:pt x="1760" y="551"/>
                </a:lnTo>
                <a:lnTo>
                  <a:pt x="1760" y="557"/>
                </a:lnTo>
                <a:lnTo>
                  <a:pt x="1760" y="578"/>
                </a:lnTo>
                <a:lnTo>
                  <a:pt x="1757" y="591"/>
                </a:lnTo>
                <a:lnTo>
                  <a:pt x="1755" y="594"/>
                </a:lnTo>
                <a:lnTo>
                  <a:pt x="1751" y="594"/>
                </a:lnTo>
                <a:lnTo>
                  <a:pt x="1746" y="591"/>
                </a:lnTo>
                <a:lnTo>
                  <a:pt x="1743" y="588"/>
                </a:lnTo>
                <a:lnTo>
                  <a:pt x="1735" y="578"/>
                </a:lnTo>
                <a:lnTo>
                  <a:pt x="1727" y="569"/>
                </a:lnTo>
                <a:lnTo>
                  <a:pt x="1724" y="564"/>
                </a:lnTo>
                <a:lnTo>
                  <a:pt x="1721" y="561"/>
                </a:lnTo>
                <a:lnTo>
                  <a:pt x="1719" y="560"/>
                </a:lnTo>
                <a:lnTo>
                  <a:pt x="1717" y="561"/>
                </a:lnTo>
                <a:lnTo>
                  <a:pt x="1714" y="563"/>
                </a:lnTo>
                <a:lnTo>
                  <a:pt x="1713" y="566"/>
                </a:lnTo>
                <a:lnTo>
                  <a:pt x="1712" y="569"/>
                </a:lnTo>
                <a:lnTo>
                  <a:pt x="1712" y="573"/>
                </a:lnTo>
                <a:lnTo>
                  <a:pt x="1712" y="582"/>
                </a:lnTo>
                <a:lnTo>
                  <a:pt x="1711" y="591"/>
                </a:lnTo>
                <a:lnTo>
                  <a:pt x="1708" y="599"/>
                </a:lnTo>
                <a:lnTo>
                  <a:pt x="1706" y="607"/>
                </a:lnTo>
                <a:lnTo>
                  <a:pt x="1704" y="608"/>
                </a:lnTo>
                <a:lnTo>
                  <a:pt x="1701" y="609"/>
                </a:lnTo>
                <a:lnTo>
                  <a:pt x="1699" y="609"/>
                </a:lnTo>
                <a:lnTo>
                  <a:pt x="1697" y="610"/>
                </a:lnTo>
                <a:lnTo>
                  <a:pt x="1687" y="610"/>
                </a:lnTo>
                <a:lnTo>
                  <a:pt x="1672" y="614"/>
                </a:lnTo>
                <a:lnTo>
                  <a:pt x="1664" y="616"/>
                </a:lnTo>
                <a:lnTo>
                  <a:pt x="1657" y="621"/>
                </a:lnTo>
                <a:lnTo>
                  <a:pt x="1651" y="624"/>
                </a:lnTo>
                <a:lnTo>
                  <a:pt x="1648" y="629"/>
                </a:lnTo>
                <a:lnTo>
                  <a:pt x="1644" y="634"/>
                </a:lnTo>
                <a:lnTo>
                  <a:pt x="1641" y="638"/>
                </a:lnTo>
                <a:lnTo>
                  <a:pt x="1637" y="640"/>
                </a:lnTo>
                <a:lnTo>
                  <a:pt x="1634" y="640"/>
                </a:lnTo>
                <a:lnTo>
                  <a:pt x="1631" y="640"/>
                </a:lnTo>
                <a:lnTo>
                  <a:pt x="1629" y="639"/>
                </a:lnTo>
                <a:lnTo>
                  <a:pt x="1628" y="638"/>
                </a:lnTo>
                <a:lnTo>
                  <a:pt x="1626" y="635"/>
                </a:lnTo>
                <a:lnTo>
                  <a:pt x="1626" y="629"/>
                </a:lnTo>
                <a:lnTo>
                  <a:pt x="1628" y="619"/>
                </a:lnTo>
                <a:lnTo>
                  <a:pt x="1628" y="613"/>
                </a:lnTo>
                <a:lnTo>
                  <a:pt x="1628" y="608"/>
                </a:lnTo>
                <a:lnTo>
                  <a:pt x="1625" y="603"/>
                </a:lnTo>
                <a:lnTo>
                  <a:pt x="1623" y="599"/>
                </a:lnTo>
                <a:lnTo>
                  <a:pt x="1617" y="592"/>
                </a:lnTo>
                <a:lnTo>
                  <a:pt x="1611" y="586"/>
                </a:lnTo>
                <a:lnTo>
                  <a:pt x="1607" y="584"/>
                </a:lnTo>
                <a:lnTo>
                  <a:pt x="1607" y="580"/>
                </a:lnTo>
                <a:lnTo>
                  <a:pt x="1607" y="578"/>
                </a:lnTo>
                <a:lnTo>
                  <a:pt x="1610" y="575"/>
                </a:lnTo>
                <a:lnTo>
                  <a:pt x="1617" y="569"/>
                </a:lnTo>
                <a:lnTo>
                  <a:pt x="1626" y="561"/>
                </a:lnTo>
                <a:lnTo>
                  <a:pt x="1635" y="553"/>
                </a:lnTo>
                <a:lnTo>
                  <a:pt x="1641" y="545"/>
                </a:lnTo>
                <a:lnTo>
                  <a:pt x="1644" y="535"/>
                </a:lnTo>
                <a:lnTo>
                  <a:pt x="1648" y="523"/>
                </a:lnTo>
                <a:lnTo>
                  <a:pt x="1650" y="516"/>
                </a:lnTo>
                <a:lnTo>
                  <a:pt x="1655" y="510"/>
                </a:lnTo>
                <a:lnTo>
                  <a:pt x="1658" y="504"/>
                </a:lnTo>
                <a:lnTo>
                  <a:pt x="1663" y="498"/>
                </a:lnTo>
                <a:lnTo>
                  <a:pt x="1667" y="495"/>
                </a:lnTo>
                <a:lnTo>
                  <a:pt x="1668" y="493"/>
                </a:lnTo>
                <a:lnTo>
                  <a:pt x="1667" y="490"/>
                </a:lnTo>
                <a:lnTo>
                  <a:pt x="1664" y="484"/>
                </a:lnTo>
                <a:lnTo>
                  <a:pt x="1661" y="470"/>
                </a:lnTo>
                <a:lnTo>
                  <a:pt x="1660" y="456"/>
                </a:lnTo>
                <a:lnTo>
                  <a:pt x="1658" y="450"/>
                </a:lnTo>
                <a:lnTo>
                  <a:pt x="1657" y="445"/>
                </a:lnTo>
                <a:lnTo>
                  <a:pt x="1655" y="440"/>
                </a:lnTo>
                <a:lnTo>
                  <a:pt x="1653" y="437"/>
                </a:lnTo>
                <a:lnTo>
                  <a:pt x="1648" y="428"/>
                </a:lnTo>
                <a:lnTo>
                  <a:pt x="1642" y="421"/>
                </a:lnTo>
                <a:lnTo>
                  <a:pt x="1639" y="416"/>
                </a:lnTo>
                <a:lnTo>
                  <a:pt x="1637" y="412"/>
                </a:lnTo>
                <a:lnTo>
                  <a:pt x="1636" y="411"/>
                </a:lnTo>
                <a:lnTo>
                  <a:pt x="1635" y="411"/>
                </a:lnTo>
                <a:lnTo>
                  <a:pt x="1634" y="412"/>
                </a:lnTo>
                <a:lnTo>
                  <a:pt x="1632" y="414"/>
                </a:lnTo>
                <a:lnTo>
                  <a:pt x="1628" y="422"/>
                </a:lnTo>
                <a:lnTo>
                  <a:pt x="1623" y="428"/>
                </a:lnTo>
                <a:lnTo>
                  <a:pt x="1620" y="431"/>
                </a:lnTo>
                <a:lnTo>
                  <a:pt x="1618" y="434"/>
                </a:lnTo>
                <a:lnTo>
                  <a:pt x="1617" y="439"/>
                </a:lnTo>
                <a:lnTo>
                  <a:pt x="1617" y="446"/>
                </a:lnTo>
                <a:lnTo>
                  <a:pt x="1617" y="464"/>
                </a:lnTo>
                <a:lnTo>
                  <a:pt x="1617" y="479"/>
                </a:lnTo>
                <a:lnTo>
                  <a:pt x="1616" y="483"/>
                </a:lnTo>
                <a:lnTo>
                  <a:pt x="1616" y="488"/>
                </a:lnTo>
                <a:lnTo>
                  <a:pt x="1613" y="490"/>
                </a:lnTo>
                <a:lnTo>
                  <a:pt x="1611" y="494"/>
                </a:lnTo>
                <a:lnTo>
                  <a:pt x="1609" y="496"/>
                </a:lnTo>
                <a:lnTo>
                  <a:pt x="1604" y="498"/>
                </a:lnTo>
                <a:lnTo>
                  <a:pt x="1599" y="501"/>
                </a:lnTo>
                <a:lnTo>
                  <a:pt x="1593" y="502"/>
                </a:lnTo>
                <a:lnTo>
                  <a:pt x="1587" y="503"/>
                </a:lnTo>
                <a:lnTo>
                  <a:pt x="1581" y="506"/>
                </a:lnTo>
                <a:lnTo>
                  <a:pt x="1576" y="509"/>
                </a:lnTo>
                <a:lnTo>
                  <a:pt x="1572" y="513"/>
                </a:lnTo>
                <a:lnTo>
                  <a:pt x="1567" y="517"/>
                </a:lnTo>
                <a:lnTo>
                  <a:pt x="1563" y="522"/>
                </a:lnTo>
                <a:lnTo>
                  <a:pt x="1560" y="528"/>
                </a:lnTo>
                <a:lnTo>
                  <a:pt x="1556" y="534"/>
                </a:lnTo>
                <a:lnTo>
                  <a:pt x="1555" y="539"/>
                </a:lnTo>
                <a:lnTo>
                  <a:pt x="1555" y="544"/>
                </a:lnTo>
                <a:lnTo>
                  <a:pt x="1555" y="548"/>
                </a:lnTo>
                <a:lnTo>
                  <a:pt x="1557" y="551"/>
                </a:lnTo>
                <a:lnTo>
                  <a:pt x="1565" y="556"/>
                </a:lnTo>
                <a:lnTo>
                  <a:pt x="1572" y="560"/>
                </a:lnTo>
                <a:lnTo>
                  <a:pt x="1575" y="563"/>
                </a:lnTo>
                <a:lnTo>
                  <a:pt x="1578" y="567"/>
                </a:lnTo>
                <a:lnTo>
                  <a:pt x="1579" y="572"/>
                </a:lnTo>
                <a:lnTo>
                  <a:pt x="1579" y="578"/>
                </a:lnTo>
                <a:lnTo>
                  <a:pt x="1578" y="584"/>
                </a:lnTo>
                <a:lnTo>
                  <a:pt x="1576" y="590"/>
                </a:lnTo>
                <a:lnTo>
                  <a:pt x="1574" y="596"/>
                </a:lnTo>
                <a:lnTo>
                  <a:pt x="1571" y="601"/>
                </a:lnTo>
                <a:lnTo>
                  <a:pt x="1563" y="609"/>
                </a:lnTo>
                <a:lnTo>
                  <a:pt x="1557" y="619"/>
                </a:lnTo>
                <a:lnTo>
                  <a:pt x="1555" y="622"/>
                </a:lnTo>
                <a:lnTo>
                  <a:pt x="1553" y="626"/>
                </a:lnTo>
                <a:lnTo>
                  <a:pt x="1549" y="627"/>
                </a:lnTo>
                <a:lnTo>
                  <a:pt x="1547" y="628"/>
                </a:lnTo>
                <a:lnTo>
                  <a:pt x="1544" y="627"/>
                </a:lnTo>
                <a:lnTo>
                  <a:pt x="1541" y="626"/>
                </a:lnTo>
                <a:lnTo>
                  <a:pt x="1537" y="622"/>
                </a:lnTo>
                <a:lnTo>
                  <a:pt x="1534" y="619"/>
                </a:lnTo>
                <a:lnTo>
                  <a:pt x="1525" y="610"/>
                </a:lnTo>
                <a:lnTo>
                  <a:pt x="1517" y="599"/>
                </a:lnTo>
                <a:lnTo>
                  <a:pt x="1509" y="589"/>
                </a:lnTo>
                <a:lnTo>
                  <a:pt x="1499" y="582"/>
                </a:lnTo>
                <a:lnTo>
                  <a:pt x="1494" y="578"/>
                </a:lnTo>
                <a:lnTo>
                  <a:pt x="1490" y="577"/>
                </a:lnTo>
                <a:lnTo>
                  <a:pt x="1485" y="576"/>
                </a:lnTo>
                <a:lnTo>
                  <a:pt x="1480" y="575"/>
                </a:lnTo>
                <a:lnTo>
                  <a:pt x="1477" y="575"/>
                </a:lnTo>
                <a:lnTo>
                  <a:pt x="1473" y="576"/>
                </a:lnTo>
                <a:lnTo>
                  <a:pt x="1469" y="578"/>
                </a:lnTo>
                <a:lnTo>
                  <a:pt x="1467" y="580"/>
                </a:lnTo>
                <a:lnTo>
                  <a:pt x="1465" y="588"/>
                </a:lnTo>
                <a:lnTo>
                  <a:pt x="1462" y="596"/>
                </a:lnTo>
                <a:lnTo>
                  <a:pt x="1462" y="599"/>
                </a:lnTo>
                <a:lnTo>
                  <a:pt x="1461" y="601"/>
                </a:lnTo>
                <a:lnTo>
                  <a:pt x="1460" y="602"/>
                </a:lnTo>
                <a:lnTo>
                  <a:pt x="1458" y="602"/>
                </a:lnTo>
                <a:lnTo>
                  <a:pt x="1454" y="598"/>
                </a:lnTo>
                <a:lnTo>
                  <a:pt x="1449" y="592"/>
                </a:lnTo>
                <a:lnTo>
                  <a:pt x="1447" y="589"/>
                </a:lnTo>
                <a:lnTo>
                  <a:pt x="1443" y="586"/>
                </a:lnTo>
                <a:lnTo>
                  <a:pt x="1439" y="585"/>
                </a:lnTo>
                <a:lnTo>
                  <a:pt x="1434" y="585"/>
                </a:lnTo>
                <a:lnTo>
                  <a:pt x="1421" y="585"/>
                </a:lnTo>
                <a:lnTo>
                  <a:pt x="1404" y="588"/>
                </a:lnTo>
                <a:lnTo>
                  <a:pt x="1396" y="590"/>
                </a:lnTo>
                <a:lnTo>
                  <a:pt x="1390" y="591"/>
                </a:lnTo>
                <a:lnTo>
                  <a:pt x="1385" y="594"/>
                </a:lnTo>
                <a:lnTo>
                  <a:pt x="1380" y="597"/>
                </a:lnTo>
                <a:lnTo>
                  <a:pt x="1377" y="601"/>
                </a:lnTo>
                <a:lnTo>
                  <a:pt x="1373" y="605"/>
                </a:lnTo>
                <a:lnTo>
                  <a:pt x="1371" y="610"/>
                </a:lnTo>
                <a:lnTo>
                  <a:pt x="1368" y="617"/>
                </a:lnTo>
                <a:lnTo>
                  <a:pt x="1362" y="635"/>
                </a:lnTo>
                <a:lnTo>
                  <a:pt x="1358" y="657"/>
                </a:lnTo>
                <a:lnTo>
                  <a:pt x="1355" y="667"/>
                </a:lnTo>
                <a:lnTo>
                  <a:pt x="1354" y="677"/>
                </a:lnTo>
                <a:lnTo>
                  <a:pt x="1354" y="685"/>
                </a:lnTo>
                <a:lnTo>
                  <a:pt x="1355" y="693"/>
                </a:lnTo>
                <a:lnTo>
                  <a:pt x="1358" y="699"/>
                </a:lnTo>
                <a:lnTo>
                  <a:pt x="1360" y="705"/>
                </a:lnTo>
                <a:lnTo>
                  <a:pt x="1365" y="710"/>
                </a:lnTo>
                <a:lnTo>
                  <a:pt x="1370" y="716"/>
                </a:lnTo>
                <a:lnTo>
                  <a:pt x="1379" y="725"/>
                </a:lnTo>
                <a:lnTo>
                  <a:pt x="1387" y="734"/>
                </a:lnTo>
                <a:lnTo>
                  <a:pt x="1391" y="739"/>
                </a:lnTo>
                <a:lnTo>
                  <a:pt x="1392" y="744"/>
                </a:lnTo>
                <a:lnTo>
                  <a:pt x="1392" y="750"/>
                </a:lnTo>
                <a:lnTo>
                  <a:pt x="1392" y="758"/>
                </a:lnTo>
                <a:lnTo>
                  <a:pt x="1391" y="764"/>
                </a:lnTo>
                <a:lnTo>
                  <a:pt x="1389" y="769"/>
                </a:lnTo>
                <a:lnTo>
                  <a:pt x="1386" y="775"/>
                </a:lnTo>
                <a:lnTo>
                  <a:pt x="1384" y="780"/>
                </a:lnTo>
                <a:lnTo>
                  <a:pt x="1376" y="790"/>
                </a:lnTo>
                <a:lnTo>
                  <a:pt x="1367" y="799"/>
                </a:lnTo>
                <a:lnTo>
                  <a:pt x="1360" y="807"/>
                </a:lnTo>
                <a:lnTo>
                  <a:pt x="1355" y="811"/>
                </a:lnTo>
                <a:lnTo>
                  <a:pt x="1353" y="812"/>
                </a:lnTo>
                <a:lnTo>
                  <a:pt x="1351" y="812"/>
                </a:lnTo>
                <a:lnTo>
                  <a:pt x="1348" y="810"/>
                </a:lnTo>
                <a:lnTo>
                  <a:pt x="1343" y="807"/>
                </a:lnTo>
                <a:lnTo>
                  <a:pt x="1340" y="806"/>
                </a:lnTo>
                <a:lnTo>
                  <a:pt x="1336" y="806"/>
                </a:lnTo>
                <a:lnTo>
                  <a:pt x="1332" y="806"/>
                </a:lnTo>
                <a:lnTo>
                  <a:pt x="1326" y="807"/>
                </a:lnTo>
                <a:lnTo>
                  <a:pt x="1314" y="810"/>
                </a:lnTo>
                <a:lnTo>
                  <a:pt x="1302" y="815"/>
                </a:lnTo>
                <a:lnTo>
                  <a:pt x="1296" y="818"/>
                </a:lnTo>
                <a:lnTo>
                  <a:pt x="1286" y="823"/>
                </a:lnTo>
                <a:lnTo>
                  <a:pt x="1279" y="825"/>
                </a:lnTo>
                <a:lnTo>
                  <a:pt x="1273" y="827"/>
                </a:lnTo>
                <a:lnTo>
                  <a:pt x="1269" y="824"/>
                </a:lnTo>
                <a:lnTo>
                  <a:pt x="1264" y="819"/>
                </a:lnTo>
                <a:lnTo>
                  <a:pt x="1258" y="815"/>
                </a:lnTo>
                <a:lnTo>
                  <a:pt x="1251" y="811"/>
                </a:lnTo>
                <a:lnTo>
                  <a:pt x="1242" y="809"/>
                </a:lnTo>
                <a:lnTo>
                  <a:pt x="1235" y="809"/>
                </a:lnTo>
                <a:lnTo>
                  <a:pt x="1228" y="806"/>
                </a:lnTo>
                <a:lnTo>
                  <a:pt x="1220" y="802"/>
                </a:lnTo>
                <a:lnTo>
                  <a:pt x="1210" y="796"/>
                </a:lnTo>
                <a:lnTo>
                  <a:pt x="1200" y="791"/>
                </a:lnTo>
                <a:lnTo>
                  <a:pt x="1195" y="790"/>
                </a:lnTo>
                <a:lnTo>
                  <a:pt x="1190" y="788"/>
                </a:lnTo>
                <a:lnTo>
                  <a:pt x="1188" y="788"/>
                </a:lnTo>
                <a:lnTo>
                  <a:pt x="1185" y="788"/>
                </a:lnTo>
                <a:lnTo>
                  <a:pt x="1185" y="791"/>
                </a:lnTo>
                <a:lnTo>
                  <a:pt x="1185" y="793"/>
                </a:lnTo>
                <a:lnTo>
                  <a:pt x="1187" y="796"/>
                </a:lnTo>
                <a:lnTo>
                  <a:pt x="1188" y="800"/>
                </a:lnTo>
                <a:lnTo>
                  <a:pt x="1190" y="804"/>
                </a:lnTo>
                <a:lnTo>
                  <a:pt x="1191" y="807"/>
                </a:lnTo>
                <a:lnTo>
                  <a:pt x="1191" y="811"/>
                </a:lnTo>
                <a:lnTo>
                  <a:pt x="1191" y="813"/>
                </a:lnTo>
                <a:lnTo>
                  <a:pt x="1190" y="816"/>
                </a:lnTo>
                <a:lnTo>
                  <a:pt x="1189" y="818"/>
                </a:lnTo>
                <a:lnTo>
                  <a:pt x="1187" y="821"/>
                </a:lnTo>
                <a:lnTo>
                  <a:pt x="1184" y="822"/>
                </a:lnTo>
                <a:lnTo>
                  <a:pt x="1181" y="824"/>
                </a:lnTo>
                <a:lnTo>
                  <a:pt x="1179" y="828"/>
                </a:lnTo>
                <a:lnTo>
                  <a:pt x="1178" y="831"/>
                </a:lnTo>
                <a:lnTo>
                  <a:pt x="1177" y="836"/>
                </a:lnTo>
                <a:lnTo>
                  <a:pt x="1175" y="847"/>
                </a:lnTo>
                <a:lnTo>
                  <a:pt x="1170" y="859"/>
                </a:lnTo>
                <a:lnTo>
                  <a:pt x="1162" y="872"/>
                </a:lnTo>
                <a:lnTo>
                  <a:pt x="1153" y="884"/>
                </a:lnTo>
                <a:lnTo>
                  <a:pt x="1147" y="890"/>
                </a:lnTo>
                <a:lnTo>
                  <a:pt x="1143" y="894"/>
                </a:lnTo>
                <a:lnTo>
                  <a:pt x="1138" y="898"/>
                </a:lnTo>
                <a:lnTo>
                  <a:pt x="1132" y="900"/>
                </a:lnTo>
                <a:lnTo>
                  <a:pt x="1127" y="903"/>
                </a:lnTo>
                <a:lnTo>
                  <a:pt x="1121" y="903"/>
                </a:lnTo>
                <a:lnTo>
                  <a:pt x="1116" y="901"/>
                </a:lnTo>
                <a:lnTo>
                  <a:pt x="1112" y="899"/>
                </a:lnTo>
                <a:lnTo>
                  <a:pt x="1107" y="897"/>
                </a:lnTo>
                <a:lnTo>
                  <a:pt x="1103" y="893"/>
                </a:lnTo>
                <a:lnTo>
                  <a:pt x="1100" y="890"/>
                </a:lnTo>
                <a:lnTo>
                  <a:pt x="1099" y="885"/>
                </a:lnTo>
                <a:lnTo>
                  <a:pt x="1097" y="880"/>
                </a:lnTo>
                <a:lnTo>
                  <a:pt x="1097" y="875"/>
                </a:lnTo>
                <a:lnTo>
                  <a:pt x="1099" y="872"/>
                </a:lnTo>
                <a:lnTo>
                  <a:pt x="1100" y="868"/>
                </a:lnTo>
                <a:lnTo>
                  <a:pt x="1103" y="861"/>
                </a:lnTo>
                <a:lnTo>
                  <a:pt x="1109" y="856"/>
                </a:lnTo>
                <a:lnTo>
                  <a:pt x="1121" y="848"/>
                </a:lnTo>
                <a:lnTo>
                  <a:pt x="1135" y="837"/>
                </a:lnTo>
                <a:lnTo>
                  <a:pt x="1139" y="835"/>
                </a:lnTo>
                <a:lnTo>
                  <a:pt x="1141" y="834"/>
                </a:lnTo>
                <a:lnTo>
                  <a:pt x="1141" y="831"/>
                </a:lnTo>
                <a:lnTo>
                  <a:pt x="1141" y="829"/>
                </a:lnTo>
                <a:lnTo>
                  <a:pt x="1137" y="819"/>
                </a:lnTo>
                <a:lnTo>
                  <a:pt x="1128" y="806"/>
                </a:lnTo>
                <a:lnTo>
                  <a:pt x="1121" y="793"/>
                </a:lnTo>
                <a:lnTo>
                  <a:pt x="1115" y="777"/>
                </a:lnTo>
                <a:lnTo>
                  <a:pt x="1112" y="771"/>
                </a:lnTo>
                <a:lnTo>
                  <a:pt x="1106" y="765"/>
                </a:lnTo>
                <a:lnTo>
                  <a:pt x="1100" y="759"/>
                </a:lnTo>
                <a:lnTo>
                  <a:pt x="1094" y="755"/>
                </a:lnTo>
                <a:lnTo>
                  <a:pt x="1090" y="753"/>
                </a:lnTo>
                <a:lnTo>
                  <a:pt x="1087" y="753"/>
                </a:lnTo>
                <a:lnTo>
                  <a:pt x="1082" y="755"/>
                </a:lnTo>
                <a:lnTo>
                  <a:pt x="1076" y="758"/>
                </a:lnTo>
                <a:lnTo>
                  <a:pt x="1068" y="760"/>
                </a:lnTo>
                <a:lnTo>
                  <a:pt x="1059" y="760"/>
                </a:lnTo>
                <a:lnTo>
                  <a:pt x="1053" y="759"/>
                </a:lnTo>
                <a:lnTo>
                  <a:pt x="1047" y="755"/>
                </a:lnTo>
                <a:lnTo>
                  <a:pt x="1044" y="754"/>
                </a:lnTo>
                <a:lnTo>
                  <a:pt x="1040" y="753"/>
                </a:lnTo>
                <a:lnTo>
                  <a:pt x="1038" y="753"/>
                </a:lnTo>
                <a:lnTo>
                  <a:pt x="1037" y="753"/>
                </a:lnTo>
                <a:lnTo>
                  <a:pt x="1034" y="754"/>
                </a:lnTo>
                <a:lnTo>
                  <a:pt x="1033" y="758"/>
                </a:lnTo>
                <a:lnTo>
                  <a:pt x="1033" y="760"/>
                </a:lnTo>
                <a:lnTo>
                  <a:pt x="1032" y="765"/>
                </a:lnTo>
                <a:lnTo>
                  <a:pt x="1032" y="775"/>
                </a:lnTo>
                <a:lnTo>
                  <a:pt x="1031" y="785"/>
                </a:lnTo>
                <a:lnTo>
                  <a:pt x="1031" y="790"/>
                </a:lnTo>
                <a:lnTo>
                  <a:pt x="1028" y="793"/>
                </a:lnTo>
                <a:lnTo>
                  <a:pt x="1026" y="797"/>
                </a:lnTo>
                <a:lnTo>
                  <a:pt x="1022" y="800"/>
                </a:lnTo>
                <a:lnTo>
                  <a:pt x="1018" y="802"/>
                </a:lnTo>
                <a:lnTo>
                  <a:pt x="1013" y="803"/>
                </a:lnTo>
                <a:lnTo>
                  <a:pt x="1007" y="803"/>
                </a:lnTo>
                <a:lnTo>
                  <a:pt x="1001" y="803"/>
                </a:lnTo>
                <a:lnTo>
                  <a:pt x="995" y="800"/>
                </a:lnTo>
                <a:lnTo>
                  <a:pt x="990" y="798"/>
                </a:lnTo>
                <a:lnTo>
                  <a:pt x="986" y="794"/>
                </a:lnTo>
                <a:lnTo>
                  <a:pt x="982" y="791"/>
                </a:lnTo>
                <a:lnTo>
                  <a:pt x="980" y="786"/>
                </a:lnTo>
                <a:lnTo>
                  <a:pt x="979" y="781"/>
                </a:lnTo>
                <a:lnTo>
                  <a:pt x="979" y="777"/>
                </a:lnTo>
                <a:lnTo>
                  <a:pt x="980" y="772"/>
                </a:lnTo>
                <a:lnTo>
                  <a:pt x="983" y="762"/>
                </a:lnTo>
                <a:lnTo>
                  <a:pt x="988" y="755"/>
                </a:lnTo>
                <a:lnTo>
                  <a:pt x="992" y="748"/>
                </a:lnTo>
                <a:lnTo>
                  <a:pt x="994" y="739"/>
                </a:lnTo>
                <a:lnTo>
                  <a:pt x="995" y="728"/>
                </a:lnTo>
                <a:lnTo>
                  <a:pt x="994" y="715"/>
                </a:lnTo>
                <a:lnTo>
                  <a:pt x="994" y="703"/>
                </a:lnTo>
                <a:lnTo>
                  <a:pt x="994" y="692"/>
                </a:lnTo>
                <a:lnTo>
                  <a:pt x="994" y="684"/>
                </a:lnTo>
                <a:lnTo>
                  <a:pt x="992" y="674"/>
                </a:lnTo>
                <a:lnTo>
                  <a:pt x="988" y="662"/>
                </a:lnTo>
                <a:lnTo>
                  <a:pt x="984" y="651"/>
                </a:lnTo>
                <a:lnTo>
                  <a:pt x="981" y="643"/>
                </a:lnTo>
                <a:lnTo>
                  <a:pt x="977" y="638"/>
                </a:lnTo>
                <a:lnTo>
                  <a:pt x="971" y="633"/>
                </a:lnTo>
                <a:lnTo>
                  <a:pt x="965" y="628"/>
                </a:lnTo>
                <a:lnTo>
                  <a:pt x="954" y="622"/>
                </a:lnTo>
                <a:lnTo>
                  <a:pt x="946" y="617"/>
                </a:lnTo>
                <a:lnTo>
                  <a:pt x="944" y="615"/>
                </a:lnTo>
                <a:lnTo>
                  <a:pt x="942" y="611"/>
                </a:lnTo>
                <a:lnTo>
                  <a:pt x="940" y="608"/>
                </a:lnTo>
                <a:lnTo>
                  <a:pt x="940" y="603"/>
                </a:lnTo>
                <a:lnTo>
                  <a:pt x="939" y="596"/>
                </a:lnTo>
                <a:lnTo>
                  <a:pt x="937" y="591"/>
                </a:lnTo>
                <a:lnTo>
                  <a:pt x="936" y="590"/>
                </a:lnTo>
                <a:lnTo>
                  <a:pt x="933" y="589"/>
                </a:lnTo>
                <a:lnTo>
                  <a:pt x="931" y="589"/>
                </a:lnTo>
                <a:lnTo>
                  <a:pt x="930" y="590"/>
                </a:lnTo>
                <a:lnTo>
                  <a:pt x="925" y="592"/>
                </a:lnTo>
                <a:lnTo>
                  <a:pt x="920" y="596"/>
                </a:lnTo>
                <a:lnTo>
                  <a:pt x="918" y="598"/>
                </a:lnTo>
                <a:lnTo>
                  <a:pt x="917" y="602"/>
                </a:lnTo>
                <a:lnTo>
                  <a:pt x="916" y="607"/>
                </a:lnTo>
                <a:lnTo>
                  <a:pt x="916" y="614"/>
                </a:lnTo>
                <a:lnTo>
                  <a:pt x="916" y="620"/>
                </a:lnTo>
                <a:lnTo>
                  <a:pt x="914" y="623"/>
                </a:lnTo>
                <a:lnTo>
                  <a:pt x="913" y="626"/>
                </a:lnTo>
                <a:lnTo>
                  <a:pt x="911" y="628"/>
                </a:lnTo>
                <a:lnTo>
                  <a:pt x="904" y="630"/>
                </a:lnTo>
                <a:lnTo>
                  <a:pt x="894" y="634"/>
                </a:lnTo>
                <a:lnTo>
                  <a:pt x="886" y="639"/>
                </a:lnTo>
                <a:lnTo>
                  <a:pt x="880" y="642"/>
                </a:lnTo>
                <a:lnTo>
                  <a:pt x="879" y="643"/>
                </a:lnTo>
                <a:lnTo>
                  <a:pt x="877" y="646"/>
                </a:lnTo>
                <a:lnTo>
                  <a:pt x="877" y="649"/>
                </a:lnTo>
                <a:lnTo>
                  <a:pt x="877" y="653"/>
                </a:lnTo>
                <a:lnTo>
                  <a:pt x="877" y="670"/>
                </a:lnTo>
                <a:lnTo>
                  <a:pt x="877" y="684"/>
                </a:lnTo>
                <a:lnTo>
                  <a:pt x="876" y="696"/>
                </a:lnTo>
                <a:lnTo>
                  <a:pt x="875" y="706"/>
                </a:lnTo>
                <a:lnTo>
                  <a:pt x="874" y="714"/>
                </a:lnTo>
                <a:lnTo>
                  <a:pt x="872" y="721"/>
                </a:lnTo>
                <a:lnTo>
                  <a:pt x="869" y="725"/>
                </a:lnTo>
                <a:lnTo>
                  <a:pt x="866" y="728"/>
                </a:lnTo>
                <a:lnTo>
                  <a:pt x="863" y="730"/>
                </a:lnTo>
                <a:lnTo>
                  <a:pt x="860" y="731"/>
                </a:lnTo>
                <a:lnTo>
                  <a:pt x="857" y="731"/>
                </a:lnTo>
                <a:lnTo>
                  <a:pt x="854" y="731"/>
                </a:lnTo>
                <a:lnTo>
                  <a:pt x="849" y="730"/>
                </a:lnTo>
                <a:lnTo>
                  <a:pt x="844" y="728"/>
                </a:lnTo>
                <a:lnTo>
                  <a:pt x="835" y="723"/>
                </a:lnTo>
                <a:lnTo>
                  <a:pt x="824" y="716"/>
                </a:lnTo>
                <a:lnTo>
                  <a:pt x="813" y="706"/>
                </a:lnTo>
                <a:lnTo>
                  <a:pt x="804" y="697"/>
                </a:lnTo>
                <a:lnTo>
                  <a:pt x="786" y="679"/>
                </a:lnTo>
                <a:lnTo>
                  <a:pt x="775" y="671"/>
                </a:lnTo>
                <a:lnTo>
                  <a:pt x="769" y="670"/>
                </a:lnTo>
                <a:lnTo>
                  <a:pt x="761" y="668"/>
                </a:lnTo>
                <a:lnTo>
                  <a:pt x="751" y="666"/>
                </a:lnTo>
                <a:lnTo>
                  <a:pt x="744" y="661"/>
                </a:lnTo>
                <a:lnTo>
                  <a:pt x="738" y="657"/>
                </a:lnTo>
                <a:lnTo>
                  <a:pt x="735" y="655"/>
                </a:lnTo>
                <a:lnTo>
                  <a:pt x="730" y="654"/>
                </a:lnTo>
                <a:lnTo>
                  <a:pt x="722" y="654"/>
                </a:lnTo>
                <a:lnTo>
                  <a:pt x="717" y="654"/>
                </a:lnTo>
                <a:lnTo>
                  <a:pt x="712" y="653"/>
                </a:lnTo>
                <a:lnTo>
                  <a:pt x="706" y="651"/>
                </a:lnTo>
                <a:lnTo>
                  <a:pt x="703" y="647"/>
                </a:lnTo>
                <a:lnTo>
                  <a:pt x="698" y="643"/>
                </a:lnTo>
                <a:lnTo>
                  <a:pt x="696" y="639"/>
                </a:lnTo>
                <a:lnTo>
                  <a:pt x="692" y="634"/>
                </a:lnTo>
                <a:lnTo>
                  <a:pt x="691" y="628"/>
                </a:lnTo>
                <a:lnTo>
                  <a:pt x="688" y="616"/>
                </a:lnTo>
                <a:lnTo>
                  <a:pt x="684" y="604"/>
                </a:lnTo>
                <a:lnTo>
                  <a:pt x="677" y="592"/>
                </a:lnTo>
                <a:lnTo>
                  <a:pt x="667" y="579"/>
                </a:lnTo>
                <a:lnTo>
                  <a:pt x="660" y="573"/>
                </a:lnTo>
                <a:lnTo>
                  <a:pt x="654" y="569"/>
                </a:lnTo>
                <a:lnTo>
                  <a:pt x="647" y="565"/>
                </a:lnTo>
                <a:lnTo>
                  <a:pt x="640" y="563"/>
                </a:lnTo>
                <a:lnTo>
                  <a:pt x="627" y="561"/>
                </a:lnTo>
                <a:lnTo>
                  <a:pt x="617" y="561"/>
                </a:lnTo>
                <a:lnTo>
                  <a:pt x="614" y="560"/>
                </a:lnTo>
                <a:lnTo>
                  <a:pt x="610" y="560"/>
                </a:lnTo>
                <a:lnTo>
                  <a:pt x="606" y="558"/>
                </a:lnTo>
                <a:lnTo>
                  <a:pt x="604" y="557"/>
                </a:lnTo>
                <a:lnTo>
                  <a:pt x="599" y="551"/>
                </a:lnTo>
                <a:lnTo>
                  <a:pt x="596" y="542"/>
                </a:lnTo>
                <a:lnTo>
                  <a:pt x="593" y="539"/>
                </a:lnTo>
                <a:lnTo>
                  <a:pt x="590" y="535"/>
                </a:lnTo>
                <a:lnTo>
                  <a:pt x="585" y="532"/>
                </a:lnTo>
                <a:lnTo>
                  <a:pt x="580" y="528"/>
                </a:lnTo>
                <a:lnTo>
                  <a:pt x="568" y="523"/>
                </a:lnTo>
                <a:lnTo>
                  <a:pt x="558" y="516"/>
                </a:lnTo>
                <a:lnTo>
                  <a:pt x="554" y="512"/>
                </a:lnTo>
                <a:lnTo>
                  <a:pt x="551" y="507"/>
                </a:lnTo>
                <a:lnTo>
                  <a:pt x="549" y="501"/>
                </a:lnTo>
                <a:lnTo>
                  <a:pt x="547" y="494"/>
                </a:lnTo>
                <a:lnTo>
                  <a:pt x="547" y="485"/>
                </a:lnTo>
                <a:lnTo>
                  <a:pt x="547" y="478"/>
                </a:lnTo>
                <a:lnTo>
                  <a:pt x="547" y="470"/>
                </a:lnTo>
                <a:lnTo>
                  <a:pt x="548" y="462"/>
                </a:lnTo>
                <a:lnTo>
                  <a:pt x="548" y="453"/>
                </a:lnTo>
                <a:lnTo>
                  <a:pt x="548" y="446"/>
                </a:lnTo>
                <a:lnTo>
                  <a:pt x="546" y="439"/>
                </a:lnTo>
                <a:lnTo>
                  <a:pt x="545" y="433"/>
                </a:lnTo>
                <a:lnTo>
                  <a:pt x="539" y="421"/>
                </a:lnTo>
                <a:lnTo>
                  <a:pt x="535" y="409"/>
                </a:lnTo>
                <a:lnTo>
                  <a:pt x="534" y="397"/>
                </a:lnTo>
                <a:lnTo>
                  <a:pt x="534" y="386"/>
                </a:lnTo>
                <a:lnTo>
                  <a:pt x="533" y="376"/>
                </a:lnTo>
                <a:lnTo>
                  <a:pt x="530" y="367"/>
                </a:lnTo>
                <a:lnTo>
                  <a:pt x="524" y="358"/>
                </a:lnTo>
                <a:lnTo>
                  <a:pt x="517" y="349"/>
                </a:lnTo>
                <a:lnTo>
                  <a:pt x="513" y="343"/>
                </a:lnTo>
                <a:lnTo>
                  <a:pt x="509" y="337"/>
                </a:lnTo>
                <a:lnTo>
                  <a:pt x="507" y="330"/>
                </a:lnTo>
                <a:lnTo>
                  <a:pt x="504" y="323"/>
                </a:lnTo>
                <a:lnTo>
                  <a:pt x="504" y="315"/>
                </a:lnTo>
                <a:lnTo>
                  <a:pt x="505" y="311"/>
                </a:lnTo>
                <a:lnTo>
                  <a:pt x="508" y="306"/>
                </a:lnTo>
                <a:lnTo>
                  <a:pt x="511" y="304"/>
                </a:lnTo>
                <a:lnTo>
                  <a:pt x="515" y="300"/>
                </a:lnTo>
                <a:lnTo>
                  <a:pt x="518" y="298"/>
                </a:lnTo>
                <a:lnTo>
                  <a:pt x="521" y="294"/>
                </a:lnTo>
                <a:lnTo>
                  <a:pt x="522" y="289"/>
                </a:lnTo>
                <a:lnTo>
                  <a:pt x="520" y="285"/>
                </a:lnTo>
                <a:lnTo>
                  <a:pt x="516" y="277"/>
                </a:lnTo>
                <a:lnTo>
                  <a:pt x="509" y="269"/>
                </a:lnTo>
                <a:lnTo>
                  <a:pt x="502" y="261"/>
                </a:lnTo>
                <a:lnTo>
                  <a:pt x="486" y="244"/>
                </a:lnTo>
                <a:lnTo>
                  <a:pt x="478" y="232"/>
                </a:lnTo>
                <a:lnTo>
                  <a:pt x="474" y="225"/>
                </a:lnTo>
                <a:lnTo>
                  <a:pt x="473" y="219"/>
                </a:lnTo>
                <a:lnTo>
                  <a:pt x="470" y="214"/>
                </a:lnTo>
                <a:lnTo>
                  <a:pt x="464" y="207"/>
                </a:lnTo>
                <a:lnTo>
                  <a:pt x="463" y="204"/>
                </a:lnTo>
                <a:lnTo>
                  <a:pt x="461" y="198"/>
                </a:lnTo>
                <a:lnTo>
                  <a:pt x="461" y="191"/>
                </a:lnTo>
                <a:lnTo>
                  <a:pt x="461" y="182"/>
                </a:lnTo>
                <a:lnTo>
                  <a:pt x="463" y="161"/>
                </a:lnTo>
                <a:lnTo>
                  <a:pt x="464" y="137"/>
                </a:lnTo>
                <a:lnTo>
                  <a:pt x="464" y="125"/>
                </a:lnTo>
                <a:lnTo>
                  <a:pt x="464" y="115"/>
                </a:lnTo>
                <a:lnTo>
                  <a:pt x="461" y="105"/>
                </a:lnTo>
                <a:lnTo>
                  <a:pt x="460" y="96"/>
                </a:lnTo>
                <a:lnTo>
                  <a:pt x="457" y="88"/>
                </a:lnTo>
                <a:lnTo>
                  <a:pt x="452" y="84"/>
                </a:lnTo>
                <a:lnTo>
                  <a:pt x="450" y="82"/>
                </a:lnTo>
                <a:lnTo>
                  <a:pt x="446" y="81"/>
                </a:lnTo>
                <a:lnTo>
                  <a:pt x="442" y="81"/>
                </a:lnTo>
                <a:lnTo>
                  <a:pt x="439" y="81"/>
                </a:lnTo>
                <a:lnTo>
                  <a:pt x="423" y="82"/>
                </a:lnTo>
                <a:lnTo>
                  <a:pt x="410" y="84"/>
                </a:lnTo>
                <a:lnTo>
                  <a:pt x="400" y="82"/>
                </a:lnTo>
                <a:lnTo>
                  <a:pt x="390" y="81"/>
                </a:lnTo>
                <a:lnTo>
                  <a:pt x="383" y="79"/>
                </a:lnTo>
                <a:lnTo>
                  <a:pt x="378" y="77"/>
                </a:lnTo>
                <a:lnTo>
                  <a:pt x="373" y="74"/>
                </a:lnTo>
                <a:lnTo>
                  <a:pt x="370" y="71"/>
                </a:lnTo>
                <a:lnTo>
                  <a:pt x="360" y="67"/>
                </a:lnTo>
                <a:lnTo>
                  <a:pt x="347" y="62"/>
                </a:lnTo>
                <a:lnTo>
                  <a:pt x="333" y="60"/>
                </a:lnTo>
                <a:lnTo>
                  <a:pt x="321" y="55"/>
                </a:lnTo>
                <a:lnTo>
                  <a:pt x="316" y="53"/>
                </a:lnTo>
                <a:lnTo>
                  <a:pt x="313" y="48"/>
                </a:lnTo>
                <a:lnTo>
                  <a:pt x="310" y="43"/>
                </a:lnTo>
                <a:lnTo>
                  <a:pt x="307" y="37"/>
                </a:lnTo>
                <a:lnTo>
                  <a:pt x="302" y="24"/>
                </a:lnTo>
                <a:lnTo>
                  <a:pt x="294" y="11"/>
                </a:lnTo>
                <a:lnTo>
                  <a:pt x="289" y="6"/>
                </a:lnTo>
                <a:lnTo>
                  <a:pt x="285" y="3"/>
                </a:lnTo>
                <a:lnTo>
                  <a:pt x="278" y="0"/>
                </a:lnTo>
                <a:lnTo>
                  <a:pt x="265" y="2"/>
                </a:lnTo>
                <a:lnTo>
                  <a:pt x="257" y="2"/>
                </a:lnTo>
                <a:lnTo>
                  <a:pt x="252" y="4"/>
                </a:lnTo>
                <a:lnTo>
                  <a:pt x="249" y="6"/>
                </a:lnTo>
                <a:lnTo>
                  <a:pt x="245" y="9"/>
                </a:lnTo>
                <a:lnTo>
                  <a:pt x="243" y="11"/>
                </a:lnTo>
                <a:lnTo>
                  <a:pt x="240" y="12"/>
                </a:lnTo>
                <a:lnTo>
                  <a:pt x="237" y="14"/>
                </a:lnTo>
                <a:lnTo>
                  <a:pt x="232" y="14"/>
                </a:lnTo>
                <a:lnTo>
                  <a:pt x="227" y="14"/>
                </a:lnTo>
                <a:lnTo>
                  <a:pt x="222" y="15"/>
                </a:lnTo>
                <a:lnTo>
                  <a:pt x="217" y="17"/>
                </a:lnTo>
                <a:lnTo>
                  <a:pt x="212" y="19"/>
                </a:lnTo>
                <a:lnTo>
                  <a:pt x="208" y="24"/>
                </a:lnTo>
                <a:lnTo>
                  <a:pt x="203" y="28"/>
                </a:lnTo>
                <a:lnTo>
                  <a:pt x="200" y="33"/>
                </a:lnTo>
                <a:lnTo>
                  <a:pt x="198" y="37"/>
                </a:lnTo>
                <a:lnTo>
                  <a:pt x="196" y="43"/>
                </a:lnTo>
                <a:lnTo>
                  <a:pt x="196" y="53"/>
                </a:lnTo>
                <a:lnTo>
                  <a:pt x="198" y="62"/>
                </a:lnTo>
                <a:lnTo>
                  <a:pt x="198" y="73"/>
                </a:lnTo>
                <a:lnTo>
                  <a:pt x="199" y="82"/>
                </a:lnTo>
                <a:lnTo>
                  <a:pt x="199" y="91"/>
                </a:lnTo>
                <a:lnTo>
                  <a:pt x="198" y="93"/>
                </a:lnTo>
                <a:lnTo>
                  <a:pt x="198" y="96"/>
                </a:lnTo>
                <a:lnTo>
                  <a:pt x="195" y="97"/>
                </a:lnTo>
                <a:lnTo>
                  <a:pt x="194" y="97"/>
                </a:lnTo>
                <a:lnTo>
                  <a:pt x="190" y="96"/>
                </a:lnTo>
                <a:lnTo>
                  <a:pt x="187" y="94"/>
                </a:lnTo>
                <a:lnTo>
                  <a:pt x="183" y="94"/>
                </a:lnTo>
                <a:lnTo>
                  <a:pt x="180" y="96"/>
                </a:lnTo>
                <a:lnTo>
                  <a:pt x="176" y="98"/>
                </a:lnTo>
                <a:lnTo>
                  <a:pt x="174" y="101"/>
                </a:lnTo>
                <a:lnTo>
                  <a:pt x="170" y="106"/>
                </a:lnTo>
                <a:lnTo>
                  <a:pt x="168" y="112"/>
                </a:lnTo>
                <a:lnTo>
                  <a:pt x="164" y="118"/>
                </a:lnTo>
                <a:lnTo>
                  <a:pt x="162" y="123"/>
                </a:lnTo>
                <a:lnTo>
                  <a:pt x="158" y="126"/>
                </a:lnTo>
                <a:lnTo>
                  <a:pt x="155" y="129"/>
                </a:lnTo>
                <a:lnTo>
                  <a:pt x="145" y="131"/>
                </a:lnTo>
                <a:lnTo>
                  <a:pt x="134" y="134"/>
                </a:lnTo>
                <a:lnTo>
                  <a:pt x="120" y="136"/>
                </a:lnTo>
                <a:lnTo>
                  <a:pt x="107" y="138"/>
                </a:lnTo>
                <a:lnTo>
                  <a:pt x="94" y="141"/>
                </a:lnTo>
                <a:lnTo>
                  <a:pt x="82" y="143"/>
                </a:lnTo>
                <a:lnTo>
                  <a:pt x="77" y="144"/>
                </a:lnTo>
                <a:lnTo>
                  <a:pt x="73" y="147"/>
                </a:lnTo>
                <a:lnTo>
                  <a:pt x="68" y="150"/>
                </a:lnTo>
                <a:lnTo>
                  <a:pt x="66" y="153"/>
                </a:lnTo>
                <a:lnTo>
                  <a:pt x="63" y="157"/>
                </a:lnTo>
                <a:lnTo>
                  <a:pt x="62" y="161"/>
                </a:lnTo>
                <a:lnTo>
                  <a:pt x="61" y="164"/>
                </a:lnTo>
                <a:lnTo>
                  <a:pt x="62" y="169"/>
                </a:lnTo>
                <a:lnTo>
                  <a:pt x="66" y="178"/>
                </a:lnTo>
                <a:lnTo>
                  <a:pt x="69" y="185"/>
                </a:lnTo>
                <a:lnTo>
                  <a:pt x="74" y="194"/>
                </a:lnTo>
                <a:lnTo>
                  <a:pt x="77" y="208"/>
                </a:lnTo>
                <a:lnTo>
                  <a:pt x="79" y="217"/>
                </a:lnTo>
                <a:lnTo>
                  <a:pt x="79" y="224"/>
                </a:lnTo>
                <a:lnTo>
                  <a:pt x="79" y="230"/>
                </a:lnTo>
                <a:lnTo>
                  <a:pt x="77" y="236"/>
                </a:lnTo>
                <a:lnTo>
                  <a:pt x="74" y="245"/>
                </a:lnTo>
                <a:lnTo>
                  <a:pt x="69" y="255"/>
                </a:lnTo>
                <a:lnTo>
                  <a:pt x="69" y="260"/>
                </a:lnTo>
                <a:lnTo>
                  <a:pt x="69" y="264"/>
                </a:lnTo>
                <a:lnTo>
                  <a:pt x="70" y="268"/>
                </a:lnTo>
                <a:lnTo>
                  <a:pt x="74" y="271"/>
                </a:lnTo>
                <a:lnTo>
                  <a:pt x="76" y="275"/>
                </a:lnTo>
                <a:lnTo>
                  <a:pt x="81" y="276"/>
                </a:lnTo>
                <a:lnTo>
                  <a:pt x="85" y="279"/>
                </a:lnTo>
                <a:lnTo>
                  <a:pt x="89" y="280"/>
                </a:lnTo>
                <a:lnTo>
                  <a:pt x="96" y="280"/>
                </a:lnTo>
                <a:lnTo>
                  <a:pt x="101" y="282"/>
                </a:lnTo>
                <a:lnTo>
                  <a:pt x="102" y="283"/>
                </a:lnTo>
                <a:lnTo>
                  <a:pt x="102" y="285"/>
                </a:lnTo>
                <a:lnTo>
                  <a:pt x="102" y="287"/>
                </a:lnTo>
                <a:lnTo>
                  <a:pt x="101" y="290"/>
                </a:lnTo>
                <a:lnTo>
                  <a:pt x="100" y="294"/>
                </a:lnTo>
                <a:lnTo>
                  <a:pt x="99" y="298"/>
                </a:lnTo>
                <a:lnTo>
                  <a:pt x="99" y="301"/>
                </a:lnTo>
                <a:lnTo>
                  <a:pt x="99" y="306"/>
                </a:lnTo>
                <a:lnTo>
                  <a:pt x="101" y="309"/>
                </a:lnTo>
                <a:lnTo>
                  <a:pt x="104" y="313"/>
                </a:lnTo>
                <a:lnTo>
                  <a:pt x="106" y="317"/>
                </a:lnTo>
                <a:lnTo>
                  <a:pt x="111" y="320"/>
                </a:lnTo>
                <a:lnTo>
                  <a:pt x="120" y="326"/>
                </a:lnTo>
                <a:lnTo>
                  <a:pt x="132" y="333"/>
                </a:lnTo>
                <a:lnTo>
                  <a:pt x="138" y="337"/>
                </a:lnTo>
                <a:lnTo>
                  <a:pt x="144" y="340"/>
                </a:lnTo>
                <a:lnTo>
                  <a:pt x="151" y="343"/>
                </a:lnTo>
                <a:lnTo>
                  <a:pt x="158" y="345"/>
                </a:lnTo>
                <a:lnTo>
                  <a:pt x="165" y="348"/>
                </a:lnTo>
                <a:lnTo>
                  <a:pt x="171" y="350"/>
                </a:lnTo>
                <a:lnTo>
                  <a:pt x="176" y="352"/>
                </a:lnTo>
                <a:lnTo>
                  <a:pt x="181" y="355"/>
                </a:lnTo>
                <a:lnTo>
                  <a:pt x="183" y="358"/>
                </a:lnTo>
                <a:lnTo>
                  <a:pt x="184" y="361"/>
                </a:lnTo>
                <a:lnTo>
                  <a:pt x="184" y="363"/>
                </a:lnTo>
                <a:lnTo>
                  <a:pt x="182" y="364"/>
                </a:lnTo>
                <a:lnTo>
                  <a:pt x="174" y="367"/>
                </a:lnTo>
                <a:lnTo>
                  <a:pt x="164" y="370"/>
                </a:lnTo>
                <a:lnTo>
                  <a:pt x="152" y="372"/>
                </a:lnTo>
                <a:lnTo>
                  <a:pt x="140" y="374"/>
                </a:lnTo>
                <a:lnTo>
                  <a:pt x="136" y="375"/>
                </a:lnTo>
                <a:lnTo>
                  <a:pt x="131" y="377"/>
                </a:lnTo>
                <a:lnTo>
                  <a:pt x="127" y="380"/>
                </a:lnTo>
                <a:lnTo>
                  <a:pt x="124" y="384"/>
                </a:lnTo>
                <a:lnTo>
                  <a:pt x="121" y="389"/>
                </a:lnTo>
                <a:lnTo>
                  <a:pt x="119" y="395"/>
                </a:lnTo>
                <a:lnTo>
                  <a:pt x="118" y="401"/>
                </a:lnTo>
                <a:lnTo>
                  <a:pt x="117" y="408"/>
                </a:lnTo>
                <a:lnTo>
                  <a:pt x="115" y="414"/>
                </a:lnTo>
                <a:lnTo>
                  <a:pt x="113" y="420"/>
                </a:lnTo>
                <a:lnTo>
                  <a:pt x="111" y="425"/>
                </a:lnTo>
                <a:lnTo>
                  <a:pt x="107" y="430"/>
                </a:lnTo>
                <a:lnTo>
                  <a:pt x="98" y="438"/>
                </a:lnTo>
                <a:lnTo>
                  <a:pt x="86" y="445"/>
                </a:lnTo>
                <a:lnTo>
                  <a:pt x="81" y="447"/>
                </a:lnTo>
                <a:lnTo>
                  <a:pt x="76" y="451"/>
                </a:lnTo>
                <a:lnTo>
                  <a:pt x="73" y="454"/>
                </a:lnTo>
                <a:lnTo>
                  <a:pt x="70" y="458"/>
                </a:lnTo>
                <a:lnTo>
                  <a:pt x="69" y="462"/>
                </a:lnTo>
                <a:lnTo>
                  <a:pt x="68" y="465"/>
                </a:lnTo>
                <a:lnTo>
                  <a:pt x="68" y="468"/>
                </a:lnTo>
                <a:lnTo>
                  <a:pt x="69" y="471"/>
                </a:lnTo>
                <a:lnTo>
                  <a:pt x="74" y="481"/>
                </a:lnTo>
                <a:lnTo>
                  <a:pt x="80" y="491"/>
                </a:lnTo>
                <a:lnTo>
                  <a:pt x="82" y="498"/>
                </a:lnTo>
                <a:lnTo>
                  <a:pt x="83" y="504"/>
                </a:lnTo>
                <a:lnTo>
                  <a:pt x="83" y="512"/>
                </a:lnTo>
                <a:lnTo>
                  <a:pt x="82" y="517"/>
                </a:lnTo>
                <a:lnTo>
                  <a:pt x="79" y="523"/>
                </a:lnTo>
                <a:lnTo>
                  <a:pt x="75" y="527"/>
                </a:lnTo>
                <a:lnTo>
                  <a:pt x="71" y="529"/>
                </a:lnTo>
                <a:lnTo>
                  <a:pt x="66" y="532"/>
                </a:lnTo>
                <a:lnTo>
                  <a:pt x="54" y="533"/>
                </a:lnTo>
                <a:lnTo>
                  <a:pt x="37" y="533"/>
                </a:lnTo>
                <a:lnTo>
                  <a:pt x="28" y="533"/>
                </a:lnTo>
                <a:lnTo>
                  <a:pt x="22" y="535"/>
                </a:lnTo>
                <a:lnTo>
                  <a:pt x="16" y="538"/>
                </a:lnTo>
                <a:lnTo>
                  <a:pt x="10" y="541"/>
                </a:lnTo>
                <a:lnTo>
                  <a:pt x="3" y="548"/>
                </a:lnTo>
                <a:lnTo>
                  <a:pt x="0" y="552"/>
                </a:lnTo>
                <a:lnTo>
                  <a:pt x="0" y="554"/>
                </a:lnTo>
                <a:lnTo>
                  <a:pt x="1" y="557"/>
                </a:lnTo>
                <a:lnTo>
                  <a:pt x="3" y="560"/>
                </a:lnTo>
                <a:lnTo>
                  <a:pt x="6" y="564"/>
                </a:lnTo>
                <a:lnTo>
                  <a:pt x="7" y="566"/>
                </a:lnTo>
                <a:lnTo>
                  <a:pt x="10" y="570"/>
                </a:lnTo>
                <a:lnTo>
                  <a:pt x="11" y="572"/>
                </a:lnTo>
                <a:lnTo>
                  <a:pt x="11" y="577"/>
                </a:lnTo>
                <a:lnTo>
                  <a:pt x="11" y="588"/>
                </a:lnTo>
                <a:lnTo>
                  <a:pt x="12" y="601"/>
                </a:lnTo>
                <a:lnTo>
                  <a:pt x="13" y="613"/>
                </a:lnTo>
                <a:lnTo>
                  <a:pt x="14" y="622"/>
                </a:lnTo>
                <a:lnTo>
                  <a:pt x="18" y="630"/>
                </a:lnTo>
                <a:lnTo>
                  <a:pt x="24" y="638"/>
                </a:lnTo>
                <a:lnTo>
                  <a:pt x="31" y="643"/>
                </a:lnTo>
                <a:lnTo>
                  <a:pt x="37" y="648"/>
                </a:lnTo>
                <a:lnTo>
                  <a:pt x="44" y="651"/>
                </a:lnTo>
                <a:lnTo>
                  <a:pt x="51" y="655"/>
                </a:lnTo>
                <a:lnTo>
                  <a:pt x="58" y="660"/>
                </a:lnTo>
                <a:lnTo>
                  <a:pt x="66" y="667"/>
                </a:lnTo>
                <a:lnTo>
                  <a:pt x="73" y="677"/>
                </a:lnTo>
                <a:lnTo>
                  <a:pt x="82" y="689"/>
                </a:lnTo>
                <a:lnTo>
                  <a:pt x="94" y="701"/>
                </a:lnTo>
                <a:lnTo>
                  <a:pt x="105" y="714"/>
                </a:lnTo>
                <a:lnTo>
                  <a:pt x="113" y="722"/>
                </a:lnTo>
                <a:lnTo>
                  <a:pt x="120" y="730"/>
                </a:lnTo>
                <a:lnTo>
                  <a:pt x="127" y="736"/>
                </a:lnTo>
                <a:lnTo>
                  <a:pt x="134" y="743"/>
                </a:lnTo>
                <a:lnTo>
                  <a:pt x="145" y="752"/>
                </a:lnTo>
                <a:lnTo>
                  <a:pt x="154" y="759"/>
                </a:lnTo>
                <a:lnTo>
                  <a:pt x="165" y="766"/>
                </a:lnTo>
                <a:lnTo>
                  <a:pt x="180" y="774"/>
                </a:lnTo>
                <a:lnTo>
                  <a:pt x="193" y="783"/>
                </a:lnTo>
                <a:lnTo>
                  <a:pt x="203" y="787"/>
                </a:lnTo>
                <a:lnTo>
                  <a:pt x="213" y="791"/>
                </a:lnTo>
                <a:lnTo>
                  <a:pt x="226" y="796"/>
                </a:lnTo>
                <a:lnTo>
                  <a:pt x="238" y="800"/>
                </a:lnTo>
                <a:lnTo>
                  <a:pt x="247" y="805"/>
                </a:lnTo>
                <a:lnTo>
                  <a:pt x="255" y="812"/>
                </a:lnTo>
                <a:lnTo>
                  <a:pt x="263" y="821"/>
                </a:lnTo>
                <a:lnTo>
                  <a:pt x="270" y="829"/>
                </a:lnTo>
                <a:lnTo>
                  <a:pt x="274" y="837"/>
                </a:lnTo>
                <a:lnTo>
                  <a:pt x="277" y="844"/>
                </a:lnTo>
                <a:lnTo>
                  <a:pt x="278" y="853"/>
                </a:lnTo>
                <a:lnTo>
                  <a:pt x="281" y="861"/>
                </a:lnTo>
                <a:lnTo>
                  <a:pt x="281" y="870"/>
                </a:lnTo>
                <a:lnTo>
                  <a:pt x="281" y="881"/>
                </a:lnTo>
                <a:lnTo>
                  <a:pt x="282" y="890"/>
                </a:lnTo>
                <a:lnTo>
                  <a:pt x="284" y="898"/>
                </a:lnTo>
                <a:lnTo>
                  <a:pt x="287" y="904"/>
                </a:lnTo>
                <a:lnTo>
                  <a:pt x="294" y="916"/>
                </a:lnTo>
                <a:lnTo>
                  <a:pt x="300" y="928"/>
                </a:lnTo>
                <a:lnTo>
                  <a:pt x="303" y="937"/>
                </a:lnTo>
                <a:lnTo>
                  <a:pt x="310" y="947"/>
                </a:lnTo>
                <a:lnTo>
                  <a:pt x="318" y="957"/>
                </a:lnTo>
                <a:lnTo>
                  <a:pt x="324" y="966"/>
                </a:lnTo>
                <a:lnTo>
                  <a:pt x="328" y="973"/>
                </a:lnTo>
                <a:lnTo>
                  <a:pt x="333" y="980"/>
                </a:lnTo>
                <a:lnTo>
                  <a:pt x="337" y="988"/>
                </a:lnTo>
                <a:lnTo>
                  <a:pt x="339" y="998"/>
                </a:lnTo>
                <a:lnTo>
                  <a:pt x="339" y="1008"/>
                </a:lnTo>
                <a:lnTo>
                  <a:pt x="338" y="1017"/>
                </a:lnTo>
                <a:lnTo>
                  <a:pt x="337" y="1025"/>
                </a:lnTo>
                <a:lnTo>
                  <a:pt x="334" y="1031"/>
                </a:lnTo>
                <a:lnTo>
                  <a:pt x="328" y="1038"/>
                </a:lnTo>
                <a:lnTo>
                  <a:pt x="325" y="1045"/>
                </a:lnTo>
                <a:lnTo>
                  <a:pt x="325" y="1049"/>
                </a:lnTo>
                <a:lnTo>
                  <a:pt x="326" y="1052"/>
                </a:lnTo>
                <a:lnTo>
                  <a:pt x="329" y="1057"/>
                </a:lnTo>
                <a:lnTo>
                  <a:pt x="333" y="1059"/>
                </a:lnTo>
                <a:lnTo>
                  <a:pt x="335" y="1063"/>
                </a:lnTo>
                <a:lnTo>
                  <a:pt x="338" y="1067"/>
                </a:lnTo>
                <a:lnTo>
                  <a:pt x="340" y="1071"/>
                </a:lnTo>
                <a:lnTo>
                  <a:pt x="341" y="1077"/>
                </a:lnTo>
                <a:lnTo>
                  <a:pt x="343" y="1086"/>
                </a:lnTo>
                <a:lnTo>
                  <a:pt x="346" y="1094"/>
                </a:lnTo>
                <a:lnTo>
                  <a:pt x="352" y="1102"/>
                </a:lnTo>
                <a:lnTo>
                  <a:pt x="357" y="1109"/>
                </a:lnTo>
                <a:lnTo>
                  <a:pt x="363" y="1117"/>
                </a:lnTo>
                <a:lnTo>
                  <a:pt x="369" y="1124"/>
                </a:lnTo>
                <a:lnTo>
                  <a:pt x="373" y="1130"/>
                </a:lnTo>
                <a:lnTo>
                  <a:pt x="376" y="1137"/>
                </a:lnTo>
                <a:lnTo>
                  <a:pt x="377" y="1146"/>
                </a:lnTo>
                <a:lnTo>
                  <a:pt x="381" y="1156"/>
                </a:lnTo>
                <a:lnTo>
                  <a:pt x="384" y="1165"/>
                </a:lnTo>
                <a:lnTo>
                  <a:pt x="390" y="1174"/>
                </a:lnTo>
                <a:lnTo>
                  <a:pt x="397" y="1183"/>
                </a:lnTo>
                <a:lnTo>
                  <a:pt x="409" y="1195"/>
                </a:lnTo>
                <a:lnTo>
                  <a:pt x="421" y="1208"/>
                </a:lnTo>
                <a:lnTo>
                  <a:pt x="430" y="1219"/>
                </a:lnTo>
                <a:lnTo>
                  <a:pt x="440" y="1229"/>
                </a:lnTo>
                <a:lnTo>
                  <a:pt x="452" y="1245"/>
                </a:lnTo>
                <a:lnTo>
                  <a:pt x="464" y="1258"/>
                </a:lnTo>
                <a:lnTo>
                  <a:pt x="471" y="1267"/>
                </a:lnTo>
                <a:lnTo>
                  <a:pt x="476" y="1273"/>
                </a:lnTo>
                <a:lnTo>
                  <a:pt x="479" y="1282"/>
                </a:lnTo>
                <a:lnTo>
                  <a:pt x="480" y="1285"/>
                </a:lnTo>
                <a:lnTo>
                  <a:pt x="480" y="1289"/>
                </a:lnTo>
                <a:lnTo>
                  <a:pt x="480" y="1292"/>
                </a:lnTo>
                <a:lnTo>
                  <a:pt x="479" y="1296"/>
                </a:lnTo>
                <a:lnTo>
                  <a:pt x="473" y="1302"/>
                </a:lnTo>
                <a:lnTo>
                  <a:pt x="463" y="1310"/>
                </a:lnTo>
                <a:lnTo>
                  <a:pt x="452" y="1317"/>
                </a:lnTo>
                <a:lnTo>
                  <a:pt x="445" y="1323"/>
                </a:lnTo>
                <a:lnTo>
                  <a:pt x="441" y="1325"/>
                </a:lnTo>
                <a:lnTo>
                  <a:pt x="438" y="1326"/>
                </a:lnTo>
                <a:lnTo>
                  <a:pt x="435" y="1326"/>
                </a:lnTo>
                <a:lnTo>
                  <a:pt x="432" y="1325"/>
                </a:lnTo>
                <a:lnTo>
                  <a:pt x="426" y="1321"/>
                </a:lnTo>
                <a:lnTo>
                  <a:pt x="421" y="1316"/>
                </a:lnTo>
                <a:lnTo>
                  <a:pt x="416" y="1309"/>
                </a:lnTo>
                <a:lnTo>
                  <a:pt x="411" y="1303"/>
                </a:lnTo>
                <a:lnTo>
                  <a:pt x="408" y="1298"/>
                </a:lnTo>
                <a:lnTo>
                  <a:pt x="403" y="1296"/>
                </a:lnTo>
                <a:lnTo>
                  <a:pt x="397" y="1297"/>
                </a:lnTo>
                <a:lnTo>
                  <a:pt x="391" y="1300"/>
                </a:lnTo>
                <a:lnTo>
                  <a:pt x="389" y="1302"/>
                </a:lnTo>
                <a:lnTo>
                  <a:pt x="387" y="1306"/>
                </a:lnTo>
                <a:lnTo>
                  <a:pt x="384" y="1309"/>
                </a:lnTo>
                <a:lnTo>
                  <a:pt x="382" y="1313"/>
                </a:lnTo>
                <a:lnTo>
                  <a:pt x="381" y="1325"/>
                </a:lnTo>
                <a:lnTo>
                  <a:pt x="381" y="1340"/>
                </a:lnTo>
                <a:lnTo>
                  <a:pt x="382" y="1347"/>
                </a:lnTo>
                <a:lnTo>
                  <a:pt x="383" y="1354"/>
                </a:lnTo>
                <a:lnTo>
                  <a:pt x="384" y="1361"/>
                </a:lnTo>
                <a:lnTo>
                  <a:pt x="388" y="1366"/>
                </a:lnTo>
                <a:lnTo>
                  <a:pt x="400" y="1380"/>
                </a:lnTo>
                <a:lnTo>
                  <a:pt x="410" y="1393"/>
                </a:lnTo>
                <a:lnTo>
                  <a:pt x="414" y="1398"/>
                </a:lnTo>
                <a:lnTo>
                  <a:pt x="415" y="1403"/>
                </a:lnTo>
                <a:lnTo>
                  <a:pt x="416" y="1408"/>
                </a:lnTo>
                <a:lnTo>
                  <a:pt x="416" y="1415"/>
                </a:lnTo>
                <a:lnTo>
                  <a:pt x="417" y="1422"/>
                </a:lnTo>
                <a:lnTo>
                  <a:pt x="419" y="1428"/>
                </a:lnTo>
                <a:lnTo>
                  <a:pt x="421" y="1434"/>
                </a:lnTo>
                <a:lnTo>
                  <a:pt x="426" y="1439"/>
                </a:lnTo>
                <a:lnTo>
                  <a:pt x="430" y="1443"/>
                </a:lnTo>
                <a:lnTo>
                  <a:pt x="434" y="1448"/>
                </a:lnTo>
                <a:lnTo>
                  <a:pt x="436" y="1454"/>
                </a:lnTo>
                <a:lnTo>
                  <a:pt x="438" y="1461"/>
                </a:lnTo>
                <a:lnTo>
                  <a:pt x="436" y="1472"/>
                </a:lnTo>
                <a:lnTo>
                  <a:pt x="435" y="1484"/>
                </a:lnTo>
                <a:lnTo>
                  <a:pt x="435" y="1490"/>
                </a:lnTo>
                <a:lnTo>
                  <a:pt x="435" y="1496"/>
                </a:lnTo>
                <a:lnTo>
                  <a:pt x="436" y="1500"/>
                </a:lnTo>
                <a:lnTo>
                  <a:pt x="439" y="1504"/>
                </a:lnTo>
                <a:lnTo>
                  <a:pt x="452" y="1519"/>
                </a:lnTo>
                <a:lnTo>
                  <a:pt x="470" y="1537"/>
                </a:lnTo>
                <a:lnTo>
                  <a:pt x="476" y="1547"/>
                </a:lnTo>
                <a:lnTo>
                  <a:pt x="479" y="1554"/>
                </a:lnTo>
                <a:lnTo>
                  <a:pt x="480" y="1560"/>
                </a:lnTo>
                <a:lnTo>
                  <a:pt x="480" y="1566"/>
                </a:lnTo>
                <a:lnTo>
                  <a:pt x="480" y="1572"/>
                </a:lnTo>
                <a:lnTo>
                  <a:pt x="478" y="1578"/>
                </a:lnTo>
                <a:lnTo>
                  <a:pt x="473" y="1582"/>
                </a:lnTo>
                <a:lnTo>
                  <a:pt x="470" y="1587"/>
                </a:lnTo>
                <a:lnTo>
                  <a:pt x="467" y="1591"/>
                </a:lnTo>
                <a:lnTo>
                  <a:pt x="467" y="1593"/>
                </a:lnTo>
                <a:lnTo>
                  <a:pt x="467" y="1597"/>
                </a:lnTo>
                <a:lnTo>
                  <a:pt x="470" y="1600"/>
                </a:lnTo>
                <a:lnTo>
                  <a:pt x="473" y="1607"/>
                </a:lnTo>
                <a:lnTo>
                  <a:pt x="477" y="1615"/>
                </a:lnTo>
                <a:lnTo>
                  <a:pt x="477" y="1618"/>
                </a:lnTo>
                <a:lnTo>
                  <a:pt x="476" y="1623"/>
                </a:lnTo>
                <a:lnTo>
                  <a:pt x="474" y="1626"/>
                </a:lnTo>
                <a:lnTo>
                  <a:pt x="473" y="1631"/>
                </a:lnTo>
                <a:lnTo>
                  <a:pt x="471" y="1636"/>
                </a:lnTo>
                <a:lnTo>
                  <a:pt x="469" y="1642"/>
                </a:lnTo>
                <a:lnTo>
                  <a:pt x="467" y="1648"/>
                </a:lnTo>
                <a:lnTo>
                  <a:pt x="467" y="1654"/>
                </a:lnTo>
                <a:lnTo>
                  <a:pt x="469" y="1669"/>
                </a:lnTo>
                <a:lnTo>
                  <a:pt x="470" y="1683"/>
                </a:lnTo>
                <a:lnTo>
                  <a:pt x="471" y="1697"/>
                </a:lnTo>
                <a:lnTo>
                  <a:pt x="472" y="1707"/>
                </a:lnTo>
                <a:lnTo>
                  <a:pt x="471" y="1718"/>
                </a:lnTo>
                <a:lnTo>
                  <a:pt x="470" y="1727"/>
                </a:lnTo>
                <a:lnTo>
                  <a:pt x="470" y="1738"/>
                </a:lnTo>
                <a:lnTo>
                  <a:pt x="469" y="1748"/>
                </a:lnTo>
                <a:lnTo>
                  <a:pt x="467" y="1760"/>
                </a:lnTo>
                <a:lnTo>
                  <a:pt x="466" y="1775"/>
                </a:lnTo>
                <a:lnTo>
                  <a:pt x="465" y="1790"/>
                </a:lnTo>
                <a:lnTo>
                  <a:pt x="464" y="1802"/>
                </a:lnTo>
                <a:lnTo>
                  <a:pt x="464" y="1812"/>
                </a:lnTo>
                <a:lnTo>
                  <a:pt x="465" y="1823"/>
                </a:lnTo>
                <a:lnTo>
                  <a:pt x="466" y="1833"/>
                </a:lnTo>
                <a:lnTo>
                  <a:pt x="469" y="1840"/>
                </a:lnTo>
                <a:lnTo>
                  <a:pt x="471" y="1848"/>
                </a:lnTo>
                <a:lnTo>
                  <a:pt x="473" y="1857"/>
                </a:lnTo>
                <a:lnTo>
                  <a:pt x="476" y="1869"/>
                </a:lnTo>
                <a:lnTo>
                  <a:pt x="478" y="1881"/>
                </a:lnTo>
                <a:lnTo>
                  <a:pt x="480" y="1893"/>
                </a:lnTo>
                <a:lnTo>
                  <a:pt x="482" y="1905"/>
                </a:lnTo>
                <a:lnTo>
                  <a:pt x="482" y="1918"/>
                </a:lnTo>
                <a:lnTo>
                  <a:pt x="482" y="1932"/>
                </a:lnTo>
                <a:lnTo>
                  <a:pt x="479" y="1946"/>
                </a:lnTo>
                <a:lnTo>
                  <a:pt x="477" y="1957"/>
                </a:lnTo>
                <a:lnTo>
                  <a:pt x="473" y="1966"/>
                </a:lnTo>
                <a:lnTo>
                  <a:pt x="469" y="1975"/>
                </a:lnTo>
                <a:lnTo>
                  <a:pt x="463" y="1982"/>
                </a:lnTo>
                <a:lnTo>
                  <a:pt x="459" y="1989"/>
                </a:lnTo>
                <a:lnTo>
                  <a:pt x="454" y="1996"/>
                </a:lnTo>
                <a:lnTo>
                  <a:pt x="452" y="2004"/>
                </a:lnTo>
                <a:lnTo>
                  <a:pt x="448" y="2015"/>
                </a:lnTo>
                <a:lnTo>
                  <a:pt x="446" y="2027"/>
                </a:lnTo>
                <a:lnTo>
                  <a:pt x="444" y="2040"/>
                </a:lnTo>
                <a:lnTo>
                  <a:pt x="445" y="2053"/>
                </a:lnTo>
                <a:lnTo>
                  <a:pt x="447" y="2066"/>
                </a:lnTo>
                <a:lnTo>
                  <a:pt x="452" y="2079"/>
                </a:lnTo>
                <a:lnTo>
                  <a:pt x="455" y="2091"/>
                </a:lnTo>
                <a:lnTo>
                  <a:pt x="457" y="2099"/>
                </a:lnTo>
                <a:lnTo>
                  <a:pt x="458" y="2110"/>
                </a:lnTo>
                <a:lnTo>
                  <a:pt x="457" y="2122"/>
                </a:lnTo>
                <a:lnTo>
                  <a:pt x="455" y="2136"/>
                </a:lnTo>
                <a:lnTo>
                  <a:pt x="454" y="2148"/>
                </a:lnTo>
                <a:lnTo>
                  <a:pt x="454" y="2161"/>
                </a:lnTo>
                <a:lnTo>
                  <a:pt x="454" y="2178"/>
                </a:lnTo>
                <a:lnTo>
                  <a:pt x="455" y="2196"/>
                </a:lnTo>
                <a:lnTo>
                  <a:pt x="458" y="2208"/>
                </a:lnTo>
                <a:lnTo>
                  <a:pt x="461" y="2216"/>
                </a:lnTo>
                <a:lnTo>
                  <a:pt x="464" y="2224"/>
                </a:lnTo>
                <a:lnTo>
                  <a:pt x="466" y="2233"/>
                </a:lnTo>
                <a:lnTo>
                  <a:pt x="467" y="2241"/>
                </a:lnTo>
                <a:lnTo>
                  <a:pt x="467" y="2248"/>
                </a:lnTo>
                <a:lnTo>
                  <a:pt x="467" y="2256"/>
                </a:lnTo>
                <a:lnTo>
                  <a:pt x="467" y="2277"/>
                </a:lnTo>
                <a:lnTo>
                  <a:pt x="466" y="2293"/>
                </a:lnTo>
                <a:lnTo>
                  <a:pt x="466" y="2306"/>
                </a:lnTo>
                <a:lnTo>
                  <a:pt x="466" y="2317"/>
                </a:lnTo>
                <a:lnTo>
                  <a:pt x="464" y="2327"/>
                </a:lnTo>
                <a:lnTo>
                  <a:pt x="460" y="2338"/>
                </a:lnTo>
                <a:lnTo>
                  <a:pt x="457" y="2350"/>
                </a:lnTo>
                <a:lnTo>
                  <a:pt x="454" y="2361"/>
                </a:lnTo>
                <a:lnTo>
                  <a:pt x="454" y="2380"/>
                </a:lnTo>
                <a:lnTo>
                  <a:pt x="452" y="2395"/>
                </a:lnTo>
                <a:lnTo>
                  <a:pt x="450" y="2403"/>
                </a:lnTo>
                <a:lnTo>
                  <a:pt x="447" y="2412"/>
                </a:lnTo>
                <a:lnTo>
                  <a:pt x="445" y="2424"/>
                </a:lnTo>
                <a:lnTo>
                  <a:pt x="444" y="2436"/>
                </a:lnTo>
                <a:lnTo>
                  <a:pt x="444" y="2449"/>
                </a:lnTo>
                <a:lnTo>
                  <a:pt x="446" y="2463"/>
                </a:lnTo>
                <a:lnTo>
                  <a:pt x="448" y="2476"/>
                </a:lnTo>
                <a:lnTo>
                  <a:pt x="451" y="2487"/>
                </a:lnTo>
                <a:lnTo>
                  <a:pt x="454" y="2498"/>
                </a:lnTo>
                <a:lnTo>
                  <a:pt x="458" y="2508"/>
                </a:lnTo>
                <a:lnTo>
                  <a:pt x="460" y="2519"/>
                </a:lnTo>
                <a:lnTo>
                  <a:pt x="463" y="2530"/>
                </a:lnTo>
                <a:lnTo>
                  <a:pt x="464" y="2539"/>
                </a:lnTo>
                <a:lnTo>
                  <a:pt x="464" y="2550"/>
                </a:lnTo>
                <a:lnTo>
                  <a:pt x="464" y="2559"/>
                </a:lnTo>
                <a:lnTo>
                  <a:pt x="461" y="2568"/>
                </a:lnTo>
                <a:lnTo>
                  <a:pt x="459" y="2573"/>
                </a:lnTo>
                <a:lnTo>
                  <a:pt x="455" y="2578"/>
                </a:lnTo>
                <a:lnTo>
                  <a:pt x="453" y="2586"/>
                </a:lnTo>
                <a:lnTo>
                  <a:pt x="452" y="2593"/>
                </a:lnTo>
                <a:lnTo>
                  <a:pt x="452" y="2602"/>
                </a:lnTo>
                <a:lnTo>
                  <a:pt x="455" y="2612"/>
                </a:lnTo>
                <a:lnTo>
                  <a:pt x="459" y="2620"/>
                </a:lnTo>
                <a:lnTo>
                  <a:pt x="464" y="2627"/>
                </a:lnTo>
                <a:lnTo>
                  <a:pt x="470" y="2634"/>
                </a:lnTo>
                <a:lnTo>
                  <a:pt x="477" y="2643"/>
                </a:lnTo>
                <a:lnTo>
                  <a:pt x="480" y="2647"/>
                </a:lnTo>
                <a:lnTo>
                  <a:pt x="484" y="2652"/>
                </a:lnTo>
                <a:lnTo>
                  <a:pt x="486" y="2658"/>
                </a:lnTo>
                <a:lnTo>
                  <a:pt x="488" y="2663"/>
                </a:lnTo>
                <a:lnTo>
                  <a:pt x="490" y="2674"/>
                </a:lnTo>
                <a:lnTo>
                  <a:pt x="494" y="2682"/>
                </a:lnTo>
                <a:lnTo>
                  <a:pt x="497" y="2690"/>
                </a:lnTo>
                <a:lnTo>
                  <a:pt x="502" y="2697"/>
                </a:lnTo>
                <a:lnTo>
                  <a:pt x="505" y="2702"/>
                </a:lnTo>
                <a:lnTo>
                  <a:pt x="508" y="2703"/>
                </a:lnTo>
                <a:lnTo>
                  <a:pt x="510" y="2704"/>
                </a:lnTo>
                <a:lnTo>
                  <a:pt x="511" y="2703"/>
                </a:lnTo>
                <a:lnTo>
                  <a:pt x="513" y="2699"/>
                </a:lnTo>
                <a:lnTo>
                  <a:pt x="514" y="2691"/>
                </a:lnTo>
                <a:lnTo>
                  <a:pt x="515" y="2684"/>
                </a:lnTo>
                <a:lnTo>
                  <a:pt x="517" y="2678"/>
                </a:lnTo>
                <a:lnTo>
                  <a:pt x="521" y="2674"/>
                </a:lnTo>
                <a:lnTo>
                  <a:pt x="523" y="2669"/>
                </a:lnTo>
                <a:lnTo>
                  <a:pt x="526" y="2665"/>
                </a:lnTo>
                <a:lnTo>
                  <a:pt x="528" y="2660"/>
                </a:lnTo>
                <a:lnTo>
                  <a:pt x="530" y="2653"/>
                </a:lnTo>
                <a:lnTo>
                  <a:pt x="533" y="2647"/>
                </a:lnTo>
                <a:lnTo>
                  <a:pt x="535" y="2632"/>
                </a:lnTo>
                <a:lnTo>
                  <a:pt x="535" y="2615"/>
                </a:lnTo>
                <a:lnTo>
                  <a:pt x="535" y="2600"/>
                </a:lnTo>
                <a:lnTo>
                  <a:pt x="533" y="2587"/>
                </a:lnTo>
                <a:lnTo>
                  <a:pt x="529" y="2576"/>
                </a:lnTo>
                <a:lnTo>
                  <a:pt x="526" y="2568"/>
                </a:lnTo>
                <a:lnTo>
                  <a:pt x="524" y="2564"/>
                </a:lnTo>
                <a:lnTo>
                  <a:pt x="524" y="2561"/>
                </a:lnTo>
                <a:lnTo>
                  <a:pt x="526" y="2556"/>
                </a:lnTo>
                <a:lnTo>
                  <a:pt x="528" y="2552"/>
                </a:lnTo>
                <a:lnTo>
                  <a:pt x="532" y="2549"/>
                </a:lnTo>
                <a:lnTo>
                  <a:pt x="535" y="2546"/>
                </a:lnTo>
                <a:lnTo>
                  <a:pt x="540" y="2544"/>
                </a:lnTo>
                <a:lnTo>
                  <a:pt x="546" y="2544"/>
                </a:lnTo>
                <a:lnTo>
                  <a:pt x="558" y="2544"/>
                </a:lnTo>
                <a:lnTo>
                  <a:pt x="570" y="2543"/>
                </a:lnTo>
                <a:lnTo>
                  <a:pt x="574" y="2542"/>
                </a:lnTo>
                <a:lnTo>
                  <a:pt x="579" y="2539"/>
                </a:lnTo>
                <a:lnTo>
                  <a:pt x="585" y="2537"/>
                </a:lnTo>
                <a:lnTo>
                  <a:pt x="590" y="2533"/>
                </a:lnTo>
                <a:lnTo>
                  <a:pt x="593" y="2529"/>
                </a:lnTo>
                <a:lnTo>
                  <a:pt x="597" y="2524"/>
                </a:lnTo>
                <a:lnTo>
                  <a:pt x="598" y="2520"/>
                </a:lnTo>
                <a:lnTo>
                  <a:pt x="599" y="2515"/>
                </a:lnTo>
                <a:lnTo>
                  <a:pt x="599" y="2506"/>
                </a:lnTo>
                <a:lnTo>
                  <a:pt x="599" y="2499"/>
                </a:lnTo>
                <a:lnTo>
                  <a:pt x="600" y="2491"/>
                </a:lnTo>
                <a:lnTo>
                  <a:pt x="603" y="2485"/>
                </a:lnTo>
                <a:lnTo>
                  <a:pt x="605" y="2482"/>
                </a:lnTo>
                <a:lnTo>
                  <a:pt x="609" y="2480"/>
                </a:lnTo>
                <a:lnTo>
                  <a:pt x="612" y="2477"/>
                </a:lnTo>
                <a:lnTo>
                  <a:pt x="617" y="2476"/>
                </a:lnTo>
                <a:lnTo>
                  <a:pt x="622" y="2475"/>
                </a:lnTo>
                <a:lnTo>
                  <a:pt x="625" y="2474"/>
                </a:lnTo>
                <a:lnTo>
                  <a:pt x="629" y="2472"/>
                </a:lnTo>
                <a:lnTo>
                  <a:pt x="631" y="2469"/>
                </a:lnTo>
                <a:lnTo>
                  <a:pt x="634" y="2463"/>
                </a:lnTo>
                <a:lnTo>
                  <a:pt x="635" y="2454"/>
                </a:lnTo>
                <a:lnTo>
                  <a:pt x="636" y="2449"/>
                </a:lnTo>
                <a:lnTo>
                  <a:pt x="639" y="2445"/>
                </a:lnTo>
                <a:lnTo>
                  <a:pt x="642" y="2441"/>
                </a:lnTo>
                <a:lnTo>
                  <a:pt x="646" y="2437"/>
                </a:lnTo>
                <a:lnTo>
                  <a:pt x="655" y="2432"/>
                </a:lnTo>
                <a:lnTo>
                  <a:pt x="666" y="2429"/>
                </a:lnTo>
                <a:lnTo>
                  <a:pt x="669" y="2428"/>
                </a:lnTo>
                <a:lnTo>
                  <a:pt x="673" y="2429"/>
                </a:lnTo>
                <a:lnTo>
                  <a:pt x="677" y="2430"/>
                </a:lnTo>
                <a:lnTo>
                  <a:pt x="678" y="2432"/>
                </a:lnTo>
                <a:lnTo>
                  <a:pt x="679" y="2436"/>
                </a:lnTo>
                <a:lnTo>
                  <a:pt x="679" y="2439"/>
                </a:lnTo>
                <a:lnTo>
                  <a:pt x="679" y="2444"/>
                </a:lnTo>
                <a:lnTo>
                  <a:pt x="677" y="2449"/>
                </a:lnTo>
                <a:lnTo>
                  <a:pt x="673" y="2458"/>
                </a:lnTo>
                <a:lnTo>
                  <a:pt x="672" y="2467"/>
                </a:lnTo>
                <a:lnTo>
                  <a:pt x="672" y="2470"/>
                </a:lnTo>
                <a:lnTo>
                  <a:pt x="673" y="2475"/>
                </a:lnTo>
                <a:lnTo>
                  <a:pt x="675" y="2479"/>
                </a:lnTo>
                <a:lnTo>
                  <a:pt x="679" y="2481"/>
                </a:lnTo>
                <a:lnTo>
                  <a:pt x="690" y="2488"/>
                </a:lnTo>
                <a:lnTo>
                  <a:pt x="705" y="2496"/>
                </a:lnTo>
                <a:lnTo>
                  <a:pt x="712" y="2501"/>
                </a:lnTo>
                <a:lnTo>
                  <a:pt x="719" y="2506"/>
                </a:lnTo>
                <a:lnTo>
                  <a:pt x="722" y="2508"/>
                </a:lnTo>
                <a:lnTo>
                  <a:pt x="723" y="2511"/>
                </a:lnTo>
                <a:lnTo>
                  <a:pt x="724" y="2513"/>
                </a:lnTo>
                <a:lnTo>
                  <a:pt x="725" y="2517"/>
                </a:lnTo>
                <a:lnTo>
                  <a:pt x="716" y="2536"/>
                </a:lnTo>
                <a:lnTo>
                  <a:pt x="711" y="2550"/>
                </a:lnTo>
                <a:lnTo>
                  <a:pt x="724" y="2549"/>
                </a:lnTo>
                <a:lnTo>
                  <a:pt x="742" y="2548"/>
                </a:lnTo>
                <a:lnTo>
                  <a:pt x="744" y="2551"/>
                </a:lnTo>
                <a:lnTo>
                  <a:pt x="748" y="2556"/>
                </a:lnTo>
                <a:lnTo>
                  <a:pt x="750" y="2562"/>
                </a:lnTo>
                <a:lnTo>
                  <a:pt x="753" y="2568"/>
                </a:lnTo>
                <a:lnTo>
                  <a:pt x="759" y="2583"/>
                </a:lnTo>
                <a:lnTo>
                  <a:pt x="765" y="2596"/>
                </a:lnTo>
                <a:lnTo>
                  <a:pt x="770" y="2607"/>
                </a:lnTo>
                <a:lnTo>
                  <a:pt x="776" y="2617"/>
                </a:lnTo>
                <a:lnTo>
                  <a:pt x="780" y="2625"/>
                </a:lnTo>
                <a:lnTo>
                  <a:pt x="782" y="2634"/>
                </a:lnTo>
                <a:lnTo>
                  <a:pt x="782" y="2643"/>
                </a:lnTo>
                <a:lnTo>
                  <a:pt x="784" y="2651"/>
                </a:lnTo>
                <a:lnTo>
                  <a:pt x="785" y="2655"/>
                </a:lnTo>
                <a:lnTo>
                  <a:pt x="787" y="2657"/>
                </a:lnTo>
                <a:lnTo>
                  <a:pt x="790" y="2660"/>
                </a:lnTo>
                <a:lnTo>
                  <a:pt x="793" y="2663"/>
                </a:lnTo>
                <a:lnTo>
                  <a:pt x="800" y="2666"/>
                </a:lnTo>
                <a:lnTo>
                  <a:pt x="809" y="2670"/>
                </a:lnTo>
                <a:lnTo>
                  <a:pt x="812" y="2672"/>
                </a:lnTo>
                <a:lnTo>
                  <a:pt x="813" y="2675"/>
                </a:lnTo>
                <a:lnTo>
                  <a:pt x="814" y="2678"/>
                </a:lnTo>
                <a:lnTo>
                  <a:pt x="814" y="2682"/>
                </a:lnTo>
                <a:lnTo>
                  <a:pt x="811" y="2689"/>
                </a:lnTo>
                <a:lnTo>
                  <a:pt x="807" y="2694"/>
                </a:lnTo>
                <a:lnTo>
                  <a:pt x="806" y="2695"/>
                </a:lnTo>
                <a:lnTo>
                  <a:pt x="806" y="2697"/>
                </a:lnTo>
                <a:lnTo>
                  <a:pt x="807" y="2700"/>
                </a:lnTo>
                <a:lnTo>
                  <a:pt x="809" y="2702"/>
                </a:lnTo>
                <a:lnTo>
                  <a:pt x="812" y="2708"/>
                </a:lnTo>
                <a:lnTo>
                  <a:pt x="813" y="2714"/>
                </a:lnTo>
                <a:lnTo>
                  <a:pt x="813" y="2720"/>
                </a:lnTo>
                <a:lnTo>
                  <a:pt x="811" y="2726"/>
                </a:lnTo>
                <a:lnTo>
                  <a:pt x="809" y="2728"/>
                </a:lnTo>
                <a:lnTo>
                  <a:pt x="806" y="2729"/>
                </a:lnTo>
                <a:lnTo>
                  <a:pt x="803" y="2731"/>
                </a:lnTo>
                <a:lnTo>
                  <a:pt x="798" y="2732"/>
                </a:lnTo>
                <a:lnTo>
                  <a:pt x="788" y="2733"/>
                </a:lnTo>
                <a:lnTo>
                  <a:pt x="779" y="2733"/>
                </a:lnTo>
                <a:lnTo>
                  <a:pt x="774" y="2733"/>
                </a:lnTo>
                <a:lnTo>
                  <a:pt x="769" y="2734"/>
                </a:lnTo>
                <a:lnTo>
                  <a:pt x="766" y="2737"/>
                </a:lnTo>
                <a:lnTo>
                  <a:pt x="762" y="2739"/>
                </a:lnTo>
                <a:lnTo>
                  <a:pt x="760" y="2743"/>
                </a:lnTo>
                <a:lnTo>
                  <a:pt x="759" y="2746"/>
                </a:lnTo>
                <a:lnTo>
                  <a:pt x="760" y="2751"/>
                </a:lnTo>
                <a:lnTo>
                  <a:pt x="761" y="2757"/>
                </a:lnTo>
                <a:lnTo>
                  <a:pt x="768" y="2771"/>
                </a:lnTo>
                <a:lnTo>
                  <a:pt x="778" y="2789"/>
                </a:lnTo>
                <a:lnTo>
                  <a:pt x="788" y="2807"/>
                </a:lnTo>
                <a:lnTo>
                  <a:pt x="797" y="2821"/>
                </a:lnTo>
                <a:lnTo>
                  <a:pt x="804" y="2832"/>
                </a:lnTo>
                <a:lnTo>
                  <a:pt x="810" y="2839"/>
                </a:lnTo>
                <a:lnTo>
                  <a:pt x="812" y="2841"/>
                </a:lnTo>
                <a:lnTo>
                  <a:pt x="812" y="2844"/>
                </a:lnTo>
                <a:lnTo>
                  <a:pt x="812" y="2846"/>
                </a:lnTo>
                <a:lnTo>
                  <a:pt x="810" y="2849"/>
                </a:lnTo>
                <a:lnTo>
                  <a:pt x="803" y="2855"/>
                </a:lnTo>
                <a:lnTo>
                  <a:pt x="799" y="2860"/>
                </a:lnTo>
                <a:lnTo>
                  <a:pt x="798" y="2864"/>
                </a:lnTo>
                <a:lnTo>
                  <a:pt x="799" y="2866"/>
                </a:lnTo>
                <a:lnTo>
                  <a:pt x="801" y="2869"/>
                </a:lnTo>
                <a:lnTo>
                  <a:pt x="806" y="2872"/>
                </a:lnTo>
                <a:lnTo>
                  <a:pt x="819" y="2877"/>
                </a:lnTo>
                <a:lnTo>
                  <a:pt x="831" y="2879"/>
                </a:lnTo>
                <a:lnTo>
                  <a:pt x="837" y="2882"/>
                </a:lnTo>
                <a:lnTo>
                  <a:pt x="842" y="2883"/>
                </a:lnTo>
                <a:lnTo>
                  <a:pt x="844" y="2886"/>
                </a:lnTo>
                <a:lnTo>
                  <a:pt x="847" y="2890"/>
                </a:lnTo>
                <a:lnTo>
                  <a:pt x="847" y="2893"/>
                </a:lnTo>
                <a:lnTo>
                  <a:pt x="847" y="2897"/>
                </a:lnTo>
                <a:lnTo>
                  <a:pt x="845" y="2901"/>
                </a:lnTo>
                <a:lnTo>
                  <a:pt x="844" y="2905"/>
                </a:lnTo>
                <a:lnTo>
                  <a:pt x="841" y="2915"/>
                </a:lnTo>
                <a:lnTo>
                  <a:pt x="839" y="2927"/>
                </a:lnTo>
                <a:lnTo>
                  <a:pt x="841" y="2934"/>
                </a:lnTo>
                <a:lnTo>
                  <a:pt x="842" y="2939"/>
                </a:lnTo>
                <a:lnTo>
                  <a:pt x="844" y="2940"/>
                </a:lnTo>
                <a:lnTo>
                  <a:pt x="847" y="2941"/>
                </a:lnTo>
                <a:lnTo>
                  <a:pt x="850" y="2941"/>
                </a:lnTo>
                <a:lnTo>
                  <a:pt x="854" y="2940"/>
                </a:lnTo>
                <a:lnTo>
                  <a:pt x="861" y="2939"/>
                </a:lnTo>
                <a:lnTo>
                  <a:pt x="867" y="2935"/>
                </a:lnTo>
                <a:lnTo>
                  <a:pt x="873" y="2933"/>
                </a:lnTo>
                <a:lnTo>
                  <a:pt x="879" y="2931"/>
                </a:lnTo>
                <a:lnTo>
                  <a:pt x="881" y="2931"/>
                </a:lnTo>
                <a:lnTo>
                  <a:pt x="882" y="2931"/>
                </a:lnTo>
                <a:lnTo>
                  <a:pt x="883" y="2930"/>
                </a:lnTo>
                <a:lnTo>
                  <a:pt x="885" y="2928"/>
                </a:lnTo>
                <a:lnTo>
                  <a:pt x="887" y="2918"/>
                </a:lnTo>
                <a:lnTo>
                  <a:pt x="891" y="2910"/>
                </a:lnTo>
                <a:lnTo>
                  <a:pt x="898" y="2897"/>
                </a:lnTo>
                <a:lnTo>
                  <a:pt x="906" y="2885"/>
                </a:lnTo>
                <a:lnTo>
                  <a:pt x="908" y="2882"/>
                </a:lnTo>
                <a:lnTo>
                  <a:pt x="911" y="2879"/>
                </a:lnTo>
                <a:lnTo>
                  <a:pt x="912" y="2878"/>
                </a:lnTo>
                <a:lnTo>
                  <a:pt x="913" y="2879"/>
                </a:lnTo>
                <a:lnTo>
                  <a:pt x="914" y="2880"/>
                </a:lnTo>
                <a:lnTo>
                  <a:pt x="916" y="2882"/>
                </a:lnTo>
                <a:lnTo>
                  <a:pt x="920" y="2895"/>
                </a:lnTo>
                <a:lnTo>
                  <a:pt x="926" y="2907"/>
                </a:lnTo>
                <a:lnTo>
                  <a:pt x="930" y="2909"/>
                </a:lnTo>
                <a:lnTo>
                  <a:pt x="935" y="2911"/>
                </a:lnTo>
                <a:lnTo>
                  <a:pt x="938" y="2911"/>
                </a:lnTo>
                <a:lnTo>
                  <a:pt x="943" y="2910"/>
                </a:lnTo>
                <a:lnTo>
                  <a:pt x="946" y="2908"/>
                </a:lnTo>
                <a:lnTo>
                  <a:pt x="951" y="2904"/>
                </a:lnTo>
                <a:lnTo>
                  <a:pt x="955" y="2899"/>
                </a:lnTo>
                <a:lnTo>
                  <a:pt x="957" y="2893"/>
                </a:lnTo>
                <a:lnTo>
                  <a:pt x="959" y="2888"/>
                </a:lnTo>
                <a:lnTo>
                  <a:pt x="963" y="2883"/>
                </a:lnTo>
                <a:lnTo>
                  <a:pt x="968" y="2878"/>
                </a:lnTo>
                <a:lnTo>
                  <a:pt x="973" y="2876"/>
                </a:lnTo>
                <a:lnTo>
                  <a:pt x="976" y="2874"/>
                </a:lnTo>
                <a:lnTo>
                  <a:pt x="981" y="2874"/>
                </a:lnTo>
                <a:lnTo>
                  <a:pt x="986" y="2876"/>
                </a:lnTo>
                <a:lnTo>
                  <a:pt x="989" y="2878"/>
                </a:lnTo>
                <a:lnTo>
                  <a:pt x="994" y="2885"/>
                </a:lnTo>
                <a:lnTo>
                  <a:pt x="998" y="2897"/>
                </a:lnTo>
                <a:lnTo>
                  <a:pt x="1002" y="2911"/>
                </a:lnTo>
                <a:lnTo>
                  <a:pt x="1006" y="2926"/>
                </a:lnTo>
                <a:lnTo>
                  <a:pt x="1007" y="2935"/>
                </a:lnTo>
                <a:lnTo>
                  <a:pt x="1008" y="2943"/>
                </a:lnTo>
                <a:lnTo>
                  <a:pt x="1012" y="2952"/>
                </a:lnTo>
                <a:lnTo>
                  <a:pt x="1017" y="2960"/>
                </a:lnTo>
                <a:lnTo>
                  <a:pt x="1028" y="2973"/>
                </a:lnTo>
                <a:lnTo>
                  <a:pt x="1040" y="2985"/>
                </a:lnTo>
                <a:lnTo>
                  <a:pt x="1044" y="2990"/>
                </a:lnTo>
                <a:lnTo>
                  <a:pt x="1046" y="2993"/>
                </a:lnTo>
                <a:lnTo>
                  <a:pt x="1049" y="2998"/>
                </a:lnTo>
                <a:lnTo>
                  <a:pt x="1050" y="3002"/>
                </a:lnTo>
                <a:lnTo>
                  <a:pt x="1051" y="3010"/>
                </a:lnTo>
                <a:lnTo>
                  <a:pt x="1051" y="3019"/>
                </a:lnTo>
                <a:lnTo>
                  <a:pt x="1051" y="3029"/>
                </a:lnTo>
                <a:lnTo>
                  <a:pt x="1051" y="3040"/>
                </a:lnTo>
                <a:lnTo>
                  <a:pt x="1051" y="3048"/>
                </a:lnTo>
                <a:lnTo>
                  <a:pt x="1051" y="3056"/>
                </a:lnTo>
                <a:lnTo>
                  <a:pt x="1051" y="3065"/>
                </a:lnTo>
                <a:lnTo>
                  <a:pt x="1052" y="3071"/>
                </a:lnTo>
                <a:lnTo>
                  <a:pt x="1056" y="3074"/>
                </a:lnTo>
                <a:lnTo>
                  <a:pt x="1061" y="3077"/>
                </a:lnTo>
                <a:lnTo>
                  <a:pt x="1066" y="3079"/>
                </a:lnTo>
                <a:lnTo>
                  <a:pt x="1072" y="3082"/>
                </a:lnTo>
                <a:lnTo>
                  <a:pt x="1075" y="3085"/>
                </a:lnTo>
                <a:lnTo>
                  <a:pt x="1077" y="3088"/>
                </a:lnTo>
                <a:lnTo>
                  <a:pt x="1078" y="3093"/>
                </a:lnTo>
                <a:lnTo>
                  <a:pt x="1080" y="3098"/>
                </a:lnTo>
                <a:lnTo>
                  <a:pt x="1080" y="3104"/>
                </a:lnTo>
                <a:lnTo>
                  <a:pt x="1082" y="3109"/>
                </a:lnTo>
                <a:lnTo>
                  <a:pt x="1084" y="3115"/>
                </a:lnTo>
                <a:lnTo>
                  <a:pt x="1088" y="3120"/>
                </a:lnTo>
                <a:lnTo>
                  <a:pt x="1095" y="3132"/>
                </a:lnTo>
                <a:lnTo>
                  <a:pt x="1102" y="3144"/>
                </a:lnTo>
                <a:lnTo>
                  <a:pt x="1106" y="3155"/>
                </a:lnTo>
                <a:lnTo>
                  <a:pt x="1108" y="3164"/>
                </a:lnTo>
                <a:lnTo>
                  <a:pt x="1109" y="3174"/>
                </a:lnTo>
                <a:lnTo>
                  <a:pt x="1108" y="3183"/>
                </a:lnTo>
                <a:lnTo>
                  <a:pt x="1108" y="3193"/>
                </a:lnTo>
                <a:lnTo>
                  <a:pt x="1109" y="3199"/>
                </a:lnTo>
                <a:lnTo>
                  <a:pt x="1112" y="3201"/>
                </a:lnTo>
                <a:lnTo>
                  <a:pt x="1114" y="3202"/>
                </a:lnTo>
                <a:lnTo>
                  <a:pt x="1119" y="3202"/>
                </a:lnTo>
                <a:lnTo>
                  <a:pt x="1125" y="3204"/>
                </a:lnTo>
                <a:lnTo>
                  <a:pt x="1131" y="3204"/>
                </a:lnTo>
                <a:lnTo>
                  <a:pt x="1137" y="3204"/>
                </a:lnTo>
                <a:lnTo>
                  <a:pt x="1141" y="3206"/>
                </a:lnTo>
                <a:lnTo>
                  <a:pt x="1146" y="3207"/>
                </a:lnTo>
                <a:lnTo>
                  <a:pt x="1149" y="3211"/>
                </a:lnTo>
                <a:lnTo>
                  <a:pt x="1151" y="3214"/>
                </a:lnTo>
                <a:lnTo>
                  <a:pt x="1151" y="3220"/>
                </a:lnTo>
                <a:lnTo>
                  <a:pt x="1151" y="3227"/>
                </a:lnTo>
                <a:lnTo>
                  <a:pt x="1146" y="3242"/>
                </a:lnTo>
                <a:lnTo>
                  <a:pt x="1143" y="3254"/>
                </a:lnTo>
                <a:lnTo>
                  <a:pt x="1141" y="3258"/>
                </a:lnTo>
                <a:lnTo>
                  <a:pt x="1140" y="3264"/>
                </a:lnTo>
                <a:lnTo>
                  <a:pt x="1140" y="3270"/>
                </a:lnTo>
                <a:lnTo>
                  <a:pt x="1143" y="3276"/>
                </a:lnTo>
                <a:lnTo>
                  <a:pt x="1145" y="3282"/>
                </a:lnTo>
                <a:lnTo>
                  <a:pt x="1149" y="3287"/>
                </a:lnTo>
                <a:lnTo>
                  <a:pt x="1152" y="3290"/>
                </a:lnTo>
                <a:lnTo>
                  <a:pt x="1156" y="3294"/>
                </a:lnTo>
                <a:lnTo>
                  <a:pt x="1164" y="3299"/>
                </a:lnTo>
                <a:lnTo>
                  <a:pt x="1170" y="3304"/>
                </a:lnTo>
                <a:lnTo>
                  <a:pt x="1175" y="3308"/>
                </a:lnTo>
                <a:lnTo>
                  <a:pt x="1178" y="3312"/>
                </a:lnTo>
                <a:lnTo>
                  <a:pt x="1179" y="3317"/>
                </a:lnTo>
                <a:lnTo>
                  <a:pt x="1181" y="3325"/>
                </a:lnTo>
                <a:lnTo>
                  <a:pt x="1181" y="3328"/>
                </a:lnTo>
                <a:lnTo>
                  <a:pt x="1181" y="3332"/>
                </a:lnTo>
                <a:lnTo>
                  <a:pt x="1182" y="3336"/>
                </a:lnTo>
                <a:lnTo>
                  <a:pt x="1184" y="3338"/>
                </a:lnTo>
                <a:lnTo>
                  <a:pt x="1188" y="3340"/>
                </a:lnTo>
                <a:lnTo>
                  <a:pt x="1194" y="3342"/>
                </a:lnTo>
                <a:lnTo>
                  <a:pt x="1202" y="3343"/>
                </a:lnTo>
                <a:lnTo>
                  <a:pt x="1210" y="3346"/>
                </a:lnTo>
                <a:lnTo>
                  <a:pt x="1215" y="3349"/>
                </a:lnTo>
                <a:lnTo>
                  <a:pt x="1219" y="3351"/>
                </a:lnTo>
                <a:lnTo>
                  <a:pt x="1221" y="3356"/>
                </a:lnTo>
                <a:lnTo>
                  <a:pt x="1223" y="3361"/>
                </a:lnTo>
                <a:lnTo>
                  <a:pt x="1223" y="3365"/>
                </a:lnTo>
                <a:lnTo>
                  <a:pt x="1223" y="3370"/>
                </a:lnTo>
                <a:lnTo>
                  <a:pt x="1222" y="3376"/>
                </a:lnTo>
                <a:lnTo>
                  <a:pt x="1221" y="3382"/>
                </a:lnTo>
                <a:lnTo>
                  <a:pt x="1219" y="3393"/>
                </a:lnTo>
                <a:lnTo>
                  <a:pt x="1216" y="3403"/>
                </a:lnTo>
                <a:lnTo>
                  <a:pt x="1217" y="3408"/>
                </a:lnTo>
                <a:lnTo>
                  <a:pt x="1219" y="3410"/>
                </a:lnTo>
                <a:lnTo>
                  <a:pt x="1221" y="3413"/>
                </a:lnTo>
                <a:lnTo>
                  <a:pt x="1223" y="3415"/>
                </a:lnTo>
                <a:lnTo>
                  <a:pt x="1227" y="3416"/>
                </a:lnTo>
                <a:lnTo>
                  <a:pt x="1231" y="3416"/>
                </a:lnTo>
                <a:lnTo>
                  <a:pt x="1234" y="3415"/>
                </a:lnTo>
                <a:lnTo>
                  <a:pt x="1238" y="3414"/>
                </a:lnTo>
                <a:lnTo>
                  <a:pt x="1245" y="3401"/>
                </a:lnTo>
                <a:lnTo>
                  <a:pt x="1252" y="3390"/>
                </a:lnTo>
                <a:lnTo>
                  <a:pt x="1257" y="3390"/>
                </a:lnTo>
                <a:lnTo>
                  <a:pt x="1260" y="3391"/>
                </a:lnTo>
                <a:lnTo>
                  <a:pt x="1264" y="3393"/>
                </a:lnTo>
                <a:lnTo>
                  <a:pt x="1267" y="3395"/>
                </a:lnTo>
                <a:lnTo>
                  <a:pt x="1270" y="3397"/>
                </a:lnTo>
                <a:lnTo>
                  <a:pt x="1271" y="3400"/>
                </a:lnTo>
                <a:lnTo>
                  <a:pt x="1272" y="3402"/>
                </a:lnTo>
                <a:lnTo>
                  <a:pt x="1272" y="3406"/>
                </a:lnTo>
                <a:lnTo>
                  <a:pt x="1269" y="3409"/>
                </a:lnTo>
                <a:lnTo>
                  <a:pt x="1264" y="3413"/>
                </a:lnTo>
                <a:lnTo>
                  <a:pt x="1260" y="3415"/>
                </a:lnTo>
                <a:lnTo>
                  <a:pt x="1258" y="3419"/>
                </a:lnTo>
                <a:lnTo>
                  <a:pt x="1255" y="3424"/>
                </a:lnTo>
                <a:lnTo>
                  <a:pt x="1252" y="3428"/>
                </a:lnTo>
                <a:lnTo>
                  <a:pt x="1247" y="3441"/>
                </a:lnTo>
                <a:lnTo>
                  <a:pt x="1242" y="3453"/>
                </a:lnTo>
                <a:lnTo>
                  <a:pt x="1239" y="3459"/>
                </a:lnTo>
                <a:lnTo>
                  <a:pt x="1235" y="3465"/>
                </a:lnTo>
                <a:lnTo>
                  <a:pt x="1231" y="3470"/>
                </a:lnTo>
                <a:lnTo>
                  <a:pt x="1226" y="3475"/>
                </a:lnTo>
                <a:lnTo>
                  <a:pt x="1221" y="3479"/>
                </a:lnTo>
                <a:lnTo>
                  <a:pt x="1219" y="3483"/>
                </a:lnTo>
                <a:lnTo>
                  <a:pt x="1216" y="3487"/>
                </a:lnTo>
                <a:lnTo>
                  <a:pt x="1216" y="3490"/>
                </a:lnTo>
                <a:lnTo>
                  <a:pt x="1217" y="3493"/>
                </a:lnTo>
                <a:lnTo>
                  <a:pt x="1220" y="3495"/>
                </a:lnTo>
                <a:lnTo>
                  <a:pt x="1223" y="3497"/>
                </a:lnTo>
                <a:lnTo>
                  <a:pt x="1228" y="3498"/>
                </a:lnTo>
                <a:lnTo>
                  <a:pt x="1234" y="3501"/>
                </a:lnTo>
                <a:lnTo>
                  <a:pt x="1239" y="3503"/>
                </a:lnTo>
                <a:lnTo>
                  <a:pt x="1241" y="3506"/>
                </a:lnTo>
                <a:lnTo>
                  <a:pt x="1242" y="3508"/>
                </a:lnTo>
                <a:lnTo>
                  <a:pt x="1242" y="3510"/>
                </a:lnTo>
                <a:lnTo>
                  <a:pt x="1244" y="3515"/>
                </a:lnTo>
                <a:lnTo>
                  <a:pt x="1244" y="3521"/>
                </a:lnTo>
                <a:lnTo>
                  <a:pt x="1246" y="3526"/>
                </a:lnTo>
                <a:lnTo>
                  <a:pt x="1248" y="3532"/>
                </a:lnTo>
                <a:lnTo>
                  <a:pt x="1253" y="3538"/>
                </a:lnTo>
                <a:lnTo>
                  <a:pt x="1263" y="3548"/>
                </a:lnTo>
                <a:lnTo>
                  <a:pt x="1271" y="3556"/>
                </a:lnTo>
                <a:lnTo>
                  <a:pt x="1283" y="3564"/>
                </a:lnTo>
                <a:lnTo>
                  <a:pt x="1294" y="3571"/>
                </a:lnTo>
                <a:lnTo>
                  <a:pt x="1297" y="3575"/>
                </a:lnTo>
                <a:lnTo>
                  <a:pt x="1301" y="3579"/>
                </a:lnTo>
                <a:lnTo>
                  <a:pt x="1303" y="3584"/>
                </a:lnTo>
                <a:lnTo>
                  <a:pt x="1305" y="3590"/>
                </a:lnTo>
                <a:lnTo>
                  <a:pt x="1305" y="3592"/>
                </a:lnTo>
                <a:lnTo>
                  <a:pt x="1305" y="3595"/>
                </a:lnTo>
                <a:lnTo>
                  <a:pt x="1304" y="3596"/>
                </a:lnTo>
                <a:lnTo>
                  <a:pt x="1303" y="3597"/>
                </a:lnTo>
                <a:lnTo>
                  <a:pt x="1301" y="3597"/>
                </a:lnTo>
                <a:lnTo>
                  <a:pt x="1296" y="3597"/>
                </a:lnTo>
                <a:lnTo>
                  <a:pt x="1285" y="3594"/>
                </a:lnTo>
                <a:lnTo>
                  <a:pt x="1276" y="3594"/>
                </a:lnTo>
                <a:lnTo>
                  <a:pt x="1272" y="3595"/>
                </a:lnTo>
                <a:lnTo>
                  <a:pt x="1270" y="3597"/>
                </a:lnTo>
                <a:lnTo>
                  <a:pt x="1267" y="3599"/>
                </a:lnTo>
                <a:lnTo>
                  <a:pt x="1267" y="3603"/>
                </a:lnTo>
                <a:lnTo>
                  <a:pt x="1269" y="3611"/>
                </a:lnTo>
                <a:lnTo>
                  <a:pt x="1272" y="3622"/>
                </a:lnTo>
                <a:lnTo>
                  <a:pt x="1276" y="3633"/>
                </a:lnTo>
                <a:lnTo>
                  <a:pt x="1280" y="3642"/>
                </a:lnTo>
                <a:lnTo>
                  <a:pt x="1284" y="3646"/>
                </a:lnTo>
                <a:lnTo>
                  <a:pt x="1289" y="3648"/>
                </a:lnTo>
                <a:lnTo>
                  <a:pt x="1294" y="3649"/>
                </a:lnTo>
                <a:lnTo>
                  <a:pt x="1301" y="3649"/>
                </a:lnTo>
                <a:lnTo>
                  <a:pt x="1314" y="3648"/>
                </a:lnTo>
                <a:lnTo>
                  <a:pt x="1324" y="3647"/>
                </a:lnTo>
                <a:lnTo>
                  <a:pt x="1328" y="3648"/>
                </a:lnTo>
                <a:lnTo>
                  <a:pt x="1332" y="3649"/>
                </a:lnTo>
                <a:lnTo>
                  <a:pt x="1334" y="3653"/>
                </a:lnTo>
                <a:lnTo>
                  <a:pt x="1338" y="3657"/>
                </a:lnTo>
                <a:lnTo>
                  <a:pt x="1342" y="3670"/>
                </a:lnTo>
                <a:lnTo>
                  <a:pt x="1348" y="3687"/>
                </a:lnTo>
                <a:lnTo>
                  <a:pt x="1352" y="3696"/>
                </a:lnTo>
                <a:lnTo>
                  <a:pt x="1355" y="3704"/>
                </a:lnTo>
                <a:lnTo>
                  <a:pt x="1359" y="3711"/>
                </a:lnTo>
                <a:lnTo>
                  <a:pt x="1362" y="3716"/>
                </a:lnTo>
                <a:lnTo>
                  <a:pt x="1367" y="3720"/>
                </a:lnTo>
                <a:lnTo>
                  <a:pt x="1371" y="3722"/>
                </a:lnTo>
                <a:lnTo>
                  <a:pt x="1374" y="3723"/>
                </a:lnTo>
                <a:lnTo>
                  <a:pt x="1379" y="3723"/>
                </a:lnTo>
                <a:lnTo>
                  <a:pt x="1383" y="3722"/>
                </a:lnTo>
                <a:lnTo>
                  <a:pt x="1386" y="3720"/>
                </a:lnTo>
                <a:lnTo>
                  <a:pt x="1390" y="3716"/>
                </a:lnTo>
                <a:lnTo>
                  <a:pt x="1393" y="3712"/>
                </a:lnTo>
                <a:lnTo>
                  <a:pt x="1396" y="3708"/>
                </a:lnTo>
                <a:lnTo>
                  <a:pt x="1401" y="3704"/>
                </a:lnTo>
                <a:lnTo>
                  <a:pt x="1404" y="3702"/>
                </a:lnTo>
                <a:lnTo>
                  <a:pt x="1409" y="3701"/>
                </a:lnTo>
                <a:lnTo>
                  <a:pt x="1414" y="3701"/>
                </a:lnTo>
                <a:lnTo>
                  <a:pt x="1420" y="3701"/>
                </a:lnTo>
                <a:lnTo>
                  <a:pt x="1424" y="3703"/>
                </a:lnTo>
                <a:lnTo>
                  <a:pt x="1430" y="3706"/>
                </a:lnTo>
                <a:lnTo>
                  <a:pt x="1439" y="3711"/>
                </a:lnTo>
                <a:lnTo>
                  <a:pt x="1446" y="3715"/>
                </a:lnTo>
                <a:lnTo>
                  <a:pt x="1455" y="3717"/>
                </a:lnTo>
                <a:lnTo>
                  <a:pt x="1464" y="3718"/>
                </a:lnTo>
                <a:lnTo>
                  <a:pt x="1469" y="3718"/>
                </a:lnTo>
                <a:lnTo>
                  <a:pt x="1474" y="3718"/>
                </a:lnTo>
                <a:lnTo>
                  <a:pt x="1478" y="3716"/>
                </a:lnTo>
                <a:lnTo>
                  <a:pt x="1480" y="3715"/>
                </a:lnTo>
                <a:lnTo>
                  <a:pt x="1484" y="3709"/>
                </a:lnTo>
                <a:lnTo>
                  <a:pt x="1490" y="3701"/>
                </a:lnTo>
                <a:lnTo>
                  <a:pt x="1500" y="3689"/>
                </a:lnTo>
                <a:lnTo>
                  <a:pt x="1515" y="3674"/>
                </a:lnTo>
                <a:lnTo>
                  <a:pt x="1523" y="3668"/>
                </a:lnTo>
                <a:lnTo>
                  <a:pt x="1530" y="3662"/>
                </a:lnTo>
                <a:lnTo>
                  <a:pt x="1538" y="3659"/>
                </a:lnTo>
                <a:lnTo>
                  <a:pt x="1546" y="3657"/>
                </a:lnTo>
                <a:lnTo>
                  <a:pt x="1557" y="3655"/>
                </a:lnTo>
                <a:lnTo>
                  <a:pt x="1568" y="3653"/>
                </a:lnTo>
                <a:lnTo>
                  <a:pt x="1579" y="3648"/>
                </a:lnTo>
                <a:lnTo>
                  <a:pt x="1591" y="3642"/>
                </a:lnTo>
                <a:lnTo>
                  <a:pt x="1606" y="3634"/>
                </a:lnTo>
                <a:lnTo>
                  <a:pt x="1623" y="3624"/>
                </a:lnTo>
                <a:lnTo>
                  <a:pt x="1637" y="3617"/>
                </a:lnTo>
                <a:lnTo>
                  <a:pt x="1649" y="3611"/>
                </a:lnTo>
                <a:lnTo>
                  <a:pt x="1657" y="3610"/>
                </a:lnTo>
                <a:lnTo>
                  <a:pt x="1666" y="3610"/>
                </a:lnTo>
                <a:lnTo>
                  <a:pt x="1669" y="3610"/>
                </a:lnTo>
                <a:lnTo>
                  <a:pt x="1673" y="3611"/>
                </a:lnTo>
                <a:lnTo>
                  <a:pt x="1675" y="3614"/>
                </a:lnTo>
                <a:lnTo>
                  <a:pt x="1676" y="3617"/>
                </a:lnTo>
                <a:lnTo>
                  <a:pt x="1677" y="3623"/>
                </a:lnTo>
                <a:lnTo>
                  <a:pt x="1677" y="3632"/>
                </a:lnTo>
                <a:lnTo>
                  <a:pt x="1676" y="3639"/>
                </a:lnTo>
                <a:lnTo>
                  <a:pt x="1675" y="3645"/>
                </a:lnTo>
                <a:lnTo>
                  <a:pt x="1674" y="3649"/>
                </a:lnTo>
                <a:lnTo>
                  <a:pt x="1675" y="3655"/>
                </a:lnTo>
                <a:lnTo>
                  <a:pt x="1676" y="3660"/>
                </a:lnTo>
                <a:lnTo>
                  <a:pt x="1681" y="3666"/>
                </a:lnTo>
                <a:lnTo>
                  <a:pt x="1688" y="3672"/>
                </a:lnTo>
                <a:lnTo>
                  <a:pt x="1695" y="3674"/>
                </a:lnTo>
                <a:lnTo>
                  <a:pt x="1699" y="3676"/>
                </a:lnTo>
                <a:lnTo>
                  <a:pt x="1702" y="3674"/>
                </a:lnTo>
                <a:lnTo>
                  <a:pt x="1706" y="3674"/>
                </a:lnTo>
                <a:lnTo>
                  <a:pt x="1710" y="3672"/>
                </a:lnTo>
                <a:lnTo>
                  <a:pt x="1716" y="3666"/>
                </a:lnTo>
                <a:lnTo>
                  <a:pt x="1723" y="3657"/>
                </a:lnTo>
                <a:lnTo>
                  <a:pt x="1727" y="3653"/>
                </a:lnTo>
                <a:lnTo>
                  <a:pt x="1731" y="3649"/>
                </a:lnTo>
                <a:lnTo>
                  <a:pt x="1736" y="3647"/>
                </a:lnTo>
                <a:lnTo>
                  <a:pt x="1739" y="3646"/>
                </a:lnTo>
                <a:lnTo>
                  <a:pt x="1746" y="3646"/>
                </a:lnTo>
                <a:lnTo>
                  <a:pt x="1754" y="3645"/>
                </a:lnTo>
                <a:lnTo>
                  <a:pt x="1757" y="3645"/>
                </a:lnTo>
                <a:lnTo>
                  <a:pt x="1761" y="3643"/>
                </a:lnTo>
                <a:lnTo>
                  <a:pt x="1763" y="3641"/>
                </a:lnTo>
                <a:lnTo>
                  <a:pt x="1767" y="3638"/>
                </a:lnTo>
                <a:lnTo>
                  <a:pt x="1774" y="3632"/>
                </a:lnTo>
                <a:lnTo>
                  <a:pt x="1781" y="3628"/>
                </a:lnTo>
                <a:lnTo>
                  <a:pt x="1784" y="3627"/>
                </a:lnTo>
                <a:lnTo>
                  <a:pt x="1788" y="3626"/>
                </a:lnTo>
                <a:lnTo>
                  <a:pt x="1792" y="3626"/>
                </a:lnTo>
                <a:lnTo>
                  <a:pt x="1795" y="3627"/>
                </a:lnTo>
                <a:lnTo>
                  <a:pt x="1804" y="3629"/>
                </a:lnTo>
                <a:lnTo>
                  <a:pt x="1811" y="3629"/>
                </a:lnTo>
                <a:lnTo>
                  <a:pt x="1814" y="3629"/>
                </a:lnTo>
                <a:lnTo>
                  <a:pt x="1818" y="3628"/>
                </a:lnTo>
                <a:lnTo>
                  <a:pt x="1820" y="3626"/>
                </a:lnTo>
                <a:lnTo>
                  <a:pt x="1823" y="3623"/>
                </a:lnTo>
                <a:lnTo>
                  <a:pt x="1826" y="3614"/>
                </a:lnTo>
                <a:lnTo>
                  <a:pt x="1828" y="3602"/>
                </a:lnTo>
                <a:lnTo>
                  <a:pt x="1828" y="3590"/>
                </a:lnTo>
                <a:lnTo>
                  <a:pt x="1830" y="3579"/>
                </a:lnTo>
                <a:lnTo>
                  <a:pt x="1830" y="3571"/>
                </a:lnTo>
                <a:lnTo>
                  <a:pt x="1831" y="3565"/>
                </a:lnTo>
                <a:lnTo>
                  <a:pt x="1832" y="3561"/>
                </a:lnTo>
                <a:lnTo>
                  <a:pt x="1834" y="3559"/>
                </a:lnTo>
                <a:lnTo>
                  <a:pt x="1837" y="3558"/>
                </a:lnTo>
                <a:lnTo>
                  <a:pt x="1839" y="3557"/>
                </a:lnTo>
                <a:lnTo>
                  <a:pt x="1845" y="3554"/>
                </a:lnTo>
                <a:lnTo>
                  <a:pt x="1850" y="3552"/>
                </a:lnTo>
                <a:lnTo>
                  <a:pt x="1851" y="3551"/>
                </a:lnTo>
                <a:lnTo>
                  <a:pt x="1852" y="3548"/>
                </a:lnTo>
                <a:lnTo>
                  <a:pt x="1853" y="3545"/>
                </a:lnTo>
                <a:lnTo>
                  <a:pt x="1855" y="3541"/>
                </a:lnTo>
                <a:lnTo>
                  <a:pt x="1853" y="3533"/>
                </a:lnTo>
                <a:lnTo>
                  <a:pt x="1851" y="3527"/>
                </a:lnTo>
                <a:lnTo>
                  <a:pt x="1847" y="3521"/>
                </a:lnTo>
                <a:lnTo>
                  <a:pt x="1843" y="3517"/>
                </a:lnTo>
                <a:lnTo>
                  <a:pt x="1840" y="3515"/>
                </a:lnTo>
                <a:lnTo>
                  <a:pt x="1838" y="3513"/>
                </a:lnTo>
                <a:lnTo>
                  <a:pt x="1836" y="3509"/>
                </a:lnTo>
                <a:lnTo>
                  <a:pt x="1834" y="3506"/>
                </a:lnTo>
                <a:lnTo>
                  <a:pt x="1833" y="3501"/>
                </a:lnTo>
                <a:lnTo>
                  <a:pt x="1833" y="3496"/>
                </a:lnTo>
                <a:lnTo>
                  <a:pt x="1833" y="3491"/>
                </a:lnTo>
                <a:lnTo>
                  <a:pt x="1833" y="3487"/>
                </a:lnTo>
                <a:lnTo>
                  <a:pt x="1836" y="3476"/>
                </a:lnTo>
                <a:lnTo>
                  <a:pt x="1837" y="3465"/>
                </a:lnTo>
                <a:lnTo>
                  <a:pt x="1839" y="3456"/>
                </a:lnTo>
                <a:lnTo>
                  <a:pt x="1839" y="3446"/>
                </a:lnTo>
                <a:lnTo>
                  <a:pt x="1838" y="3437"/>
                </a:lnTo>
                <a:lnTo>
                  <a:pt x="1836" y="3426"/>
                </a:lnTo>
                <a:lnTo>
                  <a:pt x="1831" y="3414"/>
                </a:lnTo>
                <a:lnTo>
                  <a:pt x="1824" y="3403"/>
                </a:lnTo>
                <a:lnTo>
                  <a:pt x="1817" y="3395"/>
                </a:lnTo>
                <a:lnTo>
                  <a:pt x="1811" y="3387"/>
                </a:lnTo>
                <a:lnTo>
                  <a:pt x="1808" y="3383"/>
                </a:lnTo>
                <a:lnTo>
                  <a:pt x="1807" y="3378"/>
                </a:lnTo>
                <a:lnTo>
                  <a:pt x="1805" y="3375"/>
                </a:lnTo>
                <a:lnTo>
                  <a:pt x="1805" y="3370"/>
                </a:lnTo>
                <a:lnTo>
                  <a:pt x="1804" y="3357"/>
                </a:lnTo>
                <a:lnTo>
                  <a:pt x="1804" y="3339"/>
                </a:lnTo>
                <a:lnTo>
                  <a:pt x="1805" y="3321"/>
                </a:lnTo>
                <a:lnTo>
                  <a:pt x="1807" y="3308"/>
                </a:lnTo>
                <a:lnTo>
                  <a:pt x="1811" y="3299"/>
                </a:lnTo>
                <a:lnTo>
                  <a:pt x="1814" y="3289"/>
                </a:lnTo>
                <a:lnTo>
                  <a:pt x="1818" y="3277"/>
                </a:lnTo>
                <a:lnTo>
                  <a:pt x="1819" y="3264"/>
                </a:lnTo>
                <a:lnTo>
                  <a:pt x="1819" y="3249"/>
                </a:lnTo>
                <a:lnTo>
                  <a:pt x="1819" y="3232"/>
                </a:lnTo>
                <a:lnTo>
                  <a:pt x="1819" y="3225"/>
                </a:lnTo>
                <a:lnTo>
                  <a:pt x="1820" y="3217"/>
                </a:lnTo>
                <a:lnTo>
                  <a:pt x="1821" y="3211"/>
                </a:lnTo>
                <a:lnTo>
                  <a:pt x="1823" y="3207"/>
                </a:lnTo>
                <a:lnTo>
                  <a:pt x="1827" y="3201"/>
                </a:lnTo>
                <a:lnTo>
                  <a:pt x="1830" y="3197"/>
                </a:lnTo>
                <a:lnTo>
                  <a:pt x="1832" y="3192"/>
                </a:lnTo>
                <a:lnTo>
                  <a:pt x="1834" y="3185"/>
                </a:lnTo>
                <a:lnTo>
                  <a:pt x="1836" y="3176"/>
                </a:lnTo>
                <a:lnTo>
                  <a:pt x="1837" y="3170"/>
                </a:lnTo>
                <a:lnTo>
                  <a:pt x="1839" y="3166"/>
                </a:lnTo>
                <a:lnTo>
                  <a:pt x="1843" y="3164"/>
                </a:lnTo>
                <a:lnTo>
                  <a:pt x="1846" y="3164"/>
                </a:lnTo>
                <a:lnTo>
                  <a:pt x="1850" y="3166"/>
                </a:lnTo>
                <a:lnTo>
                  <a:pt x="1853" y="3169"/>
                </a:lnTo>
                <a:lnTo>
                  <a:pt x="1857" y="3174"/>
                </a:lnTo>
                <a:lnTo>
                  <a:pt x="1861" y="3179"/>
                </a:lnTo>
                <a:lnTo>
                  <a:pt x="1865" y="3182"/>
                </a:lnTo>
                <a:lnTo>
                  <a:pt x="1868" y="3182"/>
                </a:lnTo>
                <a:lnTo>
                  <a:pt x="1869" y="3182"/>
                </a:lnTo>
                <a:lnTo>
                  <a:pt x="1871" y="3181"/>
                </a:lnTo>
                <a:lnTo>
                  <a:pt x="1875" y="3179"/>
                </a:lnTo>
                <a:lnTo>
                  <a:pt x="1880" y="3174"/>
                </a:lnTo>
                <a:lnTo>
                  <a:pt x="1884" y="3170"/>
                </a:lnTo>
                <a:lnTo>
                  <a:pt x="1890" y="3166"/>
                </a:lnTo>
                <a:lnTo>
                  <a:pt x="1896" y="3163"/>
                </a:lnTo>
                <a:lnTo>
                  <a:pt x="1905" y="3160"/>
                </a:lnTo>
                <a:lnTo>
                  <a:pt x="1910" y="3156"/>
                </a:lnTo>
                <a:lnTo>
                  <a:pt x="1916" y="3151"/>
                </a:lnTo>
                <a:lnTo>
                  <a:pt x="1922" y="3143"/>
                </a:lnTo>
                <a:lnTo>
                  <a:pt x="1926" y="3132"/>
                </a:lnTo>
                <a:lnTo>
                  <a:pt x="1931" y="3123"/>
                </a:lnTo>
                <a:lnTo>
                  <a:pt x="1932" y="3117"/>
                </a:lnTo>
                <a:lnTo>
                  <a:pt x="1935" y="3112"/>
                </a:lnTo>
                <a:lnTo>
                  <a:pt x="1939" y="3109"/>
                </a:lnTo>
                <a:lnTo>
                  <a:pt x="1943" y="3105"/>
                </a:lnTo>
                <a:lnTo>
                  <a:pt x="1953" y="3099"/>
                </a:lnTo>
                <a:lnTo>
                  <a:pt x="1964" y="3092"/>
                </a:lnTo>
                <a:lnTo>
                  <a:pt x="1975" y="3085"/>
                </a:lnTo>
                <a:lnTo>
                  <a:pt x="1985" y="3074"/>
                </a:lnTo>
                <a:lnTo>
                  <a:pt x="1996" y="3061"/>
                </a:lnTo>
                <a:lnTo>
                  <a:pt x="2004" y="3050"/>
                </a:lnTo>
                <a:lnTo>
                  <a:pt x="2014" y="3041"/>
                </a:lnTo>
                <a:lnTo>
                  <a:pt x="2026" y="3030"/>
                </a:lnTo>
                <a:lnTo>
                  <a:pt x="2039" y="3021"/>
                </a:lnTo>
                <a:lnTo>
                  <a:pt x="2051" y="3010"/>
                </a:lnTo>
                <a:lnTo>
                  <a:pt x="2056" y="3005"/>
                </a:lnTo>
                <a:lnTo>
                  <a:pt x="2059" y="3000"/>
                </a:lnTo>
                <a:lnTo>
                  <a:pt x="2061" y="2994"/>
                </a:lnTo>
                <a:lnTo>
                  <a:pt x="2064" y="2990"/>
                </a:lnTo>
                <a:lnTo>
                  <a:pt x="2067" y="2978"/>
                </a:lnTo>
                <a:lnTo>
                  <a:pt x="2070" y="2962"/>
                </a:lnTo>
                <a:lnTo>
                  <a:pt x="2073" y="2948"/>
                </a:lnTo>
                <a:lnTo>
                  <a:pt x="2076" y="2937"/>
                </a:lnTo>
                <a:lnTo>
                  <a:pt x="2077" y="2929"/>
                </a:lnTo>
                <a:lnTo>
                  <a:pt x="2077" y="2922"/>
                </a:lnTo>
                <a:lnTo>
                  <a:pt x="2077" y="2918"/>
                </a:lnTo>
                <a:lnTo>
                  <a:pt x="2075" y="2914"/>
                </a:lnTo>
                <a:lnTo>
                  <a:pt x="2072" y="2910"/>
                </a:lnTo>
                <a:lnTo>
                  <a:pt x="2069" y="2907"/>
                </a:lnTo>
                <a:lnTo>
                  <a:pt x="2061" y="2899"/>
                </a:lnTo>
                <a:lnTo>
                  <a:pt x="2056" y="2891"/>
                </a:lnTo>
                <a:lnTo>
                  <a:pt x="2052" y="2884"/>
                </a:lnTo>
                <a:lnTo>
                  <a:pt x="2050" y="2877"/>
                </a:lnTo>
                <a:lnTo>
                  <a:pt x="2050" y="2871"/>
                </a:lnTo>
                <a:lnTo>
                  <a:pt x="2052" y="2864"/>
                </a:lnTo>
                <a:lnTo>
                  <a:pt x="2057" y="2858"/>
                </a:lnTo>
                <a:lnTo>
                  <a:pt x="2063" y="2853"/>
                </a:lnTo>
                <a:lnTo>
                  <a:pt x="2079" y="2841"/>
                </a:lnTo>
                <a:lnTo>
                  <a:pt x="2098" y="2826"/>
                </a:lnTo>
                <a:lnTo>
                  <a:pt x="2105" y="2819"/>
                </a:lnTo>
                <a:lnTo>
                  <a:pt x="2111" y="2813"/>
                </a:lnTo>
                <a:lnTo>
                  <a:pt x="2115" y="2809"/>
                </a:lnTo>
                <a:lnTo>
                  <a:pt x="2121" y="2808"/>
                </a:lnTo>
                <a:lnTo>
                  <a:pt x="2126" y="2809"/>
                </a:lnTo>
                <a:lnTo>
                  <a:pt x="2130" y="2811"/>
                </a:lnTo>
                <a:lnTo>
                  <a:pt x="2135" y="2815"/>
                </a:lnTo>
                <a:lnTo>
                  <a:pt x="2140" y="2821"/>
                </a:lnTo>
                <a:lnTo>
                  <a:pt x="2145" y="2827"/>
                </a:lnTo>
                <a:lnTo>
                  <a:pt x="2149" y="2832"/>
                </a:lnTo>
                <a:lnTo>
                  <a:pt x="2154" y="2834"/>
                </a:lnTo>
                <a:lnTo>
                  <a:pt x="2159" y="2835"/>
                </a:lnTo>
                <a:lnTo>
                  <a:pt x="2164" y="2835"/>
                </a:lnTo>
                <a:lnTo>
                  <a:pt x="2170" y="2833"/>
                </a:lnTo>
                <a:lnTo>
                  <a:pt x="2174" y="2829"/>
                </a:lnTo>
                <a:lnTo>
                  <a:pt x="2180" y="2823"/>
                </a:lnTo>
                <a:lnTo>
                  <a:pt x="2191" y="2814"/>
                </a:lnTo>
                <a:lnTo>
                  <a:pt x="2202" y="2806"/>
                </a:lnTo>
                <a:lnTo>
                  <a:pt x="2209" y="2801"/>
                </a:lnTo>
                <a:lnTo>
                  <a:pt x="2214" y="2795"/>
                </a:lnTo>
                <a:lnTo>
                  <a:pt x="2217" y="2789"/>
                </a:lnTo>
                <a:lnTo>
                  <a:pt x="2220" y="2781"/>
                </a:lnTo>
                <a:lnTo>
                  <a:pt x="2220" y="2772"/>
                </a:lnTo>
                <a:lnTo>
                  <a:pt x="2218" y="2764"/>
                </a:lnTo>
                <a:lnTo>
                  <a:pt x="2216" y="2754"/>
                </a:lnTo>
                <a:lnTo>
                  <a:pt x="2211" y="2745"/>
                </a:lnTo>
                <a:lnTo>
                  <a:pt x="2208" y="2735"/>
                </a:lnTo>
                <a:lnTo>
                  <a:pt x="2203" y="2726"/>
                </a:lnTo>
                <a:lnTo>
                  <a:pt x="2199" y="2716"/>
                </a:lnTo>
                <a:lnTo>
                  <a:pt x="2196" y="2709"/>
                </a:lnTo>
                <a:lnTo>
                  <a:pt x="2195" y="2702"/>
                </a:lnTo>
                <a:lnTo>
                  <a:pt x="2195" y="2694"/>
                </a:lnTo>
                <a:lnTo>
                  <a:pt x="2196" y="2687"/>
                </a:lnTo>
                <a:lnTo>
                  <a:pt x="2199" y="2681"/>
                </a:lnTo>
                <a:lnTo>
                  <a:pt x="2204" y="2675"/>
                </a:lnTo>
                <a:lnTo>
                  <a:pt x="2206" y="2669"/>
                </a:lnTo>
                <a:lnTo>
                  <a:pt x="2210" y="2663"/>
                </a:lnTo>
                <a:lnTo>
                  <a:pt x="2211" y="2656"/>
                </a:lnTo>
                <a:lnTo>
                  <a:pt x="2212" y="2650"/>
                </a:lnTo>
                <a:lnTo>
                  <a:pt x="2215" y="2646"/>
                </a:lnTo>
                <a:lnTo>
                  <a:pt x="2218" y="2645"/>
                </a:lnTo>
                <a:lnTo>
                  <a:pt x="2222" y="2644"/>
                </a:lnTo>
                <a:lnTo>
                  <a:pt x="2226" y="2645"/>
                </a:lnTo>
                <a:lnTo>
                  <a:pt x="2229" y="2647"/>
                </a:lnTo>
                <a:lnTo>
                  <a:pt x="2233" y="2651"/>
                </a:lnTo>
                <a:lnTo>
                  <a:pt x="2235" y="2655"/>
                </a:lnTo>
                <a:lnTo>
                  <a:pt x="2239" y="2659"/>
                </a:lnTo>
                <a:lnTo>
                  <a:pt x="2243" y="2662"/>
                </a:lnTo>
                <a:lnTo>
                  <a:pt x="2250" y="2664"/>
                </a:lnTo>
                <a:lnTo>
                  <a:pt x="2258" y="2664"/>
                </a:lnTo>
                <a:lnTo>
                  <a:pt x="2267" y="2663"/>
                </a:lnTo>
                <a:lnTo>
                  <a:pt x="2275" y="2662"/>
                </a:lnTo>
                <a:lnTo>
                  <a:pt x="2284" y="2663"/>
                </a:lnTo>
                <a:lnTo>
                  <a:pt x="2291" y="2665"/>
                </a:lnTo>
                <a:lnTo>
                  <a:pt x="2298" y="2668"/>
                </a:lnTo>
                <a:lnTo>
                  <a:pt x="2308" y="2669"/>
                </a:lnTo>
                <a:lnTo>
                  <a:pt x="2318" y="2669"/>
                </a:lnTo>
                <a:lnTo>
                  <a:pt x="2329" y="2666"/>
                </a:lnTo>
                <a:lnTo>
                  <a:pt x="2340" y="2664"/>
                </a:lnTo>
                <a:lnTo>
                  <a:pt x="2349" y="2659"/>
                </a:lnTo>
                <a:lnTo>
                  <a:pt x="2359" y="2656"/>
                </a:lnTo>
                <a:lnTo>
                  <a:pt x="2367" y="2653"/>
                </a:lnTo>
                <a:lnTo>
                  <a:pt x="2374" y="2653"/>
                </a:lnTo>
                <a:lnTo>
                  <a:pt x="2380" y="2653"/>
                </a:lnTo>
                <a:lnTo>
                  <a:pt x="2386" y="2656"/>
                </a:lnTo>
                <a:lnTo>
                  <a:pt x="2391" y="2658"/>
                </a:lnTo>
                <a:lnTo>
                  <a:pt x="2394" y="2659"/>
                </a:lnTo>
                <a:lnTo>
                  <a:pt x="2400" y="2660"/>
                </a:lnTo>
                <a:lnTo>
                  <a:pt x="2406" y="2660"/>
                </a:lnTo>
                <a:lnTo>
                  <a:pt x="2412" y="2660"/>
                </a:lnTo>
                <a:lnTo>
                  <a:pt x="2420" y="2660"/>
                </a:lnTo>
                <a:lnTo>
                  <a:pt x="2429" y="2660"/>
                </a:lnTo>
                <a:lnTo>
                  <a:pt x="2432" y="2662"/>
                </a:lnTo>
                <a:lnTo>
                  <a:pt x="2436" y="2663"/>
                </a:lnTo>
                <a:lnTo>
                  <a:pt x="2438" y="2664"/>
                </a:lnTo>
                <a:lnTo>
                  <a:pt x="2439" y="2665"/>
                </a:lnTo>
                <a:lnTo>
                  <a:pt x="2438" y="2666"/>
                </a:lnTo>
                <a:lnTo>
                  <a:pt x="2435" y="2670"/>
                </a:lnTo>
                <a:lnTo>
                  <a:pt x="2426" y="2677"/>
                </a:lnTo>
                <a:lnTo>
                  <a:pt x="2417" y="2683"/>
                </a:lnTo>
                <a:lnTo>
                  <a:pt x="2406" y="2689"/>
                </a:lnTo>
                <a:lnTo>
                  <a:pt x="2396" y="2695"/>
                </a:lnTo>
                <a:lnTo>
                  <a:pt x="2390" y="2699"/>
                </a:lnTo>
                <a:lnTo>
                  <a:pt x="2384" y="2704"/>
                </a:lnTo>
                <a:lnTo>
                  <a:pt x="2379" y="2710"/>
                </a:lnTo>
                <a:lnTo>
                  <a:pt x="2375" y="2716"/>
                </a:lnTo>
                <a:lnTo>
                  <a:pt x="2372" y="2725"/>
                </a:lnTo>
                <a:lnTo>
                  <a:pt x="2369" y="2732"/>
                </a:lnTo>
                <a:lnTo>
                  <a:pt x="2368" y="2740"/>
                </a:lnTo>
                <a:lnTo>
                  <a:pt x="2368" y="2747"/>
                </a:lnTo>
                <a:lnTo>
                  <a:pt x="2367" y="2763"/>
                </a:lnTo>
                <a:lnTo>
                  <a:pt x="2366" y="2775"/>
                </a:lnTo>
                <a:lnTo>
                  <a:pt x="2363" y="2785"/>
                </a:lnTo>
                <a:lnTo>
                  <a:pt x="2362" y="2794"/>
                </a:lnTo>
                <a:lnTo>
                  <a:pt x="2362" y="2797"/>
                </a:lnTo>
                <a:lnTo>
                  <a:pt x="2363" y="2800"/>
                </a:lnTo>
                <a:lnTo>
                  <a:pt x="2366" y="2802"/>
                </a:lnTo>
                <a:lnTo>
                  <a:pt x="2369" y="2803"/>
                </a:lnTo>
                <a:lnTo>
                  <a:pt x="2373" y="2804"/>
                </a:lnTo>
                <a:lnTo>
                  <a:pt x="2378" y="2804"/>
                </a:lnTo>
                <a:lnTo>
                  <a:pt x="2382" y="2802"/>
                </a:lnTo>
                <a:lnTo>
                  <a:pt x="2387" y="2800"/>
                </a:lnTo>
                <a:lnTo>
                  <a:pt x="2391" y="2797"/>
                </a:lnTo>
                <a:lnTo>
                  <a:pt x="2394" y="2795"/>
                </a:lnTo>
                <a:lnTo>
                  <a:pt x="2399" y="2794"/>
                </a:lnTo>
                <a:lnTo>
                  <a:pt x="2403" y="2794"/>
                </a:lnTo>
                <a:lnTo>
                  <a:pt x="2405" y="2795"/>
                </a:lnTo>
                <a:lnTo>
                  <a:pt x="2407" y="2796"/>
                </a:lnTo>
                <a:lnTo>
                  <a:pt x="2409" y="2798"/>
                </a:lnTo>
                <a:lnTo>
                  <a:pt x="2410" y="2802"/>
                </a:lnTo>
                <a:lnTo>
                  <a:pt x="2411" y="2810"/>
                </a:lnTo>
                <a:lnTo>
                  <a:pt x="2415" y="2815"/>
                </a:lnTo>
                <a:lnTo>
                  <a:pt x="2418" y="2820"/>
                </a:lnTo>
                <a:lnTo>
                  <a:pt x="2424" y="2825"/>
                </a:lnTo>
                <a:lnTo>
                  <a:pt x="2429" y="2830"/>
                </a:lnTo>
                <a:lnTo>
                  <a:pt x="2432" y="2835"/>
                </a:lnTo>
                <a:lnTo>
                  <a:pt x="2432" y="2839"/>
                </a:lnTo>
                <a:lnTo>
                  <a:pt x="2431" y="2841"/>
                </a:lnTo>
                <a:lnTo>
                  <a:pt x="2429" y="2845"/>
                </a:lnTo>
                <a:lnTo>
                  <a:pt x="2425" y="2847"/>
                </a:lnTo>
                <a:lnTo>
                  <a:pt x="2418" y="2853"/>
                </a:lnTo>
                <a:lnTo>
                  <a:pt x="2413" y="2858"/>
                </a:lnTo>
                <a:lnTo>
                  <a:pt x="2413" y="2860"/>
                </a:lnTo>
                <a:lnTo>
                  <a:pt x="2413" y="2863"/>
                </a:lnTo>
                <a:lnTo>
                  <a:pt x="2416" y="2865"/>
                </a:lnTo>
                <a:lnTo>
                  <a:pt x="2419" y="2867"/>
                </a:lnTo>
                <a:lnTo>
                  <a:pt x="2422" y="2871"/>
                </a:lnTo>
                <a:lnTo>
                  <a:pt x="2424" y="2873"/>
                </a:lnTo>
                <a:lnTo>
                  <a:pt x="2425" y="2876"/>
                </a:lnTo>
                <a:lnTo>
                  <a:pt x="2425" y="2879"/>
                </a:lnTo>
                <a:lnTo>
                  <a:pt x="2423" y="2885"/>
                </a:lnTo>
                <a:lnTo>
                  <a:pt x="2419" y="2892"/>
                </a:lnTo>
                <a:lnTo>
                  <a:pt x="2415" y="2899"/>
                </a:lnTo>
                <a:lnTo>
                  <a:pt x="2409" y="2905"/>
                </a:lnTo>
                <a:lnTo>
                  <a:pt x="2405" y="2908"/>
                </a:lnTo>
                <a:lnTo>
                  <a:pt x="2400" y="2910"/>
                </a:lnTo>
                <a:lnTo>
                  <a:pt x="2396" y="2912"/>
                </a:lnTo>
                <a:lnTo>
                  <a:pt x="2391" y="2914"/>
                </a:lnTo>
                <a:lnTo>
                  <a:pt x="2380" y="2917"/>
                </a:lnTo>
                <a:lnTo>
                  <a:pt x="2373" y="2920"/>
                </a:lnTo>
                <a:lnTo>
                  <a:pt x="2371" y="2922"/>
                </a:lnTo>
                <a:lnTo>
                  <a:pt x="2369" y="2924"/>
                </a:lnTo>
                <a:lnTo>
                  <a:pt x="2369" y="2927"/>
                </a:lnTo>
                <a:lnTo>
                  <a:pt x="2371" y="2930"/>
                </a:lnTo>
                <a:lnTo>
                  <a:pt x="2373" y="2935"/>
                </a:lnTo>
                <a:lnTo>
                  <a:pt x="2379" y="2940"/>
                </a:lnTo>
                <a:lnTo>
                  <a:pt x="2385" y="2946"/>
                </a:lnTo>
                <a:lnTo>
                  <a:pt x="2393" y="2952"/>
                </a:lnTo>
                <a:lnTo>
                  <a:pt x="2412" y="2965"/>
                </a:lnTo>
                <a:lnTo>
                  <a:pt x="2430" y="2979"/>
                </a:lnTo>
                <a:lnTo>
                  <a:pt x="2444" y="2992"/>
                </a:lnTo>
                <a:lnTo>
                  <a:pt x="2456" y="3003"/>
                </a:lnTo>
                <a:lnTo>
                  <a:pt x="2462" y="3008"/>
                </a:lnTo>
                <a:lnTo>
                  <a:pt x="2467" y="3010"/>
                </a:lnTo>
                <a:lnTo>
                  <a:pt x="2473" y="3014"/>
                </a:lnTo>
                <a:lnTo>
                  <a:pt x="2479" y="3015"/>
                </a:lnTo>
                <a:lnTo>
                  <a:pt x="2486" y="3015"/>
                </a:lnTo>
                <a:lnTo>
                  <a:pt x="2492" y="3014"/>
                </a:lnTo>
                <a:lnTo>
                  <a:pt x="2498" y="3011"/>
                </a:lnTo>
                <a:lnTo>
                  <a:pt x="2504" y="3008"/>
                </a:lnTo>
                <a:lnTo>
                  <a:pt x="2511" y="3003"/>
                </a:lnTo>
                <a:lnTo>
                  <a:pt x="2517" y="3000"/>
                </a:lnTo>
                <a:lnTo>
                  <a:pt x="2523" y="2998"/>
                </a:lnTo>
                <a:lnTo>
                  <a:pt x="2530" y="2998"/>
                </a:lnTo>
                <a:lnTo>
                  <a:pt x="2545" y="3000"/>
                </a:lnTo>
                <a:lnTo>
                  <a:pt x="2563" y="3003"/>
                </a:lnTo>
                <a:lnTo>
                  <a:pt x="2571" y="3003"/>
                </a:lnTo>
                <a:lnTo>
                  <a:pt x="2580" y="3002"/>
                </a:lnTo>
                <a:lnTo>
                  <a:pt x="2582" y="3002"/>
                </a:lnTo>
                <a:lnTo>
                  <a:pt x="2585" y="2999"/>
                </a:lnTo>
                <a:lnTo>
                  <a:pt x="2587" y="2998"/>
                </a:lnTo>
                <a:lnTo>
                  <a:pt x="2588" y="2996"/>
                </a:lnTo>
                <a:lnTo>
                  <a:pt x="2593" y="2981"/>
                </a:lnTo>
                <a:lnTo>
                  <a:pt x="2601" y="2964"/>
                </a:lnTo>
                <a:lnTo>
                  <a:pt x="2607" y="2954"/>
                </a:lnTo>
                <a:lnTo>
                  <a:pt x="2614" y="2945"/>
                </a:lnTo>
                <a:lnTo>
                  <a:pt x="2623" y="2936"/>
                </a:lnTo>
                <a:lnTo>
                  <a:pt x="2632" y="2928"/>
                </a:lnTo>
                <a:lnTo>
                  <a:pt x="2643" y="2922"/>
                </a:lnTo>
                <a:lnTo>
                  <a:pt x="2652" y="2918"/>
                </a:lnTo>
                <a:lnTo>
                  <a:pt x="2661" y="2917"/>
                </a:lnTo>
                <a:lnTo>
                  <a:pt x="2669" y="2917"/>
                </a:lnTo>
                <a:lnTo>
                  <a:pt x="2676" y="2918"/>
                </a:lnTo>
                <a:lnTo>
                  <a:pt x="2683" y="2921"/>
                </a:lnTo>
                <a:lnTo>
                  <a:pt x="2688" y="2924"/>
                </a:lnTo>
                <a:lnTo>
                  <a:pt x="2692" y="2928"/>
                </a:lnTo>
                <a:lnTo>
                  <a:pt x="2694" y="2930"/>
                </a:lnTo>
                <a:lnTo>
                  <a:pt x="2696" y="2934"/>
                </a:lnTo>
                <a:lnTo>
                  <a:pt x="2697" y="2937"/>
                </a:lnTo>
                <a:lnTo>
                  <a:pt x="2699" y="2942"/>
                </a:lnTo>
                <a:lnTo>
                  <a:pt x="2699" y="2949"/>
                </a:lnTo>
                <a:lnTo>
                  <a:pt x="2700" y="2956"/>
                </a:lnTo>
                <a:lnTo>
                  <a:pt x="2701" y="2959"/>
                </a:lnTo>
                <a:lnTo>
                  <a:pt x="2703" y="2960"/>
                </a:lnTo>
                <a:lnTo>
                  <a:pt x="2705" y="2961"/>
                </a:lnTo>
                <a:lnTo>
                  <a:pt x="2708" y="2961"/>
                </a:lnTo>
                <a:lnTo>
                  <a:pt x="2714" y="2961"/>
                </a:lnTo>
                <a:lnTo>
                  <a:pt x="2722" y="2961"/>
                </a:lnTo>
                <a:lnTo>
                  <a:pt x="2727" y="2961"/>
                </a:lnTo>
                <a:lnTo>
                  <a:pt x="2731" y="2962"/>
                </a:lnTo>
                <a:lnTo>
                  <a:pt x="2733" y="2964"/>
                </a:lnTo>
                <a:lnTo>
                  <a:pt x="2735" y="2966"/>
                </a:lnTo>
                <a:lnTo>
                  <a:pt x="2737" y="2970"/>
                </a:lnTo>
                <a:lnTo>
                  <a:pt x="2738" y="2973"/>
                </a:lnTo>
                <a:lnTo>
                  <a:pt x="2738" y="2979"/>
                </a:lnTo>
                <a:lnTo>
                  <a:pt x="2738" y="2985"/>
                </a:lnTo>
                <a:lnTo>
                  <a:pt x="2734" y="2997"/>
                </a:lnTo>
                <a:lnTo>
                  <a:pt x="2730" y="3005"/>
                </a:lnTo>
                <a:lnTo>
                  <a:pt x="2726" y="3014"/>
                </a:lnTo>
                <a:lnTo>
                  <a:pt x="2724" y="3023"/>
                </a:lnTo>
                <a:lnTo>
                  <a:pt x="2724" y="3028"/>
                </a:lnTo>
                <a:lnTo>
                  <a:pt x="2724" y="3031"/>
                </a:lnTo>
                <a:lnTo>
                  <a:pt x="2725" y="3035"/>
                </a:lnTo>
                <a:lnTo>
                  <a:pt x="2726" y="3037"/>
                </a:lnTo>
                <a:lnTo>
                  <a:pt x="2728" y="3040"/>
                </a:lnTo>
                <a:lnTo>
                  <a:pt x="2732" y="3041"/>
                </a:lnTo>
                <a:lnTo>
                  <a:pt x="2735" y="3041"/>
                </a:lnTo>
                <a:lnTo>
                  <a:pt x="2739" y="3041"/>
                </a:lnTo>
                <a:lnTo>
                  <a:pt x="2743" y="3041"/>
                </a:lnTo>
                <a:lnTo>
                  <a:pt x="2746" y="3042"/>
                </a:lnTo>
                <a:lnTo>
                  <a:pt x="2749" y="3043"/>
                </a:lnTo>
                <a:lnTo>
                  <a:pt x="2750" y="3044"/>
                </a:lnTo>
                <a:lnTo>
                  <a:pt x="2750" y="3046"/>
                </a:lnTo>
                <a:lnTo>
                  <a:pt x="2749" y="3048"/>
                </a:lnTo>
                <a:lnTo>
                  <a:pt x="2747" y="3050"/>
                </a:lnTo>
                <a:lnTo>
                  <a:pt x="2745" y="3053"/>
                </a:lnTo>
                <a:lnTo>
                  <a:pt x="2741" y="3057"/>
                </a:lnTo>
                <a:lnTo>
                  <a:pt x="2739" y="3063"/>
                </a:lnTo>
                <a:lnTo>
                  <a:pt x="2737" y="3071"/>
                </a:lnTo>
                <a:lnTo>
                  <a:pt x="2737" y="3078"/>
                </a:lnTo>
                <a:lnTo>
                  <a:pt x="2738" y="3080"/>
                </a:lnTo>
                <a:lnTo>
                  <a:pt x="2739" y="3082"/>
                </a:lnTo>
                <a:lnTo>
                  <a:pt x="2740" y="3082"/>
                </a:lnTo>
                <a:lnTo>
                  <a:pt x="2743" y="3082"/>
                </a:lnTo>
                <a:lnTo>
                  <a:pt x="2749" y="3084"/>
                </a:lnTo>
                <a:lnTo>
                  <a:pt x="2756" y="3081"/>
                </a:lnTo>
                <a:lnTo>
                  <a:pt x="2768" y="3077"/>
                </a:lnTo>
                <a:lnTo>
                  <a:pt x="2782" y="3071"/>
                </a:lnTo>
                <a:lnTo>
                  <a:pt x="2795" y="3066"/>
                </a:lnTo>
                <a:lnTo>
                  <a:pt x="2807" y="3062"/>
                </a:lnTo>
                <a:lnTo>
                  <a:pt x="2812" y="3062"/>
                </a:lnTo>
                <a:lnTo>
                  <a:pt x="2815" y="3062"/>
                </a:lnTo>
                <a:lnTo>
                  <a:pt x="2820" y="3062"/>
                </a:lnTo>
                <a:lnTo>
                  <a:pt x="2823" y="3065"/>
                </a:lnTo>
                <a:lnTo>
                  <a:pt x="2831" y="3068"/>
                </a:lnTo>
                <a:lnTo>
                  <a:pt x="2839" y="3075"/>
                </a:lnTo>
                <a:lnTo>
                  <a:pt x="2856" y="3090"/>
                </a:lnTo>
                <a:lnTo>
                  <a:pt x="2869" y="3103"/>
                </a:lnTo>
                <a:lnTo>
                  <a:pt x="2872" y="3105"/>
                </a:lnTo>
                <a:lnTo>
                  <a:pt x="2876" y="3107"/>
                </a:lnTo>
                <a:lnTo>
                  <a:pt x="2878" y="3109"/>
                </a:lnTo>
                <a:lnTo>
                  <a:pt x="2882" y="3109"/>
                </a:lnTo>
                <a:lnTo>
                  <a:pt x="2885" y="3109"/>
                </a:lnTo>
                <a:lnTo>
                  <a:pt x="2889" y="3109"/>
                </a:lnTo>
                <a:lnTo>
                  <a:pt x="2892" y="3107"/>
                </a:lnTo>
                <a:lnTo>
                  <a:pt x="2897" y="3105"/>
                </a:lnTo>
                <a:lnTo>
                  <a:pt x="2905" y="3100"/>
                </a:lnTo>
                <a:lnTo>
                  <a:pt x="2913" y="3098"/>
                </a:lnTo>
                <a:lnTo>
                  <a:pt x="2922" y="3096"/>
                </a:lnTo>
                <a:lnTo>
                  <a:pt x="2933" y="3094"/>
                </a:lnTo>
                <a:lnTo>
                  <a:pt x="2945" y="3094"/>
                </a:lnTo>
                <a:lnTo>
                  <a:pt x="2954" y="3092"/>
                </a:lnTo>
                <a:lnTo>
                  <a:pt x="2964" y="3090"/>
                </a:lnTo>
                <a:lnTo>
                  <a:pt x="2972" y="3087"/>
                </a:lnTo>
                <a:lnTo>
                  <a:pt x="2979" y="3086"/>
                </a:lnTo>
                <a:lnTo>
                  <a:pt x="2986" y="3085"/>
                </a:lnTo>
                <a:lnTo>
                  <a:pt x="2993" y="3084"/>
                </a:lnTo>
                <a:lnTo>
                  <a:pt x="3003" y="3084"/>
                </a:lnTo>
                <a:lnTo>
                  <a:pt x="3014" y="3084"/>
                </a:lnTo>
                <a:lnTo>
                  <a:pt x="3024" y="3082"/>
                </a:lnTo>
                <a:lnTo>
                  <a:pt x="3035" y="3080"/>
                </a:lnTo>
                <a:lnTo>
                  <a:pt x="3046" y="3075"/>
                </a:lnTo>
                <a:lnTo>
                  <a:pt x="3055" y="3069"/>
                </a:lnTo>
                <a:lnTo>
                  <a:pt x="3062" y="3067"/>
                </a:lnTo>
                <a:lnTo>
                  <a:pt x="3066" y="3066"/>
                </a:lnTo>
                <a:lnTo>
                  <a:pt x="3068" y="3067"/>
                </a:lnTo>
                <a:lnTo>
                  <a:pt x="3073" y="3068"/>
                </a:lnTo>
                <a:lnTo>
                  <a:pt x="3077" y="3071"/>
                </a:lnTo>
                <a:lnTo>
                  <a:pt x="3085" y="3075"/>
                </a:lnTo>
                <a:lnTo>
                  <a:pt x="3093" y="3079"/>
                </a:lnTo>
                <a:lnTo>
                  <a:pt x="3098" y="3080"/>
                </a:lnTo>
                <a:lnTo>
                  <a:pt x="3103" y="3080"/>
                </a:lnTo>
                <a:lnTo>
                  <a:pt x="3108" y="3080"/>
                </a:lnTo>
                <a:lnTo>
                  <a:pt x="3114" y="3079"/>
                </a:lnTo>
                <a:lnTo>
                  <a:pt x="3122" y="3075"/>
                </a:lnTo>
                <a:lnTo>
                  <a:pt x="3131" y="3071"/>
                </a:lnTo>
                <a:lnTo>
                  <a:pt x="3135" y="3068"/>
                </a:lnTo>
                <a:lnTo>
                  <a:pt x="3137" y="3066"/>
                </a:lnTo>
                <a:lnTo>
                  <a:pt x="3140" y="3063"/>
                </a:lnTo>
                <a:lnTo>
                  <a:pt x="3141" y="3061"/>
                </a:lnTo>
                <a:lnTo>
                  <a:pt x="3141" y="3056"/>
                </a:lnTo>
                <a:lnTo>
                  <a:pt x="3141" y="3049"/>
                </a:lnTo>
                <a:lnTo>
                  <a:pt x="3141" y="3033"/>
                </a:lnTo>
                <a:lnTo>
                  <a:pt x="3142" y="3015"/>
                </a:lnTo>
                <a:lnTo>
                  <a:pt x="3141" y="3000"/>
                </a:lnTo>
                <a:lnTo>
                  <a:pt x="3138" y="2991"/>
                </a:lnTo>
                <a:lnTo>
                  <a:pt x="3136" y="2986"/>
                </a:lnTo>
                <a:lnTo>
                  <a:pt x="3134" y="2984"/>
                </a:lnTo>
                <a:lnTo>
                  <a:pt x="3131" y="2981"/>
                </a:lnTo>
                <a:lnTo>
                  <a:pt x="3128" y="2980"/>
                </a:lnTo>
                <a:lnTo>
                  <a:pt x="3124" y="2979"/>
                </a:lnTo>
                <a:lnTo>
                  <a:pt x="3121" y="2977"/>
                </a:lnTo>
                <a:lnTo>
                  <a:pt x="3118" y="2975"/>
                </a:lnTo>
                <a:lnTo>
                  <a:pt x="3117" y="2972"/>
                </a:lnTo>
                <a:lnTo>
                  <a:pt x="3116" y="2968"/>
                </a:lnTo>
                <a:lnTo>
                  <a:pt x="3115" y="2964"/>
                </a:lnTo>
                <a:lnTo>
                  <a:pt x="3116" y="2959"/>
                </a:lnTo>
                <a:lnTo>
                  <a:pt x="3117" y="2952"/>
                </a:lnTo>
                <a:lnTo>
                  <a:pt x="3118" y="2946"/>
                </a:lnTo>
                <a:lnTo>
                  <a:pt x="3118" y="2942"/>
                </a:lnTo>
                <a:lnTo>
                  <a:pt x="3117" y="2940"/>
                </a:lnTo>
                <a:lnTo>
                  <a:pt x="3114" y="2936"/>
                </a:lnTo>
                <a:lnTo>
                  <a:pt x="3106" y="2929"/>
                </a:lnTo>
                <a:lnTo>
                  <a:pt x="3102" y="2922"/>
                </a:lnTo>
                <a:lnTo>
                  <a:pt x="3098" y="2917"/>
                </a:lnTo>
                <a:lnTo>
                  <a:pt x="3092" y="2912"/>
                </a:lnTo>
                <a:lnTo>
                  <a:pt x="3089" y="2910"/>
                </a:lnTo>
                <a:lnTo>
                  <a:pt x="3084" y="2909"/>
                </a:lnTo>
                <a:lnTo>
                  <a:pt x="3079" y="2909"/>
                </a:lnTo>
                <a:lnTo>
                  <a:pt x="3073" y="2909"/>
                </a:lnTo>
                <a:lnTo>
                  <a:pt x="3059" y="2912"/>
                </a:lnTo>
                <a:lnTo>
                  <a:pt x="3046" y="2916"/>
                </a:lnTo>
                <a:lnTo>
                  <a:pt x="3033" y="2920"/>
                </a:lnTo>
                <a:lnTo>
                  <a:pt x="3021" y="2922"/>
                </a:lnTo>
                <a:lnTo>
                  <a:pt x="3012" y="2923"/>
                </a:lnTo>
                <a:lnTo>
                  <a:pt x="3004" y="2922"/>
                </a:lnTo>
                <a:lnTo>
                  <a:pt x="2996" y="2921"/>
                </a:lnTo>
                <a:lnTo>
                  <a:pt x="2987" y="2920"/>
                </a:lnTo>
                <a:lnTo>
                  <a:pt x="2980" y="2917"/>
                </a:lnTo>
                <a:lnTo>
                  <a:pt x="2973" y="2915"/>
                </a:lnTo>
                <a:lnTo>
                  <a:pt x="2968" y="2911"/>
                </a:lnTo>
                <a:lnTo>
                  <a:pt x="2965" y="2908"/>
                </a:lnTo>
                <a:lnTo>
                  <a:pt x="2964" y="2903"/>
                </a:lnTo>
                <a:lnTo>
                  <a:pt x="2965" y="2898"/>
                </a:lnTo>
                <a:lnTo>
                  <a:pt x="2965" y="2892"/>
                </a:lnTo>
                <a:lnTo>
                  <a:pt x="2966" y="2886"/>
                </a:lnTo>
                <a:lnTo>
                  <a:pt x="2967" y="2880"/>
                </a:lnTo>
                <a:lnTo>
                  <a:pt x="2967" y="2874"/>
                </a:lnTo>
                <a:lnTo>
                  <a:pt x="2967" y="2869"/>
                </a:lnTo>
                <a:lnTo>
                  <a:pt x="2965" y="2861"/>
                </a:lnTo>
                <a:lnTo>
                  <a:pt x="2957" y="2849"/>
                </a:lnTo>
                <a:lnTo>
                  <a:pt x="2947" y="2838"/>
                </a:lnTo>
                <a:lnTo>
                  <a:pt x="2939" y="2829"/>
                </a:lnTo>
                <a:lnTo>
                  <a:pt x="2933" y="2826"/>
                </a:lnTo>
                <a:lnTo>
                  <a:pt x="2928" y="2825"/>
                </a:lnTo>
                <a:lnTo>
                  <a:pt x="2924" y="2826"/>
                </a:lnTo>
                <a:lnTo>
                  <a:pt x="2921" y="2829"/>
                </a:lnTo>
                <a:lnTo>
                  <a:pt x="2917" y="2835"/>
                </a:lnTo>
                <a:lnTo>
                  <a:pt x="2916" y="2839"/>
                </a:lnTo>
                <a:lnTo>
                  <a:pt x="2914" y="2841"/>
                </a:lnTo>
                <a:lnTo>
                  <a:pt x="2910" y="2842"/>
                </a:lnTo>
                <a:lnTo>
                  <a:pt x="2907" y="2844"/>
                </a:lnTo>
                <a:lnTo>
                  <a:pt x="2902" y="2844"/>
                </a:lnTo>
                <a:lnTo>
                  <a:pt x="2898" y="2842"/>
                </a:lnTo>
                <a:lnTo>
                  <a:pt x="2894" y="2840"/>
                </a:lnTo>
                <a:lnTo>
                  <a:pt x="2890" y="2836"/>
                </a:lnTo>
                <a:lnTo>
                  <a:pt x="2886" y="2832"/>
                </a:lnTo>
                <a:lnTo>
                  <a:pt x="2884" y="2826"/>
                </a:lnTo>
                <a:lnTo>
                  <a:pt x="2882" y="2819"/>
                </a:lnTo>
                <a:lnTo>
                  <a:pt x="2879" y="2811"/>
                </a:lnTo>
                <a:lnTo>
                  <a:pt x="2877" y="2795"/>
                </a:lnTo>
                <a:lnTo>
                  <a:pt x="2876" y="2777"/>
                </a:lnTo>
                <a:lnTo>
                  <a:pt x="2875" y="2769"/>
                </a:lnTo>
                <a:lnTo>
                  <a:pt x="2876" y="2763"/>
                </a:lnTo>
                <a:lnTo>
                  <a:pt x="2876" y="2756"/>
                </a:lnTo>
                <a:lnTo>
                  <a:pt x="2877" y="2751"/>
                </a:lnTo>
                <a:lnTo>
                  <a:pt x="2879" y="2746"/>
                </a:lnTo>
                <a:lnTo>
                  <a:pt x="2882" y="2743"/>
                </a:lnTo>
                <a:lnTo>
                  <a:pt x="2885" y="2739"/>
                </a:lnTo>
                <a:lnTo>
                  <a:pt x="2889" y="2737"/>
                </a:lnTo>
                <a:lnTo>
                  <a:pt x="2900" y="2721"/>
                </a:lnTo>
                <a:lnTo>
                  <a:pt x="2911" y="2702"/>
                </a:lnTo>
                <a:lnTo>
                  <a:pt x="2915" y="2699"/>
                </a:lnTo>
                <a:lnTo>
                  <a:pt x="2920" y="2696"/>
                </a:lnTo>
                <a:lnTo>
                  <a:pt x="2924" y="2696"/>
                </a:lnTo>
                <a:lnTo>
                  <a:pt x="2928" y="2696"/>
                </a:lnTo>
                <a:lnTo>
                  <a:pt x="2936" y="2700"/>
                </a:lnTo>
                <a:lnTo>
                  <a:pt x="2944" y="2704"/>
                </a:lnTo>
                <a:lnTo>
                  <a:pt x="2947" y="2706"/>
                </a:lnTo>
                <a:lnTo>
                  <a:pt x="2953" y="2707"/>
                </a:lnTo>
                <a:lnTo>
                  <a:pt x="2959" y="2708"/>
                </a:lnTo>
                <a:lnTo>
                  <a:pt x="2966" y="2708"/>
                </a:lnTo>
                <a:lnTo>
                  <a:pt x="2972" y="2706"/>
                </a:lnTo>
                <a:lnTo>
                  <a:pt x="2978" y="2702"/>
                </a:lnTo>
                <a:lnTo>
                  <a:pt x="2980" y="2700"/>
                </a:lnTo>
                <a:lnTo>
                  <a:pt x="2983" y="2697"/>
                </a:lnTo>
                <a:lnTo>
                  <a:pt x="2984" y="2694"/>
                </a:lnTo>
                <a:lnTo>
                  <a:pt x="2985" y="2690"/>
                </a:lnTo>
                <a:lnTo>
                  <a:pt x="2987" y="2682"/>
                </a:lnTo>
                <a:lnTo>
                  <a:pt x="2990" y="2674"/>
                </a:lnTo>
                <a:lnTo>
                  <a:pt x="2993" y="2666"/>
                </a:lnTo>
                <a:lnTo>
                  <a:pt x="2996" y="2659"/>
                </a:lnTo>
                <a:lnTo>
                  <a:pt x="3001" y="2653"/>
                </a:lnTo>
                <a:lnTo>
                  <a:pt x="3004" y="2647"/>
                </a:lnTo>
                <a:lnTo>
                  <a:pt x="3008" y="2643"/>
                </a:lnTo>
                <a:lnTo>
                  <a:pt x="3012" y="2640"/>
                </a:lnTo>
                <a:lnTo>
                  <a:pt x="3016" y="2638"/>
                </a:lnTo>
                <a:lnTo>
                  <a:pt x="3021" y="2638"/>
                </a:lnTo>
                <a:lnTo>
                  <a:pt x="3026" y="2638"/>
                </a:lnTo>
                <a:lnTo>
                  <a:pt x="3029" y="2640"/>
                </a:lnTo>
                <a:lnTo>
                  <a:pt x="3034" y="2644"/>
                </a:lnTo>
                <a:lnTo>
                  <a:pt x="3039" y="2647"/>
                </a:lnTo>
                <a:lnTo>
                  <a:pt x="3042" y="2652"/>
                </a:lnTo>
                <a:lnTo>
                  <a:pt x="3045" y="2658"/>
                </a:lnTo>
                <a:lnTo>
                  <a:pt x="3052" y="2670"/>
                </a:lnTo>
                <a:lnTo>
                  <a:pt x="3059" y="2681"/>
                </a:lnTo>
                <a:lnTo>
                  <a:pt x="3062" y="2685"/>
                </a:lnTo>
                <a:lnTo>
                  <a:pt x="3066" y="2689"/>
                </a:lnTo>
                <a:lnTo>
                  <a:pt x="3071" y="2693"/>
                </a:lnTo>
                <a:lnTo>
                  <a:pt x="3075" y="2695"/>
                </a:lnTo>
                <a:lnTo>
                  <a:pt x="3084" y="2700"/>
                </a:lnTo>
                <a:lnTo>
                  <a:pt x="3090" y="2706"/>
                </a:lnTo>
                <a:lnTo>
                  <a:pt x="3096" y="2713"/>
                </a:lnTo>
                <a:lnTo>
                  <a:pt x="3100" y="2720"/>
                </a:lnTo>
                <a:lnTo>
                  <a:pt x="3106" y="2727"/>
                </a:lnTo>
                <a:lnTo>
                  <a:pt x="3114" y="2732"/>
                </a:lnTo>
                <a:lnTo>
                  <a:pt x="3122" y="2738"/>
                </a:lnTo>
                <a:lnTo>
                  <a:pt x="3131" y="2743"/>
                </a:lnTo>
                <a:lnTo>
                  <a:pt x="3141" y="2748"/>
                </a:lnTo>
                <a:lnTo>
                  <a:pt x="3146" y="2754"/>
                </a:lnTo>
                <a:lnTo>
                  <a:pt x="3150" y="2762"/>
                </a:lnTo>
                <a:lnTo>
                  <a:pt x="3154" y="2767"/>
                </a:lnTo>
                <a:lnTo>
                  <a:pt x="3156" y="2770"/>
                </a:lnTo>
                <a:lnTo>
                  <a:pt x="3160" y="2772"/>
                </a:lnTo>
                <a:lnTo>
                  <a:pt x="3163" y="2772"/>
                </a:lnTo>
                <a:lnTo>
                  <a:pt x="3167" y="2772"/>
                </a:lnTo>
                <a:lnTo>
                  <a:pt x="3169" y="2771"/>
                </a:lnTo>
                <a:lnTo>
                  <a:pt x="3172" y="2769"/>
                </a:lnTo>
                <a:lnTo>
                  <a:pt x="3173" y="2765"/>
                </a:lnTo>
                <a:lnTo>
                  <a:pt x="3174" y="2760"/>
                </a:lnTo>
                <a:lnTo>
                  <a:pt x="3173" y="2750"/>
                </a:lnTo>
                <a:lnTo>
                  <a:pt x="3171" y="2739"/>
                </a:lnTo>
                <a:lnTo>
                  <a:pt x="3169" y="2732"/>
                </a:lnTo>
                <a:lnTo>
                  <a:pt x="3168" y="2725"/>
                </a:lnTo>
                <a:lnTo>
                  <a:pt x="3165" y="2719"/>
                </a:lnTo>
                <a:lnTo>
                  <a:pt x="3159" y="2710"/>
                </a:lnTo>
                <a:lnTo>
                  <a:pt x="3146" y="2696"/>
                </a:lnTo>
                <a:lnTo>
                  <a:pt x="3135" y="2682"/>
                </a:lnTo>
                <a:lnTo>
                  <a:pt x="3131" y="2677"/>
                </a:lnTo>
                <a:lnTo>
                  <a:pt x="3128" y="2674"/>
                </a:lnTo>
                <a:lnTo>
                  <a:pt x="3127" y="2669"/>
                </a:lnTo>
                <a:lnTo>
                  <a:pt x="3125" y="2665"/>
                </a:lnTo>
                <a:lnTo>
                  <a:pt x="3125" y="2658"/>
                </a:lnTo>
                <a:lnTo>
                  <a:pt x="3128" y="2650"/>
                </a:lnTo>
                <a:lnTo>
                  <a:pt x="3129" y="2645"/>
                </a:lnTo>
                <a:lnTo>
                  <a:pt x="3129" y="2639"/>
                </a:lnTo>
                <a:lnTo>
                  <a:pt x="3128" y="2634"/>
                </a:lnTo>
                <a:lnTo>
                  <a:pt x="3127" y="2628"/>
                </a:lnTo>
                <a:lnTo>
                  <a:pt x="3121" y="2617"/>
                </a:lnTo>
                <a:lnTo>
                  <a:pt x="3114" y="2606"/>
                </a:lnTo>
                <a:lnTo>
                  <a:pt x="3105" y="2594"/>
                </a:lnTo>
                <a:lnTo>
                  <a:pt x="3096" y="2584"/>
                </a:lnTo>
                <a:lnTo>
                  <a:pt x="3091" y="2580"/>
                </a:lnTo>
                <a:lnTo>
                  <a:pt x="3085" y="2577"/>
                </a:lnTo>
                <a:lnTo>
                  <a:pt x="3078" y="2575"/>
                </a:lnTo>
                <a:lnTo>
                  <a:pt x="3070" y="2574"/>
                </a:lnTo>
                <a:lnTo>
                  <a:pt x="3054" y="2574"/>
                </a:lnTo>
                <a:lnTo>
                  <a:pt x="3041" y="2574"/>
                </a:lnTo>
                <a:lnTo>
                  <a:pt x="3035" y="2573"/>
                </a:lnTo>
                <a:lnTo>
                  <a:pt x="3030" y="2571"/>
                </a:lnTo>
                <a:lnTo>
                  <a:pt x="3027" y="2569"/>
                </a:lnTo>
                <a:lnTo>
                  <a:pt x="3024" y="2565"/>
                </a:lnTo>
                <a:lnTo>
                  <a:pt x="3021" y="2556"/>
                </a:lnTo>
                <a:lnTo>
                  <a:pt x="3016" y="2549"/>
                </a:lnTo>
                <a:lnTo>
                  <a:pt x="3014" y="2546"/>
                </a:lnTo>
                <a:lnTo>
                  <a:pt x="3010" y="2544"/>
                </a:lnTo>
                <a:lnTo>
                  <a:pt x="3007" y="2543"/>
                </a:lnTo>
                <a:lnTo>
                  <a:pt x="3001" y="2543"/>
                </a:lnTo>
                <a:lnTo>
                  <a:pt x="2996" y="2542"/>
                </a:lnTo>
                <a:lnTo>
                  <a:pt x="2991" y="2539"/>
                </a:lnTo>
                <a:lnTo>
                  <a:pt x="2987" y="2536"/>
                </a:lnTo>
                <a:lnTo>
                  <a:pt x="2983" y="2532"/>
                </a:lnTo>
                <a:lnTo>
                  <a:pt x="2979" y="2527"/>
                </a:lnTo>
                <a:lnTo>
                  <a:pt x="2974" y="2523"/>
                </a:lnTo>
                <a:lnTo>
                  <a:pt x="2970" y="2519"/>
                </a:lnTo>
                <a:lnTo>
                  <a:pt x="2964" y="2515"/>
                </a:lnTo>
                <a:lnTo>
                  <a:pt x="2952" y="2512"/>
                </a:lnTo>
                <a:lnTo>
                  <a:pt x="2941" y="2511"/>
                </a:lnTo>
                <a:lnTo>
                  <a:pt x="2936" y="2510"/>
                </a:lnTo>
                <a:lnTo>
                  <a:pt x="2933" y="2506"/>
                </a:lnTo>
                <a:lnTo>
                  <a:pt x="2930" y="2501"/>
                </a:lnTo>
                <a:lnTo>
                  <a:pt x="2929" y="2494"/>
                </a:lnTo>
                <a:lnTo>
                  <a:pt x="2929" y="2477"/>
                </a:lnTo>
                <a:lnTo>
                  <a:pt x="2930" y="2464"/>
                </a:lnTo>
                <a:lnTo>
                  <a:pt x="2932" y="2451"/>
                </a:lnTo>
                <a:lnTo>
                  <a:pt x="2933" y="2437"/>
                </a:lnTo>
                <a:lnTo>
                  <a:pt x="2932" y="2428"/>
                </a:lnTo>
                <a:lnTo>
                  <a:pt x="2930" y="2420"/>
                </a:lnTo>
                <a:lnTo>
                  <a:pt x="2929" y="2416"/>
                </a:lnTo>
                <a:lnTo>
                  <a:pt x="2929" y="2411"/>
                </a:lnTo>
                <a:lnTo>
                  <a:pt x="2930" y="2405"/>
                </a:lnTo>
                <a:lnTo>
                  <a:pt x="2933" y="2397"/>
                </a:lnTo>
                <a:lnTo>
                  <a:pt x="2933" y="2393"/>
                </a:lnTo>
                <a:lnTo>
                  <a:pt x="2933" y="2391"/>
                </a:lnTo>
                <a:lnTo>
                  <a:pt x="2933" y="2387"/>
                </a:lnTo>
                <a:lnTo>
                  <a:pt x="2932" y="2386"/>
                </a:lnTo>
                <a:lnTo>
                  <a:pt x="2928" y="2384"/>
                </a:lnTo>
                <a:lnTo>
                  <a:pt x="2923" y="2384"/>
                </a:lnTo>
                <a:lnTo>
                  <a:pt x="2909" y="2387"/>
                </a:lnTo>
                <a:lnTo>
                  <a:pt x="2892" y="2391"/>
                </a:lnTo>
                <a:lnTo>
                  <a:pt x="2878" y="2394"/>
                </a:lnTo>
                <a:lnTo>
                  <a:pt x="2866" y="2397"/>
                </a:lnTo>
                <a:lnTo>
                  <a:pt x="2861" y="2399"/>
                </a:lnTo>
                <a:lnTo>
                  <a:pt x="2857" y="2399"/>
                </a:lnTo>
                <a:lnTo>
                  <a:pt x="2852" y="2399"/>
                </a:lnTo>
                <a:lnTo>
                  <a:pt x="2848" y="2398"/>
                </a:lnTo>
                <a:lnTo>
                  <a:pt x="2847" y="2395"/>
                </a:lnTo>
                <a:lnTo>
                  <a:pt x="2847" y="2392"/>
                </a:lnTo>
                <a:lnTo>
                  <a:pt x="2847" y="2387"/>
                </a:lnTo>
                <a:lnTo>
                  <a:pt x="2848" y="2380"/>
                </a:lnTo>
                <a:lnTo>
                  <a:pt x="2851" y="2366"/>
                </a:lnTo>
                <a:lnTo>
                  <a:pt x="2851" y="2350"/>
                </a:lnTo>
                <a:lnTo>
                  <a:pt x="2851" y="2341"/>
                </a:lnTo>
                <a:lnTo>
                  <a:pt x="2851" y="2331"/>
                </a:lnTo>
                <a:lnTo>
                  <a:pt x="2850" y="2321"/>
                </a:lnTo>
                <a:lnTo>
                  <a:pt x="2848" y="2315"/>
                </a:lnTo>
                <a:lnTo>
                  <a:pt x="2847" y="2310"/>
                </a:lnTo>
                <a:lnTo>
                  <a:pt x="2845" y="2306"/>
                </a:lnTo>
                <a:lnTo>
                  <a:pt x="2841" y="2302"/>
                </a:lnTo>
                <a:lnTo>
                  <a:pt x="2837" y="2298"/>
                </a:lnTo>
                <a:lnTo>
                  <a:pt x="2829" y="2294"/>
                </a:lnTo>
                <a:lnTo>
                  <a:pt x="2825" y="2290"/>
                </a:lnTo>
                <a:lnTo>
                  <a:pt x="2821" y="2284"/>
                </a:lnTo>
                <a:lnTo>
                  <a:pt x="2819" y="2279"/>
                </a:lnTo>
                <a:lnTo>
                  <a:pt x="2816" y="2273"/>
                </a:lnTo>
                <a:lnTo>
                  <a:pt x="2816" y="2267"/>
                </a:lnTo>
                <a:lnTo>
                  <a:pt x="2816" y="2261"/>
                </a:lnTo>
                <a:lnTo>
                  <a:pt x="2819" y="2255"/>
                </a:lnTo>
                <a:lnTo>
                  <a:pt x="2821" y="2249"/>
                </a:lnTo>
                <a:lnTo>
                  <a:pt x="2823" y="2244"/>
                </a:lnTo>
                <a:lnTo>
                  <a:pt x="2827" y="2240"/>
                </a:lnTo>
                <a:lnTo>
                  <a:pt x="2832" y="2235"/>
                </a:lnTo>
                <a:lnTo>
                  <a:pt x="2841" y="2227"/>
                </a:lnTo>
                <a:lnTo>
                  <a:pt x="2851" y="2218"/>
                </a:lnTo>
                <a:lnTo>
                  <a:pt x="2858" y="2214"/>
                </a:lnTo>
                <a:lnTo>
                  <a:pt x="2864" y="2209"/>
                </a:lnTo>
                <a:lnTo>
                  <a:pt x="2872" y="2198"/>
                </a:lnTo>
                <a:lnTo>
                  <a:pt x="2882" y="2183"/>
                </a:lnTo>
                <a:lnTo>
                  <a:pt x="2888" y="2176"/>
                </a:lnTo>
                <a:lnTo>
                  <a:pt x="2894" y="2168"/>
                </a:lnTo>
                <a:lnTo>
                  <a:pt x="2900" y="2162"/>
                </a:lnTo>
                <a:lnTo>
                  <a:pt x="2907" y="2158"/>
                </a:lnTo>
                <a:lnTo>
                  <a:pt x="2921" y="2154"/>
                </a:lnTo>
                <a:lnTo>
                  <a:pt x="2933" y="2152"/>
                </a:lnTo>
                <a:lnTo>
                  <a:pt x="2939" y="2151"/>
                </a:lnTo>
                <a:lnTo>
                  <a:pt x="2944" y="2148"/>
                </a:lnTo>
                <a:lnTo>
                  <a:pt x="2948" y="2145"/>
                </a:lnTo>
                <a:lnTo>
                  <a:pt x="2952" y="2140"/>
                </a:lnTo>
                <a:lnTo>
                  <a:pt x="2964" y="2124"/>
                </a:lnTo>
                <a:lnTo>
                  <a:pt x="2976" y="2110"/>
                </a:lnTo>
                <a:lnTo>
                  <a:pt x="2979" y="2105"/>
                </a:lnTo>
                <a:lnTo>
                  <a:pt x="2980" y="2099"/>
                </a:lnTo>
                <a:lnTo>
                  <a:pt x="2979" y="2096"/>
                </a:lnTo>
                <a:lnTo>
                  <a:pt x="2978" y="2091"/>
                </a:lnTo>
                <a:lnTo>
                  <a:pt x="2976" y="2088"/>
                </a:lnTo>
                <a:lnTo>
                  <a:pt x="2972" y="2085"/>
                </a:lnTo>
                <a:lnTo>
                  <a:pt x="2967" y="2083"/>
                </a:lnTo>
                <a:lnTo>
                  <a:pt x="2963" y="2080"/>
                </a:lnTo>
                <a:lnTo>
                  <a:pt x="2952" y="2077"/>
                </a:lnTo>
                <a:lnTo>
                  <a:pt x="2938" y="2070"/>
                </a:lnTo>
                <a:lnTo>
                  <a:pt x="2924" y="2061"/>
                </a:lnTo>
                <a:lnTo>
                  <a:pt x="2915" y="2054"/>
                </a:lnTo>
                <a:lnTo>
                  <a:pt x="2908" y="2048"/>
                </a:lnTo>
                <a:lnTo>
                  <a:pt x="2901" y="2042"/>
                </a:lnTo>
                <a:lnTo>
                  <a:pt x="2898" y="2039"/>
                </a:lnTo>
                <a:lnTo>
                  <a:pt x="2898" y="2034"/>
                </a:lnTo>
                <a:lnTo>
                  <a:pt x="2900" y="2031"/>
                </a:lnTo>
                <a:lnTo>
                  <a:pt x="2902" y="2027"/>
                </a:lnTo>
                <a:lnTo>
                  <a:pt x="2907" y="2023"/>
                </a:lnTo>
                <a:lnTo>
                  <a:pt x="2910" y="2021"/>
                </a:lnTo>
                <a:lnTo>
                  <a:pt x="2914" y="2020"/>
                </a:lnTo>
                <a:lnTo>
                  <a:pt x="2917" y="2019"/>
                </a:lnTo>
                <a:lnTo>
                  <a:pt x="2920" y="2019"/>
                </a:lnTo>
                <a:lnTo>
                  <a:pt x="2922" y="2017"/>
                </a:lnTo>
                <a:lnTo>
                  <a:pt x="2923" y="2015"/>
                </a:lnTo>
                <a:lnTo>
                  <a:pt x="2926" y="2012"/>
                </a:lnTo>
                <a:lnTo>
                  <a:pt x="2927" y="2004"/>
                </a:lnTo>
                <a:lnTo>
                  <a:pt x="2928" y="1996"/>
                </a:lnTo>
                <a:lnTo>
                  <a:pt x="2929" y="1993"/>
                </a:lnTo>
                <a:lnTo>
                  <a:pt x="2932" y="1988"/>
                </a:lnTo>
                <a:lnTo>
                  <a:pt x="2935" y="1984"/>
                </a:lnTo>
                <a:lnTo>
                  <a:pt x="2941" y="1981"/>
                </a:lnTo>
                <a:lnTo>
                  <a:pt x="2952" y="1973"/>
                </a:lnTo>
                <a:lnTo>
                  <a:pt x="2963" y="1964"/>
                </a:lnTo>
                <a:lnTo>
                  <a:pt x="2966" y="1959"/>
                </a:lnTo>
                <a:lnTo>
                  <a:pt x="2968" y="1954"/>
                </a:lnTo>
                <a:lnTo>
                  <a:pt x="2971" y="1950"/>
                </a:lnTo>
                <a:lnTo>
                  <a:pt x="2971" y="1946"/>
                </a:lnTo>
                <a:lnTo>
                  <a:pt x="2968" y="1937"/>
                </a:lnTo>
                <a:lnTo>
                  <a:pt x="2968" y="1927"/>
                </a:lnTo>
                <a:lnTo>
                  <a:pt x="2968" y="1924"/>
                </a:lnTo>
                <a:lnTo>
                  <a:pt x="2971" y="1919"/>
                </a:lnTo>
                <a:lnTo>
                  <a:pt x="2973" y="1916"/>
                </a:lnTo>
                <a:lnTo>
                  <a:pt x="2977" y="1914"/>
                </a:lnTo>
                <a:lnTo>
                  <a:pt x="2982" y="1912"/>
                </a:lnTo>
                <a:lnTo>
                  <a:pt x="2986" y="1910"/>
                </a:lnTo>
                <a:lnTo>
                  <a:pt x="2990" y="1910"/>
                </a:lnTo>
                <a:lnTo>
                  <a:pt x="2995" y="1910"/>
                </a:lnTo>
                <a:lnTo>
                  <a:pt x="2998" y="1913"/>
                </a:lnTo>
                <a:lnTo>
                  <a:pt x="3002" y="1914"/>
                </a:lnTo>
                <a:lnTo>
                  <a:pt x="3005" y="1918"/>
                </a:lnTo>
                <a:lnTo>
                  <a:pt x="3009" y="1921"/>
                </a:lnTo>
                <a:lnTo>
                  <a:pt x="3012" y="1925"/>
                </a:lnTo>
                <a:lnTo>
                  <a:pt x="3018" y="1927"/>
                </a:lnTo>
                <a:lnTo>
                  <a:pt x="3026" y="1930"/>
                </a:lnTo>
                <a:lnTo>
                  <a:pt x="3033" y="1931"/>
                </a:lnTo>
                <a:lnTo>
                  <a:pt x="3048" y="1932"/>
                </a:lnTo>
                <a:lnTo>
                  <a:pt x="3062" y="1932"/>
                </a:lnTo>
                <a:lnTo>
                  <a:pt x="3068" y="1932"/>
                </a:lnTo>
                <a:lnTo>
                  <a:pt x="3074" y="1933"/>
                </a:lnTo>
                <a:lnTo>
                  <a:pt x="3080" y="1935"/>
                </a:lnTo>
                <a:lnTo>
                  <a:pt x="3086" y="1938"/>
                </a:lnTo>
                <a:lnTo>
                  <a:pt x="3104" y="1951"/>
                </a:lnTo>
                <a:lnTo>
                  <a:pt x="3121" y="1964"/>
                </a:lnTo>
                <a:lnTo>
                  <a:pt x="3123" y="1969"/>
                </a:lnTo>
                <a:lnTo>
                  <a:pt x="3125" y="1976"/>
                </a:lnTo>
                <a:lnTo>
                  <a:pt x="3127" y="1984"/>
                </a:lnTo>
                <a:lnTo>
                  <a:pt x="3127" y="1991"/>
                </a:lnTo>
                <a:lnTo>
                  <a:pt x="3128" y="2001"/>
                </a:lnTo>
                <a:lnTo>
                  <a:pt x="3130" y="2007"/>
                </a:lnTo>
                <a:lnTo>
                  <a:pt x="3131" y="2009"/>
                </a:lnTo>
                <a:lnTo>
                  <a:pt x="3134" y="2012"/>
                </a:lnTo>
                <a:lnTo>
                  <a:pt x="3136" y="2012"/>
                </a:lnTo>
                <a:lnTo>
                  <a:pt x="3138" y="2012"/>
                </a:lnTo>
                <a:lnTo>
                  <a:pt x="3144" y="2009"/>
                </a:lnTo>
                <a:lnTo>
                  <a:pt x="3149" y="2008"/>
                </a:lnTo>
                <a:lnTo>
                  <a:pt x="3161" y="2004"/>
                </a:lnTo>
                <a:lnTo>
                  <a:pt x="3174" y="2001"/>
                </a:lnTo>
                <a:lnTo>
                  <a:pt x="3188" y="1997"/>
                </a:lnTo>
                <a:lnTo>
                  <a:pt x="3201" y="1994"/>
                </a:lnTo>
                <a:lnTo>
                  <a:pt x="3219" y="1991"/>
                </a:lnTo>
                <a:lnTo>
                  <a:pt x="3231" y="1990"/>
                </a:lnTo>
                <a:lnTo>
                  <a:pt x="3236" y="1990"/>
                </a:lnTo>
                <a:lnTo>
                  <a:pt x="3241" y="1989"/>
                </a:lnTo>
                <a:lnTo>
                  <a:pt x="3243" y="1988"/>
                </a:lnTo>
                <a:lnTo>
                  <a:pt x="3245" y="1987"/>
                </a:lnTo>
                <a:lnTo>
                  <a:pt x="3251" y="1981"/>
                </a:lnTo>
                <a:lnTo>
                  <a:pt x="3260" y="1976"/>
                </a:lnTo>
                <a:lnTo>
                  <a:pt x="3264" y="1975"/>
                </a:lnTo>
                <a:lnTo>
                  <a:pt x="3268" y="1975"/>
                </a:lnTo>
                <a:lnTo>
                  <a:pt x="3273" y="1976"/>
                </a:lnTo>
                <a:lnTo>
                  <a:pt x="3278" y="1979"/>
                </a:lnTo>
                <a:lnTo>
                  <a:pt x="3282" y="1984"/>
                </a:lnTo>
                <a:lnTo>
                  <a:pt x="3287" y="1991"/>
                </a:lnTo>
                <a:lnTo>
                  <a:pt x="3291" y="2000"/>
                </a:lnTo>
                <a:lnTo>
                  <a:pt x="3294" y="2008"/>
                </a:lnTo>
                <a:lnTo>
                  <a:pt x="3301" y="2027"/>
                </a:lnTo>
                <a:lnTo>
                  <a:pt x="3306" y="2044"/>
                </a:lnTo>
                <a:lnTo>
                  <a:pt x="3310" y="2057"/>
                </a:lnTo>
                <a:lnTo>
                  <a:pt x="3312" y="2064"/>
                </a:lnTo>
                <a:lnTo>
                  <a:pt x="3314" y="2067"/>
                </a:lnTo>
                <a:lnTo>
                  <a:pt x="3317" y="2070"/>
                </a:lnTo>
                <a:lnTo>
                  <a:pt x="3322" y="2072"/>
                </a:lnTo>
                <a:lnTo>
                  <a:pt x="3326" y="2075"/>
                </a:lnTo>
                <a:lnTo>
                  <a:pt x="3343" y="2079"/>
                </a:lnTo>
                <a:lnTo>
                  <a:pt x="3362" y="2083"/>
                </a:lnTo>
                <a:lnTo>
                  <a:pt x="3371" y="2085"/>
                </a:lnTo>
                <a:lnTo>
                  <a:pt x="3381" y="2085"/>
                </a:lnTo>
                <a:lnTo>
                  <a:pt x="3389" y="2085"/>
                </a:lnTo>
                <a:lnTo>
                  <a:pt x="3396" y="2084"/>
                </a:lnTo>
                <a:lnTo>
                  <a:pt x="3400" y="2083"/>
                </a:lnTo>
                <a:lnTo>
                  <a:pt x="3405" y="2083"/>
                </a:lnTo>
                <a:lnTo>
                  <a:pt x="3411" y="2082"/>
                </a:lnTo>
                <a:lnTo>
                  <a:pt x="3417" y="2078"/>
                </a:lnTo>
                <a:lnTo>
                  <a:pt x="3423" y="2072"/>
                </a:lnTo>
                <a:lnTo>
                  <a:pt x="3429" y="2067"/>
                </a:lnTo>
                <a:lnTo>
                  <a:pt x="3438" y="2066"/>
                </a:lnTo>
                <a:lnTo>
                  <a:pt x="3446" y="2065"/>
                </a:lnTo>
                <a:lnTo>
                  <a:pt x="3449" y="2064"/>
                </a:lnTo>
                <a:lnTo>
                  <a:pt x="3451" y="2061"/>
                </a:lnTo>
                <a:lnTo>
                  <a:pt x="3453" y="2059"/>
                </a:lnTo>
                <a:lnTo>
                  <a:pt x="3456" y="2056"/>
                </a:lnTo>
                <a:lnTo>
                  <a:pt x="3457" y="2047"/>
                </a:lnTo>
                <a:lnTo>
                  <a:pt x="3462" y="2040"/>
                </a:lnTo>
                <a:lnTo>
                  <a:pt x="3469" y="2038"/>
                </a:lnTo>
                <a:lnTo>
                  <a:pt x="3478" y="2036"/>
                </a:lnTo>
                <a:lnTo>
                  <a:pt x="3488" y="2032"/>
                </a:lnTo>
                <a:lnTo>
                  <a:pt x="3496" y="2027"/>
                </a:lnTo>
                <a:lnTo>
                  <a:pt x="3500" y="2022"/>
                </a:lnTo>
                <a:lnTo>
                  <a:pt x="3502" y="2016"/>
                </a:lnTo>
                <a:lnTo>
                  <a:pt x="3505" y="2009"/>
                </a:lnTo>
                <a:lnTo>
                  <a:pt x="3505" y="2002"/>
                </a:lnTo>
                <a:lnTo>
                  <a:pt x="3507" y="1994"/>
                </a:lnTo>
                <a:lnTo>
                  <a:pt x="3509" y="1987"/>
                </a:lnTo>
                <a:close/>
              </a:path>
            </a:pathLst>
          </a:custGeom>
          <a:solidFill>
            <a:srgbClr val="B9CDE5"/>
          </a:solidFill>
          <a:ln w="3175">
            <a:solidFill>
              <a:srgbClr val="808080"/>
            </a:solidFill>
            <a:round/>
          </a:ln>
        </p:spPr>
        <p:txBody>
          <a:bodyPr/>
          <a:p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四川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图示 4"/>
          <p:cNvGraphicFramePr/>
          <p:nvPr/>
        </p:nvGraphicFramePr>
        <p:xfrm>
          <a:off x="4946686" y="3638179"/>
          <a:ext cx="3297231" cy="20579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1" r:lo="rId22" r:qs="rId23" r:cs="rId2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599" y="381000"/>
            <a:ext cx="6143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年流通车型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2099" y="1130300"/>
            <a:ext cx="4261971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电商平台车源发布量及用户关注度占比最高为奥迪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A6L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，宝马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系排名第二位；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前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10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品牌占电商平台发布量的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14.53%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40300" y="1130300"/>
            <a:ext cx="39497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捷达交易量排名第一；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前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10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品牌占实地交易量的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16.02%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图表 3"/>
          <p:cNvGraphicFramePr/>
          <p:nvPr/>
        </p:nvGraphicFramePr>
        <p:xfrm>
          <a:off x="704215" y="2355215"/>
          <a:ext cx="3437255" cy="36239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3" name="图表 2"/>
          <p:cNvGraphicFramePr/>
          <p:nvPr/>
        </p:nvGraphicFramePr>
        <p:xfrm>
          <a:off x="4903470" y="2355850"/>
          <a:ext cx="3469005" cy="3622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599" y="381000"/>
            <a:ext cx="48863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年电商交易统计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1130300"/>
            <a:ext cx="85598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2017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主流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B2C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电商平台共上传车源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17.7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万台；</a:t>
            </a:r>
            <a:endParaRPr lang="zh-CN" altLang="en-US" sz="1600" i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售出车辆中，线下渠道销售周期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为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18.6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天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，线上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B2C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销售周期为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54.7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天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114925" y="4635501"/>
            <a:ext cx="382587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月，电商平台销售周期较上月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略有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缩短，有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54.47%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的车辆销售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周期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超过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30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日，较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月减少了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1.62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个百分点。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图表 5"/>
          <p:cNvGraphicFramePr/>
          <p:nvPr/>
        </p:nvGraphicFramePr>
        <p:xfrm>
          <a:off x="381000" y="2227580"/>
          <a:ext cx="8559800" cy="18180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8" name="图表 7"/>
          <p:cNvGraphicFramePr/>
          <p:nvPr/>
        </p:nvGraphicFramePr>
        <p:xfrm>
          <a:off x="873760" y="4046220"/>
          <a:ext cx="3972560" cy="23088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2979738" y="2054225"/>
            <a:ext cx="28702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zh-CN" altLang="en-US" sz="8000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谢 谢！</a:t>
            </a:r>
            <a:endParaRPr lang="zh-CN" altLang="en-US" sz="8000" b="1" i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05037" y="2443662"/>
            <a:ext cx="4810125" cy="482600"/>
            <a:chOff x="2305050" y="2692400"/>
            <a:chExt cx="4324350" cy="482600"/>
          </a:xfrm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2017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年市场概况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649" y="2510065"/>
            <a:ext cx="317500" cy="3175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205037" y="3060156"/>
            <a:ext cx="4810125" cy="482600"/>
            <a:chOff x="2305050" y="2692400"/>
            <a:chExt cx="4324350" cy="482600"/>
          </a:xfrm>
        </p:grpSpPr>
        <p:sp>
          <p:nvSpPr>
            <p:cNvPr id="13" name="矩形 12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第二部分：二手车价格分析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649" y="3126559"/>
            <a:ext cx="317500" cy="31750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2205037" y="3676650"/>
            <a:ext cx="4810125" cy="482600"/>
            <a:chOff x="2305050" y="2692400"/>
            <a:chExt cx="4324350" cy="482600"/>
          </a:xfrm>
        </p:grpSpPr>
        <p:sp>
          <p:nvSpPr>
            <p:cNvPr id="18" name="矩形 17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649" y="374305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b="1" i="0" kern="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图表 8"/>
          <p:cNvGraphicFramePr/>
          <p:nvPr/>
        </p:nvGraphicFramePr>
        <p:xfrm>
          <a:off x="4571365" y="2922270"/>
          <a:ext cx="4288155" cy="3197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5" name="图表 4"/>
          <p:cNvGraphicFramePr/>
          <p:nvPr/>
        </p:nvGraphicFramePr>
        <p:xfrm>
          <a:off x="437515" y="3087370"/>
          <a:ext cx="4133850" cy="2959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二手车市场整体表现</a:t>
            </a:r>
            <a:endParaRPr lang="zh-CN" altLang="en-US" b="1" i="0" kern="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1567180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2017</a:t>
            </a:r>
            <a:r>
              <a:rPr lang="zh-CN" altLang="en-US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</a:t>
            </a:r>
            <a:r>
              <a:rPr lang="zh-CN" altLang="en-US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</a:t>
            </a:r>
            <a:r>
              <a:rPr lang="zh-CN" altLang="en-US" sz="16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，全国二手车市场交易</a:t>
            </a:r>
            <a:r>
              <a:rPr lang="zh-CN" altLang="en-US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量</a:t>
            </a:r>
            <a:r>
              <a:rPr lang="en-US" altLang="zh-CN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99.41</a:t>
            </a:r>
            <a:r>
              <a:rPr lang="zh-CN" altLang="en-US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万</a:t>
            </a:r>
            <a:r>
              <a:rPr lang="zh-CN" altLang="en-US" sz="16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辆，交易量环比</a:t>
            </a:r>
            <a:r>
              <a:rPr lang="zh-CN" altLang="en-US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下降</a:t>
            </a:r>
            <a:r>
              <a:rPr lang="en-US" altLang="zh-CN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2.41%</a:t>
            </a:r>
            <a:r>
              <a:rPr lang="zh-CN" altLang="en-US" sz="16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，去年同期交易量为</a:t>
            </a:r>
            <a:r>
              <a:rPr lang="en-US" altLang="zh-CN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83.38</a:t>
            </a:r>
            <a:r>
              <a:rPr lang="zh-CN" altLang="en-US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万</a:t>
            </a:r>
            <a:r>
              <a:rPr lang="zh-CN" altLang="en-US" sz="16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辆，本月同比增长</a:t>
            </a:r>
            <a:r>
              <a:rPr lang="en-US" altLang="zh-CN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19.23%</a:t>
            </a:r>
            <a:r>
              <a:rPr lang="zh-CN" altLang="en-US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1600" i="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16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2017年1-4月，全国二手车累积交易</a:t>
            </a:r>
            <a:r>
              <a:rPr lang="en-US" altLang="zh-CN" sz="16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480.40</a:t>
            </a:r>
            <a:r>
              <a:rPr lang="zh-CN" altLang="en-US" sz="16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万辆，同比增长2</a:t>
            </a:r>
            <a:r>
              <a:rPr lang="en-US" altLang="zh-CN" sz="16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0.71</a:t>
            </a:r>
            <a:r>
              <a:rPr lang="zh-CN" altLang="en-US" sz="16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%。</a:t>
            </a:r>
            <a:endParaRPr sz="1600" i="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285750" lvl="0" indent="-285750" defTabSz="91440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2017</a:t>
            </a:r>
            <a:r>
              <a:rPr lang="zh-CN" altLang="zh-CN" sz="16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1-5</a:t>
            </a:r>
            <a:r>
              <a:rPr lang="zh-CN" altLang="en-US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月交易额</a:t>
            </a:r>
            <a:r>
              <a:rPr lang="en-US" altLang="zh-CN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3188.26</a:t>
            </a:r>
            <a:r>
              <a:rPr lang="zh-CN" altLang="en-US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亿</a:t>
            </a:r>
            <a:r>
              <a:rPr lang="zh-CN" altLang="en-US" sz="16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元，环比上升</a:t>
            </a:r>
            <a:r>
              <a:rPr lang="en-US" altLang="zh-CN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43.02%</a:t>
            </a:r>
            <a:r>
              <a:rPr lang="zh-CN" altLang="en-US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1600" i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4" name="文本框 2"/>
          <p:cNvSpPr txBox="1">
            <a:spLocks noChangeArrowheads="1"/>
          </p:cNvSpPr>
          <p:nvPr/>
        </p:nvSpPr>
        <p:spPr bwMode="auto">
          <a:xfrm>
            <a:off x="90170" y="3290993"/>
            <a:ext cx="990600" cy="276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单位：万辆</a:t>
            </a:r>
            <a:endParaRPr lang="zh-CN" altLang="en-US" sz="12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上箭头 2"/>
          <p:cNvSpPr>
            <a:spLocks noChangeArrowheads="1"/>
          </p:cNvSpPr>
          <p:nvPr/>
        </p:nvSpPr>
        <p:spPr bwMode="auto">
          <a:xfrm>
            <a:off x="6482080" y="3923665"/>
            <a:ext cx="333375" cy="39878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algn="ctr">
            <a:solidFill>
              <a:schemeClr val="bg1"/>
            </a:solidFill>
            <a:round/>
          </a:ln>
        </p:spPr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41090" y="5560541"/>
            <a:ext cx="230660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sz="900" dirty="0"/>
          </a:p>
        </p:txBody>
      </p:sp>
      <p:sp>
        <p:nvSpPr>
          <p:cNvPr id="15" name="文本框 14"/>
          <p:cNvSpPr txBox="1"/>
          <p:nvPr/>
        </p:nvSpPr>
        <p:spPr>
          <a:xfrm>
            <a:off x="6533373" y="5560541"/>
            <a:ext cx="230660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sz="900" dirty="0"/>
          </a:p>
        </p:txBody>
      </p:sp>
      <p:sp>
        <p:nvSpPr>
          <p:cNvPr id="16" name="文本框 15"/>
          <p:cNvSpPr txBox="1"/>
          <p:nvPr/>
        </p:nvSpPr>
        <p:spPr>
          <a:xfrm>
            <a:off x="8750120" y="5560541"/>
            <a:ext cx="230660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sz="900" dirty="0"/>
          </a:p>
        </p:txBody>
      </p:sp>
      <p:sp>
        <p:nvSpPr>
          <p:cNvPr id="6" name="上箭头 5"/>
          <p:cNvSpPr>
            <a:spLocks noChangeArrowheads="1"/>
          </p:cNvSpPr>
          <p:nvPr/>
        </p:nvSpPr>
        <p:spPr bwMode="auto">
          <a:xfrm rot="10800000">
            <a:off x="2341544" y="3615482"/>
            <a:ext cx="326162" cy="342623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94004" y="3923806"/>
            <a:ext cx="895688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2.41%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29591" y="3617162"/>
            <a:ext cx="895688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20.71%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9197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二、2017年5月二手车市场整体表现</a:t>
            </a:r>
            <a:endParaRPr b="1" i="0" kern="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038960"/>
            <a:ext cx="8560300" cy="1197610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2017</a:t>
            </a:r>
            <a:r>
              <a:rPr lang="zh-CN" altLang="en-US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</a:t>
            </a:r>
            <a:r>
              <a:rPr lang="zh-CN" altLang="en-US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</a:t>
            </a:r>
            <a:r>
              <a:rPr lang="zh-CN" altLang="en-US" sz="16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，全国二手车市场交易量同比上升</a:t>
            </a:r>
            <a:r>
              <a:rPr lang="en-US" altLang="zh-CN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20.70%</a:t>
            </a:r>
            <a:r>
              <a:rPr lang="zh-CN" altLang="en-US" sz="16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，其中轿车增幅最大，达到</a:t>
            </a:r>
            <a:r>
              <a:rPr lang="en-US" altLang="zh-CN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18.68%</a:t>
            </a:r>
            <a:r>
              <a:rPr lang="zh-CN" altLang="en-US" sz="16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，载货车市场涨幅</a:t>
            </a:r>
            <a:r>
              <a:rPr lang="zh-CN" altLang="en-US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为</a:t>
            </a:r>
            <a:r>
              <a:rPr lang="en-US" altLang="zh-CN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7.69%</a:t>
            </a:r>
            <a:r>
              <a:rPr lang="zh-CN" altLang="en-US" sz="16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，客车市场涨幅为</a:t>
            </a:r>
            <a:r>
              <a:rPr lang="en-US" altLang="zh-CN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14.98%,</a:t>
            </a:r>
            <a:r>
              <a:rPr lang="en-US" altLang="zh-CN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与去同期相比，MPV与SUV增幅显著，分别达49.05% 、35.73%。</a:t>
            </a:r>
            <a:endParaRPr lang="zh-CN" altLang="en-US" sz="1600" i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4" name="文本框 2"/>
          <p:cNvSpPr txBox="1">
            <a:spLocks noChangeArrowheads="1"/>
          </p:cNvSpPr>
          <p:nvPr/>
        </p:nvSpPr>
        <p:spPr bwMode="auto">
          <a:xfrm>
            <a:off x="533150" y="2236787"/>
            <a:ext cx="990600" cy="276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单位：万辆</a:t>
            </a:r>
            <a:endParaRPr lang="zh-CN" altLang="en-US" sz="12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图表 8"/>
          <p:cNvGraphicFramePr/>
          <p:nvPr/>
        </p:nvGraphicFramePr>
        <p:xfrm>
          <a:off x="739775" y="2513330"/>
          <a:ext cx="7886065" cy="37109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三、2017年5月二手车市场整体表现</a:t>
            </a:r>
            <a:endParaRPr b="1" i="0" kern="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30640" y="1130400"/>
            <a:ext cx="8560300" cy="459105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2017</a:t>
            </a:r>
            <a:r>
              <a:rPr lang="zh-CN" altLang="en-US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</a:t>
            </a:r>
            <a:r>
              <a:rPr lang="zh-CN" altLang="en-US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</a:t>
            </a:r>
            <a:r>
              <a:rPr lang="zh-CN" altLang="en-US" sz="16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交易量</a:t>
            </a:r>
            <a:r>
              <a:rPr lang="zh-CN" altLang="en-US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为</a:t>
            </a:r>
            <a:r>
              <a:rPr lang="en-US" altLang="zh-CN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99.41</a:t>
            </a:r>
            <a:r>
              <a:rPr lang="zh-CN" altLang="en-US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万</a:t>
            </a:r>
            <a:r>
              <a:rPr lang="zh-CN" altLang="en-US" sz="16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辆，同比增长</a:t>
            </a:r>
            <a:r>
              <a:rPr lang="en-US" altLang="zh-CN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19.23%</a:t>
            </a:r>
            <a:r>
              <a:rPr lang="zh-CN" altLang="en-US" sz="16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1600" i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2"/>
          <p:cNvSpPr txBox="1">
            <a:spLocks noChangeArrowheads="1"/>
          </p:cNvSpPr>
          <p:nvPr/>
        </p:nvSpPr>
        <p:spPr bwMode="auto">
          <a:xfrm>
            <a:off x="430213" y="1880063"/>
            <a:ext cx="990600" cy="276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单位：万辆</a:t>
            </a:r>
            <a:endParaRPr lang="zh-CN" altLang="en-US" sz="12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图表 5"/>
          <p:cNvGraphicFramePr/>
          <p:nvPr/>
        </p:nvGraphicFramePr>
        <p:xfrm>
          <a:off x="694690" y="2156460"/>
          <a:ext cx="8096250" cy="40836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800" cy="1197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2017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全国二手车交易情况区域分布：华东区占比最大，占比为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33.28%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，其次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为华北区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19.49%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，中南区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18.98%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西南区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14.86%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东北区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8.45%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，西北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区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4.95%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1600" i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截至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2017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，大区占比变化较小，与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2017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年整体区域占比保持一致。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2017年5月二手车市场整体表现</a:t>
            </a:r>
            <a:endParaRPr lang="zh-CN" altLang="en-US" b="1" i="0" kern="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图表 1"/>
          <p:cNvGraphicFramePr/>
          <p:nvPr/>
        </p:nvGraphicFramePr>
        <p:xfrm>
          <a:off x="388620" y="2599690"/>
          <a:ext cx="4375150" cy="34315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092094" y="2833858"/>
            <a:ext cx="2968389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月六大区域交易量占比图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图表 6"/>
          <p:cNvGraphicFramePr/>
          <p:nvPr/>
        </p:nvGraphicFramePr>
        <p:xfrm>
          <a:off x="4857750" y="2600325"/>
          <a:ext cx="4102100" cy="34569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599" y="381000"/>
            <a:ext cx="751840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sz="2400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2017年5月</a:t>
            </a:r>
            <a:r>
              <a:rPr lang="zh-CN" altLang="en-US" sz="2400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二手车交易量省市表现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8599" y="1130300"/>
            <a:ext cx="292796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截至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月份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，浙江省二手车交易量最高，西藏地区交易量最少；</a:t>
            </a:r>
            <a:endParaRPr lang="en-US" altLang="zh-CN" sz="1600" i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与去年同期相比，西藏、海南、福建、甘肃、黑龙江、安徽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、云南、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辽宁、北京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和广东地区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的二手车交易量同比有所下降。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56585" y="1130300"/>
            <a:ext cx="5674360" cy="5160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800" cy="15671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截至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，全国二手车车型分析：基本型乘用车仍为主要流通车型，占比为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59.38%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，其次为客车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10.36%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，货车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8.97%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SUV7.04%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MPV5.93%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；相比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2016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年，其他车型、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MPV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SUV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占比增加，低速载货车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、摩托车、挂车、交叉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型车、货车、客车、基本型乘用车占比略有减少。</a:t>
            </a:r>
            <a:endParaRPr lang="zh-CN" altLang="en-US" sz="16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年二手车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交易车型分析</a:t>
            </a:r>
            <a:endParaRPr lang="zh-CN" altLang="en-US" b="1" kern="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图表 3"/>
          <p:cNvGraphicFramePr/>
          <p:nvPr/>
        </p:nvGraphicFramePr>
        <p:xfrm>
          <a:off x="40640" y="2837180"/>
          <a:ext cx="8811895" cy="33407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3958208" y="3378535"/>
            <a:ext cx="98854" cy="101131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txBody>
          <a:bodyPr wrap="square" rtlCol="0">
            <a:spAutoFit/>
          </a:bodyPr>
          <a:p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4057062" y="3313684"/>
            <a:ext cx="126038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年累计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95644" y="3378535"/>
            <a:ext cx="98854" cy="101131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txBody>
          <a:bodyPr wrap="square" rtlCol="0">
            <a:spAutoFit/>
          </a:bodyPr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94498" y="3313684"/>
            <a:ext cx="126038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年累计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/>
          <p:nvPr/>
        </p:nvSpPr>
        <p:spPr bwMode="auto">
          <a:xfrm>
            <a:off x="230400" y="381600"/>
            <a:ext cx="7605713" cy="460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1" hangingPunct="1"/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年二手车</a:t>
            </a:r>
            <a:r>
              <a:rPr lang="zh-CN" altLang="en-US" sz="2400" b="1" i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交易市场车辆使用年限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zh-CN" altLang="en-US" sz="2400" i="0" dirty="0">
              <a:solidFill>
                <a:schemeClr val="bg2">
                  <a:lumMod val="25000"/>
                </a:schemeClr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7411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800" cy="828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截至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，二手车交易市场车辆使用年限分析：使用年限在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3-6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年的交易量最多，占比为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44.27%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，其次是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年内为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24.53%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7-10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年内为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22.46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%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10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年以上为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8.74%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16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20160" y="3822700"/>
            <a:ext cx="1503045" cy="1010920"/>
          </a:xfrm>
          <a:prstGeom prst="rect">
            <a:avLst/>
          </a:prstGeom>
        </p:spPr>
      </p:pic>
      <p:graphicFrame>
        <p:nvGraphicFramePr>
          <p:cNvPr id="9" name="图表 8"/>
          <p:cNvGraphicFramePr/>
          <p:nvPr/>
        </p:nvGraphicFramePr>
        <p:xfrm>
          <a:off x="1328420" y="2159635"/>
          <a:ext cx="6508115" cy="37706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 主题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主题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1895</Words>
  <Application>WPS 演示</Application>
  <PresentationFormat>全屏显示(4:3)</PresentationFormat>
  <Paragraphs>219</Paragraphs>
  <Slides>18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Arial</vt:lpstr>
      <vt:lpstr>宋体</vt:lpstr>
      <vt:lpstr>Wingdings</vt:lpstr>
      <vt:lpstr>MS UI Gothic</vt:lpstr>
      <vt:lpstr>华文细黑</vt:lpstr>
      <vt:lpstr>华文行楷</vt:lpstr>
      <vt:lpstr>微软雅黑</vt:lpstr>
      <vt:lpstr>华文新魏</vt:lpstr>
      <vt:lpstr>黑体</vt:lpstr>
      <vt:lpstr>Calibri</vt:lpstr>
      <vt:lpstr>微软雅黑 Light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like</dc:creator>
  <cp:lastModifiedBy>Administrator</cp:lastModifiedBy>
  <cp:revision>1313</cp:revision>
  <dcterms:created xsi:type="dcterms:W3CDTF">2016-02-18T09:25:00Z</dcterms:created>
  <dcterms:modified xsi:type="dcterms:W3CDTF">2017-07-10T05:26:52Z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