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56" autoAdjust="0"/>
    <p:restoredTop sz="94636" autoAdjust="0"/>
  </p:normalViewPr>
  <p:slideViewPr>
    <p:cSldViewPr>
      <p:cViewPr varScale="1">
        <p:scale>
          <a:sx n="105" d="100"/>
          <a:sy n="105" d="100"/>
        </p:scale>
        <p:origin x="-179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1076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200050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62126126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62511172</a:t>
            </a:r>
            <a:r>
              <a:rPr lang="en-US" altLang="zh-CN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6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52686989</a:t>
            </a:r>
            <a:r>
              <a:rPr lang="en-US" altLang="zh-CN" dirty="0" smtClean="0"/>
              <a:t> 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6</a:t>
            </a:r>
            <a:r>
              <a:rPr lang="zh-CN" altLang="en-US" sz="3200" dirty="0" smtClean="0"/>
              <a:t>月上海各车型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4001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-37.39%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33088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-3.11%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11093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-29.50%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-53.12%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91615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12839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-26.48%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-29.81%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95644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-4.66%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-68.60%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2760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-25.61%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-31.22%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-18.22%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-34.37%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-36.04%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10550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30064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-28.48%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-42.08%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238433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-9.86%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8193" name="Picture 1" descr="C:\Users\Administrator\AppData\Roaming\Tencent\Users\544216252\QQ\WinTemp\RichOle\W`DX6(GS$%@%%QU159OP}B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6984776" cy="405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7169" name="Picture 1" descr="C:\Users\Administrator\AppData\Roaming\Tencent\Users\544216252\QQ\WinTemp\RichOle\)U9DM~U4]Y2[[SY{KI2Q5W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6768752" cy="4104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6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678881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1-6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-36.64%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16785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-1.32%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766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-27.12%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-27.53%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505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-48.05%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-51.49%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4780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-25.05%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-45.98%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-10.33%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-13.20%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-19.34%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26.49%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945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60.71%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-22.22%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-36.36%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-48.33%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-84.21%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-74.21%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捷克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-60.00%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-87.50%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4001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-30.93%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-37.39%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33088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-3.11%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6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-32.68%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-41.57%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11799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-0.23%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-28.21%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-44.69%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26260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3853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-60.55%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31789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-33.97%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-55.08%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21195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522.22%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-35.19%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572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-59.58%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11093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-29.50%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-53.12%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91615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-20.46%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6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1-6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-24.51%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-31.42%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17226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-13.57%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10111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-26.86%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-29.02%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74153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-27.38%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-37.66%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-52.17%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12839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-26.48%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-29.81%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95644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1.64%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229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91EF4F-81FF-45C3-851F-77FA40498F80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229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宋体" pitchFamily="2" charset="-122"/>
              </a:rPr>
              <a:t>地址：华山路</a:t>
            </a:r>
            <a:r>
              <a:rPr lang="en-US" altLang="zh-CN" dirty="0" smtClean="0">
                <a:ea typeface="宋体" pitchFamily="2" charset="-122"/>
              </a:rPr>
              <a:t>1076</a:t>
            </a:r>
            <a:r>
              <a:rPr lang="zh-CN" altLang="en-US" dirty="0" smtClean="0">
                <a:ea typeface="宋体" pitchFamily="2" charset="-122"/>
              </a:rPr>
              <a:t>号</a:t>
            </a:r>
            <a:r>
              <a:rPr lang="en-US" altLang="zh-CN" dirty="0" smtClean="0">
                <a:ea typeface="宋体" pitchFamily="2" charset="-122"/>
              </a:rPr>
              <a:t>6</a:t>
            </a:r>
            <a:r>
              <a:rPr lang="zh-CN" altLang="en-US" dirty="0" smtClean="0">
                <a:ea typeface="宋体" pitchFamily="2" charset="-122"/>
              </a:rPr>
              <a:t>号楼    邮编：</a:t>
            </a:r>
            <a:r>
              <a:rPr lang="en-US" altLang="zh-CN" dirty="0" smtClean="0">
                <a:ea typeface="宋体" pitchFamily="2" charset="-122"/>
              </a:rPr>
              <a:t>200050  </a:t>
            </a:r>
            <a:r>
              <a:rPr lang="zh-CN" altLang="en-US" dirty="0" smtClean="0">
                <a:ea typeface="宋体" pitchFamily="2" charset="-122"/>
              </a:rPr>
              <a:t>电话：</a:t>
            </a:r>
            <a:r>
              <a:rPr lang="en-US" altLang="zh-CN" dirty="0" smtClean="0">
                <a:ea typeface="宋体" pitchFamily="2" charset="-122"/>
              </a:rPr>
              <a:t>62126126  </a:t>
            </a:r>
            <a:r>
              <a:rPr lang="zh-CN" altLang="en-US" dirty="0" smtClean="0">
                <a:ea typeface="宋体" pitchFamily="2" charset="-122"/>
              </a:rPr>
              <a:t>传真：</a:t>
            </a:r>
            <a:r>
              <a:rPr lang="en-US" altLang="zh-CN" dirty="0" smtClean="0">
                <a:ea typeface="宋体" pitchFamily="2" charset="-122"/>
              </a:rPr>
              <a:t> 52686989</a:t>
            </a:r>
            <a:r>
              <a:rPr lang="en-US" altLang="zh-CN" dirty="0" smtClean="0"/>
              <a:t> </a:t>
            </a:r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上海市汽车统计报表 </a:t>
            </a:r>
          </a:p>
        </p:txBody>
      </p:sp>
      <p:graphicFrame>
        <p:nvGraphicFramePr>
          <p:cNvPr id="246925" name="Group 141"/>
          <p:cNvGraphicFramePr>
            <a:graphicFrameLocks noGrp="1"/>
          </p:cNvGraphicFramePr>
          <p:nvPr>
            <p:ph idx="1"/>
          </p:nvPr>
        </p:nvGraphicFramePr>
        <p:xfrm>
          <a:off x="755575" y="2276867"/>
          <a:ext cx="7416825" cy="4055695"/>
        </p:xfrm>
        <a:graphic>
          <a:graphicData uri="http://schemas.openxmlformats.org/drawingml/2006/table">
            <a:tbl>
              <a:tblPr/>
              <a:tblGrid>
                <a:gridCol w="4034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549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936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93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709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61204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63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2017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3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2017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6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221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72789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-0.49%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153799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159045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5246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3.41%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140213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142964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294012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302009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7997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6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其中大型新能源车</a:t>
                      </a:r>
                      <a:endParaRPr lang="zh-CN" altLang="en-US" sz="18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6.65%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221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2915348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2984013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68665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2.36%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68632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0.28%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7917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1.33%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其中郊区小客车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1090450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1131439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40989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3.76%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2991602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3060562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68960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2.31%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82218"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800" b="0" i="0" u="none" strike="noStrike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 smtClean="0">
                          <a:solidFill>
                            <a:srgbClr val="003366"/>
                          </a:solidFill>
                          <a:latin typeface="宋体"/>
                          <a:ea typeface="+mn-ea"/>
                          <a:cs typeface="+mn-cs"/>
                        </a:rPr>
                        <a:t>其中小型新能源车</a:t>
                      </a:r>
                      <a:endParaRPr lang="zh-CN" altLang="en-US" sz="1800" b="0" i="0" u="none" strike="noStrike" kern="1200" dirty="0">
                        <a:solidFill>
                          <a:srgbClr val="003366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22722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70.44%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221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102629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115408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12.45%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8221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3388243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3477979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89736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2.65%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4684</TotalTime>
  <Words>639</Words>
  <Application>Microsoft Office PowerPoint</Application>
  <PresentationFormat>全屏显示(4:3)</PresentationFormat>
  <Paragraphs>314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Capsules</vt:lpstr>
      <vt:lpstr>2017年6月上海汽车市场上牌情况 及上海市场消费特点</vt:lpstr>
      <vt:lpstr>2017年6月上海各车型上牌量同比情况</vt:lpstr>
      <vt:lpstr>近两年上海车辆月度上牌数累计情况</vt:lpstr>
      <vt:lpstr>近两年上海车辆月度上牌数量情况</vt:lpstr>
      <vt:lpstr>2017年6月上海上牌进口车来源国情况 </vt:lpstr>
      <vt:lpstr>2017年6月上海国产轿车分类型上牌情况 </vt:lpstr>
      <vt:lpstr>2017年6月上海国产小客车分类型上牌情况</vt:lpstr>
      <vt:lpstr>上海市汽车统计报表 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541</cp:revision>
  <dcterms:created xsi:type="dcterms:W3CDTF">2002-12-18T04:51:24Z</dcterms:created>
  <dcterms:modified xsi:type="dcterms:W3CDTF">2017-07-05T05:23:30Z</dcterms:modified>
</cp:coreProperties>
</file>