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7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8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9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0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1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2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13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4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15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16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17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18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19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20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21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22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23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  <p:sldMasterId id="2147483676" r:id="rId2"/>
  </p:sldMasterIdLst>
  <p:notesMasterIdLst>
    <p:notesMasterId r:id="rId31"/>
  </p:notesMasterIdLst>
  <p:sldIdLst>
    <p:sldId id="473" r:id="rId3"/>
    <p:sldId id="474" r:id="rId4"/>
    <p:sldId id="475" r:id="rId5"/>
    <p:sldId id="497" r:id="rId6"/>
    <p:sldId id="498" r:id="rId7"/>
    <p:sldId id="499" r:id="rId8"/>
    <p:sldId id="500" r:id="rId9"/>
    <p:sldId id="501" r:id="rId10"/>
    <p:sldId id="502" r:id="rId11"/>
    <p:sldId id="503" r:id="rId12"/>
    <p:sldId id="504" r:id="rId13"/>
    <p:sldId id="505" r:id="rId14"/>
    <p:sldId id="506" r:id="rId15"/>
    <p:sldId id="507" r:id="rId16"/>
    <p:sldId id="509" r:id="rId17"/>
    <p:sldId id="508" r:id="rId18"/>
    <p:sldId id="510" r:id="rId19"/>
    <p:sldId id="511" r:id="rId20"/>
    <p:sldId id="512" r:id="rId21"/>
    <p:sldId id="513" r:id="rId22"/>
    <p:sldId id="518" r:id="rId23"/>
    <p:sldId id="519" r:id="rId24"/>
    <p:sldId id="482" r:id="rId25"/>
    <p:sldId id="520" r:id="rId26"/>
    <p:sldId id="521" r:id="rId27"/>
    <p:sldId id="522" r:id="rId28"/>
    <p:sldId id="523" r:id="rId29"/>
    <p:sldId id="496" r:id="rId30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91C6FB"/>
    <a:srgbClr val="6EAA2E"/>
    <a:srgbClr val="D2F3FA"/>
    <a:srgbClr val="BDD5FD"/>
    <a:srgbClr val="F2ECBC"/>
    <a:srgbClr val="416F5A"/>
    <a:srgbClr val="4D836B"/>
    <a:srgbClr val="64A487"/>
    <a:srgbClr val="AFDC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83832" autoAdjust="0"/>
  </p:normalViewPr>
  <p:slideViewPr>
    <p:cSldViewPr snapToGrid="0">
      <p:cViewPr>
        <p:scale>
          <a:sx n="80" d="100"/>
          <a:sy n="80" d="100"/>
        </p:scale>
        <p:origin x="936" y="3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0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2808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4637A83-A11C-4598-84DB-E7CE2F976182}" type="datetimeFigureOut">
              <a:rPr lang="zh-CN" altLang="en-US"/>
              <a:t>2017/7/5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E7AA1453-1F50-4508-A755-05CDBE78CDDB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0614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2950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4306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5150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4593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3006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4239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578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3427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1798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6712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4677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6633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723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97185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0699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93447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6017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1355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8912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5995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00150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6847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2513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0999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zengboxian\桌面\桌面\公司简介 新封面\Fotolia_50964375_Subscription_XXL-4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066" y="2"/>
            <a:ext cx="12183873" cy="3588151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标题 30"/>
          <p:cNvSpPr>
            <a:spLocks noGrp="1"/>
          </p:cNvSpPr>
          <p:nvPr>
            <p:ph type="title"/>
          </p:nvPr>
        </p:nvSpPr>
        <p:spPr>
          <a:xfrm>
            <a:off x="491015" y="3800110"/>
            <a:ext cx="9021765" cy="1132129"/>
          </a:xfrm>
          <a:prstGeom prst="rect">
            <a:avLst/>
          </a:prstGeom>
        </p:spPr>
        <p:txBody>
          <a:bodyPr/>
          <a:lstStyle>
            <a:lvl1pPr algn="l"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2192000" cy="1952979"/>
          </a:xfrm>
          <a:prstGeom prst="rect">
            <a:avLst/>
          </a:prstGeom>
          <a:gradFill>
            <a:gsLst>
              <a:gs pos="13000">
                <a:schemeClr val="bg1">
                  <a:alpha val="98000"/>
                </a:schemeClr>
              </a:gs>
              <a:gs pos="90000">
                <a:schemeClr val="accent1">
                  <a:tint val="23500"/>
                  <a:satMod val="160000"/>
                  <a:alpha val="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223321"/>
            <a:ext cx="12192000" cy="642955"/>
          </a:xfrm>
          <a:prstGeom prst="rect">
            <a:avLst/>
          </a:prstGeom>
          <a:solidFill>
            <a:srgbClr val="FFFFFF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7272" y="223320"/>
            <a:ext cx="1989651" cy="432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18861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1430767" y="731836"/>
            <a:ext cx="9574306" cy="43204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>
                <a:latin typeface="+mn-lt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11906" y="6237312"/>
            <a:ext cx="11168186" cy="2880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000" b="0">
                <a:latin typeface="+mn-lt"/>
                <a:ea typeface="宋体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pic>
        <p:nvPicPr>
          <p:cNvPr id="5" name="Picture 2" descr="C:\Documents and Settings\zengboxian\桌面\new logo 20150506-终稿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62293" y="6605587"/>
            <a:ext cx="497413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862159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1366222" y="731836"/>
            <a:ext cx="9466730" cy="43204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>
                <a:latin typeface="+mn-lt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11906" y="6237312"/>
            <a:ext cx="11168186" cy="2880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000" b="0">
                <a:latin typeface="+mn-lt"/>
                <a:ea typeface="宋体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pic>
        <p:nvPicPr>
          <p:cNvPr id="5" name="Picture 2" descr="C:\Documents and Settings\zengboxian\桌面\new logo 20150506-终稿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62293" y="6605587"/>
            <a:ext cx="497413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498701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18"/>
          <p:cNvGrpSpPr/>
          <p:nvPr/>
        </p:nvGrpSpPr>
        <p:grpSpPr bwMode="auto">
          <a:xfrm>
            <a:off x="2393950" y="850900"/>
            <a:ext cx="6205538" cy="5022850"/>
            <a:chOff x="1691915" y="1468271"/>
            <a:chExt cx="4258865" cy="3447893"/>
          </a:xfrm>
        </p:grpSpPr>
        <p:grpSp>
          <p:nvGrpSpPr>
            <p:cNvPr id="11" name="组合 3"/>
            <p:cNvGrpSpPr/>
            <p:nvPr/>
          </p:nvGrpSpPr>
          <p:grpSpPr bwMode="auto">
            <a:xfrm>
              <a:off x="1691915" y="1468271"/>
              <a:ext cx="4258865" cy="3447893"/>
              <a:chOff x="1654969" y="2724416"/>
              <a:chExt cx="4258865" cy="3447893"/>
            </a:xfrm>
          </p:grpSpPr>
          <p:grpSp>
            <p:nvGrpSpPr>
              <p:cNvPr id="13" name="组合 4"/>
              <p:cNvGrpSpPr/>
              <p:nvPr/>
            </p:nvGrpSpPr>
            <p:grpSpPr bwMode="auto">
              <a:xfrm>
                <a:off x="2532018" y="2833388"/>
                <a:ext cx="3381816" cy="3338921"/>
                <a:chOff x="449429" y="2029825"/>
                <a:chExt cx="3381816" cy="3338921"/>
              </a:xfrm>
            </p:grpSpPr>
            <p:grpSp>
              <p:nvGrpSpPr>
                <p:cNvPr id="16" name="组合 7"/>
                <p:cNvGrpSpPr/>
                <p:nvPr/>
              </p:nvGrpSpPr>
              <p:grpSpPr bwMode="auto">
                <a:xfrm>
                  <a:off x="449429" y="2029825"/>
                  <a:ext cx="3381816" cy="3338921"/>
                  <a:chOff x="683779" y="2143309"/>
                  <a:chExt cx="3381816" cy="3338921"/>
                </a:xfrm>
              </p:grpSpPr>
              <p:grpSp>
                <p:nvGrpSpPr>
                  <p:cNvPr id="18" name="组合 9"/>
                  <p:cNvGrpSpPr/>
                  <p:nvPr/>
                </p:nvGrpSpPr>
                <p:grpSpPr bwMode="auto">
                  <a:xfrm>
                    <a:off x="683779" y="2143309"/>
                    <a:ext cx="3381816" cy="3338921"/>
                    <a:chOff x="231197" y="3242436"/>
                    <a:chExt cx="3381816" cy="3338921"/>
                  </a:xfrm>
                </p:grpSpPr>
                <p:sp>
                  <p:nvSpPr>
                    <p:cNvPr id="20" name="等腰三角形 19"/>
                    <p:cNvSpPr/>
                    <p:nvPr/>
                  </p:nvSpPr>
                  <p:spPr>
                    <a:xfrm rot="10800000">
                      <a:off x="231197" y="3665250"/>
                      <a:ext cx="3381816" cy="2916107"/>
                    </a:xfrm>
                    <a:prstGeom prst="triangle">
                      <a:avLst/>
                    </a:prstGeom>
                    <a:solidFill>
                      <a:schemeClr val="tx1">
                        <a:alpha val="57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anchor="ctr">
                      <a:normAutofit/>
                    </a:bodyPr>
                    <a:lstStyle/>
                    <a:p>
                      <a:pPr algn="ctr" eaLnBrk="1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21" name="等腰三角形 20"/>
                    <p:cNvSpPr/>
                    <p:nvPr/>
                  </p:nvSpPr>
                  <p:spPr>
                    <a:xfrm rot="10800000">
                      <a:off x="2002729" y="5353236"/>
                      <a:ext cx="1025221" cy="883767"/>
                    </a:xfrm>
                    <a:prstGeom prst="triangle">
                      <a:avLst/>
                    </a:prstGeom>
                    <a:solidFill>
                      <a:schemeClr val="tx1">
                        <a:lumMod val="50000"/>
                        <a:lumOff val="50000"/>
                        <a:alpha val="57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anchor="ctr">
                      <a:normAutofit/>
                    </a:bodyPr>
                    <a:lstStyle/>
                    <a:p>
                      <a:pPr algn="ctr" eaLnBrk="1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cxnSp>
                  <p:nvCxnSpPr>
                    <p:cNvPr id="22" name="直接连接符 21"/>
                    <p:cNvCxnSpPr/>
                    <p:nvPr/>
                  </p:nvCxnSpPr>
                  <p:spPr>
                    <a:xfrm>
                      <a:off x="231198" y="3242436"/>
                      <a:ext cx="1025221" cy="1847086"/>
                    </a:xfrm>
                    <a:prstGeom prst="line">
                      <a:avLst/>
                    </a:prstGeom>
                    <a:ln>
                      <a:solidFill>
                        <a:srgbClr val="FFFF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19" name="等腰三角形 18"/>
                  <p:cNvSpPr/>
                  <p:nvPr/>
                </p:nvSpPr>
                <p:spPr>
                  <a:xfrm rot="10800000">
                    <a:off x="3414073" y="3518544"/>
                    <a:ext cx="453233" cy="391212"/>
                  </a:xfrm>
                  <a:prstGeom prst="triangle">
                    <a:avLst/>
                  </a:prstGeom>
                  <a:solidFill>
                    <a:srgbClr val="92D050">
                      <a:alpha val="8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anchor="ctr">
                    <a:normAutofit fontScale="85000" lnSpcReduction="20000"/>
                  </a:bodyPr>
                  <a:lstStyle/>
                  <a:p>
                    <a:pPr algn="ctr" eaLnBrk="1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cxnSp>
              <p:nvCxnSpPr>
                <p:cNvPr id="17" name="直接连接符 16"/>
                <p:cNvCxnSpPr/>
                <p:nvPr/>
              </p:nvCxnSpPr>
              <p:spPr>
                <a:xfrm>
                  <a:off x="763207" y="2192195"/>
                  <a:ext cx="135098" cy="260444"/>
                </a:xfrm>
                <a:prstGeom prst="line">
                  <a:avLst/>
                </a:prstGeom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" name="椭圆 13"/>
              <p:cNvSpPr/>
              <p:nvPr/>
            </p:nvSpPr>
            <p:spPr>
              <a:xfrm>
                <a:off x="1913181" y="3388059"/>
                <a:ext cx="738683" cy="738834"/>
              </a:xfrm>
              <a:prstGeom prst="ellipse">
                <a:avLst/>
              </a:prstGeom>
              <a:solidFill>
                <a:srgbClr val="92D050">
                  <a:alpha val="8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rmAutofit/>
              </a:bodyPr>
              <a:lstStyle/>
              <a:p>
                <a:pPr algn="ctr" ea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1654969" y="2724416"/>
                <a:ext cx="386774" cy="385763"/>
              </a:xfrm>
              <a:prstGeom prst="ellipse">
                <a:avLst/>
              </a:prstGeom>
              <a:solidFill>
                <a:schemeClr val="tx1">
                  <a:alpha val="5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rmAutofit/>
              </a:bodyPr>
              <a:lstStyle/>
              <a:p>
                <a:pPr algn="ctr" ea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>
              <a:off x="3024377" y="2000057"/>
              <a:ext cx="289808" cy="555760"/>
            </a:xfrm>
            <a:prstGeom prst="line">
              <a:avLst/>
            </a:prstGeom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59200" y="2523600"/>
            <a:ext cx="2894400" cy="1558800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ctr">
              <a:defRPr sz="3200" b="1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668F135-D931-47D4-AB85-E058C998BF0A}" type="datetimeFigureOut">
              <a:rPr lang="zh-CN" altLang="en-US" smtClean="0"/>
              <a:t>2017/7/5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23" name="Picture 2" descr="C:\Documents and Settings\zengboxian\桌面\new logo 20150506-终稿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62293" y="6605587"/>
            <a:ext cx="497413" cy="14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935038" y="280988"/>
            <a:ext cx="10515600" cy="7778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668F135-D931-47D4-AB85-E058C998BF0A}" type="datetimeFigureOut">
              <a:rPr lang="zh-CN" altLang="en-US" smtClean="0"/>
              <a:t>2017/7/5</a:t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668F135-D931-47D4-AB85-E058C998BF0A}" type="datetimeFigureOut">
              <a:rPr lang="zh-CN" altLang="en-US" smtClean="0"/>
              <a:t>2017/7/5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800" y="363600"/>
            <a:ext cx="10515600" cy="58104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2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tx2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tx2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tx2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tx2">
                    <a:lumMod val="50000"/>
                  </a:schemeClr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788578" y="6628297"/>
            <a:ext cx="454213" cy="195731"/>
          </a:xfrm>
          <a:prstGeom prst="rect">
            <a:avLst/>
          </a:prstGeom>
        </p:spPr>
        <p:txBody>
          <a:bodyPr/>
          <a:lstStyle>
            <a:lvl1pPr algn="l">
              <a:defRPr sz="667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4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80227" y="6632132"/>
            <a:ext cx="497413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170128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 hasCustomPrompt="1"/>
          </p:nvPr>
        </p:nvSpPr>
        <p:spPr>
          <a:xfrm>
            <a:off x="649185" y="2175455"/>
            <a:ext cx="11270320" cy="1965624"/>
          </a:xfrm>
          <a:prstGeom prst="rect">
            <a:avLst/>
          </a:prstGeom>
        </p:spPr>
        <p:txBody>
          <a:bodyPr anchor="ctr"/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333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zh-CN" altLang="en-US" noProof="0" dirty="0" smtClean="0"/>
              <a:t>单击此处编辑标题样式</a:t>
            </a:r>
            <a:endParaRPr lang="zh-CN" altLang="en-US" dirty="0"/>
          </a:p>
        </p:txBody>
      </p:sp>
      <p:sp>
        <p:nvSpPr>
          <p:cNvPr id="5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788578" y="6628297"/>
            <a:ext cx="454213" cy="195731"/>
          </a:xfrm>
          <a:prstGeom prst="rect">
            <a:avLst/>
          </a:prstGeom>
        </p:spPr>
        <p:txBody>
          <a:bodyPr/>
          <a:lstStyle>
            <a:lvl1pPr algn="l">
              <a:defRPr sz="667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91D9D457-6BD8-49E8-8919-E15271A0DD3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Picture 2" descr="C:\Documents and Settings\zengboxian\桌面\new logo 20150506-终稿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62293" y="6605587"/>
            <a:ext cx="497413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368582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226976" y="6592339"/>
            <a:ext cx="9240491" cy="215711"/>
          </a:xfrm>
          <a:prstGeom prst="rect">
            <a:avLst/>
          </a:prstGeom>
        </p:spPr>
        <p:txBody>
          <a:bodyPr anchor="ctr" anchorCtr="0"/>
          <a:lstStyle>
            <a:lvl1pPr algn="l">
              <a:buNone/>
              <a:defRPr sz="1333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buNone/>
              <a:defRPr sz="2667"/>
            </a:lvl2pPr>
            <a:lvl3pPr>
              <a:buNone/>
              <a:defRPr sz="2400"/>
            </a:lvl3pPr>
            <a:lvl4pPr>
              <a:buNone/>
              <a:defRPr sz="2133"/>
            </a:lvl4pPr>
            <a:lvl5pPr>
              <a:buNone/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 dirty="0" smtClean="0"/>
              <a:t>标注：</a:t>
            </a:r>
          </a:p>
        </p:txBody>
      </p:sp>
      <p:sp>
        <p:nvSpPr>
          <p:cNvPr id="10" name="标题 1"/>
          <p:cNvSpPr>
            <a:spLocks noGrp="1"/>
          </p:cNvSpPr>
          <p:nvPr>
            <p:ph type="title" hasCustomPrompt="1"/>
          </p:nvPr>
        </p:nvSpPr>
        <p:spPr>
          <a:xfrm>
            <a:off x="226978" y="168697"/>
            <a:ext cx="11749869" cy="850209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1219170" rtl="0" eaLnBrk="1" fontAlgn="auto" latinLnBrk="0" hangingPunct="1">
              <a:lnSpc>
                <a:spcPts val="44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spc="-133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单击此处添加标题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最多两行</a:t>
            </a:r>
            <a:endParaRPr lang="zh-CN" altLang="en-US" dirty="0"/>
          </a:p>
        </p:txBody>
      </p:sp>
      <p:sp>
        <p:nvSpPr>
          <p:cNvPr id="6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788578" y="6628297"/>
            <a:ext cx="454213" cy="195731"/>
          </a:xfrm>
          <a:prstGeom prst="rect">
            <a:avLst/>
          </a:prstGeom>
        </p:spPr>
        <p:txBody>
          <a:bodyPr/>
          <a:lstStyle>
            <a:lvl1pPr algn="l">
              <a:defRPr sz="667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80227" y="6632132"/>
            <a:ext cx="497413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677945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 hasCustomPrompt="1"/>
          </p:nvPr>
        </p:nvSpPr>
        <p:spPr>
          <a:xfrm>
            <a:off x="226978" y="168694"/>
            <a:ext cx="11749869" cy="57200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1219170" rtl="0" eaLnBrk="1" fontAlgn="auto" latinLnBrk="0" hangingPunct="1">
              <a:lnSpc>
                <a:spcPts val="44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spc="-133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单击此处添加标题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最多两行</a:t>
            </a:r>
            <a:endParaRPr lang="zh-CN" altLang="en-US" dirty="0"/>
          </a:p>
        </p:txBody>
      </p:sp>
      <p:sp>
        <p:nvSpPr>
          <p:cNvPr id="11" name="内容占位符 2"/>
          <p:cNvSpPr>
            <a:spLocks noGrp="1"/>
          </p:cNvSpPr>
          <p:nvPr>
            <p:ph idx="1" hasCustomPrompt="1"/>
          </p:nvPr>
        </p:nvSpPr>
        <p:spPr>
          <a:xfrm>
            <a:off x="226983" y="834191"/>
            <a:ext cx="11749871" cy="5718308"/>
          </a:xfrm>
          <a:prstGeom prst="rect">
            <a:avLst/>
          </a:prstGeom>
        </p:spPr>
        <p:txBody>
          <a:bodyPr>
            <a:noAutofit/>
          </a:bodyPr>
          <a:lstStyle>
            <a:lvl1pPr marL="239994" indent="-239994" algn="l" defTabSz="121917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65000"/>
                  <a:lumOff val="35000"/>
                </a:schemeClr>
              </a:buClr>
              <a:buSzPct val="60000"/>
              <a:buFont typeface="Wingdings" pitchFamily="2" charset="2"/>
              <a:buChar char="n"/>
              <a:defRPr lang="zh-CN" altLang="en-US" sz="1867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>
              <a:buNone/>
              <a:defRPr sz="1600"/>
            </a:lvl2pPr>
            <a:lvl3pPr>
              <a:buNone/>
              <a:defRPr sz="1600"/>
            </a:lvl3pPr>
            <a:lvl4pPr>
              <a:buNone/>
              <a:defRPr sz="1600"/>
            </a:lvl4pPr>
            <a:lvl5pPr>
              <a:buNone/>
              <a:defRPr sz="1600"/>
            </a:lvl5pPr>
          </a:lstStyle>
          <a:p>
            <a:pPr marL="335992" lvl="0" indent="-335992" algn="l" defTabSz="1219170" rtl="0" eaLnBrk="1" latinLnBrk="0" hangingPunct="1">
              <a:lnSpc>
                <a:spcPct val="120000"/>
              </a:lnSpc>
              <a:spcBef>
                <a:spcPts val="448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字体：微软雅黑</a:t>
            </a:r>
            <a:r>
              <a:rPr lang="en-US" altLang="zh-CN" dirty="0" smtClean="0"/>
              <a:t>/Arial </a:t>
            </a:r>
            <a:r>
              <a:rPr lang="zh-CN" altLang="en-US" dirty="0" smtClean="0"/>
              <a:t>，</a:t>
            </a:r>
            <a:r>
              <a:rPr lang="en-US" altLang="zh-CN" dirty="0" smtClean="0"/>
              <a:t>14</a:t>
            </a:r>
            <a:r>
              <a:rPr lang="zh-CN" altLang="en-US" dirty="0" smtClean="0"/>
              <a:t>（用于文本）</a:t>
            </a:r>
            <a:r>
              <a:rPr lang="en-US" altLang="zh-CN" dirty="0" smtClean="0"/>
              <a:t>-18</a:t>
            </a:r>
            <a:r>
              <a:rPr lang="zh-CN" altLang="en-US" dirty="0" smtClean="0"/>
              <a:t>号（用于次标题），黑色（可根据情况更改颜色与加粗等）。</a:t>
            </a:r>
          </a:p>
          <a:p>
            <a:pPr marL="335992" lvl="0" indent="-335992" algn="l" defTabSz="1219170" rtl="0" eaLnBrk="1" latinLnBrk="0" hangingPunct="1">
              <a:lnSpc>
                <a:spcPct val="120000"/>
              </a:lnSpc>
              <a:spcBef>
                <a:spcPts val="448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段落：一般文本的段落缩进为</a:t>
            </a:r>
            <a:r>
              <a:rPr lang="en-US" altLang="zh-CN" dirty="0" smtClean="0"/>
              <a:t>0.7cm</a:t>
            </a:r>
            <a:r>
              <a:rPr lang="zh-CN" altLang="en-US" dirty="0" smtClean="0"/>
              <a:t>，悬挂缩进</a:t>
            </a:r>
            <a:r>
              <a:rPr lang="en-US" altLang="zh-CN" dirty="0" smtClean="0"/>
              <a:t>0.7cm</a:t>
            </a:r>
            <a:r>
              <a:rPr lang="zh-CN" altLang="en-US" dirty="0" smtClean="0"/>
              <a:t>，段前间距为</a:t>
            </a:r>
            <a:r>
              <a:rPr lang="en-US" altLang="zh-CN" dirty="0" smtClean="0"/>
              <a:t>3.36-6</a:t>
            </a:r>
            <a:r>
              <a:rPr lang="zh-CN" altLang="en-US" dirty="0" smtClean="0"/>
              <a:t>磅（根据字体大小修改），行距为“单倍行距”</a:t>
            </a:r>
            <a:r>
              <a:rPr lang="en-US" altLang="zh-CN" dirty="0" smtClean="0"/>
              <a:t>-1.2</a:t>
            </a:r>
            <a:r>
              <a:rPr lang="zh-CN" altLang="en-US" dirty="0" smtClean="0"/>
              <a:t>倍；分散对齐；项目符号用正方形（根据字体大小修改其字高）。</a:t>
            </a:r>
          </a:p>
          <a:p>
            <a:pPr marL="335992" lvl="0" indent="-335992" algn="l" defTabSz="1219170" rtl="0" eaLnBrk="1" latinLnBrk="0" hangingPunct="1">
              <a:lnSpc>
                <a:spcPct val="120000"/>
              </a:lnSpc>
              <a:spcBef>
                <a:spcPts val="448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图片：微软雅黑</a:t>
            </a:r>
            <a:r>
              <a:rPr lang="en-US" altLang="zh-CN" dirty="0" smtClean="0"/>
              <a:t>/Arial </a:t>
            </a:r>
            <a:r>
              <a:rPr lang="zh-CN" altLang="en-US" dirty="0" smtClean="0"/>
              <a:t>。标题为</a:t>
            </a:r>
            <a:r>
              <a:rPr lang="en-US" altLang="zh-CN" dirty="0" smtClean="0"/>
              <a:t>14-16</a:t>
            </a:r>
            <a:r>
              <a:rPr lang="zh-CN" altLang="en-US" dirty="0" smtClean="0"/>
              <a:t>号，加粗居中。说明文本为</a:t>
            </a:r>
            <a:r>
              <a:rPr lang="en-US" altLang="zh-CN" dirty="0" smtClean="0"/>
              <a:t>12-14</a:t>
            </a:r>
            <a:r>
              <a:rPr lang="zh-CN" altLang="en-US" dirty="0" smtClean="0"/>
              <a:t>号，黑色或灰色常规字体。</a:t>
            </a:r>
          </a:p>
          <a:p>
            <a:pPr marL="335992" lvl="0" indent="-335992" algn="l" defTabSz="1219170" rtl="0" eaLnBrk="1" latinLnBrk="0" hangingPunct="1">
              <a:lnSpc>
                <a:spcPct val="120000"/>
              </a:lnSpc>
              <a:spcBef>
                <a:spcPts val="448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表格：微软雅黑</a:t>
            </a:r>
            <a:r>
              <a:rPr lang="en-US" altLang="zh-CN" dirty="0" smtClean="0"/>
              <a:t>/Arial </a:t>
            </a:r>
            <a:r>
              <a:rPr lang="zh-CN" altLang="en-US" dirty="0" smtClean="0"/>
              <a:t>。标题为</a:t>
            </a:r>
            <a:r>
              <a:rPr lang="en-US" altLang="zh-CN" dirty="0" smtClean="0"/>
              <a:t>14-16</a:t>
            </a:r>
            <a:r>
              <a:rPr lang="zh-CN" altLang="en-US" dirty="0" smtClean="0"/>
              <a:t>号，加粗。说明文本为</a:t>
            </a:r>
            <a:r>
              <a:rPr lang="en-US" altLang="zh-CN" dirty="0" smtClean="0"/>
              <a:t>12-14</a:t>
            </a:r>
            <a:r>
              <a:rPr lang="zh-CN" altLang="en-US" dirty="0" smtClean="0"/>
              <a:t>号，黑色或灰色常规字体。</a:t>
            </a:r>
          </a:p>
          <a:p>
            <a:pPr marL="335992" lvl="0" indent="-335992" algn="l" defTabSz="1219170" rtl="0" eaLnBrk="1" latinLnBrk="0" hangingPunct="1">
              <a:lnSpc>
                <a:spcPct val="120000"/>
              </a:lnSpc>
              <a:spcBef>
                <a:spcPts val="448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图表、图示：请参照图表模板的规范。</a:t>
            </a:r>
          </a:p>
        </p:txBody>
      </p:sp>
      <p:sp>
        <p:nvSpPr>
          <p:cNvPr id="8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788578" y="6628297"/>
            <a:ext cx="454213" cy="195731"/>
          </a:xfrm>
          <a:prstGeom prst="rect">
            <a:avLst/>
          </a:prstGeom>
        </p:spPr>
        <p:txBody>
          <a:bodyPr/>
          <a:lstStyle>
            <a:lvl1pPr algn="l">
              <a:defRPr sz="667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3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80227" y="6632132"/>
            <a:ext cx="497413" cy="144000"/>
          </a:xfrm>
          <a:prstGeom prst="rect">
            <a:avLst/>
          </a:prstGeom>
          <a:noFill/>
        </p:spPr>
      </p:pic>
      <p:sp>
        <p:nvSpPr>
          <p:cNvPr id="1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226976" y="6592339"/>
            <a:ext cx="9240491" cy="215711"/>
          </a:xfrm>
          <a:prstGeom prst="rect">
            <a:avLst/>
          </a:prstGeom>
        </p:spPr>
        <p:txBody>
          <a:bodyPr anchor="ctr" anchorCtr="0"/>
          <a:lstStyle>
            <a:lvl1pPr algn="l">
              <a:buNone/>
              <a:defRPr sz="1333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buNone/>
              <a:defRPr sz="2667"/>
            </a:lvl2pPr>
            <a:lvl3pPr>
              <a:buNone/>
              <a:defRPr sz="2400"/>
            </a:lvl3pPr>
            <a:lvl4pPr>
              <a:buNone/>
              <a:defRPr sz="2133"/>
            </a:lvl4pPr>
            <a:lvl5pPr>
              <a:buNone/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 dirty="0" smtClean="0"/>
              <a:t>标注：</a:t>
            </a:r>
          </a:p>
        </p:txBody>
      </p:sp>
    </p:spTree>
    <p:extLst>
      <p:ext uri="{BB962C8B-B14F-4D97-AF65-F5344CB8AC3E}">
        <p14:creationId xmlns:p14="http://schemas.microsoft.com/office/powerpoint/2010/main" val="5666048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zengboxian\桌面\325.jpg"/>
          <p:cNvPicPr>
            <a:picLocks noChangeAspect="1" noChangeArrowheads="1"/>
          </p:cNvPicPr>
          <p:nvPr/>
        </p:nvPicPr>
        <p:blipFill>
          <a:blip r:embed="rId2" cstate="print">
            <a:lum bright="5000"/>
          </a:blip>
          <a:stretch>
            <a:fillRect/>
          </a:stretch>
        </p:blipFill>
        <p:spPr bwMode="auto">
          <a:xfrm>
            <a:off x="476960" y="864656"/>
            <a:ext cx="11719984" cy="761961"/>
          </a:xfrm>
          <a:prstGeom prst="rect">
            <a:avLst/>
          </a:prstGeom>
          <a:noFill/>
        </p:spPr>
      </p:pic>
      <p:sp>
        <p:nvSpPr>
          <p:cNvPr id="32" name="TextBox 31"/>
          <p:cNvSpPr txBox="1"/>
          <p:nvPr/>
        </p:nvSpPr>
        <p:spPr>
          <a:xfrm>
            <a:off x="7657553" y="6594977"/>
            <a:ext cx="3570548" cy="235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933" kern="0" dirty="0" smtClean="0">
                <a:solidFill>
                  <a:srgbClr val="000000">
                    <a:lumMod val="65000"/>
                    <a:lumOff val="35000"/>
                  </a:srgbClr>
                </a:solidFill>
                <a:cs typeface="Arial" pitchFamily="34" charset="0"/>
              </a:rPr>
              <a:t>www.way-s.cn</a:t>
            </a:r>
            <a:endParaRPr lang="zh-CN" altLang="en-US" sz="933" kern="0" dirty="0">
              <a:solidFill>
                <a:srgbClr val="000000">
                  <a:lumMod val="65000"/>
                  <a:lumOff val="35000"/>
                </a:srgbClr>
              </a:solidFill>
              <a:cs typeface="Arial" pitchFamily="34" charset="0"/>
            </a:endParaRPr>
          </a:p>
        </p:txBody>
      </p:sp>
      <p:grpSp>
        <p:nvGrpSpPr>
          <p:cNvPr id="2" name="组合 10"/>
          <p:cNvGrpSpPr/>
          <p:nvPr/>
        </p:nvGrpSpPr>
        <p:grpSpPr>
          <a:xfrm>
            <a:off x="4313378" y="788991"/>
            <a:ext cx="3798847" cy="856149"/>
            <a:chOff x="3357134" y="5066390"/>
            <a:chExt cx="2849135" cy="856150"/>
          </a:xfrm>
        </p:grpSpPr>
        <p:sp>
          <p:nvSpPr>
            <p:cNvPr id="12" name="矩形 11"/>
            <p:cNvSpPr/>
            <p:nvPr userDrawn="1"/>
          </p:nvSpPr>
          <p:spPr>
            <a:xfrm>
              <a:off x="3357134" y="5066390"/>
              <a:ext cx="1997247" cy="6667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35992" indent="-335992" eaLnBrk="0">
                <a:spcBef>
                  <a:spcPct val="20000"/>
                </a:spcBef>
                <a:buClr>
                  <a:srgbClr val="000000">
                    <a:lumMod val="65000"/>
                    <a:lumOff val="35000"/>
                  </a:srgbClr>
                </a:buClr>
                <a:defRPr/>
              </a:pPr>
              <a:r>
                <a:rPr lang="zh-CN" altLang="en-US" sz="3733" b="1" kern="0" spc="-400" dirty="0" smtClean="0">
                  <a:solidFill>
                    <a:schemeClr val="accent4"/>
                  </a:solidFill>
                </a:rPr>
                <a:t>量 化 </a:t>
              </a:r>
              <a:r>
                <a:rPr lang="zh-CN" altLang="en-US" sz="2667" b="1" kern="0" spc="-400" dirty="0" smtClean="0">
                  <a:solidFill>
                    <a:schemeClr val="accent4"/>
                  </a:solidFill>
                </a:rPr>
                <a:t>决 策</a:t>
              </a:r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4645428" y="5395633"/>
              <a:ext cx="554459" cy="4205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35992" indent="-335992" eaLnBrk="0">
                <a:spcBef>
                  <a:spcPct val="20000"/>
                </a:spcBef>
                <a:buClr>
                  <a:srgbClr val="000000">
                    <a:lumMod val="65000"/>
                    <a:lumOff val="35000"/>
                  </a:srgbClr>
                </a:buClr>
                <a:defRPr/>
              </a:pPr>
              <a:r>
                <a:rPr lang="zh-CN" altLang="en-US" sz="2133" b="1" kern="0" spc="27" dirty="0" smtClean="0">
                  <a:solidFill>
                    <a:schemeClr val="accent4"/>
                  </a:solidFill>
                </a:rPr>
                <a:t>的</a:t>
              </a:r>
            </a:p>
          </p:txBody>
        </p:sp>
        <p:sp>
          <p:nvSpPr>
            <p:cNvPr id="14" name="矩形 13"/>
            <p:cNvSpPr/>
            <p:nvPr userDrawn="1"/>
          </p:nvSpPr>
          <p:spPr>
            <a:xfrm>
              <a:off x="4870430" y="5337765"/>
              <a:ext cx="133583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35992" indent="-335992" eaLnBrk="0">
                <a:spcBef>
                  <a:spcPct val="20000"/>
                </a:spcBef>
                <a:buClr>
                  <a:srgbClr val="000000">
                    <a:lumMod val="65000"/>
                    <a:lumOff val="35000"/>
                  </a:srgbClr>
                </a:buClr>
                <a:defRPr/>
              </a:pPr>
              <a:r>
                <a:rPr lang="zh-CN" altLang="en-US" sz="2400" b="1" kern="0" spc="-200" dirty="0" smtClean="0">
                  <a:solidFill>
                    <a:schemeClr val="accent4"/>
                  </a:solidFill>
                </a:rPr>
                <a:t>卓 越</a:t>
              </a:r>
              <a:r>
                <a:rPr lang="zh-CN" altLang="en-US" sz="2133" b="1" kern="0" spc="-200" dirty="0" smtClean="0">
                  <a:solidFill>
                    <a:schemeClr val="accent4"/>
                  </a:solidFill>
                </a:rPr>
                <a:t> </a:t>
              </a:r>
              <a:r>
                <a:rPr lang="zh-CN" altLang="en-US" sz="3200" b="1" kern="0" spc="-200" dirty="0" smtClean="0">
                  <a:solidFill>
                    <a:schemeClr val="accent4"/>
                  </a:solidFill>
                </a:rPr>
                <a:t>伙 伴</a:t>
              </a:r>
            </a:p>
          </p:txBody>
        </p:sp>
      </p:grpSp>
      <p:sp>
        <p:nvSpPr>
          <p:cNvPr id="15" name="标题 1"/>
          <p:cNvSpPr>
            <a:spLocks noGrp="1"/>
          </p:cNvSpPr>
          <p:nvPr>
            <p:ph type="title" hasCustomPrompt="1"/>
          </p:nvPr>
        </p:nvSpPr>
        <p:spPr>
          <a:xfrm>
            <a:off x="476968" y="2709829"/>
            <a:ext cx="11715032" cy="1965624"/>
          </a:xfrm>
          <a:prstGeom prst="rect">
            <a:avLst/>
          </a:prstGeom>
        </p:spPr>
        <p:txBody>
          <a:bodyPr anchor="ctr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zh-CN" altLang="en-US" noProof="0" dirty="0" smtClean="0"/>
              <a:t>单击此处编辑标题样式</a:t>
            </a:r>
            <a:endParaRPr lang="zh-CN" altLang="en-US" dirty="0"/>
          </a:p>
        </p:txBody>
      </p:sp>
      <p:grpSp>
        <p:nvGrpSpPr>
          <p:cNvPr id="3" name="组合 19"/>
          <p:cNvGrpSpPr/>
          <p:nvPr/>
        </p:nvGrpSpPr>
        <p:grpSpPr>
          <a:xfrm>
            <a:off x="11175841" y="5948537"/>
            <a:ext cx="898176" cy="898177"/>
            <a:chOff x="7721438" y="5329774"/>
            <a:chExt cx="1166834" cy="1166834"/>
          </a:xfrm>
        </p:grpSpPr>
        <p:pic>
          <p:nvPicPr>
            <p:cNvPr id="17" name="Picture 2" descr="D:\桌面\二维码\微信二维码(1)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721438" y="5329774"/>
              <a:ext cx="1166834" cy="1166834"/>
            </a:xfrm>
            <a:prstGeom prst="rect">
              <a:avLst/>
            </a:prstGeom>
            <a:noFill/>
            <a:effectLst/>
          </p:spPr>
        </p:pic>
        <p:sp>
          <p:nvSpPr>
            <p:cNvPr id="18" name="矩形 17"/>
            <p:cNvSpPr/>
            <p:nvPr userDrawn="1"/>
          </p:nvSpPr>
          <p:spPr>
            <a:xfrm>
              <a:off x="8205225" y="5844445"/>
              <a:ext cx="195309" cy="1450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19" name="Picture 2" descr="C:\Documents and Settings\zengboxian\桌面\new logo 20150506-终稿.png"/>
            <p:cNvPicPr>
              <a:picLocks noChangeAspect="1" noChangeArrowheads="1"/>
            </p:cNvPicPr>
            <p:nvPr userDrawn="1"/>
          </p:nvPicPr>
          <p:blipFill>
            <a:blip r:embed="rId4" cstate="print"/>
            <a:srcRect r="71016"/>
            <a:stretch>
              <a:fillRect/>
            </a:stretch>
          </p:blipFill>
          <p:spPr bwMode="auto">
            <a:xfrm>
              <a:off x="8212808" y="5822977"/>
              <a:ext cx="180214" cy="180000"/>
            </a:xfrm>
            <a:prstGeom prst="rect">
              <a:avLst/>
            </a:prstGeom>
            <a:noFill/>
          </p:spPr>
        </p:pic>
      </p:grpSp>
      <p:pic>
        <p:nvPicPr>
          <p:cNvPr id="20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5817" y="202760"/>
            <a:ext cx="1492239" cy="432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91037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736675" y="6639586"/>
            <a:ext cx="454213" cy="195731"/>
          </a:xfrm>
          <a:prstGeom prst="rect">
            <a:avLst/>
          </a:prstGeom>
        </p:spPr>
        <p:txBody>
          <a:bodyPr/>
          <a:lstStyle>
            <a:lvl1pPr algn="l">
              <a:defRPr sz="7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7022" y="6629616"/>
            <a:ext cx="663217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282015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95917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 hasCustomPrompt="1"/>
          </p:nvPr>
        </p:nvSpPr>
        <p:spPr>
          <a:xfrm>
            <a:off x="649185" y="2175455"/>
            <a:ext cx="11270320" cy="1965624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zh-CN" altLang="en-US" noProof="0" dirty="0" smtClean="0"/>
              <a:t>单击此处编辑标题样式</a:t>
            </a:r>
            <a:endParaRPr lang="zh-CN" altLang="en-US" dirty="0"/>
          </a:p>
        </p:txBody>
      </p:sp>
      <p:pic>
        <p:nvPicPr>
          <p:cNvPr id="5" name="Picture 2" descr="C:\Documents and Settings\zengboxian\桌面\new logo 20150506-终稿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62293" y="6605587"/>
            <a:ext cx="497413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134273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736675" y="6639586"/>
            <a:ext cx="454213" cy="195731"/>
          </a:xfrm>
          <a:prstGeom prst="rect">
            <a:avLst/>
          </a:prstGeom>
        </p:spPr>
        <p:txBody>
          <a:bodyPr/>
          <a:lstStyle>
            <a:lvl1pPr algn="l">
              <a:defRPr sz="7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226976" y="6603839"/>
            <a:ext cx="9240491" cy="215711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标注：</a:t>
            </a:r>
          </a:p>
        </p:txBody>
      </p:sp>
      <p:sp>
        <p:nvSpPr>
          <p:cNvPr id="10" name="标题 1"/>
          <p:cNvSpPr>
            <a:spLocks noGrp="1"/>
          </p:cNvSpPr>
          <p:nvPr>
            <p:ph type="title" hasCustomPrompt="1"/>
          </p:nvPr>
        </p:nvSpPr>
        <p:spPr>
          <a:xfrm>
            <a:off x="226978" y="168695"/>
            <a:ext cx="11749869" cy="850209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spc="-1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单击此处添加标题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最多两行</a:t>
            </a:r>
            <a:endParaRPr lang="zh-CN" altLang="en-US" dirty="0"/>
          </a:p>
        </p:txBody>
      </p:sp>
      <p:pic>
        <p:nvPicPr>
          <p:cNvPr id="12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7022" y="6629616"/>
            <a:ext cx="663217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92067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736675" y="6639586"/>
            <a:ext cx="454213" cy="195731"/>
          </a:xfrm>
          <a:prstGeom prst="rect">
            <a:avLst/>
          </a:prstGeom>
        </p:spPr>
        <p:txBody>
          <a:bodyPr/>
          <a:lstStyle>
            <a:lvl1pPr algn="l">
              <a:defRPr sz="7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226976" y="6603839"/>
            <a:ext cx="9240491" cy="215711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标注：</a:t>
            </a:r>
          </a:p>
        </p:txBody>
      </p:sp>
      <p:sp>
        <p:nvSpPr>
          <p:cNvPr id="10" name="标题 1"/>
          <p:cNvSpPr>
            <a:spLocks noGrp="1"/>
          </p:cNvSpPr>
          <p:nvPr>
            <p:ph type="title" hasCustomPrompt="1"/>
          </p:nvPr>
        </p:nvSpPr>
        <p:spPr>
          <a:xfrm>
            <a:off x="226978" y="168694"/>
            <a:ext cx="11749869" cy="524003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spc="-1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单击此处添加标题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最多两行</a:t>
            </a:r>
            <a:endParaRPr lang="zh-CN" altLang="en-US" dirty="0"/>
          </a:p>
        </p:txBody>
      </p:sp>
      <p:sp>
        <p:nvSpPr>
          <p:cNvPr id="11" name="内容占位符 2"/>
          <p:cNvSpPr>
            <a:spLocks noGrp="1"/>
          </p:cNvSpPr>
          <p:nvPr>
            <p:ph idx="1" hasCustomPrompt="1"/>
          </p:nvPr>
        </p:nvSpPr>
        <p:spPr>
          <a:xfrm>
            <a:off x="226979" y="690664"/>
            <a:ext cx="11749871" cy="5861835"/>
          </a:xfrm>
          <a:prstGeom prst="rect">
            <a:avLst/>
          </a:prstGeom>
        </p:spPr>
        <p:txBody>
          <a:bodyPr>
            <a:no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60000"/>
              <a:buFont typeface="Wingdings" pitchFamily="2" charset="2"/>
              <a:buChar char="n"/>
              <a:defRPr lang="zh-CN" altLang="en-US" sz="14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>
              <a:buNone/>
              <a:defRPr sz="1200"/>
            </a:lvl2pPr>
            <a:lvl3pPr>
              <a:buNone/>
              <a:defRPr sz="1200"/>
            </a:lvl3pPr>
            <a:lvl4pPr>
              <a:buNone/>
              <a:defRPr sz="1200"/>
            </a:lvl4pPr>
            <a:lvl5pPr>
              <a:buNone/>
              <a:defRPr sz="1200"/>
            </a:lvl5pPr>
          </a:lstStyle>
          <a:p>
            <a:pPr marL="252000" lvl="0" indent="-252000" algn="l" defTabSz="914400" rtl="0" eaLnBrk="1" latinLnBrk="0" hangingPunct="1">
              <a:lnSpc>
                <a:spcPct val="120000"/>
              </a:lnSpc>
              <a:spcBef>
                <a:spcPts val="336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字体：微软雅黑</a:t>
            </a:r>
            <a:r>
              <a:rPr lang="en-US" altLang="zh-CN" dirty="0" smtClean="0"/>
              <a:t>/Arial </a:t>
            </a:r>
            <a:r>
              <a:rPr lang="zh-CN" altLang="en-US" dirty="0" smtClean="0"/>
              <a:t>，</a:t>
            </a:r>
            <a:r>
              <a:rPr lang="en-US" altLang="zh-CN" dirty="0" smtClean="0"/>
              <a:t>14</a:t>
            </a:r>
            <a:r>
              <a:rPr lang="zh-CN" altLang="en-US" dirty="0" smtClean="0"/>
              <a:t>（用于文本）</a:t>
            </a:r>
            <a:r>
              <a:rPr lang="en-US" altLang="zh-CN" dirty="0" smtClean="0"/>
              <a:t>-18</a:t>
            </a:r>
            <a:r>
              <a:rPr lang="zh-CN" altLang="en-US" dirty="0" smtClean="0"/>
              <a:t>号（用于次标题），黑色（可根据情况更改颜色与加粗等）。</a:t>
            </a:r>
          </a:p>
          <a:p>
            <a:pPr marL="252000" lvl="0" indent="-252000" algn="l" defTabSz="914400" rtl="0" eaLnBrk="1" latinLnBrk="0" hangingPunct="1">
              <a:lnSpc>
                <a:spcPct val="120000"/>
              </a:lnSpc>
              <a:spcBef>
                <a:spcPts val="336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段落：一般文本的段落缩进为</a:t>
            </a:r>
            <a:r>
              <a:rPr lang="en-US" altLang="zh-CN" dirty="0" smtClean="0"/>
              <a:t>0.7cm</a:t>
            </a:r>
            <a:r>
              <a:rPr lang="zh-CN" altLang="en-US" dirty="0" smtClean="0"/>
              <a:t>，悬挂缩进</a:t>
            </a:r>
            <a:r>
              <a:rPr lang="en-US" altLang="zh-CN" dirty="0" smtClean="0"/>
              <a:t>0.7cm</a:t>
            </a:r>
            <a:r>
              <a:rPr lang="zh-CN" altLang="en-US" dirty="0" smtClean="0"/>
              <a:t>，段前间距为</a:t>
            </a:r>
            <a:r>
              <a:rPr lang="en-US" altLang="zh-CN" dirty="0" smtClean="0"/>
              <a:t>3.36-6</a:t>
            </a:r>
            <a:r>
              <a:rPr lang="zh-CN" altLang="en-US" dirty="0" smtClean="0"/>
              <a:t>磅（根据字体大小修改），行距为“单倍行距”</a:t>
            </a:r>
            <a:r>
              <a:rPr lang="en-US" altLang="zh-CN" dirty="0" smtClean="0"/>
              <a:t>-1.2</a:t>
            </a:r>
            <a:r>
              <a:rPr lang="zh-CN" altLang="en-US" dirty="0" smtClean="0"/>
              <a:t>倍；分散对齐；项目符号用正方形（根据字体大小修改其字高）。</a:t>
            </a:r>
          </a:p>
          <a:p>
            <a:pPr marL="252000" lvl="0" indent="-252000" algn="l" defTabSz="914400" rtl="0" eaLnBrk="1" latinLnBrk="0" hangingPunct="1">
              <a:lnSpc>
                <a:spcPct val="120000"/>
              </a:lnSpc>
              <a:spcBef>
                <a:spcPts val="336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图片：微软雅黑</a:t>
            </a:r>
            <a:r>
              <a:rPr lang="en-US" altLang="zh-CN" dirty="0" smtClean="0"/>
              <a:t>/Arial </a:t>
            </a:r>
            <a:r>
              <a:rPr lang="zh-CN" altLang="en-US" dirty="0" smtClean="0"/>
              <a:t>。标题为</a:t>
            </a:r>
            <a:r>
              <a:rPr lang="en-US" altLang="zh-CN" dirty="0" smtClean="0"/>
              <a:t>14-16</a:t>
            </a:r>
            <a:r>
              <a:rPr lang="zh-CN" altLang="en-US" dirty="0" smtClean="0"/>
              <a:t>号，加粗居中。说明文本为</a:t>
            </a:r>
            <a:r>
              <a:rPr lang="en-US" altLang="zh-CN" dirty="0" smtClean="0"/>
              <a:t>12-14</a:t>
            </a:r>
            <a:r>
              <a:rPr lang="zh-CN" altLang="en-US" dirty="0" smtClean="0"/>
              <a:t>号，黑色或灰色常规字体。</a:t>
            </a:r>
          </a:p>
          <a:p>
            <a:pPr marL="252000" lvl="0" indent="-252000" algn="l" defTabSz="914400" rtl="0" eaLnBrk="1" latinLnBrk="0" hangingPunct="1">
              <a:lnSpc>
                <a:spcPct val="120000"/>
              </a:lnSpc>
              <a:spcBef>
                <a:spcPts val="336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表格：微软雅黑</a:t>
            </a:r>
            <a:r>
              <a:rPr lang="en-US" altLang="zh-CN" dirty="0" smtClean="0"/>
              <a:t>/Arial </a:t>
            </a:r>
            <a:r>
              <a:rPr lang="zh-CN" altLang="en-US" dirty="0" smtClean="0"/>
              <a:t>。标题为</a:t>
            </a:r>
            <a:r>
              <a:rPr lang="en-US" altLang="zh-CN" dirty="0" smtClean="0"/>
              <a:t>14-16</a:t>
            </a:r>
            <a:r>
              <a:rPr lang="zh-CN" altLang="en-US" dirty="0" smtClean="0"/>
              <a:t>号，加粗。说明文本为</a:t>
            </a:r>
            <a:r>
              <a:rPr lang="en-US" altLang="zh-CN" dirty="0" smtClean="0"/>
              <a:t>12-14</a:t>
            </a:r>
            <a:r>
              <a:rPr lang="zh-CN" altLang="en-US" dirty="0" smtClean="0"/>
              <a:t>号，黑色或灰色常规字体。</a:t>
            </a:r>
          </a:p>
          <a:p>
            <a:pPr marL="252000" lvl="0" indent="-252000" algn="l" defTabSz="914400" rtl="0" eaLnBrk="1" latinLnBrk="0" hangingPunct="1">
              <a:lnSpc>
                <a:spcPct val="120000"/>
              </a:lnSpc>
              <a:spcBef>
                <a:spcPts val="336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图表、图示：请参照图表模板的规范。</a:t>
            </a:r>
          </a:p>
        </p:txBody>
      </p:sp>
      <p:pic>
        <p:nvPicPr>
          <p:cNvPr id="12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7022" y="6629616"/>
            <a:ext cx="663217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3652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zengboxian\桌面\325.jpg"/>
          <p:cNvPicPr>
            <a:picLocks noChangeAspect="1" noChangeArrowheads="1"/>
          </p:cNvPicPr>
          <p:nvPr/>
        </p:nvPicPr>
        <p:blipFill>
          <a:blip r:embed="rId2" cstate="print">
            <a:lum bright="5000"/>
          </a:blip>
          <a:stretch>
            <a:fillRect/>
          </a:stretch>
        </p:blipFill>
        <p:spPr bwMode="auto">
          <a:xfrm>
            <a:off x="476960" y="864654"/>
            <a:ext cx="11719984" cy="761961"/>
          </a:xfrm>
          <a:prstGeom prst="rect">
            <a:avLst/>
          </a:prstGeom>
          <a:noFill/>
        </p:spPr>
      </p:pic>
      <p:pic>
        <p:nvPicPr>
          <p:cNvPr id="31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7272" y="223320"/>
            <a:ext cx="1989651" cy="432000"/>
          </a:xfrm>
          <a:prstGeom prst="rect">
            <a:avLst/>
          </a:prstGeom>
          <a:noFill/>
        </p:spPr>
      </p:pic>
      <p:sp>
        <p:nvSpPr>
          <p:cNvPr id="32" name="TextBox 31"/>
          <p:cNvSpPr txBox="1"/>
          <p:nvPr/>
        </p:nvSpPr>
        <p:spPr>
          <a:xfrm>
            <a:off x="6638457" y="6561260"/>
            <a:ext cx="357054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1000" kern="0" dirty="0" smtClean="0">
                <a:solidFill>
                  <a:srgbClr val="000000">
                    <a:lumMod val="65000"/>
                    <a:lumOff val="35000"/>
                  </a:srgbClr>
                </a:solidFill>
                <a:cs typeface="Arial" pitchFamily="34" charset="0"/>
              </a:rPr>
              <a:t>www.way-s.cn</a:t>
            </a:r>
            <a:endParaRPr lang="zh-CN" altLang="en-US" sz="1000" kern="0" dirty="0">
              <a:solidFill>
                <a:srgbClr val="000000">
                  <a:lumMod val="65000"/>
                  <a:lumOff val="35000"/>
                </a:srgbClr>
              </a:solidFill>
              <a:cs typeface="Arial" pitchFamily="34" charset="0"/>
            </a:endParaRPr>
          </a:p>
        </p:txBody>
      </p:sp>
      <p:grpSp>
        <p:nvGrpSpPr>
          <p:cNvPr id="2" name="组合 19"/>
          <p:cNvGrpSpPr/>
          <p:nvPr/>
        </p:nvGrpSpPr>
        <p:grpSpPr>
          <a:xfrm>
            <a:off x="10209005" y="5598381"/>
            <a:ext cx="1176521" cy="1209100"/>
            <a:chOff x="7721438" y="5329774"/>
            <a:chExt cx="1166834" cy="1166834"/>
          </a:xfrm>
        </p:grpSpPr>
        <p:pic>
          <p:nvPicPr>
            <p:cNvPr id="34" name="Picture 2" descr="D:\桌面\二维码\微信二维码(1)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721438" y="5329774"/>
              <a:ext cx="1166834" cy="1166834"/>
            </a:xfrm>
            <a:prstGeom prst="rect">
              <a:avLst/>
            </a:prstGeom>
            <a:noFill/>
            <a:effectLst/>
          </p:spPr>
        </p:pic>
        <p:sp>
          <p:nvSpPr>
            <p:cNvPr id="35" name="矩形 34"/>
            <p:cNvSpPr/>
            <p:nvPr userDrawn="1"/>
          </p:nvSpPr>
          <p:spPr>
            <a:xfrm>
              <a:off x="8205225" y="5844445"/>
              <a:ext cx="195309" cy="1450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36" name="Picture 2" descr="C:\Documents and Settings\zengboxian\桌面\new logo 20150506-终稿.png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 r="71016"/>
            <a:stretch>
              <a:fillRect/>
            </a:stretch>
          </p:blipFill>
          <p:spPr bwMode="auto">
            <a:xfrm>
              <a:off x="8212808" y="5822977"/>
              <a:ext cx="180214" cy="180000"/>
            </a:xfrm>
            <a:prstGeom prst="rect">
              <a:avLst/>
            </a:prstGeom>
            <a:noFill/>
          </p:spPr>
        </p:pic>
      </p:grpSp>
      <p:grpSp>
        <p:nvGrpSpPr>
          <p:cNvPr id="3" name="组合 10"/>
          <p:cNvGrpSpPr/>
          <p:nvPr/>
        </p:nvGrpSpPr>
        <p:grpSpPr>
          <a:xfrm>
            <a:off x="4364608" y="879309"/>
            <a:ext cx="3747617" cy="733040"/>
            <a:chOff x="3395554" y="5066390"/>
            <a:chExt cx="2810713" cy="733040"/>
          </a:xfrm>
        </p:grpSpPr>
        <p:sp>
          <p:nvSpPr>
            <p:cNvPr id="12" name="矩形 11"/>
            <p:cNvSpPr/>
            <p:nvPr userDrawn="1"/>
          </p:nvSpPr>
          <p:spPr>
            <a:xfrm>
              <a:off x="3395554" y="5066390"/>
              <a:ext cx="199724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52000" indent="-252000" eaLnBrk="0">
                <a:spcBef>
                  <a:spcPct val="20000"/>
                </a:spcBef>
                <a:buClr>
                  <a:srgbClr val="000000">
                    <a:lumMod val="65000"/>
                    <a:lumOff val="35000"/>
                  </a:srgbClr>
                </a:buClr>
                <a:defRPr/>
              </a:pPr>
              <a:r>
                <a:rPr lang="zh-CN" altLang="en-US" sz="2800" b="1" kern="0" spc="-300" dirty="0" smtClean="0">
                  <a:solidFill>
                    <a:schemeClr val="accent4"/>
                  </a:solidFill>
                </a:rPr>
                <a:t>量 化 </a:t>
              </a:r>
              <a:r>
                <a:rPr lang="zh-CN" altLang="en-US" sz="2000" b="1" kern="0" spc="-300" dirty="0" smtClean="0">
                  <a:solidFill>
                    <a:schemeClr val="accent4"/>
                  </a:solidFill>
                </a:rPr>
                <a:t>决 策</a:t>
              </a:r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4645428" y="5395633"/>
              <a:ext cx="55445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52000" indent="-252000" eaLnBrk="0">
                <a:spcBef>
                  <a:spcPct val="20000"/>
                </a:spcBef>
                <a:buClr>
                  <a:srgbClr val="000000">
                    <a:lumMod val="65000"/>
                    <a:lumOff val="35000"/>
                  </a:srgbClr>
                </a:buClr>
                <a:defRPr/>
              </a:pPr>
              <a:r>
                <a:rPr lang="zh-CN" altLang="en-US" sz="1600" b="1" kern="0" spc="20" dirty="0" smtClean="0">
                  <a:solidFill>
                    <a:schemeClr val="accent4"/>
                  </a:solidFill>
                </a:rPr>
                <a:t>的</a:t>
              </a:r>
            </a:p>
          </p:txBody>
        </p:sp>
        <p:sp>
          <p:nvSpPr>
            <p:cNvPr id="14" name="矩形 13"/>
            <p:cNvSpPr/>
            <p:nvPr userDrawn="1"/>
          </p:nvSpPr>
          <p:spPr>
            <a:xfrm>
              <a:off x="4870430" y="5337765"/>
              <a:ext cx="133583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52000" indent="-252000" eaLnBrk="0">
                <a:spcBef>
                  <a:spcPct val="20000"/>
                </a:spcBef>
                <a:buClr>
                  <a:srgbClr val="000000">
                    <a:lumMod val="65000"/>
                    <a:lumOff val="35000"/>
                  </a:srgbClr>
                </a:buClr>
                <a:defRPr/>
              </a:pPr>
              <a:r>
                <a:rPr lang="zh-CN" altLang="en-US" sz="1800" b="1" kern="0" spc="-150" dirty="0" smtClean="0">
                  <a:solidFill>
                    <a:schemeClr val="accent4"/>
                  </a:solidFill>
                </a:rPr>
                <a:t>卓 越</a:t>
              </a:r>
              <a:r>
                <a:rPr lang="zh-CN" altLang="en-US" sz="1600" b="1" kern="0" spc="-150" dirty="0" smtClean="0">
                  <a:solidFill>
                    <a:schemeClr val="accent4"/>
                  </a:solidFill>
                </a:rPr>
                <a:t> </a:t>
              </a:r>
              <a:r>
                <a:rPr lang="zh-CN" altLang="en-US" sz="2400" b="1" kern="0" spc="-150" dirty="0" smtClean="0">
                  <a:solidFill>
                    <a:schemeClr val="accent4"/>
                  </a:solidFill>
                </a:rPr>
                <a:t>伙 伴</a:t>
              </a:r>
            </a:p>
          </p:txBody>
        </p:sp>
      </p:grpSp>
      <p:sp>
        <p:nvSpPr>
          <p:cNvPr id="15" name="标题 1"/>
          <p:cNvSpPr>
            <a:spLocks noGrp="1"/>
          </p:cNvSpPr>
          <p:nvPr>
            <p:ph type="title" hasCustomPrompt="1"/>
          </p:nvPr>
        </p:nvSpPr>
        <p:spPr>
          <a:xfrm>
            <a:off x="476965" y="2709829"/>
            <a:ext cx="11715039" cy="1965624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zh-CN" altLang="en-US" noProof="0" dirty="0" smtClean="0"/>
              <a:t>单击此处编辑标题样式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58134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1231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668F135-D931-47D4-AB85-E058C998BF0A}" type="datetimeFigureOut">
              <a:rPr lang="zh-CN" altLang="en-US" smtClean="0"/>
              <a:t>2017/7/5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Picture 2" descr="C:\Documents and Settings\zengboxian\桌面\new logo 20150506-终稿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3054" y="64645"/>
            <a:ext cx="1492238" cy="432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177156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668F135-D931-47D4-AB85-E058C998BF0A}" type="datetimeFigureOut">
              <a:rPr lang="zh-CN" altLang="en-US" smtClean="0"/>
              <a:t>2017/7/5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Picture 2" descr="C:\Documents and Settings\zengboxian\桌面\new logo 20150506-终稿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62293" y="6605587"/>
            <a:ext cx="497413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546682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0210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51" r:id="rId12"/>
    <p:sldLayoutId id="2147483653" r:id="rId13"/>
    <p:sldLayoutId id="2147483658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95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5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5" Type="http://schemas.openxmlformats.org/officeDocument/2006/relationships/image" Target="../media/image14.jpe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5" Type="http://schemas.openxmlformats.org/officeDocument/2006/relationships/image" Target="../media/image15.JP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5" Type="http://schemas.openxmlformats.org/officeDocument/2006/relationships/image" Target="../media/image16.JP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5" Type="http://schemas.openxmlformats.org/officeDocument/2006/relationships/image" Target="../media/image17.JP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5" Type="http://schemas.openxmlformats.org/officeDocument/2006/relationships/image" Target="../media/image18.JP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5" Type="http://schemas.openxmlformats.org/officeDocument/2006/relationships/image" Target="../media/image19.JP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5" Type="http://schemas.openxmlformats.org/officeDocument/2006/relationships/image" Target="../media/image20.JP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5" Type="http://schemas.openxmlformats.org/officeDocument/2006/relationships/image" Target="../media/image21.JP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image" Target="../media/image22.JPG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image" Target="../media/image23.JP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5" Type="http://schemas.openxmlformats.org/officeDocument/2006/relationships/image" Target="../media/image24.JPG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5" Type="http://schemas.openxmlformats.org/officeDocument/2006/relationships/image" Target="../media/image25.jpeg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5" Type="http://schemas.openxmlformats.org/officeDocument/2006/relationships/image" Target="../media/image26.JPG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5" Type="http://schemas.openxmlformats.org/officeDocument/2006/relationships/image" Target="../media/image27.JPG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5" Type="http://schemas.openxmlformats.org/officeDocument/2006/relationships/image" Target="../media/image32.jpg"/><Relationship Id="rId4" Type="http://schemas.openxmlformats.org/officeDocument/2006/relationships/notesSlide" Target="../notesSlides/notesSlide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7.jpe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8.JP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image" Target="../media/image9.JP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image" Target="../media/image10.JP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image" Target="../media/image11.JP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image" Target="../media/image12.JP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5" Type="http://schemas.openxmlformats.org/officeDocument/2006/relationships/image" Target="../media/image13.JP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26336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14" b="6260"/>
          <a:stretch/>
        </p:blipFill>
        <p:spPr>
          <a:xfrm>
            <a:off x="0" y="44143"/>
            <a:ext cx="11760200" cy="636935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194108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18348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4098437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513"/>
            <a:ext cx="12192001" cy="68580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28923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707054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164175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450907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2421651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037505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668380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847032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338711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67" b="4031"/>
          <a:stretch/>
        </p:blipFill>
        <p:spPr>
          <a:xfrm>
            <a:off x="370113" y="80203"/>
            <a:ext cx="11186887" cy="62189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472442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629688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176647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80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47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912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80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627644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389245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6847023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9663074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798288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3233341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7131540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256469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heme/theme1.xml><?xml version="1.0" encoding="utf-8"?>
<a:theme xmlns:a="http://schemas.openxmlformats.org/drawingml/2006/main" name="ways template① 2015">
  <a:themeElements>
    <a:clrScheme name="ways template2015">
      <a:dk1>
        <a:srgbClr val="000000"/>
      </a:dk1>
      <a:lt1>
        <a:srgbClr val="FFFFFF"/>
      </a:lt1>
      <a:dk2>
        <a:srgbClr val="00396A"/>
      </a:dk2>
      <a:lt2>
        <a:srgbClr val="D3E6F6"/>
      </a:lt2>
      <a:accent1>
        <a:srgbClr val="A2C3E7"/>
      </a:accent1>
      <a:accent2>
        <a:srgbClr val="6997CC"/>
      </a:accent2>
      <a:accent3>
        <a:srgbClr val="3069A6"/>
      </a:accent3>
      <a:accent4>
        <a:srgbClr val="0C4F8A"/>
      </a:accent4>
      <a:accent5>
        <a:srgbClr val="004376"/>
      </a:accent5>
      <a:accent6>
        <a:srgbClr val="00396A"/>
      </a:accent6>
      <a:hlink>
        <a:srgbClr val="67ACD1"/>
      </a:hlink>
      <a:folHlink>
        <a:srgbClr val="99999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ays template 2015 16-9">
  <a:themeElements>
    <a:clrScheme name="ways template2015">
      <a:dk1>
        <a:srgbClr val="000000"/>
      </a:dk1>
      <a:lt1>
        <a:srgbClr val="FFFFFF"/>
      </a:lt1>
      <a:dk2>
        <a:srgbClr val="00396A"/>
      </a:dk2>
      <a:lt2>
        <a:srgbClr val="D3E6F6"/>
      </a:lt2>
      <a:accent1>
        <a:srgbClr val="A2C3E7"/>
      </a:accent1>
      <a:accent2>
        <a:srgbClr val="6997CC"/>
      </a:accent2>
      <a:accent3>
        <a:srgbClr val="3069A6"/>
      </a:accent3>
      <a:accent4>
        <a:srgbClr val="0C4F8A"/>
      </a:accent4>
      <a:accent5>
        <a:srgbClr val="004376"/>
      </a:accent5>
      <a:accent6>
        <a:srgbClr val="00396A"/>
      </a:accent6>
      <a:hlink>
        <a:srgbClr val="67ACD1"/>
      </a:hlink>
      <a:folHlink>
        <a:srgbClr val="99999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WAYS模板</Template>
  <TotalTime>6099</TotalTime>
  <Words>48</Words>
  <Application>Microsoft Office PowerPoint</Application>
  <PresentationFormat>宽屏</PresentationFormat>
  <Paragraphs>48</Paragraphs>
  <Slides>28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宋体</vt:lpstr>
      <vt:lpstr>微软雅黑</vt:lpstr>
      <vt:lpstr>Arial</vt:lpstr>
      <vt:lpstr>Calibri</vt:lpstr>
      <vt:lpstr>Wingdings</vt:lpstr>
      <vt:lpstr>ways template① 2015</vt:lpstr>
      <vt:lpstr>ways template 2015 16-9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topppt.cn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陈映</cp:lastModifiedBy>
  <cp:revision>570</cp:revision>
  <dcterms:created xsi:type="dcterms:W3CDTF">2015-06-04T13:02:00Z</dcterms:created>
  <dcterms:modified xsi:type="dcterms:W3CDTF">2017-07-05T02:05:52Z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2052-10.1.0.5420</vt:lpwstr>
  </property>
</Properties>
</file>