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5"/>
  </p:notesMasterIdLst>
  <p:handoutMasterIdLst>
    <p:handoutMasterId r:id="rId16"/>
  </p:handoutMasterIdLst>
  <p:sldIdLst>
    <p:sldId id="679" r:id="rId2"/>
    <p:sldId id="680" r:id="rId3"/>
    <p:sldId id="681" r:id="rId4"/>
    <p:sldId id="682" r:id="rId5"/>
    <p:sldId id="683" r:id="rId6"/>
    <p:sldId id="684" r:id="rId7"/>
    <p:sldId id="685" r:id="rId8"/>
    <p:sldId id="686" r:id="rId9"/>
    <p:sldId id="687" r:id="rId10"/>
    <p:sldId id="689" r:id="rId11"/>
    <p:sldId id="691" r:id="rId12"/>
    <p:sldId id="636" r:id="rId13"/>
    <p:sldId id="637" r:id="rId14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80" d="100"/>
          <a:sy n="80" d="100"/>
        </p:scale>
        <p:origin x="1086" y="90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286729" y="1322280"/>
            <a:ext cx="433965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简析汽车投资项目管理新政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1109" y="4961973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2017/7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98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91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9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3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19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95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59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79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114" y="279939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17486" y="134723"/>
            <a:ext cx="1072017" cy="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716362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53906</TotalTime>
  <Words>51</Words>
  <Application>Microsoft Office PowerPoint</Application>
  <PresentationFormat>A4 纸张(210x297 毫米)</PresentationFormat>
  <Paragraphs>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aa</cp:lastModifiedBy>
  <cp:revision>8077</cp:revision>
  <cp:lastPrinted>2016-08-18T05:59:21Z</cp:lastPrinted>
  <dcterms:created xsi:type="dcterms:W3CDTF">2013-12-03T00:55:47Z</dcterms:created>
  <dcterms:modified xsi:type="dcterms:W3CDTF">2017-06-28T02:14:27Z</dcterms:modified>
</cp:coreProperties>
</file>