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docProps/custom.xml" ContentType="application/vnd.openxmlformats-officedocument.custom-properties+xml"/>
  <Override PartName="/ppt/charts/chart7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3.xml" ContentType="application/vnd.openxmlformats-officedocument.drawingml.chart+xml"/>
  <Override PartName="/ppt/charts/chart5.xml" ContentType="application/vnd.openxmlformats-officedocument.drawingml.char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diagrams/layout4.xml" ContentType="application/vnd.openxmlformats-officedocument.drawingml.diagramLayou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342" r:id="rId3"/>
    <p:sldId id="302" r:id="rId4"/>
    <p:sldId id="313" r:id="rId5"/>
    <p:sldId id="329" r:id="rId6"/>
    <p:sldId id="284" r:id="rId7"/>
    <p:sldId id="301" r:id="rId8"/>
    <p:sldId id="330" r:id="rId9"/>
    <p:sldId id="288" r:id="rId10"/>
    <p:sldId id="346" r:id="rId11"/>
    <p:sldId id="331" r:id="rId12"/>
    <p:sldId id="332" r:id="rId13"/>
    <p:sldId id="347" r:id="rId14"/>
    <p:sldId id="334" r:id="rId15"/>
    <p:sldId id="335" r:id="rId16"/>
    <p:sldId id="336" r:id="rId17"/>
    <p:sldId id="337" r:id="rId18"/>
    <p:sldId id="264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5B9BD5"/>
    <a:srgbClr val="BDD7EE"/>
    <a:srgbClr val="4E26F8"/>
    <a:srgbClr val="8064A2"/>
    <a:srgbClr val="9BBB59"/>
    <a:srgbClr val="C0504D"/>
    <a:srgbClr val="44699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09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-1416" y="-96"/>
      </p:cViewPr>
      <p:guideLst>
        <p:guide orient="horz" pos="2160"/>
        <p:guide orient="horz" pos="1582"/>
        <p:guide orient="horz" pos="1828"/>
        <p:guide orient="horz" pos="4144"/>
        <p:guide pos="2880"/>
        <p:guide pos="1664"/>
        <p:guide pos="39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K:\42&#12289;PPT&#27169;&#26495;\&#26376;&#25253;&#25968;&#25454;&#27169;&#26495;(&#27599;&#26376;&#26356;&#26032;&#65289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4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5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6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K:\42&#12289;PPT&#27169;&#26495;\&#26376;&#25253;&#25968;&#25454;&#27169;&#26495;(&#27599;&#26376;&#26356;&#26032;&#65289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K:\42&#12289;PPT&#27169;&#26495;\&#26376;&#25253;&#25968;&#25454;&#27169;&#26495;(&#27599;&#26376;&#26356;&#26032;&#65289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26032;&#38395;&#21457;&#24067;&#20250;\SOHU&#26032;&#38395;&#21457;&#24067;&#20250;&#29992;ppt\PPT&#27169;&#29256;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K:\42&#12289;PPT&#27169;&#26495;\&#26376;&#25253;&#25968;&#25454;&#27169;&#26495;(&#27599;&#26376;&#26356;&#26032;&#65289;.xlsx" TargetMode="External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.xlsx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K:\42&#12289;PPT&#27169;&#26495;\&#26376;&#25253;&#25968;&#25454;&#27169;&#26495;(&#27599;&#26376;&#26356;&#26032;&#65289;.xlsx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2.xlsx"/><Relationship Id="rId1" Type="http://schemas.openxmlformats.org/officeDocument/2006/relationships/themeOverride" Target="../theme/themeOverride3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altLang="zh-CN" sz="1200" b="0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0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1-6</a:t>
            </a:r>
            <a:r>
              <a:rPr lang="zh-CN" altLang="en-US" sz="1200" b="0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200" b="0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二手车交易量</a:t>
            </a:r>
            <a:r>
              <a:rPr lang="zh-CN" altLang="en-US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累计同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6215400751933501"/>
          <c:y val="5.9725263786581774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3537505548157988"/>
          <c:y val="0.223350694444444"/>
          <c:w val="0.7581003106968508"/>
          <c:h val="0.60419195647419699"/>
        </c:manualLayout>
      </c:layout>
      <c:barChart>
        <c:barDir val="col"/>
        <c:grouping val="clustered"/>
        <c:ser>
          <c:idx val="0"/>
          <c:order val="0"/>
          <c:dLbls>
            <c:dLbl>
              <c:idx val="0"/>
              <c:layout>
                <c:manualLayout>
                  <c:x val="0"/>
                  <c:y val="-2.497783871687774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'[月报数据模板(每月更新）.xlsx]Sheet1'!$B$27:$C$27</c:f>
              <c:strCache>
                <c:ptCount val="2"/>
                <c:pt idx="0">
                  <c:v>2016年</c:v>
                </c:pt>
                <c:pt idx="1">
                  <c:v>2017年</c:v>
                </c:pt>
              </c:strCache>
            </c:strRef>
          </c:cat>
          <c:val>
            <c:numRef>
              <c:f>'[月报数据模板(每月更新）.xlsx]Sheet1'!$B$40:$C$40</c:f>
              <c:numCache>
                <c:formatCode>0.00</c:formatCode>
                <c:ptCount val="2"/>
                <c:pt idx="0">
                  <c:v>480.32</c:v>
                </c:pt>
                <c:pt idx="1">
                  <c:v>583.71</c:v>
                </c:pt>
              </c:numCache>
            </c:numRef>
          </c:val>
        </c:ser>
        <c:dLbls>
          <c:showVal val="1"/>
        </c:dLbls>
        <c:overlap val="-25"/>
        <c:axId val="194212608"/>
        <c:axId val="194214144"/>
      </c:barChart>
      <c:catAx>
        <c:axId val="19421260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4214144"/>
        <c:crosses val="autoZero"/>
        <c:auto val="1"/>
        <c:lblAlgn val="ctr"/>
        <c:lblOffset val="100"/>
      </c:catAx>
      <c:valAx>
        <c:axId val="194214144"/>
        <c:scaling>
          <c:orientation val="minMax"/>
        </c:scaling>
        <c:delete val="1"/>
        <c:axPos val="l"/>
        <c:numFmt formatCode="0.00" sourceLinked="1"/>
        <c:tickLblPos val="none"/>
        <c:crossAx val="19421260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0.32730619940113098"/>
          <c:y val="3.1377724690450998E-2"/>
          <c:w val="0.55679106132860434"/>
          <c:h val="0.93724455061910783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捷达</c:v>
                </c:pt>
                <c:pt idx="1">
                  <c:v>五菱之光</c:v>
                </c:pt>
                <c:pt idx="2">
                  <c:v>凯越</c:v>
                </c:pt>
                <c:pt idx="3">
                  <c:v>雅阁</c:v>
                </c:pt>
                <c:pt idx="4">
                  <c:v>奥迪A6L</c:v>
                </c:pt>
                <c:pt idx="5">
                  <c:v>荣光</c:v>
                </c:pt>
                <c:pt idx="6">
                  <c:v>凯美瑞</c:v>
                </c:pt>
                <c:pt idx="7">
                  <c:v>科鲁兹三厢</c:v>
                </c:pt>
                <c:pt idx="8">
                  <c:v>宝来三厢</c:v>
                </c:pt>
                <c:pt idx="9">
                  <c:v>宏光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2.0199999999999999E-2</c:v>
                </c:pt>
                <c:pt idx="1">
                  <c:v>2.0199999999999999E-2</c:v>
                </c:pt>
                <c:pt idx="2">
                  <c:v>1.6500000000000025E-2</c:v>
                </c:pt>
                <c:pt idx="3">
                  <c:v>1.2600000000000005E-2</c:v>
                </c:pt>
                <c:pt idx="4">
                  <c:v>1.1700000000000023E-2</c:v>
                </c:pt>
                <c:pt idx="5">
                  <c:v>1.1500000000000019E-2</c:v>
                </c:pt>
                <c:pt idx="6">
                  <c:v>1.0900000000000003E-2</c:v>
                </c:pt>
                <c:pt idx="7">
                  <c:v>1.0800000000000014E-2</c:v>
                </c:pt>
                <c:pt idx="8">
                  <c:v>1.0200000000000001E-2</c:v>
                </c:pt>
                <c:pt idx="9">
                  <c:v>9.6000000000000026E-3</c:v>
                </c:pt>
              </c:numCache>
            </c:numRef>
          </c:val>
        </c:ser>
        <c:gapWidth val="102"/>
        <c:axId val="232943616"/>
        <c:axId val="232945152"/>
      </c:barChart>
      <c:catAx>
        <c:axId val="232943616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32945152"/>
        <c:crosses val="autoZero"/>
        <c:auto val="1"/>
        <c:lblAlgn val="ctr"/>
        <c:lblOffset val="100"/>
      </c:catAx>
      <c:valAx>
        <c:axId val="232945152"/>
        <c:scaling>
          <c:orientation val="minMax"/>
        </c:scaling>
        <c:delete val="1"/>
        <c:axPos val="t"/>
        <c:numFmt formatCode="0.00%" sourceLinked="1"/>
        <c:majorTickMark val="none"/>
        <c:tickLblPos val="none"/>
        <c:crossAx val="232943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8.5822374297454512E-2"/>
          <c:y val="8.8099595658651747E-2"/>
          <c:w val="0.54446139258770698"/>
          <c:h val="0.8431793998723125"/>
        </c:manualLayout>
      </c:layout>
      <c:pieChart>
        <c:varyColors val="1"/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16928446771462"/>
          <c:y val="0.27475420302192"/>
          <c:w val="0.2939267015706874"/>
          <c:h val="0.44824813790168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区域交易情况（电商）</a:t>
            </a:r>
            <a:endParaRPr lang="zh-CN" sz="1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7685459940652832"/>
          <c:y val="6.4455662624512813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2.5024533283487877E-2"/>
          <c:y val="0.22257716070268488"/>
          <c:w val="0.94817799481295417"/>
          <c:h val="0.46358116617590117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Sheet1!$A$2:$A$31</c:f>
              <c:strCache>
                <c:ptCount val="30"/>
                <c:pt idx="0">
                  <c:v>广东</c:v>
                </c:pt>
                <c:pt idx="1">
                  <c:v>北京</c:v>
                </c:pt>
                <c:pt idx="2">
                  <c:v>上海</c:v>
                </c:pt>
                <c:pt idx="3">
                  <c:v>浙江</c:v>
                </c:pt>
                <c:pt idx="4">
                  <c:v>山东</c:v>
                </c:pt>
                <c:pt idx="5">
                  <c:v>河南</c:v>
                </c:pt>
                <c:pt idx="6">
                  <c:v>江苏</c:v>
                </c:pt>
                <c:pt idx="7">
                  <c:v>辽宁</c:v>
                </c:pt>
                <c:pt idx="8">
                  <c:v>四川</c:v>
                </c:pt>
                <c:pt idx="9">
                  <c:v>河北</c:v>
                </c:pt>
                <c:pt idx="10">
                  <c:v>重庆</c:v>
                </c:pt>
                <c:pt idx="11">
                  <c:v>广西</c:v>
                </c:pt>
                <c:pt idx="12">
                  <c:v>山西</c:v>
                </c:pt>
                <c:pt idx="13">
                  <c:v>黑龙江</c:v>
                </c:pt>
                <c:pt idx="14">
                  <c:v>陕西</c:v>
                </c:pt>
                <c:pt idx="15">
                  <c:v>福建</c:v>
                </c:pt>
                <c:pt idx="16">
                  <c:v>安徽</c:v>
                </c:pt>
                <c:pt idx="17">
                  <c:v>湖南</c:v>
                </c:pt>
                <c:pt idx="18">
                  <c:v>天津</c:v>
                </c:pt>
                <c:pt idx="19">
                  <c:v>吉林</c:v>
                </c:pt>
                <c:pt idx="20">
                  <c:v>江西</c:v>
                </c:pt>
                <c:pt idx="21">
                  <c:v>湖北</c:v>
                </c:pt>
                <c:pt idx="22">
                  <c:v>云南</c:v>
                </c:pt>
                <c:pt idx="23">
                  <c:v>贵州</c:v>
                </c:pt>
                <c:pt idx="24">
                  <c:v>甘肃</c:v>
                </c:pt>
                <c:pt idx="25">
                  <c:v>内蒙古</c:v>
                </c:pt>
                <c:pt idx="26">
                  <c:v>宁夏</c:v>
                </c:pt>
                <c:pt idx="27">
                  <c:v>海南</c:v>
                </c:pt>
                <c:pt idx="28">
                  <c:v>新疆</c:v>
                </c:pt>
                <c:pt idx="29">
                  <c:v>西藏</c:v>
                </c:pt>
              </c:strCache>
            </c:strRef>
          </c:cat>
          <c:val>
            <c:numRef>
              <c:f>Sheet1!$B$2:$B$31</c:f>
              <c:numCache>
                <c:formatCode>0.00%</c:formatCode>
                <c:ptCount val="30"/>
                <c:pt idx="0">
                  <c:v>0.12747695242132057</c:v>
                </c:pt>
                <c:pt idx="1">
                  <c:v>0.11031048002543181</c:v>
                </c:pt>
                <c:pt idx="2">
                  <c:v>8.3819010278690265E-2</c:v>
                </c:pt>
                <c:pt idx="3">
                  <c:v>7.9156511603263813E-2</c:v>
                </c:pt>
                <c:pt idx="4">
                  <c:v>7.8838613966302928E-2</c:v>
                </c:pt>
                <c:pt idx="5">
                  <c:v>7.269259298505891E-2</c:v>
                </c:pt>
                <c:pt idx="6">
                  <c:v>7.142100243721522E-2</c:v>
                </c:pt>
                <c:pt idx="7">
                  <c:v>6.9513616615449941E-2</c:v>
                </c:pt>
                <c:pt idx="8">
                  <c:v>5.9764755748649027E-2</c:v>
                </c:pt>
                <c:pt idx="9">
                  <c:v>2.8610787326480869E-2</c:v>
                </c:pt>
                <c:pt idx="10">
                  <c:v>2.8186923810533008E-2</c:v>
                </c:pt>
                <c:pt idx="11">
                  <c:v>2.7551128536611211E-2</c:v>
                </c:pt>
                <c:pt idx="12">
                  <c:v>2.1299141676380216E-2</c:v>
                </c:pt>
                <c:pt idx="13">
                  <c:v>2.0557380523471482E-2</c:v>
                </c:pt>
                <c:pt idx="14">
                  <c:v>1.716647239588855E-2</c:v>
                </c:pt>
                <c:pt idx="15">
                  <c:v>1.6106813606018885E-2</c:v>
                </c:pt>
                <c:pt idx="16">
                  <c:v>1.5894881848044929E-2</c:v>
                </c:pt>
                <c:pt idx="17">
                  <c:v>1.430539366324044E-2</c:v>
                </c:pt>
                <c:pt idx="18">
                  <c:v>1.1444314930592349E-2</c:v>
                </c:pt>
                <c:pt idx="19">
                  <c:v>1.0278690261735722E-2</c:v>
                </c:pt>
                <c:pt idx="20">
                  <c:v>9.2190314718660592E-3</c:v>
                </c:pt>
                <c:pt idx="21">
                  <c:v>8.371304439970341E-3</c:v>
                </c:pt>
                <c:pt idx="22">
                  <c:v>5.0863621913743995E-3</c:v>
                </c:pt>
                <c:pt idx="23">
                  <c:v>4.2386351594786535E-3</c:v>
                </c:pt>
                <c:pt idx="24">
                  <c:v>3.0730104906220236E-3</c:v>
                </c:pt>
                <c:pt idx="25">
                  <c:v>1.6954540637914629E-3</c:v>
                </c:pt>
                <c:pt idx="26">
                  <c:v>1.3775564268305642E-3</c:v>
                </c:pt>
                <c:pt idx="27">
                  <c:v>1.1656246688566297E-3</c:v>
                </c:pt>
                <c:pt idx="28">
                  <c:v>1.1656246688566297E-3</c:v>
                </c:pt>
                <c:pt idx="29">
                  <c:v>2.1193175797393286E-4</c:v>
                </c:pt>
              </c:numCache>
            </c:numRef>
          </c:val>
        </c:ser>
        <c:dLbls>
          <c:showVal val="1"/>
        </c:dLbls>
        <c:marker val="1"/>
        <c:axId val="233113856"/>
        <c:axId val="233148416"/>
      </c:lineChart>
      <c:catAx>
        <c:axId val="23311385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lang="zh-CN" sz="1195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33148416"/>
        <c:crosses val="autoZero"/>
        <c:auto val="1"/>
        <c:lblAlgn val="ctr"/>
        <c:lblOffset val="100"/>
      </c:catAx>
      <c:valAx>
        <c:axId val="233148416"/>
        <c:scaling>
          <c:orientation val="minMax"/>
          <c:max val="0.2"/>
          <c:min val="0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tickLblPos val="none"/>
        <c:crossAx val="233113856"/>
        <c:crosses val="autoZero"/>
        <c:crossBetween val="between"/>
        <c:majorUnit val="1.5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8.5822374297454512E-2"/>
          <c:y val="8.8099595658651747E-2"/>
          <c:w val="0.54446139258770698"/>
          <c:h val="0.843179399872312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销量占比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-5.2356020942408613E-2"/>
                  <c:y val="0.12972972972972968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Sheet1!$A$2:$A$4</c:f>
              <c:strCache>
                <c:ptCount val="3"/>
                <c:pt idx="0">
                  <c:v>15日及以下</c:v>
                </c:pt>
                <c:pt idx="1">
                  <c:v>16日至30日</c:v>
                </c:pt>
                <c:pt idx="2">
                  <c:v>30日以上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0.19034334763948499</c:v>
                </c:pt>
                <c:pt idx="1">
                  <c:v>0.14914163090128754</c:v>
                </c:pt>
                <c:pt idx="2">
                  <c:v>0.66051502145922769</c:v>
                </c:pt>
              </c:numCache>
            </c:numRef>
          </c:val>
        </c:ser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16928446771373"/>
          <c:y val="0.22610555437327087"/>
          <c:w val="0.2939267015706874"/>
          <c:h val="0.44824813790168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二手车交易量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环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3537505548157988"/>
          <c:y val="0.223350694444444"/>
          <c:w val="0.7581003106968508"/>
          <c:h val="0.60419195647419699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0"/>
                  <c:y val="-2.497783871687774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'[月报数据模板(每月更新）.xlsx]Sheet1'!$B$2:$C$2</c:f>
              <c:numCache>
                <c:formatCode>yyyy"年"m"月"</c:formatCode>
                <c:ptCount val="2"/>
                <c:pt idx="0">
                  <c:v>42856</c:v>
                </c:pt>
                <c:pt idx="1">
                  <c:v>42887</c:v>
                </c:pt>
              </c:numCache>
            </c:numRef>
          </c:cat>
          <c:val>
            <c:numRef>
              <c:f>'[月报数据模板(每月更新）.xlsx]Sheet1'!$B$3:$C$3</c:f>
              <c:numCache>
                <c:formatCode>0.00</c:formatCode>
                <c:ptCount val="2"/>
                <c:pt idx="0">
                  <c:v>99.408100000000005</c:v>
                </c:pt>
                <c:pt idx="1">
                  <c:v>103.30579999999998</c:v>
                </c:pt>
              </c:numCache>
            </c:numRef>
          </c:val>
        </c:ser>
        <c:dLbls>
          <c:showVal val="1"/>
        </c:dLbls>
        <c:overlap val="-25"/>
        <c:axId val="199312896"/>
        <c:axId val="199314432"/>
      </c:barChart>
      <c:dateAx>
        <c:axId val="199312896"/>
        <c:scaling>
          <c:orientation val="minMax"/>
        </c:scaling>
        <c:axPos val="b"/>
        <c:numFmt formatCode="yyyy&quot;年&quot;m&quot;月&quot;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9314432"/>
        <c:crosses val="autoZero"/>
        <c:auto val="1"/>
        <c:lblOffset val="100"/>
        <c:baseTimeUnit val="months"/>
      </c:dateAx>
      <c:valAx>
        <c:axId val="199314432"/>
        <c:scaling>
          <c:orientation val="minMax"/>
          <c:max val="110"/>
          <c:min val="70"/>
        </c:scaling>
        <c:delete val="1"/>
        <c:axPos val="l"/>
        <c:numFmt formatCode="0.00" sourceLinked="1"/>
        <c:tickLblPos val="none"/>
        <c:crossAx val="199312896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'[月报数据模板(每月更新）.xlsx]Sheet1'!$D$203</c:f>
              <c:strCache>
                <c:ptCount val="1"/>
                <c:pt idx="0">
                  <c:v>2016年一季度累计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'[月报数据模板(每月更新）.xlsx]Sheet1'!$C$204:$C$207</c:f>
              <c:strCache>
                <c:ptCount val="4"/>
                <c:pt idx="0">
                  <c:v>总计</c:v>
                </c:pt>
                <c:pt idx="1">
                  <c:v>载货车</c:v>
                </c:pt>
                <c:pt idx="2">
                  <c:v>客车</c:v>
                </c:pt>
                <c:pt idx="3">
                  <c:v>轿车</c:v>
                </c:pt>
              </c:strCache>
            </c:strRef>
          </c:cat>
          <c:val>
            <c:numRef>
              <c:f>'[月报数据模板(每月更新）.xlsx]Sheet1'!$D$204:$D$207</c:f>
              <c:numCache>
                <c:formatCode>General</c:formatCode>
                <c:ptCount val="4"/>
                <c:pt idx="0">
                  <c:v>480.31280000000032</c:v>
                </c:pt>
                <c:pt idx="1">
                  <c:v>48.920700000000011</c:v>
                </c:pt>
                <c:pt idx="2">
                  <c:v>51.921400000000006</c:v>
                </c:pt>
                <c:pt idx="3">
                  <c:v>289.0958</c:v>
                </c:pt>
              </c:numCache>
            </c:numRef>
          </c:val>
        </c:ser>
        <c:ser>
          <c:idx val="1"/>
          <c:order val="1"/>
          <c:tx>
            <c:strRef>
              <c:f>'[月报数据模板(每月更新）.xlsx]Sheet1'!$E$203</c:f>
              <c:strCache>
                <c:ptCount val="1"/>
                <c:pt idx="0">
                  <c:v>2017年一季度累计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'[月报数据模板(每月更新）.xlsx]Sheet1'!$C$204:$C$207</c:f>
              <c:strCache>
                <c:ptCount val="4"/>
                <c:pt idx="0">
                  <c:v>总计</c:v>
                </c:pt>
                <c:pt idx="1">
                  <c:v>载货车</c:v>
                </c:pt>
                <c:pt idx="2">
                  <c:v>客车</c:v>
                </c:pt>
                <c:pt idx="3">
                  <c:v>轿车</c:v>
                </c:pt>
              </c:strCache>
            </c:strRef>
          </c:cat>
          <c:val>
            <c:numRef>
              <c:f>'[月报数据模板(每月更新）.xlsx]Sheet1'!$E$204:$E$207</c:f>
              <c:numCache>
                <c:formatCode>0.00</c:formatCode>
                <c:ptCount val="4"/>
                <c:pt idx="0">
                  <c:v>583.71450000000004</c:v>
                </c:pt>
                <c:pt idx="1">
                  <c:v>51.992200000000011</c:v>
                </c:pt>
                <c:pt idx="2">
                  <c:v>61.036800000000007</c:v>
                </c:pt>
                <c:pt idx="3">
                  <c:v>348.04500000000002</c:v>
                </c:pt>
              </c:numCache>
            </c:numRef>
          </c:val>
        </c:ser>
        <c:gapWidth val="219"/>
        <c:axId val="199471488"/>
        <c:axId val="199473024"/>
      </c:barChart>
      <c:lineChart>
        <c:grouping val="standard"/>
        <c:ser>
          <c:idx val="2"/>
          <c:order val="2"/>
          <c:tx>
            <c:strRef>
              <c:f>'[月报数据模板(每月更新）.xlsx]Sheet1'!$F$203</c:f>
              <c:strCache>
                <c:ptCount val="1"/>
                <c:pt idx="0">
                  <c:v>同比</c:v>
                </c:pt>
              </c:strCache>
            </c:strRef>
          </c:tx>
          <c:spPr>
            <a:ln w="28575" cap="rnd" cmpd="sng" algn="ctr">
              <a:solidFill>
                <a:schemeClr val="accent3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 cap="flat" cmpd="sng" algn="ctr">
                <a:solidFill>
                  <a:schemeClr val="accent3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'[月报数据模板(每月更新）.xlsx]Sheet1'!$C$204:$C$207</c:f>
              <c:strCache>
                <c:ptCount val="4"/>
                <c:pt idx="0">
                  <c:v>总计</c:v>
                </c:pt>
                <c:pt idx="1">
                  <c:v>载货车</c:v>
                </c:pt>
                <c:pt idx="2">
                  <c:v>客车</c:v>
                </c:pt>
                <c:pt idx="3">
                  <c:v>轿车</c:v>
                </c:pt>
              </c:strCache>
            </c:strRef>
          </c:cat>
          <c:val>
            <c:numRef>
              <c:f>'[月报数据模板(每月更新）.xlsx]Sheet1'!$F$204:$F$207</c:f>
              <c:numCache>
                <c:formatCode>0.00%</c:formatCode>
                <c:ptCount val="4"/>
                <c:pt idx="0">
                  <c:v>0.21527991758703927</c:v>
                </c:pt>
                <c:pt idx="1">
                  <c:v>6.2785283121459826E-2</c:v>
                </c:pt>
                <c:pt idx="2">
                  <c:v>0.17556152183877888</c:v>
                </c:pt>
                <c:pt idx="3">
                  <c:v>0.203908877264907</c:v>
                </c:pt>
              </c:numCache>
            </c:numRef>
          </c:val>
        </c:ser>
        <c:marker val="1"/>
        <c:axId val="199474560"/>
        <c:axId val="199365760"/>
      </c:lineChart>
      <c:catAx>
        <c:axId val="19947148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9473024"/>
        <c:crosses val="autoZero"/>
        <c:auto val="1"/>
        <c:lblAlgn val="ctr"/>
        <c:lblOffset val="100"/>
      </c:catAx>
      <c:valAx>
        <c:axId val="199473024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9471488"/>
        <c:crosses val="autoZero"/>
        <c:crossBetween val="between"/>
      </c:valAx>
      <c:catAx>
        <c:axId val="199474560"/>
        <c:scaling>
          <c:orientation val="minMax"/>
        </c:scaling>
        <c:delete val="1"/>
        <c:axPos val="b"/>
        <c:numFmt formatCode="General" sourceLinked="1"/>
        <c:tickLblPos val="none"/>
        <c:crossAx val="199365760"/>
        <c:crosses val="autoZero"/>
        <c:auto val="1"/>
        <c:lblAlgn val="ctr"/>
        <c:lblOffset val="100"/>
      </c:catAx>
      <c:valAx>
        <c:axId val="199365760"/>
        <c:scaling>
          <c:orientation val="minMax"/>
        </c:scaling>
        <c:axPos val="r"/>
        <c:numFmt formatCode="0%" sourceLinked="0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9474560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5.3173664235939583E-2"/>
          <c:y val="4.4285383361729477E-2"/>
          <c:w val="0.89091411028572398"/>
          <c:h val="0.80931137851770729"/>
        </c:manualLayout>
      </c:layout>
      <c:barChart>
        <c:barDir val="col"/>
        <c:grouping val="clustered"/>
        <c:ser>
          <c:idx val="0"/>
          <c:order val="0"/>
          <c:tx>
            <c:strRef>
              <c:f>Sheet1!$D$177</c:f>
              <c:strCache>
                <c:ptCount val="1"/>
                <c:pt idx="0">
                  <c:v>2016年交易量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Sheet1!$C$178:$C$189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Sheet1!$D$178:$D$189</c:f>
              <c:numCache>
                <c:formatCode>General</c:formatCode>
                <c:ptCount val="12"/>
                <c:pt idx="0">
                  <c:v>81.23</c:v>
                </c:pt>
                <c:pt idx="1">
                  <c:v>58.43</c:v>
                </c:pt>
                <c:pt idx="2">
                  <c:v>88.81</c:v>
                </c:pt>
                <c:pt idx="3">
                  <c:v>86.13</c:v>
                </c:pt>
                <c:pt idx="4">
                  <c:v>83.38</c:v>
                </c:pt>
                <c:pt idx="5">
                  <c:v>82.34</c:v>
                </c:pt>
                <c:pt idx="6">
                  <c:v>85.7</c:v>
                </c:pt>
                <c:pt idx="7">
                  <c:v>86.97</c:v>
                </c:pt>
                <c:pt idx="8">
                  <c:v>89.3</c:v>
                </c:pt>
                <c:pt idx="9">
                  <c:v>89.460000000000022</c:v>
                </c:pt>
                <c:pt idx="10">
                  <c:v>99.354399999999998</c:v>
                </c:pt>
                <c:pt idx="11">
                  <c:v>108.11999999999999</c:v>
                </c:pt>
              </c:numCache>
            </c:numRef>
          </c:val>
        </c:ser>
        <c:ser>
          <c:idx val="1"/>
          <c:order val="1"/>
          <c:tx>
            <c:strRef>
              <c:f>Sheet1!$E$177</c:f>
              <c:strCache>
                <c:ptCount val="1"/>
                <c:pt idx="0">
                  <c:v>2017年交易量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Sheet1!$C$178:$C$189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Sheet1!$E$178:$E$189</c:f>
              <c:numCache>
                <c:formatCode>0.00</c:formatCode>
                <c:ptCount val="12"/>
                <c:pt idx="0">
                  <c:v>88.64</c:v>
                </c:pt>
                <c:pt idx="1">
                  <c:v>82.5</c:v>
                </c:pt>
                <c:pt idx="2">
                  <c:v>107.98</c:v>
                </c:pt>
                <c:pt idx="3">
                  <c:v>101.86999999999999</c:v>
                </c:pt>
                <c:pt idx="4">
                  <c:v>99.410000000000025</c:v>
                </c:pt>
                <c:pt idx="5">
                  <c:v>103.31</c:v>
                </c:pt>
              </c:numCache>
            </c:numRef>
          </c:val>
        </c:ser>
        <c:gapWidth val="219"/>
        <c:overlap val="-27"/>
        <c:axId val="199575040"/>
        <c:axId val="199576576"/>
      </c:barChart>
      <c:lineChart>
        <c:grouping val="standard"/>
        <c:ser>
          <c:idx val="2"/>
          <c:order val="2"/>
          <c:tx>
            <c:strRef>
              <c:f>Sheet1!$F$177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Sheet1!$C$178:$C$189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Sheet1!$F$178:$F$189</c:f>
              <c:numCache>
                <c:formatCode>0.00%</c:formatCode>
                <c:ptCount val="12"/>
                <c:pt idx="0">
                  <c:v>9.1222454758094262E-2</c:v>
                </c:pt>
                <c:pt idx="1">
                  <c:v>0.41194591819270931</c:v>
                </c:pt>
                <c:pt idx="2">
                  <c:v>0.21585407048755773</c:v>
                </c:pt>
                <c:pt idx="3">
                  <c:v>0.18274701033321741</c:v>
                </c:pt>
                <c:pt idx="4">
                  <c:v>0.19225233869033356</c:v>
                </c:pt>
                <c:pt idx="5">
                  <c:v>0.25467573475831884</c:v>
                </c:pt>
              </c:numCache>
            </c:numRef>
          </c:val>
        </c:ser>
        <c:ser>
          <c:idx val="3"/>
          <c:order val="3"/>
          <c:tx>
            <c:strRef>
              <c:f>Sheet1!$G$177</c:f>
              <c:strCache>
                <c:ptCount val="1"/>
                <c:pt idx="0">
                  <c:v>环比增长率</c:v>
                </c:pt>
              </c:strCache>
            </c:strRef>
          </c:tx>
          <c:spPr>
            <a:ln w="25400"/>
          </c:spPr>
          <c:dLbls>
            <c:numFmt formatCode="#,##0.00_ " sourceLinked="0"/>
            <c:txPr>
              <a:bodyPr/>
              <a:lstStyle/>
              <a:p>
                <a:pPr>
                  <a:defRPr b="1"/>
                </a:pPr>
                <a:endParaRPr lang="zh-CN"/>
              </a:p>
            </c:txPr>
            <c:showVal val="1"/>
          </c:dLbls>
          <c:cat>
            <c:strRef>
              <c:f>Sheet1!$C$178:$C$189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Sheet1!$G$178:$G$189</c:f>
              <c:numCache>
                <c:formatCode>0.00%</c:formatCode>
                <c:ptCount val="12"/>
                <c:pt idx="0">
                  <c:v>1.8000000000000021E-3</c:v>
                </c:pt>
                <c:pt idx="1">
                  <c:v>-6.9268953068592043E-2</c:v>
                </c:pt>
                <c:pt idx="2">
                  <c:v>0.30884848484848543</c:v>
                </c:pt>
                <c:pt idx="3">
                  <c:v>-5.6584552694943446E-2</c:v>
                </c:pt>
                <c:pt idx="4">
                  <c:v>-2.4148424462550378E-2</c:v>
                </c:pt>
                <c:pt idx="5">
                  <c:v>3.9231465647319212E-2</c:v>
                </c:pt>
              </c:numCache>
            </c:numRef>
          </c:val>
        </c:ser>
        <c:marker val="1"/>
        <c:axId val="199598848"/>
        <c:axId val="199600384"/>
      </c:lineChart>
      <c:catAx>
        <c:axId val="19957504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9576576"/>
        <c:crosses val="autoZero"/>
        <c:auto val="1"/>
        <c:lblAlgn val="ctr"/>
        <c:lblOffset val="100"/>
      </c:catAx>
      <c:valAx>
        <c:axId val="199576576"/>
        <c:scaling>
          <c:orientation val="minMax"/>
          <c:min val="50"/>
        </c:scaling>
        <c:axPos val="l"/>
        <c:numFmt formatCode="General" sourceLinked="0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9575040"/>
        <c:crosses val="autoZero"/>
        <c:crossBetween val="between"/>
      </c:valAx>
      <c:catAx>
        <c:axId val="199598848"/>
        <c:scaling>
          <c:orientation val="minMax"/>
        </c:scaling>
        <c:delete val="1"/>
        <c:axPos val="b"/>
        <c:numFmt formatCode="General" sourceLinked="1"/>
        <c:tickLblPos val="none"/>
        <c:crossAx val="199600384"/>
        <c:crosses val="autoZero"/>
        <c:auto val="1"/>
        <c:lblAlgn val="ctr"/>
        <c:lblOffset val="100"/>
      </c:catAx>
      <c:valAx>
        <c:axId val="199600384"/>
        <c:scaling>
          <c:orientation val="minMax"/>
        </c:scaling>
        <c:axPos val="r"/>
        <c:numFmt formatCode="0%" sourceLinked="0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959884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242541110932727"/>
          <c:y val="0.21201032074380516"/>
          <c:w val="0.51828149606299201"/>
          <c:h val="0.75785775912959497"/>
        </c:manualLayout>
      </c:layout>
      <c:pieChart>
        <c:varyColors val="1"/>
        <c:ser>
          <c:idx val="0"/>
          <c:order val="0"/>
          <c:tx>
            <c:strRef>
              <c:f>'[月报数据模板(每月更新）.xlsx]Sheet1'!$G$76</c:f>
              <c:strCache>
                <c:ptCount val="1"/>
                <c:pt idx="0">
                  <c:v>交易占比</c:v>
                </c:pt>
              </c:strCache>
            </c:strRef>
          </c:tx>
          <c:dLbls>
            <c:dLbl>
              <c:idx val="0"/>
              <c:layout>
                <c:manualLayout>
                  <c:x val="2.8795061331617997E-3"/>
                  <c:y val="3.6783961326868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1222882853928999E-2"/>
                  <c:y val="-5.355872888770261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960254968129824E-3"/>
                  <c:y val="-5.00825956077524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067946863784898E-2"/>
                  <c:y val="2.7080089565075763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130858642669674E-4"/>
                  <c:y val="2.32142592345447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1155926937704299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'[月报数据模板(每月更新）.xlsx]Sheet1'!$H$74:$M$74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'[月报数据模板(每月更新）.xlsx]Sheet1'!$H$76:$M$76</c:f>
              <c:numCache>
                <c:formatCode>0.00%</c:formatCode>
                <c:ptCount val="6"/>
                <c:pt idx="0">
                  <c:v>0.3324934321209464</c:v>
                </c:pt>
                <c:pt idx="1">
                  <c:v>0.18253670171471501</c:v>
                </c:pt>
                <c:pt idx="2">
                  <c:v>0.20740365013387416</c:v>
                </c:pt>
                <c:pt idx="3">
                  <c:v>0.13591008442894817</c:v>
                </c:pt>
                <c:pt idx="4">
                  <c:v>9.0418930979673948E-2</c:v>
                </c:pt>
                <c:pt idx="5">
                  <c:v>5.1237200621843101E-2</c:v>
                </c:pt>
              </c:numCache>
            </c:numRef>
          </c:val>
        </c:ser>
        <c:firstSliceAng val="0"/>
      </c:pieChart>
      <c:spPr>
        <a:noFill/>
        <a:ln w="25400">
          <a:noFill/>
        </a:ln>
      </c:spPr>
    </c:plotArea>
    <c:plotVisOnly val="1"/>
    <c:dispBlanksAs val="zero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sz="12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zh-CN" altLang="en-US" sz="1200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sz="1200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24415422667862297"/>
          <c:y val="8.5775130579482994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27"/>
          <c:y val="0.21201032074380516"/>
          <c:w val="0.51828149606299201"/>
          <c:h val="0.75785775912959497"/>
        </c:manualLayout>
      </c:layout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-5.8638391890791466E-2"/>
                  <c:y val="-6.354291663934673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5708054463392507E-2"/>
                  <c:y val="-3.853506146642253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960254968129824E-3"/>
                  <c:y val="-1.01566849265421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067946863784898E-2"/>
                  <c:y val="2.7080089565075763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130858642669674E-4"/>
                  <c:y val="2.32142592345447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1155926937704299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Sheet1!$U$74:$Z$74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Sheet1!$U$76:$Z$76</c:f>
              <c:numCache>
                <c:formatCode>0.00%</c:formatCode>
                <c:ptCount val="6"/>
                <c:pt idx="0">
                  <c:v>0.32602282181817366</c:v>
                </c:pt>
                <c:pt idx="1">
                  <c:v>0.19518880486552401</c:v>
                </c:pt>
                <c:pt idx="2">
                  <c:v>0.20091476278427123</c:v>
                </c:pt>
                <c:pt idx="3">
                  <c:v>0.14194455679091617</c:v>
                </c:pt>
                <c:pt idx="4">
                  <c:v>8.5017819202691428E-2</c:v>
                </c:pt>
                <c:pt idx="5">
                  <c:v>5.0911234538425387E-2</c:v>
                </c:pt>
              </c:numCache>
            </c:numRef>
          </c:val>
        </c:ser>
        <c:firstSliceAng val="0"/>
      </c:pieChart>
      <c:spPr>
        <a:noFill/>
        <a:ln w="25400">
          <a:noFill/>
        </a:ln>
      </c:spPr>
    </c:plotArea>
    <c:legend>
      <c:legendPos val="r"/>
      <c:layout/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8.1738785232235031E-2"/>
          <c:y val="2.3848878394332879E-2"/>
          <c:w val="0.89821357681619696"/>
          <c:h val="0.94805194805194759"/>
        </c:manualLayout>
      </c:layout>
      <c:barChart>
        <c:barDir val="bar"/>
        <c:grouping val="stacked"/>
        <c:ser>
          <c:idx val="0"/>
          <c:order val="0"/>
          <c:tx>
            <c:strRef>
              <c:f>'[月报数据模板(每月更新）.xlsx]Sheet1'!$F$138</c:f>
              <c:strCache>
                <c:ptCount val="1"/>
                <c:pt idx="0">
                  <c:v>min</c:v>
                </c:pt>
              </c:strCache>
            </c:strRef>
          </c:tx>
          <c:cat>
            <c:strRef>
              <c:f>'[月报数据模板(每月更新）.xlsx]Sheet1'!$C$139:$C$169</c:f>
              <c:strCache>
                <c:ptCount val="31"/>
                <c:pt idx="0">
                  <c:v>西藏</c:v>
                </c:pt>
                <c:pt idx="1">
                  <c:v>宁夏</c:v>
                </c:pt>
                <c:pt idx="2">
                  <c:v>青海</c:v>
                </c:pt>
                <c:pt idx="3">
                  <c:v>海南</c:v>
                </c:pt>
                <c:pt idx="4">
                  <c:v>新疆</c:v>
                </c:pt>
                <c:pt idx="5">
                  <c:v>福建</c:v>
                </c:pt>
                <c:pt idx="6">
                  <c:v>广西</c:v>
                </c:pt>
                <c:pt idx="7">
                  <c:v>湖南</c:v>
                </c:pt>
                <c:pt idx="8">
                  <c:v>甘肃</c:v>
                </c:pt>
                <c:pt idx="9">
                  <c:v>内蒙古</c:v>
                </c:pt>
                <c:pt idx="10">
                  <c:v>安徽</c:v>
                </c:pt>
                <c:pt idx="11">
                  <c:v>贵州</c:v>
                </c:pt>
                <c:pt idx="12">
                  <c:v>吉林</c:v>
                </c:pt>
                <c:pt idx="13">
                  <c:v>山西</c:v>
                </c:pt>
                <c:pt idx="14">
                  <c:v>陕西</c:v>
                </c:pt>
                <c:pt idx="15">
                  <c:v>重庆</c:v>
                </c:pt>
                <c:pt idx="16">
                  <c:v>湖北</c:v>
                </c:pt>
                <c:pt idx="17">
                  <c:v>黑龙江</c:v>
                </c:pt>
                <c:pt idx="18">
                  <c:v>云南</c:v>
                </c:pt>
                <c:pt idx="19">
                  <c:v>天津</c:v>
                </c:pt>
                <c:pt idx="20">
                  <c:v>上海</c:v>
                </c:pt>
                <c:pt idx="21">
                  <c:v>江西</c:v>
                </c:pt>
                <c:pt idx="22">
                  <c:v>辽宁</c:v>
                </c:pt>
                <c:pt idx="23">
                  <c:v>北京</c:v>
                </c:pt>
                <c:pt idx="24">
                  <c:v>江苏</c:v>
                </c:pt>
                <c:pt idx="25">
                  <c:v>河南</c:v>
                </c:pt>
                <c:pt idx="26">
                  <c:v>山东</c:v>
                </c:pt>
                <c:pt idx="27">
                  <c:v>四川</c:v>
                </c:pt>
                <c:pt idx="28">
                  <c:v>广东</c:v>
                </c:pt>
                <c:pt idx="29">
                  <c:v>河北</c:v>
                </c:pt>
                <c:pt idx="30">
                  <c:v>浙江</c:v>
                </c:pt>
              </c:strCache>
            </c:strRef>
          </c:cat>
          <c:val>
            <c:numRef>
              <c:f>'[月报数据模板(每月更新）.xlsx]Sheet1'!$F$139:$F$169</c:f>
              <c:numCache>
                <c:formatCode>General</c:formatCode>
                <c:ptCount val="31"/>
                <c:pt idx="0">
                  <c:v>2079</c:v>
                </c:pt>
                <c:pt idx="1">
                  <c:v>2768</c:v>
                </c:pt>
                <c:pt idx="2">
                  <c:v>3670</c:v>
                </c:pt>
                <c:pt idx="3">
                  <c:v>6449</c:v>
                </c:pt>
                <c:pt idx="4">
                  <c:v>7567</c:v>
                </c:pt>
                <c:pt idx="5">
                  <c:v>9710</c:v>
                </c:pt>
                <c:pt idx="6">
                  <c:v>10634</c:v>
                </c:pt>
                <c:pt idx="7">
                  <c:v>7052</c:v>
                </c:pt>
                <c:pt idx="8">
                  <c:v>13695</c:v>
                </c:pt>
                <c:pt idx="9">
                  <c:v>12892</c:v>
                </c:pt>
                <c:pt idx="10">
                  <c:v>17547</c:v>
                </c:pt>
                <c:pt idx="11">
                  <c:v>16913</c:v>
                </c:pt>
                <c:pt idx="12">
                  <c:v>13445</c:v>
                </c:pt>
                <c:pt idx="13">
                  <c:v>15598</c:v>
                </c:pt>
                <c:pt idx="14">
                  <c:v>16098</c:v>
                </c:pt>
                <c:pt idx="15">
                  <c:v>12111</c:v>
                </c:pt>
                <c:pt idx="16">
                  <c:v>18641</c:v>
                </c:pt>
                <c:pt idx="17">
                  <c:v>19586</c:v>
                </c:pt>
                <c:pt idx="18">
                  <c:v>23068</c:v>
                </c:pt>
                <c:pt idx="19">
                  <c:v>30893</c:v>
                </c:pt>
                <c:pt idx="20">
                  <c:v>36366</c:v>
                </c:pt>
                <c:pt idx="21">
                  <c:v>28372</c:v>
                </c:pt>
                <c:pt idx="22">
                  <c:v>41784</c:v>
                </c:pt>
                <c:pt idx="23">
                  <c:v>55150</c:v>
                </c:pt>
                <c:pt idx="24">
                  <c:v>62812</c:v>
                </c:pt>
                <c:pt idx="25">
                  <c:v>37821</c:v>
                </c:pt>
                <c:pt idx="26">
                  <c:v>41373</c:v>
                </c:pt>
                <c:pt idx="27">
                  <c:v>60907</c:v>
                </c:pt>
                <c:pt idx="28">
                  <c:v>67850</c:v>
                </c:pt>
                <c:pt idx="29">
                  <c:v>44076</c:v>
                </c:pt>
                <c:pt idx="30">
                  <c:v>67457</c:v>
                </c:pt>
              </c:numCache>
            </c:numRef>
          </c:val>
        </c:ser>
        <c:ser>
          <c:idx val="1"/>
          <c:order val="1"/>
          <c:tx>
            <c:strRef>
              <c:f>'[月报数据模板(每月更新）.xlsx]Sheet1'!$G$138</c:f>
              <c:strCache>
                <c:ptCount val="1"/>
                <c:pt idx="0">
                  <c:v>差值绝对值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</c:spPr>
          <c:dPt>
            <c:idx val="4"/>
            <c:spPr>
              <a:solidFill>
                <a:schemeClr val="accent2"/>
              </a:solidFill>
              <a:ln>
                <a:noFill/>
              </a:ln>
            </c:spPr>
          </c:dPt>
          <c:dPt>
            <c:idx val="8"/>
            <c:spPr>
              <a:solidFill>
                <a:schemeClr val="accent2"/>
              </a:solidFill>
              <a:ln>
                <a:noFill/>
              </a:ln>
            </c:spPr>
          </c:dPt>
          <c:dPt>
            <c:idx val="11"/>
            <c:spPr>
              <a:solidFill>
                <a:schemeClr val="accent2"/>
              </a:solidFill>
              <a:ln>
                <a:noFill/>
              </a:ln>
            </c:spPr>
          </c:dPt>
          <c:dPt>
            <c:idx val="16"/>
            <c:spPr>
              <a:solidFill>
                <a:schemeClr val="accent2"/>
              </a:solidFill>
              <a:ln>
                <a:noFill/>
              </a:ln>
            </c:spPr>
          </c:dPt>
          <c:dPt>
            <c:idx val="28"/>
            <c:spPr>
              <a:solidFill>
                <a:schemeClr val="accent2"/>
              </a:solidFill>
              <a:ln>
                <a:noFill/>
              </a:ln>
            </c:spPr>
          </c:dPt>
          <c:cat>
            <c:strRef>
              <c:f>'[月报数据模板(每月更新）.xlsx]Sheet1'!$C$139:$C$169</c:f>
              <c:strCache>
                <c:ptCount val="31"/>
                <c:pt idx="0">
                  <c:v>西藏</c:v>
                </c:pt>
                <c:pt idx="1">
                  <c:v>宁夏</c:v>
                </c:pt>
                <c:pt idx="2">
                  <c:v>青海</c:v>
                </c:pt>
                <c:pt idx="3">
                  <c:v>海南</c:v>
                </c:pt>
                <c:pt idx="4">
                  <c:v>新疆</c:v>
                </c:pt>
                <c:pt idx="5">
                  <c:v>福建</c:v>
                </c:pt>
                <c:pt idx="6">
                  <c:v>广西</c:v>
                </c:pt>
                <c:pt idx="7">
                  <c:v>湖南</c:v>
                </c:pt>
                <c:pt idx="8">
                  <c:v>甘肃</c:v>
                </c:pt>
                <c:pt idx="9">
                  <c:v>内蒙古</c:v>
                </c:pt>
                <c:pt idx="10">
                  <c:v>安徽</c:v>
                </c:pt>
                <c:pt idx="11">
                  <c:v>贵州</c:v>
                </c:pt>
                <c:pt idx="12">
                  <c:v>吉林</c:v>
                </c:pt>
                <c:pt idx="13">
                  <c:v>山西</c:v>
                </c:pt>
                <c:pt idx="14">
                  <c:v>陕西</c:v>
                </c:pt>
                <c:pt idx="15">
                  <c:v>重庆</c:v>
                </c:pt>
                <c:pt idx="16">
                  <c:v>湖北</c:v>
                </c:pt>
                <c:pt idx="17">
                  <c:v>黑龙江</c:v>
                </c:pt>
                <c:pt idx="18">
                  <c:v>云南</c:v>
                </c:pt>
                <c:pt idx="19">
                  <c:v>天津</c:v>
                </c:pt>
                <c:pt idx="20">
                  <c:v>上海</c:v>
                </c:pt>
                <c:pt idx="21">
                  <c:v>江西</c:v>
                </c:pt>
                <c:pt idx="22">
                  <c:v>辽宁</c:v>
                </c:pt>
                <c:pt idx="23">
                  <c:v>北京</c:v>
                </c:pt>
                <c:pt idx="24">
                  <c:v>江苏</c:v>
                </c:pt>
                <c:pt idx="25">
                  <c:v>河南</c:v>
                </c:pt>
                <c:pt idx="26">
                  <c:v>山东</c:v>
                </c:pt>
                <c:pt idx="27">
                  <c:v>四川</c:v>
                </c:pt>
                <c:pt idx="28">
                  <c:v>广东</c:v>
                </c:pt>
                <c:pt idx="29">
                  <c:v>河北</c:v>
                </c:pt>
                <c:pt idx="30">
                  <c:v>浙江</c:v>
                </c:pt>
              </c:strCache>
            </c:strRef>
          </c:cat>
          <c:val>
            <c:numRef>
              <c:f>'[月报数据模板(每月更新）.xlsx]Sheet1'!$G$139:$G$169</c:f>
              <c:numCache>
                <c:formatCode>General</c:formatCode>
                <c:ptCount val="31"/>
                <c:pt idx="0">
                  <c:v>275</c:v>
                </c:pt>
                <c:pt idx="1">
                  <c:v>1430</c:v>
                </c:pt>
                <c:pt idx="2">
                  <c:v>1864</c:v>
                </c:pt>
                <c:pt idx="3">
                  <c:v>674</c:v>
                </c:pt>
                <c:pt idx="4">
                  <c:v>420</c:v>
                </c:pt>
                <c:pt idx="5">
                  <c:v>682</c:v>
                </c:pt>
                <c:pt idx="6">
                  <c:v>3274</c:v>
                </c:pt>
                <c:pt idx="7">
                  <c:v>1998</c:v>
                </c:pt>
                <c:pt idx="8">
                  <c:v>516</c:v>
                </c:pt>
                <c:pt idx="9">
                  <c:v>12305</c:v>
                </c:pt>
                <c:pt idx="10">
                  <c:v>4120</c:v>
                </c:pt>
                <c:pt idx="11">
                  <c:v>1881</c:v>
                </c:pt>
                <c:pt idx="12">
                  <c:v>13201</c:v>
                </c:pt>
                <c:pt idx="13">
                  <c:v>1297</c:v>
                </c:pt>
                <c:pt idx="14">
                  <c:v>5839</c:v>
                </c:pt>
                <c:pt idx="15">
                  <c:v>8426</c:v>
                </c:pt>
                <c:pt idx="16">
                  <c:v>58</c:v>
                </c:pt>
                <c:pt idx="17">
                  <c:v>428</c:v>
                </c:pt>
                <c:pt idx="18">
                  <c:v>3090</c:v>
                </c:pt>
                <c:pt idx="19">
                  <c:v>1416</c:v>
                </c:pt>
                <c:pt idx="20">
                  <c:v>4733</c:v>
                </c:pt>
                <c:pt idx="21">
                  <c:v>4439</c:v>
                </c:pt>
                <c:pt idx="22">
                  <c:v>4964</c:v>
                </c:pt>
                <c:pt idx="23">
                  <c:v>13550</c:v>
                </c:pt>
                <c:pt idx="24">
                  <c:v>9679</c:v>
                </c:pt>
                <c:pt idx="25">
                  <c:v>34178</c:v>
                </c:pt>
                <c:pt idx="26">
                  <c:v>32433</c:v>
                </c:pt>
                <c:pt idx="27">
                  <c:v>13534</c:v>
                </c:pt>
                <c:pt idx="28">
                  <c:v>16095</c:v>
                </c:pt>
                <c:pt idx="29">
                  <c:v>27083</c:v>
                </c:pt>
                <c:pt idx="30">
                  <c:v>23762</c:v>
                </c:pt>
              </c:numCache>
            </c:numRef>
          </c:val>
        </c:ser>
        <c:gapWidth val="219"/>
        <c:overlap val="100"/>
        <c:axId val="199641728"/>
        <c:axId val="199786880"/>
      </c:barChart>
      <c:catAx>
        <c:axId val="199641728"/>
        <c:scaling>
          <c:orientation val="minMax"/>
        </c:scaling>
        <c:axPos val="l"/>
        <c:numFmt formatCode="General" sourceLinked="1"/>
        <c:tickLblPos val="low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9786880"/>
        <c:crosses val="autoZero"/>
        <c:auto val="1"/>
        <c:lblAlgn val="ctr"/>
        <c:lblOffset val="100"/>
      </c:catAx>
      <c:valAx>
        <c:axId val="199786880"/>
        <c:scaling>
          <c:orientation val="minMax"/>
        </c:scaling>
        <c:axPos val="b"/>
        <c:majorGridlines/>
        <c:numFmt formatCode="General" sourceLinked="0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9641728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lang="zh-CN"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625"/>
          <c:w val="0.55621788009512396"/>
          <c:h val="0.6995911330336016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58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1640606889012327E-2"/>
                  <c:y val="9.187131082217721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0418734315067932E-2"/>
                  <c:y val="9.551456154700478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6177329893324198E-2"/>
                  <c:y val="1.9593721506911302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7941390861107403E-2"/>
                  <c:y val="-5.918584746986195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8046658349011832E-2"/>
                  <c:y val="-6.928994705168049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1068128426544501E-2"/>
                  <c:y val="-9.902034152922213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0.35039878974732203</c:v>
                </c:pt>
                <c:pt idx="1">
                  <c:v>0.20065874512882872</c:v>
                </c:pt>
                <c:pt idx="2">
                  <c:v>0.17495045049358021</c:v>
                </c:pt>
                <c:pt idx="3">
                  <c:v>0.12224126540343368</c:v>
                </c:pt>
                <c:pt idx="4">
                  <c:v>4.6131308585708665E-2</c:v>
                </c:pt>
                <c:pt idx="5">
                  <c:v>7.8541951915435504E-2</c:v>
                </c:pt>
                <c:pt idx="6">
                  <c:v>2.7077488725692048E-2</c:v>
                </c:pt>
              </c:numCache>
            </c:numRef>
          </c:val>
        </c:ser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913415855342714"/>
          <c:y val="0.18859198513933537"/>
          <c:w val="0.22012510312529199"/>
          <c:h val="0.6228156873727116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32274287457025941"/>
          <c:y val="3.1377724690450998E-2"/>
          <c:w val="0.6103443495619385"/>
          <c:h val="0.93724455061910783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雅阁</c:v>
                </c:pt>
                <c:pt idx="1">
                  <c:v>宝马5系</c:v>
                </c:pt>
                <c:pt idx="2">
                  <c:v>凯越</c:v>
                </c:pt>
                <c:pt idx="3">
                  <c:v>奥迪A6L</c:v>
                </c:pt>
                <c:pt idx="4">
                  <c:v>科鲁兹三厢</c:v>
                </c:pt>
                <c:pt idx="5">
                  <c:v>宏光</c:v>
                </c:pt>
                <c:pt idx="6">
                  <c:v>福克斯两厢</c:v>
                </c:pt>
                <c:pt idx="7">
                  <c:v>凯美瑞</c:v>
                </c:pt>
                <c:pt idx="8">
                  <c:v>捷达</c:v>
                </c:pt>
                <c:pt idx="9">
                  <c:v>朗逸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1.43E-2</c:v>
                </c:pt>
                <c:pt idx="1">
                  <c:v>1.3599999999999998E-2</c:v>
                </c:pt>
                <c:pt idx="2">
                  <c:v>1.3599999999999998E-2</c:v>
                </c:pt>
                <c:pt idx="3">
                  <c:v>1.2800000000000014E-2</c:v>
                </c:pt>
                <c:pt idx="4">
                  <c:v>1.2800000000000014E-2</c:v>
                </c:pt>
                <c:pt idx="5">
                  <c:v>1.1299999999999998E-2</c:v>
                </c:pt>
                <c:pt idx="6">
                  <c:v>1.0699999999999998E-2</c:v>
                </c:pt>
                <c:pt idx="7">
                  <c:v>1.0600000000000016E-2</c:v>
                </c:pt>
                <c:pt idx="8">
                  <c:v>1.0500000000000015E-2</c:v>
                </c:pt>
                <c:pt idx="9">
                  <c:v>1.0100000000000001E-2</c:v>
                </c:pt>
              </c:numCache>
            </c:numRef>
          </c:val>
        </c:ser>
        <c:gapWidth val="102"/>
        <c:axId val="232909824"/>
        <c:axId val="232911616"/>
      </c:barChart>
      <c:catAx>
        <c:axId val="232909824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32911616"/>
        <c:crosses val="autoZero"/>
        <c:auto val="1"/>
        <c:lblAlgn val="ctr"/>
        <c:lblOffset val="100"/>
      </c:catAx>
      <c:valAx>
        <c:axId val="232911616"/>
        <c:scaling>
          <c:orientation val="minMax"/>
        </c:scaling>
        <c:delete val="1"/>
        <c:axPos val="t"/>
        <c:numFmt formatCode="0.00%" sourceLinked="1"/>
        <c:majorTickMark val="none"/>
        <c:tickLblPos val="none"/>
        <c:crossAx val="232909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2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52.44%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12.20%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7.32%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9.76%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7.32%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5406112-B834-44BC-9ED4-8F5B9CE9451E}" type="presOf" srcId="{FE09E9A6-00DF-4088-9A07-18E3CFC6CF2C}" destId="{CC3A8EB3-DFAF-417F-9F88-2376FB398B20}" srcOrd="0" destOrd="0" presId="urn:microsoft.com/office/officeart/2005/8/layout/radial2#2"/>
    <dgm:cxn modelId="{1EAD6B07-068D-4F31-AFF4-3B7AFD5DD821}" type="presOf" srcId="{2D6DDA0A-4726-48BD-BFCC-6388F6BF2BA1}" destId="{DFBBBBC3-2F5D-4A60-A5D9-97C06A6DD83D}" srcOrd="0" destOrd="0" presId="urn:microsoft.com/office/officeart/2005/8/layout/radial2#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67D7AB93-2A2A-4680-A120-FDE64E1E56CC}" type="presOf" srcId="{40B4B4EE-A958-4F10-94EA-6CFD1E6A3083}" destId="{C8F01A94-E7AE-452D-BB84-DE60C745A4C3}" srcOrd="0" destOrd="0" presId="urn:microsoft.com/office/officeart/2005/8/layout/radial2#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084F79E5-BD43-4E5E-BD4E-0C3F1DA1CFE8}" type="presOf" srcId="{720E01A6-D50D-45FE-A3FA-3DCC4AFE2A92}" destId="{EA72C591-9724-4095-A831-C421826EF975}" srcOrd="0" destOrd="0" presId="urn:microsoft.com/office/officeart/2005/8/layout/radial2#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EFF9B156-A9BC-434A-BB1E-22765A7843F4}" type="presOf" srcId="{FA7A06C3-9B9C-4943-9C10-D72171014D24}" destId="{F94370AD-19E2-4F6B-AB85-F32D3A5B7B9E}" srcOrd="0" destOrd="0" presId="urn:microsoft.com/office/officeart/2005/8/layout/radial2#2"/>
    <dgm:cxn modelId="{7FD1869F-9D8A-44FB-8C13-1E6128E86B92}" type="presOf" srcId="{CF56CEFD-AC68-4391-B387-EE89D3A868CB}" destId="{1D012BB2-BF79-4510-99E7-066A01BAA56A}" srcOrd="0" destOrd="0" presId="urn:microsoft.com/office/officeart/2005/8/layout/radial2#2"/>
    <dgm:cxn modelId="{B3F36682-5779-474C-B39D-EC61056B978A}" type="presOf" srcId="{399FD7A3-8AEE-43C9-8685-6BCCA332708C}" destId="{9668CE02-015F-4977-AFE0-6ADCE0C919A6}" srcOrd="0" destOrd="0" presId="urn:microsoft.com/office/officeart/2005/8/layout/radial2#2"/>
    <dgm:cxn modelId="{A6BE5CD6-0840-4682-B561-555CBC12C230}" type="presOf" srcId="{B17D9A84-EB33-4C6E-851D-F77693D395E2}" destId="{014A86A1-B467-4CA1-9D8A-6362EC1901EF}" srcOrd="0" destOrd="0" presId="urn:microsoft.com/office/officeart/2005/8/layout/radial2#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9F6928DF-D209-4645-816A-B804BC96A595}" type="presOf" srcId="{CECA4B9B-7F5E-4A1C-BD1A-B7D7CD76A37A}" destId="{9F3E85D6-EFCB-4E2C-8A6C-B78AE30C68C3}" srcOrd="0" destOrd="0" presId="urn:microsoft.com/office/officeart/2005/8/layout/radial2#2"/>
    <dgm:cxn modelId="{6CCE6F49-B929-4043-B842-CED84635CEF6}" type="presOf" srcId="{E6B0BFC0-ABA5-485D-9A40-6C582F797830}" destId="{44AEB474-3337-4AF1-8599-92D9CCED5CCD}" srcOrd="0" destOrd="0" presId="urn:microsoft.com/office/officeart/2005/8/layout/radial2#2"/>
    <dgm:cxn modelId="{39C11DCF-35BC-4BB8-A183-A6E5CAEF3E59}" type="presOf" srcId="{E8F5A92F-C113-40C3-8F95-DF0C142652C4}" destId="{974AEE05-33D4-402B-91DC-C916ECC79DE6}" srcOrd="0" destOrd="0" presId="urn:microsoft.com/office/officeart/2005/8/layout/radial2#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6E894B09-4648-4FAC-94AA-526DB0186FDD}" type="presOf" srcId="{777522B5-7191-4146-B6CE-E04273D13619}" destId="{EFD51B71-7277-4837-90FA-1CDDF8C0C07D}" srcOrd="0" destOrd="0" presId="urn:microsoft.com/office/officeart/2005/8/layout/radial2#2"/>
    <dgm:cxn modelId="{6E336FED-DDCA-447F-B89D-BF585079AAF7}" type="presOf" srcId="{B0A14D98-A3A8-4B16-8BE6-73948ACA260E}" destId="{8C9211B4-E3C9-41A5-BAF6-85AA8DC56757}" srcOrd="0" destOrd="0" presId="urn:microsoft.com/office/officeart/2005/8/layout/radial2#2"/>
    <dgm:cxn modelId="{E23C754B-E4DE-414B-8578-D83408913CCE}" type="presOf" srcId="{4C16F304-B896-4F90-9C5F-AB4170A2464C}" destId="{865E54A3-B4BE-4468-AC89-EB577B209FA0}" srcOrd="0" destOrd="0" presId="urn:microsoft.com/office/officeart/2005/8/layout/radial2#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44CF1F5-640A-4F9A-8FD9-AC8E36FCE076}" type="presOf" srcId="{8DED6D8A-C292-490C-8B34-2C205393EE13}" destId="{35526D56-E768-4819-9216-C4E927743A2B}" srcOrd="0" destOrd="0" presId="urn:microsoft.com/office/officeart/2005/8/layout/radial2#2"/>
    <dgm:cxn modelId="{7B752582-3C52-4016-9CF6-ABC13887AA0D}" type="presOf" srcId="{DEC268B6-18D7-4F04-A4B5-65EC04A85F7E}" destId="{347D5E9F-899F-43C6-8450-965A38D33E10}" srcOrd="0" destOrd="0" presId="urn:microsoft.com/office/officeart/2005/8/layout/radial2#2"/>
    <dgm:cxn modelId="{03C83D42-CA05-466A-AA8D-9B43E0B0D440}" type="presParOf" srcId="{F94370AD-19E2-4F6B-AB85-F32D3A5B7B9E}" destId="{A8FB2808-AAFC-4D97-887F-3779979975C0}" srcOrd="0" destOrd="0" presId="urn:microsoft.com/office/officeart/2005/8/layout/radial2#2"/>
    <dgm:cxn modelId="{0B98F1AE-6D12-473F-AEF7-4C017EB50CAC}" type="presParOf" srcId="{A8FB2808-AAFC-4D97-887F-3779979975C0}" destId="{7D0277BF-C964-4D22-B5BB-6D99C40C7E15}" srcOrd="0" destOrd="0" presId="urn:microsoft.com/office/officeart/2005/8/layout/radial2#2"/>
    <dgm:cxn modelId="{CBF99ABD-D4AE-4089-A894-158D69A0A674}" type="presParOf" srcId="{7D0277BF-C964-4D22-B5BB-6D99C40C7E15}" destId="{520D7201-8E13-49D1-919D-64B90E0B16FD}" srcOrd="0" destOrd="0" presId="urn:microsoft.com/office/officeart/2005/8/layout/radial2#2"/>
    <dgm:cxn modelId="{BE00B503-9176-4BCB-B3D4-5ACB615196D5}" type="presParOf" srcId="{7D0277BF-C964-4D22-B5BB-6D99C40C7E15}" destId="{98AE5B4B-2C6D-4C36-83DF-7C3182B7D292}" srcOrd="1" destOrd="0" presId="urn:microsoft.com/office/officeart/2005/8/layout/radial2#2"/>
    <dgm:cxn modelId="{06BD572D-DD66-4B4C-B29C-7B59B65ECC9D}" type="presParOf" srcId="{A8FB2808-AAFC-4D97-887F-3779979975C0}" destId="{EA72C591-9724-4095-A831-C421826EF975}" srcOrd="1" destOrd="0" presId="urn:microsoft.com/office/officeart/2005/8/layout/radial2#2"/>
    <dgm:cxn modelId="{25915AFE-1284-4A4D-A1D9-BC0A600EADA9}" type="presParOf" srcId="{A8FB2808-AAFC-4D97-887F-3779979975C0}" destId="{9651C876-0FDB-4BF8-B58C-457C507BEB0B}" srcOrd="2" destOrd="0" presId="urn:microsoft.com/office/officeart/2005/8/layout/radial2#2"/>
    <dgm:cxn modelId="{10B19874-9AD2-475E-BE7F-C12B50E150AA}" type="presParOf" srcId="{9651C876-0FDB-4BF8-B58C-457C507BEB0B}" destId="{EFD51B71-7277-4837-90FA-1CDDF8C0C07D}" srcOrd="0" destOrd="0" presId="urn:microsoft.com/office/officeart/2005/8/layout/radial2#2"/>
    <dgm:cxn modelId="{743158F2-B83C-43FC-97A5-18820170676F}" type="presParOf" srcId="{9651C876-0FDB-4BF8-B58C-457C507BEB0B}" destId="{974AEE05-33D4-402B-91DC-C916ECC79DE6}" srcOrd="1" destOrd="0" presId="urn:microsoft.com/office/officeart/2005/8/layout/radial2#2"/>
    <dgm:cxn modelId="{0390A9D8-068C-4A7B-A97A-C34AB8F317C5}" type="presParOf" srcId="{A8FB2808-AAFC-4D97-887F-3779979975C0}" destId="{DFBBBBC3-2F5D-4A60-A5D9-97C06A6DD83D}" srcOrd="3" destOrd="0" presId="urn:microsoft.com/office/officeart/2005/8/layout/radial2#2"/>
    <dgm:cxn modelId="{FD5C28A9-4B0A-471A-BEEA-3CE6BD19B352}" type="presParOf" srcId="{A8FB2808-AAFC-4D97-887F-3779979975C0}" destId="{0365C081-EBAD-4733-AD59-EEC65E712488}" srcOrd="4" destOrd="0" presId="urn:microsoft.com/office/officeart/2005/8/layout/radial2#2"/>
    <dgm:cxn modelId="{4731FF26-D642-4A15-B20A-B69E9A1B5514}" type="presParOf" srcId="{0365C081-EBAD-4733-AD59-EEC65E712488}" destId="{865E54A3-B4BE-4468-AC89-EB577B209FA0}" srcOrd="0" destOrd="0" presId="urn:microsoft.com/office/officeart/2005/8/layout/radial2#2"/>
    <dgm:cxn modelId="{763E888D-62A6-4DB6-B519-C0A50F7FB06F}" type="presParOf" srcId="{0365C081-EBAD-4733-AD59-EEC65E712488}" destId="{347D5E9F-899F-43C6-8450-965A38D33E10}" srcOrd="1" destOrd="0" presId="urn:microsoft.com/office/officeart/2005/8/layout/radial2#2"/>
    <dgm:cxn modelId="{BAC2867F-19B3-4085-8908-21213399205C}" type="presParOf" srcId="{A8FB2808-AAFC-4D97-887F-3779979975C0}" destId="{1D012BB2-BF79-4510-99E7-066A01BAA56A}" srcOrd="5" destOrd="0" presId="urn:microsoft.com/office/officeart/2005/8/layout/radial2#2"/>
    <dgm:cxn modelId="{146C15A3-8FDB-4D82-A4D1-9B81B4F6AF1D}" type="presParOf" srcId="{A8FB2808-AAFC-4D97-887F-3779979975C0}" destId="{AC8E1714-64B1-4EB0-AED0-2D4C844CC877}" srcOrd="6" destOrd="0" presId="urn:microsoft.com/office/officeart/2005/8/layout/radial2#2"/>
    <dgm:cxn modelId="{30594C59-46D0-4884-A2BC-561D2ED02FCD}" type="presParOf" srcId="{AC8E1714-64B1-4EB0-AED0-2D4C844CC877}" destId="{CC3A8EB3-DFAF-417F-9F88-2376FB398B20}" srcOrd="0" destOrd="0" presId="urn:microsoft.com/office/officeart/2005/8/layout/radial2#2"/>
    <dgm:cxn modelId="{ABB4256F-BD77-4B36-886E-D5B791C2B301}" type="presParOf" srcId="{AC8E1714-64B1-4EB0-AED0-2D4C844CC877}" destId="{44AEB474-3337-4AF1-8599-92D9CCED5CCD}" srcOrd="1" destOrd="0" presId="urn:microsoft.com/office/officeart/2005/8/layout/radial2#2"/>
    <dgm:cxn modelId="{9ED108E6-8E06-46C4-8DE2-FD3DF327A864}" type="presParOf" srcId="{A8FB2808-AAFC-4D97-887F-3779979975C0}" destId="{9F3E85D6-EFCB-4E2C-8A6C-B78AE30C68C3}" srcOrd="7" destOrd="0" presId="urn:microsoft.com/office/officeart/2005/8/layout/radial2#2"/>
    <dgm:cxn modelId="{0BB69D0A-B33A-471B-A6CA-48723FD66585}" type="presParOf" srcId="{A8FB2808-AAFC-4D97-887F-3779979975C0}" destId="{6EB30C24-E0BC-46CC-A8CC-BD35E8D8F516}" srcOrd="8" destOrd="0" presId="urn:microsoft.com/office/officeart/2005/8/layout/radial2#2"/>
    <dgm:cxn modelId="{DBB2D62C-AA53-4089-897D-5C571CB77D82}" type="presParOf" srcId="{6EB30C24-E0BC-46CC-A8CC-BD35E8D8F516}" destId="{8C9211B4-E3C9-41A5-BAF6-85AA8DC56757}" srcOrd="0" destOrd="0" presId="urn:microsoft.com/office/officeart/2005/8/layout/radial2#2"/>
    <dgm:cxn modelId="{FAC8FD8D-3689-4255-87C5-838D56815B7C}" type="presParOf" srcId="{6EB30C24-E0BC-46CC-A8CC-BD35E8D8F516}" destId="{C8F01A94-E7AE-452D-BB84-DE60C745A4C3}" srcOrd="1" destOrd="0" presId="urn:microsoft.com/office/officeart/2005/8/layout/radial2#2"/>
    <dgm:cxn modelId="{AB5FFFC0-F62B-4528-AF0C-BA88B6F50817}" type="presParOf" srcId="{A8FB2808-AAFC-4D97-887F-3779979975C0}" destId="{35526D56-E768-4819-9216-C4E927743A2B}" srcOrd="9" destOrd="0" presId="urn:microsoft.com/office/officeart/2005/8/layout/radial2#2"/>
    <dgm:cxn modelId="{6613FF02-98AB-4D37-B5D7-EADAB7201E56}" type="presParOf" srcId="{A8FB2808-AAFC-4D97-887F-3779979975C0}" destId="{449B1AEF-604E-4656-ACAF-2FA22576DCF6}" srcOrd="10" destOrd="0" presId="urn:microsoft.com/office/officeart/2005/8/layout/radial2#2"/>
    <dgm:cxn modelId="{2E0BBA51-B979-4F7A-A149-E890AB9D0F93}" type="presParOf" srcId="{449B1AEF-604E-4656-ACAF-2FA22576DCF6}" destId="{9668CE02-015F-4977-AFE0-6ADCE0C919A6}" srcOrd="0" destOrd="0" presId="urn:microsoft.com/office/officeart/2005/8/layout/radial2#2"/>
    <dgm:cxn modelId="{17A8B737-748C-414B-A0DF-B86EC1A99874}" type="presParOf" srcId="{449B1AEF-604E-4656-ACAF-2FA22576DCF6}" destId="{014A86A1-B467-4CA1-9D8A-6362EC1901EF}" srcOrd="1" destOrd="0" presId="urn:microsoft.com/office/officeart/2005/8/layout/radial2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4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19.54%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18.96%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11.80%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9A3BF0-30BA-40A8-ADAD-472A1F7D4A2B}" type="par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type="sib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13.93%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D345F-A437-4DB0-8192-9BF5E7FAC81E}" type="par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type="sib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13.54%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type="par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type="sib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B833AE-C094-4B21-A806-67163D234277}" type="pres">
      <dgm:prSet presAssocID="{1E9A3BF0-30BA-40A8-ADAD-472A1F7D4A2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AB275218-13C5-4669-A480-D74D804893C2}" type="presOf" srcId="{720E01A6-D50D-45FE-A3FA-3DCC4AFE2A92}" destId="{EA72C591-9724-4095-A831-C421826EF975}" srcOrd="0" destOrd="0" presId="urn:microsoft.com/office/officeart/2005/8/layout/radial2#4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C2718095-891B-4185-BAE2-E017D8D565FE}" type="presOf" srcId="{8DED6D8A-C292-490C-8B34-2C205393EE13}" destId="{35526D56-E768-4819-9216-C4E927743A2B}" srcOrd="0" destOrd="0" presId="urn:microsoft.com/office/officeart/2005/8/layout/radial2#4"/>
    <dgm:cxn modelId="{09747827-A117-4D0D-8953-AD71D0FC6A6B}" type="presOf" srcId="{B4FCC33B-9B0E-42E5-9030-219AE7AECC3D}" destId="{C8F01A94-E7AE-452D-BB84-DE60C745A4C3}" srcOrd="0" destOrd="0" presId="urn:microsoft.com/office/officeart/2005/8/layout/radial2#4"/>
    <dgm:cxn modelId="{6AAA5449-BF34-465D-AB12-179E10DD096C}" type="presOf" srcId="{60076AB2-60A6-4628-B292-7E84397FDED1}" destId="{7F101914-A9BF-4F11-AF53-59884DCB2029}" srcOrd="0" destOrd="0" presId="urn:microsoft.com/office/officeart/2005/8/layout/radial2#4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BE6AF3CF-9515-44AC-BC6F-D07254FCDC66}" type="presOf" srcId="{B0A14D98-A3A8-4B16-8BE6-73948ACA260E}" destId="{8C9211B4-E3C9-41A5-BAF6-85AA8DC56757}" srcOrd="0" destOrd="0" presId="urn:microsoft.com/office/officeart/2005/8/layout/radial2#4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D549E6B1-FF92-4AB5-A832-EBB1AA33E3DF}" type="presOf" srcId="{399FD7A3-8AEE-43C9-8685-6BCCA332708C}" destId="{9668CE02-015F-4977-AFE0-6ADCE0C919A6}" srcOrd="0" destOrd="0" presId="urn:microsoft.com/office/officeart/2005/8/layout/radial2#4"/>
    <dgm:cxn modelId="{46E9D86F-0763-4B58-8D0E-1810A074BFEB}" type="presOf" srcId="{2D6DDA0A-4726-48BD-BFCC-6388F6BF2BA1}" destId="{DFBBBBC3-2F5D-4A60-A5D9-97C06A6DD83D}" srcOrd="0" destOrd="0" presId="urn:microsoft.com/office/officeart/2005/8/layout/radial2#4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CF8F1AF9-86EA-4DBE-8F9C-04D35DC51110}" type="presOf" srcId="{3A5DF808-D4AE-4737-90FD-7FF82484E3DE}" destId="{1B615263-8047-4425-A0CD-741EA4330FD7}" srcOrd="0" destOrd="0" presId="urn:microsoft.com/office/officeart/2005/8/layout/radial2#4"/>
    <dgm:cxn modelId="{039563AA-C15E-4AAB-8536-9C041602FB86}" type="presOf" srcId="{E8F5A92F-C113-40C3-8F95-DF0C142652C4}" destId="{974AEE05-33D4-402B-91DC-C916ECC79DE6}" srcOrd="0" destOrd="0" presId="urn:microsoft.com/office/officeart/2005/8/layout/radial2#4"/>
    <dgm:cxn modelId="{A02096A2-51A9-457A-9863-00D1A99C768F}" type="presOf" srcId="{FA7A06C3-9B9C-4943-9C10-D72171014D24}" destId="{F94370AD-19E2-4F6B-AB85-F32D3A5B7B9E}" srcOrd="0" destOrd="0" presId="urn:microsoft.com/office/officeart/2005/8/layout/radial2#4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12C9A45A-A588-4422-B3DD-A85F33A56A0D}" type="presOf" srcId="{1E9A3BF0-30BA-40A8-ADAD-472A1F7D4A2B}" destId="{09B833AE-C094-4B21-A806-67163D234277}" srcOrd="0" destOrd="0" presId="urn:microsoft.com/office/officeart/2005/8/layout/radial2#4"/>
    <dgm:cxn modelId="{67AEF2DB-EB5C-4079-9A45-0C70DB0B2B92}" type="presOf" srcId="{777522B5-7191-4146-B6CE-E04273D13619}" destId="{EFD51B71-7277-4837-90FA-1CDDF8C0C07D}" srcOrd="0" destOrd="0" presId="urn:microsoft.com/office/officeart/2005/8/layout/radial2#4"/>
    <dgm:cxn modelId="{27C420A6-52AC-4191-99E3-9E961A9E6760}" type="presOf" srcId="{4C16F304-B896-4F90-9C5F-AB4170A2464C}" destId="{865E54A3-B4BE-4468-AC89-EB577B209FA0}" srcOrd="0" destOrd="0" presId="urn:microsoft.com/office/officeart/2005/8/layout/radial2#4"/>
    <dgm:cxn modelId="{507D9811-5845-43AE-A368-536F3528C61A}" type="presOf" srcId="{CECA4B9B-7F5E-4A1C-BD1A-B7D7CD76A37A}" destId="{9F3E85D6-EFCB-4E2C-8A6C-B78AE30C68C3}" srcOrd="0" destOrd="0" presId="urn:microsoft.com/office/officeart/2005/8/layout/radial2#4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E9A9F447-74C1-45A3-A30D-7950951429C1}" type="presOf" srcId="{DEC268B6-18D7-4F04-A4B5-65EC04A85F7E}" destId="{347D5E9F-899F-43C6-8450-965A38D33E10}" srcOrd="0" destOrd="0" presId="urn:microsoft.com/office/officeart/2005/8/layout/radial2#4"/>
    <dgm:cxn modelId="{71120BF7-57DA-4041-B099-96D1A588A16A}" type="presOf" srcId="{B17D9A84-EB33-4C6E-851D-F77693D395E2}" destId="{014A86A1-B467-4CA1-9D8A-6362EC1901EF}" srcOrd="0" destOrd="0" presId="urn:microsoft.com/office/officeart/2005/8/layout/radial2#4"/>
    <dgm:cxn modelId="{E7CF8CBF-E92C-402D-BCBF-96F210BA48F6}" type="presParOf" srcId="{F94370AD-19E2-4F6B-AB85-F32D3A5B7B9E}" destId="{A8FB2808-AAFC-4D97-887F-3779979975C0}" srcOrd="0" destOrd="0" presId="urn:microsoft.com/office/officeart/2005/8/layout/radial2#4"/>
    <dgm:cxn modelId="{D6775A12-7535-4BC1-A170-3BA9BC775024}" type="presParOf" srcId="{A8FB2808-AAFC-4D97-887F-3779979975C0}" destId="{7D0277BF-C964-4D22-B5BB-6D99C40C7E15}" srcOrd="0" destOrd="0" presId="urn:microsoft.com/office/officeart/2005/8/layout/radial2#4"/>
    <dgm:cxn modelId="{BCFAA19A-3CA4-4CA8-A38F-3F7ED414A675}" type="presParOf" srcId="{7D0277BF-C964-4D22-B5BB-6D99C40C7E15}" destId="{520D7201-8E13-49D1-919D-64B90E0B16FD}" srcOrd="0" destOrd="0" presId="urn:microsoft.com/office/officeart/2005/8/layout/radial2#4"/>
    <dgm:cxn modelId="{E301E1B3-675B-4DF1-A1F2-701C50CB8823}" type="presParOf" srcId="{7D0277BF-C964-4D22-B5BB-6D99C40C7E15}" destId="{98AE5B4B-2C6D-4C36-83DF-7C3182B7D292}" srcOrd="1" destOrd="0" presId="urn:microsoft.com/office/officeart/2005/8/layout/radial2#4"/>
    <dgm:cxn modelId="{61865F8A-08A8-41AA-A964-3AE0B0D46DA8}" type="presParOf" srcId="{A8FB2808-AAFC-4D97-887F-3779979975C0}" destId="{EA72C591-9724-4095-A831-C421826EF975}" srcOrd="1" destOrd="0" presId="urn:microsoft.com/office/officeart/2005/8/layout/radial2#4"/>
    <dgm:cxn modelId="{8E9ADE63-DB57-47E7-805C-BCEF3ACEF8CC}" type="presParOf" srcId="{A8FB2808-AAFC-4D97-887F-3779979975C0}" destId="{9651C876-0FDB-4BF8-B58C-457C507BEB0B}" srcOrd="2" destOrd="0" presId="urn:microsoft.com/office/officeart/2005/8/layout/radial2#4"/>
    <dgm:cxn modelId="{29DD4F07-52C5-487C-B094-EFFAF10A7348}" type="presParOf" srcId="{9651C876-0FDB-4BF8-B58C-457C507BEB0B}" destId="{EFD51B71-7277-4837-90FA-1CDDF8C0C07D}" srcOrd="0" destOrd="0" presId="urn:microsoft.com/office/officeart/2005/8/layout/radial2#4"/>
    <dgm:cxn modelId="{2F61D17B-F00F-4B7C-90E2-6B5CCFF0D8CD}" type="presParOf" srcId="{9651C876-0FDB-4BF8-B58C-457C507BEB0B}" destId="{974AEE05-33D4-402B-91DC-C916ECC79DE6}" srcOrd="1" destOrd="0" presId="urn:microsoft.com/office/officeart/2005/8/layout/radial2#4"/>
    <dgm:cxn modelId="{B53260D3-039E-4551-96D6-C236D451C276}" type="presParOf" srcId="{A8FB2808-AAFC-4D97-887F-3779979975C0}" destId="{DFBBBBC3-2F5D-4A60-A5D9-97C06A6DD83D}" srcOrd="3" destOrd="0" presId="urn:microsoft.com/office/officeart/2005/8/layout/radial2#4"/>
    <dgm:cxn modelId="{753F30B9-54BF-49DA-A71C-39BA09E3892E}" type="presParOf" srcId="{A8FB2808-AAFC-4D97-887F-3779979975C0}" destId="{0365C081-EBAD-4733-AD59-EEC65E712488}" srcOrd="4" destOrd="0" presId="urn:microsoft.com/office/officeart/2005/8/layout/radial2#4"/>
    <dgm:cxn modelId="{7CA3F436-8124-4118-9CD0-F138AC30D1FB}" type="presParOf" srcId="{0365C081-EBAD-4733-AD59-EEC65E712488}" destId="{865E54A3-B4BE-4468-AC89-EB577B209FA0}" srcOrd="0" destOrd="0" presId="urn:microsoft.com/office/officeart/2005/8/layout/radial2#4"/>
    <dgm:cxn modelId="{97012A47-FAF0-4F93-A010-8E5C360D8AF6}" type="presParOf" srcId="{0365C081-EBAD-4733-AD59-EEC65E712488}" destId="{347D5E9F-899F-43C6-8450-965A38D33E10}" srcOrd="1" destOrd="0" presId="urn:microsoft.com/office/officeart/2005/8/layout/radial2#4"/>
    <dgm:cxn modelId="{A389A4C5-5C94-4191-8A6F-A8E05DE00FE1}" type="presParOf" srcId="{A8FB2808-AAFC-4D97-887F-3779979975C0}" destId="{09B833AE-C094-4B21-A806-67163D234277}" srcOrd="5" destOrd="0" presId="urn:microsoft.com/office/officeart/2005/8/layout/radial2#4"/>
    <dgm:cxn modelId="{A7902CB0-9F70-454F-ABDA-E9281FE7688B}" type="presParOf" srcId="{A8FB2808-AAFC-4D97-887F-3779979975C0}" destId="{493AF445-B26D-441D-8601-1C7EB166BA27}" srcOrd="6" destOrd="0" presId="urn:microsoft.com/office/officeart/2005/8/layout/radial2#4"/>
    <dgm:cxn modelId="{C218BE74-A4B0-4E59-941C-1D469FE68499}" type="presParOf" srcId="{493AF445-B26D-441D-8601-1C7EB166BA27}" destId="{1B615263-8047-4425-A0CD-741EA4330FD7}" srcOrd="0" destOrd="0" presId="urn:microsoft.com/office/officeart/2005/8/layout/radial2#4"/>
    <dgm:cxn modelId="{DF9A1DCE-FFA4-4B5D-A945-0D3AFE05817B}" type="presParOf" srcId="{493AF445-B26D-441D-8601-1C7EB166BA27}" destId="{7F101914-A9BF-4F11-AF53-59884DCB2029}" srcOrd="1" destOrd="0" presId="urn:microsoft.com/office/officeart/2005/8/layout/radial2#4"/>
    <dgm:cxn modelId="{11EAECBD-C1FF-4210-8EB1-114721176074}" type="presParOf" srcId="{A8FB2808-AAFC-4D97-887F-3779979975C0}" destId="{9F3E85D6-EFCB-4E2C-8A6C-B78AE30C68C3}" srcOrd="7" destOrd="0" presId="urn:microsoft.com/office/officeart/2005/8/layout/radial2#4"/>
    <dgm:cxn modelId="{44BF795F-3F87-4599-B76E-38CBF6D90146}" type="presParOf" srcId="{A8FB2808-AAFC-4D97-887F-3779979975C0}" destId="{6EB30C24-E0BC-46CC-A8CC-BD35E8D8F516}" srcOrd="8" destOrd="0" presId="urn:microsoft.com/office/officeart/2005/8/layout/radial2#4"/>
    <dgm:cxn modelId="{BAC92169-AA82-4826-B50A-67E5C5CDE1F5}" type="presParOf" srcId="{6EB30C24-E0BC-46CC-A8CC-BD35E8D8F516}" destId="{8C9211B4-E3C9-41A5-BAF6-85AA8DC56757}" srcOrd="0" destOrd="0" presId="urn:microsoft.com/office/officeart/2005/8/layout/radial2#4"/>
    <dgm:cxn modelId="{2CFCF463-AE1C-434E-97E8-66D4959D7234}" type="presParOf" srcId="{6EB30C24-E0BC-46CC-A8CC-BD35E8D8F516}" destId="{C8F01A94-E7AE-452D-BB84-DE60C745A4C3}" srcOrd="1" destOrd="0" presId="urn:microsoft.com/office/officeart/2005/8/layout/radial2#4"/>
    <dgm:cxn modelId="{9E2EF7CB-5217-45BA-94DB-7E2F14E56444}" type="presParOf" srcId="{A8FB2808-AAFC-4D97-887F-3779979975C0}" destId="{35526D56-E768-4819-9216-C4E927743A2B}" srcOrd="9" destOrd="0" presId="urn:microsoft.com/office/officeart/2005/8/layout/radial2#4"/>
    <dgm:cxn modelId="{903F47B1-5FF4-4177-A3D9-4477AD3C6383}" type="presParOf" srcId="{A8FB2808-AAFC-4D97-887F-3779979975C0}" destId="{449B1AEF-604E-4656-ACAF-2FA22576DCF6}" srcOrd="10" destOrd="0" presId="urn:microsoft.com/office/officeart/2005/8/layout/radial2#4"/>
    <dgm:cxn modelId="{DD2A8D23-DEAD-4730-A5E5-8BF8E7356646}" type="presParOf" srcId="{449B1AEF-604E-4656-ACAF-2FA22576DCF6}" destId="{9668CE02-015F-4977-AFE0-6ADCE0C919A6}" srcOrd="0" destOrd="0" presId="urn:microsoft.com/office/officeart/2005/8/layout/radial2#4"/>
    <dgm:cxn modelId="{5A224CB0-FB70-4357-9A74-0F1B6F9184B0}" type="presParOf" srcId="{449B1AEF-604E-4656-ACAF-2FA22576DCF6}" destId="{014A86A1-B467-4CA1-9D8A-6362EC1901EF}" srcOrd="1" destOrd="0" presId="urn:microsoft.com/office/officeart/2005/8/layout/radial2#4"/>
  </dgm:cxnLst>
  <dgm:bg>
    <a:noFill/>
  </dgm:bg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25.00%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17.99%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6.21%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8.76%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6.53%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3D102DF9-507E-4A25-A61F-2CCFC126BECC}" type="presOf" srcId="{B17D9A84-EB33-4C6E-851D-F77693D395E2}" destId="{014A86A1-B467-4CA1-9D8A-6362EC1901EF}" srcOrd="0" destOrd="0" presId="urn:microsoft.com/office/officeart/2005/8/layout/radial2#5"/>
    <dgm:cxn modelId="{7BED0DEB-C656-4B4E-8A68-90B2A2AFAEDB}" type="presOf" srcId="{8DED6D8A-C292-490C-8B34-2C205393EE13}" destId="{35526D56-E768-4819-9216-C4E927743A2B}" srcOrd="0" destOrd="0" presId="urn:microsoft.com/office/officeart/2005/8/layout/radial2#5"/>
    <dgm:cxn modelId="{E5FA499C-DA32-4A65-B3A0-87344D0DF35D}" type="presOf" srcId="{720E01A6-D50D-45FE-A3FA-3DCC4AFE2A92}" destId="{EA72C591-9724-4095-A831-C421826EF975}" srcOrd="0" destOrd="0" presId="urn:microsoft.com/office/officeart/2005/8/layout/radial2#5"/>
    <dgm:cxn modelId="{9B3D2806-51D5-48EB-AB43-DB8E671055D5}" type="presOf" srcId="{CF56CEFD-AC68-4391-B387-EE89D3A868CB}" destId="{1D012BB2-BF79-4510-99E7-066A01BAA56A}" srcOrd="0" destOrd="0" presId="urn:microsoft.com/office/officeart/2005/8/layout/radial2#5"/>
    <dgm:cxn modelId="{88835C83-148C-4A1E-9443-1997469C36EA}" type="presOf" srcId="{E8F5A92F-C113-40C3-8F95-DF0C142652C4}" destId="{974AEE05-33D4-402B-91DC-C916ECC79DE6}" srcOrd="0" destOrd="0" presId="urn:microsoft.com/office/officeart/2005/8/layout/radial2#5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2921973B-F0C7-4424-96C1-D0C1D7EFEE52}" type="presOf" srcId="{2D6DDA0A-4726-48BD-BFCC-6388F6BF2BA1}" destId="{DFBBBBC3-2F5D-4A60-A5D9-97C06A6DD83D}" srcOrd="0" destOrd="0" presId="urn:microsoft.com/office/officeart/2005/8/layout/radial2#5"/>
    <dgm:cxn modelId="{0F8BAFD8-E162-4412-922D-BD18A6054662}" type="presOf" srcId="{777522B5-7191-4146-B6CE-E04273D13619}" destId="{EFD51B71-7277-4837-90FA-1CDDF8C0C07D}" srcOrd="0" destOrd="0" presId="urn:microsoft.com/office/officeart/2005/8/layout/radial2#5"/>
    <dgm:cxn modelId="{62A5AB5B-28B5-4481-A68D-FAE75732AC38}" type="presOf" srcId="{D0DEFF41-EC54-418F-9958-114B46853507}" destId="{C8F01A94-E7AE-452D-BB84-DE60C745A4C3}" srcOrd="0" destOrd="0" presId="urn:microsoft.com/office/officeart/2005/8/layout/radial2#5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71BC27A0-994F-4C6C-8FB6-28601FD6F27D}" type="presOf" srcId="{399FD7A3-8AEE-43C9-8685-6BCCA332708C}" destId="{9668CE02-015F-4977-AFE0-6ADCE0C919A6}" srcOrd="0" destOrd="0" presId="urn:microsoft.com/office/officeart/2005/8/layout/radial2#5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6DAC6D70-F77B-4E47-B778-4E414E3683F6}" type="presOf" srcId="{B0A14D98-A3A8-4B16-8BE6-73948ACA260E}" destId="{8C9211B4-E3C9-41A5-BAF6-85AA8DC56757}" srcOrd="0" destOrd="0" presId="urn:microsoft.com/office/officeart/2005/8/layout/radial2#5"/>
    <dgm:cxn modelId="{1096BAFB-C70F-4441-931F-FAC06C1BE82D}" type="presOf" srcId="{4C16F304-B896-4F90-9C5F-AB4170A2464C}" destId="{865E54A3-B4BE-4468-AC89-EB577B209FA0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31270688-D807-458A-8B35-BA327587736E}" type="presOf" srcId="{CECA4B9B-7F5E-4A1C-BD1A-B7D7CD76A37A}" destId="{9F3E85D6-EFCB-4E2C-8A6C-B78AE30C68C3}" srcOrd="0" destOrd="0" presId="urn:microsoft.com/office/officeart/2005/8/layout/radial2#5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FFF18D33-DE1E-4C6A-AC0E-DEE9FAC92605}" type="presOf" srcId="{FE09E9A6-00DF-4088-9A07-18E3CFC6CF2C}" destId="{CC3A8EB3-DFAF-417F-9F88-2376FB398B20}" srcOrd="0" destOrd="0" presId="urn:microsoft.com/office/officeart/2005/8/layout/radial2#5"/>
    <dgm:cxn modelId="{DC3D1827-C39C-4488-9A72-B89611526B24}" type="presOf" srcId="{FA7A06C3-9B9C-4943-9C10-D72171014D24}" destId="{F94370AD-19E2-4F6B-AB85-F32D3A5B7B9E}" srcOrd="0" destOrd="0" presId="urn:microsoft.com/office/officeart/2005/8/layout/radial2#5"/>
    <dgm:cxn modelId="{A87EDD79-E4F1-41D0-A30A-69FB7B5786E8}" type="presOf" srcId="{DEC268B6-18D7-4F04-A4B5-65EC04A85F7E}" destId="{347D5E9F-899F-43C6-8450-965A38D33E10}" srcOrd="0" destOrd="0" presId="urn:microsoft.com/office/officeart/2005/8/layout/radial2#5"/>
    <dgm:cxn modelId="{11763F58-F6F0-4A55-9A27-ACD63A061C07}" type="presOf" srcId="{8006FCE2-3217-4390-B457-73E9912CA826}" destId="{44AEB474-3337-4AF1-8599-92D9CCED5CCD}" srcOrd="0" destOrd="0" presId="urn:microsoft.com/office/officeart/2005/8/layout/radial2#5"/>
    <dgm:cxn modelId="{8E81C3EA-2192-4BB0-9259-44E663F09741}" type="presParOf" srcId="{F94370AD-19E2-4F6B-AB85-F32D3A5B7B9E}" destId="{A8FB2808-AAFC-4D97-887F-3779979975C0}" srcOrd="0" destOrd="0" presId="urn:microsoft.com/office/officeart/2005/8/layout/radial2#5"/>
    <dgm:cxn modelId="{CD253A2F-23B8-4A2B-98C2-AA3F3B26B28B}" type="presParOf" srcId="{A8FB2808-AAFC-4D97-887F-3779979975C0}" destId="{7D0277BF-C964-4D22-B5BB-6D99C40C7E15}" srcOrd="0" destOrd="0" presId="urn:microsoft.com/office/officeart/2005/8/layout/radial2#5"/>
    <dgm:cxn modelId="{B14B67DC-17D9-40FE-B722-84756B5AB786}" type="presParOf" srcId="{7D0277BF-C964-4D22-B5BB-6D99C40C7E15}" destId="{520D7201-8E13-49D1-919D-64B90E0B16FD}" srcOrd="0" destOrd="0" presId="urn:microsoft.com/office/officeart/2005/8/layout/radial2#5"/>
    <dgm:cxn modelId="{A054AA11-531E-46A4-8428-CEF136995434}" type="presParOf" srcId="{7D0277BF-C964-4D22-B5BB-6D99C40C7E15}" destId="{98AE5B4B-2C6D-4C36-83DF-7C3182B7D292}" srcOrd="1" destOrd="0" presId="urn:microsoft.com/office/officeart/2005/8/layout/radial2#5"/>
    <dgm:cxn modelId="{73DE501D-11F0-475A-9219-C488AEC201F3}" type="presParOf" srcId="{A8FB2808-AAFC-4D97-887F-3779979975C0}" destId="{EA72C591-9724-4095-A831-C421826EF975}" srcOrd="1" destOrd="0" presId="urn:microsoft.com/office/officeart/2005/8/layout/radial2#5"/>
    <dgm:cxn modelId="{90D9BDE0-AC39-4CFD-8E2A-96B6FCF42F9F}" type="presParOf" srcId="{A8FB2808-AAFC-4D97-887F-3779979975C0}" destId="{9651C876-0FDB-4BF8-B58C-457C507BEB0B}" srcOrd="2" destOrd="0" presId="urn:microsoft.com/office/officeart/2005/8/layout/radial2#5"/>
    <dgm:cxn modelId="{24911B56-1157-46F0-B99C-39D18CE68E13}" type="presParOf" srcId="{9651C876-0FDB-4BF8-B58C-457C507BEB0B}" destId="{EFD51B71-7277-4837-90FA-1CDDF8C0C07D}" srcOrd="0" destOrd="0" presId="urn:microsoft.com/office/officeart/2005/8/layout/radial2#5"/>
    <dgm:cxn modelId="{9A0F486C-363E-4F59-920F-4B93ACE194EE}" type="presParOf" srcId="{9651C876-0FDB-4BF8-B58C-457C507BEB0B}" destId="{974AEE05-33D4-402B-91DC-C916ECC79DE6}" srcOrd="1" destOrd="0" presId="urn:microsoft.com/office/officeart/2005/8/layout/radial2#5"/>
    <dgm:cxn modelId="{99B0EC9C-70F2-4EC5-ABCB-908A755EFB17}" type="presParOf" srcId="{A8FB2808-AAFC-4D97-887F-3779979975C0}" destId="{DFBBBBC3-2F5D-4A60-A5D9-97C06A6DD83D}" srcOrd="3" destOrd="0" presId="urn:microsoft.com/office/officeart/2005/8/layout/radial2#5"/>
    <dgm:cxn modelId="{D66CA2F6-D2DB-41DB-AB44-8689601B43CB}" type="presParOf" srcId="{A8FB2808-AAFC-4D97-887F-3779979975C0}" destId="{0365C081-EBAD-4733-AD59-EEC65E712488}" srcOrd="4" destOrd="0" presId="urn:microsoft.com/office/officeart/2005/8/layout/radial2#5"/>
    <dgm:cxn modelId="{46A32579-7402-419A-9B82-AD9AA7012F29}" type="presParOf" srcId="{0365C081-EBAD-4733-AD59-EEC65E712488}" destId="{865E54A3-B4BE-4468-AC89-EB577B209FA0}" srcOrd="0" destOrd="0" presId="urn:microsoft.com/office/officeart/2005/8/layout/radial2#5"/>
    <dgm:cxn modelId="{6894DC9F-0D15-4C38-93F4-D84D27664DA0}" type="presParOf" srcId="{0365C081-EBAD-4733-AD59-EEC65E712488}" destId="{347D5E9F-899F-43C6-8450-965A38D33E10}" srcOrd="1" destOrd="0" presId="urn:microsoft.com/office/officeart/2005/8/layout/radial2#5"/>
    <dgm:cxn modelId="{6A5A3343-7143-4ED7-9B7D-EDBD53D63C75}" type="presParOf" srcId="{A8FB2808-AAFC-4D97-887F-3779979975C0}" destId="{1D012BB2-BF79-4510-99E7-066A01BAA56A}" srcOrd="5" destOrd="0" presId="urn:microsoft.com/office/officeart/2005/8/layout/radial2#5"/>
    <dgm:cxn modelId="{C5AF8E36-9A70-4E0F-8515-BBB71ADF0918}" type="presParOf" srcId="{A8FB2808-AAFC-4D97-887F-3779979975C0}" destId="{AC8E1714-64B1-4EB0-AED0-2D4C844CC877}" srcOrd="6" destOrd="0" presId="urn:microsoft.com/office/officeart/2005/8/layout/radial2#5"/>
    <dgm:cxn modelId="{F3E75D5D-AB50-495D-BE68-7C989D58F453}" type="presParOf" srcId="{AC8E1714-64B1-4EB0-AED0-2D4C844CC877}" destId="{CC3A8EB3-DFAF-417F-9F88-2376FB398B20}" srcOrd="0" destOrd="0" presId="urn:microsoft.com/office/officeart/2005/8/layout/radial2#5"/>
    <dgm:cxn modelId="{6CF51693-8F9C-4234-8255-D9E963EB4070}" type="presParOf" srcId="{AC8E1714-64B1-4EB0-AED0-2D4C844CC877}" destId="{44AEB474-3337-4AF1-8599-92D9CCED5CCD}" srcOrd="1" destOrd="0" presId="urn:microsoft.com/office/officeart/2005/8/layout/radial2#5"/>
    <dgm:cxn modelId="{76356412-F2F5-4AB5-8740-405023AE1023}" type="presParOf" srcId="{A8FB2808-AAFC-4D97-887F-3779979975C0}" destId="{9F3E85D6-EFCB-4E2C-8A6C-B78AE30C68C3}" srcOrd="7" destOrd="0" presId="urn:microsoft.com/office/officeart/2005/8/layout/radial2#5"/>
    <dgm:cxn modelId="{2F683B95-2B96-40FC-B0F1-1BC8E6CA1D2C}" type="presParOf" srcId="{A8FB2808-AAFC-4D97-887F-3779979975C0}" destId="{6EB30C24-E0BC-46CC-A8CC-BD35E8D8F516}" srcOrd="8" destOrd="0" presId="urn:microsoft.com/office/officeart/2005/8/layout/radial2#5"/>
    <dgm:cxn modelId="{A5680C74-6850-4F2F-BE1C-9DE8BE4AA53A}" type="presParOf" srcId="{6EB30C24-E0BC-46CC-A8CC-BD35E8D8F516}" destId="{8C9211B4-E3C9-41A5-BAF6-85AA8DC56757}" srcOrd="0" destOrd="0" presId="urn:microsoft.com/office/officeart/2005/8/layout/radial2#5"/>
    <dgm:cxn modelId="{8F81D8A6-90CE-4A68-9044-E110C748560B}" type="presParOf" srcId="{6EB30C24-E0BC-46CC-A8CC-BD35E8D8F516}" destId="{C8F01A94-E7AE-452D-BB84-DE60C745A4C3}" srcOrd="1" destOrd="0" presId="urn:microsoft.com/office/officeart/2005/8/layout/radial2#5"/>
    <dgm:cxn modelId="{0594DFF8-B59D-4438-8798-2A12C77FAAA0}" type="presParOf" srcId="{A8FB2808-AAFC-4D97-887F-3779979975C0}" destId="{35526D56-E768-4819-9216-C4E927743A2B}" srcOrd="9" destOrd="0" presId="urn:microsoft.com/office/officeart/2005/8/layout/radial2#5"/>
    <dgm:cxn modelId="{89B5BDB0-BC44-45B4-88BD-9F2BDAA0ECCF}" type="presParOf" srcId="{A8FB2808-AAFC-4D97-887F-3779979975C0}" destId="{449B1AEF-604E-4656-ACAF-2FA22576DCF6}" srcOrd="10" destOrd="0" presId="urn:microsoft.com/office/officeart/2005/8/layout/radial2#5"/>
    <dgm:cxn modelId="{CB9B65BC-68AB-4CA2-BC8F-38CA15324A6E}" type="presParOf" srcId="{449B1AEF-604E-4656-ACAF-2FA22576DCF6}" destId="{9668CE02-015F-4977-AFE0-6ADCE0C919A6}" srcOrd="0" destOrd="0" presId="urn:microsoft.com/office/officeart/2005/8/layout/radial2#5"/>
    <dgm:cxn modelId="{90C27F11-2767-4D07-A012-C10C0EC62239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41.40%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11.70%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7.38%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9.90%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7.62%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3E5B22AA-D229-4CCB-A9BC-E3C2B940825E}" type="presOf" srcId="{FA7A06C3-9B9C-4943-9C10-D72171014D24}" destId="{F94370AD-19E2-4F6B-AB85-F32D3A5B7B9E}" srcOrd="0" destOrd="0" presId="urn:microsoft.com/office/officeart/2005/8/layout/radial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7837C7DB-D97D-4F21-97DC-97A3758E9B42}" type="presOf" srcId="{8DED6D8A-C292-490C-8B34-2C205393EE13}" destId="{35526D56-E768-4819-9216-C4E927743A2B}" srcOrd="0" destOrd="0" presId="urn:microsoft.com/office/officeart/2005/8/layout/radial2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8818FFD3-8687-44EA-9F58-6399AE65AF9D}" type="presOf" srcId="{720E01A6-D50D-45FE-A3FA-3DCC4AFE2A92}" destId="{EA72C591-9724-4095-A831-C421826EF975}" srcOrd="0" destOrd="0" presId="urn:microsoft.com/office/officeart/2005/8/layout/radial2"/>
    <dgm:cxn modelId="{1FEEC22B-DB1A-40AF-A30B-19C38C8E47B3}" type="presOf" srcId="{FE09E9A6-00DF-4088-9A07-18E3CFC6CF2C}" destId="{CC3A8EB3-DFAF-417F-9F88-2376FB398B20}" srcOrd="0" destOrd="0" presId="urn:microsoft.com/office/officeart/2005/8/layout/radial2"/>
    <dgm:cxn modelId="{5DA786D8-D3FF-40E8-921C-DEC26B4E6234}" type="presOf" srcId="{40B4B4EE-A958-4F10-94EA-6CFD1E6A3083}" destId="{C8F01A94-E7AE-452D-BB84-DE60C745A4C3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268DFC9C-C4B4-4180-9241-214A41F5598B}" type="presOf" srcId="{DEC268B6-18D7-4F04-A4B5-65EC04A85F7E}" destId="{347D5E9F-899F-43C6-8450-965A38D33E10}" srcOrd="0" destOrd="0" presId="urn:microsoft.com/office/officeart/2005/8/layout/radial2"/>
    <dgm:cxn modelId="{5A459BE3-6778-43A8-86BD-2E80E812AFA8}" type="presOf" srcId="{399FD7A3-8AEE-43C9-8685-6BCCA332708C}" destId="{9668CE02-015F-4977-AFE0-6ADCE0C919A6}" srcOrd="0" destOrd="0" presId="urn:microsoft.com/office/officeart/2005/8/layout/radial2"/>
    <dgm:cxn modelId="{1B125E63-07B9-4FEE-9315-E85518E65C80}" type="presOf" srcId="{4C16F304-B896-4F90-9C5F-AB4170A2464C}" destId="{865E54A3-B4BE-4468-AC89-EB577B209FA0}" srcOrd="0" destOrd="0" presId="urn:microsoft.com/office/officeart/2005/8/layout/radial2"/>
    <dgm:cxn modelId="{A4239BCF-E9E4-4217-A039-F53B946D0B59}" type="presOf" srcId="{B17D9A84-EB33-4C6E-851D-F77693D395E2}" destId="{014A86A1-B467-4CA1-9D8A-6362EC1901EF}" srcOrd="0" destOrd="0" presId="urn:microsoft.com/office/officeart/2005/8/layout/radial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61339146-2BF6-44ED-A7FA-44A46FAABD4A}" type="presOf" srcId="{CF56CEFD-AC68-4391-B387-EE89D3A868CB}" destId="{1D012BB2-BF79-4510-99E7-066A01BAA56A}" srcOrd="0" destOrd="0" presId="urn:microsoft.com/office/officeart/2005/8/layout/radial2"/>
    <dgm:cxn modelId="{CD59C14B-2CBD-4A82-80EA-5BA8AEC1CD0E}" type="presOf" srcId="{CECA4B9B-7F5E-4A1C-BD1A-B7D7CD76A37A}" destId="{9F3E85D6-EFCB-4E2C-8A6C-B78AE30C68C3}" srcOrd="0" destOrd="0" presId="urn:microsoft.com/office/officeart/2005/8/layout/radial2"/>
    <dgm:cxn modelId="{A35D72E8-F68D-403A-954D-1FF2F54AFBC8}" type="presOf" srcId="{777522B5-7191-4146-B6CE-E04273D13619}" destId="{EFD51B71-7277-4837-90FA-1CDDF8C0C07D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70C863E5-3F1A-4D72-A8FE-906CD5C7352B}" type="presOf" srcId="{B0A14D98-A3A8-4B16-8BE6-73948ACA260E}" destId="{8C9211B4-E3C9-41A5-BAF6-85AA8DC56757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CA967254-DDF7-466D-831F-71D90972F155}" type="presOf" srcId="{E8F5A92F-C113-40C3-8F95-DF0C142652C4}" destId="{974AEE05-33D4-402B-91DC-C916ECC79DE6}" srcOrd="0" destOrd="0" presId="urn:microsoft.com/office/officeart/2005/8/layout/radial2"/>
    <dgm:cxn modelId="{CF06C64B-4C88-4507-B3FA-E7410E292134}" type="presOf" srcId="{2D6DDA0A-4726-48BD-BFCC-6388F6BF2BA1}" destId="{DFBBBBC3-2F5D-4A60-A5D9-97C06A6DD83D}" srcOrd="0" destOrd="0" presId="urn:microsoft.com/office/officeart/2005/8/layout/radial2"/>
    <dgm:cxn modelId="{9A719789-3B56-4C71-B535-AF011274FEB8}" type="presOf" srcId="{E6B0BFC0-ABA5-485D-9A40-6C582F797830}" destId="{44AEB474-3337-4AF1-8599-92D9CCED5CCD}" srcOrd="0" destOrd="0" presId="urn:microsoft.com/office/officeart/2005/8/layout/radial2"/>
    <dgm:cxn modelId="{1EDC39CF-3D86-4340-9966-11CDDA289D61}" type="presParOf" srcId="{F94370AD-19E2-4F6B-AB85-F32D3A5B7B9E}" destId="{A8FB2808-AAFC-4D97-887F-3779979975C0}" srcOrd="0" destOrd="0" presId="urn:microsoft.com/office/officeart/2005/8/layout/radial2"/>
    <dgm:cxn modelId="{4C647DC1-F23E-4AF8-8909-72BCF8E9A96C}" type="presParOf" srcId="{A8FB2808-AAFC-4D97-887F-3779979975C0}" destId="{7D0277BF-C964-4D22-B5BB-6D99C40C7E15}" srcOrd="0" destOrd="0" presId="urn:microsoft.com/office/officeart/2005/8/layout/radial2"/>
    <dgm:cxn modelId="{36A0940E-6C4A-4D7E-A121-17C83E21089E}" type="presParOf" srcId="{7D0277BF-C964-4D22-B5BB-6D99C40C7E15}" destId="{520D7201-8E13-49D1-919D-64B90E0B16FD}" srcOrd="0" destOrd="0" presId="urn:microsoft.com/office/officeart/2005/8/layout/radial2"/>
    <dgm:cxn modelId="{38ECF115-53DF-4374-86ED-96837C70F3C6}" type="presParOf" srcId="{7D0277BF-C964-4D22-B5BB-6D99C40C7E15}" destId="{98AE5B4B-2C6D-4C36-83DF-7C3182B7D292}" srcOrd="1" destOrd="0" presId="urn:microsoft.com/office/officeart/2005/8/layout/radial2"/>
    <dgm:cxn modelId="{6BC8BBFA-1D05-40F2-A4CE-765010465136}" type="presParOf" srcId="{A8FB2808-AAFC-4D97-887F-3779979975C0}" destId="{EA72C591-9724-4095-A831-C421826EF975}" srcOrd="1" destOrd="0" presId="urn:microsoft.com/office/officeart/2005/8/layout/radial2"/>
    <dgm:cxn modelId="{6EDEB0E2-103F-4018-842F-8C43E5CBE91D}" type="presParOf" srcId="{A8FB2808-AAFC-4D97-887F-3779979975C0}" destId="{9651C876-0FDB-4BF8-B58C-457C507BEB0B}" srcOrd="2" destOrd="0" presId="urn:microsoft.com/office/officeart/2005/8/layout/radial2"/>
    <dgm:cxn modelId="{6584BEA5-2E06-471E-B4C3-7DBB11D747B8}" type="presParOf" srcId="{9651C876-0FDB-4BF8-B58C-457C507BEB0B}" destId="{EFD51B71-7277-4837-90FA-1CDDF8C0C07D}" srcOrd="0" destOrd="0" presId="urn:microsoft.com/office/officeart/2005/8/layout/radial2"/>
    <dgm:cxn modelId="{5F84040E-4107-4DB7-B861-D08347ADB173}" type="presParOf" srcId="{9651C876-0FDB-4BF8-B58C-457C507BEB0B}" destId="{974AEE05-33D4-402B-91DC-C916ECC79DE6}" srcOrd="1" destOrd="0" presId="urn:microsoft.com/office/officeart/2005/8/layout/radial2"/>
    <dgm:cxn modelId="{9D99484E-7038-41A9-9D40-1080AF522B19}" type="presParOf" srcId="{A8FB2808-AAFC-4D97-887F-3779979975C0}" destId="{DFBBBBC3-2F5D-4A60-A5D9-97C06A6DD83D}" srcOrd="3" destOrd="0" presId="urn:microsoft.com/office/officeart/2005/8/layout/radial2"/>
    <dgm:cxn modelId="{6AA92AA9-F4A9-427A-BFA4-F805D96DB38E}" type="presParOf" srcId="{A8FB2808-AAFC-4D97-887F-3779979975C0}" destId="{0365C081-EBAD-4733-AD59-EEC65E712488}" srcOrd="4" destOrd="0" presId="urn:microsoft.com/office/officeart/2005/8/layout/radial2"/>
    <dgm:cxn modelId="{26E2C9D1-83C3-4749-9FC8-21D3364C8E15}" type="presParOf" srcId="{0365C081-EBAD-4733-AD59-EEC65E712488}" destId="{865E54A3-B4BE-4468-AC89-EB577B209FA0}" srcOrd="0" destOrd="0" presId="urn:microsoft.com/office/officeart/2005/8/layout/radial2"/>
    <dgm:cxn modelId="{D4A8F54B-35E3-423A-BB25-9F742943C569}" type="presParOf" srcId="{0365C081-EBAD-4733-AD59-EEC65E712488}" destId="{347D5E9F-899F-43C6-8450-965A38D33E10}" srcOrd="1" destOrd="0" presId="urn:microsoft.com/office/officeart/2005/8/layout/radial2"/>
    <dgm:cxn modelId="{064684EA-EB2F-4E1F-83B9-C8BD42E29B1D}" type="presParOf" srcId="{A8FB2808-AAFC-4D97-887F-3779979975C0}" destId="{1D012BB2-BF79-4510-99E7-066A01BAA56A}" srcOrd="5" destOrd="0" presId="urn:microsoft.com/office/officeart/2005/8/layout/radial2"/>
    <dgm:cxn modelId="{59A1BE55-ADAF-4C63-99A2-6D6ED710A735}" type="presParOf" srcId="{A8FB2808-AAFC-4D97-887F-3779979975C0}" destId="{AC8E1714-64B1-4EB0-AED0-2D4C844CC877}" srcOrd="6" destOrd="0" presId="urn:microsoft.com/office/officeart/2005/8/layout/radial2"/>
    <dgm:cxn modelId="{C805D3EC-7058-47D5-9BC6-349131A897DF}" type="presParOf" srcId="{AC8E1714-64B1-4EB0-AED0-2D4C844CC877}" destId="{CC3A8EB3-DFAF-417F-9F88-2376FB398B20}" srcOrd="0" destOrd="0" presId="urn:microsoft.com/office/officeart/2005/8/layout/radial2"/>
    <dgm:cxn modelId="{7779C882-9163-41A5-9E3D-C799E93BC8B4}" type="presParOf" srcId="{AC8E1714-64B1-4EB0-AED0-2D4C844CC877}" destId="{44AEB474-3337-4AF1-8599-92D9CCED5CCD}" srcOrd="1" destOrd="0" presId="urn:microsoft.com/office/officeart/2005/8/layout/radial2"/>
    <dgm:cxn modelId="{AB64A72E-6C36-4278-B704-40E5EB9C6F50}" type="presParOf" srcId="{A8FB2808-AAFC-4D97-887F-3779979975C0}" destId="{9F3E85D6-EFCB-4E2C-8A6C-B78AE30C68C3}" srcOrd="7" destOrd="0" presId="urn:microsoft.com/office/officeart/2005/8/layout/radial2"/>
    <dgm:cxn modelId="{D446DB6B-2A3B-4F1E-9162-9B8CB79992D7}" type="presParOf" srcId="{A8FB2808-AAFC-4D97-887F-3779979975C0}" destId="{6EB30C24-E0BC-46CC-A8CC-BD35E8D8F516}" srcOrd="8" destOrd="0" presId="urn:microsoft.com/office/officeart/2005/8/layout/radial2"/>
    <dgm:cxn modelId="{3A14965E-AE56-4BF5-8A45-9109ACF8F487}" type="presParOf" srcId="{6EB30C24-E0BC-46CC-A8CC-BD35E8D8F516}" destId="{8C9211B4-E3C9-41A5-BAF6-85AA8DC56757}" srcOrd="0" destOrd="0" presId="urn:microsoft.com/office/officeart/2005/8/layout/radial2"/>
    <dgm:cxn modelId="{B23F9864-6B0B-4437-BBBD-B6D379FF9422}" type="presParOf" srcId="{6EB30C24-E0BC-46CC-A8CC-BD35E8D8F516}" destId="{C8F01A94-E7AE-452D-BB84-DE60C745A4C3}" srcOrd="1" destOrd="0" presId="urn:microsoft.com/office/officeart/2005/8/layout/radial2"/>
    <dgm:cxn modelId="{0D62331C-A7BD-4A84-8675-220778419B5D}" type="presParOf" srcId="{A8FB2808-AAFC-4D97-887F-3779979975C0}" destId="{35526D56-E768-4819-9216-C4E927743A2B}" srcOrd="9" destOrd="0" presId="urn:microsoft.com/office/officeart/2005/8/layout/radial2"/>
    <dgm:cxn modelId="{34FBAA27-318D-485D-B115-697400F43F10}" type="presParOf" srcId="{A8FB2808-AAFC-4D97-887F-3779979975C0}" destId="{449B1AEF-604E-4656-ACAF-2FA22576DCF6}" srcOrd="10" destOrd="0" presId="urn:microsoft.com/office/officeart/2005/8/layout/radial2"/>
    <dgm:cxn modelId="{CA14947B-0E44-437A-9535-5FEB351911A7}" type="presParOf" srcId="{449B1AEF-604E-4656-ACAF-2FA22576DCF6}" destId="{9668CE02-015F-4977-AFE0-6ADCE0C919A6}" srcOrd="0" destOrd="0" presId="urn:microsoft.com/office/officeart/2005/8/layout/radial2"/>
    <dgm:cxn modelId="{B6BC9805-887E-4E78-99E5-445EE28EC810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2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50.89%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9.13%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3.06%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5.90%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5.90%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6D0CFF97-137C-4D9F-95F9-24A23D2AA607}" type="presOf" srcId="{CECA4B9B-7F5E-4A1C-BD1A-B7D7CD76A37A}" destId="{9F3E85D6-EFCB-4E2C-8A6C-B78AE30C68C3}" srcOrd="0" destOrd="0" presId="urn:microsoft.com/office/officeart/2005/8/layout/radial2#2"/>
    <dgm:cxn modelId="{73B39106-8436-48F0-A3F6-D18483C5923C}" type="presOf" srcId="{720E01A6-D50D-45FE-A3FA-3DCC4AFE2A92}" destId="{EA72C591-9724-4095-A831-C421826EF975}" srcOrd="0" destOrd="0" presId="urn:microsoft.com/office/officeart/2005/8/layout/radial2#2"/>
    <dgm:cxn modelId="{7833E72F-A64D-4220-A042-E5916A1FED40}" type="presOf" srcId="{2D6DDA0A-4726-48BD-BFCC-6388F6BF2BA1}" destId="{DFBBBBC3-2F5D-4A60-A5D9-97C06A6DD83D}" srcOrd="0" destOrd="0" presId="urn:microsoft.com/office/officeart/2005/8/layout/radial2#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035033E1-59B2-4AEF-A2F8-9CD159D51851}" type="presOf" srcId="{DEC268B6-18D7-4F04-A4B5-65EC04A85F7E}" destId="{347D5E9F-899F-43C6-8450-965A38D33E10}" srcOrd="0" destOrd="0" presId="urn:microsoft.com/office/officeart/2005/8/layout/radial2#2"/>
    <dgm:cxn modelId="{C8CF3F71-82AB-4EC4-92FA-60128D8CD4E5}" type="presOf" srcId="{FE09E9A6-00DF-4088-9A07-18E3CFC6CF2C}" destId="{CC3A8EB3-DFAF-417F-9F88-2376FB398B20}" srcOrd="0" destOrd="0" presId="urn:microsoft.com/office/officeart/2005/8/layout/radial2#2"/>
    <dgm:cxn modelId="{B683F0A8-F130-4625-BC6E-11BD68A2F83A}" type="presOf" srcId="{4C16F304-B896-4F90-9C5F-AB4170A2464C}" destId="{865E54A3-B4BE-4468-AC89-EB577B209FA0}" srcOrd="0" destOrd="0" presId="urn:microsoft.com/office/officeart/2005/8/layout/radial2#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B2FAA488-5EF1-4FD4-804A-40BC32BAC4D9}" type="presOf" srcId="{B17D9A84-EB33-4C6E-851D-F77693D395E2}" destId="{014A86A1-B467-4CA1-9D8A-6362EC1901EF}" srcOrd="0" destOrd="0" presId="urn:microsoft.com/office/officeart/2005/8/layout/radial2#2"/>
    <dgm:cxn modelId="{15CDEA6A-81CB-4D42-A465-D0BAF43F2C71}" type="presOf" srcId="{40B4B4EE-A958-4F10-94EA-6CFD1E6A3083}" destId="{C8F01A94-E7AE-452D-BB84-DE60C745A4C3}" srcOrd="0" destOrd="0" presId="urn:microsoft.com/office/officeart/2005/8/layout/radial2#2"/>
    <dgm:cxn modelId="{98BA2C4E-CD9D-4CD9-A0A6-843954EB9304}" type="presOf" srcId="{B0A14D98-A3A8-4B16-8BE6-73948ACA260E}" destId="{8C9211B4-E3C9-41A5-BAF6-85AA8DC56757}" srcOrd="0" destOrd="0" presId="urn:microsoft.com/office/officeart/2005/8/layout/radial2#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58EC4EE6-11E4-4C2F-BF12-ABC3788BBD6D}" type="presOf" srcId="{8DED6D8A-C292-490C-8B34-2C205393EE13}" destId="{35526D56-E768-4819-9216-C4E927743A2B}" srcOrd="0" destOrd="0" presId="urn:microsoft.com/office/officeart/2005/8/layout/radial2#2"/>
    <dgm:cxn modelId="{B50AEE65-AB77-4FF5-94FF-DD63FC11B094}" type="presOf" srcId="{FA7A06C3-9B9C-4943-9C10-D72171014D24}" destId="{F94370AD-19E2-4F6B-AB85-F32D3A5B7B9E}" srcOrd="0" destOrd="0" presId="urn:microsoft.com/office/officeart/2005/8/layout/radial2#2"/>
    <dgm:cxn modelId="{1D69B158-D63C-4C45-89A0-05C8369FD4A6}" type="presOf" srcId="{777522B5-7191-4146-B6CE-E04273D13619}" destId="{EFD51B71-7277-4837-90FA-1CDDF8C0C07D}" srcOrd="0" destOrd="0" presId="urn:microsoft.com/office/officeart/2005/8/layout/radial2#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CFB253B0-DA1B-45AF-9CB9-0734AE0E4226}" type="presOf" srcId="{CF56CEFD-AC68-4391-B387-EE89D3A868CB}" destId="{1D012BB2-BF79-4510-99E7-066A01BAA56A}" srcOrd="0" destOrd="0" presId="urn:microsoft.com/office/officeart/2005/8/layout/radial2#2"/>
    <dgm:cxn modelId="{93365226-9191-4FA9-BD18-5FB59869F046}" type="presOf" srcId="{399FD7A3-8AEE-43C9-8685-6BCCA332708C}" destId="{9668CE02-015F-4977-AFE0-6ADCE0C919A6}" srcOrd="0" destOrd="0" presId="urn:microsoft.com/office/officeart/2005/8/layout/radial2#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BA2F2B84-852A-45F9-8E78-44443B058229}" type="presOf" srcId="{E6B0BFC0-ABA5-485D-9A40-6C582F797830}" destId="{44AEB474-3337-4AF1-8599-92D9CCED5CCD}" srcOrd="0" destOrd="0" presId="urn:microsoft.com/office/officeart/2005/8/layout/radial2#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247B4D58-1C7A-4FAC-BE4B-3BEBC4140696}" type="presOf" srcId="{E8F5A92F-C113-40C3-8F95-DF0C142652C4}" destId="{974AEE05-33D4-402B-91DC-C916ECC79DE6}" srcOrd="0" destOrd="0" presId="urn:microsoft.com/office/officeart/2005/8/layout/radial2#2"/>
    <dgm:cxn modelId="{84D834EB-2F72-474A-8DCF-503A4789C44A}" type="presParOf" srcId="{F94370AD-19E2-4F6B-AB85-F32D3A5B7B9E}" destId="{A8FB2808-AAFC-4D97-887F-3779979975C0}" srcOrd="0" destOrd="0" presId="urn:microsoft.com/office/officeart/2005/8/layout/radial2#2"/>
    <dgm:cxn modelId="{248DC34D-F97C-457D-9402-407C888821DE}" type="presParOf" srcId="{A8FB2808-AAFC-4D97-887F-3779979975C0}" destId="{7D0277BF-C964-4D22-B5BB-6D99C40C7E15}" srcOrd="0" destOrd="0" presId="urn:microsoft.com/office/officeart/2005/8/layout/radial2#2"/>
    <dgm:cxn modelId="{BA7560C4-F14D-49F3-9F57-36EECB5E7C93}" type="presParOf" srcId="{7D0277BF-C964-4D22-B5BB-6D99C40C7E15}" destId="{520D7201-8E13-49D1-919D-64B90E0B16FD}" srcOrd="0" destOrd="0" presId="urn:microsoft.com/office/officeart/2005/8/layout/radial2#2"/>
    <dgm:cxn modelId="{888614D5-25BC-4B69-AB65-23125BFE50C0}" type="presParOf" srcId="{7D0277BF-C964-4D22-B5BB-6D99C40C7E15}" destId="{98AE5B4B-2C6D-4C36-83DF-7C3182B7D292}" srcOrd="1" destOrd="0" presId="urn:microsoft.com/office/officeart/2005/8/layout/radial2#2"/>
    <dgm:cxn modelId="{49DE02EB-05F2-42F4-832A-CE2C7B94B5F0}" type="presParOf" srcId="{A8FB2808-AAFC-4D97-887F-3779979975C0}" destId="{EA72C591-9724-4095-A831-C421826EF975}" srcOrd="1" destOrd="0" presId="urn:microsoft.com/office/officeart/2005/8/layout/radial2#2"/>
    <dgm:cxn modelId="{D0726C78-03E4-48D3-B7A3-1D123E7ACA80}" type="presParOf" srcId="{A8FB2808-AAFC-4D97-887F-3779979975C0}" destId="{9651C876-0FDB-4BF8-B58C-457C507BEB0B}" srcOrd="2" destOrd="0" presId="urn:microsoft.com/office/officeart/2005/8/layout/radial2#2"/>
    <dgm:cxn modelId="{64E75B4F-3CE2-4FE1-87C9-CB301AFF0DA9}" type="presParOf" srcId="{9651C876-0FDB-4BF8-B58C-457C507BEB0B}" destId="{EFD51B71-7277-4837-90FA-1CDDF8C0C07D}" srcOrd="0" destOrd="0" presId="urn:microsoft.com/office/officeart/2005/8/layout/radial2#2"/>
    <dgm:cxn modelId="{7481BEAA-88C9-45E6-A8C4-87043D5673F3}" type="presParOf" srcId="{9651C876-0FDB-4BF8-B58C-457C507BEB0B}" destId="{974AEE05-33D4-402B-91DC-C916ECC79DE6}" srcOrd="1" destOrd="0" presId="urn:microsoft.com/office/officeart/2005/8/layout/radial2#2"/>
    <dgm:cxn modelId="{0C248F86-C475-468A-84F5-4C2EC18A6E38}" type="presParOf" srcId="{A8FB2808-AAFC-4D97-887F-3779979975C0}" destId="{DFBBBBC3-2F5D-4A60-A5D9-97C06A6DD83D}" srcOrd="3" destOrd="0" presId="urn:microsoft.com/office/officeart/2005/8/layout/radial2#2"/>
    <dgm:cxn modelId="{746A638A-7280-47D9-87F3-C48F033845E9}" type="presParOf" srcId="{A8FB2808-AAFC-4D97-887F-3779979975C0}" destId="{0365C081-EBAD-4733-AD59-EEC65E712488}" srcOrd="4" destOrd="0" presId="urn:microsoft.com/office/officeart/2005/8/layout/radial2#2"/>
    <dgm:cxn modelId="{197DDFEB-ED12-48B2-AA91-578F95859986}" type="presParOf" srcId="{0365C081-EBAD-4733-AD59-EEC65E712488}" destId="{865E54A3-B4BE-4468-AC89-EB577B209FA0}" srcOrd="0" destOrd="0" presId="urn:microsoft.com/office/officeart/2005/8/layout/radial2#2"/>
    <dgm:cxn modelId="{28A0B3DE-8D73-47E6-8736-FC95DBA19AEC}" type="presParOf" srcId="{0365C081-EBAD-4733-AD59-EEC65E712488}" destId="{347D5E9F-899F-43C6-8450-965A38D33E10}" srcOrd="1" destOrd="0" presId="urn:microsoft.com/office/officeart/2005/8/layout/radial2#2"/>
    <dgm:cxn modelId="{5EBF4197-FFDA-412F-89C3-FD121F4F3B11}" type="presParOf" srcId="{A8FB2808-AAFC-4D97-887F-3779979975C0}" destId="{1D012BB2-BF79-4510-99E7-066A01BAA56A}" srcOrd="5" destOrd="0" presId="urn:microsoft.com/office/officeart/2005/8/layout/radial2#2"/>
    <dgm:cxn modelId="{465DD134-4D01-4409-AF3A-7EB9126DB489}" type="presParOf" srcId="{A8FB2808-AAFC-4D97-887F-3779979975C0}" destId="{AC8E1714-64B1-4EB0-AED0-2D4C844CC877}" srcOrd="6" destOrd="0" presId="urn:microsoft.com/office/officeart/2005/8/layout/radial2#2"/>
    <dgm:cxn modelId="{D327FB2F-FA5A-474F-B63A-3A90F4126810}" type="presParOf" srcId="{AC8E1714-64B1-4EB0-AED0-2D4C844CC877}" destId="{CC3A8EB3-DFAF-417F-9F88-2376FB398B20}" srcOrd="0" destOrd="0" presId="urn:microsoft.com/office/officeart/2005/8/layout/radial2#2"/>
    <dgm:cxn modelId="{E24D7307-4890-43E9-8087-73E7F4232942}" type="presParOf" srcId="{AC8E1714-64B1-4EB0-AED0-2D4C844CC877}" destId="{44AEB474-3337-4AF1-8599-92D9CCED5CCD}" srcOrd="1" destOrd="0" presId="urn:microsoft.com/office/officeart/2005/8/layout/radial2#2"/>
    <dgm:cxn modelId="{F8374170-D620-4AF9-8F8C-CA913545E836}" type="presParOf" srcId="{A8FB2808-AAFC-4D97-887F-3779979975C0}" destId="{9F3E85D6-EFCB-4E2C-8A6C-B78AE30C68C3}" srcOrd="7" destOrd="0" presId="urn:microsoft.com/office/officeart/2005/8/layout/radial2#2"/>
    <dgm:cxn modelId="{C16491AE-15FE-46B7-B2FF-F4E940D51014}" type="presParOf" srcId="{A8FB2808-AAFC-4D97-887F-3779979975C0}" destId="{6EB30C24-E0BC-46CC-A8CC-BD35E8D8F516}" srcOrd="8" destOrd="0" presId="urn:microsoft.com/office/officeart/2005/8/layout/radial2#2"/>
    <dgm:cxn modelId="{ACF02D38-1100-42E4-8844-8A1BF4006054}" type="presParOf" srcId="{6EB30C24-E0BC-46CC-A8CC-BD35E8D8F516}" destId="{8C9211B4-E3C9-41A5-BAF6-85AA8DC56757}" srcOrd="0" destOrd="0" presId="urn:microsoft.com/office/officeart/2005/8/layout/radial2#2"/>
    <dgm:cxn modelId="{9A0D6D48-6CF4-4585-BCA8-846CFDD5360A}" type="presParOf" srcId="{6EB30C24-E0BC-46CC-A8CC-BD35E8D8F516}" destId="{C8F01A94-E7AE-452D-BB84-DE60C745A4C3}" srcOrd="1" destOrd="0" presId="urn:microsoft.com/office/officeart/2005/8/layout/radial2#2"/>
    <dgm:cxn modelId="{2735ADAC-AFC4-4FBC-954B-F244ECDAFE90}" type="presParOf" srcId="{A8FB2808-AAFC-4D97-887F-3779979975C0}" destId="{35526D56-E768-4819-9216-C4E927743A2B}" srcOrd="9" destOrd="0" presId="urn:microsoft.com/office/officeart/2005/8/layout/radial2#2"/>
    <dgm:cxn modelId="{24C45E43-23F9-4C2D-AD35-480C6710F3CE}" type="presParOf" srcId="{A8FB2808-AAFC-4D97-887F-3779979975C0}" destId="{449B1AEF-604E-4656-ACAF-2FA22576DCF6}" srcOrd="10" destOrd="0" presId="urn:microsoft.com/office/officeart/2005/8/layout/radial2#2"/>
    <dgm:cxn modelId="{0DE4A316-428C-468E-868A-5174FF1BEB3E}" type="presParOf" srcId="{449B1AEF-604E-4656-ACAF-2FA22576DCF6}" destId="{9668CE02-015F-4977-AFE0-6ADCE0C919A6}" srcOrd="0" destOrd="0" presId="urn:microsoft.com/office/officeart/2005/8/layout/radial2#2"/>
    <dgm:cxn modelId="{C0618FAA-1419-4646-AFA8-356D2F91B2AB}" type="presParOf" srcId="{449B1AEF-604E-4656-ACAF-2FA22576DCF6}" destId="{014A86A1-B467-4CA1-9D8A-6362EC1901EF}" srcOrd="1" destOrd="0" presId="urn:microsoft.com/office/officeart/2005/8/layout/radial2#2"/>
  </dgm:cxnLst>
  <dgm:bg/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603">
          <a:off x="1044527" y="1590973"/>
          <a:ext cx="65306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65306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628">
          <a:off x="1225823" y="1362768"/>
          <a:ext cx="58603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58603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62547" y="1097725"/>
          <a:ext cx="588063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588063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372">
          <a:off x="1225823" y="832683"/>
          <a:ext cx="58603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58603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397">
          <a:off x="1044527" y="604478"/>
          <a:ext cx="65306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65306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23461" y="796635"/>
          <a:ext cx="634217" cy="634217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68463" y="895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68463" y="895"/>
        <a:ext cx="380530" cy="380530"/>
      </dsp:txXfrm>
    </dsp:sp>
    <dsp:sp modelId="{974AEE05-33D4-402B-91DC-C916ECC79DE6}">
      <dsp:nvSpPr>
        <dsp:cNvPr id="0" name=""/>
        <dsp:cNvSpPr/>
      </dsp:nvSpPr>
      <dsp:spPr>
        <a:xfrm>
          <a:off x="1887047" y="895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52.44%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87047" y="895"/>
        <a:ext cx="570796" cy="380530"/>
      </dsp:txXfrm>
    </dsp:sp>
    <dsp:sp modelId="{865E54A3-B4BE-4468-AC89-EB577B209FA0}">
      <dsp:nvSpPr>
        <dsp:cNvPr id="0" name=""/>
        <dsp:cNvSpPr/>
      </dsp:nvSpPr>
      <dsp:spPr>
        <a:xfrm>
          <a:off x="1751293" y="424180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1293" y="424180"/>
        <a:ext cx="380530" cy="380530"/>
      </dsp:txXfrm>
    </dsp:sp>
    <dsp:sp modelId="{347D5E9F-899F-43C6-8450-965A38D33E10}">
      <dsp:nvSpPr>
        <dsp:cNvPr id="0" name=""/>
        <dsp:cNvSpPr/>
      </dsp:nvSpPr>
      <dsp:spPr>
        <a:xfrm>
          <a:off x="2169877" y="424180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12.20%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69877" y="424180"/>
        <a:ext cx="570796" cy="380530"/>
      </dsp:txXfrm>
    </dsp:sp>
    <dsp:sp modelId="{CC3A8EB3-DFAF-417F-9F88-2376FB398B20}">
      <dsp:nvSpPr>
        <dsp:cNvPr id="0" name=""/>
        <dsp:cNvSpPr/>
      </dsp:nvSpPr>
      <dsp:spPr>
        <a:xfrm>
          <a:off x="1850610" y="923478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50610" y="923478"/>
        <a:ext cx="380530" cy="380530"/>
      </dsp:txXfrm>
    </dsp:sp>
    <dsp:sp modelId="{44AEB474-3337-4AF1-8599-92D9CCED5CCD}">
      <dsp:nvSpPr>
        <dsp:cNvPr id="0" name=""/>
        <dsp:cNvSpPr/>
      </dsp:nvSpPr>
      <dsp:spPr>
        <a:xfrm>
          <a:off x="2269193" y="923478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9.76%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69193" y="923478"/>
        <a:ext cx="570796" cy="380530"/>
      </dsp:txXfrm>
    </dsp:sp>
    <dsp:sp modelId="{8C9211B4-E3C9-41A5-BAF6-85AA8DC56757}">
      <dsp:nvSpPr>
        <dsp:cNvPr id="0" name=""/>
        <dsp:cNvSpPr/>
      </dsp:nvSpPr>
      <dsp:spPr>
        <a:xfrm>
          <a:off x="1751293" y="1422776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1293" y="1422776"/>
        <a:ext cx="380530" cy="380530"/>
      </dsp:txXfrm>
    </dsp:sp>
    <dsp:sp modelId="{C8F01A94-E7AE-452D-BB84-DE60C745A4C3}">
      <dsp:nvSpPr>
        <dsp:cNvPr id="0" name=""/>
        <dsp:cNvSpPr/>
      </dsp:nvSpPr>
      <dsp:spPr>
        <a:xfrm>
          <a:off x="2169877" y="1422776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7.32%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69877" y="1422776"/>
        <a:ext cx="570796" cy="380530"/>
      </dsp:txXfrm>
    </dsp:sp>
    <dsp:sp modelId="{9668CE02-015F-4977-AFE0-6ADCE0C919A6}">
      <dsp:nvSpPr>
        <dsp:cNvPr id="0" name=""/>
        <dsp:cNvSpPr/>
      </dsp:nvSpPr>
      <dsp:spPr>
        <a:xfrm>
          <a:off x="1468463" y="1846061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68463" y="1846061"/>
        <a:ext cx="380530" cy="380530"/>
      </dsp:txXfrm>
    </dsp:sp>
    <dsp:sp modelId="{014A86A1-B467-4CA1-9D8A-6362EC1901EF}">
      <dsp:nvSpPr>
        <dsp:cNvPr id="0" name=""/>
        <dsp:cNvSpPr/>
      </dsp:nvSpPr>
      <dsp:spPr>
        <a:xfrm>
          <a:off x="1887047" y="1846061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7.32%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87047" y="1846061"/>
        <a:ext cx="570796" cy="38053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19.54%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18.96%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1B615263-8047-4425-A0CD-741EA4330FD7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7F101914-A9BF-4F11-AF53-59884DCB2029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13.93%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13.54%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11.80%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25.00%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17.99%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CC3A8EB3-DFAF-417F-9F88-2376FB398B20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44AEB474-3337-4AF1-8599-92D9CCED5CCD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8.76%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6.53%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6.21%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41.40%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11.70%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CC3A8EB3-DFAF-417F-9F88-2376FB398B20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44AEB474-3337-4AF1-8599-92D9CCED5CCD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9.90%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7.62%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7.38%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603">
          <a:off x="1044527" y="1590973"/>
          <a:ext cx="65306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65306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628">
          <a:off x="1225823" y="1362768"/>
          <a:ext cx="58603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58603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62547" y="1097725"/>
          <a:ext cx="588063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588063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372">
          <a:off x="1225823" y="832683"/>
          <a:ext cx="58603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58603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397">
          <a:off x="1044527" y="604478"/>
          <a:ext cx="65306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65306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23461" y="796635"/>
          <a:ext cx="634217" cy="634217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68463" y="895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68463" y="895"/>
        <a:ext cx="380530" cy="380530"/>
      </dsp:txXfrm>
    </dsp:sp>
    <dsp:sp modelId="{974AEE05-33D4-402B-91DC-C916ECC79DE6}">
      <dsp:nvSpPr>
        <dsp:cNvPr id="0" name=""/>
        <dsp:cNvSpPr/>
      </dsp:nvSpPr>
      <dsp:spPr>
        <a:xfrm>
          <a:off x="1887047" y="895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50.89%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87047" y="895"/>
        <a:ext cx="570796" cy="380530"/>
      </dsp:txXfrm>
    </dsp:sp>
    <dsp:sp modelId="{865E54A3-B4BE-4468-AC89-EB577B209FA0}">
      <dsp:nvSpPr>
        <dsp:cNvPr id="0" name=""/>
        <dsp:cNvSpPr/>
      </dsp:nvSpPr>
      <dsp:spPr>
        <a:xfrm>
          <a:off x="1751293" y="424180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1293" y="424180"/>
        <a:ext cx="380530" cy="380530"/>
      </dsp:txXfrm>
    </dsp:sp>
    <dsp:sp modelId="{347D5E9F-899F-43C6-8450-965A38D33E10}">
      <dsp:nvSpPr>
        <dsp:cNvPr id="0" name=""/>
        <dsp:cNvSpPr/>
      </dsp:nvSpPr>
      <dsp:spPr>
        <a:xfrm>
          <a:off x="2169877" y="424180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9.13%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69877" y="424180"/>
        <a:ext cx="570796" cy="380530"/>
      </dsp:txXfrm>
    </dsp:sp>
    <dsp:sp modelId="{CC3A8EB3-DFAF-417F-9F88-2376FB398B20}">
      <dsp:nvSpPr>
        <dsp:cNvPr id="0" name=""/>
        <dsp:cNvSpPr/>
      </dsp:nvSpPr>
      <dsp:spPr>
        <a:xfrm>
          <a:off x="1850610" y="923478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50610" y="923478"/>
        <a:ext cx="380530" cy="380530"/>
      </dsp:txXfrm>
    </dsp:sp>
    <dsp:sp modelId="{44AEB474-3337-4AF1-8599-92D9CCED5CCD}">
      <dsp:nvSpPr>
        <dsp:cNvPr id="0" name=""/>
        <dsp:cNvSpPr/>
      </dsp:nvSpPr>
      <dsp:spPr>
        <a:xfrm>
          <a:off x="2269193" y="923478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5.90%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69193" y="923478"/>
        <a:ext cx="570796" cy="380530"/>
      </dsp:txXfrm>
    </dsp:sp>
    <dsp:sp modelId="{8C9211B4-E3C9-41A5-BAF6-85AA8DC56757}">
      <dsp:nvSpPr>
        <dsp:cNvPr id="0" name=""/>
        <dsp:cNvSpPr/>
      </dsp:nvSpPr>
      <dsp:spPr>
        <a:xfrm>
          <a:off x="1751293" y="1422776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1293" y="1422776"/>
        <a:ext cx="380530" cy="380530"/>
      </dsp:txXfrm>
    </dsp:sp>
    <dsp:sp modelId="{C8F01A94-E7AE-452D-BB84-DE60C745A4C3}">
      <dsp:nvSpPr>
        <dsp:cNvPr id="0" name=""/>
        <dsp:cNvSpPr/>
      </dsp:nvSpPr>
      <dsp:spPr>
        <a:xfrm>
          <a:off x="2169877" y="1422776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5.90%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69877" y="1422776"/>
        <a:ext cx="570796" cy="380530"/>
      </dsp:txXfrm>
    </dsp:sp>
    <dsp:sp modelId="{9668CE02-015F-4977-AFE0-6ADCE0C919A6}">
      <dsp:nvSpPr>
        <dsp:cNvPr id="0" name=""/>
        <dsp:cNvSpPr/>
      </dsp:nvSpPr>
      <dsp:spPr>
        <a:xfrm>
          <a:off x="1468463" y="1846061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68463" y="1846061"/>
        <a:ext cx="380530" cy="380530"/>
      </dsp:txXfrm>
    </dsp:sp>
    <dsp:sp modelId="{014A86A1-B467-4CA1-9D8A-6362EC1901EF}">
      <dsp:nvSpPr>
        <dsp:cNvPr id="0" name=""/>
        <dsp:cNvSpPr/>
      </dsp:nvSpPr>
      <dsp:spPr>
        <a:xfrm>
          <a:off x="1887047" y="1846061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3.06%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87047" y="1846061"/>
        <a:ext cx="570796" cy="3805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#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#4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#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2017/8/4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kumimoji="0"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12861A-ED6D-41EE-A8FB-81007DA82617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 smtClean="0"/>
              <a:t>单击添加署名或公司信息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2017/8/4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2017/8/4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C6C453BE-E72A-4831-8CCC-8D81A59F57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2017/8/4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2017/8/4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9" r:id="rId10"/>
    <p:sldLayoutId id="2147483661" r:id="rId11"/>
    <p:sldLayoutId id="2147483662" r:id="rId12"/>
    <p:sldLayoutId id="2147483663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0.xml"/><Relationship Id="rId4" Type="http://schemas.openxmlformats.org/officeDocument/2006/relationships/chart" Target="../charts/char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587899" y="2545759"/>
            <a:ext cx="6385560" cy="64516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2017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998477" y="1307524"/>
            <a:ext cx="2592286" cy="58105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4F81BD"/>
                </a:solidFill>
                <a:latin typeface="微软雅黑" panose="020B0503020204020204" charset="-122"/>
                <a:ea typeface="微软雅黑" panose="020B0503020204020204" charset="-122"/>
              </a:rPr>
              <a:t>目 录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710443" y="1298077"/>
            <a:ext cx="274075" cy="268940"/>
          </a:xfrm>
          <a:prstGeom prst="roundRect">
            <a:avLst>
              <a:gd name="adj" fmla="val 36654"/>
            </a:avLst>
          </a:prstGeom>
          <a:solidFill>
            <a:srgbClr val="00B0F0"/>
          </a:solidFill>
          <a:ln w="1905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7200" dirty="0">
              <a:solidFill>
                <a:srgbClr val="CC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977925" y="1176753"/>
            <a:ext cx="134770" cy="132244"/>
          </a:xfrm>
          <a:prstGeom prst="roundRect">
            <a:avLst>
              <a:gd name="adj" fmla="val 36654"/>
            </a:avLst>
          </a:prstGeom>
          <a:solidFill>
            <a:srgbClr val="2CA68F"/>
          </a:solidFill>
          <a:ln w="1905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7200" dirty="0">
              <a:solidFill>
                <a:srgbClr val="2CA68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81868" y="2222033"/>
            <a:ext cx="6533320" cy="147732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indent="-342900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 2017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月市场概况</a:t>
            </a:r>
          </a:p>
          <a:p>
            <a:pPr>
              <a:lnSpc>
                <a:spcPct val="150000"/>
              </a:lnSpc>
            </a:pPr>
            <a:r>
              <a:rPr lang="en-US" altLang="zh-CN" sz="2000" b="1" kern="0" dirty="0" smtClean="0">
                <a:latin typeface="微软雅黑" panose="020B0503020204020204" charset="-122"/>
                <a:ea typeface="微软雅黑" panose="020B0503020204020204" charset="-122"/>
              </a:rPr>
              <a:t>2 |  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二手车价格分析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0" dirty="0" smtClean="0">
                <a:latin typeface="微软雅黑" panose="020B0503020204020204" charset="-122"/>
                <a:ea typeface="微软雅黑" panose="020B0503020204020204" charset="-122"/>
              </a:rPr>
              <a:t>3 | 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二手车流通性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00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43600" y="5791304"/>
            <a:ext cx="2527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数据来源：中国汽车流通协会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2100" y="1130302"/>
            <a:ext cx="8470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月，二手车价格区间在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万元以下价格区间的车辆市场占有量最大，为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35.04%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，较上月下降约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72.60%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较上月相比减少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0.51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285459" y="3453765"/>
            <a:ext cx="1503178" cy="1010758"/>
          </a:xfrm>
          <a:prstGeom prst="rect">
            <a:avLst/>
          </a:prstGeom>
        </p:spPr>
      </p:pic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405302843"/>
              </p:ext>
            </p:extLst>
          </p:nvPr>
        </p:nvGraphicFramePr>
        <p:xfrm>
          <a:off x="1424002" y="2176038"/>
          <a:ext cx="6449997" cy="3615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月价格区域分布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6020" y="1255236"/>
            <a:ext cx="41287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本月，共计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个省份地区的均价超过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万元，其中北京地区的二手乘用车均价最高，为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13.50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4297" y="4368661"/>
            <a:ext cx="38989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北京市二手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乘用车交易均价为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13.50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万元，比上月增加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月，全国二手乘用车均价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9.99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万元，较上月增加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80411541"/>
              </p:ext>
            </p:extLst>
          </p:nvPr>
        </p:nvGraphicFramePr>
        <p:xfrm>
          <a:off x="507502" y="2658531"/>
          <a:ext cx="3706817" cy="37822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7260"/>
                <a:gridCol w="2089557"/>
              </a:tblGrid>
              <a:tr h="57573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二手乘用车平均价格</a:t>
                      </a:r>
                      <a:endParaRPr lang="en-US" altLang="zh-CN" sz="16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（万元）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5590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13.50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11.94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湖北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11.49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海南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11.28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11.11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广东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10.81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10.73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10.28 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安徽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10.18 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7" name="Picture 100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xmlns="" cellRange="$U$11:$AB$32"/>
              </a:ext>
            </a:extLst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4297" y="1299835"/>
            <a:ext cx="4229293" cy="2891165"/>
          </a:xfrm>
          <a:prstGeom prst="rect">
            <a:avLst/>
          </a:prstGeom>
          <a:solidFill>
            <a:srgbClr val="F8F8F8"/>
          </a:solidFill>
          <a:ln w="9525">
            <a:solidFill>
              <a:srgbClr val="9B9B9B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998477" y="1307524"/>
            <a:ext cx="2592286" cy="58105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4F81BD"/>
                </a:solidFill>
                <a:latin typeface="微软雅黑" panose="020B0503020204020204" charset="-122"/>
                <a:ea typeface="微软雅黑" panose="020B0503020204020204" charset="-122"/>
              </a:rPr>
              <a:t>目 录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710443" y="1298077"/>
            <a:ext cx="274075" cy="268940"/>
          </a:xfrm>
          <a:prstGeom prst="roundRect">
            <a:avLst>
              <a:gd name="adj" fmla="val 36654"/>
            </a:avLst>
          </a:prstGeom>
          <a:solidFill>
            <a:srgbClr val="00B0F0"/>
          </a:solidFill>
          <a:ln w="1905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7200" dirty="0">
              <a:solidFill>
                <a:srgbClr val="CC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977925" y="1176753"/>
            <a:ext cx="134770" cy="132244"/>
          </a:xfrm>
          <a:prstGeom prst="roundRect">
            <a:avLst>
              <a:gd name="adj" fmla="val 36654"/>
            </a:avLst>
          </a:prstGeom>
          <a:solidFill>
            <a:srgbClr val="2CA68F"/>
          </a:solidFill>
          <a:ln w="1905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7200" dirty="0">
              <a:solidFill>
                <a:srgbClr val="2CA68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81868" y="2222033"/>
            <a:ext cx="6533320" cy="240065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indent="-342900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 2017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月市场概况</a:t>
            </a:r>
          </a:p>
          <a:p>
            <a:pPr>
              <a:lnSpc>
                <a:spcPct val="150000"/>
              </a:lnSpc>
            </a:pPr>
            <a:r>
              <a:rPr lang="en-US" altLang="zh-CN" sz="2000" kern="0" dirty="0" smtClean="0">
                <a:latin typeface="微软雅黑" panose="020B0503020204020204" charset="-122"/>
                <a:ea typeface="微软雅黑" panose="020B0503020204020204" charset="-122"/>
              </a:rPr>
              <a:t>2 | 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二手车价格分析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kern="0" dirty="0" smtClean="0">
                <a:latin typeface="微软雅黑" panose="020B0503020204020204" charset="-122"/>
                <a:ea typeface="微软雅黑" panose="020B0503020204020204" charset="-122"/>
              </a:rPr>
              <a:t>3 |  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二手车流通性分析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90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月省市转籍情况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月全国的转籍比例为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24.00%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，较上月下降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本月，北京转籍比例最高，西藏转籍比例最低。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46970889"/>
              </p:ext>
            </p:extLst>
          </p:nvPr>
        </p:nvGraphicFramePr>
        <p:xfrm>
          <a:off x="1101717" y="2928939"/>
          <a:ext cx="3340116" cy="2730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271"/>
                <a:gridCol w="1882845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0497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42.56%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38.70%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36.86%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海南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36.61%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安徽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26.56%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3" name="TextBox 7"/>
          <p:cNvSpPr txBox="1"/>
          <p:nvPr/>
        </p:nvSpPr>
        <p:spPr>
          <a:xfrm>
            <a:off x="1692275" y="2457451"/>
            <a:ext cx="249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流通活跃区域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1013090"/>
              </p:ext>
            </p:extLst>
          </p:nvPr>
        </p:nvGraphicFramePr>
        <p:xfrm>
          <a:off x="4828393" y="2928939"/>
          <a:ext cx="3087663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127"/>
                <a:gridCol w="1740536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云南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7.93%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宁夏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6.54%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新疆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5.57%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河北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3.71%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西藏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0.92%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5" name="TextBox 9"/>
          <p:cNvSpPr txBox="1"/>
          <p:nvPr/>
        </p:nvSpPr>
        <p:spPr>
          <a:xfrm>
            <a:off x="5292224" y="2457451"/>
            <a:ext cx="250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流通迟滞区域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月转籍车辆转入地分析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" name="图示 14"/>
          <p:cNvGraphicFramePr/>
          <p:nvPr>
            <p:extLst>
              <p:ext uri="{D42A27DB-BD31-4B8C-83A1-F6EECF244321}">
                <p14:modId xmlns:p14="http://schemas.microsoft.com/office/powerpoint/2010/main" xmlns="" val="2100042989"/>
              </p:ext>
            </p:extLst>
          </p:nvPr>
        </p:nvGraphicFramePr>
        <p:xfrm>
          <a:off x="4259748" y="3860045"/>
          <a:ext cx="3563452" cy="2227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天津"/>
          <p:cNvSpPr/>
          <p:nvPr/>
        </p:nvSpPr>
        <p:spPr bwMode="auto">
          <a:xfrm>
            <a:off x="6284184" y="2171098"/>
            <a:ext cx="493561" cy="844129"/>
          </a:xfrm>
          <a:custGeom>
            <a:avLst/>
            <a:gdLst>
              <a:gd name="T0" fmla="*/ 2147483646 w 430"/>
              <a:gd name="T1" fmla="*/ 2147483646 h 726"/>
              <a:gd name="T2" fmla="*/ 2147483646 w 430"/>
              <a:gd name="T3" fmla="*/ 2147483646 h 726"/>
              <a:gd name="T4" fmla="*/ 2147483646 w 430"/>
              <a:gd name="T5" fmla="*/ 2147483646 h 726"/>
              <a:gd name="T6" fmla="*/ 2147483646 w 430"/>
              <a:gd name="T7" fmla="*/ 2147483646 h 726"/>
              <a:gd name="T8" fmla="*/ 2147483646 w 430"/>
              <a:gd name="T9" fmla="*/ 2147483646 h 726"/>
              <a:gd name="T10" fmla="*/ 2147483646 w 430"/>
              <a:gd name="T11" fmla="*/ 2147483646 h 726"/>
              <a:gd name="T12" fmla="*/ 2147483646 w 430"/>
              <a:gd name="T13" fmla="*/ 2147483646 h 726"/>
              <a:gd name="T14" fmla="*/ 2147483646 w 430"/>
              <a:gd name="T15" fmla="*/ 2147483646 h 726"/>
              <a:gd name="T16" fmla="*/ 2147483646 w 430"/>
              <a:gd name="T17" fmla="*/ 2147483646 h 726"/>
              <a:gd name="T18" fmla="*/ 2147483646 w 430"/>
              <a:gd name="T19" fmla="*/ 2147483646 h 726"/>
              <a:gd name="T20" fmla="*/ 2147483646 w 430"/>
              <a:gd name="T21" fmla="*/ 2147483646 h 726"/>
              <a:gd name="T22" fmla="*/ 2147483646 w 430"/>
              <a:gd name="T23" fmla="*/ 2147483646 h 726"/>
              <a:gd name="T24" fmla="*/ 2147483646 w 430"/>
              <a:gd name="T25" fmla="*/ 2147483646 h 726"/>
              <a:gd name="T26" fmla="*/ 2147483646 w 430"/>
              <a:gd name="T27" fmla="*/ 2147483646 h 726"/>
              <a:gd name="T28" fmla="*/ 2147483646 w 430"/>
              <a:gd name="T29" fmla="*/ 2147483646 h 726"/>
              <a:gd name="T30" fmla="*/ 2147483646 w 430"/>
              <a:gd name="T31" fmla="*/ 2147483646 h 726"/>
              <a:gd name="T32" fmla="*/ 2147483646 w 430"/>
              <a:gd name="T33" fmla="*/ 2147483646 h 726"/>
              <a:gd name="T34" fmla="*/ 2147483646 w 430"/>
              <a:gd name="T35" fmla="*/ 2147483646 h 726"/>
              <a:gd name="T36" fmla="*/ 2147483646 w 430"/>
              <a:gd name="T37" fmla="*/ 2147483646 h 726"/>
              <a:gd name="T38" fmla="*/ 2147483646 w 430"/>
              <a:gd name="T39" fmla="*/ 2147483646 h 726"/>
              <a:gd name="T40" fmla="*/ 2147483646 w 430"/>
              <a:gd name="T41" fmla="*/ 2147483646 h 726"/>
              <a:gd name="T42" fmla="*/ 2147483646 w 430"/>
              <a:gd name="T43" fmla="*/ 2147483646 h 726"/>
              <a:gd name="T44" fmla="*/ 2147483646 w 430"/>
              <a:gd name="T45" fmla="*/ 2147483646 h 726"/>
              <a:gd name="T46" fmla="*/ 2147483646 w 430"/>
              <a:gd name="T47" fmla="*/ 2147483646 h 726"/>
              <a:gd name="T48" fmla="*/ 2147483646 w 430"/>
              <a:gd name="T49" fmla="*/ 2147483646 h 726"/>
              <a:gd name="T50" fmla="*/ 2147483646 w 430"/>
              <a:gd name="T51" fmla="*/ 2147483646 h 726"/>
              <a:gd name="T52" fmla="*/ 2147483646 w 430"/>
              <a:gd name="T53" fmla="*/ 2147483646 h 726"/>
              <a:gd name="T54" fmla="*/ 2147483646 w 430"/>
              <a:gd name="T55" fmla="*/ 2147483646 h 726"/>
              <a:gd name="T56" fmla="*/ 2147483646 w 430"/>
              <a:gd name="T57" fmla="*/ 2147483646 h 726"/>
              <a:gd name="T58" fmla="*/ 2147483646 w 430"/>
              <a:gd name="T59" fmla="*/ 2147483646 h 726"/>
              <a:gd name="T60" fmla="*/ 2147483646 w 430"/>
              <a:gd name="T61" fmla="*/ 2147483646 h 726"/>
              <a:gd name="T62" fmla="*/ 2147483646 w 430"/>
              <a:gd name="T63" fmla="*/ 2147483646 h 726"/>
              <a:gd name="T64" fmla="*/ 2147483646 w 430"/>
              <a:gd name="T65" fmla="*/ 2147483646 h 726"/>
              <a:gd name="T66" fmla="*/ 2147483646 w 430"/>
              <a:gd name="T67" fmla="*/ 2147483646 h 726"/>
              <a:gd name="T68" fmla="*/ 2147483646 w 430"/>
              <a:gd name="T69" fmla="*/ 2147483646 h 726"/>
              <a:gd name="T70" fmla="*/ 2147483646 w 430"/>
              <a:gd name="T71" fmla="*/ 2147483646 h 726"/>
              <a:gd name="T72" fmla="*/ 2147483646 w 430"/>
              <a:gd name="T73" fmla="*/ 2147483646 h 726"/>
              <a:gd name="T74" fmla="*/ 2147483646 w 430"/>
              <a:gd name="T75" fmla="*/ 2147483646 h 726"/>
              <a:gd name="T76" fmla="*/ 2147483646 w 430"/>
              <a:gd name="T77" fmla="*/ 2147483646 h 726"/>
              <a:gd name="T78" fmla="*/ 2147483646 w 430"/>
              <a:gd name="T79" fmla="*/ 2147483646 h 726"/>
              <a:gd name="T80" fmla="*/ 2147483646 w 430"/>
              <a:gd name="T81" fmla="*/ 2147483646 h 726"/>
              <a:gd name="T82" fmla="*/ 2147483646 w 430"/>
              <a:gd name="T83" fmla="*/ 2147483646 h 726"/>
              <a:gd name="T84" fmla="*/ 2147483646 w 430"/>
              <a:gd name="T85" fmla="*/ 2147483646 h 726"/>
              <a:gd name="T86" fmla="*/ 2147483646 w 430"/>
              <a:gd name="T87" fmla="*/ 2147483646 h 726"/>
              <a:gd name="T88" fmla="*/ 2147483646 w 430"/>
              <a:gd name="T89" fmla="*/ 2147483646 h 726"/>
              <a:gd name="T90" fmla="*/ 2147483646 w 430"/>
              <a:gd name="T91" fmla="*/ 2147483646 h 726"/>
              <a:gd name="T92" fmla="*/ 2147483646 w 430"/>
              <a:gd name="T93" fmla="*/ 2147483646 h 726"/>
              <a:gd name="T94" fmla="*/ 2147483646 w 430"/>
              <a:gd name="T95" fmla="*/ 2147483646 h 726"/>
              <a:gd name="T96" fmla="*/ 2147483646 w 430"/>
              <a:gd name="T97" fmla="*/ 2147483646 h 726"/>
              <a:gd name="T98" fmla="*/ 2147483646 w 430"/>
              <a:gd name="T99" fmla="*/ 2147483646 h 726"/>
              <a:gd name="T100" fmla="*/ 2147483646 w 430"/>
              <a:gd name="T101" fmla="*/ 2147483646 h 726"/>
              <a:gd name="T102" fmla="*/ 2147483646 w 430"/>
              <a:gd name="T103" fmla="*/ 2147483646 h 726"/>
              <a:gd name="T104" fmla="*/ 2147483646 w 430"/>
              <a:gd name="T105" fmla="*/ 2147483646 h 726"/>
              <a:gd name="T106" fmla="*/ 2147483646 w 430"/>
              <a:gd name="T107" fmla="*/ 2147483646 h 72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30"/>
              <a:gd name="T163" fmla="*/ 0 h 726"/>
              <a:gd name="T164" fmla="*/ 430 w 430"/>
              <a:gd name="T165" fmla="*/ 726 h 72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30" h="726">
                <a:moveTo>
                  <a:pt x="119" y="67"/>
                </a:moveTo>
                <a:lnTo>
                  <a:pt x="126" y="63"/>
                </a:lnTo>
                <a:lnTo>
                  <a:pt x="132" y="60"/>
                </a:lnTo>
                <a:lnTo>
                  <a:pt x="136" y="55"/>
                </a:lnTo>
                <a:lnTo>
                  <a:pt x="139" y="49"/>
                </a:lnTo>
                <a:lnTo>
                  <a:pt x="141" y="47"/>
                </a:lnTo>
                <a:lnTo>
                  <a:pt x="142" y="44"/>
                </a:lnTo>
                <a:lnTo>
                  <a:pt x="145" y="43"/>
                </a:lnTo>
                <a:lnTo>
                  <a:pt x="148" y="43"/>
                </a:lnTo>
                <a:lnTo>
                  <a:pt x="152" y="42"/>
                </a:lnTo>
                <a:lnTo>
                  <a:pt x="155" y="41"/>
                </a:lnTo>
                <a:lnTo>
                  <a:pt x="160" y="38"/>
                </a:lnTo>
                <a:lnTo>
                  <a:pt x="165" y="35"/>
                </a:lnTo>
                <a:lnTo>
                  <a:pt x="168" y="30"/>
                </a:lnTo>
                <a:lnTo>
                  <a:pt x="171" y="25"/>
                </a:lnTo>
                <a:lnTo>
                  <a:pt x="171" y="20"/>
                </a:lnTo>
                <a:lnTo>
                  <a:pt x="172" y="15"/>
                </a:lnTo>
                <a:lnTo>
                  <a:pt x="172" y="10"/>
                </a:lnTo>
                <a:lnTo>
                  <a:pt x="174" y="6"/>
                </a:lnTo>
                <a:lnTo>
                  <a:pt x="178" y="4"/>
                </a:lnTo>
                <a:lnTo>
                  <a:pt x="184" y="3"/>
                </a:lnTo>
                <a:lnTo>
                  <a:pt x="201" y="1"/>
                </a:lnTo>
                <a:lnTo>
                  <a:pt x="221" y="0"/>
                </a:lnTo>
                <a:lnTo>
                  <a:pt x="230" y="0"/>
                </a:lnTo>
                <a:lnTo>
                  <a:pt x="237" y="3"/>
                </a:lnTo>
                <a:lnTo>
                  <a:pt x="241" y="4"/>
                </a:lnTo>
                <a:lnTo>
                  <a:pt x="245" y="6"/>
                </a:lnTo>
                <a:lnTo>
                  <a:pt x="247" y="10"/>
                </a:lnTo>
                <a:lnTo>
                  <a:pt x="249" y="13"/>
                </a:lnTo>
                <a:lnTo>
                  <a:pt x="253" y="22"/>
                </a:lnTo>
                <a:lnTo>
                  <a:pt x="258" y="29"/>
                </a:lnTo>
                <a:lnTo>
                  <a:pt x="264" y="36"/>
                </a:lnTo>
                <a:lnTo>
                  <a:pt x="271" y="43"/>
                </a:lnTo>
                <a:lnTo>
                  <a:pt x="284" y="54"/>
                </a:lnTo>
                <a:lnTo>
                  <a:pt x="294" y="62"/>
                </a:lnTo>
                <a:lnTo>
                  <a:pt x="298" y="67"/>
                </a:lnTo>
                <a:lnTo>
                  <a:pt x="300" y="72"/>
                </a:lnTo>
                <a:lnTo>
                  <a:pt x="300" y="78"/>
                </a:lnTo>
                <a:lnTo>
                  <a:pt x="298" y="83"/>
                </a:lnTo>
                <a:lnTo>
                  <a:pt x="294" y="89"/>
                </a:lnTo>
                <a:lnTo>
                  <a:pt x="289" y="94"/>
                </a:lnTo>
                <a:lnTo>
                  <a:pt x="285" y="95"/>
                </a:lnTo>
                <a:lnTo>
                  <a:pt x="281" y="97"/>
                </a:lnTo>
                <a:lnTo>
                  <a:pt x="277" y="98"/>
                </a:lnTo>
                <a:lnTo>
                  <a:pt x="271" y="98"/>
                </a:lnTo>
                <a:lnTo>
                  <a:pt x="261" y="98"/>
                </a:lnTo>
                <a:lnTo>
                  <a:pt x="252" y="99"/>
                </a:lnTo>
                <a:lnTo>
                  <a:pt x="243" y="101"/>
                </a:lnTo>
                <a:lnTo>
                  <a:pt x="236" y="105"/>
                </a:lnTo>
                <a:lnTo>
                  <a:pt x="231" y="110"/>
                </a:lnTo>
                <a:lnTo>
                  <a:pt x="227" y="116"/>
                </a:lnTo>
                <a:lnTo>
                  <a:pt x="224" y="124"/>
                </a:lnTo>
                <a:lnTo>
                  <a:pt x="224" y="133"/>
                </a:lnTo>
                <a:lnTo>
                  <a:pt x="224" y="143"/>
                </a:lnTo>
                <a:lnTo>
                  <a:pt x="227" y="152"/>
                </a:lnTo>
                <a:lnTo>
                  <a:pt x="230" y="161"/>
                </a:lnTo>
                <a:lnTo>
                  <a:pt x="235" y="169"/>
                </a:lnTo>
                <a:lnTo>
                  <a:pt x="246" y="183"/>
                </a:lnTo>
                <a:lnTo>
                  <a:pt x="255" y="198"/>
                </a:lnTo>
                <a:lnTo>
                  <a:pt x="266" y="212"/>
                </a:lnTo>
                <a:lnTo>
                  <a:pt x="274" y="223"/>
                </a:lnTo>
                <a:lnTo>
                  <a:pt x="279" y="227"/>
                </a:lnTo>
                <a:lnTo>
                  <a:pt x="283" y="233"/>
                </a:lnTo>
                <a:lnTo>
                  <a:pt x="285" y="239"/>
                </a:lnTo>
                <a:lnTo>
                  <a:pt x="286" y="245"/>
                </a:lnTo>
                <a:lnTo>
                  <a:pt x="287" y="258"/>
                </a:lnTo>
                <a:lnTo>
                  <a:pt x="290" y="269"/>
                </a:lnTo>
                <a:lnTo>
                  <a:pt x="291" y="274"/>
                </a:lnTo>
                <a:lnTo>
                  <a:pt x="293" y="277"/>
                </a:lnTo>
                <a:lnTo>
                  <a:pt x="297" y="281"/>
                </a:lnTo>
                <a:lnTo>
                  <a:pt x="302" y="284"/>
                </a:lnTo>
                <a:lnTo>
                  <a:pt x="304" y="286"/>
                </a:lnTo>
                <a:lnTo>
                  <a:pt x="306" y="286"/>
                </a:lnTo>
                <a:lnTo>
                  <a:pt x="310" y="286"/>
                </a:lnTo>
                <a:lnTo>
                  <a:pt x="313" y="284"/>
                </a:lnTo>
                <a:lnTo>
                  <a:pt x="321" y="281"/>
                </a:lnTo>
                <a:lnTo>
                  <a:pt x="330" y="277"/>
                </a:lnTo>
                <a:lnTo>
                  <a:pt x="338" y="274"/>
                </a:lnTo>
                <a:lnTo>
                  <a:pt x="348" y="270"/>
                </a:lnTo>
                <a:lnTo>
                  <a:pt x="357" y="268"/>
                </a:lnTo>
                <a:lnTo>
                  <a:pt x="367" y="266"/>
                </a:lnTo>
                <a:lnTo>
                  <a:pt x="372" y="268"/>
                </a:lnTo>
                <a:lnTo>
                  <a:pt x="374" y="270"/>
                </a:lnTo>
                <a:lnTo>
                  <a:pt x="376" y="272"/>
                </a:lnTo>
                <a:lnTo>
                  <a:pt x="378" y="276"/>
                </a:lnTo>
                <a:lnTo>
                  <a:pt x="378" y="284"/>
                </a:lnTo>
                <a:lnTo>
                  <a:pt x="375" y="293"/>
                </a:lnTo>
                <a:lnTo>
                  <a:pt x="372" y="303"/>
                </a:lnTo>
                <a:lnTo>
                  <a:pt x="369" y="313"/>
                </a:lnTo>
                <a:lnTo>
                  <a:pt x="367" y="321"/>
                </a:lnTo>
                <a:lnTo>
                  <a:pt x="367" y="327"/>
                </a:lnTo>
                <a:lnTo>
                  <a:pt x="368" y="331"/>
                </a:lnTo>
                <a:lnTo>
                  <a:pt x="371" y="332"/>
                </a:lnTo>
                <a:lnTo>
                  <a:pt x="373" y="333"/>
                </a:lnTo>
                <a:lnTo>
                  <a:pt x="378" y="333"/>
                </a:lnTo>
                <a:lnTo>
                  <a:pt x="382" y="334"/>
                </a:lnTo>
                <a:lnTo>
                  <a:pt x="390" y="337"/>
                </a:lnTo>
                <a:lnTo>
                  <a:pt x="398" y="340"/>
                </a:lnTo>
                <a:lnTo>
                  <a:pt x="407" y="347"/>
                </a:lnTo>
                <a:lnTo>
                  <a:pt x="417" y="356"/>
                </a:lnTo>
                <a:lnTo>
                  <a:pt x="423" y="365"/>
                </a:lnTo>
                <a:lnTo>
                  <a:pt x="428" y="375"/>
                </a:lnTo>
                <a:lnTo>
                  <a:pt x="430" y="384"/>
                </a:lnTo>
                <a:lnTo>
                  <a:pt x="430" y="394"/>
                </a:lnTo>
                <a:lnTo>
                  <a:pt x="429" y="403"/>
                </a:lnTo>
                <a:lnTo>
                  <a:pt x="428" y="414"/>
                </a:lnTo>
                <a:lnTo>
                  <a:pt x="424" y="423"/>
                </a:lnTo>
                <a:lnTo>
                  <a:pt x="416" y="425"/>
                </a:lnTo>
                <a:lnTo>
                  <a:pt x="405" y="427"/>
                </a:lnTo>
                <a:lnTo>
                  <a:pt x="396" y="431"/>
                </a:lnTo>
                <a:lnTo>
                  <a:pt x="385" y="434"/>
                </a:lnTo>
                <a:lnTo>
                  <a:pt x="375" y="439"/>
                </a:lnTo>
                <a:lnTo>
                  <a:pt x="366" y="445"/>
                </a:lnTo>
                <a:lnTo>
                  <a:pt x="356" y="452"/>
                </a:lnTo>
                <a:lnTo>
                  <a:pt x="348" y="460"/>
                </a:lnTo>
                <a:lnTo>
                  <a:pt x="341" y="467"/>
                </a:lnTo>
                <a:lnTo>
                  <a:pt x="337" y="476"/>
                </a:lnTo>
                <a:lnTo>
                  <a:pt x="335" y="483"/>
                </a:lnTo>
                <a:lnTo>
                  <a:pt x="334" y="489"/>
                </a:lnTo>
                <a:lnTo>
                  <a:pt x="335" y="503"/>
                </a:lnTo>
                <a:lnTo>
                  <a:pt x="336" y="518"/>
                </a:lnTo>
                <a:lnTo>
                  <a:pt x="335" y="527"/>
                </a:lnTo>
                <a:lnTo>
                  <a:pt x="332" y="536"/>
                </a:lnTo>
                <a:lnTo>
                  <a:pt x="329" y="546"/>
                </a:lnTo>
                <a:lnTo>
                  <a:pt x="324" y="557"/>
                </a:lnTo>
                <a:lnTo>
                  <a:pt x="312" y="577"/>
                </a:lnTo>
                <a:lnTo>
                  <a:pt x="300" y="598"/>
                </a:lnTo>
                <a:lnTo>
                  <a:pt x="294" y="609"/>
                </a:lnTo>
                <a:lnTo>
                  <a:pt x="291" y="620"/>
                </a:lnTo>
                <a:lnTo>
                  <a:pt x="287" y="630"/>
                </a:lnTo>
                <a:lnTo>
                  <a:pt x="285" y="640"/>
                </a:lnTo>
                <a:lnTo>
                  <a:pt x="283" y="659"/>
                </a:lnTo>
                <a:lnTo>
                  <a:pt x="280" y="677"/>
                </a:lnTo>
                <a:lnTo>
                  <a:pt x="280" y="686"/>
                </a:lnTo>
                <a:lnTo>
                  <a:pt x="279" y="693"/>
                </a:lnTo>
                <a:lnTo>
                  <a:pt x="267" y="697"/>
                </a:lnTo>
                <a:lnTo>
                  <a:pt x="255" y="700"/>
                </a:lnTo>
                <a:lnTo>
                  <a:pt x="245" y="705"/>
                </a:lnTo>
                <a:lnTo>
                  <a:pt x="236" y="709"/>
                </a:lnTo>
                <a:lnTo>
                  <a:pt x="223" y="716"/>
                </a:lnTo>
                <a:lnTo>
                  <a:pt x="210" y="722"/>
                </a:lnTo>
                <a:lnTo>
                  <a:pt x="203" y="724"/>
                </a:lnTo>
                <a:lnTo>
                  <a:pt x="197" y="724"/>
                </a:lnTo>
                <a:lnTo>
                  <a:pt x="195" y="724"/>
                </a:lnTo>
                <a:lnTo>
                  <a:pt x="192" y="723"/>
                </a:lnTo>
                <a:lnTo>
                  <a:pt x="190" y="722"/>
                </a:lnTo>
                <a:lnTo>
                  <a:pt x="189" y="719"/>
                </a:lnTo>
                <a:lnTo>
                  <a:pt x="186" y="716"/>
                </a:lnTo>
                <a:lnTo>
                  <a:pt x="184" y="713"/>
                </a:lnTo>
                <a:lnTo>
                  <a:pt x="182" y="711"/>
                </a:lnTo>
                <a:lnTo>
                  <a:pt x="179" y="710"/>
                </a:lnTo>
                <a:lnTo>
                  <a:pt x="173" y="709"/>
                </a:lnTo>
                <a:lnTo>
                  <a:pt x="166" y="709"/>
                </a:lnTo>
                <a:lnTo>
                  <a:pt x="160" y="711"/>
                </a:lnTo>
                <a:lnTo>
                  <a:pt x="153" y="715"/>
                </a:lnTo>
                <a:lnTo>
                  <a:pt x="147" y="719"/>
                </a:lnTo>
                <a:lnTo>
                  <a:pt x="141" y="724"/>
                </a:lnTo>
                <a:lnTo>
                  <a:pt x="139" y="725"/>
                </a:lnTo>
                <a:lnTo>
                  <a:pt x="135" y="726"/>
                </a:lnTo>
                <a:lnTo>
                  <a:pt x="133" y="726"/>
                </a:lnTo>
                <a:lnTo>
                  <a:pt x="130" y="725"/>
                </a:lnTo>
                <a:lnTo>
                  <a:pt x="127" y="722"/>
                </a:lnTo>
                <a:lnTo>
                  <a:pt x="124" y="716"/>
                </a:lnTo>
                <a:lnTo>
                  <a:pt x="120" y="699"/>
                </a:lnTo>
                <a:lnTo>
                  <a:pt x="116" y="681"/>
                </a:lnTo>
                <a:lnTo>
                  <a:pt x="115" y="679"/>
                </a:lnTo>
                <a:lnTo>
                  <a:pt x="113" y="677"/>
                </a:lnTo>
                <a:lnTo>
                  <a:pt x="109" y="675"/>
                </a:lnTo>
                <a:lnTo>
                  <a:pt x="105" y="674"/>
                </a:lnTo>
                <a:lnTo>
                  <a:pt x="95" y="674"/>
                </a:lnTo>
                <a:lnTo>
                  <a:pt x="82" y="674"/>
                </a:lnTo>
                <a:lnTo>
                  <a:pt x="67" y="675"/>
                </a:lnTo>
                <a:lnTo>
                  <a:pt x="54" y="675"/>
                </a:lnTo>
                <a:lnTo>
                  <a:pt x="42" y="674"/>
                </a:lnTo>
                <a:lnTo>
                  <a:pt x="32" y="672"/>
                </a:lnTo>
                <a:lnTo>
                  <a:pt x="25" y="667"/>
                </a:lnTo>
                <a:lnTo>
                  <a:pt x="19" y="661"/>
                </a:lnTo>
                <a:lnTo>
                  <a:pt x="14" y="653"/>
                </a:lnTo>
                <a:lnTo>
                  <a:pt x="10" y="644"/>
                </a:lnTo>
                <a:lnTo>
                  <a:pt x="8" y="635"/>
                </a:lnTo>
                <a:lnTo>
                  <a:pt x="6" y="625"/>
                </a:lnTo>
                <a:lnTo>
                  <a:pt x="4" y="615"/>
                </a:lnTo>
                <a:lnTo>
                  <a:pt x="4" y="605"/>
                </a:lnTo>
                <a:lnTo>
                  <a:pt x="3" y="591"/>
                </a:lnTo>
                <a:lnTo>
                  <a:pt x="3" y="578"/>
                </a:lnTo>
                <a:lnTo>
                  <a:pt x="2" y="565"/>
                </a:lnTo>
                <a:lnTo>
                  <a:pt x="1" y="554"/>
                </a:lnTo>
                <a:lnTo>
                  <a:pt x="0" y="545"/>
                </a:lnTo>
                <a:lnTo>
                  <a:pt x="0" y="539"/>
                </a:lnTo>
                <a:lnTo>
                  <a:pt x="1" y="536"/>
                </a:lnTo>
                <a:lnTo>
                  <a:pt x="3" y="534"/>
                </a:lnTo>
                <a:lnTo>
                  <a:pt x="6" y="533"/>
                </a:lnTo>
                <a:lnTo>
                  <a:pt x="10" y="533"/>
                </a:lnTo>
                <a:lnTo>
                  <a:pt x="20" y="532"/>
                </a:lnTo>
                <a:lnTo>
                  <a:pt x="31" y="532"/>
                </a:lnTo>
                <a:lnTo>
                  <a:pt x="34" y="530"/>
                </a:lnTo>
                <a:lnTo>
                  <a:pt x="38" y="529"/>
                </a:lnTo>
                <a:lnTo>
                  <a:pt x="41" y="528"/>
                </a:lnTo>
                <a:lnTo>
                  <a:pt x="44" y="524"/>
                </a:lnTo>
                <a:lnTo>
                  <a:pt x="45" y="518"/>
                </a:lnTo>
                <a:lnTo>
                  <a:pt x="45" y="509"/>
                </a:lnTo>
                <a:lnTo>
                  <a:pt x="44" y="498"/>
                </a:lnTo>
                <a:lnTo>
                  <a:pt x="42" y="486"/>
                </a:lnTo>
                <a:lnTo>
                  <a:pt x="38" y="459"/>
                </a:lnTo>
                <a:lnTo>
                  <a:pt x="33" y="431"/>
                </a:lnTo>
                <a:lnTo>
                  <a:pt x="29" y="394"/>
                </a:lnTo>
                <a:lnTo>
                  <a:pt x="26" y="357"/>
                </a:lnTo>
                <a:lnTo>
                  <a:pt x="21" y="324"/>
                </a:lnTo>
                <a:lnTo>
                  <a:pt x="16" y="297"/>
                </a:lnTo>
                <a:lnTo>
                  <a:pt x="16" y="290"/>
                </a:lnTo>
                <a:lnTo>
                  <a:pt x="16" y="284"/>
                </a:lnTo>
                <a:lnTo>
                  <a:pt x="17" y="281"/>
                </a:lnTo>
                <a:lnTo>
                  <a:pt x="19" y="278"/>
                </a:lnTo>
                <a:lnTo>
                  <a:pt x="20" y="277"/>
                </a:lnTo>
                <a:lnTo>
                  <a:pt x="22" y="275"/>
                </a:lnTo>
                <a:lnTo>
                  <a:pt x="23" y="271"/>
                </a:lnTo>
                <a:lnTo>
                  <a:pt x="23" y="268"/>
                </a:lnTo>
                <a:lnTo>
                  <a:pt x="25" y="265"/>
                </a:lnTo>
                <a:lnTo>
                  <a:pt x="26" y="261"/>
                </a:lnTo>
                <a:lnTo>
                  <a:pt x="29" y="259"/>
                </a:lnTo>
                <a:lnTo>
                  <a:pt x="36" y="258"/>
                </a:lnTo>
                <a:lnTo>
                  <a:pt x="41" y="259"/>
                </a:lnTo>
                <a:lnTo>
                  <a:pt x="45" y="262"/>
                </a:lnTo>
                <a:lnTo>
                  <a:pt x="47" y="265"/>
                </a:lnTo>
                <a:lnTo>
                  <a:pt x="51" y="271"/>
                </a:lnTo>
                <a:lnTo>
                  <a:pt x="52" y="275"/>
                </a:lnTo>
                <a:lnTo>
                  <a:pt x="54" y="276"/>
                </a:lnTo>
                <a:lnTo>
                  <a:pt x="57" y="278"/>
                </a:lnTo>
                <a:lnTo>
                  <a:pt x="58" y="278"/>
                </a:lnTo>
                <a:lnTo>
                  <a:pt x="64" y="280"/>
                </a:lnTo>
                <a:lnTo>
                  <a:pt x="70" y="278"/>
                </a:lnTo>
                <a:lnTo>
                  <a:pt x="80" y="276"/>
                </a:lnTo>
                <a:lnTo>
                  <a:pt x="94" y="274"/>
                </a:lnTo>
                <a:lnTo>
                  <a:pt x="101" y="272"/>
                </a:lnTo>
                <a:lnTo>
                  <a:pt x="108" y="270"/>
                </a:lnTo>
                <a:lnTo>
                  <a:pt x="114" y="268"/>
                </a:lnTo>
                <a:lnTo>
                  <a:pt x="117" y="265"/>
                </a:lnTo>
                <a:lnTo>
                  <a:pt x="121" y="262"/>
                </a:lnTo>
                <a:lnTo>
                  <a:pt x="123" y="257"/>
                </a:lnTo>
                <a:lnTo>
                  <a:pt x="126" y="252"/>
                </a:lnTo>
                <a:lnTo>
                  <a:pt x="128" y="247"/>
                </a:lnTo>
                <a:lnTo>
                  <a:pt x="130" y="236"/>
                </a:lnTo>
                <a:lnTo>
                  <a:pt x="130" y="225"/>
                </a:lnTo>
                <a:lnTo>
                  <a:pt x="129" y="213"/>
                </a:lnTo>
                <a:lnTo>
                  <a:pt x="128" y="200"/>
                </a:lnTo>
                <a:lnTo>
                  <a:pt x="126" y="188"/>
                </a:lnTo>
                <a:lnTo>
                  <a:pt x="126" y="180"/>
                </a:lnTo>
                <a:lnTo>
                  <a:pt x="126" y="177"/>
                </a:lnTo>
                <a:lnTo>
                  <a:pt x="127" y="175"/>
                </a:lnTo>
                <a:lnTo>
                  <a:pt x="129" y="174"/>
                </a:lnTo>
                <a:lnTo>
                  <a:pt x="132" y="171"/>
                </a:lnTo>
                <a:lnTo>
                  <a:pt x="138" y="169"/>
                </a:lnTo>
                <a:lnTo>
                  <a:pt x="141" y="168"/>
                </a:lnTo>
                <a:lnTo>
                  <a:pt x="142" y="167"/>
                </a:lnTo>
                <a:lnTo>
                  <a:pt x="141" y="165"/>
                </a:lnTo>
                <a:lnTo>
                  <a:pt x="138" y="162"/>
                </a:lnTo>
                <a:lnTo>
                  <a:pt x="134" y="160"/>
                </a:lnTo>
                <a:lnTo>
                  <a:pt x="124" y="154"/>
                </a:lnTo>
                <a:lnTo>
                  <a:pt x="116" y="149"/>
                </a:lnTo>
                <a:lnTo>
                  <a:pt x="114" y="146"/>
                </a:lnTo>
                <a:lnTo>
                  <a:pt x="111" y="144"/>
                </a:lnTo>
                <a:lnTo>
                  <a:pt x="110" y="142"/>
                </a:lnTo>
                <a:lnTo>
                  <a:pt x="110" y="138"/>
                </a:lnTo>
                <a:lnTo>
                  <a:pt x="110" y="133"/>
                </a:lnTo>
                <a:lnTo>
                  <a:pt x="110" y="131"/>
                </a:lnTo>
                <a:lnTo>
                  <a:pt x="114" y="123"/>
                </a:lnTo>
                <a:lnTo>
                  <a:pt x="121" y="104"/>
                </a:lnTo>
                <a:lnTo>
                  <a:pt x="122" y="97"/>
                </a:lnTo>
                <a:lnTo>
                  <a:pt x="122" y="91"/>
                </a:lnTo>
                <a:lnTo>
                  <a:pt x="122" y="85"/>
                </a:lnTo>
                <a:lnTo>
                  <a:pt x="121" y="79"/>
                </a:lnTo>
                <a:lnTo>
                  <a:pt x="120" y="70"/>
                </a:lnTo>
                <a:lnTo>
                  <a:pt x="119" y="6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天津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xmlns="" val="415503853"/>
              </p:ext>
            </p:extLst>
          </p:nvPr>
        </p:nvGraphicFramePr>
        <p:xfrm>
          <a:off x="5625456" y="1479489"/>
          <a:ext cx="3459277" cy="229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8" name="图示 17"/>
          <p:cNvGraphicFramePr/>
          <p:nvPr>
            <p:extLst>
              <p:ext uri="{D42A27DB-BD31-4B8C-83A1-F6EECF244321}">
                <p14:modId xmlns:p14="http://schemas.microsoft.com/office/powerpoint/2010/main" xmlns="" val="765508046"/>
              </p:ext>
            </p:extLst>
          </p:nvPr>
        </p:nvGraphicFramePr>
        <p:xfrm>
          <a:off x="2911579" y="1479489"/>
          <a:ext cx="3459277" cy="229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pSp>
        <p:nvGrpSpPr>
          <p:cNvPr id="2" name="组合 18"/>
          <p:cNvGrpSpPr/>
          <p:nvPr/>
        </p:nvGrpSpPr>
        <p:grpSpPr>
          <a:xfrm>
            <a:off x="3381039" y="2200831"/>
            <a:ext cx="688548" cy="845642"/>
            <a:chOff x="484095" y="2073012"/>
            <a:chExt cx="774566" cy="894306"/>
          </a:xfrm>
        </p:grpSpPr>
        <p:sp>
          <p:nvSpPr>
            <p:cNvPr id="20" name="浙江"/>
            <p:cNvSpPr/>
            <p:nvPr/>
          </p:nvSpPr>
          <p:spPr bwMode="auto">
            <a:xfrm>
              <a:off x="484095" y="2073012"/>
              <a:ext cx="774566" cy="894306"/>
            </a:xfrm>
            <a:custGeom>
              <a:avLst/>
              <a:gdLst>
                <a:gd name="T0" fmla="*/ 2147483646 w 1493"/>
                <a:gd name="T1" fmla="*/ 2147483646 h 1731"/>
                <a:gd name="T2" fmla="*/ 2147483646 w 1493"/>
                <a:gd name="T3" fmla="*/ 2147483646 h 1731"/>
                <a:gd name="T4" fmla="*/ 2147483646 w 1493"/>
                <a:gd name="T5" fmla="*/ 2147483646 h 1731"/>
                <a:gd name="T6" fmla="*/ 2147483646 w 1493"/>
                <a:gd name="T7" fmla="*/ 2147483646 h 1731"/>
                <a:gd name="T8" fmla="*/ 2147483646 w 1493"/>
                <a:gd name="T9" fmla="*/ 2147483646 h 1731"/>
                <a:gd name="T10" fmla="*/ 2147483646 w 1493"/>
                <a:gd name="T11" fmla="*/ 2147483646 h 1731"/>
                <a:gd name="T12" fmla="*/ 2147483646 w 1493"/>
                <a:gd name="T13" fmla="*/ 2147483646 h 1731"/>
                <a:gd name="T14" fmla="*/ 2147483646 w 1493"/>
                <a:gd name="T15" fmla="*/ 2147483646 h 1731"/>
                <a:gd name="T16" fmla="*/ 2147483646 w 1493"/>
                <a:gd name="T17" fmla="*/ 2147483646 h 1731"/>
                <a:gd name="T18" fmla="*/ 1717345308 w 1493"/>
                <a:gd name="T19" fmla="*/ 2147483646 h 1731"/>
                <a:gd name="T20" fmla="*/ 1462047339 w 1493"/>
                <a:gd name="T21" fmla="*/ 2147483646 h 1731"/>
                <a:gd name="T22" fmla="*/ 1098481343 w 1493"/>
                <a:gd name="T23" fmla="*/ 2147483646 h 1731"/>
                <a:gd name="T24" fmla="*/ 611119177 w 1493"/>
                <a:gd name="T25" fmla="*/ 2147483646 h 1731"/>
                <a:gd name="T26" fmla="*/ 77367785 w 1493"/>
                <a:gd name="T27" fmla="*/ 2147483646 h 1731"/>
                <a:gd name="T28" fmla="*/ 549240770 w 1493"/>
                <a:gd name="T29" fmla="*/ 2147483646 h 1731"/>
                <a:gd name="T30" fmla="*/ 1291861746 w 1493"/>
                <a:gd name="T31" fmla="*/ 2147483646 h 1731"/>
                <a:gd name="T32" fmla="*/ 1895236333 w 1493"/>
                <a:gd name="T33" fmla="*/ 2147483646 h 1731"/>
                <a:gd name="T34" fmla="*/ 2147483646 w 1493"/>
                <a:gd name="T35" fmla="*/ 2147483646 h 1731"/>
                <a:gd name="T36" fmla="*/ 2147483646 w 1493"/>
                <a:gd name="T37" fmla="*/ 2147483646 h 1731"/>
                <a:gd name="T38" fmla="*/ 2147483646 w 1493"/>
                <a:gd name="T39" fmla="*/ 2147483646 h 1731"/>
                <a:gd name="T40" fmla="*/ 2147483646 w 1493"/>
                <a:gd name="T41" fmla="*/ 2147483646 h 1731"/>
                <a:gd name="T42" fmla="*/ 2147483646 w 1493"/>
                <a:gd name="T43" fmla="*/ 1811210874 h 1731"/>
                <a:gd name="T44" fmla="*/ 2147483646 w 1493"/>
                <a:gd name="T45" fmla="*/ 1422528079 h 1731"/>
                <a:gd name="T46" fmla="*/ 2147483646 w 1493"/>
                <a:gd name="T47" fmla="*/ 77736480 h 1731"/>
                <a:gd name="T48" fmla="*/ 2147483646 w 1493"/>
                <a:gd name="T49" fmla="*/ 466419276 h 1731"/>
                <a:gd name="T50" fmla="*/ 2147483646 w 1493"/>
                <a:gd name="T51" fmla="*/ 994996555 h 1731"/>
                <a:gd name="T52" fmla="*/ 2147483646 w 1493"/>
                <a:gd name="T53" fmla="*/ 567465032 h 1731"/>
                <a:gd name="T54" fmla="*/ 2147483646 w 1493"/>
                <a:gd name="T55" fmla="*/ 489728552 h 1731"/>
                <a:gd name="T56" fmla="*/ 2147483646 w 1493"/>
                <a:gd name="T57" fmla="*/ 1212666741 h 1731"/>
                <a:gd name="T58" fmla="*/ 2147483646 w 1493"/>
                <a:gd name="T59" fmla="*/ 1912256630 h 1731"/>
                <a:gd name="T60" fmla="*/ 2147483646 w 1493"/>
                <a:gd name="T61" fmla="*/ 2147483646 h 1731"/>
                <a:gd name="T62" fmla="*/ 2147483646 w 1493"/>
                <a:gd name="T63" fmla="*/ 2147483646 h 1731"/>
                <a:gd name="T64" fmla="*/ 2147483646 w 1493"/>
                <a:gd name="T65" fmla="*/ 2147483646 h 1731"/>
                <a:gd name="T66" fmla="*/ 2147483646 w 1493"/>
                <a:gd name="T67" fmla="*/ 2147483646 h 1731"/>
                <a:gd name="T68" fmla="*/ 2147483646 w 1493"/>
                <a:gd name="T69" fmla="*/ 2147483646 h 1731"/>
                <a:gd name="T70" fmla="*/ 2147483646 w 1493"/>
                <a:gd name="T71" fmla="*/ 2147483646 h 1731"/>
                <a:gd name="T72" fmla="*/ 2147483646 w 1493"/>
                <a:gd name="T73" fmla="*/ 2147483646 h 1731"/>
                <a:gd name="T74" fmla="*/ 2147483646 w 1493"/>
                <a:gd name="T75" fmla="*/ 2147483646 h 1731"/>
                <a:gd name="T76" fmla="*/ 2147483646 w 1493"/>
                <a:gd name="T77" fmla="*/ 2147483646 h 1731"/>
                <a:gd name="T78" fmla="*/ 2147483646 w 1493"/>
                <a:gd name="T79" fmla="*/ 2147483646 h 1731"/>
                <a:gd name="T80" fmla="*/ 2147483646 w 1493"/>
                <a:gd name="T81" fmla="*/ 2147483646 h 1731"/>
                <a:gd name="T82" fmla="*/ 2147483646 w 1493"/>
                <a:gd name="T83" fmla="*/ 2147483646 h 1731"/>
                <a:gd name="T84" fmla="*/ 2147483646 w 1493"/>
                <a:gd name="T85" fmla="*/ 2147483646 h 1731"/>
                <a:gd name="T86" fmla="*/ 2147483646 w 1493"/>
                <a:gd name="T87" fmla="*/ 2147483646 h 1731"/>
                <a:gd name="T88" fmla="*/ 2147483646 w 1493"/>
                <a:gd name="T89" fmla="*/ 2147483646 h 1731"/>
                <a:gd name="T90" fmla="*/ 2147483646 w 1493"/>
                <a:gd name="T91" fmla="*/ 2147483646 h 1731"/>
                <a:gd name="T92" fmla="*/ 2147483646 w 1493"/>
                <a:gd name="T93" fmla="*/ 2147483646 h 1731"/>
                <a:gd name="T94" fmla="*/ 2147483646 w 1493"/>
                <a:gd name="T95" fmla="*/ 2147483646 h 1731"/>
                <a:gd name="T96" fmla="*/ 2147483646 w 1493"/>
                <a:gd name="T97" fmla="*/ 2147483646 h 1731"/>
                <a:gd name="T98" fmla="*/ 2147483646 w 1493"/>
                <a:gd name="T99" fmla="*/ 2147483646 h 1731"/>
                <a:gd name="T100" fmla="*/ 2147483646 w 1493"/>
                <a:gd name="T101" fmla="*/ 2147483646 h 1731"/>
                <a:gd name="T102" fmla="*/ 2147483646 w 1493"/>
                <a:gd name="T103" fmla="*/ 2147483646 h 1731"/>
                <a:gd name="T104" fmla="*/ 2147483646 w 1493"/>
                <a:gd name="T105" fmla="*/ 2147483646 h 1731"/>
                <a:gd name="T106" fmla="*/ 2147483646 w 1493"/>
                <a:gd name="T107" fmla="*/ 2147483646 h 1731"/>
                <a:gd name="T108" fmla="*/ 2147483646 w 1493"/>
                <a:gd name="T109" fmla="*/ 2147483646 h 1731"/>
                <a:gd name="T110" fmla="*/ 2147483646 w 1493"/>
                <a:gd name="T111" fmla="*/ 2147483646 h 1731"/>
                <a:gd name="T112" fmla="*/ 2147483646 w 1493"/>
                <a:gd name="T113" fmla="*/ 2147483646 h 1731"/>
                <a:gd name="T114" fmla="*/ 2147483646 w 1493"/>
                <a:gd name="T115" fmla="*/ 2147483646 h 1731"/>
                <a:gd name="T116" fmla="*/ 2147483646 w 1493"/>
                <a:gd name="T117" fmla="*/ 2147483646 h 1731"/>
                <a:gd name="T118" fmla="*/ 2147483646 w 1493"/>
                <a:gd name="T119" fmla="*/ 2147483646 h 1731"/>
                <a:gd name="T120" fmla="*/ 2147483646 w 1493"/>
                <a:gd name="T121" fmla="*/ 2147483646 h 1731"/>
                <a:gd name="T122" fmla="*/ 2147483646 w 1493"/>
                <a:gd name="T123" fmla="*/ 2147483646 h 17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93"/>
                <a:gd name="T187" fmla="*/ 0 h 1731"/>
                <a:gd name="T188" fmla="*/ 1493 w 1493"/>
                <a:gd name="T189" fmla="*/ 1731 h 17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808080"/>
              </a:solidFill>
              <a:round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21" name="TextBox 24"/>
            <p:cNvSpPr txBox="1"/>
            <p:nvPr/>
          </p:nvSpPr>
          <p:spPr>
            <a:xfrm>
              <a:off x="544334" y="2320816"/>
              <a:ext cx="606750" cy="326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浙江</a:t>
              </a:r>
            </a:p>
          </p:txBody>
        </p:sp>
      </p:grpSp>
      <p:sp>
        <p:nvSpPr>
          <p:cNvPr id="22" name="北京"/>
          <p:cNvSpPr/>
          <p:nvPr/>
        </p:nvSpPr>
        <p:spPr bwMode="auto">
          <a:xfrm>
            <a:off x="709902" y="2138687"/>
            <a:ext cx="656449" cy="805701"/>
          </a:xfrm>
          <a:custGeom>
            <a:avLst/>
            <a:gdLst>
              <a:gd name="T0" fmla="*/ 1955697307 w 636"/>
              <a:gd name="T1" fmla="*/ 2147483646 h 711"/>
              <a:gd name="T2" fmla="*/ 2081164546 w 636"/>
              <a:gd name="T3" fmla="*/ 2147483646 h 711"/>
              <a:gd name="T4" fmla="*/ 2147483646 w 636"/>
              <a:gd name="T5" fmla="*/ 2147483646 h 711"/>
              <a:gd name="T6" fmla="*/ 2147483646 w 636"/>
              <a:gd name="T7" fmla="*/ 2147483646 h 711"/>
              <a:gd name="T8" fmla="*/ 2147483646 w 636"/>
              <a:gd name="T9" fmla="*/ 2147483646 h 711"/>
              <a:gd name="T10" fmla="*/ 2147483646 w 636"/>
              <a:gd name="T11" fmla="*/ 2147483646 h 711"/>
              <a:gd name="T12" fmla="*/ 2147483646 w 636"/>
              <a:gd name="T13" fmla="*/ 2147483646 h 711"/>
              <a:gd name="T14" fmla="*/ 2147483646 w 636"/>
              <a:gd name="T15" fmla="*/ 2147483646 h 711"/>
              <a:gd name="T16" fmla="*/ 2147483646 w 636"/>
              <a:gd name="T17" fmla="*/ 2147483646 h 711"/>
              <a:gd name="T18" fmla="*/ 2147483646 w 636"/>
              <a:gd name="T19" fmla="*/ 2147483646 h 711"/>
              <a:gd name="T20" fmla="*/ 2147483646 w 636"/>
              <a:gd name="T21" fmla="*/ 2147483646 h 711"/>
              <a:gd name="T22" fmla="*/ 2147483646 w 636"/>
              <a:gd name="T23" fmla="*/ 2147483646 h 711"/>
              <a:gd name="T24" fmla="*/ 2147483646 w 636"/>
              <a:gd name="T25" fmla="*/ 2147483646 h 711"/>
              <a:gd name="T26" fmla="*/ 2147483646 w 636"/>
              <a:gd name="T27" fmla="*/ 2147483646 h 711"/>
              <a:gd name="T28" fmla="*/ 2147483646 w 636"/>
              <a:gd name="T29" fmla="*/ 2147483646 h 711"/>
              <a:gd name="T30" fmla="*/ 2147483646 w 636"/>
              <a:gd name="T31" fmla="*/ 2147483646 h 711"/>
              <a:gd name="T32" fmla="*/ 2147483646 w 636"/>
              <a:gd name="T33" fmla="*/ 2147483646 h 711"/>
              <a:gd name="T34" fmla="*/ 2147483646 w 636"/>
              <a:gd name="T35" fmla="*/ 2147483646 h 711"/>
              <a:gd name="T36" fmla="*/ 2147483646 w 636"/>
              <a:gd name="T37" fmla="*/ 2147483646 h 711"/>
              <a:gd name="T38" fmla="*/ 2147483646 w 636"/>
              <a:gd name="T39" fmla="*/ 2147483646 h 711"/>
              <a:gd name="T40" fmla="*/ 2147483646 w 636"/>
              <a:gd name="T41" fmla="*/ 2012369658 h 711"/>
              <a:gd name="T42" fmla="*/ 2147483646 w 636"/>
              <a:gd name="T43" fmla="*/ 2044835641 h 711"/>
              <a:gd name="T44" fmla="*/ 2147483646 w 636"/>
              <a:gd name="T45" fmla="*/ 1785188160 h 711"/>
              <a:gd name="T46" fmla="*/ 2147483646 w 636"/>
              <a:gd name="T47" fmla="*/ 1614781690 h 711"/>
              <a:gd name="T48" fmla="*/ 2147483646 w 636"/>
              <a:gd name="T49" fmla="*/ 1574199161 h 711"/>
              <a:gd name="T50" fmla="*/ 2147483646 w 636"/>
              <a:gd name="T51" fmla="*/ 1306435134 h 711"/>
              <a:gd name="T52" fmla="*/ 2147483646 w 636"/>
              <a:gd name="T53" fmla="*/ 1192844285 h 711"/>
              <a:gd name="T54" fmla="*/ 2147483646 w 636"/>
              <a:gd name="T55" fmla="*/ 1152261756 h 711"/>
              <a:gd name="T56" fmla="*/ 2147483646 w 636"/>
              <a:gd name="T57" fmla="*/ 754633598 h 711"/>
              <a:gd name="T58" fmla="*/ 2147483646 w 636"/>
              <a:gd name="T59" fmla="*/ 397628158 h 711"/>
              <a:gd name="T60" fmla="*/ 2147483646 w 636"/>
              <a:gd name="T61" fmla="*/ 24349437 h 711"/>
              <a:gd name="T62" fmla="*/ 2147483646 w 636"/>
              <a:gd name="T63" fmla="*/ 24349437 h 711"/>
              <a:gd name="T64" fmla="*/ 2147483646 w 636"/>
              <a:gd name="T65" fmla="*/ 227221889 h 711"/>
              <a:gd name="T66" fmla="*/ 2147483646 w 636"/>
              <a:gd name="T67" fmla="*/ 275880573 h 711"/>
              <a:gd name="T68" fmla="*/ 2147483646 w 636"/>
              <a:gd name="T69" fmla="*/ 413820859 h 711"/>
              <a:gd name="T70" fmla="*/ 2125438213 w 636"/>
              <a:gd name="T71" fmla="*/ 511219008 h 711"/>
              <a:gd name="T72" fmla="*/ 1963051071 w 636"/>
              <a:gd name="T73" fmla="*/ 584227128 h 711"/>
              <a:gd name="T74" fmla="*/ 2147483646 w 636"/>
              <a:gd name="T75" fmla="*/ 876381184 h 711"/>
              <a:gd name="T76" fmla="*/ 2147483646 w 636"/>
              <a:gd name="T77" fmla="*/ 1046747062 h 711"/>
              <a:gd name="T78" fmla="*/ 1859758437 w 636"/>
              <a:gd name="T79" fmla="*/ 1127912320 h 711"/>
              <a:gd name="T80" fmla="*/ 1719545899 w 636"/>
              <a:gd name="T81" fmla="*/ 1062980153 h 711"/>
              <a:gd name="T82" fmla="*/ 1594078660 w 636"/>
              <a:gd name="T83" fmla="*/ 1403792892 h 711"/>
              <a:gd name="T84" fmla="*/ 1298870515 w 636"/>
              <a:gd name="T85" fmla="*/ 1760838522 h 711"/>
              <a:gd name="T86" fmla="*/ 1062719107 w 636"/>
              <a:gd name="T87" fmla="*/ 1695906557 h 711"/>
              <a:gd name="T88" fmla="*/ 782294031 w 636"/>
              <a:gd name="T89" fmla="*/ 1842003579 h 711"/>
              <a:gd name="T90" fmla="*/ 664180556 w 636"/>
              <a:gd name="T91" fmla="*/ 2147483646 h 711"/>
              <a:gd name="T92" fmla="*/ 1011053904 w 636"/>
              <a:gd name="T93" fmla="*/ 2147483646 h 711"/>
              <a:gd name="T94" fmla="*/ 1070110641 w 636"/>
              <a:gd name="T95" fmla="*/ 2147483646 h 711"/>
              <a:gd name="T96" fmla="*/ 848704532 w 636"/>
              <a:gd name="T97" fmla="*/ 2147483646 h 711"/>
              <a:gd name="T98" fmla="*/ 464949052 w 636"/>
              <a:gd name="T99" fmla="*/ 2147483646 h 711"/>
              <a:gd name="T100" fmla="*/ 0 w 636"/>
              <a:gd name="T101" fmla="*/ 2147483646 h 711"/>
              <a:gd name="T102" fmla="*/ 73802036 w 636"/>
              <a:gd name="T103" fmla="*/ 2147483646 h 711"/>
              <a:gd name="T104" fmla="*/ 287816610 w 636"/>
              <a:gd name="T105" fmla="*/ 2147483646 h 711"/>
              <a:gd name="T106" fmla="*/ 125467239 w 636"/>
              <a:gd name="T107" fmla="*/ 2147483646 h 711"/>
              <a:gd name="T108" fmla="*/ 184486206 w 636"/>
              <a:gd name="T109" fmla="*/ 2147483646 h 711"/>
              <a:gd name="T110" fmla="*/ 273071311 w 636"/>
              <a:gd name="T111" fmla="*/ 2147483646 h 711"/>
              <a:gd name="T112" fmla="*/ 472302816 w 636"/>
              <a:gd name="T113" fmla="*/ 2147483646 h 711"/>
              <a:gd name="T114" fmla="*/ 686317390 w 636"/>
              <a:gd name="T115" fmla="*/ 2147483646 h 711"/>
              <a:gd name="T116" fmla="*/ 870841366 w 636"/>
              <a:gd name="T117" fmla="*/ 2147483646 h 711"/>
              <a:gd name="T118" fmla="*/ 1158657977 w 636"/>
              <a:gd name="T119" fmla="*/ 2147483646 h 711"/>
              <a:gd name="T120" fmla="*/ 1483356720 w 636"/>
              <a:gd name="T121" fmla="*/ 2147483646 h 71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36"/>
              <a:gd name="T184" fmla="*/ 0 h 711"/>
              <a:gd name="T185" fmla="*/ 636 w 636"/>
              <a:gd name="T186" fmla="*/ 711 h 71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pPr algn="ctr"/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3" name="图示 22"/>
          <p:cNvGraphicFramePr/>
          <p:nvPr>
            <p:extLst>
              <p:ext uri="{D42A27DB-BD31-4B8C-83A1-F6EECF244321}">
                <p14:modId xmlns:p14="http://schemas.microsoft.com/office/powerpoint/2010/main" xmlns="" val="3053165328"/>
              </p:ext>
            </p:extLst>
          </p:nvPr>
        </p:nvGraphicFramePr>
        <p:xfrm>
          <a:off x="228600" y="1479489"/>
          <a:ext cx="3459277" cy="229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24" name="安徽"/>
          <p:cNvSpPr>
            <a:spLocks/>
          </p:cNvSpPr>
          <p:nvPr/>
        </p:nvSpPr>
        <p:spPr bwMode="auto">
          <a:xfrm>
            <a:off x="4750327" y="4499616"/>
            <a:ext cx="633041" cy="778143"/>
          </a:xfrm>
          <a:custGeom>
            <a:avLst/>
            <a:gdLst>
              <a:gd name="T0" fmla="*/ 2147483646 w 1769"/>
              <a:gd name="T1" fmla="*/ 2147483646 h 2242"/>
              <a:gd name="T2" fmla="*/ 2147483646 w 1769"/>
              <a:gd name="T3" fmla="*/ 2147483646 h 2242"/>
              <a:gd name="T4" fmla="*/ 2147483646 w 1769"/>
              <a:gd name="T5" fmla="*/ 2147483646 h 2242"/>
              <a:gd name="T6" fmla="*/ 2147483646 w 1769"/>
              <a:gd name="T7" fmla="*/ 2147483646 h 2242"/>
              <a:gd name="T8" fmla="*/ 2147483646 w 1769"/>
              <a:gd name="T9" fmla="*/ 2147483646 h 2242"/>
              <a:gd name="T10" fmla="*/ 2147483646 w 1769"/>
              <a:gd name="T11" fmla="*/ 2147483646 h 2242"/>
              <a:gd name="T12" fmla="*/ 2147483646 w 1769"/>
              <a:gd name="T13" fmla="*/ 2147483646 h 2242"/>
              <a:gd name="T14" fmla="*/ 2147483646 w 1769"/>
              <a:gd name="T15" fmla="*/ 2147483646 h 2242"/>
              <a:gd name="T16" fmla="*/ 2147483646 w 1769"/>
              <a:gd name="T17" fmla="*/ 2147483646 h 2242"/>
              <a:gd name="T18" fmla="*/ 2147483646 w 1769"/>
              <a:gd name="T19" fmla="*/ 2147483646 h 2242"/>
              <a:gd name="T20" fmla="*/ 2147483646 w 1769"/>
              <a:gd name="T21" fmla="*/ 2147483646 h 2242"/>
              <a:gd name="T22" fmla="*/ 2147483646 w 1769"/>
              <a:gd name="T23" fmla="*/ 2147483646 h 2242"/>
              <a:gd name="T24" fmla="*/ 2147483646 w 1769"/>
              <a:gd name="T25" fmla="*/ 2147483646 h 2242"/>
              <a:gd name="T26" fmla="*/ 2147483646 w 1769"/>
              <a:gd name="T27" fmla="*/ 2147483646 h 2242"/>
              <a:gd name="T28" fmla="*/ 2147483646 w 1769"/>
              <a:gd name="T29" fmla="*/ 2147483646 h 2242"/>
              <a:gd name="T30" fmla="*/ 2147483646 w 1769"/>
              <a:gd name="T31" fmla="*/ 2147483646 h 2242"/>
              <a:gd name="T32" fmla="*/ 2147483646 w 1769"/>
              <a:gd name="T33" fmla="*/ 2147483646 h 2242"/>
              <a:gd name="T34" fmla="*/ 2147483646 w 1769"/>
              <a:gd name="T35" fmla="*/ 2147483646 h 2242"/>
              <a:gd name="T36" fmla="*/ 2147483646 w 1769"/>
              <a:gd name="T37" fmla="*/ 1966425616 h 2242"/>
              <a:gd name="T38" fmla="*/ 2147483646 w 1769"/>
              <a:gd name="T39" fmla="*/ 1655952021 h 2242"/>
              <a:gd name="T40" fmla="*/ 2147483646 w 1769"/>
              <a:gd name="T41" fmla="*/ 788165183 h 2242"/>
              <a:gd name="T42" fmla="*/ 2147483646 w 1769"/>
              <a:gd name="T43" fmla="*/ 0 h 2242"/>
              <a:gd name="T44" fmla="*/ 2147483646 w 1769"/>
              <a:gd name="T45" fmla="*/ 1090704428 h 2242"/>
              <a:gd name="T46" fmla="*/ 2147483646 w 1769"/>
              <a:gd name="T47" fmla="*/ 1847012803 h 2242"/>
              <a:gd name="T48" fmla="*/ 2147483646 w 1769"/>
              <a:gd name="T49" fmla="*/ 2147483646 h 2242"/>
              <a:gd name="T50" fmla="*/ 2147483646 w 1769"/>
              <a:gd name="T51" fmla="*/ 2147483646 h 2242"/>
              <a:gd name="T52" fmla="*/ 2147483646 w 1769"/>
              <a:gd name="T53" fmla="*/ 2147483646 h 2242"/>
              <a:gd name="T54" fmla="*/ 1818621377 w 1769"/>
              <a:gd name="T55" fmla="*/ 2147483646 h 2242"/>
              <a:gd name="T56" fmla="*/ 1858152346 w 1769"/>
              <a:gd name="T57" fmla="*/ 2147483646 h 2242"/>
              <a:gd name="T58" fmla="*/ 1162352436 w 1769"/>
              <a:gd name="T59" fmla="*/ 2147483646 h 2242"/>
              <a:gd name="T60" fmla="*/ 94898151 w 1769"/>
              <a:gd name="T61" fmla="*/ 2147483646 h 2242"/>
              <a:gd name="T62" fmla="*/ 292552794 w 1769"/>
              <a:gd name="T63" fmla="*/ 2147483646 h 2242"/>
              <a:gd name="T64" fmla="*/ 838167058 w 1769"/>
              <a:gd name="T65" fmla="*/ 2147483646 h 2242"/>
              <a:gd name="T66" fmla="*/ 1526068783 w 1769"/>
              <a:gd name="T67" fmla="*/ 2147483646 h 2242"/>
              <a:gd name="T68" fmla="*/ 2147483646 w 1769"/>
              <a:gd name="T69" fmla="*/ 2147483646 h 2242"/>
              <a:gd name="T70" fmla="*/ 2147483646 w 1769"/>
              <a:gd name="T71" fmla="*/ 2147483646 h 2242"/>
              <a:gd name="T72" fmla="*/ 2147483646 w 1769"/>
              <a:gd name="T73" fmla="*/ 2147483646 h 2242"/>
              <a:gd name="T74" fmla="*/ 1834457592 w 1769"/>
              <a:gd name="T75" fmla="*/ 2147483646 h 2242"/>
              <a:gd name="T76" fmla="*/ 2063745018 w 1769"/>
              <a:gd name="T77" fmla="*/ 2147483646 h 2242"/>
              <a:gd name="T78" fmla="*/ 2147483646 w 1769"/>
              <a:gd name="T79" fmla="*/ 2147483646 h 2242"/>
              <a:gd name="T80" fmla="*/ 2147483646 w 1769"/>
              <a:gd name="T81" fmla="*/ 2147483646 h 2242"/>
              <a:gd name="T82" fmla="*/ 2147483646 w 1769"/>
              <a:gd name="T83" fmla="*/ 2147483646 h 2242"/>
              <a:gd name="T84" fmla="*/ 2147483646 w 1769"/>
              <a:gd name="T85" fmla="*/ 2147483646 h 2242"/>
              <a:gd name="T86" fmla="*/ 2147483646 w 1769"/>
              <a:gd name="T87" fmla="*/ 2147483646 h 2242"/>
              <a:gd name="T88" fmla="*/ 2147483646 w 1769"/>
              <a:gd name="T89" fmla="*/ 2147483646 h 2242"/>
              <a:gd name="T90" fmla="*/ 2147483646 w 1769"/>
              <a:gd name="T91" fmla="*/ 2147483646 h 2242"/>
              <a:gd name="T92" fmla="*/ 2147483646 w 1769"/>
              <a:gd name="T93" fmla="*/ 2147483646 h 2242"/>
              <a:gd name="T94" fmla="*/ 2147483646 w 1769"/>
              <a:gd name="T95" fmla="*/ 2147483646 h 2242"/>
              <a:gd name="T96" fmla="*/ 2147483646 w 1769"/>
              <a:gd name="T97" fmla="*/ 2147483646 h 2242"/>
              <a:gd name="T98" fmla="*/ 2147483646 w 1769"/>
              <a:gd name="T99" fmla="*/ 2147483646 h 2242"/>
              <a:gd name="T100" fmla="*/ 2147483646 w 1769"/>
              <a:gd name="T101" fmla="*/ 2147483646 h 2242"/>
              <a:gd name="T102" fmla="*/ 2147483646 w 1769"/>
              <a:gd name="T103" fmla="*/ 2147483646 h 2242"/>
              <a:gd name="T104" fmla="*/ 2147483646 w 1769"/>
              <a:gd name="T105" fmla="*/ 2147483646 h 2242"/>
              <a:gd name="T106" fmla="*/ 2147483646 w 1769"/>
              <a:gd name="T107" fmla="*/ 2147483646 h 2242"/>
              <a:gd name="T108" fmla="*/ 2147483646 w 1769"/>
              <a:gd name="T109" fmla="*/ 2147483646 h 2242"/>
              <a:gd name="T110" fmla="*/ 2147483646 w 1769"/>
              <a:gd name="T111" fmla="*/ 2147483646 h 2242"/>
              <a:gd name="T112" fmla="*/ 2147483646 w 1769"/>
              <a:gd name="T113" fmla="*/ 2147483646 h 2242"/>
              <a:gd name="T114" fmla="*/ 2147483646 w 1769"/>
              <a:gd name="T115" fmla="*/ 2147483646 h 2242"/>
              <a:gd name="T116" fmla="*/ 2147483646 w 1769"/>
              <a:gd name="T117" fmla="*/ 2147483646 h 2242"/>
              <a:gd name="T118" fmla="*/ 2147483646 w 1769"/>
              <a:gd name="T119" fmla="*/ 2147483646 h 2242"/>
              <a:gd name="T120" fmla="*/ 2147483646 w 1769"/>
              <a:gd name="T121" fmla="*/ 2147483646 h 224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769"/>
              <a:gd name="T184" fmla="*/ 0 h 2242"/>
              <a:gd name="T185" fmla="*/ 1769 w 1769"/>
              <a:gd name="T186" fmla="*/ 2242 h 224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769" h="2242">
                <a:moveTo>
                  <a:pt x="1750" y="1441"/>
                </a:moveTo>
                <a:lnTo>
                  <a:pt x="1743" y="1437"/>
                </a:lnTo>
                <a:lnTo>
                  <a:pt x="1736" y="1432"/>
                </a:lnTo>
                <a:lnTo>
                  <a:pt x="1731" y="1430"/>
                </a:lnTo>
                <a:lnTo>
                  <a:pt x="1725" y="1429"/>
                </a:lnTo>
                <a:lnTo>
                  <a:pt x="1718" y="1430"/>
                </a:lnTo>
                <a:lnTo>
                  <a:pt x="1711" y="1431"/>
                </a:lnTo>
                <a:lnTo>
                  <a:pt x="1695" y="1433"/>
                </a:lnTo>
                <a:lnTo>
                  <a:pt x="1682" y="1435"/>
                </a:lnTo>
                <a:lnTo>
                  <a:pt x="1676" y="1433"/>
                </a:lnTo>
                <a:lnTo>
                  <a:pt x="1673" y="1431"/>
                </a:lnTo>
                <a:lnTo>
                  <a:pt x="1671" y="1429"/>
                </a:lnTo>
                <a:lnTo>
                  <a:pt x="1668" y="1424"/>
                </a:lnTo>
                <a:lnTo>
                  <a:pt x="1666" y="1414"/>
                </a:lnTo>
                <a:lnTo>
                  <a:pt x="1666" y="1404"/>
                </a:lnTo>
                <a:lnTo>
                  <a:pt x="1666" y="1393"/>
                </a:lnTo>
                <a:lnTo>
                  <a:pt x="1665" y="1386"/>
                </a:lnTo>
                <a:lnTo>
                  <a:pt x="1663" y="1383"/>
                </a:lnTo>
                <a:lnTo>
                  <a:pt x="1662" y="1382"/>
                </a:lnTo>
                <a:lnTo>
                  <a:pt x="1661" y="1381"/>
                </a:lnTo>
                <a:lnTo>
                  <a:pt x="1660" y="1381"/>
                </a:lnTo>
                <a:lnTo>
                  <a:pt x="1649" y="1386"/>
                </a:lnTo>
                <a:lnTo>
                  <a:pt x="1635" y="1395"/>
                </a:lnTo>
                <a:lnTo>
                  <a:pt x="1630" y="1397"/>
                </a:lnTo>
                <a:lnTo>
                  <a:pt x="1625" y="1398"/>
                </a:lnTo>
                <a:lnTo>
                  <a:pt x="1622" y="1397"/>
                </a:lnTo>
                <a:lnTo>
                  <a:pt x="1617" y="1397"/>
                </a:lnTo>
                <a:lnTo>
                  <a:pt x="1610" y="1393"/>
                </a:lnTo>
                <a:lnTo>
                  <a:pt x="1600" y="1388"/>
                </a:lnTo>
                <a:lnTo>
                  <a:pt x="1596" y="1386"/>
                </a:lnTo>
                <a:lnTo>
                  <a:pt x="1592" y="1386"/>
                </a:lnTo>
                <a:lnTo>
                  <a:pt x="1590" y="1387"/>
                </a:lnTo>
                <a:lnTo>
                  <a:pt x="1587" y="1389"/>
                </a:lnTo>
                <a:lnTo>
                  <a:pt x="1581" y="1397"/>
                </a:lnTo>
                <a:lnTo>
                  <a:pt x="1573" y="1404"/>
                </a:lnTo>
                <a:lnTo>
                  <a:pt x="1566" y="1407"/>
                </a:lnTo>
                <a:lnTo>
                  <a:pt x="1558" y="1411"/>
                </a:lnTo>
                <a:lnTo>
                  <a:pt x="1547" y="1412"/>
                </a:lnTo>
                <a:lnTo>
                  <a:pt x="1535" y="1414"/>
                </a:lnTo>
                <a:lnTo>
                  <a:pt x="1512" y="1416"/>
                </a:lnTo>
                <a:lnTo>
                  <a:pt x="1496" y="1418"/>
                </a:lnTo>
                <a:lnTo>
                  <a:pt x="1483" y="1419"/>
                </a:lnTo>
                <a:lnTo>
                  <a:pt x="1468" y="1420"/>
                </a:lnTo>
                <a:lnTo>
                  <a:pt x="1461" y="1420"/>
                </a:lnTo>
                <a:lnTo>
                  <a:pt x="1455" y="1419"/>
                </a:lnTo>
                <a:lnTo>
                  <a:pt x="1452" y="1418"/>
                </a:lnTo>
                <a:lnTo>
                  <a:pt x="1449" y="1416"/>
                </a:lnTo>
                <a:lnTo>
                  <a:pt x="1447" y="1410"/>
                </a:lnTo>
                <a:lnTo>
                  <a:pt x="1442" y="1404"/>
                </a:lnTo>
                <a:lnTo>
                  <a:pt x="1438" y="1399"/>
                </a:lnTo>
                <a:lnTo>
                  <a:pt x="1430" y="1394"/>
                </a:lnTo>
                <a:lnTo>
                  <a:pt x="1428" y="1391"/>
                </a:lnTo>
                <a:lnTo>
                  <a:pt x="1427" y="1388"/>
                </a:lnTo>
                <a:lnTo>
                  <a:pt x="1426" y="1385"/>
                </a:lnTo>
                <a:lnTo>
                  <a:pt x="1427" y="1381"/>
                </a:lnTo>
                <a:lnTo>
                  <a:pt x="1428" y="1379"/>
                </a:lnTo>
                <a:lnTo>
                  <a:pt x="1430" y="1375"/>
                </a:lnTo>
                <a:lnTo>
                  <a:pt x="1434" y="1373"/>
                </a:lnTo>
                <a:lnTo>
                  <a:pt x="1438" y="1372"/>
                </a:lnTo>
                <a:lnTo>
                  <a:pt x="1445" y="1369"/>
                </a:lnTo>
                <a:lnTo>
                  <a:pt x="1452" y="1364"/>
                </a:lnTo>
                <a:lnTo>
                  <a:pt x="1459" y="1359"/>
                </a:lnTo>
                <a:lnTo>
                  <a:pt x="1465" y="1348"/>
                </a:lnTo>
                <a:lnTo>
                  <a:pt x="1468" y="1341"/>
                </a:lnTo>
                <a:lnTo>
                  <a:pt x="1472" y="1334"/>
                </a:lnTo>
                <a:lnTo>
                  <a:pt x="1473" y="1325"/>
                </a:lnTo>
                <a:lnTo>
                  <a:pt x="1476" y="1317"/>
                </a:lnTo>
                <a:lnTo>
                  <a:pt x="1477" y="1301"/>
                </a:lnTo>
                <a:lnTo>
                  <a:pt x="1477" y="1291"/>
                </a:lnTo>
                <a:lnTo>
                  <a:pt x="1477" y="1279"/>
                </a:lnTo>
                <a:lnTo>
                  <a:pt x="1476" y="1262"/>
                </a:lnTo>
                <a:lnTo>
                  <a:pt x="1474" y="1254"/>
                </a:lnTo>
                <a:lnTo>
                  <a:pt x="1472" y="1247"/>
                </a:lnTo>
                <a:lnTo>
                  <a:pt x="1471" y="1244"/>
                </a:lnTo>
                <a:lnTo>
                  <a:pt x="1468" y="1242"/>
                </a:lnTo>
                <a:lnTo>
                  <a:pt x="1466" y="1241"/>
                </a:lnTo>
                <a:lnTo>
                  <a:pt x="1465" y="1240"/>
                </a:lnTo>
                <a:lnTo>
                  <a:pt x="1460" y="1240"/>
                </a:lnTo>
                <a:lnTo>
                  <a:pt x="1457" y="1241"/>
                </a:lnTo>
                <a:lnTo>
                  <a:pt x="1454" y="1243"/>
                </a:lnTo>
                <a:lnTo>
                  <a:pt x="1452" y="1247"/>
                </a:lnTo>
                <a:lnTo>
                  <a:pt x="1449" y="1249"/>
                </a:lnTo>
                <a:lnTo>
                  <a:pt x="1448" y="1253"/>
                </a:lnTo>
                <a:lnTo>
                  <a:pt x="1446" y="1254"/>
                </a:lnTo>
                <a:lnTo>
                  <a:pt x="1443" y="1255"/>
                </a:lnTo>
                <a:lnTo>
                  <a:pt x="1441" y="1254"/>
                </a:lnTo>
                <a:lnTo>
                  <a:pt x="1440" y="1252"/>
                </a:lnTo>
                <a:lnTo>
                  <a:pt x="1439" y="1249"/>
                </a:lnTo>
                <a:lnTo>
                  <a:pt x="1438" y="1246"/>
                </a:lnTo>
                <a:lnTo>
                  <a:pt x="1436" y="1238"/>
                </a:lnTo>
                <a:lnTo>
                  <a:pt x="1435" y="1230"/>
                </a:lnTo>
                <a:lnTo>
                  <a:pt x="1434" y="1228"/>
                </a:lnTo>
                <a:lnTo>
                  <a:pt x="1432" y="1227"/>
                </a:lnTo>
                <a:lnTo>
                  <a:pt x="1429" y="1228"/>
                </a:lnTo>
                <a:lnTo>
                  <a:pt x="1427" y="1230"/>
                </a:lnTo>
                <a:lnTo>
                  <a:pt x="1420" y="1237"/>
                </a:lnTo>
                <a:lnTo>
                  <a:pt x="1413" y="1246"/>
                </a:lnTo>
                <a:lnTo>
                  <a:pt x="1409" y="1250"/>
                </a:lnTo>
                <a:lnTo>
                  <a:pt x="1405" y="1253"/>
                </a:lnTo>
                <a:lnTo>
                  <a:pt x="1401" y="1254"/>
                </a:lnTo>
                <a:lnTo>
                  <a:pt x="1397" y="1255"/>
                </a:lnTo>
                <a:lnTo>
                  <a:pt x="1395" y="1255"/>
                </a:lnTo>
                <a:lnTo>
                  <a:pt x="1391" y="1254"/>
                </a:lnTo>
                <a:lnTo>
                  <a:pt x="1389" y="1252"/>
                </a:lnTo>
                <a:lnTo>
                  <a:pt x="1388" y="1248"/>
                </a:lnTo>
                <a:lnTo>
                  <a:pt x="1386" y="1243"/>
                </a:lnTo>
                <a:lnTo>
                  <a:pt x="1386" y="1240"/>
                </a:lnTo>
                <a:lnTo>
                  <a:pt x="1388" y="1236"/>
                </a:lnTo>
                <a:lnTo>
                  <a:pt x="1389" y="1231"/>
                </a:lnTo>
                <a:lnTo>
                  <a:pt x="1392" y="1223"/>
                </a:lnTo>
                <a:lnTo>
                  <a:pt x="1394" y="1215"/>
                </a:lnTo>
                <a:lnTo>
                  <a:pt x="1394" y="1211"/>
                </a:lnTo>
                <a:lnTo>
                  <a:pt x="1392" y="1208"/>
                </a:lnTo>
                <a:lnTo>
                  <a:pt x="1389" y="1205"/>
                </a:lnTo>
                <a:lnTo>
                  <a:pt x="1385" y="1204"/>
                </a:lnTo>
                <a:lnTo>
                  <a:pt x="1376" y="1202"/>
                </a:lnTo>
                <a:lnTo>
                  <a:pt x="1363" y="1202"/>
                </a:lnTo>
                <a:lnTo>
                  <a:pt x="1354" y="1202"/>
                </a:lnTo>
                <a:lnTo>
                  <a:pt x="1347" y="1200"/>
                </a:lnTo>
                <a:lnTo>
                  <a:pt x="1341" y="1198"/>
                </a:lnTo>
                <a:lnTo>
                  <a:pt x="1336" y="1194"/>
                </a:lnTo>
                <a:lnTo>
                  <a:pt x="1333" y="1191"/>
                </a:lnTo>
                <a:lnTo>
                  <a:pt x="1329" y="1186"/>
                </a:lnTo>
                <a:lnTo>
                  <a:pt x="1328" y="1179"/>
                </a:lnTo>
                <a:lnTo>
                  <a:pt x="1327" y="1172"/>
                </a:lnTo>
                <a:lnTo>
                  <a:pt x="1326" y="1167"/>
                </a:lnTo>
                <a:lnTo>
                  <a:pt x="1323" y="1164"/>
                </a:lnTo>
                <a:lnTo>
                  <a:pt x="1320" y="1160"/>
                </a:lnTo>
                <a:lnTo>
                  <a:pt x="1314" y="1158"/>
                </a:lnTo>
                <a:lnTo>
                  <a:pt x="1306" y="1154"/>
                </a:lnTo>
                <a:lnTo>
                  <a:pt x="1296" y="1150"/>
                </a:lnTo>
                <a:lnTo>
                  <a:pt x="1288" y="1146"/>
                </a:lnTo>
                <a:lnTo>
                  <a:pt x="1282" y="1141"/>
                </a:lnTo>
                <a:lnTo>
                  <a:pt x="1278" y="1136"/>
                </a:lnTo>
                <a:lnTo>
                  <a:pt x="1276" y="1133"/>
                </a:lnTo>
                <a:lnTo>
                  <a:pt x="1275" y="1128"/>
                </a:lnTo>
                <a:lnTo>
                  <a:pt x="1275" y="1124"/>
                </a:lnTo>
                <a:lnTo>
                  <a:pt x="1276" y="1116"/>
                </a:lnTo>
                <a:lnTo>
                  <a:pt x="1278" y="1108"/>
                </a:lnTo>
                <a:lnTo>
                  <a:pt x="1278" y="1098"/>
                </a:lnTo>
                <a:lnTo>
                  <a:pt x="1278" y="1090"/>
                </a:lnTo>
                <a:lnTo>
                  <a:pt x="1276" y="1083"/>
                </a:lnTo>
                <a:lnTo>
                  <a:pt x="1273" y="1079"/>
                </a:lnTo>
                <a:lnTo>
                  <a:pt x="1273" y="1078"/>
                </a:lnTo>
                <a:lnTo>
                  <a:pt x="1275" y="1076"/>
                </a:lnTo>
                <a:lnTo>
                  <a:pt x="1277" y="1073"/>
                </a:lnTo>
                <a:lnTo>
                  <a:pt x="1282" y="1071"/>
                </a:lnTo>
                <a:lnTo>
                  <a:pt x="1290" y="1065"/>
                </a:lnTo>
                <a:lnTo>
                  <a:pt x="1302" y="1057"/>
                </a:lnTo>
                <a:lnTo>
                  <a:pt x="1316" y="1046"/>
                </a:lnTo>
                <a:lnTo>
                  <a:pt x="1332" y="1035"/>
                </a:lnTo>
                <a:lnTo>
                  <a:pt x="1344" y="1025"/>
                </a:lnTo>
                <a:lnTo>
                  <a:pt x="1353" y="1015"/>
                </a:lnTo>
                <a:lnTo>
                  <a:pt x="1360" y="1005"/>
                </a:lnTo>
                <a:lnTo>
                  <a:pt x="1365" y="998"/>
                </a:lnTo>
                <a:lnTo>
                  <a:pt x="1369" y="990"/>
                </a:lnTo>
                <a:lnTo>
                  <a:pt x="1373" y="982"/>
                </a:lnTo>
                <a:lnTo>
                  <a:pt x="1375" y="978"/>
                </a:lnTo>
                <a:lnTo>
                  <a:pt x="1375" y="973"/>
                </a:lnTo>
                <a:lnTo>
                  <a:pt x="1376" y="969"/>
                </a:lnTo>
                <a:lnTo>
                  <a:pt x="1375" y="965"/>
                </a:lnTo>
                <a:lnTo>
                  <a:pt x="1373" y="956"/>
                </a:lnTo>
                <a:lnTo>
                  <a:pt x="1372" y="944"/>
                </a:lnTo>
                <a:lnTo>
                  <a:pt x="1372" y="932"/>
                </a:lnTo>
                <a:lnTo>
                  <a:pt x="1372" y="919"/>
                </a:lnTo>
                <a:lnTo>
                  <a:pt x="1371" y="907"/>
                </a:lnTo>
                <a:lnTo>
                  <a:pt x="1370" y="899"/>
                </a:lnTo>
                <a:lnTo>
                  <a:pt x="1367" y="895"/>
                </a:lnTo>
                <a:lnTo>
                  <a:pt x="1366" y="891"/>
                </a:lnTo>
                <a:lnTo>
                  <a:pt x="1363" y="890"/>
                </a:lnTo>
                <a:lnTo>
                  <a:pt x="1359" y="889"/>
                </a:lnTo>
                <a:lnTo>
                  <a:pt x="1353" y="888"/>
                </a:lnTo>
                <a:lnTo>
                  <a:pt x="1348" y="885"/>
                </a:lnTo>
                <a:lnTo>
                  <a:pt x="1346" y="884"/>
                </a:lnTo>
                <a:lnTo>
                  <a:pt x="1345" y="882"/>
                </a:lnTo>
                <a:lnTo>
                  <a:pt x="1344" y="878"/>
                </a:lnTo>
                <a:lnTo>
                  <a:pt x="1342" y="875"/>
                </a:lnTo>
                <a:lnTo>
                  <a:pt x="1339" y="864"/>
                </a:lnTo>
                <a:lnTo>
                  <a:pt x="1333" y="851"/>
                </a:lnTo>
                <a:lnTo>
                  <a:pt x="1332" y="846"/>
                </a:lnTo>
                <a:lnTo>
                  <a:pt x="1332" y="843"/>
                </a:lnTo>
                <a:lnTo>
                  <a:pt x="1333" y="839"/>
                </a:lnTo>
                <a:lnTo>
                  <a:pt x="1334" y="837"/>
                </a:lnTo>
                <a:lnTo>
                  <a:pt x="1338" y="836"/>
                </a:lnTo>
                <a:lnTo>
                  <a:pt x="1341" y="834"/>
                </a:lnTo>
                <a:lnTo>
                  <a:pt x="1346" y="834"/>
                </a:lnTo>
                <a:lnTo>
                  <a:pt x="1352" y="834"/>
                </a:lnTo>
                <a:lnTo>
                  <a:pt x="1363" y="834"/>
                </a:lnTo>
                <a:lnTo>
                  <a:pt x="1373" y="832"/>
                </a:lnTo>
                <a:lnTo>
                  <a:pt x="1384" y="830"/>
                </a:lnTo>
                <a:lnTo>
                  <a:pt x="1394" y="828"/>
                </a:lnTo>
                <a:lnTo>
                  <a:pt x="1408" y="827"/>
                </a:lnTo>
                <a:lnTo>
                  <a:pt x="1426" y="827"/>
                </a:lnTo>
                <a:lnTo>
                  <a:pt x="1435" y="828"/>
                </a:lnTo>
                <a:lnTo>
                  <a:pt x="1445" y="830"/>
                </a:lnTo>
                <a:lnTo>
                  <a:pt x="1452" y="832"/>
                </a:lnTo>
                <a:lnTo>
                  <a:pt x="1459" y="833"/>
                </a:lnTo>
                <a:lnTo>
                  <a:pt x="1471" y="840"/>
                </a:lnTo>
                <a:lnTo>
                  <a:pt x="1484" y="849"/>
                </a:lnTo>
                <a:lnTo>
                  <a:pt x="1496" y="859"/>
                </a:lnTo>
                <a:lnTo>
                  <a:pt x="1505" y="869"/>
                </a:lnTo>
                <a:lnTo>
                  <a:pt x="1511" y="876"/>
                </a:lnTo>
                <a:lnTo>
                  <a:pt x="1517" y="881"/>
                </a:lnTo>
                <a:lnTo>
                  <a:pt x="1521" y="882"/>
                </a:lnTo>
                <a:lnTo>
                  <a:pt x="1523" y="883"/>
                </a:lnTo>
                <a:lnTo>
                  <a:pt x="1526" y="883"/>
                </a:lnTo>
                <a:lnTo>
                  <a:pt x="1527" y="883"/>
                </a:lnTo>
                <a:lnTo>
                  <a:pt x="1529" y="881"/>
                </a:lnTo>
                <a:lnTo>
                  <a:pt x="1533" y="876"/>
                </a:lnTo>
                <a:lnTo>
                  <a:pt x="1535" y="870"/>
                </a:lnTo>
                <a:lnTo>
                  <a:pt x="1539" y="862"/>
                </a:lnTo>
                <a:lnTo>
                  <a:pt x="1543" y="850"/>
                </a:lnTo>
                <a:lnTo>
                  <a:pt x="1549" y="837"/>
                </a:lnTo>
                <a:lnTo>
                  <a:pt x="1553" y="830"/>
                </a:lnTo>
                <a:lnTo>
                  <a:pt x="1555" y="824"/>
                </a:lnTo>
                <a:lnTo>
                  <a:pt x="1556" y="817"/>
                </a:lnTo>
                <a:lnTo>
                  <a:pt x="1558" y="811"/>
                </a:lnTo>
                <a:lnTo>
                  <a:pt x="1556" y="797"/>
                </a:lnTo>
                <a:lnTo>
                  <a:pt x="1555" y="783"/>
                </a:lnTo>
                <a:lnTo>
                  <a:pt x="1553" y="767"/>
                </a:lnTo>
                <a:lnTo>
                  <a:pt x="1549" y="751"/>
                </a:lnTo>
                <a:lnTo>
                  <a:pt x="1548" y="744"/>
                </a:lnTo>
                <a:lnTo>
                  <a:pt x="1545" y="738"/>
                </a:lnTo>
                <a:lnTo>
                  <a:pt x="1540" y="732"/>
                </a:lnTo>
                <a:lnTo>
                  <a:pt x="1535" y="729"/>
                </a:lnTo>
                <a:lnTo>
                  <a:pt x="1523" y="721"/>
                </a:lnTo>
                <a:lnTo>
                  <a:pt x="1512" y="717"/>
                </a:lnTo>
                <a:lnTo>
                  <a:pt x="1503" y="713"/>
                </a:lnTo>
                <a:lnTo>
                  <a:pt x="1493" y="707"/>
                </a:lnTo>
                <a:lnTo>
                  <a:pt x="1489" y="704"/>
                </a:lnTo>
                <a:lnTo>
                  <a:pt x="1485" y="700"/>
                </a:lnTo>
                <a:lnTo>
                  <a:pt x="1482" y="696"/>
                </a:lnTo>
                <a:lnTo>
                  <a:pt x="1479" y="692"/>
                </a:lnTo>
                <a:lnTo>
                  <a:pt x="1474" y="683"/>
                </a:lnTo>
                <a:lnTo>
                  <a:pt x="1470" y="676"/>
                </a:lnTo>
                <a:lnTo>
                  <a:pt x="1467" y="674"/>
                </a:lnTo>
                <a:lnTo>
                  <a:pt x="1465" y="673"/>
                </a:lnTo>
                <a:lnTo>
                  <a:pt x="1461" y="671"/>
                </a:lnTo>
                <a:lnTo>
                  <a:pt x="1458" y="671"/>
                </a:lnTo>
                <a:lnTo>
                  <a:pt x="1446" y="671"/>
                </a:lnTo>
                <a:lnTo>
                  <a:pt x="1432" y="671"/>
                </a:lnTo>
                <a:lnTo>
                  <a:pt x="1424" y="673"/>
                </a:lnTo>
                <a:lnTo>
                  <a:pt x="1417" y="675"/>
                </a:lnTo>
                <a:lnTo>
                  <a:pt x="1411" y="677"/>
                </a:lnTo>
                <a:lnTo>
                  <a:pt x="1407" y="682"/>
                </a:lnTo>
                <a:lnTo>
                  <a:pt x="1403" y="688"/>
                </a:lnTo>
                <a:lnTo>
                  <a:pt x="1402" y="694"/>
                </a:lnTo>
                <a:lnTo>
                  <a:pt x="1401" y="701"/>
                </a:lnTo>
                <a:lnTo>
                  <a:pt x="1401" y="707"/>
                </a:lnTo>
                <a:lnTo>
                  <a:pt x="1401" y="713"/>
                </a:lnTo>
                <a:lnTo>
                  <a:pt x="1398" y="718"/>
                </a:lnTo>
                <a:lnTo>
                  <a:pt x="1396" y="721"/>
                </a:lnTo>
                <a:lnTo>
                  <a:pt x="1391" y="725"/>
                </a:lnTo>
                <a:lnTo>
                  <a:pt x="1386" y="727"/>
                </a:lnTo>
                <a:lnTo>
                  <a:pt x="1384" y="731"/>
                </a:lnTo>
                <a:lnTo>
                  <a:pt x="1383" y="734"/>
                </a:lnTo>
                <a:lnTo>
                  <a:pt x="1383" y="739"/>
                </a:lnTo>
                <a:lnTo>
                  <a:pt x="1384" y="750"/>
                </a:lnTo>
                <a:lnTo>
                  <a:pt x="1385" y="761"/>
                </a:lnTo>
                <a:lnTo>
                  <a:pt x="1385" y="764"/>
                </a:lnTo>
                <a:lnTo>
                  <a:pt x="1383" y="768"/>
                </a:lnTo>
                <a:lnTo>
                  <a:pt x="1380" y="770"/>
                </a:lnTo>
                <a:lnTo>
                  <a:pt x="1378" y="773"/>
                </a:lnTo>
                <a:lnTo>
                  <a:pt x="1371" y="774"/>
                </a:lnTo>
                <a:lnTo>
                  <a:pt x="1363" y="775"/>
                </a:lnTo>
                <a:lnTo>
                  <a:pt x="1352" y="775"/>
                </a:lnTo>
                <a:lnTo>
                  <a:pt x="1338" y="776"/>
                </a:lnTo>
                <a:lnTo>
                  <a:pt x="1322" y="778"/>
                </a:lnTo>
                <a:lnTo>
                  <a:pt x="1310" y="777"/>
                </a:lnTo>
                <a:lnTo>
                  <a:pt x="1301" y="776"/>
                </a:lnTo>
                <a:lnTo>
                  <a:pt x="1288" y="776"/>
                </a:lnTo>
                <a:lnTo>
                  <a:pt x="1277" y="777"/>
                </a:lnTo>
                <a:lnTo>
                  <a:pt x="1269" y="780"/>
                </a:lnTo>
                <a:lnTo>
                  <a:pt x="1262" y="782"/>
                </a:lnTo>
                <a:lnTo>
                  <a:pt x="1256" y="782"/>
                </a:lnTo>
                <a:lnTo>
                  <a:pt x="1249" y="780"/>
                </a:lnTo>
                <a:lnTo>
                  <a:pt x="1243" y="775"/>
                </a:lnTo>
                <a:lnTo>
                  <a:pt x="1234" y="767"/>
                </a:lnTo>
                <a:lnTo>
                  <a:pt x="1222" y="756"/>
                </a:lnTo>
                <a:lnTo>
                  <a:pt x="1212" y="743"/>
                </a:lnTo>
                <a:lnTo>
                  <a:pt x="1205" y="731"/>
                </a:lnTo>
                <a:lnTo>
                  <a:pt x="1200" y="723"/>
                </a:lnTo>
                <a:lnTo>
                  <a:pt x="1197" y="714"/>
                </a:lnTo>
                <a:lnTo>
                  <a:pt x="1197" y="707"/>
                </a:lnTo>
                <a:lnTo>
                  <a:pt x="1197" y="701"/>
                </a:lnTo>
                <a:lnTo>
                  <a:pt x="1205" y="692"/>
                </a:lnTo>
                <a:lnTo>
                  <a:pt x="1209" y="680"/>
                </a:lnTo>
                <a:lnTo>
                  <a:pt x="1201" y="667"/>
                </a:lnTo>
                <a:lnTo>
                  <a:pt x="1190" y="650"/>
                </a:lnTo>
                <a:lnTo>
                  <a:pt x="1186" y="637"/>
                </a:lnTo>
                <a:lnTo>
                  <a:pt x="1183" y="625"/>
                </a:lnTo>
                <a:lnTo>
                  <a:pt x="1181" y="614"/>
                </a:lnTo>
                <a:lnTo>
                  <a:pt x="1178" y="592"/>
                </a:lnTo>
                <a:lnTo>
                  <a:pt x="1177" y="585"/>
                </a:lnTo>
                <a:lnTo>
                  <a:pt x="1176" y="579"/>
                </a:lnTo>
                <a:lnTo>
                  <a:pt x="1174" y="574"/>
                </a:lnTo>
                <a:lnTo>
                  <a:pt x="1171" y="569"/>
                </a:lnTo>
                <a:lnTo>
                  <a:pt x="1168" y="567"/>
                </a:lnTo>
                <a:lnTo>
                  <a:pt x="1164" y="565"/>
                </a:lnTo>
                <a:lnTo>
                  <a:pt x="1161" y="563"/>
                </a:lnTo>
                <a:lnTo>
                  <a:pt x="1157" y="563"/>
                </a:lnTo>
                <a:lnTo>
                  <a:pt x="1153" y="566"/>
                </a:lnTo>
                <a:lnTo>
                  <a:pt x="1150" y="569"/>
                </a:lnTo>
                <a:lnTo>
                  <a:pt x="1146" y="576"/>
                </a:lnTo>
                <a:lnTo>
                  <a:pt x="1144" y="584"/>
                </a:lnTo>
                <a:lnTo>
                  <a:pt x="1142" y="592"/>
                </a:lnTo>
                <a:lnTo>
                  <a:pt x="1139" y="598"/>
                </a:lnTo>
                <a:lnTo>
                  <a:pt x="1137" y="604"/>
                </a:lnTo>
                <a:lnTo>
                  <a:pt x="1133" y="606"/>
                </a:lnTo>
                <a:lnTo>
                  <a:pt x="1127" y="610"/>
                </a:lnTo>
                <a:lnTo>
                  <a:pt x="1120" y="611"/>
                </a:lnTo>
                <a:lnTo>
                  <a:pt x="1113" y="612"/>
                </a:lnTo>
                <a:lnTo>
                  <a:pt x="1106" y="612"/>
                </a:lnTo>
                <a:lnTo>
                  <a:pt x="1100" y="612"/>
                </a:lnTo>
                <a:lnTo>
                  <a:pt x="1098" y="611"/>
                </a:lnTo>
                <a:lnTo>
                  <a:pt x="1095" y="609"/>
                </a:lnTo>
                <a:lnTo>
                  <a:pt x="1094" y="604"/>
                </a:lnTo>
                <a:lnTo>
                  <a:pt x="1092" y="598"/>
                </a:lnTo>
                <a:lnTo>
                  <a:pt x="1089" y="592"/>
                </a:lnTo>
                <a:lnTo>
                  <a:pt x="1086" y="587"/>
                </a:lnTo>
                <a:lnTo>
                  <a:pt x="1081" y="581"/>
                </a:lnTo>
                <a:lnTo>
                  <a:pt x="1080" y="576"/>
                </a:lnTo>
                <a:lnTo>
                  <a:pt x="1079" y="573"/>
                </a:lnTo>
                <a:lnTo>
                  <a:pt x="1077" y="568"/>
                </a:lnTo>
                <a:lnTo>
                  <a:pt x="1079" y="565"/>
                </a:lnTo>
                <a:lnTo>
                  <a:pt x="1080" y="556"/>
                </a:lnTo>
                <a:lnTo>
                  <a:pt x="1081" y="547"/>
                </a:lnTo>
                <a:lnTo>
                  <a:pt x="1081" y="537"/>
                </a:lnTo>
                <a:lnTo>
                  <a:pt x="1083" y="530"/>
                </a:lnTo>
                <a:lnTo>
                  <a:pt x="1087" y="525"/>
                </a:lnTo>
                <a:lnTo>
                  <a:pt x="1092" y="519"/>
                </a:lnTo>
                <a:lnTo>
                  <a:pt x="1095" y="516"/>
                </a:lnTo>
                <a:lnTo>
                  <a:pt x="1096" y="512"/>
                </a:lnTo>
                <a:lnTo>
                  <a:pt x="1098" y="510"/>
                </a:lnTo>
                <a:lnTo>
                  <a:pt x="1099" y="506"/>
                </a:lnTo>
                <a:lnTo>
                  <a:pt x="1098" y="498"/>
                </a:lnTo>
                <a:lnTo>
                  <a:pt x="1096" y="488"/>
                </a:lnTo>
                <a:lnTo>
                  <a:pt x="1095" y="477"/>
                </a:lnTo>
                <a:lnTo>
                  <a:pt x="1096" y="466"/>
                </a:lnTo>
                <a:lnTo>
                  <a:pt x="1098" y="459"/>
                </a:lnTo>
                <a:lnTo>
                  <a:pt x="1099" y="455"/>
                </a:lnTo>
                <a:lnTo>
                  <a:pt x="1103" y="455"/>
                </a:lnTo>
                <a:lnTo>
                  <a:pt x="1111" y="458"/>
                </a:lnTo>
                <a:lnTo>
                  <a:pt x="1117" y="459"/>
                </a:lnTo>
                <a:lnTo>
                  <a:pt x="1125" y="460"/>
                </a:lnTo>
                <a:lnTo>
                  <a:pt x="1132" y="460"/>
                </a:lnTo>
                <a:lnTo>
                  <a:pt x="1136" y="459"/>
                </a:lnTo>
                <a:lnTo>
                  <a:pt x="1136" y="448"/>
                </a:lnTo>
                <a:lnTo>
                  <a:pt x="1133" y="434"/>
                </a:lnTo>
                <a:lnTo>
                  <a:pt x="1132" y="427"/>
                </a:lnTo>
                <a:lnTo>
                  <a:pt x="1131" y="421"/>
                </a:lnTo>
                <a:lnTo>
                  <a:pt x="1130" y="414"/>
                </a:lnTo>
                <a:lnTo>
                  <a:pt x="1132" y="406"/>
                </a:lnTo>
                <a:lnTo>
                  <a:pt x="1134" y="399"/>
                </a:lnTo>
                <a:lnTo>
                  <a:pt x="1137" y="391"/>
                </a:lnTo>
                <a:lnTo>
                  <a:pt x="1139" y="383"/>
                </a:lnTo>
                <a:lnTo>
                  <a:pt x="1139" y="374"/>
                </a:lnTo>
                <a:lnTo>
                  <a:pt x="1139" y="370"/>
                </a:lnTo>
                <a:lnTo>
                  <a:pt x="1138" y="364"/>
                </a:lnTo>
                <a:lnTo>
                  <a:pt x="1137" y="360"/>
                </a:lnTo>
                <a:lnTo>
                  <a:pt x="1136" y="357"/>
                </a:lnTo>
                <a:lnTo>
                  <a:pt x="1132" y="353"/>
                </a:lnTo>
                <a:lnTo>
                  <a:pt x="1128" y="351"/>
                </a:lnTo>
                <a:lnTo>
                  <a:pt x="1124" y="351"/>
                </a:lnTo>
                <a:lnTo>
                  <a:pt x="1117" y="351"/>
                </a:lnTo>
                <a:lnTo>
                  <a:pt x="1108" y="352"/>
                </a:lnTo>
                <a:lnTo>
                  <a:pt x="1099" y="354"/>
                </a:lnTo>
                <a:lnTo>
                  <a:pt x="1088" y="357"/>
                </a:lnTo>
                <a:lnTo>
                  <a:pt x="1077" y="358"/>
                </a:lnTo>
                <a:lnTo>
                  <a:pt x="1060" y="361"/>
                </a:lnTo>
                <a:lnTo>
                  <a:pt x="1045" y="364"/>
                </a:lnTo>
                <a:lnTo>
                  <a:pt x="1030" y="364"/>
                </a:lnTo>
                <a:lnTo>
                  <a:pt x="1012" y="364"/>
                </a:lnTo>
                <a:lnTo>
                  <a:pt x="997" y="364"/>
                </a:lnTo>
                <a:lnTo>
                  <a:pt x="988" y="362"/>
                </a:lnTo>
                <a:lnTo>
                  <a:pt x="985" y="360"/>
                </a:lnTo>
                <a:lnTo>
                  <a:pt x="982" y="358"/>
                </a:lnTo>
                <a:lnTo>
                  <a:pt x="982" y="355"/>
                </a:lnTo>
                <a:lnTo>
                  <a:pt x="981" y="351"/>
                </a:lnTo>
                <a:lnTo>
                  <a:pt x="982" y="340"/>
                </a:lnTo>
                <a:lnTo>
                  <a:pt x="983" y="330"/>
                </a:lnTo>
                <a:lnTo>
                  <a:pt x="985" y="320"/>
                </a:lnTo>
                <a:lnTo>
                  <a:pt x="986" y="310"/>
                </a:lnTo>
                <a:lnTo>
                  <a:pt x="986" y="307"/>
                </a:lnTo>
                <a:lnTo>
                  <a:pt x="983" y="304"/>
                </a:lnTo>
                <a:lnTo>
                  <a:pt x="981" y="303"/>
                </a:lnTo>
                <a:lnTo>
                  <a:pt x="977" y="303"/>
                </a:lnTo>
                <a:lnTo>
                  <a:pt x="973" y="303"/>
                </a:lnTo>
                <a:lnTo>
                  <a:pt x="969" y="303"/>
                </a:lnTo>
                <a:lnTo>
                  <a:pt x="964" y="302"/>
                </a:lnTo>
                <a:lnTo>
                  <a:pt x="961" y="301"/>
                </a:lnTo>
                <a:lnTo>
                  <a:pt x="956" y="295"/>
                </a:lnTo>
                <a:lnTo>
                  <a:pt x="954" y="290"/>
                </a:lnTo>
                <a:lnTo>
                  <a:pt x="951" y="283"/>
                </a:lnTo>
                <a:lnTo>
                  <a:pt x="951" y="273"/>
                </a:lnTo>
                <a:lnTo>
                  <a:pt x="950" y="270"/>
                </a:lnTo>
                <a:lnTo>
                  <a:pt x="949" y="265"/>
                </a:lnTo>
                <a:lnTo>
                  <a:pt x="947" y="263"/>
                </a:lnTo>
                <a:lnTo>
                  <a:pt x="944" y="260"/>
                </a:lnTo>
                <a:lnTo>
                  <a:pt x="942" y="259"/>
                </a:lnTo>
                <a:lnTo>
                  <a:pt x="938" y="259"/>
                </a:lnTo>
                <a:lnTo>
                  <a:pt x="934" y="260"/>
                </a:lnTo>
                <a:lnTo>
                  <a:pt x="930" y="260"/>
                </a:lnTo>
                <a:lnTo>
                  <a:pt x="922" y="263"/>
                </a:lnTo>
                <a:lnTo>
                  <a:pt x="914" y="263"/>
                </a:lnTo>
                <a:lnTo>
                  <a:pt x="911" y="261"/>
                </a:lnTo>
                <a:lnTo>
                  <a:pt x="909" y="259"/>
                </a:lnTo>
                <a:lnTo>
                  <a:pt x="906" y="255"/>
                </a:lnTo>
                <a:lnTo>
                  <a:pt x="904" y="251"/>
                </a:lnTo>
                <a:lnTo>
                  <a:pt x="903" y="246"/>
                </a:lnTo>
                <a:lnTo>
                  <a:pt x="900" y="242"/>
                </a:lnTo>
                <a:lnTo>
                  <a:pt x="898" y="240"/>
                </a:lnTo>
                <a:lnTo>
                  <a:pt x="895" y="239"/>
                </a:lnTo>
                <a:lnTo>
                  <a:pt x="892" y="239"/>
                </a:lnTo>
                <a:lnTo>
                  <a:pt x="887" y="239"/>
                </a:lnTo>
                <a:lnTo>
                  <a:pt x="884" y="241"/>
                </a:lnTo>
                <a:lnTo>
                  <a:pt x="878" y="244"/>
                </a:lnTo>
                <a:lnTo>
                  <a:pt x="873" y="247"/>
                </a:lnTo>
                <a:lnTo>
                  <a:pt x="867" y="248"/>
                </a:lnTo>
                <a:lnTo>
                  <a:pt x="862" y="250"/>
                </a:lnTo>
                <a:lnTo>
                  <a:pt x="857" y="250"/>
                </a:lnTo>
                <a:lnTo>
                  <a:pt x="854" y="248"/>
                </a:lnTo>
                <a:lnTo>
                  <a:pt x="850" y="246"/>
                </a:lnTo>
                <a:lnTo>
                  <a:pt x="848" y="242"/>
                </a:lnTo>
                <a:lnTo>
                  <a:pt x="846" y="239"/>
                </a:lnTo>
                <a:lnTo>
                  <a:pt x="843" y="234"/>
                </a:lnTo>
                <a:lnTo>
                  <a:pt x="841" y="231"/>
                </a:lnTo>
                <a:lnTo>
                  <a:pt x="838" y="229"/>
                </a:lnTo>
                <a:lnTo>
                  <a:pt x="835" y="228"/>
                </a:lnTo>
                <a:lnTo>
                  <a:pt x="824" y="228"/>
                </a:lnTo>
                <a:lnTo>
                  <a:pt x="811" y="232"/>
                </a:lnTo>
                <a:lnTo>
                  <a:pt x="803" y="233"/>
                </a:lnTo>
                <a:lnTo>
                  <a:pt x="794" y="233"/>
                </a:lnTo>
                <a:lnTo>
                  <a:pt x="785" y="232"/>
                </a:lnTo>
                <a:lnTo>
                  <a:pt x="775" y="229"/>
                </a:lnTo>
                <a:lnTo>
                  <a:pt x="766" y="226"/>
                </a:lnTo>
                <a:lnTo>
                  <a:pt x="756" y="222"/>
                </a:lnTo>
                <a:lnTo>
                  <a:pt x="747" y="217"/>
                </a:lnTo>
                <a:lnTo>
                  <a:pt x="739" y="213"/>
                </a:lnTo>
                <a:lnTo>
                  <a:pt x="730" y="208"/>
                </a:lnTo>
                <a:lnTo>
                  <a:pt x="724" y="203"/>
                </a:lnTo>
                <a:lnTo>
                  <a:pt x="721" y="198"/>
                </a:lnTo>
                <a:lnTo>
                  <a:pt x="718" y="195"/>
                </a:lnTo>
                <a:lnTo>
                  <a:pt x="716" y="187"/>
                </a:lnTo>
                <a:lnTo>
                  <a:pt x="715" y="179"/>
                </a:lnTo>
                <a:lnTo>
                  <a:pt x="712" y="170"/>
                </a:lnTo>
                <a:lnTo>
                  <a:pt x="708" y="162"/>
                </a:lnTo>
                <a:lnTo>
                  <a:pt x="703" y="152"/>
                </a:lnTo>
                <a:lnTo>
                  <a:pt x="697" y="144"/>
                </a:lnTo>
                <a:lnTo>
                  <a:pt x="695" y="139"/>
                </a:lnTo>
                <a:lnTo>
                  <a:pt x="693" y="135"/>
                </a:lnTo>
                <a:lnTo>
                  <a:pt x="693" y="131"/>
                </a:lnTo>
                <a:lnTo>
                  <a:pt x="693" y="126"/>
                </a:lnTo>
                <a:lnTo>
                  <a:pt x="693" y="116"/>
                </a:lnTo>
                <a:lnTo>
                  <a:pt x="693" y="106"/>
                </a:lnTo>
                <a:lnTo>
                  <a:pt x="692" y="102"/>
                </a:lnTo>
                <a:lnTo>
                  <a:pt x="690" y="99"/>
                </a:lnTo>
                <a:lnTo>
                  <a:pt x="686" y="97"/>
                </a:lnTo>
                <a:lnTo>
                  <a:pt x="681" y="96"/>
                </a:lnTo>
                <a:lnTo>
                  <a:pt x="671" y="97"/>
                </a:lnTo>
                <a:lnTo>
                  <a:pt x="655" y="99"/>
                </a:lnTo>
                <a:lnTo>
                  <a:pt x="648" y="99"/>
                </a:lnTo>
                <a:lnTo>
                  <a:pt x="642" y="97"/>
                </a:lnTo>
                <a:lnTo>
                  <a:pt x="636" y="95"/>
                </a:lnTo>
                <a:lnTo>
                  <a:pt x="632" y="93"/>
                </a:lnTo>
                <a:lnTo>
                  <a:pt x="624" y="86"/>
                </a:lnTo>
                <a:lnTo>
                  <a:pt x="618" y="77"/>
                </a:lnTo>
                <a:lnTo>
                  <a:pt x="615" y="72"/>
                </a:lnTo>
                <a:lnTo>
                  <a:pt x="611" y="70"/>
                </a:lnTo>
                <a:lnTo>
                  <a:pt x="607" y="69"/>
                </a:lnTo>
                <a:lnTo>
                  <a:pt x="602" y="68"/>
                </a:lnTo>
                <a:lnTo>
                  <a:pt x="591" y="67"/>
                </a:lnTo>
                <a:lnTo>
                  <a:pt x="578" y="67"/>
                </a:lnTo>
                <a:lnTo>
                  <a:pt x="566" y="65"/>
                </a:lnTo>
                <a:lnTo>
                  <a:pt x="555" y="62"/>
                </a:lnTo>
                <a:lnTo>
                  <a:pt x="551" y="59"/>
                </a:lnTo>
                <a:lnTo>
                  <a:pt x="546" y="56"/>
                </a:lnTo>
                <a:lnTo>
                  <a:pt x="542" y="52"/>
                </a:lnTo>
                <a:lnTo>
                  <a:pt x="539" y="49"/>
                </a:lnTo>
                <a:lnTo>
                  <a:pt x="528" y="38"/>
                </a:lnTo>
                <a:lnTo>
                  <a:pt x="514" y="23"/>
                </a:lnTo>
                <a:lnTo>
                  <a:pt x="500" y="9"/>
                </a:lnTo>
                <a:lnTo>
                  <a:pt x="488" y="1"/>
                </a:lnTo>
                <a:lnTo>
                  <a:pt x="482" y="0"/>
                </a:lnTo>
                <a:lnTo>
                  <a:pt x="476" y="1"/>
                </a:lnTo>
                <a:lnTo>
                  <a:pt x="470" y="4"/>
                </a:lnTo>
                <a:lnTo>
                  <a:pt x="463" y="7"/>
                </a:lnTo>
                <a:lnTo>
                  <a:pt x="450" y="17"/>
                </a:lnTo>
                <a:lnTo>
                  <a:pt x="439" y="26"/>
                </a:lnTo>
                <a:lnTo>
                  <a:pt x="432" y="34"/>
                </a:lnTo>
                <a:lnTo>
                  <a:pt x="425" y="44"/>
                </a:lnTo>
                <a:lnTo>
                  <a:pt x="420" y="55"/>
                </a:lnTo>
                <a:lnTo>
                  <a:pt x="415" y="65"/>
                </a:lnTo>
                <a:lnTo>
                  <a:pt x="412" y="76"/>
                </a:lnTo>
                <a:lnTo>
                  <a:pt x="410" y="84"/>
                </a:lnTo>
                <a:lnTo>
                  <a:pt x="412" y="90"/>
                </a:lnTo>
                <a:lnTo>
                  <a:pt x="414" y="97"/>
                </a:lnTo>
                <a:lnTo>
                  <a:pt x="416" y="105"/>
                </a:lnTo>
                <a:lnTo>
                  <a:pt x="421" y="112"/>
                </a:lnTo>
                <a:lnTo>
                  <a:pt x="426" y="118"/>
                </a:lnTo>
                <a:lnTo>
                  <a:pt x="431" y="124"/>
                </a:lnTo>
                <a:lnTo>
                  <a:pt x="435" y="127"/>
                </a:lnTo>
                <a:lnTo>
                  <a:pt x="440" y="130"/>
                </a:lnTo>
                <a:lnTo>
                  <a:pt x="445" y="131"/>
                </a:lnTo>
                <a:lnTo>
                  <a:pt x="451" y="133"/>
                </a:lnTo>
                <a:lnTo>
                  <a:pt x="456" y="137"/>
                </a:lnTo>
                <a:lnTo>
                  <a:pt x="460" y="140"/>
                </a:lnTo>
                <a:lnTo>
                  <a:pt x="470" y="149"/>
                </a:lnTo>
                <a:lnTo>
                  <a:pt x="478" y="160"/>
                </a:lnTo>
                <a:lnTo>
                  <a:pt x="483" y="165"/>
                </a:lnTo>
                <a:lnTo>
                  <a:pt x="489" y="168"/>
                </a:lnTo>
                <a:lnTo>
                  <a:pt x="495" y="169"/>
                </a:lnTo>
                <a:lnTo>
                  <a:pt x="502" y="169"/>
                </a:lnTo>
                <a:lnTo>
                  <a:pt x="516" y="165"/>
                </a:lnTo>
                <a:lnTo>
                  <a:pt x="529" y="160"/>
                </a:lnTo>
                <a:lnTo>
                  <a:pt x="534" y="158"/>
                </a:lnTo>
                <a:lnTo>
                  <a:pt x="538" y="156"/>
                </a:lnTo>
                <a:lnTo>
                  <a:pt x="541" y="156"/>
                </a:lnTo>
                <a:lnTo>
                  <a:pt x="544" y="156"/>
                </a:lnTo>
                <a:lnTo>
                  <a:pt x="546" y="159"/>
                </a:lnTo>
                <a:lnTo>
                  <a:pt x="547" y="163"/>
                </a:lnTo>
                <a:lnTo>
                  <a:pt x="547" y="170"/>
                </a:lnTo>
                <a:lnTo>
                  <a:pt x="546" y="181"/>
                </a:lnTo>
                <a:lnTo>
                  <a:pt x="546" y="192"/>
                </a:lnTo>
                <a:lnTo>
                  <a:pt x="546" y="203"/>
                </a:lnTo>
                <a:lnTo>
                  <a:pt x="548" y="213"/>
                </a:lnTo>
                <a:lnTo>
                  <a:pt x="551" y="222"/>
                </a:lnTo>
                <a:lnTo>
                  <a:pt x="553" y="232"/>
                </a:lnTo>
                <a:lnTo>
                  <a:pt x="558" y="240"/>
                </a:lnTo>
                <a:lnTo>
                  <a:pt x="564" y="246"/>
                </a:lnTo>
                <a:lnTo>
                  <a:pt x="570" y="252"/>
                </a:lnTo>
                <a:lnTo>
                  <a:pt x="577" y="258"/>
                </a:lnTo>
                <a:lnTo>
                  <a:pt x="582" y="264"/>
                </a:lnTo>
                <a:lnTo>
                  <a:pt x="585" y="270"/>
                </a:lnTo>
                <a:lnTo>
                  <a:pt x="588" y="277"/>
                </a:lnTo>
                <a:lnTo>
                  <a:pt x="591" y="290"/>
                </a:lnTo>
                <a:lnTo>
                  <a:pt x="592" y="305"/>
                </a:lnTo>
                <a:lnTo>
                  <a:pt x="594" y="313"/>
                </a:lnTo>
                <a:lnTo>
                  <a:pt x="592" y="317"/>
                </a:lnTo>
                <a:lnTo>
                  <a:pt x="590" y="320"/>
                </a:lnTo>
                <a:lnTo>
                  <a:pt x="588" y="322"/>
                </a:lnTo>
                <a:lnTo>
                  <a:pt x="579" y="323"/>
                </a:lnTo>
                <a:lnTo>
                  <a:pt x="569" y="324"/>
                </a:lnTo>
                <a:lnTo>
                  <a:pt x="561" y="327"/>
                </a:lnTo>
                <a:lnTo>
                  <a:pt x="554" y="330"/>
                </a:lnTo>
                <a:lnTo>
                  <a:pt x="546" y="334"/>
                </a:lnTo>
                <a:lnTo>
                  <a:pt x="538" y="340"/>
                </a:lnTo>
                <a:lnTo>
                  <a:pt x="531" y="346"/>
                </a:lnTo>
                <a:lnTo>
                  <a:pt x="523" y="351"/>
                </a:lnTo>
                <a:lnTo>
                  <a:pt x="519" y="357"/>
                </a:lnTo>
                <a:lnTo>
                  <a:pt x="515" y="362"/>
                </a:lnTo>
                <a:lnTo>
                  <a:pt x="511" y="371"/>
                </a:lnTo>
                <a:lnTo>
                  <a:pt x="507" y="377"/>
                </a:lnTo>
                <a:lnTo>
                  <a:pt x="504" y="379"/>
                </a:lnTo>
                <a:lnTo>
                  <a:pt x="501" y="381"/>
                </a:lnTo>
                <a:lnTo>
                  <a:pt x="496" y="383"/>
                </a:lnTo>
                <a:lnTo>
                  <a:pt x="490" y="385"/>
                </a:lnTo>
                <a:lnTo>
                  <a:pt x="478" y="389"/>
                </a:lnTo>
                <a:lnTo>
                  <a:pt x="468" y="395"/>
                </a:lnTo>
                <a:lnTo>
                  <a:pt x="456" y="401"/>
                </a:lnTo>
                <a:lnTo>
                  <a:pt x="443" y="408"/>
                </a:lnTo>
                <a:lnTo>
                  <a:pt x="435" y="410"/>
                </a:lnTo>
                <a:lnTo>
                  <a:pt x="428" y="411"/>
                </a:lnTo>
                <a:lnTo>
                  <a:pt x="422" y="410"/>
                </a:lnTo>
                <a:lnTo>
                  <a:pt x="416" y="406"/>
                </a:lnTo>
                <a:lnTo>
                  <a:pt x="412" y="403"/>
                </a:lnTo>
                <a:lnTo>
                  <a:pt x="406" y="398"/>
                </a:lnTo>
                <a:lnTo>
                  <a:pt x="402" y="392"/>
                </a:lnTo>
                <a:lnTo>
                  <a:pt x="397" y="387"/>
                </a:lnTo>
                <a:lnTo>
                  <a:pt x="395" y="381"/>
                </a:lnTo>
                <a:lnTo>
                  <a:pt x="393" y="376"/>
                </a:lnTo>
                <a:lnTo>
                  <a:pt x="391" y="371"/>
                </a:lnTo>
                <a:lnTo>
                  <a:pt x="390" y="365"/>
                </a:lnTo>
                <a:lnTo>
                  <a:pt x="388" y="359"/>
                </a:lnTo>
                <a:lnTo>
                  <a:pt x="387" y="354"/>
                </a:lnTo>
                <a:lnTo>
                  <a:pt x="383" y="349"/>
                </a:lnTo>
                <a:lnTo>
                  <a:pt x="378" y="346"/>
                </a:lnTo>
                <a:lnTo>
                  <a:pt x="370" y="340"/>
                </a:lnTo>
                <a:lnTo>
                  <a:pt x="364" y="334"/>
                </a:lnTo>
                <a:lnTo>
                  <a:pt x="359" y="326"/>
                </a:lnTo>
                <a:lnTo>
                  <a:pt x="356" y="314"/>
                </a:lnTo>
                <a:lnTo>
                  <a:pt x="353" y="308"/>
                </a:lnTo>
                <a:lnTo>
                  <a:pt x="351" y="303"/>
                </a:lnTo>
                <a:lnTo>
                  <a:pt x="347" y="298"/>
                </a:lnTo>
                <a:lnTo>
                  <a:pt x="343" y="296"/>
                </a:lnTo>
                <a:lnTo>
                  <a:pt x="334" y="294"/>
                </a:lnTo>
                <a:lnTo>
                  <a:pt x="327" y="292"/>
                </a:lnTo>
                <a:lnTo>
                  <a:pt x="320" y="292"/>
                </a:lnTo>
                <a:lnTo>
                  <a:pt x="313" y="291"/>
                </a:lnTo>
                <a:lnTo>
                  <a:pt x="306" y="290"/>
                </a:lnTo>
                <a:lnTo>
                  <a:pt x="300" y="286"/>
                </a:lnTo>
                <a:lnTo>
                  <a:pt x="295" y="280"/>
                </a:lnTo>
                <a:lnTo>
                  <a:pt x="289" y="275"/>
                </a:lnTo>
                <a:lnTo>
                  <a:pt x="284" y="272"/>
                </a:lnTo>
                <a:lnTo>
                  <a:pt x="280" y="270"/>
                </a:lnTo>
                <a:lnTo>
                  <a:pt x="274" y="269"/>
                </a:lnTo>
                <a:lnTo>
                  <a:pt x="265" y="269"/>
                </a:lnTo>
                <a:lnTo>
                  <a:pt x="256" y="270"/>
                </a:lnTo>
                <a:lnTo>
                  <a:pt x="248" y="272"/>
                </a:lnTo>
                <a:lnTo>
                  <a:pt x="239" y="276"/>
                </a:lnTo>
                <a:lnTo>
                  <a:pt x="232" y="282"/>
                </a:lnTo>
                <a:lnTo>
                  <a:pt x="226" y="288"/>
                </a:lnTo>
                <a:lnTo>
                  <a:pt x="220" y="294"/>
                </a:lnTo>
                <a:lnTo>
                  <a:pt x="216" y="302"/>
                </a:lnTo>
                <a:lnTo>
                  <a:pt x="213" y="310"/>
                </a:lnTo>
                <a:lnTo>
                  <a:pt x="211" y="317"/>
                </a:lnTo>
                <a:lnTo>
                  <a:pt x="210" y="326"/>
                </a:lnTo>
                <a:lnTo>
                  <a:pt x="210" y="333"/>
                </a:lnTo>
                <a:lnTo>
                  <a:pt x="211" y="339"/>
                </a:lnTo>
                <a:lnTo>
                  <a:pt x="213" y="343"/>
                </a:lnTo>
                <a:lnTo>
                  <a:pt x="216" y="348"/>
                </a:lnTo>
                <a:lnTo>
                  <a:pt x="219" y="352"/>
                </a:lnTo>
                <a:lnTo>
                  <a:pt x="223" y="354"/>
                </a:lnTo>
                <a:lnTo>
                  <a:pt x="225" y="357"/>
                </a:lnTo>
                <a:lnTo>
                  <a:pt x="229" y="360"/>
                </a:lnTo>
                <a:lnTo>
                  <a:pt x="230" y="364"/>
                </a:lnTo>
                <a:lnTo>
                  <a:pt x="230" y="367"/>
                </a:lnTo>
                <a:lnTo>
                  <a:pt x="230" y="372"/>
                </a:lnTo>
                <a:lnTo>
                  <a:pt x="229" y="376"/>
                </a:lnTo>
                <a:lnTo>
                  <a:pt x="227" y="380"/>
                </a:lnTo>
                <a:lnTo>
                  <a:pt x="226" y="384"/>
                </a:lnTo>
                <a:lnTo>
                  <a:pt x="221" y="392"/>
                </a:lnTo>
                <a:lnTo>
                  <a:pt x="219" y="399"/>
                </a:lnTo>
                <a:lnTo>
                  <a:pt x="218" y="408"/>
                </a:lnTo>
                <a:lnTo>
                  <a:pt x="219" y="416"/>
                </a:lnTo>
                <a:lnTo>
                  <a:pt x="220" y="428"/>
                </a:lnTo>
                <a:lnTo>
                  <a:pt x="218" y="440"/>
                </a:lnTo>
                <a:lnTo>
                  <a:pt x="218" y="446"/>
                </a:lnTo>
                <a:lnTo>
                  <a:pt x="219" y="450"/>
                </a:lnTo>
                <a:lnTo>
                  <a:pt x="223" y="456"/>
                </a:lnTo>
                <a:lnTo>
                  <a:pt x="226" y="462"/>
                </a:lnTo>
                <a:lnTo>
                  <a:pt x="232" y="471"/>
                </a:lnTo>
                <a:lnTo>
                  <a:pt x="237" y="479"/>
                </a:lnTo>
                <a:lnTo>
                  <a:pt x="239" y="483"/>
                </a:lnTo>
                <a:lnTo>
                  <a:pt x="239" y="485"/>
                </a:lnTo>
                <a:lnTo>
                  <a:pt x="239" y="487"/>
                </a:lnTo>
                <a:lnTo>
                  <a:pt x="239" y="488"/>
                </a:lnTo>
                <a:lnTo>
                  <a:pt x="235" y="488"/>
                </a:lnTo>
                <a:lnTo>
                  <a:pt x="229" y="488"/>
                </a:lnTo>
                <a:lnTo>
                  <a:pt x="218" y="488"/>
                </a:lnTo>
                <a:lnTo>
                  <a:pt x="207" y="490"/>
                </a:lnTo>
                <a:lnTo>
                  <a:pt x="196" y="492"/>
                </a:lnTo>
                <a:lnTo>
                  <a:pt x="186" y="494"/>
                </a:lnTo>
                <a:lnTo>
                  <a:pt x="181" y="497"/>
                </a:lnTo>
                <a:lnTo>
                  <a:pt x="176" y="499"/>
                </a:lnTo>
                <a:lnTo>
                  <a:pt x="172" y="503"/>
                </a:lnTo>
                <a:lnTo>
                  <a:pt x="167" y="507"/>
                </a:lnTo>
                <a:lnTo>
                  <a:pt x="151" y="518"/>
                </a:lnTo>
                <a:lnTo>
                  <a:pt x="142" y="524"/>
                </a:lnTo>
                <a:lnTo>
                  <a:pt x="139" y="528"/>
                </a:lnTo>
                <a:lnTo>
                  <a:pt x="138" y="534"/>
                </a:lnTo>
                <a:lnTo>
                  <a:pt x="138" y="542"/>
                </a:lnTo>
                <a:lnTo>
                  <a:pt x="138" y="550"/>
                </a:lnTo>
                <a:lnTo>
                  <a:pt x="141" y="568"/>
                </a:lnTo>
                <a:lnTo>
                  <a:pt x="144" y="582"/>
                </a:lnTo>
                <a:lnTo>
                  <a:pt x="148" y="594"/>
                </a:lnTo>
                <a:lnTo>
                  <a:pt x="149" y="605"/>
                </a:lnTo>
                <a:lnTo>
                  <a:pt x="148" y="610"/>
                </a:lnTo>
                <a:lnTo>
                  <a:pt x="148" y="613"/>
                </a:lnTo>
                <a:lnTo>
                  <a:pt x="147" y="617"/>
                </a:lnTo>
                <a:lnTo>
                  <a:pt x="144" y="620"/>
                </a:lnTo>
                <a:lnTo>
                  <a:pt x="141" y="625"/>
                </a:lnTo>
                <a:lnTo>
                  <a:pt x="138" y="631"/>
                </a:lnTo>
                <a:lnTo>
                  <a:pt x="137" y="639"/>
                </a:lnTo>
                <a:lnTo>
                  <a:pt x="137" y="648"/>
                </a:lnTo>
                <a:lnTo>
                  <a:pt x="137" y="656"/>
                </a:lnTo>
                <a:lnTo>
                  <a:pt x="137" y="666"/>
                </a:lnTo>
                <a:lnTo>
                  <a:pt x="136" y="670"/>
                </a:lnTo>
                <a:lnTo>
                  <a:pt x="133" y="675"/>
                </a:lnTo>
                <a:lnTo>
                  <a:pt x="130" y="680"/>
                </a:lnTo>
                <a:lnTo>
                  <a:pt x="125" y="683"/>
                </a:lnTo>
                <a:lnTo>
                  <a:pt x="113" y="692"/>
                </a:lnTo>
                <a:lnTo>
                  <a:pt x="100" y="699"/>
                </a:lnTo>
                <a:lnTo>
                  <a:pt x="86" y="705"/>
                </a:lnTo>
                <a:lnTo>
                  <a:pt x="70" y="708"/>
                </a:lnTo>
                <a:lnTo>
                  <a:pt x="62" y="710"/>
                </a:lnTo>
                <a:lnTo>
                  <a:pt x="55" y="710"/>
                </a:lnTo>
                <a:lnTo>
                  <a:pt x="48" y="708"/>
                </a:lnTo>
                <a:lnTo>
                  <a:pt x="41" y="706"/>
                </a:lnTo>
                <a:lnTo>
                  <a:pt x="28" y="701"/>
                </a:lnTo>
                <a:lnTo>
                  <a:pt x="17" y="695"/>
                </a:lnTo>
                <a:lnTo>
                  <a:pt x="12" y="694"/>
                </a:lnTo>
                <a:lnTo>
                  <a:pt x="9" y="694"/>
                </a:lnTo>
                <a:lnTo>
                  <a:pt x="5" y="696"/>
                </a:lnTo>
                <a:lnTo>
                  <a:pt x="4" y="700"/>
                </a:lnTo>
                <a:lnTo>
                  <a:pt x="3" y="705"/>
                </a:lnTo>
                <a:lnTo>
                  <a:pt x="3" y="710"/>
                </a:lnTo>
                <a:lnTo>
                  <a:pt x="3" y="715"/>
                </a:lnTo>
                <a:lnTo>
                  <a:pt x="4" y="721"/>
                </a:lnTo>
                <a:lnTo>
                  <a:pt x="5" y="733"/>
                </a:lnTo>
                <a:lnTo>
                  <a:pt x="5" y="744"/>
                </a:lnTo>
                <a:lnTo>
                  <a:pt x="4" y="756"/>
                </a:lnTo>
                <a:lnTo>
                  <a:pt x="2" y="765"/>
                </a:lnTo>
                <a:lnTo>
                  <a:pt x="0" y="770"/>
                </a:lnTo>
                <a:lnTo>
                  <a:pt x="0" y="775"/>
                </a:lnTo>
                <a:lnTo>
                  <a:pt x="2" y="781"/>
                </a:lnTo>
                <a:lnTo>
                  <a:pt x="3" y="786"/>
                </a:lnTo>
                <a:lnTo>
                  <a:pt x="5" y="790"/>
                </a:lnTo>
                <a:lnTo>
                  <a:pt x="10" y="794"/>
                </a:lnTo>
                <a:lnTo>
                  <a:pt x="15" y="796"/>
                </a:lnTo>
                <a:lnTo>
                  <a:pt x="21" y="799"/>
                </a:lnTo>
                <a:lnTo>
                  <a:pt x="28" y="799"/>
                </a:lnTo>
                <a:lnTo>
                  <a:pt x="32" y="797"/>
                </a:lnTo>
                <a:lnTo>
                  <a:pt x="37" y="796"/>
                </a:lnTo>
                <a:lnTo>
                  <a:pt x="42" y="794"/>
                </a:lnTo>
                <a:lnTo>
                  <a:pt x="49" y="790"/>
                </a:lnTo>
                <a:lnTo>
                  <a:pt x="57" y="787"/>
                </a:lnTo>
                <a:lnTo>
                  <a:pt x="62" y="787"/>
                </a:lnTo>
                <a:lnTo>
                  <a:pt x="67" y="788"/>
                </a:lnTo>
                <a:lnTo>
                  <a:pt x="72" y="790"/>
                </a:lnTo>
                <a:lnTo>
                  <a:pt x="76" y="793"/>
                </a:lnTo>
                <a:lnTo>
                  <a:pt x="86" y="799"/>
                </a:lnTo>
                <a:lnTo>
                  <a:pt x="93" y="806"/>
                </a:lnTo>
                <a:lnTo>
                  <a:pt x="97" y="812"/>
                </a:lnTo>
                <a:lnTo>
                  <a:pt x="100" y="820"/>
                </a:lnTo>
                <a:lnTo>
                  <a:pt x="101" y="831"/>
                </a:lnTo>
                <a:lnTo>
                  <a:pt x="100" y="843"/>
                </a:lnTo>
                <a:lnTo>
                  <a:pt x="98" y="859"/>
                </a:lnTo>
                <a:lnTo>
                  <a:pt x="94" y="877"/>
                </a:lnTo>
                <a:lnTo>
                  <a:pt x="91" y="888"/>
                </a:lnTo>
                <a:lnTo>
                  <a:pt x="91" y="893"/>
                </a:lnTo>
                <a:lnTo>
                  <a:pt x="94" y="894"/>
                </a:lnTo>
                <a:lnTo>
                  <a:pt x="100" y="895"/>
                </a:lnTo>
                <a:lnTo>
                  <a:pt x="103" y="897"/>
                </a:lnTo>
                <a:lnTo>
                  <a:pt x="105" y="900"/>
                </a:lnTo>
                <a:lnTo>
                  <a:pt x="106" y="902"/>
                </a:lnTo>
                <a:lnTo>
                  <a:pt x="106" y="907"/>
                </a:lnTo>
                <a:lnTo>
                  <a:pt x="106" y="914"/>
                </a:lnTo>
                <a:lnTo>
                  <a:pt x="109" y="920"/>
                </a:lnTo>
                <a:lnTo>
                  <a:pt x="110" y="922"/>
                </a:lnTo>
                <a:lnTo>
                  <a:pt x="112" y="925"/>
                </a:lnTo>
                <a:lnTo>
                  <a:pt x="116" y="925"/>
                </a:lnTo>
                <a:lnTo>
                  <a:pt x="119" y="926"/>
                </a:lnTo>
                <a:lnTo>
                  <a:pt x="128" y="926"/>
                </a:lnTo>
                <a:lnTo>
                  <a:pt x="132" y="927"/>
                </a:lnTo>
                <a:lnTo>
                  <a:pt x="135" y="928"/>
                </a:lnTo>
                <a:lnTo>
                  <a:pt x="137" y="932"/>
                </a:lnTo>
                <a:lnTo>
                  <a:pt x="139" y="935"/>
                </a:lnTo>
                <a:lnTo>
                  <a:pt x="143" y="939"/>
                </a:lnTo>
                <a:lnTo>
                  <a:pt x="145" y="940"/>
                </a:lnTo>
                <a:lnTo>
                  <a:pt x="149" y="941"/>
                </a:lnTo>
                <a:lnTo>
                  <a:pt x="152" y="941"/>
                </a:lnTo>
                <a:lnTo>
                  <a:pt x="157" y="940"/>
                </a:lnTo>
                <a:lnTo>
                  <a:pt x="167" y="938"/>
                </a:lnTo>
                <a:lnTo>
                  <a:pt x="177" y="937"/>
                </a:lnTo>
                <a:lnTo>
                  <a:pt x="182" y="938"/>
                </a:lnTo>
                <a:lnTo>
                  <a:pt x="188" y="939"/>
                </a:lnTo>
                <a:lnTo>
                  <a:pt x="193" y="941"/>
                </a:lnTo>
                <a:lnTo>
                  <a:pt x="199" y="945"/>
                </a:lnTo>
                <a:lnTo>
                  <a:pt x="208" y="957"/>
                </a:lnTo>
                <a:lnTo>
                  <a:pt x="218" y="969"/>
                </a:lnTo>
                <a:lnTo>
                  <a:pt x="227" y="979"/>
                </a:lnTo>
                <a:lnTo>
                  <a:pt x="233" y="988"/>
                </a:lnTo>
                <a:lnTo>
                  <a:pt x="238" y="991"/>
                </a:lnTo>
                <a:lnTo>
                  <a:pt x="243" y="992"/>
                </a:lnTo>
                <a:lnTo>
                  <a:pt x="250" y="995"/>
                </a:lnTo>
                <a:lnTo>
                  <a:pt x="256" y="996"/>
                </a:lnTo>
                <a:lnTo>
                  <a:pt x="263" y="995"/>
                </a:lnTo>
                <a:lnTo>
                  <a:pt x="270" y="994"/>
                </a:lnTo>
                <a:lnTo>
                  <a:pt x="275" y="991"/>
                </a:lnTo>
                <a:lnTo>
                  <a:pt x="280" y="988"/>
                </a:lnTo>
                <a:lnTo>
                  <a:pt x="284" y="979"/>
                </a:lnTo>
                <a:lnTo>
                  <a:pt x="288" y="971"/>
                </a:lnTo>
                <a:lnTo>
                  <a:pt x="289" y="967"/>
                </a:lnTo>
                <a:lnTo>
                  <a:pt x="292" y="965"/>
                </a:lnTo>
                <a:lnTo>
                  <a:pt x="295" y="963"/>
                </a:lnTo>
                <a:lnTo>
                  <a:pt x="299" y="960"/>
                </a:lnTo>
                <a:lnTo>
                  <a:pt x="303" y="959"/>
                </a:lnTo>
                <a:lnTo>
                  <a:pt x="307" y="958"/>
                </a:lnTo>
                <a:lnTo>
                  <a:pt x="311" y="959"/>
                </a:lnTo>
                <a:lnTo>
                  <a:pt x="313" y="960"/>
                </a:lnTo>
                <a:lnTo>
                  <a:pt x="319" y="963"/>
                </a:lnTo>
                <a:lnTo>
                  <a:pt x="326" y="964"/>
                </a:lnTo>
                <a:lnTo>
                  <a:pt x="330" y="963"/>
                </a:lnTo>
                <a:lnTo>
                  <a:pt x="333" y="962"/>
                </a:lnTo>
                <a:lnTo>
                  <a:pt x="336" y="960"/>
                </a:lnTo>
                <a:lnTo>
                  <a:pt x="337" y="958"/>
                </a:lnTo>
                <a:lnTo>
                  <a:pt x="340" y="952"/>
                </a:lnTo>
                <a:lnTo>
                  <a:pt x="345" y="945"/>
                </a:lnTo>
                <a:lnTo>
                  <a:pt x="349" y="937"/>
                </a:lnTo>
                <a:lnTo>
                  <a:pt x="355" y="928"/>
                </a:lnTo>
                <a:lnTo>
                  <a:pt x="361" y="920"/>
                </a:lnTo>
                <a:lnTo>
                  <a:pt x="368" y="913"/>
                </a:lnTo>
                <a:lnTo>
                  <a:pt x="372" y="908"/>
                </a:lnTo>
                <a:lnTo>
                  <a:pt x="378" y="907"/>
                </a:lnTo>
                <a:lnTo>
                  <a:pt x="380" y="907"/>
                </a:lnTo>
                <a:lnTo>
                  <a:pt x="380" y="908"/>
                </a:lnTo>
                <a:lnTo>
                  <a:pt x="378" y="909"/>
                </a:lnTo>
                <a:lnTo>
                  <a:pt x="378" y="913"/>
                </a:lnTo>
                <a:lnTo>
                  <a:pt x="375" y="919"/>
                </a:lnTo>
                <a:lnTo>
                  <a:pt x="372" y="926"/>
                </a:lnTo>
                <a:lnTo>
                  <a:pt x="366" y="944"/>
                </a:lnTo>
                <a:lnTo>
                  <a:pt x="362" y="958"/>
                </a:lnTo>
                <a:lnTo>
                  <a:pt x="361" y="963"/>
                </a:lnTo>
                <a:lnTo>
                  <a:pt x="361" y="966"/>
                </a:lnTo>
                <a:lnTo>
                  <a:pt x="362" y="971"/>
                </a:lnTo>
                <a:lnTo>
                  <a:pt x="363" y="976"/>
                </a:lnTo>
                <a:lnTo>
                  <a:pt x="365" y="986"/>
                </a:lnTo>
                <a:lnTo>
                  <a:pt x="368" y="998"/>
                </a:lnTo>
                <a:lnTo>
                  <a:pt x="370" y="1010"/>
                </a:lnTo>
                <a:lnTo>
                  <a:pt x="372" y="1023"/>
                </a:lnTo>
                <a:lnTo>
                  <a:pt x="375" y="1041"/>
                </a:lnTo>
                <a:lnTo>
                  <a:pt x="376" y="1057"/>
                </a:lnTo>
                <a:lnTo>
                  <a:pt x="378" y="1070"/>
                </a:lnTo>
                <a:lnTo>
                  <a:pt x="381" y="1084"/>
                </a:lnTo>
                <a:lnTo>
                  <a:pt x="383" y="1102"/>
                </a:lnTo>
                <a:lnTo>
                  <a:pt x="385" y="1126"/>
                </a:lnTo>
                <a:lnTo>
                  <a:pt x="389" y="1149"/>
                </a:lnTo>
                <a:lnTo>
                  <a:pt x="391" y="1167"/>
                </a:lnTo>
                <a:lnTo>
                  <a:pt x="393" y="1179"/>
                </a:lnTo>
                <a:lnTo>
                  <a:pt x="391" y="1190"/>
                </a:lnTo>
                <a:lnTo>
                  <a:pt x="388" y="1199"/>
                </a:lnTo>
                <a:lnTo>
                  <a:pt x="384" y="1208"/>
                </a:lnTo>
                <a:lnTo>
                  <a:pt x="383" y="1211"/>
                </a:lnTo>
                <a:lnTo>
                  <a:pt x="383" y="1216"/>
                </a:lnTo>
                <a:lnTo>
                  <a:pt x="383" y="1221"/>
                </a:lnTo>
                <a:lnTo>
                  <a:pt x="384" y="1227"/>
                </a:lnTo>
                <a:lnTo>
                  <a:pt x="385" y="1238"/>
                </a:lnTo>
                <a:lnTo>
                  <a:pt x="387" y="1248"/>
                </a:lnTo>
                <a:lnTo>
                  <a:pt x="385" y="1252"/>
                </a:lnTo>
                <a:lnTo>
                  <a:pt x="382" y="1255"/>
                </a:lnTo>
                <a:lnTo>
                  <a:pt x="378" y="1257"/>
                </a:lnTo>
                <a:lnTo>
                  <a:pt x="372" y="1259"/>
                </a:lnTo>
                <a:lnTo>
                  <a:pt x="358" y="1262"/>
                </a:lnTo>
                <a:lnTo>
                  <a:pt x="342" y="1266"/>
                </a:lnTo>
                <a:lnTo>
                  <a:pt x="324" y="1272"/>
                </a:lnTo>
                <a:lnTo>
                  <a:pt x="307" y="1278"/>
                </a:lnTo>
                <a:lnTo>
                  <a:pt x="292" y="1285"/>
                </a:lnTo>
                <a:lnTo>
                  <a:pt x="276" y="1291"/>
                </a:lnTo>
                <a:lnTo>
                  <a:pt x="269" y="1294"/>
                </a:lnTo>
                <a:lnTo>
                  <a:pt x="262" y="1298"/>
                </a:lnTo>
                <a:lnTo>
                  <a:pt x="256" y="1304"/>
                </a:lnTo>
                <a:lnTo>
                  <a:pt x="249" y="1310"/>
                </a:lnTo>
                <a:lnTo>
                  <a:pt x="243" y="1316"/>
                </a:lnTo>
                <a:lnTo>
                  <a:pt x="237" y="1323"/>
                </a:lnTo>
                <a:lnTo>
                  <a:pt x="232" y="1329"/>
                </a:lnTo>
                <a:lnTo>
                  <a:pt x="229" y="1336"/>
                </a:lnTo>
                <a:lnTo>
                  <a:pt x="221" y="1351"/>
                </a:lnTo>
                <a:lnTo>
                  <a:pt x="217" y="1372"/>
                </a:lnTo>
                <a:lnTo>
                  <a:pt x="212" y="1391"/>
                </a:lnTo>
                <a:lnTo>
                  <a:pt x="211" y="1406"/>
                </a:lnTo>
                <a:lnTo>
                  <a:pt x="207" y="1423"/>
                </a:lnTo>
                <a:lnTo>
                  <a:pt x="205" y="1439"/>
                </a:lnTo>
                <a:lnTo>
                  <a:pt x="205" y="1444"/>
                </a:lnTo>
                <a:lnTo>
                  <a:pt x="206" y="1449"/>
                </a:lnTo>
                <a:lnTo>
                  <a:pt x="208" y="1452"/>
                </a:lnTo>
                <a:lnTo>
                  <a:pt x="211" y="1456"/>
                </a:lnTo>
                <a:lnTo>
                  <a:pt x="214" y="1458"/>
                </a:lnTo>
                <a:lnTo>
                  <a:pt x="218" y="1460"/>
                </a:lnTo>
                <a:lnTo>
                  <a:pt x="223" y="1461"/>
                </a:lnTo>
                <a:lnTo>
                  <a:pt x="229" y="1462"/>
                </a:lnTo>
                <a:lnTo>
                  <a:pt x="233" y="1463"/>
                </a:lnTo>
                <a:lnTo>
                  <a:pt x="237" y="1467"/>
                </a:lnTo>
                <a:lnTo>
                  <a:pt x="239" y="1470"/>
                </a:lnTo>
                <a:lnTo>
                  <a:pt x="242" y="1476"/>
                </a:lnTo>
                <a:lnTo>
                  <a:pt x="246" y="1488"/>
                </a:lnTo>
                <a:lnTo>
                  <a:pt x="252" y="1502"/>
                </a:lnTo>
                <a:lnTo>
                  <a:pt x="261" y="1514"/>
                </a:lnTo>
                <a:lnTo>
                  <a:pt x="268" y="1525"/>
                </a:lnTo>
                <a:lnTo>
                  <a:pt x="273" y="1530"/>
                </a:lnTo>
                <a:lnTo>
                  <a:pt x="276" y="1532"/>
                </a:lnTo>
                <a:lnTo>
                  <a:pt x="281" y="1533"/>
                </a:lnTo>
                <a:lnTo>
                  <a:pt x="284" y="1532"/>
                </a:lnTo>
                <a:lnTo>
                  <a:pt x="300" y="1521"/>
                </a:lnTo>
                <a:lnTo>
                  <a:pt x="314" y="1514"/>
                </a:lnTo>
                <a:lnTo>
                  <a:pt x="318" y="1514"/>
                </a:lnTo>
                <a:lnTo>
                  <a:pt x="320" y="1514"/>
                </a:lnTo>
                <a:lnTo>
                  <a:pt x="322" y="1517"/>
                </a:lnTo>
                <a:lnTo>
                  <a:pt x="326" y="1519"/>
                </a:lnTo>
                <a:lnTo>
                  <a:pt x="331" y="1527"/>
                </a:lnTo>
                <a:lnTo>
                  <a:pt x="338" y="1537"/>
                </a:lnTo>
                <a:lnTo>
                  <a:pt x="342" y="1540"/>
                </a:lnTo>
                <a:lnTo>
                  <a:pt x="345" y="1543"/>
                </a:lnTo>
                <a:lnTo>
                  <a:pt x="350" y="1545"/>
                </a:lnTo>
                <a:lnTo>
                  <a:pt x="353" y="1545"/>
                </a:lnTo>
                <a:lnTo>
                  <a:pt x="364" y="1544"/>
                </a:lnTo>
                <a:lnTo>
                  <a:pt x="375" y="1540"/>
                </a:lnTo>
                <a:lnTo>
                  <a:pt x="381" y="1539"/>
                </a:lnTo>
                <a:lnTo>
                  <a:pt x="387" y="1540"/>
                </a:lnTo>
                <a:lnTo>
                  <a:pt x="391" y="1542"/>
                </a:lnTo>
                <a:lnTo>
                  <a:pt x="395" y="1544"/>
                </a:lnTo>
                <a:lnTo>
                  <a:pt x="402" y="1552"/>
                </a:lnTo>
                <a:lnTo>
                  <a:pt x="408" y="1562"/>
                </a:lnTo>
                <a:lnTo>
                  <a:pt x="410" y="1567"/>
                </a:lnTo>
                <a:lnTo>
                  <a:pt x="414" y="1571"/>
                </a:lnTo>
                <a:lnTo>
                  <a:pt x="419" y="1575"/>
                </a:lnTo>
                <a:lnTo>
                  <a:pt x="424" y="1578"/>
                </a:lnTo>
                <a:lnTo>
                  <a:pt x="433" y="1584"/>
                </a:lnTo>
                <a:lnTo>
                  <a:pt x="443" y="1587"/>
                </a:lnTo>
                <a:lnTo>
                  <a:pt x="452" y="1590"/>
                </a:lnTo>
                <a:lnTo>
                  <a:pt x="460" y="1594"/>
                </a:lnTo>
                <a:lnTo>
                  <a:pt x="463" y="1597"/>
                </a:lnTo>
                <a:lnTo>
                  <a:pt x="464" y="1600"/>
                </a:lnTo>
                <a:lnTo>
                  <a:pt x="464" y="1603"/>
                </a:lnTo>
                <a:lnTo>
                  <a:pt x="463" y="1607"/>
                </a:lnTo>
                <a:lnTo>
                  <a:pt x="457" y="1614"/>
                </a:lnTo>
                <a:lnTo>
                  <a:pt x="447" y="1624"/>
                </a:lnTo>
                <a:lnTo>
                  <a:pt x="437" y="1633"/>
                </a:lnTo>
                <a:lnTo>
                  <a:pt x="427" y="1644"/>
                </a:lnTo>
                <a:lnTo>
                  <a:pt x="420" y="1651"/>
                </a:lnTo>
                <a:lnTo>
                  <a:pt x="413" y="1654"/>
                </a:lnTo>
                <a:lnTo>
                  <a:pt x="406" y="1657"/>
                </a:lnTo>
                <a:lnTo>
                  <a:pt x="396" y="1660"/>
                </a:lnTo>
                <a:lnTo>
                  <a:pt x="393" y="1663"/>
                </a:lnTo>
                <a:lnTo>
                  <a:pt x="390" y="1666"/>
                </a:lnTo>
                <a:lnTo>
                  <a:pt x="389" y="1669"/>
                </a:lnTo>
                <a:lnTo>
                  <a:pt x="388" y="1672"/>
                </a:lnTo>
                <a:lnTo>
                  <a:pt x="389" y="1681"/>
                </a:lnTo>
                <a:lnTo>
                  <a:pt x="390" y="1689"/>
                </a:lnTo>
                <a:lnTo>
                  <a:pt x="389" y="1696"/>
                </a:lnTo>
                <a:lnTo>
                  <a:pt x="387" y="1701"/>
                </a:lnTo>
                <a:lnTo>
                  <a:pt x="382" y="1706"/>
                </a:lnTo>
                <a:lnTo>
                  <a:pt x="375" y="1712"/>
                </a:lnTo>
                <a:lnTo>
                  <a:pt x="371" y="1715"/>
                </a:lnTo>
                <a:lnTo>
                  <a:pt x="369" y="1719"/>
                </a:lnTo>
                <a:lnTo>
                  <a:pt x="366" y="1722"/>
                </a:lnTo>
                <a:lnTo>
                  <a:pt x="364" y="1726"/>
                </a:lnTo>
                <a:lnTo>
                  <a:pt x="363" y="1731"/>
                </a:lnTo>
                <a:lnTo>
                  <a:pt x="363" y="1735"/>
                </a:lnTo>
                <a:lnTo>
                  <a:pt x="363" y="1741"/>
                </a:lnTo>
                <a:lnTo>
                  <a:pt x="364" y="1747"/>
                </a:lnTo>
                <a:lnTo>
                  <a:pt x="366" y="1753"/>
                </a:lnTo>
                <a:lnTo>
                  <a:pt x="368" y="1758"/>
                </a:lnTo>
                <a:lnTo>
                  <a:pt x="371" y="1763"/>
                </a:lnTo>
                <a:lnTo>
                  <a:pt x="375" y="1767"/>
                </a:lnTo>
                <a:lnTo>
                  <a:pt x="378" y="1771"/>
                </a:lnTo>
                <a:lnTo>
                  <a:pt x="382" y="1775"/>
                </a:lnTo>
                <a:lnTo>
                  <a:pt x="385" y="1777"/>
                </a:lnTo>
                <a:lnTo>
                  <a:pt x="390" y="1778"/>
                </a:lnTo>
                <a:lnTo>
                  <a:pt x="396" y="1780"/>
                </a:lnTo>
                <a:lnTo>
                  <a:pt x="401" y="1784"/>
                </a:lnTo>
                <a:lnTo>
                  <a:pt x="403" y="1790"/>
                </a:lnTo>
                <a:lnTo>
                  <a:pt x="406" y="1798"/>
                </a:lnTo>
                <a:lnTo>
                  <a:pt x="406" y="1807"/>
                </a:lnTo>
                <a:lnTo>
                  <a:pt x="407" y="1816"/>
                </a:lnTo>
                <a:lnTo>
                  <a:pt x="408" y="1821"/>
                </a:lnTo>
                <a:lnTo>
                  <a:pt x="410" y="1826"/>
                </a:lnTo>
                <a:lnTo>
                  <a:pt x="413" y="1830"/>
                </a:lnTo>
                <a:lnTo>
                  <a:pt x="416" y="1835"/>
                </a:lnTo>
                <a:lnTo>
                  <a:pt x="420" y="1840"/>
                </a:lnTo>
                <a:lnTo>
                  <a:pt x="422" y="1845"/>
                </a:lnTo>
                <a:lnTo>
                  <a:pt x="422" y="1849"/>
                </a:lnTo>
                <a:lnTo>
                  <a:pt x="422" y="1853"/>
                </a:lnTo>
                <a:lnTo>
                  <a:pt x="420" y="1862"/>
                </a:lnTo>
                <a:lnTo>
                  <a:pt x="416" y="1872"/>
                </a:lnTo>
                <a:lnTo>
                  <a:pt x="415" y="1878"/>
                </a:lnTo>
                <a:lnTo>
                  <a:pt x="414" y="1884"/>
                </a:lnTo>
                <a:lnTo>
                  <a:pt x="414" y="1890"/>
                </a:lnTo>
                <a:lnTo>
                  <a:pt x="415" y="1895"/>
                </a:lnTo>
                <a:lnTo>
                  <a:pt x="416" y="1900"/>
                </a:lnTo>
                <a:lnTo>
                  <a:pt x="418" y="1905"/>
                </a:lnTo>
                <a:lnTo>
                  <a:pt x="420" y="1909"/>
                </a:lnTo>
                <a:lnTo>
                  <a:pt x="424" y="1911"/>
                </a:lnTo>
                <a:lnTo>
                  <a:pt x="439" y="1916"/>
                </a:lnTo>
                <a:lnTo>
                  <a:pt x="454" y="1923"/>
                </a:lnTo>
                <a:lnTo>
                  <a:pt x="463" y="1933"/>
                </a:lnTo>
                <a:lnTo>
                  <a:pt x="473" y="1947"/>
                </a:lnTo>
                <a:lnTo>
                  <a:pt x="479" y="1955"/>
                </a:lnTo>
                <a:lnTo>
                  <a:pt x="485" y="1965"/>
                </a:lnTo>
                <a:lnTo>
                  <a:pt x="489" y="1975"/>
                </a:lnTo>
                <a:lnTo>
                  <a:pt x="492" y="1985"/>
                </a:lnTo>
                <a:lnTo>
                  <a:pt x="494" y="1994"/>
                </a:lnTo>
                <a:lnTo>
                  <a:pt x="495" y="2004"/>
                </a:lnTo>
                <a:lnTo>
                  <a:pt x="495" y="2013"/>
                </a:lnTo>
                <a:lnTo>
                  <a:pt x="495" y="2022"/>
                </a:lnTo>
                <a:lnTo>
                  <a:pt x="495" y="2030"/>
                </a:lnTo>
                <a:lnTo>
                  <a:pt x="495" y="2038"/>
                </a:lnTo>
                <a:lnTo>
                  <a:pt x="495" y="2046"/>
                </a:lnTo>
                <a:lnTo>
                  <a:pt x="497" y="2054"/>
                </a:lnTo>
                <a:lnTo>
                  <a:pt x="500" y="2065"/>
                </a:lnTo>
                <a:lnTo>
                  <a:pt x="503" y="2076"/>
                </a:lnTo>
                <a:lnTo>
                  <a:pt x="506" y="2089"/>
                </a:lnTo>
                <a:lnTo>
                  <a:pt x="508" y="2104"/>
                </a:lnTo>
                <a:lnTo>
                  <a:pt x="509" y="2107"/>
                </a:lnTo>
                <a:lnTo>
                  <a:pt x="511" y="2112"/>
                </a:lnTo>
                <a:lnTo>
                  <a:pt x="513" y="2114"/>
                </a:lnTo>
                <a:lnTo>
                  <a:pt x="516" y="2117"/>
                </a:lnTo>
                <a:lnTo>
                  <a:pt x="519" y="2118"/>
                </a:lnTo>
                <a:lnTo>
                  <a:pt x="522" y="2118"/>
                </a:lnTo>
                <a:lnTo>
                  <a:pt x="527" y="2118"/>
                </a:lnTo>
                <a:lnTo>
                  <a:pt x="532" y="2117"/>
                </a:lnTo>
                <a:lnTo>
                  <a:pt x="541" y="2116"/>
                </a:lnTo>
                <a:lnTo>
                  <a:pt x="550" y="2117"/>
                </a:lnTo>
                <a:lnTo>
                  <a:pt x="557" y="2119"/>
                </a:lnTo>
                <a:lnTo>
                  <a:pt x="563" y="2122"/>
                </a:lnTo>
                <a:lnTo>
                  <a:pt x="567" y="2124"/>
                </a:lnTo>
                <a:lnTo>
                  <a:pt x="573" y="2124"/>
                </a:lnTo>
                <a:lnTo>
                  <a:pt x="576" y="2124"/>
                </a:lnTo>
                <a:lnTo>
                  <a:pt x="578" y="2123"/>
                </a:lnTo>
                <a:lnTo>
                  <a:pt x="580" y="2122"/>
                </a:lnTo>
                <a:lnTo>
                  <a:pt x="583" y="2118"/>
                </a:lnTo>
                <a:lnTo>
                  <a:pt x="591" y="2111"/>
                </a:lnTo>
                <a:lnTo>
                  <a:pt x="599" y="2103"/>
                </a:lnTo>
                <a:lnTo>
                  <a:pt x="608" y="2095"/>
                </a:lnTo>
                <a:lnTo>
                  <a:pt x="617" y="2089"/>
                </a:lnTo>
                <a:lnTo>
                  <a:pt x="628" y="2082"/>
                </a:lnTo>
                <a:lnTo>
                  <a:pt x="638" y="2078"/>
                </a:lnTo>
                <a:lnTo>
                  <a:pt x="647" y="2073"/>
                </a:lnTo>
                <a:lnTo>
                  <a:pt x="657" y="2068"/>
                </a:lnTo>
                <a:lnTo>
                  <a:pt x="664" y="2065"/>
                </a:lnTo>
                <a:lnTo>
                  <a:pt x="671" y="2059"/>
                </a:lnTo>
                <a:lnTo>
                  <a:pt x="676" y="2050"/>
                </a:lnTo>
                <a:lnTo>
                  <a:pt x="681" y="2042"/>
                </a:lnTo>
                <a:lnTo>
                  <a:pt x="686" y="2034"/>
                </a:lnTo>
                <a:lnTo>
                  <a:pt x="693" y="2025"/>
                </a:lnTo>
                <a:lnTo>
                  <a:pt x="701" y="2018"/>
                </a:lnTo>
                <a:lnTo>
                  <a:pt x="710" y="2012"/>
                </a:lnTo>
                <a:lnTo>
                  <a:pt x="723" y="2005"/>
                </a:lnTo>
                <a:lnTo>
                  <a:pt x="735" y="2002"/>
                </a:lnTo>
                <a:lnTo>
                  <a:pt x="740" y="2002"/>
                </a:lnTo>
                <a:lnTo>
                  <a:pt x="744" y="2003"/>
                </a:lnTo>
                <a:lnTo>
                  <a:pt x="750" y="2007"/>
                </a:lnTo>
                <a:lnTo>
                  <a:pt x="755" y="2015"/>
                </a:lnTo>
                <a:lnTo>
                  <a:pt x="761" y="2023"/>
                </a:lnTo>
                <a:lnTo>
                  <a:pt x="769" y="2030"/>
                </a:lnTo>
                <a:lnTo>
                  <a:pt x="774" y="2032"/>
                </a:lnTo>
                <a:lnTo>
                  <a:pt x="780" y="2035"/>
                </a:lnTo>
                <a:lnTo>
                  <a:pt x="786" y="2035"/>
                </a:lnTo>
                <a:lnTo>
                  <a:pt x="791" y="2035"/>
                </a:lnTo>
                <a:lnTo>
                  <a:pt x="794" y="2036"/>
                </a:lnTo>
                <a:lnTo>
                  <a:pt x="798" y="2037"/>
                </a:lnTo>
                <a:lnTo>
                  <a:pt x="800" y="2040"/>
                </a:lnTo>
                <a:lnTo>
                  <a:pt x="802" y="2043"/>
                </a:lnTo>
                <a:lnTo>
                  <a:pt x="803" y="2053"/>
                </a:lnTo>
                <a:lnTo>
                  <a:pt x="802" y="2062"/>
                </a:lnTo>
                <a:lnTo>
                  <a:pt x="798" y="2072"/>
                </a:lnTo>
                <a:lnTo>
                  <a:pt x="793" y="2080"/>
                </a:lnTo>
                <a:lnTo>
                  <a:pt x="786" y="2088"/>
                </a:lnTo>
                <a:lnTo>
                  <a:pt x="779" y="2097"/>
                </a:lnTo>
                <a:lnTo>
                  <a:pt x="771" y="2104"/>
                </a:lnTo>
                <a:lnTo>
                  <a:pt x="762" y="2110"/>
                </a:lnTo>
                <a:lnTo>
                  <a:pt x="753" y="2114"/>
                </a:lnTo>
                <a:lnTo>
                  <a:pt x="743" y="2119"/>
                </a:lnTo>
                <a:lnTo>
                  <a:pt x="740" y="2123"/>
                </a:lnTo>
                <a:lnTo>
                  <a:pt x="735" y="2126"/>
                </a:lnTo>
                <a:lnTo>
                  <a:pt x="733" y="2131"/>
                </a:lnTo>
                <a:lnTo>
                  <a:pt x="729" y="2136"/>
                </a:lnTo>
                <a:lnTo>
                  <a:pt x="725" y="2148"/>
                </a:lnTo>
                <a:lnTo>
                  <a:pt x="721" y="2161"/>
                </a:lnTo>
                <a:lnTo>
                  <a:pt x="717" y="2173"/>
                </a:lnTo>
                <a:lnTo>
                  <a:pt x="715" y="2181"/>
                </a:lnTo>
                <a:lnTo>
                  <a:pt x="715" y="2183"/>
                </a:lnTo>
                <a:lnTo>
                  <a:pt x="715" y="2186"/>
                </a:lnTo>
                <a:lnTo>
                  <a:pt x="716" y="2189"/>
                </a:lnTo>
                <a:lnTo>
                  <a:pt x="717" y="2192"/>
                </a:lnTo>
                <a:lnTo>
                  <a:pt x="723" y="2198"/>
                </a:lnTo>
                <a:lnTo>
                  <a:pt x="731" y="2204"/>
                </a:lnTo>
                <a:lnTo>
                  <a:pt x="736" y="2207"/>
                </a:lnTo>
                <a:lnTo>
                  <a:pt x="742" y="2208"/>
                </a:lnTo>
                <a:lnTo>
                  <a:pt x="749" y="2210"/>
                </a:lnTo>
                <a:lnTo>
                  <a:pt x="756" y="2211"/>
                </a:lnTo>
                <a:lnTo>
                  <a:pt x="769" y="2212"/>
                </a:lnTo>
                <a:lnTo>
                  <a:pt x="780" y="2211"/>
                </a:lnTo>
                <a:lnTo>
                  <a:pt x="787" y="2210"/>
                </a:lnTo>
                <a:lnTo>
                  <a:pt x="797" y="2206"/>
                </a:lnTo>
                <a:lnTo>
                  <a:pt x="804" y="2201"/>
                </a:lnTo>
                <a:lnTo>
                  <a:pt x="812" y="2193"/>
                </a:lnTo>
                <a:lnTo>
                  <a:pt x="821" y="2182"/>
                </a:lnTo>
                <a:lnTo>
                  <a:pt x="832" y="2171"/>
                </a:lnTo>
                <a:lnTo>
                  <a:pt x="838" y="2166"/>
                </a:lnTo>
                <a:lnTo>
                  <a:pt x="846" y="2162"/>
                </a:lnTo>
                <a:lnTo>
                  <a:pt x="851" y="2158"/>
                </a:lnTo>
                <a:lnTo>
                  <a:pt x="857" y="2156"/>
                </a:lnTo>
                <a:lnTo>
                  <a:pt x="867" y="2154"/>
                </a:lnTo>
                <a:lnTo>
                  <a:pt x="874" y="2150"/>
                </a:lnTo>
                <a:lnTo>
                  <a:pt x="878" y="2148"/>
                </a:lnTo>
                <a:lnTo>
                  <a:pt x="880" y="2144"/>
                </a:lnTo>
                <a:lnTo>
                  <a:pt x="882" y="2141"/>
                </a:lnTo>
                <a:lnTo>
                  <a:pt x="885" y="2136"/>
                </a:lnTo>
                <a:lnTo>
                  <a:pt x="886" y="2126"/>
                </a:lnTo>
                <a:lnTo>
                  <a:pt x="886" y="2116"/>
                </a:lnTo>
                <a:lnTo>
                  <a:pt x="886" y="2112"/>
                </a:lnTo>
                <a:lnTo>
                  <a:pt x="884" y="2109"/>
                </a:lnTo>
                <a:lnTo>
                  <a:pt x="881" y="2105"/>
                </a:lnTo>
                <a:lnTo>
                  <a:pt x="879" y="2103"/>
                </a:lnTo>
                <a:lnTo>
                  <a:pt x="875" y="2101"/>
                </a:lnTo>
                <a:lnTo>
                  <a:pt x="873" y="2098"/>
                </a:lnTo>
                <a:lnTo>
                  <a:pt x="872" y="2095"/>
                </a:lnTo>
                <a:lnTo>
                  <a:pt x="871" y="2092"/>
                </a:lnTo>
                <a:lnTo>
                  <a:pt x="871" y="2088"/>
                </a:lnTo>
                <a:lnTo>
                  <a:pt x="871" y="2085"/>
                </a:lnTo>
                <a:lnTo>
                  <a:pt x="873" y="2081"/>
                </a:lnTo>
                <a:lnTo>
                  <a:pt x="874" y="2079"/>
                </a:lnTo>
                <a:lnTo>
                  <a:pt x="887" y="2062"/>
                </a:lnTo>
                <a:lnTo>
                  <a:pt x="900" y="2049"/>
                </a:lnTo>
                <a:lnTo>
                  <a:pt x="904" y="2047"/>
                </a:lnTo>
                <a:lnTo>
                  <a:pt x="907" y="2046"/>
                </a:lnTo>
                <a:lnTo>
                  <a:pt x="912" y="2046"/>
                </a:lnTo>
                <a:lnTo>
                  <a:pt x="916" y="2046"/>
                </a:lnTo>
                <a:lnTo>
                  <a:pt x="920" y="2047"/>
                </a:lnTo>
                <a:lnTo>
                  <a:pt x="924" y="2048"/>
                </a:lnTo>
                <a:lnTo>
                  <a:pt x="928" y="2051"/>
                </a:lnTo>
                <a:lnTo>
                  <a:pt x="931" y="2056"/>
                </a:lnTo>
                <a:lnTo>
                  <a:pt x="936" y="2066"/>
                </a:lnTo>
                <a:lnTo>
                  <a:pt x="939" y="2074"/>
                </a:lnTo>
                <a:lnTo>
                  <a:pt x="942" y="2078"/>
                </a:lnTo>
                <a:lnTo>
                  <a:pt x="944" y="2081"/>
                </a:lnTo>
                <a:lnTo>
                  <a:pt x="949" y="2082"/>
                </a:lnTo>
                <a:lnTo>
                  <a:pt x="954" y="2084"/>
                </a:lnTo>
                <a:lnTo>
                  <a:pt x="967" y="2084"/>
                </a:lnTo>
                <a:lnTo>
                  <a:pt x="977" y="2084"/>
                </a:lnTo>
                <a:lnTo>
                  <a:pt x="983" y="2085"/>
                </a:lnTo>
                <a:lnTo>
                  <a:pt x="988" y="2087"/>
                </a:lnTo>
                <a:lnTo>
                  <a:pt x="993" y="2091"/>
                </a:lnTo>
                <a:lnTo>
                  <a:pt x="998" y="2097"/>
                </a:lnTo>
                <a:lnTo>
                  <a:pt x="1008" y="2111"/>
                </a:lnTo>
                <a:lnTo>
                  <a:pt x="1020" y="2130"/>
                </a:lnTo>
                <a:lnTo>
                  <a:pt x="1032" y="2149"/>
                </a:lnTo>
                <a:lnTo>
                  <a:pt x="1040" y="2164"/>
                </a:lnTo>
                <a:lnTo>
                  <a:pt x="1046" y="2176"/>
                </a:lnTo>
                <a:lnTo>
                  <a:pt x="1054" y="2183"/>
                </a:lnTo>
                <a:lnTo>
                  <a:pt x="1056" y="2186"/>
                </a:lnTo>
                <a:lnTo>
                  <a:pt x="1061" y="2186"/>
                </a:lnTo>
                <a:lnTo>
                  <a:pt x="1065" y="2186"/>
                </a:lnTo>
                <a:lnTo>
                  <a:pt x="1070" y="2185"/>
                </a:lnTo>
                <a:lnTo>
                  <a:pt x="1081" y="2180"/>
                </a:lnTo>
                <a:lnTo>
                  <a:pt x="1089" y="2179"/>
                </a:lnTo>
                <a:lnTo>
                  <a:pt x="1092" y="2179"/>
                </a:lnTo>
                <a:lnTo>
                  <a:pt x="1095" y="2180"/>
                </a:lnTo>
                <a:lnTo>
                  <a:pt x="1098" y="2182"/>
                </a:lnTo>
                <a:lnTo>
                  <a:pt x="1100" y="2186"/>
                </a:lnTo>
                <a:lnTo>
                  <a:pt x="1103" y="2191"/>
                </a:lnTo>
                <a:lnTo>
                  <a:pt x="1106" y="2193"/>
                </a:lnTo>
                <a:lnTo>
                  <a:pt x="1109" y="2195"/>
                </a:lnTo>
                <a:lnTo>
                  <a:pt x="1113" y="2195"/>
                </a:lnTo>
                <a:lnTo>
                  <a:pt x="1120" y="2195"/>
                </a:lnTo>
                <a:lnTo>
                  <a:pt x="1127" y="2193"/>
                </a:lnTo>
                <a:lnTo>
                  <a:pt x="1136" y="2191"/>
                </a:lnTo>
                <a:lnTo>
                  <a:pt x="1145" y="2189"/>
                </a:lnTo>
                <a:lnTo>
                  <a:pt x="1155" y="2189"/>
                </a:lnTo>
                <a:lnTo>
                  <a:pt x="1164" y="2192"/>
                </a:lnTo>
                <a:lnTo>
                  <a:pt x="1169" y="2193"/>
                </a:lnTo>
                <a:lnTo>
                  <a:pt x="1174" y="2193"/>
                </a:lnTo>
                <a:lnTo>
                  <a:pt x="1178" y="2193"/>
                </a:lnTo>
                <a:lnTo>
                  <a:pt x="1183" y="2193"/>
                </a:lnTo>
                <a:lnTo>
                  <a:pt x="1191" y="2191"/>
                </a:lnTo>
                <a:lnTo>
                  <a:pt x="1200" y="2186"/>
                </a:lnTo>
                <a:lnTo>
                  <a:pt x="1209" y="2182"/>
                </a:lnTo>
                <a:lnTo>
                  <a:pt x="1220" y="2179"/>
                </a:lnTo>
                <a:lnTo>
                  <a:pt x="1226" y="2179"/>
                </a:lnTo>
                <a:lnTo>
                  <a:pt x="1233" y="2179"/>
                </a:lnTo>
                <a:lnTo>
                  <a:pt x="1241" y="2180"/>
                </a:lnTo>
                <a:lnTo>
                  <a:pt x="1249" y="2182"/>
                </a:lnTo>
                <a:lnTo>
                  <a:pt x="1263" y="2188"/>
                </a:lnTo>
                <a:lnTo>
                  <a:pt x="1273" y="2193"/>
                </a:lnTo>
                <a:lnTo>
                  <a:pt x="1277" y="2195"/>
                </a:lnTo>
                <a:lnTo>
                  <a:pt x="1279" y="2199"/>
                </a:lnTo>
                <a:lnTo>
                  <a:pt x="1282" y="2202"/>
                </a:lnTo>
                <a:lnTo>
                  <a:pt x="1282" y="2208"/>
                </a:lnTo>
                <a:lnTo>
                  <a:pt x="1283" y="2219"/>
                </a:lnTo>
                <a:lnTo>
                  <a:pt x="1284" y="2227"/>
                </a:lnTo>
                <a:lnTo>
                  <a:pt x="1285" y="2231"/>
                </a:lnTo>
                <a:lnTo>
                  <a:pt x="1288" y="2234"/>
                </a:lnTo>
                <a:lnTo>
                  <a:pt x="1291" y="2237"/>
                </a:lnTo>
                <a:lnTo>
                  <a:pt x="1296" y="2239"/>
                </a:lnTo>
                <a:lnTo>
                  <a:pt x="1307" y="2242"/>
                </a:lnTo>
                <a:lnTo>
                  <a:pt x="1313" y="2242"/>
                </a:lnTo>
                <a:lnTo>
                  <a:pt x="1317" y="2239"/>
                </a:lnTo>
                <a:lnTo>
                  <a:pt x="1326" y="2234"/>
                </a:lnTo>
                <a:lnTo>
                  <a:pt x="1334" y="2227"/>
                </a:lnTo>
                <a:lnTo>
                  <a:pt x="1342" y="2218"/>
                </a:lnTo>
                <a:lnTo>
                  <a:pt x="1350" y="2206"/>
                </a:lnTo>
                <a:lnTo>
                  <a:pt x="1353" y="2198"/>
                </a:lnTo>
                <a:lnTo>
                  <a:pt x="1354" y="2194"/>
                </a:lnTo>
                <a:lnTo>
                  <a:pt x="1357" y="2192"/>
                </a:lnTo>
                <a:lnTo>
                  <a:pt x="1359" y="2189"/>
                </a:lnTo>
                <a:lnTo>
                  <a:pt x="1363" y="2187"/>
                </a:lnTo>
                <a:lnTo>
                  <a:pt x="1366" y="2186"/>
                </a:lnTo>
                <a:lnTo>
                  <a:pt x="1370" y="2185"/>
                </a:lnTo>
                <a:lnTo>
                  <a:pt x="1375" y="2183"/>
                </a:lnTo>
                <a:lnTo>
                  <a:pt x="1380" y="2183"/>
                </a:lnTo>
                <a:lnTo>
                  <a:pt x="1389" y="2183"/>
                </a:lnTo>
                <a:lnTo>
                  <a:pt x="1396" y="2181"/>
                </a:lnTo>
                <a:lnTo>
                  <a:pt x="1399" y="2177"/>
                </a:lnTo>
                <a:lnTo>
                  <a:pt x="1402" y="2174"/>
                </a:lnTo>
                <a:lnTo>
                  <a:pt x="1404" y="2170"/>
                </a:lnTo>
                <a:lnTo>
                  <a:pt x="1408" y="2168"/>
                </a:lnTo>
                <a:lnTo>
                  <a:pt x="1413" y="2167"/>
                </a:lnTo>
                <a:lnTo>
                  <a:pt x="1417" y="2167"/>
                </a:lnTo>
                <a:lnTo>
                  <a:pt x="1422" y="2166"/>
                </a:lnTo>
                <a:lnTo>
                  <a:pt x="1424" y="2163"/>
                </a:lnTo>
                <a:lnTo>
                  <a:pt x="1426" y="2161"/>
                </a:lnTo>
                <a:lnTo>
                  <a:pt x="1427" y="2158"/>
                </a:lnTo>
                <a:lnTo>
                  <a:pt x="1427" y="2155"/>
                </a:lnTo>
                <a:lnTo>
                  <a:pt x="1426" y="2151"/>
                </a:lnTo>
                <a:lnTo>
                  <a:pt x="1426" y="2147"/>
                </a:lnTo>
                <a:lnTo>
                  <a:pt x="1426" y="2142"/>
                </a:lnTo>
                <a:lnTo>
                  <a:pt x="1427" y="2137"/>
                </a:lnTo>
                <a:lnTo>
                  <a:pt x="1429" y="2132"/>
                </a:lnTo>
                <a:lnTo>
                  <a:pt x="1433" y="2129"/>
                </a:lnTo>
                <a:lnTo>
                  <a:pt x="1438" y="2125"/>
                </a:lnTo>
                <a:lnTo>
                  <a:pt x="1443" y="2122"/>
                </a:lnTo>
                <a:lnTo>
                  <a:pt x="1449" y="2118"/>
                </a:lnTo>
                <a:lnTo>
                  <a:pt x="1457" y="2114"/>
                </a:lnTo>
                <a:lnTo>
                  <a:pt x="1465" y="2111"/>
                </a:lnTo>
                <a:lnTo>
                  <a:pt x="1472" y="2106"/>
                </a:lnTo>
                <a:lnTo>
                  <a:pt x="1479" y="2100"/>
                </a:lnTo>
                <a:lnTo>
                  <a:pt x="1486" y="2094"/>
                </a:lnTo>
                <a:lnTo>
                  <a:pt x="1491" y="2088"/>
                </a:lnTo>
                <a:lnTo>
                  <a:pt x="1495" y="2082"/>
                </a:lnTo>
                <a:lnTo>
                  <a:pt x="1495" y="2076"/>
                </a:lnTo>
                <a:lnTo>
                  <a:pt x="1493" y="2066"/>
                </a:lnTo>
                <a:lnTo>
                  <a:pt x="1492" y="2054"/>
                </a:lnTo>
                <a:lnTo>
                  <a:pt x="1493" y="2049"/>
                </a:lnTo>
                <a:lnTo>
                  <a:pt x="1493" y="2043"/>
                </a:lnTo>
                <a:lnTo>
                  <a:pt x="1496" y="2038"/>
                </a:lnTo>
                <a:lnTo>
                  <a:pt x="1498" y="2034"/>
                </a:lnTo>
                <a:lnTo>
                  <a:pt x="1512" y="2018"/>
                </a:lnTo>
                <a:lnTo>
                  <a:pt x="1522" y="2005"/>
                </a:lnTo>
                <a:lnTo>
                  <a:pt x="1523" y="1998"/>
                </a:lnTo>
                <a:lnTo>
                  <a:pt x="1527" y="1993"/>
                </a:lnTo>
                <a:lnTo>
                  <a:pt x="1530" y="1988"/>
                </a:lnTo>
                <a:lnTo>
                  <a:pt x="1534" y="1986"/>
                </a:lnTo>
                <a:lnTo>
                  <a:pt x="1537" y="1983"/>
                </a:lnTo>
                <a:lnTo>
                  <a:pt x="1540" y="1978"/>
                </a:lnTo>
                <a:lnTo>
                  <a:pt x="1541" y="1969"/>
                </a:lnTo>
                <a:lnTo>
                  <a:pt x="1540" y="1959"/>
                </a:lnTo>
                <a:lnTo>
                  <a:pt x="1536" y="1948"/>
                </a:lnTo>
                <a:lnTo>
                  <a:pt x="1529" y="1936"/>
                </a:lnTo>
                <a:lnTo>
                  <a:pt x="1526" y="1931"/>
                </a:lnTo>
                <a:lnTo>
                  <a:pt x="1523" y="1925"/>
                </a:lnTo>
                <a:lnTo>
                  <a:pt x="1521" y="1921"/>
                </a:lnTo>
                <a:lnTo>
                  <a:pt x="1520" y="1915"/>
                </a:lnTo>
                <a:lnTo>
                  <a:pt x="1521" y="1904"/>
                </a:lnTo>
                <a:lnTo>
                  <a:pt x="1522" y="1896"/>
                </a:lnTo>
                <a:lnTo>
                  <a:pt x="1524" y="1892"/>
                </a:lnTo>
                <a:lnTo>
                  <a:pt x="1526" y="1890"/>
                </a:lnTo>
                <a:lnTo>
                  <a:pt x="1528" y="1887"/>
                </a:lnTo>
                <a:lnTo>
                  <a:pt x="1531" y="1886"/>
                </a:lnTo>
                <a:lnTo>
                  <a:pt x="1534" y="1886"/>
                </a:lnTo>
                <a:lnTo>
                  <a:pt x="1536" y="1884"/>
                </a:lnTo>
                <a:lnTo>
                  <a:pt x="1539" y="1883"/>
                </a:lnTo>
                <a:lnTo>
                  <a:pt x="1540" y="1879"/>
                </a:lnTo>
                <a:lnTo>
                  <a:pt x="1541" y="1877"/>
                </a:lnTo>
                <a:lnTo>
                  <a:pt x="1541" y="1873"/>
                </a:lnTo>
                <a:lnTo>
                  <a:pt x="1540" y="1870"/>
                </a:lnTo>
                <a:lnTo>
                  <a:pt x="1537" y="1866"/>
                </a:lnTo>
                <a:lnTo>
                  <a:pt x="1533" y="1860"/>
                </a:lnTo>
                <a:lnTo>
                  <a:pt x="1528" y="1853"/>
                </a:lnTo>
                <a:lnTo>
                  <a:pt x="1526" y="1849"/>
                </a:lnTo>
                <a:lnTo>
                  <a:pt x="1524" y="1846"/>
                </a:lnTo>
                <a:lnTo>
                  <a:pt x="1524" y="1840"/>
                </a:lnTo>
                <a:lnTo>
                  <a:pt x="1524" y="1835"/>
                </a:lnTo>
                <a:lnTo>
                  <a:pt x="1526" y="1828"/>
                </a:lnTo>
                <a:lnTo>
                  <a:pt x="1528" y="1822"/>
                </a:lnTo>
                <a:lnTo>
                  <a:pt x="1530" y="1817"/>
                </a:lnTo>
                <a:lnTo>
                  <a:pt x="1535" y="1813"/>
                </a:lnTo>
                <a:lnTo>
                  <a:pt x="1540" y="1809"/>
                </a:lnTo>
                <a:lnTo>
                  <a:pt x="1546" y="1807"/>
                </a:lnTo>
                <a:lnTo>
                  <a:pt x="1550" y="1805"/>
                </a:lnTo>
                <a:lnTo>
                  <a:pt x="1556" y="1808"/>
                </a:lnTo>
                <a:lnTo>
                  <a:pt x="1567" y="1813"/>
                </a:lnTo>
                <a:lnTo>
                  <a:pt x="1578" y="1816"/>
                </a:lnTo>
                <a:lnTo>
                  <a:pt x="1587" y="1817"/>
                </a:lnTo>
                <a:lnTo>
                  <a:pt x="1597" y="1817"/>
                </a:lnTo>
                <a:lnTo>
                  <a:pt x="1606" y="1816"/>
                </a:lnTo>
                <a:lnTo>
                  <a:pt x="1616" y="1816"/>
                </a:lnTo>
                <a:lnTo>
                  <a:pt x="1624" y="1818"/>
                </a:lnTo>
                <a:lnTo>
                  <a:pt x="1632" y="1822"/>
                </a:lnTo>
                <a:lnTo>
                  <a:pt x="1641" y="1826"/>
                </a:lnTo>
                <a:lnTo>
                  <a:pt x="1647" y="1827"/>
                </a:lnTo>
                <a:lnTo>
                  <a:pt x="1650" y="1827"/>
                </a:lnTo>
                <a:lnTo>
                  <a:pt x="1653" y="1826"/>
                </a:lnTo>
                <a:lnTo>
                  <a:pt x="1655" y="1822"/>
                </a:lnTo>
                <a:lnTo>
                  <a:pt x="1657" y="1817"/>
                </a:lnTo>
                <a:lnTo>
                  <a:pt x="1660" y="1809"/>
                </a:lnTo>
                <a:lnTo>
                  <a:pt x="1663" y="1801"/>
                </a:lnTo>
                <a:lnTo>
                  <a:pt x="1667" y="1798"/>
                </a:lnTo>
                <a:lnTo>
                  <a:pt x="1671" y="1796"/>
                </a:lnTo>
                <a:lnTo>
                  <a:pt x="1676" y="1794"/>
                </a:lnTo>
                <a:lnTo>
                  <a:pt x="1682" y="1792"/>
                </a:lnTo>
                <a:lnTo>
                  <a:pt x="1694" y="1789"/>
                </a:lnTo>
                <a:lnTo>
                  <a:pt x="1701" y="1786"/>
                </a:lnTo>
                <a:lnTo>
                  <a:pt x="1703" y="1784"/>
                </a:lnTo>
                <a:lnTo>
                  <a:pt x="1703" y="1782"/>
                </a:lnTo>
                <a:lnTo>
                  <a:pt x="1703" y="1778"/>
                </a:lnTo>
                <a:lnTo>
                  <a:pt x="1703" y="1773"/>
                </a:lnTo>
                <a:lnTo>
                  <a:pt x="1700" y="1760"/>
                </a:lnTo>
                <a:lnTo>
                  <a:pt x="1697" y="1747"/>
                </a:lnTo>
                <a:lnTo>
                  <a:pt x="1694" y="1740"/>
                </a:lnTo>
                <a:lnTo>
                  <a:pt x="1692" y="1735"/>
                </a:lnTo>
                <a:lnTo>
                  <a:pt x="1688" y="1731"/>
                </a:lnTo>
                <a:lnTo>
                  <a:pt x="1685" y="1728"/>
                </a:lnTo>
                <a:lnTo>
                  <a:pt x="1667" y="1722"/>
                </a:lnTo>
                <a:lnTo>
                  <a:pt x="1652" y="1716"/>
                </a:lnTo>
                <a:lnTo>
                  <a:pt x="1648" y="1713"/>
                </a:lnTo>
                <a:lnTo>
                  <a:pt x="1646" y="1707"/>
                </a:lnTo>
                <a:lnTo>
                  <a:pt x="1643" y="1701"/>
                </a:lnTo>
                <a:lnTo>
                  <a:pt x="1642" y="1695"/>
                </a:lnTo>
                <a:lnTo>
                  <a:pt x="1642" y="1688"/>
                </a:lnTo>
                <a:lnTo>
                  <a:pt x="1643" y="1683"/>
                </a:lnTo>
                <a:lnTo>
                  <a:pt x="1643" y="1681"/>
                </a:lnTo>
                <a:lnTo>
                  <a:pt x="1646" y="1679"/>
                </a:lnTo>
                <a:lnTo>
                  <a:pt x="1647" y="1678"/>
                </a:lnTo>
                <a:lnTo>
                  <a:pt x="1649" y="1677"/>
                </a:lnTo>
                <a:lnTo>
                  <a:pt x="1657" y="1676"/>
                </a:lnTo>
                <a:lnTo>
                  <a:pt x="1667" y="1675"/>
                </a:lnTo>
                <a:lnTo>
                  <a:pt x="1671" y="1673"/>
                </a:lnTo>
                <a:lnTo>
                  <a:pt x="1674" y="1671"/>
                </a:lnTo>
                <a:lnTo>
                  <a:pt x="1678" y="1668"/>
                </a:lnTo>
                <a:lnTo>
                  <a:pt x="1680" y="1664"/>
                </a:lnTo>
                <a:lnTo>
                  <a:pt x="1684" y="1656"/>
                </a:lnTo>
                <a:lnTo>
                  <a:pt x="1687" y="1650"/>
                </a:lnTo>
                <a:lnTo>
                  <a:pt x="1691" y="1649"/>
                </a:lnTo>
                <a:lnTo>
                  <a:pt x="1693" y="1649"/>
                </a:lnTo>
                <a:lnTo>
                  <a:pt x="1697" y="1650"/>
                </a:lnTo>
                <a:lnTo>
                  <a:pt x="1701" y="1652"/>
                </a:lnTo>
                <a:lnTo>
                  <a:pt x="1705" y="1656"/>
                </a:lnTo>
                <a:lnTo>
                  <a:pt x="1709" y="1657"/>
                </a:lnTo>
                <a:lnTo>
                  <a:pt x="1712" y="1658"/>
                </a:lnTo>
                <a:lnTo>
                  <a:pt x="1716" y="1658"/>
                </a:lnTo>
                <a:lnTo>
                  <a:pt x="1718" y="1657"/>
                </a:lnTo>
                <a:lnTo>
                  <a:pt x="1720" y="1656"/>
                </a:lnTo>
                <a:lnTo>
                  <a:pt x="1722" y="1653"/>
                </a:lnTo>
                <a:lnTo>
                  <a:pt x="1724" y="1651"/>
                </a:lnTo>
                <a:lnTo>
                  <a:pt x="1729" y="1644"/>
                </a:lnTo>
                <a:lnTo>
                  <a:pt x="1731" y="1635"/>
                </a:lnTo>
                <a:lnTo>
                  <a:pt x="1731" y="1627"/>
                </a:lnTo>
                <a:lnTo>
                  <a:pt x="1731" y="1619"/>
                </a:lnTo>
                <a:lnTo>
                  <a:pt x="1729" y="1612"/>
                </a:lnTo>
                <a:lnTo>
                  <a:pt x="1728" y="1605"/>
                </a:lnTo>
                <a:lnTo>
                  <a:pt x="1729" y="1602"/>
                </a:lnTo>
                <a:lnTo>
                  <a:pt x="1730" y="1600"/>
                </a:lnTo>
                <a:lnTo>
                  <a:pt x="1732" y="1599"/>
                </a:lnTo>
                <a:lnTo>
                  <a:pt x="1737" y="1599"/>
                </a:lnTo>
                <a:lnTo>
                  <a:pt x="1741" y="1597"/>
                </a:lnTo>
                <a:lnTo>
                  <a:pt x="1744" y="1597"/>
                </a:lnTo>
                <a:lnTo>
                  <a:pt x="1748" y="1595"/>
                </a:lnTo>
                <a:lnTo>
                  <a:pt x="1749" y="1593"/>
                </a:lnTo>
                <a:lnTo>
                  <a:pt x="1753" y="1586"/>
                </a:lnTo>
                <a:lnTo>
                  <a:pt x="1753" y="1576"/>
                </a:lnTo>
                <a:lnTo>
                  <a:pt x="1753" y="1563"/>
                </a:lnTo>
                <a:lnTo>
                  <a:pt x="1753" y="1549"/>
                </a:lnTo>
                <a:lnTo>
                  <a:pt x="1754" y="1534"/>
                </a:lnTo>
                <a:lnTo>
                  <a:pt x="1756" y="1524"/>
                </a:lnTo>
                <a:lnTo>
                  <a:pt x="1761" y="1513"/>
                </a:lnTo>
                <a:lnTo>
                  <a:pt x="1764" y="1499"/>
                </a:lnTo>
                <a:lnTo>
                  <a:pt x="1768" y="1484"/>
                </a:lnTo>
                <a:lnTo>
                  <a:pt x="1769" y="1473"/>
                </a:lnTo>
                <a:lnTo>
                  <a:pt x="1768" y="1458"/>
                </a:lnTo>
                <a:lnTo>
                  <a:pt x="1767" y="1446"/>
                </a:lnTo>
                <a:lnTo>
                  <a:pt x="1766" y="1444"/>
                </a:lnTo>
                <a:lnTo>
                  <a:pt x="1766" y="1442"/>
                </a:lnTo>
                <a:lnTo>
                  <a:pt x="1764" y="1442"/>
                </a:lnTo>
                <a:lnTo>
                  <a:pt x="1763" y="1442"/>
                </a:lnTo>
                <a:lnTo>
                  <a:pt x="1758" y="1443"/>
                </a:lnTo>
                <a:lnTo>
                  <a:pt x="1750" y="144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安徽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海南"/>
          <p:cNvSpPr>
            <a:spLocks/>
          </p:cNvSpPr>
          <p:nvPr/>
        </p:nvSpPr>
        <p:spPr bwMode="auto">
          <a:xfrm>
            <a:off x="1846371" y="4627685"/>
            <a:ext cx="733946" cy="693287"/>
          </a:xfrm>
          <a:custGeom>
            <a:avLst/>
            <a:gdLst>
              <a:gd name="T0" fmla="*/ 2147483647 w 1013"/>
              <a:gd name="T1" fmla="*/ 2147483647 h 846"/>
              <a:gd name="T2" fmla="*/ 0 w 1013"/>
              <a:gd name="T3" fmla="*/ 2147483647 h 846"/>
              <a:gd name="T4" fmla="*/ 2147483647 w 1013"/>
              <a:gd name="T5" fmla="*/ 2147483647 h 846"/>
              <a:gd name="T6" fmla="*/ 2147483647 w 1013"/>
              <a:gd name="T7" fmla="*/ 2147483647 h 846"/>
              <a:gd name="T8" fmla="*/ 2147483647 w 1013"/>
              <a:gd name="T9" fmla="*/ 2147483647 h 846"/>
              <a:gd name="T10" fmla="*/ 2147483647 w 1013"/>
              <a:gd name="T11" fmla="*/ 2147483647 h 846"/>
              <a:gd name="T12" fmla="*/ 2147483647 w 1013"/>
              <a:gd name="T13" fmla="*/ 2147483647 h 846"/>
              <a:gd name="T14" fmla="*/ 2147483647 w 1013"/>
              <a:gd name="T15" fmla="*/ 2147483647 h 846"/>
              <a:gd name="T16" fmla="*/ 2147483647 w 1013"/>
              <a:gd name="T17" fmla="*/ 2147483647 h 846"/>
              <a:gd name="T18" fmla="*/ 2147483647 w 1013"/>
              <a:gd name="T19" fmla="*/ 2147483647 h 846"/>
              <a:gd name="T20" fmla="*/ 2147483647 w 1013"/>
              <a:gd name="T21" fmla="*/ 2147483647 h 846"/>
              <a:gd name="T22" fmla="*/ 2147483647 w 1013"/>
              <a:gd name="T23" fmla="*/ 2147483647 h 846"/>
              <a:gd name="T24" fmla="*/ 2147483647 w 1013"/>
              <a:gd name="T25" fmla="*/ 2147483647 h 846"/>
              <a:gd name="T26" fmla="*/ 2147483647 w 1013"/>
              <a:gd name="T27" fmla="*/ 2147483647 h 846"/>
              <a:gd name="T28" fmla="*/ 2147483647 w 1013"/>
              <a:gd name="T29" fmla="*/ 2147483647 h 846"/>
              <a:gd name="T30" fmla="*/ 2147483647 w 1013"/>
              <a:gd name="T31" fmla="*/ 2147483647 h 846"/>
              <a:gd name="T32" fmla="*/ 2147483647 w 1013"/>
              <a:gd name="T33" fmla="*/ 2147483647 h 846"/>
              <a:gd name="T34" fmla="*/ 2147483647 w 1013"/>
              <a:gd name="T35" fmla="*/ 2147483647 h 846"/>
              <a:gd name="T36" fmla="*/ 2147483647 w 1013"/>
              <a:gd name="T37" fmla="*/ 2147483647 h 846"/>
              <a:gd name="T38" fmla="*/ 2147483647 w 1013"/>
              <a:gd name="T39" fmla="*/ 2147483647 h 846"/>
              <a:gd name="T40" fmla="*/ 2147483647 w 1013"/>
              <a:gd name="T41" fmla="*/ 2147483647 h 846"/>
              <a:gd name="T42" fmla="*/ 2147483647 w 1013"/>
              <a:gd name="T43" fmla="*/ 2147483647 h 846"/>
              <a:gd name="T44" fmla="*/ 2147483647 w 1013"/>
              <a:gd name="T45" fmla="*/ 2147483647 h 846"/>
              <a:gd name="T46" fmla="*/ 2147483647 w 1013"/>
              <a:gd name="T47" fmla="*/ 2147483647 h 846"/>
              <a:gd name="T48" fmla="*/ 2147483647 w 1013"/>
              <a:gd name="T49" fmla="*/ 2147483647 h 846"/>
              <a:gd name="T50" fmla="*/ 2147483647 w 1013"/>
              <a:gd name="T51" fmla="*/ 2147483647 h 846"/>
              <a:gd name="T52" fmla="*/ 2147483647 w 1013"/>
              <a:gd name="T53" fmla="*/ 2147483647 h 846"/>
              <a:gd name="T54" fmla="*/ 2147483647 w 1013"/>
              <a:gd name="T55" fmla="*/ 2147483647 h 846"/>
              <a:gd name="T56" fmla="*/ 2147483647 w 1013"/>
              <a:gd name="T57" fmla="*/ 2147483647 h 846"/>
              <a:gd name="T58" fmla="*/ 2147483647 w 1013"/>
              <a:gd name="T59" fmla="*/ 2147483647 h 846"/>
              <a:gd name="T60" fmla="*/ 2147483647 w 1013"/>
              <a:gd name="T61" fmla="*/ 2147483647 h 846"/>
              <a:gd name="T62" fmla="*/ 2147483647 w 1013"/>
              <a:gd name="T63" fmla="*/ 2147483647 h 846"/>
              <a:gd name="T64" fmla="*/ 2147483647 w 1013"/>
              <a:gd name="T65" fmla="*/ 2147483647 h 846"/>
              <a:gd name="T66" fmla="*/ 2147483647 w 1013"/>
              <a:gd name="T67" fmla="*/ 2147483647 h 846"/>
              <a:gd name="T68" fmla="*/ 2147483647 w 1013"/>
              <a:gd name="T69" fmla="*/ 2147483647 h 846"/>
              <a:gd name="T70" fmla="*/ 2147483647 w 1013"/>
              <a:gd name="T71" fmla="*/ 2147483647 h 846"/>
              <a:gd name="T72" fmla="*/ 2147483647 w 1013"/>
              <a:gd name="T73" fmla="*/ 2147483647 h 846"/>
              <a:gd name="T74" fmla="*/ 2147483647 w 1013"/>
              <a:gd name="T75" fmla="*/ 2147483647 h 846"/>
              <a:gd name="T76" fmla="*/ 2147483647 w 1013"/>
              <a:gd name="T77" fmla="*/ 2147483647 h 846"/>
              <a:gd name="T78" fmla="*/ 2147483647 w 1013"/>
              <a:gd name="T79" fmla="*/ 2147483647 h 846"/>
              <a:gd name="T80" fmla="*/ 2147483647 w 1013"/>
              <a:gd name="T81" fmla="*/ 2147483647 h 846"/>
              <a:gd name="T82" fmla="*/ 2147483647 w 1013"/>
              <a:gd name="T83" fmla="*/ 2147483647 h 846"/>
              <a:gd name="T84" fmla="*/ 2147483647 w 1013"/>
              <a:gd name="T85" fmla="*/ 2147483647 h 846"/>
              <a:gd name="T86" fmla="*/ 2147483647 w 1013"/>
              <a:gd name="T87" fmla="*/ 2147483647 h 846"/>
              <a:gd name="T88" fmla="*/ 2147483647 w 1013"/>
              <a:gd name="T89" fmla="*/ 2147483647 h 846"/>
              <a:gd name="T90" fmla="*/ 2147483647 w 1013"/>
              <a:gd name="T91" fmla="*/ 2147483647 h 846"/>
              <a:gd name="T92" fmla="*/ 2147483647 w 1013"/>
              <a:gd name="T93" fmla="*/ 2147483647 h 846"/>
              <a:gd name="T94" fmla="*/ 2147483647 w 1013"/>
              <a:gd name="T95" fmla="*/ 2147483647 h 846"/>
              <a:gd name="T96" fmla="*/ 2147483647 w 1013"/>
              <a:gd name="T97" fmla="*/ 2147483647 h 846"/>
              <a:gd name="T98" fmla="*/ 2147483647 w 1013"/>
              <a:gd name="T99" fmla="*/ 2147483647 h 846"/>
              <a:gd name="T100" fmla="*/ 2147483647 w 1013"/>
              <a:gd name="T101" fmla="*/ 2147483647 h 846"/>
              <a:gd name="T102" fmla="*/ 2147483647 w 1013"/>
              <a:gd name="T103" fmla="*/ 2147483647 h 846"/>
              <a:gd name="T104" fmla="*/ 2147483647 w 1013"/>
              <a:gd name="T105" fmla="*/ 2147483647 h 846"/>
              <a:gd name="T106" fmla="*/ 2147483647 w 1013"/>
              <a:gd name="T107" fmla="*/ 2147483647 h 846"/>
              <a:gd name="T108" fmla="*/ 2147483647 w 1013"/>
              <a:gd name="T109" fmla="*/ 2147483647 h 846"/>
              <a:gd name="T110" fmla="*/ 2147483647 w 1013"/>
              <a:gd name="T111" fmla="*/ 2147483647 h 846"/>
              <a:gd name="T112" fmla="*/ 2147483647 w 1013"/>
              <a:gd name="T113" fmla="*/ 2147483647 h 846"/>
              <a:gd name="T114" fmla="*/ 2147483647 w 1013"/>
              <a:gd name="T115" fmla="*/ 2147483647 h 846"/>
              <a:gd name="T116" fmla="*/ 2147483647 w 1013"/>
              <a:gd name="T117" fmla="*/ 2147483647 h 846"/>
              <a:gd name="T118" fmla="*/ 2147483647 w 1013"/>
              <a:gd name="T119" fmla="*/ 2147483647 h 84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13"/>
              <a:gd name="T181" fmla="*/ 0 h 846"/>
              <a:gd name="T182" fmla="*/ 1013 w 1013"/>
              <a:gd name="T183" fmla="*/ 846 h 84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13" h="846">
                <a:moveTo>
                  <a:pt x="18" y="587"/>
                </a:moveTo>
                <a:lnTo>
                  <a:pt x="14" y="582"/>
                </a:lnTo>
                <a:lnTo>
                  <a:pt x="10" y="575"/>
                </a:lnTo>
                <a:lnTo>
                  <a:pt x="9" y="569"/>
                </a:lnTo>
                <a:lnTo>
                  <a:pt x="8" y="563"/>
                </a:lnTo>
                <a:lnTo>
                  <a:pt x="8" y="556"/>
                </a:lnTo>
                <a:lnTo>
                  <a:pt x="8" y="549"/>
                </a:lnTo>
                <a:lnTo>
                  <a:pt x="10" y="523"/>
                </a:lnTo>
                <a:lnTo>
                  <a:pt x="12" y="501"/>
                </a:lnTo>
                <a:lnTo>
                  <a:pt x="10" y="492"/>
                </a:lnTo>
                <a:lnTo>
                  <a:pt x="9" y="483"/>
                </a:lnTo>
                <a:lnTo>
                  <a:pt x="7" y="475"/>
                </a:lnTo>
                <a:lnTo>
                  <a:pt x="5" y="467"/>
                </a:lnTo>
                <a:lnTo>
                  <a:pt x="2" y="460"/>
                </a:lnTo>
                <a:lnTo>
                  <a:pt x="1" y="454"/>
                </a:lnTo>
                <a:lnTo>
                  <a:pt x="0" y="448"/>
                </a:lnTo>
                <a:lnTo>
                  <a:pt x="0" y="442"/>
                </a:lnTo>
                <a:lnTo>
                  <a:pt x="0" y="437"/>
                </a:lnTo>
                <a:lnTo>
                  <a:pt x="2" y="432"/>
                </a:lnTo>
                <a:lnTo>
                  <a:pt x="3" y="428"/>
                </a:lnTo>
                <a:lnTo>
                  <a:pt x="6" y="424"/>
                </a:lnTo>
                <a:lnTo>
                  <a:pt x="12" y="416"/>
                </a:lnTo>
                <a:lnTo>
                  <a:pt x="16" y="406"/>
                </a:lnTo>
                <a:lnTo>
                  <a:pt x="18" y="400"/>
                </a:lnTo>
                <a:lnTo>
                  <a:pt x="18" y="394"/>
                </a:lnTo>
                <a:lnTo>
                  <a:pt x="18" y="388"/>
                </a:lnTo>
                <a:lnTo>
                  <a:pt x="15" y="381"/>
                </a:lnTo>
                <a:lnTo>
                  <a:pt x="12" y="374"/>
                </a:lnTo>
                <a:lnTo>
                  <a:pt x="9" y="366"/>
                </a:lnTo>
                <a:lnTo>
                  <a:pt x="7" y="357"/>
                </a:lnTo>
                <a:lnTo>
                  <a:pt x="7" y="349"/>
                </a:lnTo>
                <a:lnTo>
                  <a:pt x="8" y="342"/>
                </a:lnTo>
                <a:lnTo>
                  <a:pt x="10" y="335"/>
                </a:lnTo>
                <a:lnTo>
                  <a:pt x="13" y="333"/>
                </a:lnTo>
                <a:lnTo>
                  <a:pt x="16" y="330"/>
                </a:lnTo>
                <a:lnTo>
                  <a:pt x="20" y="329"/>
                </a:lnTo>
                <a:lnTo>
                  <a:pt x="24" y="328"/>
                </a:lnTo>
                <a:lnTo>
                  <a:pt x="43" y="325"/>
                </a:lnTo>
                <a:lnTo>
                  <a:pt x="58" y="322"/>
                </a:lnTo>
                <a:lnTo>
                  <a:pt x="66" y="318"/>
                </a:lnTo>
                <a:lnTo>
                  <a:pt x="76" y="314"/>
                </a:lnTo>
                <a:lnTo>
                  <a:pt x="85" y="306"/>
                </a:lnTo>
                <a:lnTo>
                  <a:pt x="97" y="297"/>
                </a:lnTo>
                <a:lnTo>
                  <a:pt x="122" y="275"/>
                </a:lnTo>
                <a:lnTo>
                  <a:pt x="151" y="254"/>
                </a:lnTo>
                <a:lnTo>
                  <a:pt x="165" y="245"/>
                </a:lnTo>
                <a:lnTo>
                  <a:pt x="180" y="235"/>
                </a:lnTo>
                <a:lnTo>
                  <a:pt x="196" y="227"/>
                </a:lnTo>
                <a:lnTo>
                  <a:pt x="211" y="218"/>
                </a:lnTo>
                <a:lnTo>
                  <a:pt x="240" y="205"/>
                </a:lnTo>
                <a:lnTo>
                  <a:pt x="261" y="195"/>
                </a:lnTo>
                <a:lnTo>
                  <a:pt x="270" y="190"/>
                </a:lnTo>
                <a:lnTo>
                  <a:pt x="277" y="184"/>
                </a:lnTo>
                <a:lnTo>
                  <a:pt x="280" y="179"/>
                </a:lnTo>
                <a:lnTo>
                  <a:pt x="283" y="174"/>
                </a:lnTo>
                <a:lnTo>
                  <a:pt x="284" y="170"/>
                </a:lnTo>
                <a:lnTo>
                  <a:pt x="284" y="165"/>
                </a:lnTo>
                <a:lnTo>
                  <a:pt x="284" y="163"/>
                </a:lnTo>
                <a:lnTo>
                  <a:pt x="283" y="160"/>
                </a:lnTo>
                <a:lnTo>
                  <a:pt x="280" y="159"/>
                </a:lnTo>
                <a:lnTo>
                  <a:pt x="278" y="158"/>
                </a:lnTo>
                <a:lnTo>
                  <a:pt x="274" y="159"/>
                </a:lnTo>
                <a:lnTo>
                  <a:pt x="271" y="161"/>
                </a:lnTo>
                <a:lnTo>
                  <a:pt x="260" y="167"/>
                </a:lnTo>
                <a:lnTo>
                  <a:pt x="248" y="173"/>
                </a:lnTo>
                <a:lnTo>
                  <a:pt x="243" y="176"/>
                </a:lnTo>
                <a:lnTo>
                  <a:pt x="239" y="176"/>
                </a:lnTo>
                <a:lnTo>
                  <a:pt x="236" y="176"/>
                </a:lnTo>
                <a:lnTo>
                  <a:pt x="234" y="174"/>
                </a:lnTo>
                <a:lnTo>
                  <a:pt x="233" y="172"/>
                </a:lnTo>
                <a:lnTo>
                  <a:pt x="232" y="170"/>
                </a:lnTo>
                <a:lnTo>
                  <a:pt x="229" y="165"/>
                </a:lnTo>
                <a:lnTo>
                  <a:pt x="229" y="160"/>
                </a:lnTo>
                <a:lnTo>
                  <a:pt x="229" y="155"/>
                </a:lnTo>
                <a:lnTo>
                  <a:pt x="230" y="149"/>
                </a:lnTo>
                <a:lnTo>
                  <a:pt x="233" y="145"/>
                </a:lnTo>
                <a:lnTo>
                  <a:pt x="238" y="139"/>
                </a:lnTo>
                <a:lnTo>
                  <a:pt x="243" y="133"/>
                </a:lnTo>
                <a:lnTo>
                  <a:pt x="252" y="126"/>
                </a:lnTo>
                <a:lnTo>
                  <a:pt x="260" y="120"/>
                </a:lnTo>
                <a:lnTo>
                  <a:pt x="268" y="115"/>
                </a:lnTo>
                <a:lnTo>
                  <a:pt x="276" y="110"/>
                </a:lnTo>
                <a:lnTo>
                  <a:pt x="283" y="108"/>
                </a:lnTo>
                <a:lnTo>
                  <a:pt x="290" y="106"/>
                </a:lnTo>
                <a:lnTo>
                  <a:pt x="297" y="106"/>
                </a:lnTo>
                <a:lnTo>
                  <a:pt x="305" y="107"/>
                </a:lnTo>
                <a:lnTo>
                  <a:pt x="315" y="109"/>
                </a:lnTo>
                <a:lnTo>
                  <a:pt x="333" y="114"/>
                </a:lnTo>
                <a:lnTo>
                  <a:pt x="343" y="119"/>
                </a:lnTo>
                <a:lnTo>
                  <a:pt x="350" y="123"/>
                </a:lnTo>
                <a:lnTo>
                  <a:pt x="355" y="128"/>
                </a:lnTo>
                <a:lnTo>
                  <a:pt x="359" y="130"/>
                </a:lnTo>
                <a:lnTo>
                  <a:pt x="365" y="133"/>
                </a:lnTo>
                <a:lnTo>
                  <a:pt x="371" y="133"/>
                </a:lnTo>
                <a:lnTo>
                  <a:pt x="378" y="133"/>
                </a:lnTo>
                <a:lnTo>
                  <a:pt x="383" y="132"/>
                </a:lnTo>
                <a:lnTo>
                  <a:pt x="387" y="128"/>
                </a:lnTo>
                <a:lnTo>
                  <a:pt x="388" y="126"/>
                </a:lnTo>
                <a:lnTo>
                  <a:pt x="388" y="123"/>
                </a:lnTo>
                <a:lnTo>
                  <a:pt x="387" y="121"/>
                </a:lnTo>
                <a:lnTo>
                  <a:pt x="386" y="116"/>
                </a:lnTo>
                <a:lnTo>
                  <a:pt x="384" y="113"/>
                </a:lnTo>
                <a:lnTo>
                  <a:pt x="384" y="109"/>
                </a:lnTo>
                <a:lnTo>
                  <a:pt x="383" y="104"/>
                </a:lnTo>
                <a:lnTo>
                  <a:pt x="384" y="100"/>
                </a:lnTo>
                <a:lnTo>
                  <a:pt x="386" y="91"/>
                </a:lnTo>
                <a:lnTo>
                  <a:pt x="391" y="83"/>
                </a:lnTo>
                <a:lnTo>
                  <a:pt x="397" y="76"/>
                </a:lnTo>
                <a:lnTo>
                  <a:pt x="405" y="70"/>
                </a:lnTo>
                <a:lnTo>
                  <a:pt x="410" y="67"/>
                </a:lnTo>
                <a:lnTo>
                  <a:pt x="413" y="65"/>
                </a:lnTo>
                <a:lnTo>
                  <a:pt x="418" y="64"/>
                </a:lnTo>
                <a:lnTo>
                  <a:pt x="423" y="64"/>
                </a:lnTo>
                <a:lnTo>
                  <a:pt x="441" y="64"/>
                </a:lnTo>
                <a:lnTo>
                  <a:pt x="455" y="65"/>
                </a:lnTo>
                <a:lnTo>
                  <a:pt x="462" y="66"/>
                </a:lnTo>
                <a:lnTo>
                  <a:pt x="468" y="70"/>
                </a:lnTo>
                <a:lnTo>
                  <a:pt x="475" y="73"/>
                </a:lnTo>
                <a:lnTo>
                  <a:pt x="482" y="78"/>
                </a:lnTo>
                <a:lnTo>
                  <a:pt x="495" y="88"/>
                </a:lnTo>
                <a:lnTo>
                  <a:pt x="504" y="94"/>
                </a:lnTo>
                <a:lnTo>
                  <a:pt x="507" y="95"/>
                </a:lnTo>
                <a:lnTo>
                  <a:pt x="511" y="94"/>
                </a:lnTo>
                <a:lnTo>
                  <a:pt x="514" y="91"/>
                </a:lnTo>
                <a:lnTo>
                  <a:pt x="519" y="86"/>
                </a:lnTo>
                <a:lnTo>
                  <a:pt x="524" y="82"/>
                </a:lnTo>
                <a:lnTo>
                  <a:pt x="529" y="77"/>
                </a:lnTo>
                <a:lnTo>
                  <a:pt x="535" y="75"/>
                </a:lnTo>
                <a:lnTo>
                  <a:pt x="539" y="73"/>
                </a:lnTo>
                <a:lnTo>
                  <a:pt x="543" y="73"/>
                </a:lnTo>
                <a:lnTo>
                  <a:pt x="548" y="76"/>
                </a:lnTo>
                <a:lnTo>
                  <a:pt x="550" y="81"/>
                </a:lnTo>
                <a:lnTo>
                  <a:pt x="553" y="86"/>
                </a:lnTo>
                <a:lnTo>
                  <a:pt x="554" y="94"/>
                </a:lnTo>
                <a:lnTo>
                  <a:pt x="557" y="98"/>
                </a:lnTo>
                <a:lnTo>
                  <a:pt x="561" y="102"/>
                </a:lnTo>
                <a:lnTo>
                  <a:pt x="566" y="103"/>
                </a:lnTo>
                <a:lnTo>
                  <a:pt x="569" y="103"/>
                </a:lnTo>
                <a:lnTo>
                  <a:pt x="574" y="101"/>
                </a:lnTo>
                <a:lnTo>
                  <a:pt x="577" y="96"/>
                </a:lnTo>
                <a:lnTo>
                  <a:pt x="581" y="90"/>
                </a:lnTo>
                <a:lnTo>
                  <a:pt x="583" y="84"/>
                </a:lnTo>
                <a:lnTo>
                  <a:pt x="587" y="79"/>
                </a:lnTo>
                <a:lnTo>
                  <a:pt x="592" y="77"/>
                </a:lnTo>
                <a:lnTo>
                  <a:pt x="595" y="76"/>
                </a:lnTo>
                <a:lnTo>
                  <a:pt x="606" y="77"/>
                </a:lnTo>
                <a:lnTo>
                  <a:pt x="616" y="79"/>
                </a:lnTo>
                <a:lnTo>
                  <a:pt x="620" y="82"/>
                </a:lnTo>
                <a:lnTo>
                  <a:pt x="625" y="82"/>
                </a:lnTo>
                <a:lnTo>
                  <a:pt x="630" y="81"/>
                </a:lnTo>
                <a:lnTo>
                  <a:pt x="633" y="79"/>
                </a:lnTo>
                <a:lnTo>
                  <a:pt x="636" y="77"/>
                </a:lnTo>
                <a:lnTo>
                  <a:pt x="638" y="73"/>
                </a:lnTo>
                <a:lnTo>
                  <a:pt x="641" y="70"/>
                </a:lnTo>
                <a:lnTo>
                  <a:pt x="641" y="66"/>
                </a:lnTo>
                <a:lnTo>
                  <a:pt x="642" y="62"/>
                </a:lnTo>
                <a:lnTo>
                  <a:pt x="643" y="58"/>
                </a:lnTo>
                <a:lnTo>
                  <a:pt x="645" y="53"/>
                </a:lnTo>
                <a:lnTo>
                  <a:pt x="649" y="48"/>
                </a:lnTo>
                <a:lnTo>
                  <a:pt x="654" y="46"/>
                </a:lnTo>
                <a:lnTo>
                  <a:pt x="658" y="43"/>
                </a:lnTo>
                <a:lnTo>
                  <a:pt x="665" y="43"/>
                </a:lnTo>
                <a:lnTo>
                  <a:pt x="674" y="43"/>
                </a:lnTo>
                <a:lnTo>
                  <a:pt x="681" y="44"/>
                </a:lnTo>
                <a:lnTo>
                  <a:pt x="689" y="44"/>
                </a:lnTo>
                <a:lnTo>
                  <a:pt x="695" y="44"/>
                </a:lnTo>
                <a:lnTo>
                  <a:pt x="701" y="41"/>
                </a:lnTo>
                <a:lnTo>
                  <a:pt x="711" y="37"/>
                </a:lnTo>
                <a:lnTo>
                  <a:pt x="721" y="29"/>
                </a:lnTo>
                <a:lnTo>
                  <a:pt x="726" y="27"/>
                </a:lnTo>
                <a:lnTo>
                  <a:pt x="731" y="25"/>
                </a:lnTo>
                <a:lnTo>
                  <a:pt x="737" y="26"/>
                </a:lnTo>
                <a:lnTo>
                  <a:pt x="743" y="27"/>
                </a:lnTo>
                <a:lnTo>
                  <a:pt x="750" y="31"/>
                </a:lnTo>
                <a:lnTo>
                  <a:pt x="757" y="37"/>
                </a:lnTo>
                <a:lnTo>
                  <a:pt x="765" y="43"/>
                </a:lnTo>
                <a:lnTo>
                  <a:pt x="775" y="51"/>
                </a:lnTo>
                <a:lnTo>
                  <a:pt x="784" y="58"/>
                </a:lnTo>
                <a:lnTo>
                  <a:pt x="794" y="64"/>
                </a:lnTo>
                <a:lnTo>
                  <a:pt x="801" y="69"/>
                </a:lnTo>
                <a:lnTo>
                  <a:pt x="808" y="71"/>
                </a:lnTo>
                <a:lnTo>
                  <a:pt x="810" y="71"/>
                </a:lnTo>
                <a:lnTo>
                  <a:pt x="813" y="70"/>
                </a:lnTo>
                <a:lnTo>
                  <a:pt x="815" y="69"/>
                </a:lnTo>
                <a:lnTo>
                  <a:pt x="818" y="67"/>
                </a:lnTo>
                <a:lnTo>
                  <a:pt x="820" y="60"/>
                </a:lnTo>
                <a:lnTo>
                  <a:pt x="820" y="51"/>
                </a:lnTo>
                <a:lnTo>
                  <a:pt x="819" y="33"/>
                </a:lnTo>
                <a:lnTo>
                  <a:pt x="818" y="22"/>
                </a:lnTo>
                <a:lnTo>
                  <a:pt x="819" y="19"/>
                </a:lnTo>
                <a:lnTo>
                  <a:pt x="821" y="15"/>
                </a:lnTo>
                <a:lnTo>
                  <a:pt x="827" y="12"/>
                </a:lnTo>
                <a:lnTo>
                  <a:pt x="834" y="7"/>
                </a:lnTo>
                <a:lnTo>
                  <a:pt x="843" y="3"/>
                </a:lnTo>
                <a:lnTo>
                  <a:pt x="849" y="1"/>
                </a:lnTo>
                <a:lnTo>
                  <a:pt x="854" y="0"/>
                </a:lnTo>
                <a:lnTo>
                  <a:pt x="858" y="1"/>
                </a:lnTo>
                <a:lnTo>
                  <a:pt x="862" y="3"/>
                </a:lnTo>
                <a:lnTo>
                  <a:pt x="865" y="8"/>
                </a:lnTo>
                <a:lnTo>
                  <a:pt x="868" y="14"/>
                </a:lnTo>
                <a:lnTo>
                  <a:pt x="870" y="21"/>
                </a:lnTo>
                <a:lnTo>
                  <a:pt x="873" y="28"/>
                </a:lnTo>
                <a:lnTo>
                  <a:pt x="878" y="35"/>
                </a:lnTo>
                <a:lnTo>
                  <a:pt x="884" y="40"/>
                </a:lnTo>
                <a:lnTo>
                  <a:pt x="890" y="44"/>
                </a:lnTo>
                <a:lnTo>
                  <a:pt x="907" y="50"/>
                </a:lnTo>
                <a:lnTo>
                  <a:pt x="925" y="56"/>
                </a:lnTo>
                <a:lnTo>
                  <a:pt x="942" y="60"/>
                </a:lnTo>
                <a:lnTo>
                  <a:pt x="958" y="66"/>
                </a:lnTo>
                <a:lnTo>
                  <a:pt x="965" y="71"/>
                </a:lnTo>
                <a:lnTo>
                  <a:pt x="971" y="78"/>
                </a:lnTo>
                <a:lnTo>
                  <a:pt x="977" y="86"/>
                </a:lnTo>
                <a:lnTo>
                  <a:pt x="982" y="98"/>
                </a:lnTo>
                <a:lnTo>
                  <a:pt x="994" y="130"/>
                </a:lnTo>
                <a:lnTo>
                  <a:pt x="1005" y="169"/>
                </a:lnTo>
                <a:lnTo>
                  <a:pt x="1009" y="185"/>
                </a:lnTo>
                <a:lnTo>
                  <a:pt x="1011" y="201"/>
                </a:lnTo>
                <a:lnTo>
                  <a:pt x="1013" y="207"/>
                </a:lnTo>
                <a:lnTo>
                  <a:pt x="1013" y="211"/>
                </a:lnTo>
                <a:lnTo>
                  <a:pt x="1011" y="215"/>
                </a:lnTo>
                <a:lnTo>
                  <a:pt x="1009" y="217"/>
                </a:lnTo>
                <a:lnTo>
                  <a:pt x="998" y="226"/>
                </a:lnTo>
                <a:lnTo>
                  <a:pt x="984" y="237"/>
                </a:lnTo>
                <a:lnTo>
                  <a:pt x="977" y="243"/>
                </a:lnTo>
                <a:lnTo>
                  <a:pt x="970" y="248"/>
                </a:lnTo>
                <a:lnTo>
                  <a:pt x="963" y="252"/>
                </a:lnTo>
                <a:lnTo>
                  <a:pt x="957" y="253"/>
                </a:lnTo>
                <a:lnTo>
                  <a:pt x="953" y="252"/>
                </a:lnTo>
                <a:lnTo>
                  <a:pt x="950" y="249"/>
                </a:lnTo>
                <a:lnTo>
                  <a:pt x="948" y="247"/>
                </a:lnTo>
                <a:lnTo>
                  <a:pt x="947" y="242"/>
                </a:lnTo>
                <a:lnTo>
                  <a:pt x="946" y="234"/>
                </a:lnTo>
                <a:lnTo>
                  <a:pt x="944" y="224"/>
                </a:lnTo>
                <a:lnTo>
                  <a:pt x="941" y="221"/>
                </a:lnTo>
                <a:lnTo>
                  <a:pt x="939" y="218"/>
                </a:lnTo>
                <a:lnTo>
                  <a:pt x="935" y="217"/>
                </a:lnTo>
                <a:lnTo>
                  <a:pt x="931" y="216"/>
                </a:lnTo>
                <a:lnTo>
                  <a:pt x="922" y="218"/>
                </a:lnTo>
                <a:lnTo>
                  <a:pt x="914" y="222"/>
                </a:lnTo>
                <a:lnTo>
                  <a:pt x="912" y="223"/>
                </a:lnTo>
                <a:lnTo>
                  <a:pt x="909" y="226"/>
                </a:lnTo>
                <a:lnTo>
                  <a:pt x="909" y="227"/>
                </a:lnTo>
                <a:lnTo>
                  <a:pt x="909" y="229"/>
                </a:lnTo>
                <a:lnTo>
                  <a:pt x="913" y="233"/>
                </a:lnTo>
                <a:lnTo>
                  <a:pt x="919" y="239"/>
                </a:lnTo>
                <a:lnTo>
                  <a:pt x="922" y="241"/>
                </a:lnTo>
                <a:lnTo>
                  <a:pt x="926" y="246"/>
                </a:lnTo>
                <a:lnTo>
                  <a:pt x="928" y="252"/>
                </a:lnTo>
                <a:lnTo>
                  <a:pt x="931" y="258"/>
                </a:lnTo>
                <a:lnTo>
                  <a:pt x="931" y="265"/>
                </a:lnTo>
                <a:lnTo>
                  <a:pt x="931" y="271"/>
                </a:lnTo>
                <a:lnTo>
                  <a:pt x="928" y="274"/>
                </a:lnTo>
                <a:lnTo>
                  <a:pt x="927" y="277"/>
                </a:lnTo>
                <a:lnTo>
                  <a:pt x="925" y="280"/>
                </a:lnTo>
                <a:lnTo>
                  <a:pt x="921" y="283"/>
                </a:lnTo>
                <a:lnTo>
                  <a:pt x="913" y="289"/>
                </a:lnTo>
                <a:lnTo>
                  <a:pt x="902" y="298"/>
                </a:lnTo>
                <a:lnTo>
                  <a:pt x="890" y="311"/>
                </a:lnTo>
                <a:lnTo>
                  <a:pt x="877" y="327"/>
                </a:lnTo>
                <a:lnTo>
                  <a:pt x="864" y="343"/>
                </a:lnTo>
                <a:lnTo>
                  <a:pt x="852" y="362"/>
                </a:lnTo>
                <a:lnTo>
                  <a:pt x="840" y="382"/>
                </a:lnTo>
                <a:lnTo>
                  <a:pt x="832" y="403"/>
                </a:lnTo>
                <a:lnTo>
                  <a:pt x="819" y="441"/>
                </a:lnTo>
                <a:lnTo>
                  <a:pt x="812" y="473"/>
                </a:lnTo>
                <a:lnTo>
                  <a:pt x="808" y="486"/>
                </a:lnTo>
                <a:lnTo>
                  <a:pt x="802" y="499"/>
                </a:lnTo>
                <a:lnTo>
                  <a:pt x="800" y="505"/>
                </a:lnTo>
                <a:lnTo>
                  <a:pt x="795" y="511"/>
                </a:lnTo>
                <a:lnTo>
                  <a:pt x="791" y="517"/>
                </a:lnTo>
                <a:lnTo>
                  <a:pt x="786" y="523"/>
                </a:lnTo>
                <a:lnTo>
                  <a:pt x="776" y="533"/>
                </a:lnTo>
                <a:lnTo>
                  <a:pt x="771" y="543"/>
                </a:lnTo>
                <a:lnTo>
                  <a:pt x="769" y="546"/>
                </a:lnTo>
                <a:lnTo>
                  <a:pt x="769" y="551"/>
                </a:lnTo>
                <a:lnTo>
                  <a:pt x="769" y="554"/>
                </a:lnTo>
                <a:lnTo>
                  <a:pt x="769" y="557"/>
                </a:lnTo>
                <a:lnTo>
                  <a:pt x="770" y="558"/>
                </a:lnTo>
                <a:lnTo>
                  <a:pt x="772" y="561"/>
                </a:lnTo>
                <a:lnTo>
                  <a:pt x="775" y="562"/>
                </a:lnTo>
                <a:lnTo>
                  <a:pt x="777" y="562"/>
                </a:lnTo>
                <a:lnTo>
                  <a:pt x="780" y="561"/>
                </a:lnTo>
                <a:lnTo>
                  <a:pt x="783" y="560"/>
                </a:lnTo>
                <a:lnTo>
                  <a:pt x="787" y="558"/>
                </a:lnTo>
                <a:lnTo>
                  <a:pt x="790" y="555"/>
                </a:lnTo>
                <a:lnTo>
                  <a:pt x="796" y="550"/>
                </a:lnTo>
                <a:lnTo>
                  <a:pt x="802" y="546"/>
                </a:lnTo>
                <a:lnTo>
                  <a:pt x="806" y="545"/>
                </a:lnTo>
                <a:lnTo>
                  <a:pt x="809" y="546"/>
                </a:lnTo>
                <a:lnTo>
                  <a:pt x="810" y="550"/>
                </a:lnTo>
                <a:lnTo>
                  <a:pt x="813" y="555"/>
                </a:lnTo>
                <a:lnTo>
                  <a:pt x="813" y="562"/>
                </a:lnTo>
                <a:lnTo>
                  <a:pt x="813" y="569"/>
                </a:lnTo>
                <a:lnTo>
                  <a:pt x="813" y="574"/>
                </a:lnTo>
                <a:lnTo>
                  <a:pt x="812" y="579"/>
                </a:lnTo>
                <a:lnTo>
                  <a:pt x="810" y="582"/>
                </a:lnTo>
                <a:lnTo>
                  <a:pt x="808" y="587"/>
                </a:lnTo>
                <a:lnTo>
                  <a:pt x="801" y="594"/>
                </a:lnTo>
                <a:lnTo>
                  <a:pt x="794" y="601"/>
                </a:lnTo>
                <a:lnTo>
                  <a:pt x="775" y="614"/>
                </a:lnTo>
                <a:lnTo>
                  <a:pt x="756" y="625"/>
                </a:lnTo>
                <a:lnTo>
                  <a:pt x="747" y="628"/>
                </a:lnTo>
                <a:lnTo>
                  <a:pt x="739" y="628"/>
                </a:lnTo>
                <a:lnTo>
                  <a:pt x="732" y="628"/>
                </a:lnTo>
                <a:lnTo>
                  <a:pt x="724" y="627"/>
                </a:lnTo>
                <a:lnTo>
                  <a:pt x="715" y="627"/>
                </a:lnTo>
                <a:lnTo>
                  <a:pt x="706" y="628"/>
                </a:lnTo>
                <a:lnTo>
                  <a:pt x="694" y="632"/>
                </a:lnTo>
                <a:lnTo>
                  <a:pt x="682" y="639"/>
                </a:lnTo>
                <a:lnTo>
                  <a:pt x="670" y="649"/>
                </a:lnTo>
                <a:lnTo>
                  <a:pt x="660" y="656"/>
                </a:lnTo>
                <a:lnTo>
                  <a:pt x="651" y="664"/>
                </a:lnTo>
                <a:lnTo>
                  <a:pt x="644" y="671"/>
                </a:lnTo>
                <a:lnTo>
                  <a:pt x="638" y="678"/>
                </a:lnTo>
                <a:lnTo>
                  <a:pt x="635" y="686"/>
                </a:lnTo>
                <a:lnTo>
                  <a:pt x="632" y="693"/>
                </a:lnTo>
                <a:lnTo>
                  <a:pt x="630" y="700"/>
                </a:lnTo>
                <a:lnTo>
                  <a:pt x="629" y="714"/>
                </a:lnTo>
                <a:lnTo>
                  <a:pt x="626" y="725"/>
                </a:lnTo>
                <a:lnTo>
                  <a:pt x="625" y="730"/>
                </a:lnTo>
                <a:lnTo>
                  <a:pt x="623" y="734"/>
                </a:lnTo>
                <a:lnTo>
                  <a:pt x="619" y="738"/>
                </a:lnTo>
                <a:lnTo>
                  <a:pt x="614" y="741"/>
                </a:lnTo>
                <a:lnTo>
                  <a:pt x="608" y="745"/>
                </a:lnTo>
                <a:lnTo>
                  <a:pt x="601" y="747"/>
                </a:lnTo>
                <a:lnTo>
                  <a:pt x="593" y="750"/>
                </a:lnTo>
                <a:lnTo>
                  <a:pt x="586" y="750"/>
                </a:lnTo>
                <a:lnTo>
                  <a:pt x="579" y="750"/>
                </a:lnTo>
                <a:lnTo>
                  <a:pt x="573" y="749"/>
                </a:lnTo>
                <a:lnTo>
                  <a:pt x="570" y="747"/>
                </a:lnTo>
                <a:lnTo>
                  <a:pt x="568" y="746"/>
                </a:lnTo>
                <a:lnTo>
                  <a:pt x="568" y="744"/>
                </a:lnTo>
                <a:lnTo>
                  <a:pt x="567" y="741"/>
                </a:lnTo>
                <a:lnTo>
                  <a:pt x="568" y="738"/>
                </a:lnTo>
                <a:lnTo>
                  <a:pt x="572" y="734"/>
                </a:lnTo>
                <a:lnTo>
                  <a:pt x="575" y="731"/>
                </a:lnTo>
                <a:lnTo>
                  <a:pt x="579" y="728"/>
                </a:lnTo>
                <a:lnTo>
                  <a:pt x="582" y="725"/>
                </a:lnTo>
                <a:lnTo>
                  <a:pt x="585" y="722"/>
                </a:lnTo>
                <a:lnTo>
                  <a:pt x="585" y="719"/>
                </a:lnTo>
                <a:lnTo>
                  <a:pt x="583" y="715"/>
                </a:lnTo>
                <a:lnTo>
                  <a:pt x="581" y="711"/>
                </a:lnTo>
                <a:lnTo>
                  <a:pt x="577" y="708"/>
                </a:lnTo>
                <a:lnTo>
                  <a:pt x="574" y="706"/>
                </a:lnTo>
                <a:lnTo>
                  <a:pt x="570" y="706"/>
                </a:lnTo>
                <a:lnTo>
                  <a:pt x="566" y="707"/>
                </a:lnTo>
                <a:lnTo>
                  <a:pt x="561" y="711"/>
                </a:lnTo>
                <a:lnTo>
                  <a:pt x="555" y="716"/>
                </a:lnTo>
                <a:lnTo>
                  <a:pt x="550" y="725"/>
                </a:lnTo>
                <a:lnTo>
                  <a:pt x="544" y="733"/>
                </a:lnTo>
                <a:lnTo>
                  <a:pt x="538" y="740"/>
                </a:lnTo>
                <a:lnTo>
                  <a:pt x="532" y="745"/>
                </a:lnTo>
                <a:lnTo>
                  <a:pt x="526" y="747"/>
                </a:lnTo>
                <a:lnTo>
                  <a:pt x="520" y="750"/>
                </a:lnTo>
                <a:lnTo>
                  <a:pt x="514" y="750"/>
                </a:lnTo>
                <a:lnTo>
                  <a:pt x="510" y="749"/>
                </a:lnTo>
                <a:lnTo>
                  <a:pt x="505" y="747"/>
                </a:lnTo>
                <a:lnTo>
                  <a:pt x="500" y="745"/>
                </a:lnTo>
                <a:lnTo>
                  <a:pt x="494" y="744"/>
                </a:lnTo>
                <a:lnTo>
                  <a:pt x="490" y="744"/>
                </a:lnTo>
                <a:lnTo>
                  <a:pt x="485" y="744"/>
                </a:lnTo>
                <a:lnTo>
                  <a:pt x="480" y="746"/>
                </a:lnTo>
                <a:lnTo>
                  <a:pt x="475" y="749"/>
                </a:lnTo>
                <a:lnTo>
                  <a:pt x="472" y="752"/>
                </a:lnTo>
                <a:lnTo>
                  <a:pt x="468" y="758"/>
                </a:lnTo>
                <a:lnTo>
                  <a:pt x="465" y="764"/>
                </a:lnTo>
                <a:lnTo>
                  <a:pt x="462" y="771"/>
                </a:lnTo>
                <a:lnTo>
                  <a:pt x="461" y="777"/>
                </a:lnTo>
                <a:lnTo>
                  <a:pt x="460" y="783"/>
                </a:lnTo>
                <a:lnTo>
                  <a:pt x="461" y="788"/>
                </a:lnTo>
                <a:lnTo>
                  <a:pt x="462" y="793"/>
                </a:lnTo>
                <a:lnTo>
                  <a:pt x="465" y="797"/>
                </a:lnTo>
                <a:lnTo>
                  <a:pt x="468" y="800"/>
                </a:lnTo>
                <a:lnTo>
                  <a:pt x="472" y="803"/>
                </a:lnTo>
                <a:lnTo>
                  <a:pt x="474" y="807"/>
                </a:lnTo>
                <a:lnTo>
                  <a:pt x="476" y="809"/>
                </a:lnTo>
                <a:lnTo>
                  <a:pt x="476" y="813"/>
                </a:lnTo>
                <a:lnTo>
                  <a:pt x="476" y="816"/>
                </a:lnTo>
                <a:lnTo>
                  <a:pt x="475" y="819"/>
                </a:lnTo>
                <a:lnTo>
                  <a:pt x="472" y="821"/>
                </a:lnTo>
                <a:lnTo>
                  <a:pt x="469" y="823"/>
                </a:lnTo>
                <a:lnTo>
                  <a:pt x="465" y="825"/>
                </a:lnTo>
                <a:lnTo>
                  <a:pt x="461" y="825"/>
                </a:lnTo>
                <a:lnTo>
                  <a:pt x="457" y="825"/>
                </a:lnTo>
                <a:lnTo>
                  <a:pt x="453" y="825"/>
                </a:lnTo>
                <a:lnTo>
                  <a:pt x="444" y="821"/>
                </a:lnTo>
                <a:lnTo>
                  <a:pt x="434" y="816"/>
                </a:lnTo>
                <a:lnTo>
                  <a:pt x="429" y="814"/>
                </a:lnTo>
                <a:lnTo>
                  <a:pt x="425" y="813"/>
                </a:lnTo>
                <a:lnTo>
                  <a:pt x="422" y="813"/>
                </a:lnTo>
                <a:lnTo>
                  <a:pt x="419" y="813"/>
                </a:lnTo>
                <a:lnTo>
                  <a:pt x="417" y="814"/>
                </a:lnTo>
                <a:lnTo>
                  <a:pt x="416" y="816"/>
                </a:lnTo>
                <a:lnTo>
                  <a:pt x="416" y="819"/>
                </a:lnTo>
                <a:lnTo>
                  <a:pt x="416" y="823"/>
                </a:lnTo>
                <a:lnTo>
                  <a:pt x="415" y="832"/>
                </a:lnTo>
                <a:lnTo>
                  <a:pt x="413" y="840"/>
                </a:lnTo>
                <a:lnTo>
                  <a:pt x="412" y="842"/>
                </a:lnTo>
                <a:lnTo>
                  <a:pt x="410" y="845"/>
                </a:lnTo>
                <a:lnTo>
                  <a:pt x="406" y="846"/>
                </a:lnTo>
                <a:lnTo>
                  <a:pt x="404" y="846"/>
                </a:lnTo>
                <a:lnTo>
                  <a:pt x="397" y="831"/>
                </a:lnTo>
                <a:lnTo>
                  <a:pt x="388" y="814"/>
                </a:lnTo>
                <a:lnTo>
                  <a:pt x="384" y="814"/>
                </a:lnTo>
                <a:lnTo>
                  <a:pt x="379" y="816"/>
                </a:lnTo>
                <a:lnTo>
                  <a:pt x="374" y="820"/>
                </a:lnTo>
                <a:lnTo>
                  <a:pt x="369" y="823"/>
                </a:lnTo>
                <a:lnTo>
                  <a:pt x="367" y="826"/>
                </a:lnTo>
                <a:lnTo>
                  <a:pt x="365" y="826"/>
                </a:lnTo>
                <a:lnTo>
                  <a:pt x="362" y="827"/>
                </a:lnTo>
                <a:lnTo>
                  <a:pt x="360" y="826"/>
                </a:lnTo>
                <a:lnTo>
                  <a:pt x="358" y="825"/>
                </a:lnTo>
                <a:lnTo>
                  <a:pt x="355" y="822"/>
                </a:lnTo>
                <a:lnTo>
                  <a:pt x="353" y="819"/>
                </a:lnTo>
                <a:lnTo>
                  <a:pt x="352" y="813"/>
                </a:lnTo>
                <a:lnTo>
                  <a:pt x="349" y="808"/>
                </a:lnTo>
                <a:lnTo>
                  <a:pt x="346" y="803"/>
                </a:lnTo>
                <a:lnTo>
                  <a:pt x="343" y="798"/>
                </a:lnTo>
                <a:lnTo>
                  <a:pt x="340" y="795"/>
                </a:lnTo>
                <a:lnTo>
                  <a:pt x="331" y="790"/>
                </a:lnTo>
                <a:lnTo>
                  <a:pt x="323" y="787"/>
                </a:lnTo>
                <a:lnTo>
                  <a:pt x="314" y="784"/>
                </a:lnTo>
                <a:lnTo>
                  <a:pt x="303" y="783"/>
                </a:lnTo>
                <a:lnTo>
                  <a:pt x="292" y="783"/>
                </a:lnTo>
                <a:lnTo>
                  <a:pt x="281" y="784"/>
                </a:lnTo>
                <a:lnTo>
                  <a:pt x="262" y="787"/>
                </a:lnTo>
                <a:lnTo>
                  <a:pt x="247" y="789"/>
                </a:lnTo>
                <a:lnTo>
                  <a:pt x="240" y="789"/>
                </a:lnTo>
                <a:lnTo>
                  <a:pt x="234" y="788"/>
                </a:lnTo>
                <a:lnTo>
                  <a:pt x="228" y="784"/>
                </a:lnTo>
                <a:lnTo>
                  <a:pt x="222" y="778"/>
                </a:lnTo>
                <a:lnTo>
                  <a:pt x="213" y="766"/>
                </a:lnTo>
                <a:lnTo>
                  <a:pt x="204" y="759"/>
                </a:lnTo>
                <a:lnTo>
                  <a:pt x="201" y="757"/>
                </a:lnTo>
                <a:lnTo>
                  <a:pt x="195" y="756"/>
                </a:lnTo>
                <a:lnTo>
                  <a:pt x="188" y="756"/>
                </a:lnTo>
                <a:lnTo>
                  <a:pt x="177" y="757"/>
                </a:lnTo>
                <a:lnTo>
                  <a:pt x="167" y="758"/>
                </a:lnTo>
                <a:lnTo>
                  <a:pt x="159" y="757"/>
                </a:lnTo>
                <a:lnTo>
                  <a:pt x="153" y="756"/>
                </a:lnTo>
                <a:lnTo>
                  <a:pt x="148" y="753"/>
                </a:lnTo>
                <a:lnTo>
                  <a:pt x="141" y="746"/>
                </a:lnTo>
                <a:lnTo>
                  <a:pt x="136" y="739"/>
                </a:lnTo>
                <a:lnTo>
                  <a:pt x="134" y="737"/>
                </a:lnTo>
                <a:lnTo>
                  <a:pt x="132" y="734"/>
                </a:lnTo>
                <a:lnTo>
                  <a:pt x="128" y="732"/>
                </a:lnTo>
                <a:lnTo>
                  <a:pt x="125" y="731"/>
                </a:lnTo>
                <a:lnTo>
                  <a:pt x="115" y="730"/>
                </a:lnTo>
                <a:lnTo>
                  <a:pt x="107" y="728"/>
                </a:lnTo>
                <a:lnTo>
                  <a:pt x="102" y="727"/>
                </a:lnTo>
                <a:lnTo>
                  <a:pt x="97" y="725"/>
                </a:lnTo>
                <a:lnTo>
                  <a:pt x="94" y="721"/>
                </a:lnTo>
                <a:lnTo>
                  <a:pt x="91" y="718"/>
                </a:lnTo>
                <a:lnTo>
                  <a:pt x="88" y="714"/>
                </a:lnTo>
                <a:lnTo>
                  <a:pt x="87" y="711"/>
                </a:lnTo>
                <a:lnTo>
                  <a:pt x="85" y="706"/>
                </a:lnTo>
                <a:lnTo>
                  <a:pt x="84" y="702"/>
                </a:lnTo>
                <a:lnTo>
                  <a:pt x="84" y="696"/>
                </a:lnTo>
                <a:lnTo>
                  <a:pt x="81" y="690"/>
                </a:lnTo>
                <a:lnTo>
                  <a:pt x="78" y="688"/>
                </a:lnTo>
                <a:lnTo>
                  <a:pt x="76" y="688"/>
                </a:lnTo>
                <a:lnTo>
                  <a:pt x="72" y="690"/>
                </a:lnTo>
                <a:lnTo>
                  <a:pt x="68" y="694"/>
                </a:lnTo>
                <a:lnTo>
                  <a:pt x="63" y="699"/>
                </a:lnTo>
                <a:lnTo>
                  <a:pt x="56" y="701"/>
                </a:lnTo>
                <a:lnTo>
                  <a:pt x="47" y="702"/>
                </a:lnTo>
                <a:lnTo>
                  <a:pt x="40" y="701"/>
                </a:lnTo>
                <a:lnTo>
                  <a:pt x="35" y="700"/>
                </a:lnTo>
                <a:lnTo>
                  <a:pt x="32" y="699"/>
                </a:lnTo>
                <a:lnTo>
                  <a:pt x="29" y="696"/>
                </a:lnTo>
                <a:lnTo>
                  <a:pt x="27" y="693"/>
                </a:lnTo>
                <a:lnTo>
                  <a:pt x="25" y="689"/>
                </a:lnTo>
                <a:lnTo>
                  <a:pt x="22" y="684"/>
                </a:lnTo>
                <a:lnTo>
                  <a:pt x="22" y="680"/>
                </a:lnTo>
                <a:lnTo>
                  <a:pt x="22" y="675"/>
                </a:lnTo>
                <a:lnTo>
                  <a:pt x="25" y="661"/>
                </a:lnTo>
                <a:lnTo>
                  <a:pt x="27" y="649"/>
                </a:lnTo>
                <a:lnTo>
                  <a:pt x="31" y="639"/>
                </a:lnTo>
                <a:lnTo>
                  <a:pt x="33" y="630"/>
                </a:lnTo>
                <a:lnTo>
                  <a:pt x="35" y="623"/>
                </a:lnTo>
                <a:lnTo>
                  <a:pt x="35" y="617"/>
                </a:lnTo>
                <a:lnTo>
                  <a:pt x="35" y="611"/>
                </a:lnTo>
                <a:lnTo>
                  <a:pt x="33" y="606"/>
                </a:lnTo>
                <a:lnTo>
                  <a:pt x="31" y="601"/>
                </a:lnTo>
                <a:lnTo>
                  <a:pt x="27" y="596"/>
                </a:lnTo>
                <a:lnTo>
                  <a:pt x="24" y="592"/>
                </a:lnTo>
                <a:lnTo>
                  <a:pt x="18" y="587"/>
                </a:lnTo>
                <a:close/>
              </a:path>
            </a:pathLst>
          </a:custGeom>
          <a:solidFill>
            <a:srgbClr val="B9CDE5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海南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6" name="图示 25"/>
          <p:cNvGraphicFramePr/>
          <p:nvPr>
            <p:extLst>
              <p:ext uri="{D42A27DB-BD31-4B8C-83A1-F6EECF244321}">
                <p14:modId xmlns:p14="http://schemas.microsoft.com/office/powerpoint/2010/main" xmlns="" val="3740701673"/>
              </p:ext>
            </p:extLst>
          </p:nvPr>
        </p:nvGraphicFramePr>
        <p:xfrm>
          <a:off x="1453097" y="3861002"/>
          <a:ext cx="3563452" cy="2227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6143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月流通车型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1950299751"/>
              </p:ext>
            </p:extLst>
          </p:nvPr>
        </p:nvGraphicFramePr>
        <p:xfrm>
          <a:off x="430741" y="2431197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92099" y="1130300"/>
            <a:ext cx="41021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电商平台车源发布量及用户关注度占比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最高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为雅阁，宝马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系排名第二位；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品牌占电商平台发布量的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12.03%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3662387994"/>
              </p:ext>
            </p:extLst>
          </p:nvPr>
        </p:nvGraphicFramePr>
        <p:xfrm>
          <a:off x="4740876" y="2429824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4940300" y="1130300"/>
            <a:ext cx="3949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捷达交易量排名第一；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品牌占实地交易量的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13.42%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599" y="381000"/>
            <a:ext cx="4886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月电商交易统计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月主流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电商平台共上传车源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17.9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万台；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售出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车辆中，线下渠道销售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19.2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线上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57.3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1476375" y="4419600"/>
          <a:ext cx="3638550" cy="234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2460500316"/>
              </p:ext>
            </p:extLst>
          </p:nvPr>
        </p:nvGraphicFramePr>
        <p:xfrm>
          <a:off x="292100" y="2147518"/>
          <a:ext cx="8559800" cy="236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1054063721"/>
              </p:ext>
            </p:extLst>
          </p:nvPr>
        </p:nvGraphicFramePr>
        <p:xfrm>
          <a:off x="1271202" y="4258962"/>
          <a:ext cx="3638550" cy="234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4926227" y="4709641"/>
            <a:ext cx="3542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月，电商平台销售周期较上月有所延长，有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66.05%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的车辆销售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日，较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月增加了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11.48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998477" y="1307524"/>
            <a:ext cx="2592286" cy="58105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4F81BD"/>
                </a:solidFill>
                <a:latin typeface="微软雅黑" panose="020B0503020204020204" charset="-122"/>
                <a:ea typeface="微软雅黑" panose="020B0503020204020204" charset="-122"/>
              </a:rPr>
              <a:t>目 录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710443" y="1298077"/>
            <a:ext cx="274075" cy="268940"/>
          </a:xfrm>
          <a:prstGeom prst="roundRect">
            <a:avLst>
              <a:gd name="adj" fmla="val 36654"/>
            </a:avLst>
          </a:prstGeom>
          <a:solidFill>
            <a:srgbClr val="00B0F0"/>
          </a:solidFill>
          <a:ln w="1905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7200" dirty="0">
              <a:solidFill>
                <a:srgbClr val="CC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977925" y="1176753"/>
            <a:ext cx="134770" cy="132244"/>
          </a:xfrm>
          <a:prstGeom prst="roundRect">
            <a:avLst>
              <a:gd name="adj" fmla="val 36654"/>
            </a:avLst>
          </a:prstGeom>
          <a:solidFill>
            <a:srgbClr val="2CA68F"/>
          </a:solidFill>
          <a:ln w="1905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7200" dirty="0">
              <a:solidFill>
                <a:srgbClr val="2CA68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81868" y="2222033"/>
            <a:ext cx="6533320" cy="240065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indent="-342900">
              <a:lnSpc>
                <a:spcPct val="150000"/>
              </a:lnSpc>
              <a:defRPr/>
            </a:pPr>
            <a:r>
              <a:rPr lang="en-US" altLang="zh-CN" sz="2000" b="1" kern="0" dirty="0">
                <a:latin typeface="微软雅黑" panose="020B0503020204020204" charset="-122"/>
                <a:ea typeface="微软雅黑" panose="020B0503020204020204" charset="-122"/>
              </a:rPr>
              <a:t>1 </a:t>
            </a:r>
            <a:r>
              <a:rPr lang="en-US" altLang="zh-CN" sz="2000" b="1" kern="0" dirty="0" smtClean="0">
                <a:latin typeface="微软雅黑" panose="020B0503020204020204" charset="-122"/>
                <a:ea typeface="微软雅黑" panose="020B0503020204020204" charset="-122"/>
              </a:rPr>
              <a:t>| 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月市场概况</a:t>
            </a:r>
          </a:p>
          <a:p>
            <a:pPr>
              <a:lnSpc>
                <a:spcPct val="150000"/>
              </a:lnSpc>
            </a:pPr>
            <a:r>
              <a:rPr lang="en-US" altLang="zh-CN" sz="2000" kern="0" dirty="0" smtClean="0">
                <a:latin typeface="微软雅黑" panose="020B0503020204020204" charset="-122"/>
                <a:ea typeface="微软雅黑" panose="020B0503020204020204" charset="-122"/>
              </a:rPr>
              <a:t>2 | 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二手车价格分析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0" dirty="0" smtClean="0">
                <a:latin typeface="微软雅黑" panose="020B0503020204020204" charset="-122"/>
                <a:ea typeface="微软雅黑" panose="020B0503020204020204" charset="-122"/>
              </a:rPr>
              <a:t>3 | 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二手车流通性分析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图表 12"/>
          <p:cNvGraphicFramePr/>
          <p:nvPr/>
        </p:nvGraphicFramePr>
        <p:xfrm>
          <a:off x="4126865" y="2922270"/>
          <a:ext cx="4623435" cy="31896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图表 6"/>
          <p:cNvGraphicFramePr/>
          <p:nvPr/>
        </p:nvGraphicFramePr>
        <p:xfrm>
          <a:off x="291465" y="2922270"/>
          <a:ext cx="4481830" cy="3253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1567180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，全国二手车市场交易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量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103.31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辆，交易量环比上升</a:t>
            </a:r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3.92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%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，去年同期交易量为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82.34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辆，本月同比增长</a:t>
            </a:r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25.47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%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1600" i="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2017年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1-6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月，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全国二手车累积交易</a:t>
            </a:r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583.71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万辆，同比增长</a:t>
            </a:r>
            <a:r>
              <a:rPr 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21.53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%。</a:t>
            </a:r>
            <a:endParaRPr sz="1600" i="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lvl="0" indent="-285750" defTabSz="91440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</a:t>
            </a:r>
            <a:r>
              <a:rPr lang="zh-CN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1-6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月，交易额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895.92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亿元。</a:t>
            </a:r>
            <a:endParaRPr lang="zh-CN" altLang="en-US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90170" y="3290993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sp>
        <p:nvSpPr>
          <p:cNvPr id="12" name="上箭头 2"/>
          <p:cNvSpPr>
            <a:spLocks noChangeArrowheads="1"/>
          </p:cNvSpPr>
          <p:nvPr/>
        </p:nvSpPr>
        <p:spPr bwMode="auto">
          <a:xfrm>
            <a:off x="6329680" y="3923665"/>
            <a:ext cx="333375" cy="39878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</a:ln>
        </p:spPr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41090" y="5560541"/>
            <a:ext cx="230660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900" dirty="0"/>
          </a:p>
        </p:txBody>
      </p:sp>
      <p:sp>
        <p:nvSpPr>
          <p:cNvPr id="15" name="文本框 14"/>
          <p:cNvSpPr txBox="1"/>
          <p:nvPr/>
        </p:nvSpPr>
        <p:spPr>
          <a:xfrm>
            <a:off x="6533373" y="5560541"/>
            <a:ext cx="230660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900" dirty="0"/>
          </a:p>
        </p:txBody>
      </p:sp>
      <p:sp>
        <p:nvSpPr>
          <p:cNvPr id="16" name="文本框 15"/>
          <p:cNvSpPr txBox="1"/>
          <p:nvPr/>
        </p:nvSpPr>
        <p:spPr>
          <a:xfrm>
            <a:off x="8750120" y="5560541"/>
            <a:ext cx="230660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900" dirty="0"/>
          </a:p>
        </p:txBody>
      </p:sp>
      <p:sp>
        <p:nvSpPr>
          <p:cNvPr id="8" name="文本框 7"/>
          <p:cNvSpPr txBox="1"/>
          <p:nvPr/>
        </p:nvSpPr>
        <p:spPr>
          <a:xfrm>
            <a:off x="2263854" y="3648216"/>
            <a:ext cx="895688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3.92%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88291" y="3648277"/>
            <a:ext cx="895688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21.53%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上箭头 2"/>
          <p:cNvSpPr>
            <a:spLocks noChangeArrowheads="1"/>
          </p:cNvSpPr>
          <p:nvPr/>
        </p:nvSpPr>
        <p:spPr bwMode="auto">
          <a:xfrm>
            <a:off x="2379345" y="3923665"/>
            <a:ext cx="333375" cy="39878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</a:ln>
        </p:spPr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9197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二、2017年</a:t>
            </a:r>
            <a:r>
              <a:rPr 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038960"/>
            <a:ext cx="8560300" cy="1197610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，全国二手车市场交易量同比上升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21.53%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，其中轿车增幅最大，达到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20.39%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，载货车市场涨幅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6.28%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，客车市场涨幅为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17.56%,与去同期相比，MPV与SUV增幅显著，分别达44.55% 、34.88%。</a:t>
            </a:r>
            <a:endParaRPr lang="zh-CN" altLang="en-US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533150" y="2236787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graphicFrame>
        <p:nvGraphicFramePr>
          <p:cNvPr id="3" name="图表 2"/>
          <p:cNvGraphicFramePr/>
          <p:nvPr/>
        </p:nvGraphicFramePr>
        <p:xfrm>
          <a:off x="533400" y="2700020"/>
          <a:ext cx="7967980" cy="340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三、2017年</a:t>
            </a:r>
            <a:r>
              <a:rPr 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30640" y="1130400"/>
            <a:ext cx="8560300" cy="83099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zh-CN" altLang="en-US" sz="16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交易量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103.31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万辆，环比增长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25.47%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，从单月销量来看仅次于</a:t>
            </a:r>
            <a:r>
              <a:rPr lang="en-US" altLang="zh-CN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600" i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月份的交易高峰，单月交易量基本保持在百万辆平台。</a:t>
            </a:r>
            <a:endParaRPr lang="zh-CN" altLang="en-US" sz="1600" i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587375" y="2022938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graphicFrame>
        <p:nvGraphicFramePr>
          <p:cNvPr id="6" name="图表 5"/>
          <p:cNvGraphicFramePr/>
          <p:nvPr/>
        </p:nvGraphicFramePr>
        <p:xfrm>
          <a:off x="900113" y="2338668"/>
          <a:ext cx="7686675" cy="4019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539361" y="2671067"/>
          <a:ext cx="4074939" cy="3386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197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全国二手车交易情况区域分布：华东区占比最大，占比为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33.25%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，其次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为华北区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20.74%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，中南区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18.25%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西南区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13.59%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东北区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9.04%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，西北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5.12%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1600" i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截至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，大区占比变化较小，与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年整体区域占比保持一致。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2017年</a:t>
            </a:r>
            <a:r>
              <a:rPr 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月二手车市场整体表现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2094" y="2833858"/>
            <a:ext cx="2968389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月六大区域交易量占比图</a:t>
            </a:r>
          </a:p>
        </p:txBody>
      </p:sp>
      <p:graphicFrame>
        <p:nvGraphicFramePr>
          <p:cNvPr id="7" name="图表 6"/>
          <p:cNvGraphicFramePr/>
          <p:nvPr/>
        </p:nvGraphicFramePr>
        <p:xfrm>
          <a:off x="4857750" y="2600325"/>
          <a:ext cx="4102100" cy="3456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751840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2017年</a:t>
            </a:r>
            <a:r>
              <a:rPr lang="en-US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zh-CN" altLang="en-US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二手车交易量省市表现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8599" y="1130300"/>
            <a:ext cx="29003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月份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，浙江省二手车交易量最高，西藏地区交易量最少；</a:t>
            </a:r>
            <a:endParaRPr lang="en-US" altLang="zh-CN" sz="1600" i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与去年同期相比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广东、湖北、贵州、甘肃和海南地区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的二手车交易量同比有所下降。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3156585" y="1130300"/>
          <a:ext cx="5795645" cy="5276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567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第二季度，全国二手车车型分析：基本型乘用车仍为主要流通车型，占比为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59.63%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，其次为客车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10.46%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，货车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8.91%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SUV6.90%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MPV5.87%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；相比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年，其他车型、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MPV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SUV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占比增加，低速载货车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、摩托车、挂车、交叉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型车、货车、客车、基本型乘用车占比小幅下降。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年二手车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交易车型分析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58208" y="3378535"/>
            <a:ext cx="98854" cy="101131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057062" y="3313684"/>
            <a:ext cx="12603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年累计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095644" y="3378535"/>
            <a:ext cx="98854" cy="101131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94498" y="3313684"/>
            <a:ext cx="12603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年累计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04165" y="2697480"/>
            <a:ext cx="9479915" cy="3676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/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年二手车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828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截至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，二手车交易市场车辆使用年限分析：使用年限在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3-6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年的交易量最多，占比为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43.80%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，其次是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年内为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24.44%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7-10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年内为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22.68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%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年以上为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9.07%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50365" y="2072640"/>
            <a:ext cx="5843270" cy="3987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311</TotalTime>
  <Words>1190</Words>
  <Application>Microsoft Office PowerPoint</Application>
  <PresentationFormat>全屏显示(4:3)</PresentationFormat>
  <Paragraphs>203</Paragraphs>
  <Slides>18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admin</cp:lastModifiedBy>
  <cp:revision>1343</cp:revision>
  <dcterms:created xsi:type="dcterms:W3CDTF">2016-02-18T09:25:00Z</dcterms:created>
  <dcterms:modified xsi:type="dcterms:W3CDTF">2017-08-04T01:36:47Z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