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theme/themeOverride5.xml" ContentType="application/vnd.openxmlformats-officedocument.themeOverride+xml"/>
  <Override PartName="/ppt/diagrams/quickStyle2.xml" ContentType="application/vnd.openxmlformats-officedocument.drawingml.diagramStyl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docProps/custom.xml" ContentType="application/vnd.openxmlformats-officedocument.custom-properties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20.xml" ContentType="application/vnd.openxmlformats-officedocument.drawingml.chart+xml"/>
  <Override PartName="/ppt/charts/chart3.xml" ContentType="application/vnd.openxmlformats-officedocument.drawingml.chart+xml"/>
  <Override PartName="/ppt/charts/chart5.xml" ContentType="application/vnd.openxmlformats-officedocument.drawingml.char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theme/themeOverride6.xml" ContentType="application/vnd.openxmlformats-officedocument.themeOverrid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charts/chart18.xml" ContentType="application/vnd.openxmlformats-officedocument.drawingml.char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theme/themeOverride4.xml" ContentType="application/vnd.openxmlformats-officedocument.themeOverride+xml"/>
  <Default Extension="emf" ContentType="image/x-emf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6.xml" ContentType="application/vnd.openxmlformats-officedocument.drawingml.chartshapes+xml"/>
  <Override PartName="/ppt/theme/themeOverride9.xml" ContentType="application/vnd.openxmlformats-officedocument.themeOverr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rawings/drawing4.xml" ContentType="application/vnd.openxmlformats-officedocument.drawingml.chartshapes+xml"/>
  <Override PartName="/ppt/theme/themeOverride7.xml" ContentType="application/vnd.openxmlformats-officedocument.themeOverride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Override10.xml" ContentType="application/vnd.openxmlformats-officedocument.themeOverrid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82" r:id="rId3"/>
    <p:sldId id="302" r:id="rId4"/>
    <p:sldId id="329" r:id="rId5"/>
    <p:sldId id="361" r:id="rId6"/>
    <p:sldId id="284" r:id="rId7"/>
    <p:sldId id="362" r:id="rId8"/>
    <p:sldId id="346" r:id="rId9"/>
    <p:sldId id="342" r:id="rId10"/>
    <p:sldId id="372" r:id="rId11"/>
    <p:sldId id="367" r:id="rId12"/>
    <p:sldId id="368" r:id="rId13"/>
    <p:sldId id="369" r:id="rId14"/>
    <p:sldId id="370" r:id="rId15"/>
    <p:sldId id="375" r:id="rId16"/>
    <p:sldId id="373" r:id="rId17"/>
    <p:sldId id="357" r:id="rId18"/>
    <p:sldId id="358" r:id="rId19"/>
    <p:sldId id="359" r:id="rId20"/>
    <p:sldId id="360" r:id="rId21"/>
    <p:sldId id="374" r:id="rId22"/>
    <p:sldId id="333" r:id="rId23"/>
    <p:sldId id="334" r:id="rId24"/>
    <p:sldId id="264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2">
          <p15:clr>
            <a:srgbClr val="A4A3A4"/>
          </p15:clr>
        </p15:guide>
        <p15:guide id="2" pos="2880">
          <p15:clr>
            <a:srgbClr val="A4A3A4"/>
          </p15:clr>
        </p15:guide>
        <p15:guide id="3" pos="1732">
          <p15:clr>
            <a:srgbClr val="A4A3A4"/>
          </p15:clr>
        </p15:guide>
        <p15:guide id="4" pos="4027">
          <p15:clr>
            <a:srgbClr val="A4A3A4"/>
          </p15:clr>
        </p15:guide>
        <p15:guide id="5" orient="horz" pos="1570">
          <p15:clr>
            <a:srgbClr val="A4A3A4"/>
          </p15:clr>
        </p15:guide>
        <p15:guide id="6" orient="horz" pos="1782">
          <p15:clr>
            <a:srgbClr val="A4A3A4"/>
          </p15:clr>
        </p15:guide>
        <p15:guide id="7" orient="horz" pos="41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44546A"/>
    <a:srgbClr val="ED7D31"/>
    <a:srgbClr val="9BBB59"/>
    <a:srgbClr val="ED9131"/>
    <a:srgbClr val="BDD7EE"/>
    <a:srgbClr val="4E26F8"/>
    <a:srgbClr val="8064A2"/>
    <a:srgbClr val="C0504D"/>
    <a:srgbClr val="4F81B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1280" autoAdjust="0"/>
  </p:normalViewPr>
  <p:slideViewPr>
    <p:cSldViewPr snapToGrid="0" showGuides="1">
      <p:cViewPr>
        <p:scale>
          <a:sx n="78" d="100"/>
          <a:sy n="78" d="100"/>
        </p:scale>
        <p:origin x="-1086" y="384"/>
      </p:cViewPr>
      <p:guideLst>
        <p:guide orient="horz" pos="2202"/>
        <p:guide orient="horz" pos="1570"/>
        <p:guide orient="horz" pos="1782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032;&#38395;&#21457;&#24067;&#20250;\SOHU&#26032;&#38395;&#21457;&#24067;&#20250;&#29992;ppt\PPT&#27169;&#29256;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032;&#38395;&#21457;&#24067;&#20250;\SOHU&#26032;&#38395;&#21457;&#24067;&#20250;&#29992;ppt\PPT&#27169;&#29256;.xlsx" TargetMode="Externa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oleObject" Target="file:///E:\&#39033;&#30446;\&#20108;&#25163;&#36710;&#24180;&#25253;&#65288;&#24066;&#22330;&#20998;&#26512;&#65289;\2017&#24180;7&#26376;\&#26376;&#25253;&#25968;&#25454;&#27169;&#26495;(&#27599;&#26376;&#26356;&#26032;&#65289;7&#26376;.xlsx" TargetMode="External"/><Relationship Id="rId1" Type="http://schemas.openxmlformats.org/officeDocument/2006/relationships/themeOverride" Target="../theme/themeOverride8.xml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7&#26376;\&#26376;&#25253;&#25968;&#25454;&#27169;&#26495;(&#27599;&#26376;&#26356;&#26032;&#65289;7&#26376;.xlsx" TargetMode="External"/><Relationship Id="rId1" Type="http://schemas.openxmlformats.org/officeDocument/2006/relationships/themeOverride" Target="../theme/themeOverride9.xml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7&#26376;\&#26376;&#25253;&#25968;&#25454;&#27169;&#26495;(&#27599;&#26376;&#26356;&#26032;&#65289;7&#26376;.xlsx" TargetMode="External"/><Relationship Id="rId1" Type="http://schemas.openxmlformats.org/officeDocument/2006/relationships/themeOverride" Target="../theme/themeOverride10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3.xlsx"/><Relationship Id="rId1" Type="http://schemas.openxmlformats.org/officeDocument/2006/relationships/themeOverride" Target="../theme/themeOverride11.xml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D:\&#26032;&#38395;&#21457;&#24067;&#20250;\SOHU&#26032;&#38395;&#21457;&#24067;&#20250;&#29992;ppt\PPT&#27169;&#29256;.xlsx" TargetMode="Externa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9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q\Desktop\&#35797;&#29992;.xlsx" TargetMode="External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oleObject" Target="file:///E:\&#39033;&#30446;\&#20108;&#25163;&#36710;&#24180;&#25253;&#65288;&#24066;&#22330;&#20998;&#26512;&#65289;\2017&#24180;7&#26376;\&#26376;&#25253;&#25968;&#25454;&#27169;&#26495;(&#27599;&#26376;&#26356;&#26032;&#65289;7&#26376;.xlsx" TargetMode="External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K:\42&#12289;PPT&#27169;&#26495;\&#26376;&#25253;&#25968;&#25454;&#27169;&#26495;(&#27599;&#26376;&#26356;&#26032;&#65289;.xlsx" TargetMode="External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file:///C:\Users\q\Desktop\&#35797;&#29992;.xlsx" TargetMode="External"/><Relationship Id="rId1" Type="http://schemas.openxmlformats.org/officeDocument/2006/relationships/themeOverride" Target="../theme/themeOverrid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D:\&#26032;&#38395;&#21457;&#24067;&#20250;\SOHU&#26032;&#38395;&#21457;&#24067;&#20250;&#29992;ppt\PPT&#27169;&#29256;.xlsx" TargetMode="External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___1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Microsoft_Office_Excel____2.xlsx"/><Relationship Id="rId1" Type="http://schemas.openxmlformats.org/officeDocument/2006/relationships/themeOverride" Target="../theme/themeOverrid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202"/>
          <c:h val="0.60419195647420021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dLbls>
            <c:dLbl>
              <c:idx val="0"/>
              <c:layout>
                <c:manualLayout>
                  <c:x val="0"/>
                  <c:y val="-2.49778387168778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42887</c:v>
                </c:pt>
                <c:pt idx="1">
                  <c:v>42917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103.30579999999998</c:v>
                </c:pt>
                <c:pt idx="1">
                  <c:v>100.18569999999998</c:v>
                </c:pt>
              </c:numCache>
            </c:numRef>
          </c:val>
        </c:ser>
        <c:dLbls>
          <c:showVal val="1"/>
        </c:dLbls>
        <c:overlap val="-25"/>
        <c:axId val="172867968"/>
        <c:axId val="172869504"/>
      </c:barChart>
      <c:dateAx>
        <c:axId val="172867968"/>
        <c:scaling>
          <c:orientation val="minMax"/>
        </c:scaling>
        <c:axPos val="b"/>
        <c:numFmt formatCode="yyyy&quot;年&quot;m&quot;月&quot;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869504"/>
        <c:crosses val="autoZero"/>
        <c:auto val="1"/>
        <c:lblOffset val="100"/>
        <c:baseTimeUnit val="months"/>
      </c:dateAx>
      <c:valAx>
        <c:axId val="172869504"/>
        <c:scaling>
          <c:orientation val="minMax"/>
          <c:max val="110"/>
          <c:min val="70"/>
        </c:scaling>
        <c:delete val="1"/>
        <c:axPos val="l"/>
        <c:numFmt formatCode="0.00" sourceLinked="1"/>
        <c:tickLblPos val="none"/>
        <c:crossAx val="172867968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1-7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全国二手车交易量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3599085945862671"/>
          <c:y val="3.0338624217948387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13537505548157988"/>
          <c:y val="0.223350694444444"/>
          <c:w val="0.75810031069685302"/>
          <c:h val="0.60419195647420176"/>
        </c:manualLayout>
      </c:layout>
      <c:barChart>
        <c:barDir val="col"/>
        <c:grouping val="clustered"/>
        <c:ser>
          <c:idx val="0"/>
          <c:order val="0"/>
          <c:dLbls>
            <c:dLbl>
              <c:idx val="0"/>
              <c:layout>
                <c:manualLayout>
                  <c:x val="0"/>
                  <c:y val="-2.497783871687786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Sheet1!$B$27:$C$27</c:f>
              <c:strCache>
                <c:ptCount val="2"/>
                <c:pt idx="0">
                  <c:v>2016年</c:v>
                </c:pt>
                <c:pt idx="1">
                  <c:v>2017年</c:v>
                </c:pt>
              </c:strCache>
            </c:strRef>
          </c:cat>
          <c:val>
            <c:numRef>
              <c:f>Sheet1!$B$40:$C$40</c:f>
              <c:numCache>
                <c:formatCode>0.00</c:formatCode>
                <c:ptCount val="2"/>
                <c:pt idx="0">
                  <c:v>566.0200000000001</c:v>
                </c:pt>
                <c:pt idx="1">
                  <c:v>683.90000000000009</c:v>
                </c:pt>
              </c:numCache>
            </c:numRef>
          </c:val>
        </c:ser>
        <c:dLbls>
          <c:showVal val="1"/>
        </c:dLbls>
        <c:overlap val="-25"/>
        <c:axId val="175030272"/>
        <c:axId val="175031808"/>
      </c:barChart>
      <c:catAx>
        <c:axId val="175030272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5031808"/>
        <c:crosses val="autoZero"/>
        <c:auto val="1"/>
        <c:lblAlgn val="ctr"/>
        <c:lblOffset val="100"/>
      </c:catAx>
      <c:valAx>
        <c:axId val="175031808"/>
        <c:scaling>
          <c:orientation val="minMax"/>
        </c:scaling>
        <c:delete val="1"/>
        <c:axPos val="l"/>
        <c:numFmt formatCode="0.00" sourceLinked="1"/>
        <c:tickLblPos val="none"/>
        <c:crossAx val="175030272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</a:t>
            </a:r>
            <a:r>
              <a:rPr 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（截止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月）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40346068197634088"/>
          <c:y val="2.676072506231687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41"/>
          <c:y val="0.21487707843118001"/>
          <c:w val="0.67127674537219562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Sheet1!$D$48</c:f>
              <c:strCache>
                <c:ptCount val="1"/>
                <c:pt idx="0">
                  <c:v>2016年累计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Sheet1!$D$49:$D$58</c:f>
              <c:numCache>
                <c:formatCode>0.00%</c:formatCode>
                <c:ptCount val="10"/>
                <c:pt idx="0">
                  <c:v>2.2714588282435112E-3</c:v>
                </c:pt>
                <c:pt idx="1">
                  <c:v>1.1722394745127287E-2</c:v>
                </c:pt>
                <c:pt idx="2">
                  <c:v>1.1906107787858887E-2</c:v>
                </c:pt>
                <c:pt idx="3">
                  <c:v>3.4286363376170005E-2</c:v>
                </c:pt>
                <c:pt idx="4">
                  <c:v>1.2986741177480755E-2</c:v>
                </c:pt>
                <c:pt idx="5">
                  <c:v>4.8702917942700458E-2</c:v>
                </c:pt>
                <c:pt idx="6">
                  <c:v>6.4071309997424081E-2</c:v>
                </c:pt>
                <c:pt idx="7">
                  <c:v>0.10038513552190972</c:v>
                </c:pt>
                <c:pt idx="8">
                  <c:v>0.10388319642806033</c:v>
                </c:pt>
                <c:pt idx="9">
                  <c:v>0.60978437419502562</c:v>
                </c:pt>
              </c:numCache>
            </c:numRef>
          </c:val>
        </c:ser>
        <c:gapWidth val="100"/>
        <c:axId val="176666112"/>
        <c:axId val="176667648"/>
      </c:barChart>
      <c:barChart>
        <c:barDir val="bar"/>
        <c:grouping val="clustered"/>
        <c:ser>
          <c:idx val="0"/>
          <c:order val="0"/>
          <c:tx>
            <c:strRef>
              <c:f>Sheet1!$C$48</c:f>
              <c:strCache>
                <c:ptCount val="1"/>
                <c:pt idx="0">
                  <c:v>2017年累计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Sheet1!$C$49:$C$58</c:f>
              <c:numCache>
                <c:formatCode>0.00%</c:formatCode>
                <c:ptCount val="10"/>
                <c:pt idx="0">
                  <c:v>1.8550952317311837E-3</c:v>
                </c:pt>
                <c:pt idx="1">
                  <c:v>9.5869251098332775E-3</c:v>
                </c:pt>
                <c:pt idx="2">
                  <c:v>1.0415116123668336E-2</c:v>
                </c:pt>
                <c:pt idx="3">
                  <c:v>2.8952031305152368E-2</c:v>
                </c:pt>
                <c:pt idx="4">
                  <c:v>2.9789287969209616E-2</c:v>
                </c:pt>
                <c:pt idx="5">
                  <c:v>5.8664553687804065E-2</c:v>
                </c:pt>
                <c:pt idx="6">
                  <c:v>6.8098824945511435E-2</c:v>
                </c:pt>
                <c:pt idx="7">
                  <c:v>8.8762366204894236E-2</c:v>
                </c:pt>
                <c:pt idx="8">
                  <c:v>0.10550004225762789</c:v>
                </c:pt>
                <c:pt idx="9">
                  <c:v>0.5983757571645687</c:v>
                </c:pt>
              </c:numCache>
            </c:numRef>
          </c:val>
        </c:ser>
        <c:gapWidth val="100"/>
        <c:axId val="176986368"/>
        <c:axId val="176984832"/>
      </c:barChart>
      <c:catAx>
        <c:axId val="176666112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6667648"/>
        <c:crosses val="autoZero"/>
        <c:auto val="1"/>
        <c:lblAlgn val="ctr"/>
        <c:lblOffset val="1000"/>
      </c:catAx>
      <c:valAx>
        <c:axId val="176667648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tickLblPos val="none"/>
        <c:crossAx val="176666112"/>
        <c:crosses val="autoZero"/>
        <c:crossBetween val="between"/>
        <c:majorUnit val="1.0000000000000005E-2"/>
      </c:valAx>
      <c:valAx>
        <c:axId val="176984832"/>
        <c:scaling>
          <c:orientation val="maxMin"/>
          <c:max val="0.34"/>
          <c:min val="-0.33000000000000301"/>
        </c:scaling>
        <c:delete val="1"/>
        <c:axPos val="t"/>
        <c:numFmt formatCode="0.00%" sourceLinked="1"/>
        <c:majorTickMark val="none"/>
        <c:tickLblPos val="none"/>
        <c:crossAx val="176986368"/>
        <c:crosses val="max"/>
        <c:crossBetween val="between"/>
        <c:majorUnit val="1.0000000000000005E-2"/>
      </c:valAx>
      <c:catAx>
        <c:axId val="176986368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76984832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600" b="0" i="0" u="none" strike="noStrike" kern="1200" cap="all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1-7</a:t>
            </a:r>
            <a:r>
              <a:rPr lang="zh-CN" altLang="en-US" sz="1600" b="0" i="0" u="none" strike="noStrike" kern="1200" cap="all" baseline="0" dirty="0" smtClean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月累计</a:t>
            </a:r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0108527253748667"/>
          <c:y val="0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74"/>
          <c:y val="0.21201032074380521"/>
          <c:w val="0.51828149606299201"/>
          <c:h val="0.75785775912959674"/>
        </c:manualLayout>
      </c:layout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1.8975429563486752E-2"/>
                  <c:y val="-1.844568212245557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83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56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Sheet1!$U$74:$Z$74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Sheet1!$U$76:$Z$76</c:f>
              <c:numCache>
                <c:formatCode>0.00%</c:formatCode>
                <c:ptCount val="6"/>
                <c:pt idx="0">
                  <c:v>0.32651269878266109</c:v>
                </c:pt>
                <c:pt idx="1">
                  <c:v>0.19457634315650149</c:v>
                </c:pt>
                <c:pt idx="2">
                  <c:v>0.20265851654963687</c:v>
                </c:pt>
                <c:pt idx="3">
                  <c:v>0.13965180884579359</c:v>
                </c:pt>
                <c:pt idx="4">
                  <c:v>8.5900106477524052E-2</c:v>
                </c:pt>
                <c:pt idx="5">
                  <c:v>5.0700526187885314E-2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legend>
      <c:legendPos val="r"/>
      <c:layout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3987438872783098"/>
          <c:y val="1.7412057404230189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4256508266009344"/>
          <c:y val="0.18650943066329803"/>
          <c:w val="0.51828149606299201"/>
          <c:h val="0.75785775912959696"/>
        </c:manualLayout>
      </c:layout>
      <c:doughnutChart>
        <c:varyColors val="1"/>
        <c:ser>
          <c:idx val="0"/>
          <c:order val="0"/>
          <c:tx>
            <c:strRef>
              <c:f>Sheet1!$C$117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851015518038007"/>
                  <c:y val="-8.315904431649419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97E-2"/>
                  <c:y val="0.1141024884368910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b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3868581695403287"/>
                  <c:y val="-0.1139589442184650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4.0031936287107182E-2"/>
                  <c:y val="-0.1195862701231264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Sheet1!$B$118:$B$121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Sheet1!$C$118:$C$121</c:f>
              <c:numCache>
                <c:formatCode>0.00%</c:formatCode>
                <c:ptCount val="4"/>
                <c:pt idx="0">
                  <c:v>0.24512772477621736</c:v>
                </c:pt>
                <c:pt idx="1">
                  <c:v>0.43491038604755677</c:v>
                </c:pt>
                <c:pt idx="2">
                  <c:v>0.2271584362747664</c:v>
                </c:pt>
                <c:pt idx="3">
                  <c:v>9.2803452901461428E-2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14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74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293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06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0.35828270493631598</c:v>
                </c:pt>
                <c:pt idx="1">
                  <c:v>0.20502515982442956</c:v>
                </c:pt>
                <c:pt idx="2">
                  <c:v>0.17434189384860249</c:v>
                </c:pt>
                <c:pt idx="3">
                  <c:v>0.11829276130490841</c:v>
                </c:pt>
                <c:pt idx="4">
                  <c:v>4.3185676101758372E-2</c:v>
                </c:pt>
                <c:pt idx="5">
                  <c:v>7.4282916649339031E-2</c:v>
                </c:pt>
                <c:pt idx="6">
                  <c:v>2.6588887334646438E-2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692"/>
          <c:y val="0.18859198513933526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274287457025963"/>
          <c:y val="3.1377724690450998E-2"/>
          <c:w val="0.6103443495619385"/>
          <c:h val="0.9372445506191083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雅阁</c:v>
                </c:pt>
                <c:pt idx="1">
                  <c:v>宝马5系</c:v>
                </c:pt>
                <c:pt idx="2">
                  <c:v>奥迪A6L</c:v>
                </c:pt>
                <c:pt idx="3">
                  <c:v>凯越</c:v>
                </c:pt>
                <c:pt idx="4">
                  <c:v>科鲁兹三厢</c:v>
                </c:pt>
                <c:pt idx="5">
                  <c:v>宝马3系</c:v>
                </c:pt>
                <c:pt idx="6">
                  <c:v>凯美瑞</c:v>
                </c:pt>
                <c:pt idx="7">
                  <c:v>捷达</c:v>
                </c:pt>
                <c:pt idx="8">
                  <c:v>福克斯两厢</c:v>
                </c:pt>
                <c:pt idx="9">
                  <c:v>宏光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1.4988575780655026E-2</c:v>
                </c:pt>
                <c:pt idx="1">
                  <c:v>1.4501142421934498E-2</c:v>
                </c:pt>
                <c:pt idx="2">
                  <c:v>1.3922315308453947E-2</c:v>
                </c:pt>
                <c:pt idx="3">
                  <c:v>1.2673267326732674E-2</c:v>
                </c:pt>
                <c:pt idx="4">
                  <c:v>1.2353389185072353E-2</c:v>
                </c:pt>
                <c:pt idx="5">
                  <c:v>1.0418888042650421E-2</c:v>
                </c:pt>
                <c:pt idx="6">
                  <c:v>1.0388423457730401E-2</c:v>
                </c:pt>
                <c:pt idx="7">
                  <c:v>1.0373191165270379E-2</c:v>
                </c:pt>
                <c:pt idx="8">
                  <c:v>9.5963442498096397E-3</c:v>
                </c:pt>
                <c:pt idx="9">
                  <c:v>9.5049504950495047E-3</c:v>
                </c:pt>
              </c:numCache>
            </c:numRef>
          </c:val>
        </c:ser>
        <c:gapWidth val="102"/>
        <c:axId val="213176320"/>
        <c:axId val="213177856"/>
      </c:barChart>
      <c:catAx>
        <c:axId val="213176320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177856"/>
        <c:crosses val="autoZero"/>
        <c:auto val="1"/>
        <c:lblAlgn val="ctr"/>
        <c:lblOffset val="100"/>
      </c:catAx>
      <c:valAx>
        <c:axId val="213177856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13176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49"/>
          <c:h val="0.93724455061910839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五菱之光</c:v>
                </c:pt>
                <c:pt idx="1">
                  <c:v>捷达</c:v>
                </c:pt>
                <c:pt idx="2">
                  <c:v>凯越</c:v>
                </c:pt>
                <c:pt idx="3">
                  <c:v>荣光</c:v>
                </c:pt>
                <c:pt idx="4">
                  <c:v>雅阁</c:v>
                </c:pt>
                <c:pt idx="5">
                  <c:v>宏光</c:v>
                </c:pt>
                <c:pt idx="6">
                  <c:v>奥迪A6L</c:v>
                </c:pt>
                <c:pt idx="7">
                  <c:v>科鲁兹三厢</c:v>
                </c:pt>
                <c:pt idx="8">
                  <c:v>凯美瑞</c:v>
                </c:pt>
                <c:pt idx="9">
                  <c:v>宝来三厢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1.9605331463590617E-2</c:v>
                </c:pt>
                <c:pt idx="1">
                  <c:v>1.7785029023711141E-2</c:v>
                </c:pt>
                <c:pt idx="2">
                  <c:v>1.5425377712756304E-2</c:v>
                </c:pt>
                <c:pt idx="3">
                  <c:v>1.2580312417833571E-2</c:v>
                </c:pt>
                <c:pt idx="4">
                  <c:v>1.2310637982295848E-2</c:v>
                </c:pt>
                <c:pt idx="5">
                  <c:v>1.1555549562790321E-2</c:v>
                </c:pt>
                <c:pt idx="6">
                  <c:v>1.1339810014360191E-2</c:v>
                </c:pt>
                <c:pt idx="7">
                  <c:v>1.0982491387272749E-2</c:v>
                </c:pt>
                <c:pt idx="8">
                  <c:v>1.053078670774708E-2</c:v>
                </c:pt>
                <c:pt idx="9">
                  <c:v>1.0328530881093799E-2</c:v>
                </c:pt>
              </c:numCache>
            </c:numRef>
          </c:val>
        </c:ser>
        <c:gapWidth val="102"/>
        <c:axId val="213099264"/>
        <c:axId val="213100800"/>
      </c:barChart>
      <c:catAx>
        <c:axId val="213099264"/>
        <c:scaling>
          <c:orientation val="maxMin"/>
        </c:scaling>
        <c:axPos val="l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13100800"/>
        <c:crosses val="autoZero"/>
        <c:auto val="1"/>
        <c:lblAlgn val="ctr"/>
        <c:lblOffset val="100"/>
      </c:catAx>
      <c:valAx>
        <c:axId val="213100800"/>
        <c:scaling>
          <c:orientation val="minMax"/>
        </c:scaling>
        <c:delete val="1"/>
        <c:axPos val="t"/>
        <c:numFmt formatCode="0.00%" sourceLinked="1"/>
        <c:majorTickMark val="none"/>
        <c:tickLblPos val="none"/>
        <c:crossAx val="213099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79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32"/>
          <c:y val="6.4455662624512813E-2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2.5024533283487877E-2"/>
          <c:y val="0.22257716070268488"/>
          <c:w val="0.94817799481295351"/>
          <c:h val="0.46358116617590145"/>
        </c:manualLayout>
      </c:layout>
      <c:lineChart>
        <c:grouping val="standard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Sheet1!$A$2:$A$31</c:f>
              <c:strCache>
                <c:ptCount val="30"/>
                <c:pt idx="0">
                  <c:v>山东</c:v>
                </c:pt>
                <c:pt idx="1">
                  <c:v>广东</c:v>
                </c:pt>
                <c:pt idx="2">
                  <c:v>浙江</c:v>
                </c:pt>
                <c:pt idx="3">
                  <c:v>上海</c:v>
                </c:pt>
                <c:pt idx="4">
                  <c:v>辽宁</c:v>
                </c:pt>
                <c:pt idx="5">
                  <c:v>河南</c:v>
                </c:pt>
                <c:pt idx="6">
                  <c:v>江苏</c:v>
                </c:pt>
                <c:pt idx="7">
                  <c:v>四川</c:v>
                </c:pt>
                <c:pt idx="8">
                  <c:v>陕西</c:v>
                </c:pt>
                <c:pt idx="9">
                  <c:v>北京</c:v>
                </c:pt>
                <c:pt idx="10">
                  <c:v>广西</c:v>
                </c:pt>
                <c:pt idx="11">
                  <c:v>重庆</c:v>
                </c:pt>
                <c:pt idx="12">
                  <c:v>安徽</c:v>
                </c:pt>
                <c:pt idx="13">
                  <c:v>河北</c:v>
                </c:pt>
                <c:pt idx="14">
                  <c:v>山西</c:v>
                </c:pt>
                <c:pt idx="15">
                  <c:v>福建</c:v>
                </c:pt>
                <c:pt idx="16">
                  <c:v>黑龙江</c:v>
                </c:pt>
                <c:pt idx="17">
                  <c:v>湖南</c:v>
                </c:pt>
                <c:pt idx="18">
                  <c:v>湖北</c:v>
                </c:pt>
                <c:pt idx="19">
                  <c:v>江西</c:v>
                </c:pt>
                <c:pt idx="20">
                  <c:v>吉林</c:v>
                </c:pt>
                <c:pt idx="21">
                  <c:v>天津</c:v>
                </c:pt>
                <c:pt idx="22">
                  <c:v>云南</c:v>
                </c:pt>
                <c:pt idx="23">
                  <c:v>贵州</c:v>
                </c:pt>
                <c:pt idx="24">
                  <c:v>宁夏</c:v>
                </c:pt>
                <c:pt idx="25">
                  <c:v>内蒙古</c:v>
                </c:pt>
                <c:pt idx="26">
                  <c:v>甘肃</c:v>
                </c:pt>
                <c:pt idx="27">
                  <c:v>海南</c:v>
                </c:pt>
                <c:pt idx="28">
                  <c:v>新疆</c:v>
                </c:pt>
                <c:pt idx="29">
                  <c:v>青海</c:v>
                </c:pt>
              </c:strCache>
            </c:strRef>
          </c:cat>
          <c:val>
            <c:numRef>
              <c:f>Sheet1!$B$2:$B$31</c:f>
              <c:numCache>
                <c:formatCode>0.00%</c:formatCode>
                <c:ptCount val="30"/>
                <c:pt idx="0">
                  <c:v>0.13599919823611981</c:v>
                </c:pt>
                <c:pt idx="1">
                  <c:v>0.11645620364802566</c:v>
                </c:pt>
                <c:pt idx="2">
                  <c:v>9.1100420926037512E-2</c:v>
                </c:pt>
                <c:pt idx="3">
                  <c:v>8.6089396672680008E-2</c:v>
                </c:pt>
                <c:pt idx="4">
                  <c:v>7.7971537382240927E-2</c:v>
                </c:pt>
                <c:pt idx="5">
                  <c:v>7.2359190218480723E-2</c:v>
                </c:pt>
                <c:pt idx="6">
                  <c:v>7.0254560032070562E-2</c:v>
                </c:pt>
                <c:pt idx="7">
                  <c:v>3.5778713168971812E-2</c:v>
                </c:pt>
                <c:pt idx="8">
                  <c:v>3.5377831228703235E-2</c:v>
                </c:pt>
                <c:pt idx="9">
                  <c:v>3.1970334736420199E-2</c:v>
                </c:pt>
                <c:pt idx="10">
                  <c:v>3.166967328121869E-2</c:v>
                </c:pt>
                <c:pt idx="11">
                  <c:v>3.0366806975345762E-2</c:v>
                </c:pt>
                <c:pt idx="12">
                  <c:v>2.6959310483062854E-2</c:v>
                </c:pt>
                <c:pt idx="13">
                  <c:v>2.6257767087592795E-2</c:v>
                </c:pt>
                <c:pt idx="14">
                  <c:v>2.3752254960913998E-2</c:v>
                </c:pt>
                <c:pt idx="15">
                  <c:v>1.6937261976347966E-2</c:v>
                </c:pt>
                <c:pt idx="16">
                  <c:v>1.3128883543796361E-2</c:v>
                </c:pt>
                <c:pt idx="17">
                  <c:v>1.3128883543796361E-2</c:v>
                </c:pt>
                <c:pt idx="18">
                  <c:v>1.1425135297654888E-2</c:v>
                </c:pt>
                <c:pt idx="19">
                  <c:v>1.0222489476849068E-2</c:v>
                </c:pt>
                <c:pt idx="20">
                  <c:v>9.8216075365805105E-3</c:v>
                </c:pt>
                <c:pt idx="21">
                  <c:v>8.5187412307075727E-3</c:v>
                </c:pt>
                <c:pt idx="22">
                  <c:v>7.0154339547003515E-3</c:v>
                </c:pt>
                <c:pt idx="23">
                  <c:v>4.3094808578873446E-3</c:v>
                </c:pt>
                <c:pt idx="24">
                  <c:v>3.4074964922830232E-3</c:v>
                </c:pt>
                <c:pt idx="25">
                  <c:v>2.8061735818801412E-3</c:v>
                </c:pt>
                <c:pt idx="26">
                  <c:v>2.6057326117458462E-3</c:v>
                </c:pt>
                <c:pt idx="27">
                  <c:v>2.104630186410108E-3</c:v>
                </c:pt>
                <c:pt idx="28">
                  <c:v>2.0044097013429641E-3</c:v>
                </c:pt>
                <c:pt idx="29">
                  <c:v>2.0044097013429663E-4</c:v>
                </c:pt>
              </c:numCache>
            </c:numRef>
          </c:val>
        </c:ser>
        <c:dLbls>
          <c:showVal val="1"/>
        </c:dLbls>
        <c:marker val="1"/>
        <c:axId val="208563200"/>
        <c:axId val="208589568"/>
      </c:lineChart>
      <c:catAx>
        <c:axId val="20856320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8589568"/>
        <c:crosses val="autoZero"/>
        <c:auto val="1"/>
        <c:lblAlgn val="ctr"/>
        <c:lblOffset val="100"/>
      </c:catAx>
      <c:valAx>
        <c:axId val="208589568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tickLblPos val="none"/>
        <c:crossAx val="208563200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737E-2"/>
                  <c:y val="0.12972972972972968"/>
                </c:manualLayout>
              </c:layout>
              <c:dLblPos val="outEnd"/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"/>
                  <c:y val="7.0270270270270274E-2"/>
                </c:manualLayout>
              </c:layout>
              <c:dLblPos val="bestFit"/>
              <c:showVal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showLeaderLines val="1"/>
            <c:leaderLines>
              <c:spPr>
                <a:ln w="9525" cap="flat" cmpd="sng" algn="ctr">
                  <a:solidFill>
                    <a:srgbClr val="ED7D3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0.25053892215568868</c:v>
                </c:pt>
                <c:pt idx="1">
                  <c:v>0.13425149700598801</c:v>
                </c:pt>
                <c:pt idx="2">
                  <c:v>0.61520958083832333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73"/>
          <c:y val="0.22610555437327087"/>
          <c:w val="0.2939267015706879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5.3265274475274786E-2"/>
          <c:y val="4.6167247386759536E-2"/>
          <c:w val="0.86917781487811141"/>
          <c:h val="0.76491324636249813"/>
        </c:manualLayout>
      </c:layout>
      <c:barChart>
        <c:barDir val="col"/>
        <c:grouping val="clustered"/>
        <c:ser>
          <c:idx val="0"/>
          <c:order val="0"/>
          <c:tx>
            <c:strRef>
              <c:f>Sheet1!$D$177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Sheet1!$D$178:$D$189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89.460000000000022</c:v>
                </c:pt>
                <c:pt idx="10">
                  <c:v>99.354399999999998</c:v>
                </c:pt>
                <c:pt idx="11">
                  <c:v>108.11999999999999</c:v>
                </c:pt>
              </c:numCache>
            </c:numRef>
          </c:val>
        </c:ser>
        <c:ser>
          <c:idx val="1"/>
          <c:order val="1"/>
          <c:tx>
            <c:strRef>
              <c:f>Sheet1!$E$177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Sheet1!$E$178:$E$189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  <c:pt idx="3">
                  <c:v>101.86999999999999</c:v>
                </c:pt>
                <c:pt idx="4">
                  <c:v>99.410000000000025</c:v>
                </c:pt>
                <c:pt idx="5">
                  <c:v>103.31</c:v>
                </c:pt>
                <c:pt idx="6">
                  <c:v>100.19</c:v>
                </c:pt>
              </c:numCache>
            </c:numRef>
          </c:val>
        </c:ser>
        <c:gapWidth val="219"/>
        <c:overlap val="-27"/>
        <c:axId val="172892160"/>
        <c:axId val="172893696"/>
      </c:barChart>
      <c:lineChart>
        <c:grouping val="standard"/>
        <c:ser>
          <c:idx val="2"/>
          <c:order val="2"/>
          <c:tx>
            <c:strRef>
              <c:f>Sheet1!$F$177</c:f>
              <c:strCache>
                <c:ptCount val="1"/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Sheet1!$F$178:$F$189</c:f>
              <c:numCache>
                <c:formatCode>General</c:formatCode>
                <c:ptCount val="12"/>
              </c:numCache>
            </c:numRef>
          </c:val>
        </c:ser>
        <c:ser>
          <c:idx val="3"/>
          <c:order val="3"/>
          <c:tx>
            <c:strRef>
              <c:f>Sheet1!$G$177</c:f>
              <c:strCache>
                <c:ptCount val="1"/>
                <c:pt idx="0">
                  <c:v>环比增长率</c:v>
                </c:pt>
              </c:strCache>
            </c:strRef>
          </c:tx>
          <c:spPr>
            <a:ln w="25400"/>
          </c:spPr>
          <c:dLbls>
            <c:dLbl>
              <c:idx val="2"/>
              <c:layout>
                <c:manualLayout>
                  <c:x val="7.6836165028352586E-3"/>
                  <c:y val="4.7237371942660533E-2"/>
                </c:manualLayout>
              </c:layout>
              <c:showVal val="1"/>
            </c:dLbl>
            <c:numFmt formatCode="0.00%" sourceLinked="0"/>
            <c:txPr>
              <a:bodyPr/>
              <a:lstStyle/>
              <a:p>
                <a:pPr>
                  <a:defRPr b="1"/>
                </a:pPr>
                <a:endParaRPr lang="zh-CN"/>
              </a:p>
            </c:txPr>
            <c:showVal val="1"/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Sheet1!$G$178:$G$189</c:f>
              <c:numCache>
                <c:formatCode>0.00%</c:formatCode>
                <c:ptCount val="12"/>
                <c:pt idx="0">
                  <c:v>1.8000000000000021E-3</c:v>
                </c:pt>
                <c:pt idx="1">
                  <c:v>-6.9268953068592043E-2</c:v>
                </c:pt>
                <c:pt idx="2">
                  <c:v>0.30884848484848543</c:v>
                </c:pt>
                <c:pt idx="3">
                  <c:v>-5.6584552694943446E-2</c:v>
                </c:pt>
                <c:pt idx="4">
                  <c:v>-2.4148424462550378E-2</c:v>
                </c:pt>
                <c:pt idx="5">
                  <c:v>3.9231465647319212E-2</c:v>
                </c:pt>
                <c:pt idx="6">
                  <c:v>-3.0200367824992823E-2</c:v>
                </c:pt>
              </c:numCache>
            </c:numRef>
          </c:val>
        </c:ser>
        <c:marker val="1"/>
        <c:axId val="172895232"/>
        <c:axId val="172897024"/>
      </c:lineChart>
      <c:catAx>
        <c:axId val="17289216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893696"/>
        <c:crosses val="autoZero"/>
        <c:auto val="1"/>
        <c:lblAlgn val="ctr"/>
        <c:lblOffset val="100"/>
      </c:catAx>
      <c:valAx>
        <c:axId val="172893696"/>
        <c:scaling>
          <c:orientation val="minMax"/>
          <c:min val="50"/>
        </c:scaling>
        <c:axPos val="l"/>
        <c:numFmt formatCode="General" sourceLinked="0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892160"/>
        <c:crosses val="autoZero"/>
        <c:crossBetween val="between"/>
      </c:valAx>
      <c:catAx>
        <c:axId val="172895232"/>
        <c:scaling>
          <c:orientation val="minMax"/>
        </c:scaling>
        <c:delete val="1"/>
        <c:axPos val="b"/>
        <c:numFmt formatCode="General" sourceLinked="1"/>
        <c:tickLblPos val="none"/>
        <c:crossAx val="172897024"/>
        <c:crosses val="autoZero"/>
        <c:auto val="1"/>
        <c:lblAlgn val="ctr"/>
        <c:lblOffset val="100"/>
      </c:catAx>
      <c:valAx>
        <c:axId val="172897024"/>
        <c:scaling>
          <c:orientation val="minMax"/>
        </c:scaling>
        <c:axPos val="r"/>
        <c:numFmt formatCode="0.00%" sourceLinked="0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89523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hart>
    <c:autoTitleDeleted val="1"/>
    <c:plotArea>
      <c:layout>
        <c:manualLayout>
          <c:layoutTarget val="inner"/>
          <c:xMode val="edge"/>
          <c:yMode val="edge"/>
          <c:x val="8.5822374297454568E-2"/>
          <c:y val="8.8099595658651747E-2"/>
          <c:w val="0.54446139258770698"/>
          <c:h val="0.8431793998723125"/>
        </c:manualLayout>
      </c:layout>
      <c:pieChart>
        <c:varyColors val="1"/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62"/>
          <c:y val="0.27475420302192"/>
          <c:w val="0.2939267015706879"/>
          <c:h val="0.44824813790168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二手车交易车型分析图</a:t>
            </a:r>
          </a:p>
        </c:rich>
      </c:tx>
      <c:layout>
        <c:manualLayout>
          <c:xMode val="edge"/>
          <c:yMode val="edge"/>
          <c:x val="0.45386327777705016"/>
          <c:y val="2.6760725062316892E-3"/>
        </c:manualLayout>
      </c:layout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0.23175833944853419"/>
          <c:y val="0.21487707843118001"/>
          <c:w val="0.67127674537219495"/>
          <c:h val="0.73493121084116364"/>
        </c:manualLayout>
      </c:layout>
      <c:barChart>
        <c:barDir val="bar"/>
        <c:grouping val="clustered"/>
        <c:ser>
          <c:idx val="1"/>
          <c:order val="1"/>
          <c:tx>
            <c:strRef>
              <c:f>Sheet1!$D$48</c:f>
              <c:strCache>
                <c:ptCount val="1"/>
                <c:pt idx="0">
                  <c:v>2016年7月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Sheet1!$D$49:$D$58</c:f>
              <c:numCache>
                <c:formatCode>0.00%</c:formatCode>
                <c:ptCount val="10"/>
                <c:pt idx="0">
                  <c:v>1.7654788326061813E-3</c:v>
                </c:pt>
                <c:pt idx="1">
                  <c:v>1.2021895363262898E-2</c:v>
                </c:pt>
                <c:pt idx="2">
                  <c:v>9.6715940206180528E-3</c:v>
                </c:pt>
                <c:pt idx="3">
                  <c:v>3.0568599191036248E-2</c:v>
                </c:pt>
                <c:pt idx="4">
                  <c:v>1.1686662376336955E-2</c:v>
                </c:pt>
                <c:pt idx="5">
                  <c:v>4.9809015075696593E-2</c:v>
                </c:pt>
                <c:pt idx="6">
                  <c:v>6.6882651325883266E-2</c:v>
                </c:pt>
                <c:pt idx="7">
                  <c:v>0.10014901962703485</c:v>
                </c:pt>
                <c:pt idx="8">
                  <c:v>9.2523080913497702E-2</c:v>
                </c:pt>
                <c:pt idx="9">
                  <c:v>0.62492200327402825</c:v>
                </c:pt>
              </c:numCache>
            </c:numRef>
          </c:val>
        </c:ser>
        <c:gapWidth val="100"/>
        <c:axId val="173109632"/>
        <c:axId val="174891008"/>
      </c:barChart>
      <c:barChart>
        <c:barDir val="bar"/>
        <c:grouping val="clustered"/>
        <c:ser>
          <c:idx val="0"/>
          <c:order val="0"/>
          <c:tx>
            <c:strRef>
              <c:f>Sheet1!$C$48</c:f>
              <c:strCache>
                <c:ptCount val="1"/>
                <c:pt idx="0">
                  <c:v>2017年7月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dLbls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Sheet1!$B$49:$B$58</c:f>
              <c:strCache>
                <c:ptCount val="10"/>
                <c:pt idx="0">
                  <c:v>低速载货车</c:v>
                </c:pt>
                <c:pt idx="1">
                  <c:v>挂车</c:v>
                </c:pt>
                <c:pt idx="2">
                  <c:v>摩托车</c:v>
                </c:pt>
                <c:pt idx="3">
                  <c:v>交叉型车</c:v>
                </c:pt>
                <c:pt idx="4">
                  <c:v>其它车</c:v>
                </c:pt>
                <c:pt idx="5">
                  <c:v>MPV</c:v>
                </c:pt>
                <c:pt idx="6">
                  <c:v>SUV</c:v>
                </c:pt>
                <c:pt idx="7">
                  <c:v>货车</c:v>
                </c:pt>
                <c:pt idx="8">
                  <c:v>客车</c:v>
                </c:pt>
                <c:pt idx="9">
                  <c:v>基本型乘用车</c:v>
                </c:pt>
              </c:strCache>
            </c:strRef>
          </c:cat>
          <c:val>
            <c:numRef>
              <c:f>Sheet1!$C$49:$C$58</c:f>
              <c:numCache>
                <c:formatCode>0.00%</c:formatCode>
                <c:ptCount val="10"/>
                <c:pt idx="0">
                  <c:v>1.7108230016858708E-3</c:v>
                </c:pt>
                <c:pt idx="1">
                  <c:v>7.5260241731105407E-3</c:v>
                </c:pt>
                <c:pt idx="2">
                  <c:v>1.0932697979851396E-2</c:v>
                </c:pt>
                <c:pt idx="3">
                  <c:v>2.1398263424820162E-2</c:v>
                </c:pt>
                <c:pt idx="4">
                  <c:v>2.8666765815879954E-2</c:v>
                </c:pt>
                <c:pt idx="5">
                  <c:v>5.8499366676082465E-2</c:v>
                </c:pt>
                <c:pt idx="6">
                  <c:v>6.2653652167924165E-2</c:v>
                </c:pt>
                <c:pt idx="7">
                  <c:v>8.6962510617782693E-2</c:v>
                </c:pt>
                <c:pt idx="8">
                  <c:v>0.11094098259532038</c:v>
                </c:pt>
                <c:pt idx="9">
                  <c:v>0.61070891354754353</c:v>
                </c:pt>
              </c:numCache>
            </c:numRef>
          </c:val>
        </c:ser>
        <c:gapWidth val="100"/>
        <c:axId val="174894080"/>
        <c:axId val="174892544"/>
      </c:barChart>
      <c:catAx>
        <c:axId val="173109632"/>
        <c:scaling>
          <c:orientation val="minMax"/>
        </c:scaling>
        <c:axPos val="l"/>
        <c:numFmt formatCode="General" sourceLinked="1"/>
        <c:maj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4891008"/>
        <c:crosses val="autoZero"/>
        <c:auto val="1"/>
        <c:lblAlgn val="ctr"/>
        <c:lblOffset val="1000"/>
      </c:catAx>
      <c:valAx>
        <c:axId val="174891008"/>
        <c:scaling>
          <c:orientation val="minMax"/>
          <c:max val="0.30000000000000032"/>
          <c:min val="-0.30000000000000032"/>
        </c:scaling>
        <c:delete val="1"/>
        <c:axPos val="b"/>
        <c:numFmt formatCode="0.00%" sourceLinked="1"/>
        <c:majorTickMark val="none"/>
        <c:tickLblPos val="none"/>
        <c:crossAx val="173109632"/>
        <c:crosses val="autoZero"/>
        <c:crossBetween val="between"/>
        <c:majorUnit val="1.0000000000000005E-2"/>
      </c:valAx>
      <c:valAx>
        <c:axId val="174892544"/>
        <c:scaling>
          <c:orientation val="maxMin"/>
          <c:max val="0.34"/>
          <c:min val="-0.33000000000000246"/>
        </c:scaling>
        <c:delete val="1"/>
        <c:axPos val="t"/>
        <c:numFmt formatCode="0.00%" sourceLinked="1"/>
        <c:majorTickMark val="none"/>
        <c:tickLblPos val="none"/>
        <c:crossAx val="174894080"/>
        <c:crosses val="max"/>
        <c:crossBetween val="between"/>
        <c:majorUnit val="1.0000000000000005E-2"/>
      </c:valAx>
      <c:catAx>
        <c:axId val="174894080"/>
        <c:scaling>
          <c:orientation val="minMax"/>
        </c:scaling>
        <c:delete val="1"/>
        <c:axPos val="r"/>
        <c:numFmt formatCode="General" sourceLinked="1"/>
        <c:majorTickMark val="none"/>
        <c:tickLblPos val="none"/>
        <c:crossAx val="174892544"/>
        <c:crosses val="autoZero"/>
        <c:auto val="1"/>
        <c:lblAlgn val="ctr"/>
        <c:lblOffset val="100"/>
      </c:cat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 b="0"/>
      </a:pPr>
      <a:endParaRPr lang="zh-CN"/>
    </a:p>
  </c:txPr>
  <c:externalData r:id="rId2"/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7</a:t>
            </a:r>
            <a:r>
              <a:rPr lang="zh-CN" altLang="en-US" sz="14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sz="1400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2385529453658117"/>
          <c:y val="0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46"/>
          <c:y val="0.21201032074380521"/>
          <c:w val="0.51828149606299201"/>
          <c:h val="0.75785775912959574"/>
        </c:manualLayout>
      </c:layout>
      <c:pieChart>
        <c:varyColors val="1"/>
        <c:ser>
          <c:idx val="0"/>
          <c:order val="0"/>
          <c:tx>
            <c:strRef>
              <c:f>Sheet1!$G$76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-2.52196923397646E-2"/>
                  <c:y val="-1.8445687852193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0116263829760212E-2"/>
                  <c:y val="-5.3558622511787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56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Sheet1!$H$74:$M$74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Sheet1!$H$76:$M$76</c:f>
              <c:numCache>
                <c:formatCode>0.00%</c:formatCode>
                <c:ptCount val="6"/>
                <c:pt idx="0">
                  <c:v>0.32269475583840862</c:v>
                </c:pt>
                <c:pt idx="1">
                  <c:v>0.20405407158905911</c:v>
                </c:pt>
                <c:pt idx="2">
                  <c:v>0.20612722174921172</c:v>
                </c:pt>
                <c:pt idx="3">
                  <c:v>0.1325159179403847</c:v>
                </c:pt>
                <c:pt idx="4">
                  <c:v>8.547127983334947E-2</c:v>
                </c:pt>
                <c:pt idx="5">
                  <c:v>4.9136753049587027E-2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3242541110932746"/>
          <c:y val="0.21201032074380521"/>
          <c:w val="0.51828149606299201"/>
          <c:h val="0.75785775912959574"/>
        </c:manualLayout>
      </c:layout>
      <c:pieChart>
        <c:varyColors val="1"/>
        <c:ser>
          <c:idx val="0"/>
          <c:order val="0"/>
          <c:tx>
            <c:strRef>
              <c:f>'[月报数据模板(每月更新）.xlsx]Sheet1'!$G$76</c:f>
              <c:strCache>
                <c:ptCount val="1"/>
                <c:pt idx="0">
                  <c:v>交易占比</c:v>
                </c:pt>
              </c:strCache>
            </c:strRef>
          </c:tx>
          <c:dLbls>
            <c:dLbl>
              <c:idx val="0"/>
              <c:layout>
                <c:manualLayout>
                  <c:x val="2.8795061331617997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613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824E-3"/>
                  <c:y val="-5.008259560775241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898E-2"/>
                  <c:y val="2.708008956507580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56E-4"/>
                  <c:y val="2.321425923454477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'[月报数据模板(每月更新）.xlsx]Sheet1'!$H$74:$M$74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'[月报数据模板(每月更新）.xlsx]Sheet1'!$H$76:$M$76</c:f>
              <c:numCache>
                <c:formatCode>0.00%</c:formatCode>
                <c:ptCount val="6"/>
                <c:pt idx="0">
                  <c:v>0.33249343212094662</c:v>
                </c:pt>
                <c:pt idx="1">
                  <c:v>0.18253670171471501</c:v>
                </c:pt>
                <c:pt idx="2">
                  <c:v>0.20740365013387421</c:v>
                </c:pt>
                <c:pt idx="3">
                  <c:v>0.13591008442894831</c:v>
                </c:pt>
                <c:pt idx="4">
                  <c:v>9.0418930979673948E-2</c:v>
                </c:pt>
                <c:pt idx="5">
                  <c:v>5.1237200621843101E-2</c:v>
                </c:pt>
              </c:numCache>
            </c:numRef>
          </c:val>
        </c:ser>
        <c:firstSliceAng val="0"/>
      </c:pieChart>
      <c:spPr>
        <a:noFill/>
        <a:ln w="25400">
          <a:noFill/>
        </a:ln>
      </c:spPr>
    </c:plotArea>
    <c:plotVisOnly val="1"/>
    <c:dispBlanksAs val="zero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7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32"/>
          <c:y val="0.21201032074380499"/>
          <c:w val="0.51828149606299201"/>
          <c:h val="0.75785775912959519"/>
        </c:manualLayout>
      </c:layout>
      <c:doughnutChart>
        <c:varyColors val="1"/>
        <c:ser>
          <c:idx val="0"/>
          <c:order val="0"/>
          <c:tx>
            <c:strRef>
              <c:f>Sheet1!$C$117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8590055589922883"/>
                  <c:y val="-5.243615323599679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24430787147899971"/>
                  <c:y val="6.986885711969684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b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1999"/>
                  <c:y val="-9.34771331566899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0">
                  <a:spAutoFit/>
                </a:bodyPr>
                <a:lstStyle/>
                <a:p>
                  <a:pPr algn="l"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7.7487017247086371E-2"/>
                  <c:y val="-0.1195862328117788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Sheet1!$B$118:$B$121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Sheet1!$C$118:$C$121</c:f>
              <c:numCache>
                <c:formatCode>0.00%</c:formatCode>
                <c:ptCount val="4"/>
                <c:pt idx="0">
                  <c:v>0.2492231925314696</c:v>
                </c:pt>
                <c:pt idx="1">
                  <c:v>0.41670917106932431</c:v>
                </c:pt>
                <c:pt idx="2">
                  <c:v>0.22915446016746932</c:v>
                </c:pt>
                <c:pt idx="3">
                  <c:v>0.10491317623173772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</a:t>
            </a:r>
            <a:r>
              <a:rPr lang="en-US" altLang="zh-CN" sz="1600" b="0" i="0" baseline="0">
                <a:effectLst/>
              </a:rPr>
              <a:t>6</a:t>
            </a:r>
            <a:r>
              <a:rPr lang="zh-CN" altLang="en-US" sz="1600" b="0" i="0" baseline="0">
                <a:effectLst/>
              </a:rPr>
              <a:t>月</a:t>
            </a:r>
            <a:r>
              <a:rPr lang="zh-CN" altLang="zh-CN" sz="1600" b="0" i="0" baseline="0">
                <a:effectLst/>
              </a:rPr>
              <a:t>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spPr>
        <a:noFill/>
        <a:ln w="25400">
          <a:noFill/>
        </a:ln>
      </c:spPr>
    </c:title>
    <c:plotArea>
      <c:layout>
        <c:manualLayout>
          <c:layoutTarget val="inner"/>
          <c:xMode val="edge"/>
          <c:yMode val="edge"/>
          <c:x val="0.23242541110932746"/>
          <c:y val="0.21201032074380521"/>
          <c:w val="0.51828149606299201"/>
          <c:h val="0.75785775912959574"/>
        </c:manualLayout>
      </c:layout>
      <c:doughnutChart>
        <c:varyColors val="1"/>
        <c:ser>
          <c:idx val="0"/>
          <c:order val="0"/>
          <c:tx>
            <c:strRef>
              <c:f>Sheet1!$C$117</c:f>
              <c:strCache>
                <c:ptCount val="1"/>
                <c:pt idx="0">
                  <c:v>交易数量</c:v>
                </c:pt>
              </c:strCache>
            </c:strRef>
          </c:tx>
          <c:dLbls>
            <c:dLbl>
              <c:idx val="0"/>
              <c:layout>
                <c:manualLayout>
                  <c:x val="0.194890570524031"/>
                  <c:y val="-9.34000975370346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298"/>
                      <c:h val="0.1347995986692719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0.15669850437794874"/>
                  <c:y val="8.499946107264552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03"/>
                      <c:h val="9.9294875578155403E-2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2043"/>
                  <c:y val="-9.34771331566900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01"/>
                      <c:h val="0.17424929099273401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0.17837365540337169"/>
                  <c:y val="-0.1414911011813731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200" b="1" i="0" u="none" strike="noStrike" kern="1200" baseline="0">
                        <a:solidFill>
                          <a:srgbClr val="FF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defRPr>
                    </a:pPr>
                    <a:r>
                      <a:rPr altLang="en-US" dirty="0">
                        <a:solidFill>
                          <a:srgbClr val="FFC000"/>
                        </a:solidFill>
                      </a:rPr>
                      <a:t>10年以上, 10.61%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showVal val="1"/>
              <c:showCatName val="1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499"/>
                      <c:h val="0.1190197217398869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showCatName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Sheet1!$B$118:$B$121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Sheet1!$C$118:$C$121</c:f>
              <c:numCache>
                <c:formatCode>0.00%</c:formatCode>
                <c:ptCount val="4"/>
                <c:pt idx="0">
                  <c:v>0.24050634136708693</c:v>
                </c:pt>
                <c:pt idx="1">
                  <c:v>0.41631447605071564</c:v>
                </c:pt>
                <c:pt idx="2">
                  <c:v>0.23705542186401926</c:v>
                </c:pt>
                <c:pt idx="3">
                  <c:v>0.10612376071817851</c:v>
                </c:pt>
              </c:numCache>
            </c:numRef>
          </c:val>
        </c:ser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58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95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28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4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0.35562977497599557</c:v>
                </c:pt>
                <c:pt idx="1">
                  <c:v>0.19554961800192044</c:v>
                </c:pt>
                <c:pt idx="2">
                  <c:v>0.17875005218553039</c:v>
                </c:pt>
                <c:pt idx="3">
                  <c:v>0.12333319417192012</c:v>
                </c:pt>
                <c:pt idx="4">
                  <c:v>4.5088297916753846E-2</c:v>
                </c:pt>
                <c:pt idx="5">
                  <c:v>7.5765039869745116E-2</c:v>
                </c:pt>
                <c:pt idx="6">
                  <c:v>2.5884022878136351E-2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841931943964602"/>
          <c:y val="0.19290484758211818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47"/>
          <c:w val="0.55621788009512396"/>
          <c:h val="0.69959113303360165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585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327E-2"/>
                  <c:y val="9.1871310822177213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932E-2"/>
                  <c:y val="9.55145615470048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19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195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832E-2"/>
                  <c:y val="-6.9289947051680498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501E-2"/>
                  <c:y val="-9.902034152922231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Val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0.35039878974732241</c:v>
                </c:pt>
                <c:pt idx="1">
                  <c:v>0.20065874512882872</c:v>
                </c:pt>
                <c:pt idx="2">
                  <c:v>0.17495045049358021</c:v>
                </c:pt>
                <c:pt idx="3">
                  <c:v>0.12224126540343375</c:v>
                </c:pt>
                <c:pt idx="4">
                  <c:v>4.6131308585708665E-2</c:v>
                </c:pt>
                <c:pt idx="5">
                  <c:v>7.8541951915435504E-2</c:v>
                </c:pt>
                <c:pt idx="6">
                  <c:v>2.7077488725692052E-2</c:v>
                </c:pt>
              </c:numCache>
            </c:numRef>
          </c:val>
        </c:ser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781"/>
          <c:y val="0.18859198513933562"/>
          <c:w val="0.22012510312529199"/>
          <c:h val="0.6228156873727116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/>
  <c:userShapes r:id="rId3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65.33%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0C89A9A-A84F-4D3D-8A00-FEC63F0529BD}" type="presOf" srcId="{8DED6D8A-C292-490C-8B34-2C205393EE13}" destId="{35526D56-E768-4819-9216-C4E927743A2B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F423BD3F-D1AA-42B9-A747-FE867AC79655}" type="presOf" srcId="{E8F5A92F-C113-40C3-8F95-DF0C142652C4}" destId="{974AEE05-33D4-402B-91DC-C916ECC79DE6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C737347-A5B6-4676-A62C-68DC40398D7F}" type="presOf" srcId="{4C16F304-B896-4F90-9C5F-AB4170A2464C}" destId="{865E54A3-B4BE-4468-AC89-EB577B209FA0}" srcOrd="0" destOrd="0" presId="urn:microsoft.com/office/officeart/2005/8/layout/radial2#2"/>
    <dgm:cxn modelId="{B4B8ABFC-22D5-4082-A2ED-1A2F42C17759}" type="presOf" srcId="{2D6DDA0A-4726-48BD-BFCC-6388F6BF2BA1}" destId="{DFBBBBC3-2F5D-4A60-A5D9-97C06A6DD83D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CE10E4D1-D687-462F-B721-235E056794E7}" type="presOf" srcId="{40B4B4EE-A958-4F10-94EA-6CFD1E6A3083}" destId="{C8F01A94-E7AE-452D-BB84-DE60C745A4C3}" srcOrd="0" destOrd="0" presId="urn:microsoft.com/office/officeart/2005/8/layout/radial2#2"/>
    <dgm:cxn modelId="{A735D624-0055-4DAD-8DB4-CD55442BCB52}" type="presOf" srcId="{777522B5-7191-4146-B6CE-E04273D13619}" destId="{EFD51B71-7277-4837-90FA-1CDDF8C0C07D}" srcOrd="0" destOrd="0" presId="urn:microsoft.com/office/officeart/2005/8/layout/radial2#2"/>
    <dgm:cxn modelId="{C81CEB1A-1F59-4479-87E7-FFDAF1AB736E}" type="presOf" srcId="{CECA4B9B-7F5E-4A1C-BD1A-B7D7CD76A37A}" destId="{9F3E85D6-EFCB-4E2C-8A6C-B78AE30C68C3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3BAA6325-77DB-4605-9341-F1142AFBB55F}" type="presOf" srcId="{720E01A6-D50D-45FE-A3FA-3DCC4AFE2A92}" destId="{EA72C591-9724-4095-A831-C421826EF975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C6347B1-EA3F-4C81-9EFF-6AE20C52B192}" type="presOf" srcId="{E6B0BFC0-ABA5-485D-9A40-6C582F797830}" destId="{44AEB474-3337-4AF1-8599-92D9CCED5CC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38F89C-13D5-4611-AF9C-414F3D1C623A}" type="presOf" srcId="{B0A14D98-A3A8-4B16-8BE6-73948ACA260E}" destId="{8C9211B4-E3C9-41A5-BAF6-85AA8DC56757}" srcOrd="0" destOrd="0" presId="urn:microsoft.com/office/officeart/2005/8/layout/radial2#2"/>
    <dgm:cxn modelId="{93BCFE3A-104E-45CF-B061-9AC26A26FB8F}" type="presOf" srcId="{B17D9A84-EB33-4C6E-851D-F77693D395E2}" destId="{014A86A1-B467-4CA1-9D8A-6362EC1901EF}" srcOrd="0" destOrd="0" presId="urn:microsoft.com/office/officeart/2005/8/layout/radial2#2"/>
    <dgm:cxn modelId="{C7D34187-0C78-4DED-9990-78225033395F}" type="presOf" srcId="{CF56CEFD-AC68-4391-B387-EE89D3A868CB}" destId="{1D012BB2-BF79-4510-99E7-066A01BAA56A}" srcOrd="0" destOrd="0" presId="urn:microsoft.com/office/officeart/2005/8/layout/radial2#2"/>
    <dgm:cxn modelId="{B0E30E2D-FFBA-4328-AC18-DB8CB1902E99}" type="presOf" srcId="{399FD7A3-8AEE-43C9-8685-6BCCA332708C}" destId="{9668CE02-015F-4977-AFE0-6ADCE0C919A6}" srcOrd="0" destOrd="0" presId="urn:microsoft.com/office/officeart/2005/8/layout/radial2#2"/>
    <dgm:cxn modelId="{C3E363DA-D601-4083-A41C-E4B7F95DE511}" type="presOf" srcId="{DEC268B6-18D7-4F04-A4B5-65EC04A85F7E}" destId="{347D5E9F-899F-43C6-8450-965A38D33E10}" srcOrd="0" destOrd="0" presId="urn:microsoft.com/office/officeart/2005/8/layout/radial2#2"/>
    <dgm:cxn modelId="{D88A618A-6A7F-4E2E-BC80-CC5F3F4484CD}" type="presOf" srcId="{FE09E9A6-00DF-4088-9A07-18E3CFC6CF2C}" destId="{CC3A8EB3-DFAF-417F-9F88-2376FB398B20}" srcOrd="0" destOrd="0" presId="urn:microsoft.com/office/officeart/2005/8/layout/radial2#2"/>
    <dgm:cxn modelId="{7C3468D6-C7BF-4E23-80E3-634A02504ABD}" type="presOf" srcId="{FA7A06C3-9B9C-4943-9C10-D72171014D24}" destId="{F94370AD-19E2-4F6B-AB85-F32D3A5B7B9E}" srcOrd="0" destOrd="0" presId="urn:microsoft.com/office/officeart/2005/8/layout/radial2#2"/>
    <dgm:cxn modelId="{6A656F54-BB08-4696-AC3F-6D5872B7E32B}" type="presParOf" srcId="{F94370AD-19E2-4F6B-AB85-F32D3A5B7B9E}" destId="{A8FB2808-AAFC-4D97-887F-3779979975C0}" srcOrd="0" destOrd="0" presId="urn:microsoft.com/office/officeart/2005/8/layout/radial2#2"/>
    <dgm:cxn modelId="{6301B54E-0CA4-4832-86FD-D48C78FFC5BE}" type="presParOf" srcId="{A8FB2808-AAFC-4D97-887F-3779979975C0}" destId="{7D0277BF-C964-4D22-B5BB-6D99C40C7E15}" srcOrd="0" destOrd="0" presId="urn:microsoft.com/office/officeart/2005/8/layout/radial2#2"/>
    <dgm:cxn modelId="{582489B6-3529-416B-B1E5-EEAAE00B7770}" type="presParOf" srcId="{7D0277BF-C964-4D22-B5BB-6D99C40C7E15}" destId="{520D7201-8E13-49D1-919D-64B90E0B16FD}" srcOrd="0" destOrd="0" presId="urn:microsoft.com/office/officeart/2005/8/layout/radial2#2"/>
    <dgm:cxn modelId="{3E027EA9-D370-4B0F-A7BA-C0D59DC6C95C}" type="presParOf" srcId="{7D0277BF-C964-4D22-B5BB-6D99C40C7E15}" destId="{98AE5B4B-2C6D-4C36-83DF-7C3182B7D292}" srcOrd="1" destOrd="0" presId="urn:microsoft.com/office/officeart/2005/8/layout/radial2#2"/>
    <dgm:cxn modelId="{46A06624-6083-4BA4-AFA0-C1BA9E36BFA9}" type="presParOf" srcId="{A8FB2808-AAFC-4D97-887F-3779979975C0}" destId="{EA72C591-9724-4095-A831-C421826EF975}" srcOrd="1" destOrd="0" presId="urn:microsoft.com/office/officeart/2005/8/layout/radial2#2"/>
    <dgm:cxn modelId="{2C9241D2-3774-46A0-9FF6-57797E20D23F}" type="presParOf" srcId="{A8FB2808-AAFC-4D97-887F-3779979975C0}" destId="{9651C876-0FDB-4BF8-B58C-457C507BEB0B}" srcOrd="2" destOrd="0" presId="urn:microsoft.com/office/officeart/2005/8/layout/radial2#2"/>
    <dgm:cxn modelId="{222DB601-2999-4C3D-9E0A-B968AA6283B1}" type="presParOf" srcId="{9651C876-0FDB-4BF8-B58C-457C507BEB0B}" destId="{EFD51B71-7277-4837-90FA-1CDDF8C0C07D}" srcOrd="0" destOrd="0" presId="urn:microsoft.com/office/officeart/2005/8/layout/radial2#2"/>
    <dgm:cxn modelId="{93579000-512C-4834-8AFC-A478E6749C80}" type="presParOf" srcId="{9651C876-0FDB-4BF8-B58C-457C507BEB0B}" destId="{974AEE05-33D4-402B-91DC-C916ECC79DE6}" srcOrd="1" destOrd="0" presId="urn:microsoft.com/office/officeart/2005/8/layout/radial2#2"/>
    <dgm:cxn modelId="{2C2F97DB-226B-4EDB-9B47-C07D3C710C7F}" type="presParOf" srcId="{A8FB2808-AAFC-4D97-887F-3779979975C0}" destId="{DFBBBBC3-2F5D-4A60-A5D9-97C06A6DD83D}" srcOrd="3" destOrd="0" presId="urn:microsoft.com/office/officeart/2005/8/layout/radial2#2"/>
    <dgm:cxn modelId="{FE7740CA-2AC2-441F-A0F2-8C73DF47E67C}" type="presParOf" srcId="{A8FB2808-AAFC-4D97-887F-3779979975C0}" destId="{0365C081-EBAD-4733-AD59-EEC65E712488}" srcOrd="4" destOrd="0" presId="urn:microsoft.com/office/officeart/2005/8/layout/radial2#2"/>
    <dgm:cxn modelId="{CCFFE256-0247-4CC0-8A0E-17DE6BD8CED0}" type="presParOf" srcId="{0365C081-EBAD-4733-AD59-EEC65E712488}" destId="{865E54A3-B4BE-4468-AC89-EB577B209FA0}" srcOrd="0" destOrd="0" presId="urn:microsoft.com/office/officeart/2005/8/layout/radial2#2"/>
    <dgm:cxn modelId="{CADB4B66-33B7-487F-A59A-69128EA04DBF}" type="presParOf" srcId="{0365C081-EBAD-4733-AD59-EEC65E712488}" destId="{347D5E9F-899F-43C6-8450-965A38D33E10}" srcOrd="1" destOrd="0" presId="urn:microsoft.com/office/officeart/2005/8/layout/radial2#2"/>
    <dgm:cxn modelId="{F3A46A44-3B27-47B9-BEA6-C865D1ED392F}" type="presParOf" srcId="{A8FB2808-AAFC-4D97-887F-3779979975C0}" destId="{1D012BB2-BF79-4510-99E7-066A01BAA56A}" srcOrd="5" destOrd="0" presId="urn:microsoft.com/office/officeart/2005/8/layout/radial2#2"/>
    <dgm:cxn modelId="{D814F906-270E-48B5-B382-8635073EE692}" type="presParOf" srcId="{A8FB2808-AAFC-4D97-887F-3779979975C0}" destId="{AC8E1714-64B1-4EB0-AED0-2D4C844CC877}" srcOrd="6" destOrd="0" presId="urn:microsoft.com/office/officeart/2005/8/layout/radial2#2"/>
    <dgm:cxn modelId="{5AC43289-9547-4E43-BB25-1D601E005046}" type="presParOf" srcId="{AC8E1714-64B1-4EB0-AED0-2D4C844CC877}" destId="{CC3A8EB3-DFAF-417F-9F88-2376FB398B20}" srcOrd="0" destOrd="0" presId="urn:microsoft.com/office/officeart/2005/8/layout/radial2#2"/>
    <dgm:cxn modelId="{4C33EBA8-B54F-4AB5-BD2F-0B115291B29C}" type="presParOf" srcId="{AC8E1714-64B1-4EB0-AED0-2D4C844CC877}" destId="{44AEB474-3337-4AF1-8599-92D9CCED5CCD}" srcOrd="1" destOrd="0" presId="urn:microsoft.com/office/officeart/2005/8/layout/radial2#2"/>
    <dgm:cxn modelId="{FF1E6BCB-4908-4083-B17F-382BDD460E53}" type="presParOf" srcId="{A8FB2808-AAFC-4D97-887F-3779979975C0}" destId="{9F3E85D6-EFCB-4E2C-8A6C-B78AE30C68C3}" srcOrd="7" destOrd="0" presId="urn:microsoft.com/office/officeart/2005/8/layout/radial2#2"/>
    <dgm:cxn modelId="{C096AFFD-2493-457F-9B68-BF6770A0E3ED}" type="presParOf" srcId="{A8FB2808-AAFC-4D97-887F-3779979975C0}" destId="{6EB30C24-E0BC-46CC-A8CC-BD35E8D8F516}" srcOrd="8" destOrd="0" presId="urn:microsoft.com/office/officeart/2005/8/layout/radial2#2"/>
    <dgm:cxn modelId="{087F1816-1EEF-4DE2-A866-7B2CFBD613E3}" type="presParOf" srcId="{6EB30C24-E0BC-46CC-A8CC-BD35E8D8F516}" destId="{8C9211B4-E3C9-41A5-BAF6-85AA8DC56757}" srcOrd="0" destOrd="0" presId="urn:microsoft.com/office/officeart/2005/8/layout/radial2#2"/>
    <dgm:cxn modelId="{5800F434-ACD6-4912-B3B4-3F01FC5E1D75}" type="presParOf" srcId="{6EB30C24-E0BC-46CC-A8CC-BD35E8D8F516}" destId="{C8F01A94-E7AE-452D-BB84-DE60C745A4C3}" srcOrd="1" destOrd="0" presId="urn:microsoft.com/office/officeart/2005/8/layout/radial2#2"/>
    <dgm:cxn modelId="{224CCBE3-56C7-4F1C-A1CD-15F512B45BC5}" type="presParOf" srcId="{A8FB2808-AAFC-4D97-887F-3779979975C0}" destId="{35526D56-E768-4819-9216-C4E927743A2B}" srcOrd="9" destOrd="0" presId="urn:microsoft.com/office/officeart/2005/8/layout/radial2#2"/>
    <dgm:cxn modelId="{D1F764CD-C565-4685-8349-657B2F58DE9C}" type="presParOf" srcId="{A8FB2808-AAFC-4D97-887F-3779979975C0}" destId="{449B1AEF-604E-4656-ACAF-2FA22576DCF6}" srcOrd="10" destOrd="0" presId="urn:microsoft.com/office/officeart/2005/8/layout/radial2#2"/>
    <dgm:cxn modelId="{76982E3C-C3DB-4F24-9235-50BF4D6A4DA7}" type="presParOf" srcId="{449B1AEF-604E-4656-ACAF-2FA22576DCF6}" destId="{9668CE02-015F-4977-AFE0-6ADCE0C919A6}" srcOrd="0" destOrd="0" presId="urn:microsoft.com/office/officeart/2005/8/layout/radial2#2"/>
    <dgm:cxn modelId="{9DBE2A90-492D-493E-95A2-9110C47F7059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32.32%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8.59%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D7C5376-C092-4F98-AFF4-205FE9B31398}" type="presOf" srcId="{3A5DF808-D4AE-4737-90FD-7FF82484E3DE}" destId="{1B615263-8047-4425-A0CD-741EA4330FD7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E7320938-745B-4FEE-A4D1-17B551DB3B9A}" type="presOf" srcId="{FA7A06C3-9B9C-4943-9C10-D72171014D24}" destId="{F94370AD-19E2-4F6B-AB85-F32D3A5B7B9E}" srcOrd="0" destOrd="0" presId="urn:microsoft.com/office/officeart/2005/8/layout/radial2#4"/>
    <dgm:cxn modelId="{C679815A-890F-42B3-9F04-24C52BF878E1}" type="presOf" srcId="{8DED6D8A-C292-490C-8B34-2C205393EE13}" destId="{35526D56-E768-4819-9216-C4E927743A2B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F3F3415F-F848-4B58-8489-C81F65312A95}" type="presOf" srcId="{2D6DDA0A-4726-48BD-BFCC-6388F6BF2BA1}" destId="{DFBBBBC3-2F5D-4A60-A5D9-97C06A6DD83D}" srcOrd="0" destOrd="0" presId="urn:microsoft.com/office/officeart/2005/8/layout/radial2#4"/>
    <dgm:cxn modelId="{AB257B8A-A662-49C5-AA1C-4471EE9A551F}" type="presOf" srcId="{DEC268B6-18D7-4F04-A4B5-65EC04A85F7E}" destId="{347D5E9F-899F-43C6-8450-965A38D33E10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C2271268-0B9B-4F15-BBC1-F87B204C5784}" type="presOf" srcId="{CECA4B9B-7F5E-4A1C-BD1A-B7D7CD76A37A}" destId="{9F3E85D6-EFCB-4E2C-8A6C-B78AE30C68C3}" srcOrd="0" destOrd="0" presId="urn:microsoft.com/office/officeart/2005/8/layout/radial2#4"/>
    <dgm:cxn modelId="{47F9B619-D73D-40D2-B5A1-EA82647EC07B}" type="presOf" srcId="{60076AB2-60A6-4628-B292-7E84397FDED1}" destId="{7F101914-A9BF-4F11-AF53-59884DCB2029}" srcOrd="0" destOrd="0" presId="urn:microsoft.com/office/officeart/2005/8/layout/radial2#4"/>
    <dgm:cxn modelId="{DA0F2830-4F7E-450D-B732-D95013129F8A}" type="presOf" srcId="{720E01A6-D50D-45FE-A3FA-3DCC4AFE2A92}" destId="{EA72C591-9724-4095-A831-C421826EF975}" srcOrd="0" destOrd="0" presId="urn:microsoft.com/office/officeart/2005/8/layout/radial2#4"/>
    <dgm:cxn modelId="{0A31FEFA-7BF4-409E-A015-2D61DC163897}" type="presOf" srcId="{E8F5A92F-C113-40C3-8F95-DF0C142652C4}" destId="{974AEE05-33D4-402B-91DC-C916ECC79DE6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F71D2531-0CC5-4050-9A46-7704EAF10781}" type="presOf" srcId="{399FD7A3-8AEE-43C9-8685-6BCCA332708C}" destId="{9668CE02-015F-4977-AFE0-6ADCE0C919A6}" srcOrd="0" destOrd="0" presId="urn:microsoft.com/office/officeart/2005/8/layout/radial2#4"/>
    <dgm:cxn modelId="{BC03BA65-69DE-4867-AD8F-D63ED06F169D}" type="presOf" srcId="{1E9A3BF0-30BA-40A8-ADAD-472A1F7D4A2B}" destId="{09B833AE-C094-4B21-A806-67163D234277}" srcOrd="0" destOrd="0" presId="urn:microsoft.com/office/officeart/2005/8/layout/radial2#4"/>
    <dgm:cxn modelId="{E7D4BD0F-CB4E-4CE8-A5C0-7440392F2EF1}" type="presOf" srcId="{B4FCC33B-9B0E-42E5-9030-219AE7AECC3D}" destId="{C8F01A94-E7AE-452D-BB84-DE60C745A4C3}" srcOrd="0" destOrd="0" presId="urn:microsoft.com/office/officeart/2005/8/layout/radial2#4"/>
    <dgm:cxn modelId="{85F4F081-70D0-4CF1-A836-5A9EC0198812}" type="presOf" srcId="{4C16F304-B896-4F90-9C5F-AB4170A2464C}" destId="{865E54A3-B4BE-4468-AC89-EB577B209FA0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5FFFC6D4-932B-4AA9-B52F-A25C1967E6AE}" type="presOf" srcId="{B0A14D98-A3A8-4B16-8BE6-73948ACA260E}" destId="{8C9211B4-E3C9-41A5-BAF6-85AA8DC56757}" srcOrd="0" destOrd="0" presId="urn:microsoft.com/office/officeart/2005/8/layout/radial2#4"/>
    <dgm:cxn modelId="{951D18DF-F635-466D-B0EC-A311594DB269}" type="presOf" srcId="{777522B5-7191-4146-B6CE-E04273D13619}" destId="{EFD51B71-7277-4837-90FA-1CDDF8C0C07D}" srcOrd="0" destOrd="0" presId="urn:microsoft.com/office/officeart/2005/8/layout/radial2#4"/>
    <dgm:cxn modelId="{264A26A8-00A8-4628-A03B-DFC7AA3B4DFB}" type="presOf" srcId="{B17D9A84-EB33-4C6E-851D-F77693D395E2}" destId="{014A86A1-B467-4CA1-9D8A-6362EC1901EF}" srcOrd="0" destOrd="0" presId="urn:microsoft.com/office/officeart/2005/8/layout/radial2#4"/>
    <dgm:cxn modelId="{CB43F5B9-9EEB-4980-915F-F5417C4E7C85}" type="presParOf" srcId="{F94370AD-19E2-4F6B-AB85-F32D3A5B7B9E}" destId="{A8FB2808-AAFC-4D97-887F-3779979975C0}" srcOrd="0" destOrd="0" presId="urn:microsoft.com/office/officeart/2005/8/layout/radial2#4"/>
    <dgm:cxn modelId="{88A17103-BF11-4460-9EC2-D113C431635D}" type="presParOf" srcId="{A8FB2808-AAFC-4D97-887F-3779979975C0}" destId="{7D0277BF-C964-4D22-B5BB-6D99C40C7E15}" srcOrd="0" destOrd="0" presId="urn:microsoft.com/office/officeart/2005/8/layout/radial2#4"/>
    <dgm:cxn modelId="{EAAFD2BB-A22E-437F-AF94-04929DB09352}" type="presParOf" srcId="{7D0277BF-C964-4D22-B5BB-6D99C40C7E15}" destId="{520D7201-8E13-49D1-919D-64B90E0B16FD}" srcOrd="0" destOrd="0" presId="urn:microsoft.com/office/officeart/2005/8/layout/radial2#4"/>
    <dgm:cxn modelId="{E54D62C4-E035-4A2F-8F6A-514AB456F2BB}" type="presParOf" srcId="{7D0277BF-C964-4D22-B5BB-6D99C40C7E15}" destId="{98AE5B4B-2C6D-4C36-83DF-7C3182B7D292}" srcOrd="1" destOrd="0" presId="urn:microsoft.com/office/officeart/2005/8/layout/radial2#4"/>
    <dgm:cxn modelId="{050161F9-CA5A-46E0-9AF7-1A660509B4E2}" type="presParOf" srcId="{A8FB2808-AAFC-4D97-887F-3779979975C0}" destId="{EA72C591-9724-4095-A831-C421826EF975}" srcOrd="1" destOrd="0" presId="urn:microsoft.com/office/officeart/2005/8/layout/radial2#4"/>
    <dgm:cxn modelId="{41AA9FF3-52E0-4499-8CEB-4DB0D03E6514}" type="presParOf" srcId="{A8FB2808-AAFC-4D97-887F-3779979975C0}" destId="{9651C876-0FDB-4BF8-B58C-457C507BEB0B}" srcOrd="2" destOrd="0" presId="urn:microsoft.com/office/officeart/2005/8/layout/radial2#4"/>
    <dgm:cxn modelId="{E33C7A62-9C1D-44CB-A92C-3CA74FD3EF5A}" type="presParOf" srcId="{9651C876-0FDB-4BF8-B58C-457C507BEB0B}" destId="{EFD51B71-7277-4837-90FA-1CDDF8C0C07D}" srcOrd="0" destOrd="0" presId="urn:microsoft.com/office/officeart/2005/8/layout/radial2#4"/>
    <dgm:cxn modelId="{B29C2C0F-055A-4B8A-91CB-319AF0A778FC}" type="presParOf" srcId="{9651C876-0FDB-4BF8-B58C-457C507BEB0B}" destId="{974AEE05-33D4-402B-91DC-C916ECC79DE6}" srcOrd="1" destOrd="0" presId="urn:microsoft.com/office/officeart/2005/8/layout/radial2#4"/>
    <dgm:cxn modelId="{348A15BE-5870-4A73-9613-02CAB6FE4278}" type="presParOf" srcId="{A8FB2808-AAFC-4D97-887F-3779979975C0}" destId="{DFBBBBC3-2F5D-4A60-A5D9-97C06A6DD83D}" srcOrd="3" destOrd="0" presId="urn:microsoft.com/office/officeart/2005/8/layout/radial2#4"/>
    <dgm:cxn modelId="{22DEBCEE-2BF2-4BDF-BF5E-78BFF5F9D07D}" type="presParOf" srcId="{A8FB2808-AAFC-4D97-887F-3779979975C0}" destId="{0365C081-EBAD-4733-AD59-EEC65E712488}" srcOrd="4" destOrd="0" presId="urn:microsoft.com/office/officeart/2005/8/layout/radial2#4"/>
    <dgm:cxn modelId="{0B0D544E-C97B-44CC-BA64-CE46B2E19607}" type="presParOf" srcId="{0365C081-EBAD-4733-AD59-EEC65E712488}" destId="{865E54A3-B4BE-4468-AC89-EB577B209FA0}" srcOrd="0" destOrd="0" presId="urn:microsoft.com/office/officeart/2005/8/layout/radial2#4"/>
    <dgm:cxn modelId="{B0E65072-661B-4170-A353-AE327199448C}" type="presParOf" srcId="{0365C081-EBAD-4733-AD59-EEC65E712488}" destId="{347D5E9F-899F-43C6-8450-965A38D33E10}" srcOrd="1" destOrd="0" presId="urn:microsoft.com/office/officeart/2005/8/layout/radial2#4"/>
    <dgm:cxn modelId="{5A6FDC18-1C0D-48CA-8B6D-9BEEE5A2A53A}" type="presParOf" srcId="{A8FB2808-AAFC-4D97-887F-3779979975C0}" destId="{09B833AE-C094-4B21-A806-67163D234277}" srcOrd="5" destOrd="0" presId="urn:microsoft.com/office/officeart/2005/8/layout/radial2#4"/>
    <dgm:cxn modelId="{4E0130E3-66C6-43FB-9248-E27BC580304A}" type="presParOf" srcId="{A8FB2808-AAFC-4D97-887F-3779979975C0}" destId="{493AF445-B26D-441D-8601-1C7EB166BA27}" srcOrd="6" destOrd="0" presId="urn:microsoft.com/office/officeart/2005/8/layout/radial2#4"/>
    <dgm:cxn modelId="{3077C392-B59F-413F-8A46-BCE3AB164517}" type="presParOf" srcId="{493AF445-B26D-441D-8601-1C7EB166BA27}" destId="{1B615263-8047-4425-A0CD-741EA4330FD7}" srcOrd="0" destOrd="0" presId="urn:microsoft.com/office/officeart/2005/8/layout/radial2#4"/>
    <dgm:cxn modelId="{BCE3D835-8ED2-40CA-84B0-24E3903FD4FD}" type="presParOf" srcId="{493AF445-B26D-441D-8601-1C7EB166BA27}" destId="{7F101914-A9BF-4F11-AF53-59884DCB2029}" srcOrd="1" destOrd="0" presId="urn:microsoft.com/office/officeart/2005/8/layout/radial2#4"/>
    <dgm:cxn modelId="{ACDDDC14-5E83-4CE8-AAC1-432286B68398}" type="presParOf" srcId="{A8FB2808-AAFC-4D97-887F-3779979975C0}" destId="{9F3E85D6-EFCB-4E2C-8A6C-B78AE30C68C3}" srcOrd="7" destOrd="0" presId="urn:microsoft.com/office/officeart/2005/8/layout/radial2#4"/>
    <dgm:cxn modelId="{1A9BBEE3-498A-4D3A-8E30-DD42D4D4A21C}" type="presParOf" srcId="{A8FB2808-AAFC-4D97-887F-3779979975C0}" destId="{6EB30C24-E0BC-46CC-A8CC-BD35E8D8F516}" srcOrd="8" destOrd="0" presId="urn:microsoft.com/office/officeart/2005/8/layout/radial2#4"/>
    <dgm:cxn modelId="{830DA1A0-B6D2-4AF2-B781-DED5FB28F7AC}" type="presParOf" srcId="{6EB30C24-E0BC-46CC-A8CC-BD35E8D8F516}" destId="{8C9211B4-E3C9-41A5-BAF6-85AA8DC56757}" srcOrd="0" destOrd="0" presId="urn:microsoft.com/office/officeart/2005/8/layout/radial2#4"/>
    <dgm:cxn modelId="{66622E0C-CEB7-42FC-A9CF-D0BAD761AE2C}" type="presParOf" srcId="{6EB30C24-E0BC-46CC-A8CC-BD35E8D8F516}" destId="{C8F01A94-E7AE-452D-BB84-DE60C745A4C3}" srcOrd="1" destOrd="0" presId="urn:microsoft.com/office/officeart/2005/8/layout/radial2#4"/>
    <dgm:cxn modelId="{4723CD30-1CB7-4450-BB4C-145904F5FB10}" type="presParOf" srcId="{A8FB2808-AAFC-4D97-887F-3779979975C0}" destId="{35526D56-E768-4819-9216-C4E927743A2B}" srcOrd="9" destOrd="0" presId="urn:microsoft.com/office/officeart/2005/8/layout/radial2#4"/>
    <dgm:cxn modelId="{6B5D9EA0-AD0D-4247-BDA2-8F1C09541EC0}" type="presParOf" srcId="{A8FB2808-AAFC-4D97-887F-3779979975C0}" destId="{449B1AEF-604E-4656-ACAF-2FA22576DCF6}" srcOrd="10" destOrd="0" presId="urn:microsoft.com/office/officeart/2005/8/layout/radial2#4"/>
    <dgm:cxn modelId="{6B5F34DD-0276-4A10-A68F-EACF1DE2FCEB}" type="presParOf" srcId="{449B1AEF-604E-4656-ACAF-2FA22576DCF6}" destId="{9668CE02-015F-4977-AFE0-6ADCE0C919A6}" srcOrd="0" destOrd="0" presId="urn:microsoft.com/office/officeart/2005/8/layout/radial2#4"/>
    <dgm:cxn modelId="{384A7795-187C-4FE9-9EB3-9CA75B07C7C7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FB32119-2344-4041-AB69-535B28E5F2E4}" type="presOf" srcId="{B17D9A84-EB33-4C6E-851D-F77693D395E2}" destId="{014A86A1-B467-4CA1-9D8A-6362EC1901EF}" srcOrd="0" destOrd="0" presId="urn:microsoft.com/office/officeart/2005/8/layout/radial2#5"/>
    <dgm:cxn modelId="{3F72284A-EE99-44BE-A244-E3733ABD8C42}" type="presOf" srcId="{DEC268B6-18D7-4F04-A4B5-65EC04A85F7E}" destId="{347D5E9F-899F-43C6-8450-965A38D33E10}" srcOrd="0" destOrd="0" presId="urn:microsoft.com/office/officeart/2005/8/layout/radial2#5"/>
    <dgm:cxn modelId="{CA44E94A-A513-4119-8A11-5D92D5C5B340}" type="presOf" srcId="{CF56CEFD-AC68-4391-B387-EE89D3A868CB}" destId="{1D012BB2-BF79-4510-99E7-066A01BAA56A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0FED96A-88EB-44C7-91BA-53360A9E477B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EFEAEA31-D7C6-41B0-8C4F-20F895E66A94}" type="presOf" srcId="{399FD7A3-8AEE-43C9-8685-6BCCA332708C}" destId="{9668CE02-015F-4977-AFE0-6ADCE0C919A6}" srcOrd="0" destOrd="0" presId="urn:microsoft.com/office/officeart/2005/8/layout/radial2#5"/>
    <dgm:cxn modelId="{D4B25FA1-02F0-4737-B7E9-1C135D27607E}" type="presOf" srcId="{777522B5-7191-4146-B6CE-E04273D13619}" destId="{EFD51B71-7277-4837-90FA-1CDDF8C0C07D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3000B0CC-3901-4136-83DC-731305B6B2C1}" type="presOf" srcId="{E8F5A92F-C113-40C3-8F95-DF0C142652C4}" destId="{974AEE05-33D4-402B-91DC-C916ECC79DE6}" srcOrd="0" destOrd="0" presId="urn:microsoft.com/office/officeart/2005/8/layout/radial2#5"/>
    <dgm:cxn modelId="{36AC9A85-8C0E-4FEB-84A0-9F213549DD1A}" type="presOf" srcId="{8006FCE2-3217-4390-B457-73E9912CA826}" destId="{44AEB474-3337-4AF1-8599-92D9CCED5CCD}" srcOrd="0" destOrd="0" presId="urn:microsoft.com/office/officeart/2005/8/layout/radial2#5"/>
    <dgm:cxn modelId="{727BEECC-678E-4DFF-AAE5-6D362C75EA33}" type="presOf" srcId="{FE09E9A6-00DF-4088-9A07-18E3CFC6CF2C}" destId="{CC3A8EB3-DFAF-417F-9F88-2376FB398B20}" srcOrd="0" destOrd="0" presId="urn:microsoft.com/office/officeart/2005/8/layout/radial2#5"/>
    <dgm:cxn modelId="{719A18CD-ECA7-4D15-822C-BD328F4C7B20}" type="presOf" srcId="{CECA4B9B-7F5E-4A1C-BD1A-B7D7CD76A37A}" destId="{9F3E85D6-EFCB-4E2C-8A6C-B78AE30C68C3}" srcOrd="0" destOrd="0" presId="urn:microsoft.com/office/officeart/2005/8/layout/radial2#5"/>
    <dgm:cxn modelId="{63880722-935B-41B8-A542-AD71599391D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643D0EBD-0D43-4C6C-8191-E0432C2070C4}" type="presOf" srcId="{B0A14D98-A3A8-4B16-8BE6-73948ACA260E}" destId="{8C9211B4-E3C9-41A5-BAF6-85AA8DC56757}" srcOrd="0" destOrd="0" presId="urn:microsoft.com/office/officeart/2005/8/layout/radial2#5"/>
    <dgm:cxn modelId="{0C76E193-00C1-43EE-A312-E587BE50731E}" type="presOf" srcId="{FA7A06C3-9B9C-4943-9C10-D72171014D24}" destId="{F94370AD-19E2-4F6B-AB85-F32D3A5B7B9E}" srcOrd="0" destOrd="0" presId="urn:microsoft.com/office/officeart/2005/8/layout/radial2#5"/>
    <dgm:cxn modelId="{B4F57AA1-3436-4809-BB2D-9A4DBA043DEE}" type="presOf" srcId="{4C16F304-B896-4F90-9C5F-AB4170A2464C}" destId="{865E54A3-B4BE-4468-AC89-EB577B209FA0}" srcOrd="0" destOrd="0" presId="urn:microsoft.com/office/officeart/2005/8/layout/radial2#5"/>
    <dgm:cxn modelId="{6F77F75E-9FD9-4214-9207-5E53CEB9D46B}" type="presOf" srcId="{8DED6D8A-C292-490C-8B34-2C205393EE13}" destId="{35526D56-E768-4819-9216-C4E927743A2B}" srcOrd="0" destOrd="0" presId="urn:microsoft.com/office/officeart/2005/8/layout/radial2#5"/>
    <dgm:cxn modelId="{67402A2B-929C-4564-8C9F-F2DD84E7FBEC}" type="presOf" srcId="{720E01A6-D50D-45FE-A3FA-3DCC4AFE2A92}" destId="{EA72C591-9724-4095-A831-C421826EF975}" srcOrd="0" destOrd="0" presId="urn:microsoft.com/office/officeart/2005/8/layout/radial2#5"/>
    <dgm:cxn modelId="{A7ABA31A-EC84-41D8-8135-306A0D2F5770}" type="presParOf" srcId="{F94370AD-19E2-4F6B-AB85-F32D3A5B7B9E}" destId="{A8FB2808-AAFC-4D97-887F-3779979975C0}" srcOrd="0" destOrd="0" presId="urn:microsoft.com/office/officeart/2005/8/layout/radial2#5"/>
    <dgm:cxn modelId="{FF381883-912B-414E-853B-2CD43D7DBE3C}" type="presParOf" srcId="{A8FB2808-AAFC-4D97-887F-3779979975C0}" destId="{7D0277BF-C964-4D22-B5BB-6D99C40C7E15}" srcOrd="0" destOrd="0" presId="urn:microsoft.com/office/officeart/2005/8/layout/radial2#5"/>
    <dgm:cxn modelId="{E280D300-782E-4E52-B67D-5613FF2D02A6}" type="presParOf" srcId="{7D0277BF-C964-4D22-B5BB-6D99C40C7E15}" destId="{520D7201-8E13-49D1-919D-64B90E0B16FD}" srcOrd="0" destOrd="0" presId="urn:microsoft.com/office/officeart/2005/8/layout/radial2#5"/>
    <dgm:cxn modelId="{D363EA5C-3E6B-4541-9B60-6A8C96D611EA}" type="presParOf" srcId="{7D0277BF-C964-4D22-B5BB-6D99C40C7E15}" destId="{98AE5B4B-2C6D-4C36-83DF-7C3182B7D292}" srcOrd="1" destOrd="0" presId="urn:microsoft.com/office/officeart/2005/8/layout/radial2#5"/>
    <dgm:cxn modelId="{45849EEB-B439-4B20-B581-8CDD766AA72F}" type="presParOf" srcId="{A8FB2808-AAFC-4D97-887F-3779979975C0}" destId="{EA72C591-9724-4095-A831-C421826EF975}" srcOrd="1" destOrd="0" presId="urn:microsoft.com/office/officeart/2005/8/layout/radial2#5"/>
    <dgm:cxn modelId="{18CE92DA-9053-4B27-9B2B-78F5B4472F98}" type="presParOf" srcId="{A8FB2808-AAFC-4D97-887F-3779979975C0}" destId="{9651C876-0FDB-4BF8-B58C-457C507BEB0B}" srcOrd="2" destOrd="0" presId="urn:microsoft.com/office/officeart/2005/8/layout/radial2#5"/>
    <dgm:cxn modelId="{6528CEBB-B54A-41EE-AC2E-BEBD9E153258}" type="presParOf" srcId="{9651C876-0FDB-4BF8-B58C-457C507BEB0B}" destId="{EFD51B71-7277-4837-90FA-1CDDF8C0C07D}" srcOrd="0" destOrd="0" presId="urn:microsoft.com/office/officeart/2005/8/layout/radial2#5"/>
    <dgm:cxn modelId="{21A5D2BD-10C4-4A91-AC41-2B20D0825482}" type="presParOf" srcId="{9651C876-0FDB-4BF8-B58C-457C507BEB0B}" destId="{974AEE05-33D4-402B-91DC-C916ECC79DE6}" srcOrd="1" destOrd="0" presId="urn:microsoft.com/office/officeart/2005/8/layout/radial2#5"/>
    <dgm:cxn modelId="{B165C551-F564-47E0-B675-AC05F0F68740}" type="presParOf" srcId="{A8FB2808-AAFC-4D97-887F-3779979975C0}" destId="{DFBBBBC3-2F5D-4A60-A5D9-97C06A6DD83D}" srcOrd="3" destOrd="0" presId="urn:microsoft.com/office/officeart/2005/8/layout/radial2#5"/>
    <dgm:cxn modelId="{686598BE-98F4-43B6-B004-4DA4A65D8371}" type="presParOf" srcId="{A8FB2808-AAFC-4D97-887F-3779979975C0}" destId="{0365C081-EBAD-4733-AD59-EEC65E712488}" srcOrd="4" destOrd="0" presId="urn:microsoft.com/office/officeart/2005/8/layout/radial2#5"/>
    <dgm:cxn modelId="{B3DDA57C-D60A-404C-AD9F-C6A61DC79E60}" type="presParOf" srcId="{0365C081-EBAD-4733-AD59-EEC65E712488}" destId="{865E54A3-B4BE-4468-AC89-EB577B209FA0}" srcOrd="0" destOrd="0" presId="urn:microsoft.com/office/officeart/2005/8/layout/radial2#5"/>
    <dgm:cxn modelId="{9635FB0C-2EF0-4534-BFC1-5E8E429B76D4}" type="presParOf" srcId="{0365C081-EBAD-4733-AD59-EEC65E712488}" destId="{347D5E9F-899F-43C6-8450-965A38D33E10}" srcOrd="1" destOrd="0" presId="urn:microsoft.com/office/officeart/2005/8/layout/radial2#5"/>
    <dgm:cxn modelId="{371AB9FC-E3BA-4C58-B75A-240ABCDA2619}" type="presParOf" srcId="{A8FB2808-AAFC-4D97-887F-3779979975C0}" destId="{1D012BB2-BF79-4510-99E7-066A01BAA56A}" srcOrd="5" destOrd="0" presId="urn:microsoft.com/office/officeart/2005/8/layout/radial2#5"/>
    <dgm:cxn modelId="{57171816-8601-4C51-9626-EC8FAD4B2F41}" type="presParOf" srcId="{A8FB2808-AAFC-4D97-887F-3779979975C0}" destId="{AC8E1714-64B1-4EB0-AED0-2D4C844CC877}" srcOrd="6" destOrd="0" presId="urn:microsoft.com/office/officeart/2005/8/layout/radial2#5"/>
    <dgm:cxn modelId="{F5672D0F-1AEB-40D7-A60A-B6418C254279}" type="presParOf" srcId="{AC8E1714-64B1-4EB0-AED0-2D4C844CC877}" destId="{CC3A8EB3-DFAF-417F-9F88-2376FB398B20}" srcOrd="0" destOrd="0" presId="urn:microsoft.com/office/officeart/2005/8/layout/radial2#5"/>
    <dgm:cxn modelId="{99523182-018F-4EA1-A69D-36AFAE741EE8}" type="presParOf" srcId="{AC8E1714-64B1-4EB0-AED0-2D4C844CC877}" destId="{44AEB474-3337-4AF1-8599-92D9CCED5CCD}" srcOrd="1" destOrd="0" presId="urn:microsoft.com/office/officeart/2005/8/layout/radial2#5"/>
    <dgm:cxn modelId="{90BA8E81-7F54-47FB-9D04-7F3709FB046B}" type="presParOf" srcId="{A8FB2808-AAFC-4D97-887F-3779979975C0}" destId="{9F3E85D6-EFCB-4E2C-8A6C-B78AE30C68C3}" srcOrd="7" destOrd="0" presId="urn:microsoft.com/office/officeart/2005/8/layout/radial2#5"/>
    <dgm:cxn modelId="{31E564F2-DD47-4027-A7D2-716F8B929EFE}" type="presParOf" srcId="{A8FB2808-AAFC-4D97-887F-3779979975C0}" destId="{6EB30C24-E0BC-46CC-A8CC-BD35E8D8F516}" srcOrd="8" destOrd="0" presId="urn:microsoft.com/office/officeart/2005/8/layout/radial2#5"/>
    <dgm:cxn modelId="{D1D1D941-61D2-449B-8DE0-95F3F629DD47}" type="presParOf" srcId="{6EB30C24-E0BC-46CC-A8CC-BD35E8D8F516}" destId="{8C9211B4-E3C9-41A5-BAF6-85AA8DC56757}" srcOrd="0" destOrd="0" presId="urn:microsoft.com/office/officeart/2005/8/layout/radial2#5"/>
    <dgm:cxn modelId="{544EC03B-4B27-4467-911C-3DCB367BC93E}" type="presParOf" srcId="{6EB30C24-E0BC-46CC-A8CC-BD35E8D8F516}" destId="{C8F01A94-E7AE-452D-BB84-DE60C745A4C3}" srcOrd="1" destOrd="0" presId="urn:microsoft.com/office/officeart/2005/8/layout/radial2#5"/>
    <dgm:cxn modelId="{620E8E74-E36C-4DCA-BBEE-DF54392CB536}" type="presParOf" srcId="{A8FB2808-AAFC-4D97-887F-3779979975C0}" destId="{35526D56-E768-4819-9216-C4E927743A2B}" srcOrd="9" destOrd="0" presId="urn:microsoft.com/office/officeart/2005/8/layout/radial2#5"/>
    <dgm:cxn modelId="{1D7933B7-F508-403F-BF04-0FA15D3095F6}" type="presParOf" srcId="{A8FB2808-AAFC-4D97-887F-3779979975C0}" destId="{449B1AEF-604E-4656-ACAF-2FA22576DCF6}" srcOrd="10" destOrd="0" presId="urn:microsoft.com/office/officeart/2005/8/layout/radial2#5"/>
    <dgm:cxn modelId="{2E1B7BA9-BC75-4052-B7F1-E1B88020D728}" type="presParOf" srcId="{449B1AEF-604E-4656-ACAF-2FA22576DCF6}" destId="{9668CE02-015F-4977-AFE0-6ADCE0C919A6}" srcOrd="0" destOrd="0" presId="urn:microsoft.com/office/officeart/2005/8/layout/radial2#5"/>
    <dgm:cxn modelId="{96ACE949-90DF-4142-87AB-F07173D3E595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43.34%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12.39%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9.01%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B132EDA-778C-4403-A29D-28F97938FCCA}" type="presOf" srcId="{B0A14D98-A3A8-4B16-8BE6-73948ACA260E}" destId="{8C9211B4-E3C9-41A5-BAF6-85AA8DC56757}" srcOrd="0" destOrd="0" presId="urn:microsoft.com/office/officeart/2005/8/layout/radial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68067968-1D45-4900-9573-45F28BC2D2CE}" type="presOf" srcId="{E8F5A92F-C113-40C3-8F95-DF0C142652C4}" destId="{974AEE05-33D4-402B-91DC-C916ECC79DE6}" srcOrd="0" destOrd="0" presId="urn:microsoft.com/office/officeart/2005/8/layout/radial2"/>
    <dgm:cxn modelId="{6DFA08AC-25D4-4157-8B5E-D21ABCD7EC8D}" type="presOf" srcId="{E6B0BFC0-ABA5-485D-9A40-6C582F797830}" destId="{44AEB474-3337-4AF1-8599-92D9CCED5CCD}" srcOrd="0" destOrd="0" presId="urn:microsoft.com/office/officeart/2005/8/layout/radial2"/>
    <dgm:cxn modelId="{5E14BECB-A50A-4F8A-A530-61ADCAE3F203}" type="presOf" srcId="{399FD7A3-8AEE-43C9-8685-6BCCA332708C}" destId="{9668CE02-015F-4977-AFE0-6ADCE0C919A6}" srcOrd="0" destOrd="0" presId="urn:microsoft.com/office/officeart/2005/8/layout/radial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4E2A73C6-1FF2-46E5-BF90-E7CAEBEAF351}" type="presOf" srcId="{2D6DDA0A-4726-48BD-BFCC-6388F6BF2BA1}" destId="{DFBBBBC3-2F5D-4A60-A5D9-97C06A6DD83D}" srcOrd="0" destOrd="0" presId="urn:microsoft.com/office/officeart/2005/8/layout/radial2"/>
    <dgm:cxn modelId="{36BDD741-355E-4D4E-8568-0EF9B7B08C15}" type="presOf" srcId="{FE09E9A6-00DF-4088-9A07-18E3CFC6CF2C}" destId="{CC3A8EB3-DFAF-417F-9F88-2376FB398B20}" srcOrd="0" destOrd="0" presId="urn:microsoft.com/office/officeart/2005/8/layout/radial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9A50022-D35C-458B-A53B-DF2E861B9F81}" type="presOf" srcId="{FA7A06C3-9B9C-4943-9C10-D72171014D24}" destId="{F94370AD-19E2-4F6B-AB85-F32D3A5B7B9E}" srcOrd="0" destOrd="0" presId="urn:microsoft.com/office/officeart/2005/8/layout/radial2"/>
    <dgm:cxn modelId="{59841268-56C7-408C-A6EB-AAC5B1EDBBF0}" type="presOf" srcId="{4C16F304-B896-4F90-9C5F-AB4170A2464C}" destId="{865E54A3-B4BE-4468-AC89-EB577B209FA0}" srcOrd="0" destOrd="0" presId="urn:microsoft.com/office/officeart/2005/8/layout/radial2"/>
    <dgm:cxn modelId="{1C23B3ED-040A-4C5B-AEBC-9D6270530882}" type="presOf" srcId="{40B4B4EE-A958-4F10-94EA-6CFD1E6A3083}" destId="{C8F01A94-E7AE-452D-BB84-DE60C745A4C3}" srcOrd="0" destOrd="0" presId="urn:microsoft.com/office/officeart/2005/8/layout/radial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5FE5834-D8F7-46C5-B7E1-F00D724FB076}" type="presOf" srcId="{CF56CEFD-AC68-4391-B387-EE89D3A868CB}" destId="{1D012BB2-BF79-4510-99E7-066A01BAA56A}" srcOrd="0" destOrd="0" presId="urn:microsoft.com/office/officeart/2005/8/layout/radial2"/>
    <dgm:cxn modelId="{F8677D37-DD4D-4C03-A582-8986900A68F7}" type="presOf" srcId="{8DED6D8A-C292-490C-8B34-2C205393EE13}" destId="{35526D56-E768-4819-9216-C4E927743A2B}" srcOrd="0" destOrd="0" presId="urn:microsoft.com/office/officeart/2005/8/layout/radial2"/>
    <dgm:cxn modelId="{DF862B1B-0994-40A7-830F-37E8D3095668}" type="presOf" srcId="{777522B5-7191-4146-B6CE-E04273D13619}" destId="{EFD51B71-7277-4837-90FA-1CDDF8C0C07D}" srcOrd="0" destOrd="0" presId="urn:microsoft.com/office/officeart/2005/8/layout/radial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061D347-A3FB-43F3-8295-6687302C4AA5}" type="presOf" srcId="{DEC268B6-18D7-4F04-A4B5-65EC04A85F7E}" destId="{347D5E9F-899F-43C6-8450-965A38D33E10}" srcOrd="0" destOrd="0" presId="urn:microsoft.com/office/officeart/2005/8/layout/radial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A2723C2-C07C-483A-98F2-B043A7EE797F}" type="presOf" srcId="{720E01A6-D50D-45FE-A3FA-3DCC4AFE2A92}" destId="{EA72C591-9724-4095-A831-C421826EF975}" srcOrd="0" destOrd="0" presId="urn:microsoft.com/office/officeart/2005/8/layout/radial2"/>
    <dgm:cxn modelId="{7D815E11-F295-4D0C-A818-CBE782555514}" type="presOf" srcId="{CECA4B9B-7F5E-4A1C-BD1A-B7D7CD76A37A}" destId="{9F3E85D6-EFCB-4E2C-8A6C-B78AE30C68C3}" srcOrd="0" destOrd="0" presId="urn:microsoft.com/office/officeart/2005/8/layout/radial2"/>
    <dgm:cxn modelId="{FD5147D5-BE72-4F34-A51E-3F7A5034F9BB}" type="presOf" srcId="{B17D9A84-EB33-4C6E-851D-F77693D395E2}" destId="{014A86A1-B467-4CA1-9D8A-6362EC1901EF}" srcOrd="0" destOrd="0" presId="urn:microsoft.com/office/officeart/2005/8/layout/radial2"/>
    <dgm:cxn modelId="{70426854-663F-416D-820A-B01E4AD411B8}" type="presParOf" srcId="{F94370AD-19E2-4F6B-AB85-F32D3A5B7B9E}" destId="{A8FB2808-AAFC-4D97-887F-3779979975C0}" srcOrd="0" destOrd="0" presId="urn:microsoft.com/office/officeart/2005/8/layout/radial2"/>
    <dgm:cxn modelId="{33172C33-9FAD-4EC3-B9C9-21748DCA1534}" type="presParOf" srcId="{A8FB2808-AAFC-4D97-887F-3779979975C0}" destId="{7D0277BF-C964-4D22-B5BB-6D99C40C7E15}" srcOrd="0" destOrd="0" presId="urn:microsoft.com/office/officeart/2005/8/layout/radial2"/>
    <dgm:cxn modelId="{8DA2FD28-67A9-449B-970C-DB19DFE24777}" type="presParOf" srcId="{7D0277BF-C964-4D22-B5BB-6D99C40C7E15}" destId="{520D7201-8E13-49D1-919D-64B90E0B16FD}" srcOrd="0" destOrd="0" presId="urn:microsoft.com/office/officeart/2005/8/layout/radial2"/>
    <dgm:cxn modelId="{83CB3B83-3DF6-47F0-9186-F7DD3EA0B974}" type="presParOf" srcId="{7D0277BF-C964-4D22-B5BB-6D99C40C7E15}" destId="{98AE5B4B-2C6D-4C36-83DF-7C3182B7D292}" srcOrd="1" destOrd="0" presId="urn:microsoft.com/office/officeart/2005/8/layout/radial2"/>
    <dgm:cxn modelId="{C7A00D66-FCAD-4BDD-8C01-F1362A154A0C}" type="presParOf" srcId="{A8FB2808-AAFC-4D97-887F-3779979975C0}" destId="{EA72C591-9724-4095-A831-C421826EF975}" srcOrd="1" destOrd="0" presId="urn:microsoft.com/office/officeart/2005/8/layout/radial2"/>
    <dgm:cxn modelId="{2FB7F63D-6A7D-4CD7-ADE3-A49901999E52}" type="presParOf" srcId="{A8FB2808-AAFC-4D97-887F-3779979975C0}" destId="{9651C876-0FDB-4BF8-B58C-457C507BEB0B}" srcOrd="2" destOrd="0" presId="urn:microsoft.com/office/officeart/2005/8/layout/radial2"/>
    <dgm:cxn modelId="{8028C781-1BDA-46B3-AF34-48049F9420F8}" type="presParOf" srcId="{9651C876-0FDB-4BF8-B58C-457C507BEB0B}" destId="{EFD51B71-7277-4837-90FA-1CDDF8C0C07D}" srcOrd="0" destOrd="0" presId="urn:microsoft.com/office/officeart/2005/8/layout/radial2"/>
    <dgm:cxn modelId="{13B49D6E-8134-483E-A10F-18F3BD21F35A}" type="presParOf" srcId="{9651C876-0FDB-4BF8-B58C-457C507BEB0B}" destId="{974AEE05-33D4-402B-91DC-C916ECC79DE6}" srcOrd="1" destOrd="0" presId="urn:microsoft.com/office/officeart/2005/8/layout/radial2"/>
    <dgm:cxn modelId="{5D7D9497-0A95-4C39-AD52-DCFF89712693}" type="presParOf" srcId="{A8FB2808-AAFC-4D97-887F-3779979975C0}" destId="{DFBBBBC3-2F5D-4A60-A5D9-97C06A6DD83D}" srcOrd="3" destOrd="0" presId="urn:microsoft.com/office/officeart/2005/8/layout/radial2"/>
    <dgm:cxn modelId="{FE974CEC-924E-4493-AF62-8E9B3318B704}" type="presParOf" srcId="{A8FB2808-AAFC-4D97-887F-3779979975C0}" destId="{0365C081-EBAD-4733-AD59-EEC65E712488}" srcOrd="4" destOrd="0" presId="urn:microsoft.com/office/officeart/2005/8/layout/radial2"/>
    <dgm:cxn modelId="{95E54C21-A92A-48BD-BFFC-19A6306BFFC9}" type="presParOf" srcId="{0365C081-EBAD-4733-AD59-EEC65E712488}" destId="{865E54A3-B4BE-4468-AC89-EB577B209FA0}" srcOrd="0" destOrd="0" presId="urn:microsoft.com/office/officeart/2005/8/layout/radial2"/>
    <dgm:cxn modelId="{07F7450E-99EE-479D-A20F-74371405FEA5}" type="presParOf" srcId="{0365C081-EBAD-4733-AD59-EEC65E712488}" destId="{347D5E9F-899F-43C6-8450-965A38D33E10}" srcOrd="1" destOrd="0" presId="urn:microsoft.com/office/officeart/2005/8/layout/radial2"/>
    <dgm:cxn modelId="{0D464D0A-DE86-4442-B29E-457333743189}" type="presParOf" srcId="{A8FB2808-AAFC-4D97-887F-3779979975C0}" destId="{1D012BB2-BF79-4510-99E7-066A01BAA56A}" srcOrd="5" destOrd="0" presId="urn:microsoft.com/office/officeart/2005/8/layout/radial2"/>
    <dgm:cxn modelId="{4C6829B5-B7D5-4907-AEF4-2A692F091E5D}" type="presParOf" srcId="{A8FB2808-AAFC-4D97-887F-3779979975C0}" destId="{AC8E1714-64B1-4EB0-AED0-2D4C844CC877}" srcOrd="6" destOrd="0" presId="urn:microsoft.com/office/officeart/2005/8/layout/radial2"/>
    <dgm:cxn modelId="{FF40181E-04B2-4248-A6DE-B596E92330E7}" type="presParOf" srcId="{AC8E1714-64B1-4EB0-AED0-2D4C844CC877}" destId="{CC3A8EB3-DFAF-417F-9F88-2376FB398B20}" srcOrd="0" destOrd="0" presId="urn:microsoft.com/office/officeart/2005/8/layout/radial2"/>
    <dgm:cxn modelId="{52628F94-2A6F-4FBE-91FF-A068E637BE46}" type="presParOf" srcId="{AC8E1714-64B1-4EB0-AED0-2D4C844CC877}" destId="{44AEB474-3337-4AF1-8599-92D9CCED5CCD}" srcOrd="1" destOrd="0" presId="urn:microsoft.com/office/officeart/2005/8/layout/radial2"/>
    <dgm:cxn modelId="{85C695D3-F533-4B5F-AC54-FF0222A976E4}" type="presParOf" srcId="{A8FB2808-AAFC-4D97-887F-3779979975C0}" destId="{9F3E85D6-EFCB-4E2C-8A6C-B78AE30C68C3}" srcOrd="7" destOrd="0" presId="urn:microsoft.com/office/officeart/2005/8/layout/radial2"/>
    <dgm:cxn modelId="{053D122E-F4BA-4406-A221-E76BD6FF012D}" type="presParOf" srcId="{A8FB2808-AAFC-4D97-887F-3779979975C0}" destId="{6EB30C24-E0BC-46CC-A8CC-BD35E8D8F516}" srcOrd="8" destOrd="0" presId="urn:microsoft.com/office/officeart/2005/8/layout/radial2"/>
    <dgm:cxn modelId="{0E3F2CD0-0FDD-43BE-8F55-3E366FD6A982}" type="presParOf" srcId="{6EB30C24-E0BC-46CC-A8CC-BD35E8D8F516}" destId="{8C9211B4-E3C9-41A5-BAF6-85AA8DC56757}" srcOrd="0" destOrd="0" presId="urn:microsoft.com/office/officeart/2005/8/layout/radial2"/>
    <dgm:cxn modelId="{3E5F2C29-93F4-45F5-8B1B-DF180148EFE8}" type="presParOf" srcId="{6EB30C24-E0BC-46CC-A8CC-BD35E8D8F516}" destId="{C8F01A94-E7AE-452D-BB84-DE60C745A4C3}" srcOrd="1" destOrd="0" presId="urn:microsoft.com/office/officeart/2005/8/layout/radial2"/>
    <dgm:cxn modelId="{3F08D6CF-894B-4BB8-AE0E-D88098B2B7F3}" type="presParOf" srcId="{A8FB2808-AAFC-4D97-887F-3779979975C0}" destId="{35526D56-E768-4819-9216-C4E927743A2B}" srcOrd="9" destOrd="0" presId="urn:microsoft.com/office/officeart/2005/8/layout/radial2"/>
    <dgm:cxn modelId="{04638012-CE3A-495E-A227-B6625CD16DDE}" type="presParOf" srcId="{A8FB2808-AAFC-4D97-887F-3779979975C0}" destId="{449B1AEF-604E-4656-ACAF-2FA22576DCF6}" srcOrd="10" destOrd="0" presId="urn:microsoft.com/office/officeart/2005/8/layout/radial2"/>
    <dgm:cxn modelId="{C59C6AAD-D461-41C4-8429-1E75E20B8D30}" type="presParOf" srcId="{449B1AEF-604E-4656-ACAF-2FA22576DCF6}" destId="{9668CE02-015F-4977-AFE0-6ADCE0C919A6}" srcOrd="0" destOrd="0" presId="urn:microsoft.com/office/officeart/2005/8/layout/radial2"/>
    <dgm:cxn modelId="{AE4B1044-5C70-4A02-8C43-C06C71B699A9}" type="presParOf" srcId="{449B1AEF-604E-4656-ACAF-2FA22576DCF6}" destId="{014A86A1-B467-4CA1-9D8A-6362EC1901EF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49.08%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10.32%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四川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9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4678413A-B5DF-425B-9F95-82D2A57578C1}" type="presOf" srcId="{E8F5A92F-C113-40C3-8F95-DF0C142652C4}" destId="{974AEE05-33D4-402B-91DC-C916ECC79DE6}" srcOrd="0" destOrd="0" presId="urn:microsoft.com/office/officeart/2005/8/layout/radial2#2"/>
    <dgm:cxn modelId="{803425F2-FC69-47E9-B7B7-EF1E1CEA2EAD}" type="presOf" srcId="{B0A14D98-A3A8-4B16-8BE6-73948ACA260E}" destId="{8C9211B4-E3C9-41A5-BAF6-85AA8DC56757}" srcOrd="0" destOrd="0" presId="urn:microsoft.com/office/officeart/2005/8/layout/radial2#2"/>
    <dgm:cxn modelId="{0993C766-1006-4208-A25A-8C17BA74C43A}" type="presOf" srcId="{B17D9A84-EB33-4C6E-851D-F77693D395E2}" destId="{014A86A1-B467-4CA1-9D8A-6362EC1901EF}" srcOrd="0" destOrd="0" presId="urn:microsoft.com/office/officeart/2005/8/layout/radial2#2"/>
    <dgm:cxn modelId="{F0884B89-FD04-4D9F-954A-F56862A43A4D}" type="presOf" srcId="{40B4B4EE-A958-4F10-94EA-6CFD1E6A3083}" destId="{C8F01A94-E7AE-452D-BB84-DE60C745A4C3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7345E59E-AC4B-4B43-9213-998206E0C158}" type="presOf" srcId="{720E01A6-D50D-45FE-A3FA-3DCC4AFE2A92}" destId="{EA72C591-9724-4095-A831-C421826EF975}" srcOrd="0" destOrd="0" presId="urn:microsoft.com/office/officeart/2005/8/layout/radial2#2"/>
    <dgm:cxn modelId="{B9987C05-1F37-418C-99DD-35179ACA3C10}" type="presOf" srcId="{CF56CEFD-AC68-4391-B387-EE89D3A868CB}" destId="{1D012BB2-BF79-4510-99E7-066A01BAA56A}" srcOrd="0" destOrd="0" presId="urn:microsoft.com/office/officeart/2005/8/layout/radial2#2"/>
    <dgm:cxn modelId="{A14BDA59-A009-44E4-AFF2-6D831FC2B811}" type="presOf" srcId="{777522B5-7191-4146-B6CE-E04273D13619}" destId="{EFD51B71-7277-4837-90FA-1CDDF8C0C07D}" srcOrd="0" destOrd="0" presId="urn:microsoft.com/office/officeart/2005/8/layout/radial2#2"/>
    <dgm:cxn modelId="{E454F55E-B886-4A71-B056-1509E4EC3A25}" type="presOf" srcId="{4C16F304-B896-4F90-9C5F-AB4170A2464C}" destId="{865E54A3-B4BE-4468-AC89-EB577B209FA0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604BB8DB-34FE-4DBB-ACA1-CDA9E487C112}" type="presOf" srcId="{CECA4B9B-7F5E-4A1C-BD1A-B7D7CD76A37A}" destId="{9F3E85D6-EFCB-4E2C-8A6C-B78AE30C68C3}" srcOrd="0" destOrd="0" presId="urn:microsoft.com/office/officeart/2005/8/layout/radial2#2"/>
    <dgm:cxn modelId="{9E56B905-695F-44DC-9931-BA214320D70B}" type="presOf" srcId="{DEC268B6-18D7-4F04-A4B5-65EC04A85F7E}" destId="{347D5E9F-899F-43C6-8450-965A38D33E10}" srcOrd="0" destOrd="0" presId="urn:microsoft.com/office/officeart/2005/8/layout/radial2#2"/>
    <dgm:cxn modelId="{90054ABE-CB52-4E3F-8FD9-9D8BAC111F3C}" type="presOf" srcId="{E6B0BFC0-ABA5-485D-9A40-6C582F797830}" destId="{44AEB474-3337-4AF1-8599-92D9CCED5CCD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807427F3-9883-487C-AB8A-43226ACEE800}" type="presOf" srcId="{FA7A06C3-9B9C-4943-9C10-D72171014D24}" destId="{F94370AD-19E2-4F6B-AB85-F32D3A5B7B9E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E21866D-AED7-415A-B887-9CC7313755B8}" type="presOf" srcId="{2D6DDA0A-4726-48BD-BFCC-6388F6BF2BA1}" destId="{DFBBBBC3-2F5D-4A60-A5D9-97C06A6DD83D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12EACB8-8A5F-4472-9FCC-2F0DEA4F9533}" type="presOf" srcId="{399FD7A3-8AEE-43C9-8685-6BCCA332708C}" destId="{9668CE02-015F-4977-AFE0-6ADCE0C919A6}" srcOrd="0" destOrd="0" presId="urn:microsoft.com/office/officeart/2005/8/layout/radial2#2"/>
    <dgm:cxn modelId="{C7C9EBD0-5016-482C-9F95-99900D235429}" type="presOf" srcId="{FE09E9A6-00DF-4088-9A07-18E3CFC6CF2C}" destId="{CC3A8EB3-DFAF-417F-9F88-2376FB398B20}" srcOrd="0" destOrd="0" presId="urn:microsoft.com/office/officeart/2005/8/layout/radial2#2"/>
    <dgm:cxn modelId="{3FDA29DC-EA88-494F-9B67-BD557E6FA599}" type="presOf" srcId="{8DED6D8A-C292-490C-8B34-2C205393EE13}" destId="{35526D56-E768-4819-9216-C4E927743A2B}" srcOrd="0" destOrd="0" presId="urn:microsoft.com/office/officeart/2005/8/layout/radial2#2"/>
    <dgm:cxn modelId="{7DCE2459-8CDB-4AF1-93FB-62359734121A}" type="presParOf" srcId="{F94370AD-19E2-4F6B-AB85-F32D3A5B7B9E}" destId="{A8FB2808-AAFC-4D97-887F-3779979975C0}" srcOrd="0" destOrd="0" presId="urn:microsoft.com/office/officeart/2005/8/layout/radial2#2"/>
    <dgm:cxn modelId="{C31EB5EB-7A34-4C39-A5DB-7FFE9F04A147}" type="presParOf" srcId="{A8FB2808-AAFC-4D97-887F-3779979975C0}" destId="{7D0277BF-C964-4D22-B5BB-6D99C40C7E15}" srcOrd="0" destOrd="0" presId="urn:microsoft.com/office/officeart/2005/8/layout/radial2#2"/>
    <dgm:cxn modelId="{49EECDD8-FF83-4D3D-B49F-389A136E2C4B}" type="presParOf" srcId="{7D0277BF-C964-4D22-B5BB-6D99C40C7E15}" destId="{520D7201-8E13-49D1-919D-64B90E0B16FD}" srcOrd="0" destOrd="0" presId="urn:microsoft.com/office/officeart/2005/8/layout/radial2#2"/>
    <dgm:cxn modelId="{E58A590D-BA2A-4109-82DA-792DB26D1714}" type="presParOf" srcId="{7D0277BF-C964-4D22-B5BB-6D99C40C7E15}" destId="{98AE5B4B-2C6D-4C36-83DF-7C3182B7D292}" srcOrd="1" destOrd="0" presId="urn:microsoft.com/office/officeart/2005/8/layout/radial2#2"/>
    <dgm:cxn modelId="{5B78863A-2ED0-4E2F-A573-B9BE6E8E1497}" type="presParOf" srcId="{A8FB2808-AAFC-4D97-887F-3779979975C0}" destId="{EA72C591-9724-4095-A831-C421826EF975}" srcOrd="1" destOrd="0" presId="urn:microsoft.com/office/officeart/2005/8/layout/radial2#2"/>
    <dgm:cxn modelId="{491B231C-6091-479D-83FF-54F3BDFA154B}" type="presParOf" srcId="{A8FB2808-AAFC-4D97-887F-3779979975C0}" destId="{9651C876-0FDB-4BF8-B58C-457C507BEB0B}" srcOrd="2" destOrd="0" presId="urn:microsoft.com/office/officeart/2005/8/layout/radial2#2"/>
    <dgm:cxn modelId="{7585D205-7D0A-4C9C-8AFB-34A0AC4FDAA2}" type="presParOf" srcId="{9651C876-0FDB-4BF8-B58C-457C507BEB0B}" destId="{EFD51B71-7277-4837-90FA-1CDDF8C0C07D}" srcOrd="0" destOrd="0" presId="urn:microsoft.com/office/officeart/2005/8/layout/radial2#2"/>
    <dgm:cxn modelId="{31E198E2-9F05-4129-AF47-6EE27BE627A4}" type="presParOf" srcId="{9651C876-0FDB-4BF8-B58C-457C507BEB0B}" destId="{974AEE05-33D4-402B-91DC-C916ECC79DE6}" srcOrd="1" destOrd="0" presId="urn:microsoft.com/office/officeart/2005/8/layout/radial2#2"/>
    <dgm:cxn modelId="{CF7D24CB-4283-4832-B154-307633121294}" type="presParOf" srcId="{A8FB2808-AAFC-4D97-887F-3779979975C0}" destId="{DFBBBBC3-2F5D-4A60-A5D9-97C06A6DD83D}" srcOrd="3" destOrd="0" presId="urn:microsoft.com/office/officeart/2005/8/layout/radial2#2"/>
    <dgm:cxn modelId="{7101242E-625B-4CCE-94E4-9BCF6D127D8A}" type="presParOf" srcId="{A8FB2808-AAFC-4D97-887F-3779979975C0}" destId="{0365C081-EBAD-4733-AD59-EEC65E712488}" srcOrd="4" destOrd="0" presId="urn:microsoft.com/office/officeart/2005/8/layout/radial2#2"/>
    <dgm:cxn modelId="{234F7C93-DED2-43FA-8D3C-7362D27C5720}" type="presParOf" srcId="{0365C081-EBAD-4733-AD59-EEC65E712488}" destId="{865E54A3-B4BE-4468-AC89-EB577B209FA0}" srcOrd="0" destOrd="0" presId="urn:microsoft.com/office/officeart/2005/8/layout/radial2#2"/>
    <dgm:cxn modelId="{24940A5E-1A1B-4104-AE73-2B215BFDD39F}" type="presParOf" srcId="{0365C081-EBAD-4733-AD59-EEC65E712488}" destId="{347D5E9F-899F-43C6-8450-965A38D33E10}" srcOrd="1" destOrd="0" presId="urn:microsoft.com/office/officeart/2005/8/layout/radial2#2"/>
    <dgm:cxn modelId="{EC5057C8-AFAF-4788-A09A-B7A506910BD7}" type="presParOf" srcId="{A8FB2808-AAFC-4D97-887F-3779979975C0}" destId="{1D012BB2-BF79-4510-99E7-066A01BAA56A}" srcOrd="5" destOrd="0" presId="urn:microsoft.com/office/officeart/2005/8/layout/radial2#2"/>
    <dgm:cxn modelId="{0B2C19D9-536F-4645-B38B-571F6983AE27}" type="presParOf" srcId="{A8FB2808-AAFC-4D97-887F-3779979975C0}" destId="{AC8E1714-64B1-4EB0-AED0-2D4C844CC877}" srcOrd="6" destOrd="0" presId="urn:microsoft.com/office/officeart/2005/8/layout/radial2#2"/>
    <dgm:cxn modelId="{3C1C44BC-E510-4118-97B0-5867F88E10FC}" type="presParOf" srcId="{AC8E1714-64B1-4EB0-AED0-2D4C844CC877}" destId="{CC3A8EB3-DFAF-417F-9F88-2376FB398B20}" srcOrd="0" destOrd="0" presId="urn:microsoft.com/office/officeart/2005/8/layout/radial2#2"/>
    <dgm:cxn modelId="{CE071DF0-749D-4C96-BE4D-8558D8CF541C}" type="presParOf" srcId="{AC8E1714-64B1-4EB0-AED0-2D4C844CC877}" destId="{44AEB474-3337-4AF1-8599-92D9CCED5CCD}" srcOrd="1" destOrd="0" presId="urn:microsoft.com/office/officeart/2005/8/layout/radial2#2"/>
    <dgm:cxn modelId="{A502F0E1-5AD2-43FF-ABEE-6BFD3324C259}" type="presParOf" srcId="{A8FB2808-AAFC-4D97-887F-3779979975C0}" destId="{9F3E85D6-EFCB-4E2C-8A6C-B78AE30C68C3}" srcOrd="7" destOrd="0" presId="urn:microsoft.com/office/officeart/2005/8/layout/radial2#2"/>
    <dgm:cxn modelId="{C79BFD2A-A42E-41C1-BF14-77CB7514C249}" type="presParOf" srcId="{A8FB2808-AAFC-4D97-887F-3779979975C0}" destId="{6EB30C24-E0BC-46CC-A8CC-BD35E8D8F516}" srcOrd="8" destOrd="0" presId="urn:microsoft.com/office/officeart/2005/8/layout/radial2#2"/>
    <dgm:cxn modelId="{09EDFC15-8F4F-4C90-AA3C-D09CC1C2608E}" type="presParOf" srcId="{6EB30C24-E0BC-46CC-A8CC-BD35E8D8F516}" destId="{8C9211B4-E3C9-41A5-BAF6-85AA8DC56757}" srcOrd="0" destOrd="0" presId="urn:microsoft.com/office/officeart/2005/8/layout/radial2#2"/>
    <dgm:cxn modelId="{99BAABC1-DD8A-4FB0-8FD0-CD40CEE8AACD}" type="presParOf" srcId="{6EB30C24-E0BC-46CC-A8CC-BD35E8D8F516}" destId="{C8F01A94-E7AE-452D-BB84-DE60C745A4C3}" srcOrd="1" destOrd="0" presId="urn:microsoft.com/office/officeart/2005/8/layout/radial2#2"/>
    <dgm:cxn modelId="{B6D5FCA5-2B47-4273-9F79-72AB3977B285}" type="presParOf" srcId="{A8FB2808-AAFC-4D97-887F-3779979975C0}" destId="{35526D56-E768-4819-9216-C4E927743A2B}" srcOrd="9" destOrd="0" presId="urn:microsoft.com/office/officeart/2005/8/layout/radial2#2"/>
    <dgm:cxn modelId="{8A5A09FB-A2B2-4423-9381-355D64F8304F}" type="presParOf" srcId="{A8FB2808-AAFC-4D97-887F-3779979975C0}" destId="{449B1AEF-604E-4656-ACAF-2FA22576DCF6}" srcOrd="10" destOrd="0" presId="urn:microsoft.com/office/officeart/2005/8/layout/radial2#2"/>
    <dgm:cxn modelId="{A19B71CE-A412-4231-A01F-BDD39F813591}" type="presParOf" srcId="{449B1AEF-604E-4656-ACAF-2FA22576DCF6}" destId="{9668CE02-015F-4977-AFE0-6ADCE0C919A6}" srcOrd="0" destOrd="0" presId="urn:microsoft.com/office/officeart/2005/8/layout/radial2#2"/>
    <dgm:cxn modelId="{05B81731-2EA1-4DB9-A1CA-91B8F3A6ED54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xmlns="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65.33%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32.32%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1B615263-8047-4425-A0CD-741EA4330FD7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7F101914-A9BF-4F11-AF53-59884DCB2029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8.92%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8.59%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31.36%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6.86%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69908">
          <a:off x="969089" y="1640132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190">
          <a:off x="1156021" y="1404711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193928" y="1131314"/>
          <a:ext cx="607305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7305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810">
          <a:off x="1156021" y="857916"/>
          <a:ext cx="605230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05230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30092">
          <a:off x="969089" y="622495"/>
          <a:ext cx="674246" cy="34013"/>
        </a:xfrm>
        <a:custGeom>
          <a:avLst/>
          <a:gdLst/>
          <a:ahLst/>
          <a:cxnLst/>
          <a:rect l="0" t="0" r="0" b="0"/>
          <a:pathLst>
            <a:path>
              <a:moveTo>
                <a:pt x="0" y="17006"/>
              </a:moveTo>
              <a:lnTo>
                <a:pt x="674246" y="1700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638299" y="821480"/>
          <a:ext cx="653681" cy="653681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07010" y="474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474"/>
        <a:ext cx="392209" cy="392209"/>
      </dsp:txXfrm>
    </dsp:sp>
    <dsp:sp modelId="{974AEE05-33D4-402B-91DC-C916ECC79DE6}">
      <dsp:nvSpPr>
        <dsp:cNvPr id="0" name=""/>
        <dsp:cNvSpPr/>
      </dsp:nvSpPr>
      <dsp:spPr>
        <a:xfrm>
          <a:off x="1838440" y="474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43.34%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474"/>
        <a:ext cx="588313" cy="392209"/>
      </dsp:txXfrm>
    </dsp:sp>
    <dsp:sp modelId="{865E54A3-B4BE-4468-AC89-EB577B209FA0}">
      <dsp:nvSpPr>
        <dsp:cNvPr id="0" name=""/>
        <dsp:cNvSpPr/>
      </dsp:nvSpPr>
      <dsp:spPr>
        <a:xfrm>
          <a:off x="1698778" y="437137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437137"/>
        <a:ext cx="392209" cy="392209"/>
      </dsp:txXfrm>
    </dsp:sp>
    <dsp:sp modelId="{347D5E9F-899F-43C6-8450-965A38D33E10}">
      <dsp:nvSpPr>
        <dsp:cNvPr id="0" name=""/>
        <dsp:cNvSpPr/>
      </dsp:nvSpPr>
      <dsp:spPr>
        <a:xfrm>
          <a:off x="2130208" y="437137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12.39%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437137"/>
        <a:ext cx="588313" cy="392209"/>
      </dsp:txXfrm>
    </dsp:sp>
    <dsp:sp modelId="{CC3A8EB3-DFAF-417F-9F88-2376FB398B20}">
      <dsp:nvSpPr>
        <dsp:cNvPr id="0" name=""/>
        <dsp:cNvSpPr/>
      </dsp:nvSpPr>
      <dsp:spPr>
        <a:xfrm>
          <a:off x="1801234" y="952216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01234" y="952216"/>
        <a:ext cx="392209" cy="392209"/>
      </dsp:txXfrm>
    </dsp:sp>
    <dsp:sp modelId="{44AEB474-3337-4AF1-8599-92D9CCED5CCD}">
      <dsp:nvSpPr>
        <dsp:cNvPr id="0" name=""/>
        <dsp:cNvSpPr/>
      </dsp:nvSpPr>
      <dsp:spPr>
        <a:xfrm>
          <a:off x="2232664" y="952216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9.01%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32664" y="952216"/>
        <a:ext cx="588313" cy="392209"/>
      </dsp:txXfrm>
    </dsp:sp>
    <dsp:sp modelId="{8C9211B4-E3C9-41A5-BAF6-85AA8DC56757}">
      <dsp:nvSpPr>
        <dsp:cNvPr id="0" name=""/>
        <dsp:cNvSpPr/>
      </dsp:nvSpPr>
      <dsp:spPr>
        <a:xfrm>
          <a:off x="1698778" y="1467295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8778" y="1467295"/>
        <a:ext cx="392209" cy="392209"/>
      </dsp:txXfrm>
    </dsp:sp>
    <dsp:sp modelId="{C8F01A94-E7AE-452D-BB84-DE60C745A4C3}">
      <dsp:nvSpPr>
        <dsp:cNvPr id="0" name=""/>
        <dsp:cNvSpPr/>
      </dsp:nvSpPr>
      <dsp:spPr>
        <a:xfrm>
          <a:off x="2130208" y="1467295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8.49%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30208" y="1467295"/>
        <a:ext cx="588313" cy="392209"/>
      </dsp:txXfrm>
    </dsp:sp>
    <dsp:sp modelId="{9668CE02-015F-4977-AFE0-6ADCE0C919A6}">
      <dsp:nvSpPr>
        <dsp:cNvPr id="0" name=""/>
        <dsp:cNvSpPr/>
      </dsp:nvSpPr>
      <dsp:spPr>
        <a:xfrm>
          <a:off x="1407010" y="1903958"/>
          <a:ext cx="392209" cy="392209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07010" y="1903958"/>
        <a:ext cx="392209" cy="392209"/>
      </dsp:txXfrm>
    </dsp:sp>
    <dsp:sp modelId="{014A86A1-B467-4CA1-9D8A-6362EC1901EF}">
      <dsp:nvSpPr>
        <dsp:cNvPr id="0" name=""/>
        <dsp:cNvSpPr/>
      </dsp:nvSpPr>
      <dsp:spPr>
        <a:xfrm>
          <a:off x="1838440" y="1903958"/>
          <a:ext cx="588313" cy="3922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38440" y="1903958"/>
        <a:ext cx="588313" cy="3922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603">
          <a:off x="1044527" y="1590973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628">
          <a:off x="1225823" y="1362768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262547" y="1097725"/>
          <a:ext cx="588063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8063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372">
          <a:off x="1225823" y="832683"/>
          <a:ext cx="58603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58603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397">
          <a:off x="1044527" y="604478"/>
          <a:ext cx="653068" cy="32036"/>
        </a:xfrm>
        <a:custGeom>
          <a:avLst/>
          <a:gdLst/>
          <a:ahLst/>
          <a:cxnLst/>
          <a:rect l="0" t="0" r="0" b="0"/>
          <a:pathLst>
            <a:path>
              <a:moveTo>
                <a:pt x="0" y="16018"/>
              </a:moveTo>
              <a:lnTo>
                <a:pt x="653068" y="1601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723461" y="796635"/>
          <a:ext cx="634217" cy="634217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468463" y="895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湖北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895"/>
        <a:ext cx="380530" cy="380530"/>
      </dsp:txXfrm>
    </dsp:sp>
    <dsp:sp modelId="{974AEE05-33D4-402B-91DC-C916ECC79DE6}">
      <dsp:nvSpPr>
        <dsp:cNvPr id="0" name=""/>
        <dsp:cNvSpPr/>
      </dsp:nvSpPr>
      <dsp:spPr>
        <a:xfrm>
          <a:off x="1887047" y="895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49.08%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895"/>
        <a:ext cx="570796" cy="380530"/>
      </dsp:txXfrm>
    </dsp:sp>
    <dsp:sp modelId="{865E54A3-B4BE-4468-AC89-EB577B209FA0}">
      <dsp:nvSpPr>
        <dsp:cNvPr id="0" name=""/>
        <dsp:cNvSpPr/>
      </dsp:nvSpPr>
      <dsp:spPr>
        <a:xfrm>
          <a:off x="1751293" y="424180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424180"/>
        <a:ext cx="380530" cy="380530"/>
      </dsp:txXfrm>
    </dsp:sp>
    <dsp:sp modelId="{347D5E9F-899F-43C6-8450-965A38D33E10}">
      <dsp:nvSpPr>
        <dsp:cNvPr id="0" name=""/>
        <dsp:cNvSpPr/>
      </dsp:nvSpPr>
      <dsp:spPr>
        <a:xfrm>
          <a:off x="2169877" y="424180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10.32%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424180"/>
        <a:ext cx="570796" cy="380530"/>
      </dsp:txXfrm>
    </dsp:sp>
    <dsp:sp modelId="{CC3A8EB3-DFAF-417F-9F88-2376FB398B20}">
      <dsp:nvSpPr>
        <dsp:cNvPr id="0" name=""/>
        <dsp:cNvSpPr/>
      </dsp:nvSpPr>
      <dsp:spPr>
        <a:xfrm>
          <a:off x="1850610" y="923478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四川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50610" y="923478"/>
        <a:ext cx="380530" cy="380530"/>
      </dsp:txXfrm>
    </dsp:sp>
    <dsp:sp modelId="{44AEB474-3337-4AF1-8599-92D9CCED5CCD}">
      <dsp:nvSpPr>
        <dsp:cNvPr id="0" name=""/>
        <dsp:cNvSpPr/>
      </dsp:nvSpPr>
      <dsp:spPr>
        <a:xfrm>
          <a:off x="2269193" y="923478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6.31%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69193" y="923478"/>
        <a:ext cx="570796" cy="380530"/>
      </dsp:txXfrm>
    </dsp:sp>
    <dsp:sp modelId="{8C9211B4-E3C9-41A5-BAF6-85AA8DC56757}">
      <dsp:nvSpPr>
        <dsp:cNvPr id="0" name=""/>
        <dsp:cNvSpPr/>
      </dsp:nvSpPr>
      <dsp:spPr>
        <a:xfrm>
          <a:off x="1751293" y="1422776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广西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751293" y="1422776"/>
        <a:ext cx="380530" cy="380530"/>
      </dsp:txXfrm>
    </dsp:sp>
    <dsp:sp modelId="{C8F01A94-E7AE-452D-BB84-DE60C745A4C3}">
      <dsp:nvSpPr>
        <dsp:cNvPr id="0" name=""/>
        <dsp:cNvSpPr/>
      </dsp:nvSpPr>
      <dsp:spPr>
        <a:xfrm>
          <a:off x="2169877" y="1422776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69877" y="1422776"/>
        <a:ext cx="570796" cy="380530"/>
      </dsp:txXfrm>
    </dsp:sp>
    <dsp:sp modelId="{9668CE02-015F-4977-AFE0-6ADCE0C919A6}">
      <dsp:nvSpPr>
        <dsp:cNvPr id="0" name=""/>
        <dsp:cNvSpPr/>
      </dsp:nvSpPr>
      <dsp:spPr>
        <a:xfrm>
          <a:off x="1468463" y="1846061"/>
          <a:ext cx="380530" cy="38053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9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9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68463" y="1846061"/>
        <a:ext cx="380530" cy="380530"/>
      </dsp:txXfrm>
    </dsp:sp>
    <dsp:sp modelId="{014A86A1-B467-4CA1-9D8A-6362EC1901EF}">
      <dsp:nvSpPr>
        <dsp:cNvPr id="0" name=""/>
        <dsp:cNvSpPr/>
      </dsp:nvSpPr>
      <dsp:spPr>
        <a:xfrm>
          <a:off x="1887047" y="1846061"/>
          <a:ext cx="570796" cy="3805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4.83%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887047" y="1846061"/>
        <a:ext cx="570796" cy="3805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0.1567</cdr:x>
      <cdr:y>0.215</cdr:y>
    </cdr:from>
    <cdr:to>
      <cdr:x>0.24551</cdr:x>
      <cdr:y>0.35198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50615" y="786612"/>
          <a:ext cx="765459" cy="501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61.07%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0.90049</cdr:x>
      <cdr:y>0.21729</cdr:y>
    </cdr:from>
    <cdr:to>
      <cdr:x>0.9941</cdr:x>
      <cdr:y>0.35428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7761410" y="795018"/>
          <a:ext cx="806831" cy="5012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62.49%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0.15843</cdr:x>
      <cdr:y>0.05447</cdr:y>
    </cdr:from>
    <cdr:to>
      <cdr:x>0.94566</cdr:x>
      <cdr:y>0.15268</cdr:y>
    </cdr:to>
    <cdr:sp macro="" textlink="">
      <cdr:nvSpPr>
        <cdr:cNvPr id="2" name="文本框 7"/>
        <cdr:cNvSpPr txBox="1"/>
      </cdr:nvSpPr>
      <cdr:spPr>
        <a:xfrm xmlns:a="http://schemas.openxmlformats.org/drawingml/2006/main">
          <a:off x="597408" y="170688"/>
          <a:ext cx="2968389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140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2017</a:t>
          </a:r>
          <a:r>
            <a:rPr lang="zh-CN" altLang="en-US" sz="140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年</a:t>
          </a:r>
          <a:r>
            <a:rPr lang="en-US" altLang="zh-CN" sz="140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</a:t>
          </a:r>
          <a:r>
            <a:rPr lang="zh-CN" altLang="en-US" sz="1400" dirty="0">
              <a:solidFill>
                <a:sysClr val="windowText" lastClr="000000">
                  <a:lumMod val="65000"/>
                  <a:lumOff val="35000"/>
                </a:sysClr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月六大区域交易量占比图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0.39769</cdr:x>
      <cdr:y>0.5345</cdr:y>
    </cdr:from>
    <cdr:to>
      <cdr:x>0.60682</cdr:x>
      <cdr:y>0.64192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38794" y="1819875"/>
          <a:ext cx="914400" cy="365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rPr>
            <a:t>7  </a:t>
          </a:r>
          <a:r>
            <a:rPr lang="zh-CN" altLang="en-US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chemeClr val="accent1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0.38003</cdr:x>
      <cdr:y>0.52572</cdr:y>
    </cdr:from>
    <cdr:to>
      <cdr:x>0.60271</cdr:x>
      <cdr:y>0.63086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1560576" y="1828800"/>
          <a:ext cx="914400" cy="3657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rPr>
            <a:t>6  </a:t>
          </a:r>
          <a:r>
            <a:rPr lang="zh-CN" altLang="en-US" sz="2400" dirty="0" smtClean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chemeClr val="accent1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0.32281</cdr:x>
      <cdr:y>0.41377</cdr:y>
    </cdr:from>
    <cdr:to>
      <cdr:x>0.52817</cdr:x>
      <cdr:y>0.55528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64075" y="1150189"/>
          <a:ext cx="931421" cy="3933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r>
            <a:rPr lang="en-US" altLang="zh-CN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6  </a:t>
          </a:r>
          <a:r>
            <a:rPr lang="zh-CN" altLang="en-US" sz="2400" dirty="0" smtClean="0">
              <a:solidFill>
                <a:srgbClr val="5B9BD5"/>
              </a:solidFill>
              <a:latin typeface="微软雅黑" pitchFamily="34" charset="-122"/>
              <a:ea typeface="微软雅黑" pitchFamily="34" charset="-122"/>
            </a:rPr>
            <a:t>月</a:t>
          </a:r>
          <a:endParaRPr lang="zh-CN" altLang="en-US" sz="2400" dirty="0">
            <a:solidFill>
              <a:srgbClr val="5B9BD5"/>
            </a:solidFill>
            <a:latin typeface="微软雅黑" pitchFamily="34" charset="-122"/>
            <a:ea typeface="微软雅黑" pitchFamily="34" charset="-122"/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0.1567</cdr:x>
      <cdr:y>0.21264</cdr:y>
    </cdr:from>
    <cdr:to>
      <cdr:x>0.24551</cdr:x>
      <cdr:y>0.34962</cdr:y>
    </cdr:to>
    <cdr:sp macro="" textlink="">
      <cdr:nvSpPr>
        <cdr:cNvPr id="2" name="矩形 1"/>
        <cdr:cNvSpPr/>
      </cdr:nvSpPr>
      <cdr:spPr>
        <a:xfrm xmlns:a="http://schemas.openxmlformats.org/drawingml/2006/main">
          <a:off x="1351086" y="777975"/>
          <a:ext cx="765720" cy="50117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>
          <a:defPPr>
            <a:defRPr lang="zh-CN">
              <a:solidFill>
                <a:schemeClr val="lt1"/>
              </a:solidFill>
            </a:defRPr>
          </a:defPPr>
          <a:lvl1pPr marL="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59.84%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  <cdr:relSizeAnchor xmlns:cdr="http://schemas.openxmlformats.org/drawingml/2006/chartDrawing">
    <cdr:from>
      <cdr:x>0.89755</cdr:x>
      <cdr:y>0.21264</cdr:y>
    </cdr:from>
    <cdr:to>
      <cdr:x>0.99116</cdr:x>
      <cdr:y>0.34963</cdr:y>
    </cdr:to>
    <cdr:sp macro="" textlink="">
      <cdr:nvSpPr>
        <cdr:cNvPr id="3" name="矩形 2"/>
        <cdr:cNvSpPr/>
      </cdr:nvSpPr>
      <cdr:spPr>
        <a:xfrm xmlns:a="http://schemas.openxmlformats.org/drawingml/2006/main">
          <a:off x="7738660" y="777975"/>
          <a:ext cx="807105" cy="50120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200" b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60.98%</a:t>
          </a:r>
          <a:endParaRPr lang="zh-CN" altLang="en-US" sz="1200" b="0" dirty="0">
            <a:solidFill>
              <a:schemeClr val="tx2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82987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473305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pPr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9322999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>
              <a:latin typeface="Arial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pPr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372049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606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pPr>
                <a:defRPr/>
              </a:pPr>
              <a:t>2017/9/1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xmlns="" val="1445716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pPr>
                <a:defRPr/>
              </a:pPr>
              <a:t>2017/9/1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pPr/>
              <a:t>2017/9/1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pPr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8" r:id="rId8"/>
    <p:sldLayoutId id="2147483659" r:id="rId9"/>
    <p:sldLayoutId id="2147483661" r:id="rId10"/>
    <p:sldLayoutId id="2147483663" r:id="rId11"/>
    <p:sldLayoutId id="2147483665" r:id="rId12"/>
    <p:sldLayoutId id="2147483666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9.xml"/><Relationship Id="rId4" Type="http://schemas.openxmlformats.org/officeDocument/2006/relationships/chart" Target="../charts/char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52425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590653"/>
            <a:ext cx="317500" cy="317500"/>
          </a:xfrm>
          <a:prstGeom prst="rect">
            <a:avLst/>
          </a:prstGeom>
        </p:spPr>
      </p:pic>
      <p:grpSp>
        <p:nvGrpSpPr>
          <p:cNvPr id="4" name="组合 32"/>
          <p:cNvGrpSpPr/>
          <p:nvPr/>
        </p:nvGrpSpPr>
        <p:grpSpPr>
          <a:xfrm>
            <a:off x="2107501" y="4225290"/>
            <a:ext cx="4810125" cy="482600"/>
            <a:chOff x="2305050" y="2692400"/>
            <a:chExt cx="4324350" cy="482600"/>
          </a:xfrm>
        </p:grpSpPr>
        <p:sp>
          <p:nvSpPr>
            <p:cNvPr id="34" name="矩形 3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第四部分：培训工作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9113" y="4291693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779740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846143"/>
            <a:ext cx="317500" cy="317500"/>
          </a:xfrm>
          <a:prstGeom prst="rect">
            <a:avLst/>
          </a:prstGeom>
          <a:solidFill>
            <a:srgbClr val="5B9BD5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3109189565"/>
              </p:ext>
            </p:extLst>
          </p:nvPr>
        </p:nvGraphicFramePr>
        <p:xfrm>
          <a:off x="1914144" y="2773322"/>
          <a:ext cx="5169408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830995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全国二手车累积交易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683.9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20.83%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交易额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4576.45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亿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元，同比增长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44.27%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223733" y="3351645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4283063" y="3973542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05458" y="3688830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20.83%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截止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59.84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10.55%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8.88%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SUV6.81%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MPV5.87%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，其他车型、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、客车占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增加，低速载货车、挂车、摩托车、交叉型车、货车、基本型乘用车占比有所减少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58257" y="3288969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357111" y="3201034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97868" y="3288967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4096722" y="3201034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年累计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95853447"/>
              </p:ext>
            </p:extLst>
          </p:nvPr>
        </p:nvGraphicFramePr>
        <p:xfrm>
          <a:off x="279168" y="2700058"/>
          <a:ext cx="8622000" cy="36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58076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30640" y="1203552"/>
            <a:ext cx="8560800" cy="7875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32.61%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20.27%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19.46%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13.97%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5.07%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522192797"/>
              </p:ext>
            </p:extLst>
          </p:nvPr>
        </p:nvGraphicFramePr>
        <p:xfrm>
          <a:off x="1749904" y="2536376"/>
          <a:ext cx="5711599" cy="3340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43.49%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24.51%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22.72%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9.28%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820477" y="3761372"/>
            <a:ext cx="1503045" cy="1010920"/>
          </a:xfrm>
          <a:prstGeom prst="rect">
            <a:avLst/>
          </a:prstGeom>
        </p:spPr>
      </p:pic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34042214"/>
              </p:ext>
            </p:extLst>
          </p:nvPr>
        </p:nvGraphicFramePr>
        <p:xfrm>
          <a:off x="2037000" y="2163183"/>
          <a:ext cx="5009975" cy="3688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xmlns="" val="2491235419"/>
              </p:ext>
            </p:extLst>
          </p:nvPr>
        </p:nvGraphicFramePr>
        <p:xfrm>
          <a:off x="1424002" y="2176038"/>
          <a:ext cx="6449997" cy="3615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92100" y="1130302"/>
            <a:ext cx="8470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截止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35.83%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73.76%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8600" y="381000"/>
            <a:ext cx="5891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239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524250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590653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4" name="组合 32"/>
          <p:cNvGrpSpPr/>
          <p:nvPr/>
        </p:nvGrpSpPr>
        <p:grpSpPr>
          <a:xfrm>
            <a:off x="2107501" y="4225290"/>
            <a:ext cx="4810125" cy="482600"/>
            <a:chOff x="2305050" y="2692400"/>
            <a:chExt cx="4324350" cy="482600"/>
          </a:xfrm>
        </p:grpSpPr>
        <p:sp>
          <p:nvSpPr>
            <p:cNvPr id="34" name="矩形 3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第四部分：培训工作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9113" y="4291693"/>
            <a:ext cx="317500" cy="317500"/>
          </a:xfrm>
          <a:prstGeom prst="rect">
            <a:avLst/>
          </a:prstGeom>
        </p:spPr>
      </p:pic>
      <p:grpSp>
        <p:nvGrpSpPr>
          <p:cNvPr id="5" name="组合 22"/>
          <p:cNvGrpSpPr/>
          <p:nvPr/>
        </p:nvGrpSpPr>
        <p:grpSpPr>
          <a:xfrm>
            <a:off x="2046541" y="277974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84614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23.43%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0.57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92523229"/>
              </p:ext>
            </p:extLst>
          </p:nvPr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39.84%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39.22%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37.15%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36.14%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32.13%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4643987"/>
              </p:ext>
            </p:extLst>
          </p:nvPr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新疆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9.74%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山东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9.09%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7.58%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5.03%</a:t>
                      </a:r>
                    </a:p>
                  </a:txBody>
                  <a:tcPr marL="9525" marR="9525" marT="9525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1.97%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5" name="图示 14"/>
          <p:cNvGraphicFramePr/>
          <p:nvPr>
            <p:extLst>
              <p:ext uri="{D42A27DB-BD31-4B8C-83A1-F6EECF244321}">
                <p14:modId xmlns:p14="http://schemas.microsoft.com/office/powerpoint/2010/main" xmlns="" val="4107920193"/>
              </p:ext>
            </p:extLst>
          </p:nvPr>
        </p:nvGraphicFramePr>
        <p:xfrm>
          <a:off x="4259748" y="3860045"/>
          <a:ext cx="3563452" cy="222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6" name="天津"/>
          <p:cNvSpPr/>
          <p:nvPr/>
        </p:nvSpPr>
        <p:spPr bwMode="auto">
          <a:xfrm>
            <a:off x="3617184" y="2171098"/>
            <a:ext cx="493561" cy="844129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7" name="图示 16"/>
          <p:cNvGraphicFramePr/>
          <p:nvPr>
            <p:extLst>
              <p:ext uri="{D42A27DB-BD31-4B8C-83A1-F6EECF244321}">
                <p14:modId xmlns:p14="http://schemas.microsoft.com/office/powerpoint/2010/main" xmlns="" val="3813851842"/>
              </p:ext>
            </p:extLst>
          </p:nvPr>
        </p:nvGraphicFramePr>
        <p:xfrm>
          <a:off x="2958456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8" name="图示 17"/>
          <p:cNvGraphicFramePr/>
          <p:nvPr>
            <p:extLst>
              <p:ext uri="{D42A27DB-BD31-4B8C-83A1-F6EECF244321}">
                <p14:modId xmlns:p14="http://schemas.microsoft.com/office/powerpoint/2010/main" xmlns="" val="711257406"/>
              </p:ext>
            </p:extLst>
          </p:nvPr>
        </p:nvGraphicFramePr>
        <p:xfrm>
          <a:off x="5892800" y="1513356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pSp>
        <p:nvGrpSpPr>
          <p:cNvPr id="2" name="组合 18"/>
          <p:cNvGrpSpPr/>
          <p:nvPr/>
        </p:nvGrpSpPr>
        <p:grpSpPr>
          <a:xfrm>
            <a:off x="6362260" y="2234698"/>
            <a:ext cx="688548" cy="845642"/>
            <a:chOff x="484095" y="2073012"/>
            <a:chExt cx="774566" cy="894306"/>
          </a:xfrm>
        </p:grpSpPr>
        <p:sp>
          <p:nvSpPr>
            <p:cNvPr id="20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 sz="1600"/>
            </a:p>
          </p:txBody>
        </p:sp>
        <p:sp>
          <p:nvSpPr>
            <p:cNvPr id="21" name="TextBox 24"/>
            <p:cNvSpPr txBox="1"/>
            <p:nvPr/>
          </p:nvSpPr>
          <p:spPr>
            <a:xfrm>
              <a:off x="544334" y="2320816"/>
              <a:ext cx="606750" cy="3269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22" name="北京"/>
          <p:cNvSpPr/>
          <p:nvPr/>
        </p:nvSpPr>
        <p:spPr bwMode="auto">
          <a:xfrm>
            <a:off x="709902" y="2138687"/>
            <a:ext cx="656449" cy="805701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3" name="图示 22"/>
          <p:cNvGraphicFramePr/>
          <p:nvPr>
            <p:extLst>
              <p:ext uri="{D42A27DB-BD31-4B8C-83A1-F6EECF244321}">
                <p14:modId xmlns:p14="http://schemas.microsoft.com/office/powerpoint/2010/main" xmlns="" val="3578760966"/>
              </p:ext>
            </p:extLst>
          </p:nvPr>
        </p:nvGraphicFramePr>
        <p:xfrm>
          <a:off x="228600" y="1479489"/>
          <a:ext cx="3459277" cy="22966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sp>
        <p:nvSpPr>
          <p:cNvPr id="24" name="安徽"/>
          <p:cNvSpPr>
            <a:spLocks/>
          </p:cNvSpPr>
          <p:nvPr/>
        </p:nvSpPr>
        <p:spPr bwMode="auto">
          <a:xfrm>
            <a:off x="4750327" y="4499616"/>
            <a:ext cx="633041" cy="778143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海南"/>
          <p:cNvSpPr>
            <a:spLocks/>
          </p:cNvSpPr>
          <p:nvPr/>
        </p:nvSpPr>
        <p:spPr bwMode="auto">
          <a:xfrm>
            <a:off x="1846371" y="4627685"/>
            <a:ext cx="733946" cy="693287"/>
          </a:xfrm>
          <a:custGeom>
            <a:avLst/>
            <a:gdLst>
              <a:gd name="T0" fmla="*/ 2147483647 w 1013"/>
              <a:gd name="T1" fmla="*/ 2147483647 h 846"/>
              <a:gd name="T2" fmla="*/ 0 w 1013"/>
              <a:gd name="T3" fmla="*/ 2147483647 h 846"/>
              <a:gd name="T4" fmla="*/ 2147483647 w 1013"/>
              <a:gd name="T5" fmla="*/ 2147483647 h 846"/>
              <a:gd name="T6" fmla="*/ 2147483647 w 1013"/>
              <a:gd name="T7" fmla="*/ 2147483647 h 846"/>
              <a:gd name="T8" fmla="*/ 2147483647 w 1013"/>
              <a:gd name="T9" fmla="*/ 2147483647 h 846"/>
              <a:gd name="T10" fmla="*/ 2147483647 w 1013"/>
              <a:gd name="T11" fmla="*/ 2147483647 h 846"/>
              <a:gd name="T12" fmla="*/ 2147483647 w 1013"/>
              <a:gd name="T13" fmla="*/ 2147483647 h 846"/>
              <a:gd name="T14" fmla="*/ 2147483647 w 1013"/>
              <a:gd name="T15" fmla="*/ 2147483647 h 846"/>
              <a:gd name="T16" fmla="*/ 2147483647 w 1013"/>
              <a:gd name="T17" fmla="*/ 2147483647 h 846"/>
              <a:gd name="T18" fmla="*/ 2147483647 w 1013"/>
              <a:gd name="T19" fmla="*/ 2147483647 h 846"/>
              <a:gd name="T20" fmla="*/ 2147483647 w 1013"/>
              <a:gd name="T21" fmla="*/ 2147483647 h 846"/>
              <a:gd name="T22" fmla="*/ 2147483647 w 1013"/>
              <a:gd name="T23" fmla="*/ 2147483647 h 846"/>
              <a:gd name="T24" fmla="*/ 2147483647 w 1013"/>
              <a:gd name="T25" fmla="*/ 2147483647 h 846"/>
              <a:gd name="T26" fmla="*/ 2147483647 w 1013"/>
              <a:gd name="T27" fmla="*/ 2147483647 h 846"/>
              <a:gd name="T28" fmla="*/ 2147483647 w 1013"/>
              <a:gd name="T29" fmla="*/ 2147483647 h 846"/>
              <a:gd name="T30" fmla="*/ 2147483647 w 1013"/>
              <a:gd name="T31" fmla="*/ 2147483647 h 846"/>
              <a:gd name="T32" fmla="*/ 2147483647 w 1013"/>
              <a:gd name="T33" fmla="*/ 2147483647 h 846"/>
              <a:gd name="T34" fmla="*/ 2147483647 w 1013"/>
              <a:gd name="T35" fmla="*/ 2147483647 h 846"/>
              <a:gd name="T36" fmla="*/ 2147483647 w 1013"/>
              <a:gd name="T37" fmla="*/ 2147483647 h 846"/>
              <a:gd name="T38" fmla="*/ 2147483647 w 1013"/>
              <a:gd name="T39" fmla="*/ 2147483647 h 846"/>
              <a:gd name="T40" fmla="*/ 2147483647 w 1013"/>
              <a:gd name="T41" fmla="*/ 2147483647 h 846"/>
              <a:gd name="T42" fmla="*/ 2147483647 w 1013"/>
              <a:gd name="T43" fmla="*/ 2147483647 h 846"/>
              <a:gd name="T44" fmla="*/ 2147483647 w 1013"/>
              <a:gd name="T45" fmla="*/ 2147483647 h 846"/>
              <a:gd name="T46" fmla="*/ 2147483647 w 1013"/>
              <a:gd name="T47" fmla="*/ 2147483647 h 846"/>
              <a:gd name="T48" fmla="*/ 2147483647 w 1013"/>
              <a:gd name="T49" fmla="*/ 2147483647 h 846"/>
              <a:gd name="T50" fmla="*/ 2147483647 w 1013"/>
              <a:gd name="T51" fmla="*/ 2147483647 h 846"/>
              <a:gd name="T52" fmla="*/ 2147483647 w 1013"/>
              <a:gd name="T53" fmla="*/ 2147483647 h 846"/>
              <a:gd name="T54" fmla="*/ 2147483647 w 1013"/>
              <a:gd name="T55" fmla="*/ 2147483647 h 846"/>
              <a:gd name="T56" fmla="*/ 2147483647 w 1013"/>
              <a:gd name="T57" fmla="*/ 2147483647 h 846"/>
              <a:gd name="T58" fmla="*/ 2147483647 w 1013"/>
              <a:gd name="T59" fmla="*/ 2147483647 h 846"/>
              <a:gd name="T60" fmla="*/ 2147483647 w 1013"/>
              <a:gd name="T61" fmla="*/ 2147483647 h 846"/>
              <a:gd name="T62" fmla="*/ 2147483647 w 1013"/>
              <a:gd name="T63" fmla="*/ 2147483647 h 846"/>
              <a:gd name="T64" fmla="*/ 2147483647 w 1013"/>
              <a:gd name="T65" fmla="*/ 2147483647 h 846"/>
              <a:gd name="T66" fmla="*/ 2147483647 w 1013"/>
              <a:gd name="T67" fmla="*/ 2147483647 h 846"/>
              <a:gd name="T68" fmla="*/ 2147483647 w 1013"/>
              <a:gd name="T69" fmla="*/ 2147483647 h 846"/>
              <a:gd name="T70" fmla="*/ 2147483647 w 1013"/>
              <a:gd name="T71" fmla="*/ 2147483647 h 846"/>
              <a:gd name="T72" fmla="*/ 2147483647 w 1013"/>
              <a:gd name="T73" fmla="*/ 2147483647 h 846"/>
              <a:gd name="T74" fmla="*/ 2147483647 w 1013"/>
              <a:gd name="T75" fmla="*/ 2147483647 h 846"/>
              <a:gd name="T76" fmla="*/ 2147483647 w 1013"/>
              <a:gd name="T77" fmla="*/ 2147483647 h 846"/>
              <a:gd name="T78" fmla="*/ 2147483647 w 1013"/>
              <a:gd name="T79" fmla="*/ 2147483647 h 846"/>
              <a:gd name="T80" fmla="*/ 2147483647 w 1013"/>
              <a:gd name="T81" fmla="*/ 2147483647 h 846"/>
              <a:gd name="T82" fmla="*/ 2147483647 w 1013"/>
              <a:gd name="T83" fmla="*/ 2147483647 h 846"/>
              <a:gd name="T84" fmla="*/ 2147483647 w 1013"/>
              <a:gd name="T85" fmla="*/ 2147483647 h 846"/>
              <a:gd name="T86" fmla="*/ 2147483647 w 1013"/>
              <a:gd name="T87" fmla="*/ 2147483647 h 846"/>
              <a:gd name="T88" fmla="*/ 2147483647 w 1013"/>
              <a:gd name="T89" fmla="*/ 2147483647 h 846"/>
              <a:gd name="T90" fmla="*/ 2147483647 w 1013"/>
              <a:gd name="T91" fmla="*/ 2147483647 h 846"/>
              <a:gd name="T92" fmla="*/ 2147483647 w 1013"/>
              <a:gd name="T93" fmla="*/ 2147483647 h 846"/>
              <a:gd name="T94" fmla="*/ 2147483647 w 1013"/>
              <a:gd name="T95" fmla="*/ 2147483647 h 846"/>
              <a:gd name="T96" fmla="*/ 2147483647 w 1013"/>
              <a:gd name="T97" fmla="*/ 2147483647 h 846"/>
              <a:gd name="T98" fmla="*/ 2147483647 w 1013"/>
              <a:gd name="T99" fmla="*/ 2147483647 h 846"/>
              <a:gd name="T100" fmla="*/ 2147483647 w 1013"/>
              <a:gd name="T101" fmla="*/ 2147483647 h 846"/>
              <a:gd name="T102" fmla="*/ 2147483647 w 1013"/>
              <a:gd name="T103" fmla="*/ 2147483647 h 846"/>
              <a:gd name="T104" fmla="*/ 2147483647 w 1013"/>
              <a:gd name="T105" fmla="*/ 2147483647 h 846"/>
              <a:gd name="T106" fmla="*/ 2147483647 w 1013"/>
              <a:gd name="T107" fmla="*/ 2147483647 h 846"/>
              <a:gd name="T108" fmla="*/ 2147483647 w 1013"/>
              <a:gd name="T109" fmla="*/ 2147483647 h 846"/>
              <a:gd name="T110" fmla="*/ 2147483647 w 1013"/>
              <a:gd name="T111" fmla="*/ 2147483647 h 846"/>
              <a:gd name="T112" fmla="*/ 2147483647 w 1013"/>
              <a:gd name="T113" fmla="*/ 2147483647 h 846"/>
              <a:gd name="T114" fmla="*/ 2147483647 w 1013"/>
              <a:gd name="T115" fmla="*/ 2147483647 h 846"/>
              <a:gd name="T116" fmla="*/ 2147483647 w 1013"/>
              <a:gd name="T117" fmla="*/ 2147483647 h 846"/>
              <a:gd name="T118" fmla="*/ 2147483647 w 1013"/>
              <a:gd name="T119" fmla="*/ 2147483647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13"/>
              <a:gd name="T181" fmla="*/ 0 h 846"/>
              <a:gd name="T182" fmla="*/ 1013 w 1013"/>
              <a:gd name="T183" fmla="*/ 846 h 84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B9CDE5"/>
          </a:solidFill>
          <a:ln w="3175">
            <a:solidFill>
              <a:srgbClr val="808080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海南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6" name="图示 25"/>
          <p:cNvGraphicFramePr/>
          <p:nvPr>
            <p:extLst>
              <p:ext uri="{D42A27DB-BD31-4B8C-83A1-F6EECF244321}">
                <p14:modId xmlns:p14="http://schemas.microsoft.com/office/powerpoint/2010/main" xmlns="" val="3705448327"/>
              </p:ext>
            </p:extLst>
          </p:nvPr>
        </p:nvGraphicFramePr>
        <p:xfrm>
          <a:off x="1453097" y="3861002"/>
          <a:ext cx="3563452" cy="2227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月流通品牌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2973482948"/>
              </p:ext>
            </p:extLst>
          </p:nvPr>
        </p:nvGraphicFramePr>
        <p:xfrm>
          <a:off x="430741" y="24311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2099" y="1130300"/>
            <a:ext cx="41021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最高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为雅阁，宝马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系排名第二位；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11.87%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3636614843"/>
              </p:ext>
            </p:extLst>
          </p:nvPr>
        </p:nvGraphicFramePr>
        <p:xfrm>
          <a:off x="4740876" y="2429824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457700" y="1130300"/>
            <a:ext cx="4432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线下交易品牌中五菱之光交易量排名第一；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13.24%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2101405" y="3524250"/>
            <a:ext cx="4810125" cy="482600"/>
            <a:chOff x="2305050" y="2692400"/>
            <a:chExt cx="4324350" cy="482600"/>
          </a:xfrm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590653"/>
            <a:ext cx="317500" cy="31750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2107501" y="4225290"/>
            <a:ext cx="4810125" cy="482600"/>
            <a:chOff x="2305050" y="2692400"/>
            <a:chExt cx="4324350" cy="482600"/>
          </a:xfrm>
        </p:grpSpPr>
        <p:sp>
          <p:nvSpPr>
            <p:cNvPr id="34" name="矩形 3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第四部分：培训工作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9113" y="4291693"/>
            <a:ext cx="317500" cy="3175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2046541" y="2779740"/>
            <a:ext cx="4810125" cy="482600"/>
            <a:chOff x="2305050" y="2692400"/>
            <a:chExt cx="4324350" cy="482600"/>
          </a:xfrm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846143"/>
            <a:ext cx="317500" cy="31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xmlns="" val="2577249015"/>
              </p:ext>
            </p:extLst>
          </p:nvPr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4208195123"/>
              </p:ext>
            </p:extLst>
          </p:nvPr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月，电商平台销售周期较上月有所缩短，有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61.52%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月减少了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4.53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/>
          <p:nvPr/>
        </p:nvGrpSpPr>
        <p:grpSpPr>
          <a:xfrm>
            <a:off x="2070925" y="200475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72537" y="207115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3" name="组合 27"/>
          <p:cNvGrpSpPr/>
          <p:nvPr/>
        </p:nvGrpSpPr>
        <p:grpSpPr>
          <a:xfrm>
            <a:off x="2101405" y="3524250"/>
            <a:ext cx="4810125" cy="482600"/>
            <a:chOff x="2305050" y="2692400"/>
            <a:chExt cx="4324350" cy="482600"/>
          </a:xfrm>
          <a:solidFill>
            <a:schemeClr val="bg1">
              <a:lumMod val="50000"/>
            </a:schemeClr>
          </a:solidFill>
        </p:grpSpPr>
        <p:sp>
          <p:nvSpPr>
            <p:cNvPr id="29" name="矩形 2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3017" y="3590653"/>
            <a:ext cx="317500" cy="317500"/>
          </a:xfrm>
          <a:prstGeom prst="rect">
            <a:avLst/>
          </a:prstGeom>
          <a:solidFill>
            <a:schemeClr val="bg1">
              <a:lumMod val="50000"/>
            </a:schemeClr>
          </a:solidFill>
        </p:spPr>
      </p:pic>
      <p:grpSp>
        <p:nvGrpSpPr>
          <p:cNvPr id="4" name="组合 32"/>
          <p:cNvGrpSpPr/>
          <p:nvPr/>
        </p:nvGrpSpPr>
        <p:grpSpPr>
          <a:xfrm>
            <a:off x="2107501" y="4225290"/>
            <a:ext cx="4810125" cy="482600"/>
            <a:chOff x="2305050" y="2692400"/>
            <a:chExt cx="4324350" cy="482600"/>
          </a:xfrm>
          <a:solidFill>
            <a:srgbClr val="5B9BD5"/>
          </a:solidFill>
        </p:grpSpPr>
        <p:sp>
          <p:nvSpPr>
            <p:cNvPr id="34" name="矩形 3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第四部分：培训工作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09113" y="4291693"/>
            <a:ext cx="317500" cy="317500"/>
          </a:xfrm>
          <a:prstGeom prst="rect">
            <a:avLst/>
          </a:prstGeom>
          <a:solidFill>
            <a:srgbClr val="5B9BD5"/>
          </a:solidFill>
        </p:spPr>
      </p:pic>
      <p:grpSp>
        <p:nvGrpSpPr>
          <p:cNvPr id="5" name="组合 22"/>
          <p:cNvGrpSpPr/>
          <p:nvPr/>
        </p:nvGrpSpPr>
        <p:grpSpPr>
          <a:xfrm>
            <a:off x="2046541" y="2779740"/>
            <a:ext cx="4810125" cy="482600"/>
            <a:chOff x="2305050" y="2692400"/>
            <a:chExt cx="4324350" cy="4826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矩形 23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1-7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月市场概述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153" y="2846143"/>
            <a:ext cx="317500" cy="3175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64150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二手车鉴定评估师授权培训机构名单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00049" y="1543055"/>
          <a:ext cx="8301038" cy="4471982"/>
        </p:xfrm>
        <a:graphic>
          <a:graphicData uri="http://schemas.openxmlformats.org/drawingml/2006/table">
            <a:tbl>
              <a:tblPr/>
              <a:tblGrid>
                <a:gridCol w="598473"/>
                <a:gridCol w="3391346"/>
                <a:gridCol w="598473"/>
                <a:gridCol w="3712746"/>
              </a:tblGrid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序号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企业名称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序号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企业名称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极度概念（北京）信息技术有限公司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14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宁夏金辉职业培训学校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天津市东大职业培训学校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15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青岛市市南区金标准职业培训学校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3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成都世纪精英培训学校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16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哈尔滨福星职业技能培训学校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4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长春如己职业技术培训学校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17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芜湖市汽联职业培训学校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5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重庆市智佳汽车信息咨询有限公司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18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广州市汽车服务业协会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6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呼伦贝尔市益丰就业技能培训中心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19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陕西公诚二手车鉴定评估有限公司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7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大连汽车职业技术学院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20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厦门市湖里区港龙职业培训学校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8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长沙中顿教育咨询有限公司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21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沈阳汽车流通协会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67723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9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宁夏回族自治区二手车流通协会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22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浙江元通旧机动车鉴定评估事务有限公司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10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陕西金穗国际汽车学院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23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辽宁华驰二手车鉴定评估有限公司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11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河南省二手车鉴定评估师协会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24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广西二手车行业协会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819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12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新疆迪创教育咨询有限公司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25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 dirty="0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深圳市骜德方略咨询有限公司（此机构负责广汇集团评估师培训）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839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13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0" i="0" u="none" strike="noStrike">
                          <a:solidFill>
                            <a:srgbClr val="000000"/>
                          </a:solidFill>
                          <a:latin typeface="幼圆" pitchFamily="49" charset="-122"/>
                          <a:ea typeface="幼圆" pitchFamily="49" charset="-122"/>
                        </a:rPr>
                        <a:t>太原市欣星商务职业培训学校</a:t>
                      </a: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200" b="0" i="0" u="none" strike="noStrike">
                        <a:solidFill>
                          <a:srgbClr val="000000"/>
                        </a:solidFill>
                        <a:latin typeface="幼圆" pitchFamily="49" charset="-122"/>
                        <a:ea typeface="幼圆" pitchFamily="49" charset="-122"/>
                      </a:endParaRP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latin typeface="幼圆" pitchFamily="49" charset="-122"/>
                        <a:ea typeface="幼圆" pitchFamily="49" charset="-122"/>
                      </a:endParaRPr>
                    </a:p>
                  </a:txBody>
                  <a:tcPr marL="6104" marR="6104" marT="610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311" y="1047165"/>
            <a:ext cx="6674169" cy="874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月份培训人数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156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人；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月份开班的城市有：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广州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银川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成都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重庆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厦门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长春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861774" y="2061710"/>
            <a:ext cx="34692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二手车鉴定评估师岗位技能证书（高级）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363" y="2513268"/>
            <a:ext cx="1887995" cy="1204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5204" y="2522412"/>
            <a:ext cx="934148" cy="1290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0505" y="2508124"/>
            <a:ext cx="1885693" cy="1207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916637" y="3994142"/>
            <a:ext cx="341101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二手车鉴定评估师岗位技能证书（中级） 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8793" y="4513708"/>
            <a:ext cx="1885693" cy="12073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0267" y="4470845"/>
            <a:ext cx="1885884" cy="119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9588" y="4544186"/>
            <a:ext cx="931528" cy="1295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589786" y="6017706"/>
            <a:ext cx="50863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培训工作联系人  李婷   电话：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15001007280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xmlns="" val="3479302660"/>
              </p:ext>
            </p:extLst>
          </p:nvPr>
        </p:nvGraphicFramePr>
        <p:xfrm>
          <a:off x="1449588" y="2605661"/>
          <a:ext cx="5512043" cy="3356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787521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100.19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3.02%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85.70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16.90%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796757" y="2901697"/>
            <a:ext cx="990600" cy="2769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3720426" y="3404518"/>
            <a:ext cx="1297569" cy="2906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3.02%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上箭头 2"/>
          <p:cNvSpPr>
            <a:spLocks noChangeArrowheads="1"/>
          </p:cNvSpPr>
          <p:nvPr/>
        </p:nvSpPr>
        <p:spPr bwMode="auto">
          <a:xfrm rot="10800000">
            <a:off x="3988590" y="3685504"/>
            <a:ext cx="666282" cy="587363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年月度交易走势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61663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从月度销量走势来看，自今年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月起月度交易规模基本上保持在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万辆左右。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30213" y="188006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7" name="图表 6"/>
          <p:cNvGraphicFramePr/>
          <p:nvPr/>
        </p:nvGraphicFramePr>
        <p:xfrm>
          <a:off x="1083384" y="2170177"/>
          <a:ext cx="7499783" cy="34991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29642860"/>
              </p:ext>
            </p:extLst>
          </p:nvPr>
        </p:nvGraphicFramePr>
        <p:xfrm>
          <a:off x="245533" y="2717240"/>
          <a:ext cx="8619067" cy="3658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5258257" y="3288969"/>
            <a:ext cx="98854" cy="1011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357111" y="3201034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97868" y="3288967"/>
            <a:ext cx="98854" cy="101131"/>
          </a:xfrm>
          <a:prstGeom prst="rect">
            <a:avLst/>
          </a:prstGeom>
          <a:solidFill>
            <a:srgbClr val="5B9BD5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096722" y="3201034"/>
            <a:ext cx="1260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1"/>
          <p:cNvSpPr txBox="1">
            <a:spLocks noChangeArrowheads="1"/>
          </p:cNvSpPr>
          <p:nvPr/>
        </p:nvSpPr>
        <p:spPr bwMode="auto">
          <a:xfrm>
            <a:off x="291599" y="1130400"/>
            <a:ext cx="8429067" cy="156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月，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全国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61.07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%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其次为客车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11.09%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货车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8.70%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SUV6.27% 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MPV5.85%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zh-CN" altLang="en-US" sz="1600" i="0" dirty="0">
                <a:latin typeface="微软雅黑" pitchFamily="34" charset="-122"/>
                <a:ea typeface="微软雅黑" pitchFamily="34" charset="-122"/>
              </a:rPr>
              <a:t>相比</a:t>
            </a:r>
            <a:r>
              <a:rPr lang="en-US" altLang="zh-CN" sz="1600" i="0" dirty="0" smtClean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摩托车、其它车、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MPV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 客车占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比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增加，低速载货车、挂车、交叉型车、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SUV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、货车、基本型乘用车占比有所减少</a:t>
            </a:r>
            <a:r>
              <a:rPr lang="zh-CN" altLang="en-US" sz="1600" i="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600" i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  <a:extLst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itchFamily="2" charset="-122"/>
                <a:cs typeface="华文细黑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华文细黑" pitchFamily="2" charset="-122"/>
                <a:cs typeface="华文细黑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charset="0"/>
                <a:ea typeface="黑体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</p:spTree>
    <p:extLst>
      <p:ext uri="{BB962C8B-B14F-4D97-AF65-F5344CB8AC3E}">
        <p14:creationId xmlns:p14="http://schemas.microsoft.com/office/powerpoint/2010/main" xmlns="" val="170186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华东区交易占比依然最大，为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32.27%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，与上月相比下降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0.98%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本月华北区交易占比增长幅度最大为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20.61%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，与去年同期相比增长了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2.16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20.41%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13.25%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8.55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4.91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。与上月相比变化不大。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093572252"/>
              </p:ext>
            </p:extLst>
          </p:nvPr>
        </p:nvGraphicFramePr>
        <p:xfrm>
          <a:off x="529500" y="3377185"/>
          <a:ext cx="4097233" cy="27553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图表 4"/>
          <p:cNvGraphicFramePr/>
          <p:nvPr/>
        </p:nvGraphicFramePr>
        <p:xfrm>
          <a:off x="4824659" y="3221802"/>
          <a:ext cx="3770702" cy="3133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2564798"/>
              </p:ext>
            </p:extLst>
          </p:nvPr>
        </p:nvGraphicFramePr>
        <p:xfrm>
          <a:off x="260694" y="2813085"/>
          <a:ext cx="4372266" cy="3404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41.67%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24.92% ,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月相比增长了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0.87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车龄在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年内二手车交易量与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月相比有所下降为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22.92%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10.49%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4708380" y="2824600"/>
          <a:ext cx="4106436" cy="3478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66654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xmlns="" val="3274902477"/>
              </p:ext>
            </p:extLst>
          </p:nvPr>
        </p:nvGraphicFramePr>
        <p:xfrm>
          <a:off x="0" y="2865120"/>
          <a:ext cx="4818430" cy="2865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4709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35.56%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，较上月增长约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0.52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72.99%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较上月相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比增长约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0.39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百分点。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554480" y="4087368"/>
            <a:ext cx="914400" cy="3657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7  </a:t>
            </a:r>
            <a:r>
              <a:rPr lang="zh-CN" altLang="en-US" sz="2400" dirty="0" smtClean="0">
                <a:solidFill>
                  <a:schemeClr val="accent1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z="2400" dirty="0">
              <a:solidFill>
                <a:schemeClr val="accent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xmlns="" val="405302843"/>
              </p:ext>
            </p:extLst>
          </p:nvPr>
        </p:nvGraphicFramePr>
        <p:xfrm>
          <a:off x="4401312" y="2865120"/>
          <a:ext cx="4535424" cy="2779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55236"/>
            <a:ext cx="38603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个省份地区的乘用车均价超过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浙江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74297" y="4368661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月，北京市二手乘用车交易均价为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10.97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万元，比上月减少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2.53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9.81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万元，较上月减少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507502" y="2696109"/>
          <a:ext cx="3706817" cy="3070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57573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11.15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10.97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10.71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海南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10.70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10.47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湖北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10.21</a:t>
                      </a:r>
                    </a:p>
                  </a:txBody>
                  <a:tcPr marL="9525" marR="9525" marT="9525" marB="0" anchor="ctr"/>
                </a:tc>
              </a:tr>
              <a:tr h="355907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四川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10.20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Picture 10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xmlns="" cellRange="$U$11:$AB$32"/>
              </a:ext>
            </a:extLst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4297" y="1356837"/>
            <a:ext cx="4180236" cy="2794390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938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Office 主题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 主题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3167</TotalTime>
  <Words>1826</Words>
  <Application>Microsoft Office PowerPoint</Application>
  <PresentationFormat>全屏显示(4:3)</PresentationFormat>
  <Paragraphs>324</Paragraphs>
  <Slides>24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1376</cp:revision>
  <dcterms:created xsi:type="dcterms:W3CDTF">2016-02-18T09:25:00Z</dcterms:created>
  <dcterms:modified xsi:type="dcterms:W3CDTF">2017-09-01T02:50:41Z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