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56" autoAdjust="0"/>
    <p:restoredTop sz="94636" autoAdjust="0"/>
  </p:normalViewPr>
  <p:slideViewPr>
    <p:cSldViewPr>
      <p:cViewPr varScale="1">
        <p:scale>
          <a:sx n="88" d="100"/>
          <a:sy n="88" d="100"/>
        </p:scale>
        <p:origin x="-5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95E56E3-6AF0-48FC-BC27-75612B22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9A1E-48E3-4996-B840-E251923392E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F875AF-9F7A-4F1C-934C-D119044FE02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1FA3B-F71C-4996-930F-95046E10E1B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08D1F-62C3-4E60-8C37-D399D1BCB38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BC4C1-D66A-478E-B873-D6CC1EF78A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3BAAB-C4D4-4398-9368-7F08F393430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33FE0-D4BC-489E-8591-FFB0EFAA0EF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418C4-7AB9-4DA8-A3EA-B7093B94318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3965-FB08-45B8-B971-F2B8353E77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CDDB06-0AB5-43E5-92D4-91C04630E7D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B353A82-4581-4DF8-A66D-C48856731B5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2017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8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107504" y="6309320"/>
            <a:ext cx="587375" cy="54868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684BF272-735A-4879-82F5-F45F4EFB2653}" type="slidenum">
              <a:rPr lang="en-US" altLang="zh-CN" sz="2600" b="1">
                <a:solidFill>
                  <a:schemeClr val="bg1"/>
                </a:solidFill>
                <a:latin typeface="Arial" charset="0"/>
                <a:ea typeface="宋体" pitchFamily="2" charset="-122"/>
              </a:rPr>
              <a:pPr algn="ctr"/>
              <a:t>1</a:t>
            </a:fld>
            <a:endParaRPr lang="en-US" altLang="zh-CN" sz="2600" b="1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52686989</a:t>
            </a:r>
            <a:r>
              <a:rPr lang="en-US" altLang="zh-CN" dirty="0" smtClean="0"/>
              <a:t> 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月</a:t>
            </a:r>
            <a:r>
              <a:rPr lang="zh-CN" altLang="en-US" sz="3200" dirty="0" smtClean="0"/>
              <a:t>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5539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-8.63%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44219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15164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4.59%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-33.02%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121277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-21.39%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16369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-3.74%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-14.95%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129018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635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88.43%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19.14%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3732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-3.54%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-6.99%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-7.97%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6405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-13.59%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1660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13.78%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14.80%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13669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-10.56%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40152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-20.93%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318320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-9.77%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" name="AutoShape 1" descr="C:\Users\Administrator\AppData\Roaming\Tencent\Users\544216252\QQ\WinTemp\RichOle\IG(5H@QKP{S{R5)B1~95W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4" name="AutoShape 2" descr="C:\Users\Administrator\AppData\Roaming\Tencent\Users\544216252\QQ\WinTemp\RichOle\IG(5H@QKP{S{R5)B1~95W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V[PUEJ9_[`V]IF(QEH12N)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6912768" cy="3976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6145" name="Picture 1" descr="C:\Users\Administrator\AppData\Roaming\Tencent\Users\544216252\QQ\WinTemp\RichOle\E]$6CK`F2UOD)7J1RZ_2C~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6840760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755574" y="2348881"/>
          <a:ext cx="6984777" cy="3888433"/>
        </p:xfrm>
        <a:graphic>
          <a:graphicData uri="http://schemas.openxmlformats.org/drawingml/2006/table">
            <a:tbl>
              <a:tblPr/>
              <a:tblGrid>
                <a:gridCol w="1265130"/>
                <a:gridCol w="1143929"/>
                <a:gridCol w="1143930"/>
                <a:gridCol w="1143929"/>
                <a:gridCol w="1143930"/>
                <a:gridCol w="1143929"/>
              </a:tblGrid>
              <a:tr h="85964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5423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2792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-7.09%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22427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0.27%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6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1146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8502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-5.94%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6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727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-13.35%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-12.62%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6346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-0.75%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86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494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8.33%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3798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86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 smtClean="0">
                          <a:latin typeface="宋体"/>
                        </a:rPr>
                        <a:t>瑞典</a:t>
                      </a:r>
                      <a:endParaRPr lang="zh-CN" altLang="en-US" sz="1800" b="0" i="0" u="none" strike="noStrike" dirty="0">
                        <a:latin typeface="宋体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18.52%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4.35%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1581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25.68%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86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 smtClean="0">
                          <a:latin typeface="宋体"/>
                        </a:rPr>
                        <a:t>意大利</a:t>
                      </a:r>
                      <a:endParaRPr lang="zh-CN" altLang="en-US" sz="1800" b="0" i="0" u="none" strike="noStrike" dirty="0">
                        <a:latin typeface="宋体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-21.74%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55.77%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70.87%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86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-55.56%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-69.68%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86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-23.08%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-50.00%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-45.64%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2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5539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-0.95%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-8.63%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44219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-0.98%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1947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15728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4337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-20.25%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34719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-5.93%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5398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-41.23%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42082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-30.76%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-0.94%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-41.34%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27760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-29.52%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6.97%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-59.05%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988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-50.77%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15164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4.59%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-33.02%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121277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-21.39%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2834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-34.72%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23245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-14.26%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12927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-1.96%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-4.93%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100265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12.61%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-53.55%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5508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-50.49%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16369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-3.74%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-14.95%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129018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Designs\Capsules.pot</Template>
  <TotalTime>4741</TotalTime>
  <Words>496</Words>
  <Application>Microsoft Office PowerPoint</Application>
  <PresentationFormat>全屏显示(4:3)</PresentationFormat>
  <Paragraphs>233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Capsules</vt:lpstr>
      <vt:lpstr>2017年8月上海汽车市场上牌情况 及上海市场消费特点</vt:lpstr>
      <vt:lpstr>2017年8月上海各车型上牌量同比情况</vt:lpstr>
      <vt:lpstr>近两年上海车辆月度上牌数累计情况</vt:lpstr>
      <vt:lpstr>近两年上海车辆月度上牌数量情况</vt:lpstr>
      <vt:lpstr>2017年8月上海上牌进口车来源国情况 </vt:lpstr>
      <vt:lpstr>2017年8月上海国产轿车分类型上牌情况 </vt:lpstr>
      <vt:lpstr>2017年8月上海国产小客车分类型上牌情况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547</cp:revision>
  <dcterms:created xsi:type="dcterms:W3CDTF">2002-12-18T04:51:24Z</dcterms:created>
  <dcterms:modified xsi:type="dcterms:W3CDTF">2017-09-04T02:45:10Z</dcterms:modified>
</cp:coreProperties>
</file>