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1"/>
  </p:sldMasterIdLst>
  <p:notesMasterIdLst>
    <p:notesMasterId r:id="rId15"/>
  </p:notesMasterIdLst>
  <p:handoutMasterIdLst>
    <p:handoutMasterId r:id="rId16"/>
  </p:handoutMasterIdLst>
  <p:sldIdLst>
    <p:sldId id="679" r:id="rId2"/>
    <p:sldId id="680" r:id="rId3"/>
    <p:sldId id="695" r:id="rId4"/>
    <p:sldId id="696" r:id="rId5"/>
    <p:sldId id="697" r:id="rId6"/>
    <p:sldId id="692" r:id="rId7"/>
    <p:sldId id="693" r:id="rId8"/>
    <p:sldId id="694" r:id="rId9"/>
    <p:sldId id="698" r:id="rId10"/>
    <p:sldId id="699" r:id="rId11"/>
    <p:sldId id="700" r:id="rId12"/>
    <p:sldId id="636" r:id="rId13"/>
    <p:sldId id="637" r:id="rId14"/>
  </p:sldIdLst>
  <p:sldSz cx="9906000" cy="6858000" type="A4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981" userDrawn="1">
          <p15:clr>
            <a:srgbClr val="A4A3A4"/>
          </p15:clr>
        </p15:guide>
        <p15:guide id="5" pos="6114" userDrawn="1">
          <p15:clr>
            <a:srgbClr val="A4A3A4"/>
          </p15:clr>
        </p15:guide>
        <p15:guide id="6">
          <p15:clr>
            <a:srgbClr val="A4A3A4"/>
          </p15:clr>
        </p15:guide>
        <p15:guide id="7" pos="126" userDrawn="1">
          <p15:clr>
            <a:srgbClr val="A4A3A4"/>
          </p15:clr>
        </p15:guide>
        <p15:guide id="8" pos="3120">
          <p15:clr>
            <a:srgbClr val="A4A3A4"/>
          </p15:clr>
        </p15:guide>
        <p15:guide id="10" orient="horz" pos="4065" userDrawn="1">
          <p15:clr>
            <a:srgbClr val="A4A3A4"/>
          </p15:clr>
        </p15:guide>
        <p15:guide id="11" orient="horz" pos="415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M" initials="C" lastIdx="0" clrIdx="0">
    <p:extLst>
      <p:ext uri="{19B8F6BF-5375-455C-9EA6-DF929625EA0E}">
        <p15:presenceInfo xmlns:p15="http://schemas.microsoft.com/office/powerpoint/2012/main" userId="CA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BCD9F0"/>
    <a:srgbClr val="B8D7EE"/>
    <a:srgbClr val="BFDCF1"/>
    <a:srgbClr val="BDDAF0"/>
    <a:srgbClr val="B7D6ED"/>
    <a:srgbClr val="BCDAF0"/>
    <a:srgbClr val="000000"/>
    <a:srgbClr val="7F7F7F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06" autoAdjust="0"/>
    <p:restoredTop sz="95056" autoAdjust="0"/>
  </p:normalViewPr>
  <p:slideViewPr>
    <p:cSldViewPr>
      <p:cViewPr varScale="1">
        <p:scale>
          <a:sx n="84" d="100"/>
          <a:sy n="84" d="100"/>
        </p:scale>
        <p:origin x="1032" y="78"/>
      </p:cViewPr>
      <p:guideLst>
        <p:guide orient="horz" pos="981"/>
        <p:guide pos="6114"/>
        <p:guide/>
        <p:guide pos="126"/>
        <p:guide pos="3120"/>
        <p:guide orient="horz" pos="4065"/>
        <p:guide orient="horz" pos="4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C0672-9A1D-49E4-9AC5-60ECB5BB9DE7}" type="datetimeFigureOut">
              <a:rPr lang="zh-CN" altLang="en-US" smtClean="0"/>
              <a:pPr/>
              <a:t>2017/9/30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81B76-3745-4F94-971A-EF7EB41BCF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99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93C18-DA8C-4128-A6C2-E7A22FCADE8E}" type="datetimeFigureOut">
              <a:rPr lang="zh-CN" altLang="en-US" smtClean="0"/>
              <a:pPr/>
              <a:t>2017/9/30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E7C05-A6E1-4D8D-A2C1-452CA84F84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63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2245808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 userDrawn="1"/>
        </p:nvCxnSpPr>
        <p:spPr>
          <a:xfrm>
            <a:off x="0" y="2204864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1038" y="2286752"/>
            <a:ext cx="9906000" cy="4598633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571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838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799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850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8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906000" cy="2203576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038" y="5976664"/>
            <a:ext cx="9906000" cy="908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49" y="5510293"/>
            <a:ext cx="9900013" cy="1380554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  <p:sp>
        <p:nvSpPr>
          <p:cNvPr id="79" name="TextBox 78"/>
          <p:cNvSpPr txBox="1"/>
          <p:nvPr/>
        </p:nvSpPr>
        <p:spPr>
          <a:xfrm>
            <a:off x="3555486" y="1322280"/>
            <a:ext cx="607089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700" dirty="0">
                <a:solidFill>
                  <a:srgbClr val="E7212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从北京现代停产风波看韩系车未来发展</a:t>
            </a:r>
            <a:endParaRPr lang="zh-CN" altLang="en-US" sz="2700" dirty="0">
              <a:solidFill>
                <a:srgbClr val="E7212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038" y="2284210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rgbClr val="AEAEAE"/>
              </a:gs>
              <a:gs pos="100000">
                <a:srgbClr val="D1D1D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3"/>
          <p:cNvSpPr/>
          <p:nvPr/>
        </p:nvSpPr>
        <p:spPr>
          <a:xfrm>
            <a:off x="4949" y="4664250"/>
            <a:ext cx="9906000" cy="635670"/>
          </a:xfrm>
          <a:custGeom>
            <a:avLst/>
            <a:gdLst>
              <a:gd name="connsiteX0" fmla="*/ 0 w 9906000"/>
              <a:gd name="connsiteY0" fmla="*/ 0 h 648072"/>
              <a:gd name="connsiteX1" fmla="*/ 9906000 w 9906000"/>
              <a:gd name="connsiteY1" fmla="*/ 0 h 648072"/>
              <a:gd name="connsiteX2" fmla="*/ 9906000 w 9906000"/>
              <a:gd name="connsiteY2" fmla="*/ 648072 h 648072"/>
              <a:gd name="connsiteX3" fmla="*/ 0 w 9906000"/>
              <a:gd name="connsiteY3" fmla="*/ 648072 h 648072"/>
              <a:gd name="connsiteX4" fmla="*/ 0 w 9906000"/>
              <a:gd name="connsiteY4" fmla="*/ 0 h 648072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0 h 648072"/>
              <a:gd name="connsiteX1" fmla="*/ 2719388 w 9906000"/>
              <a:gd name="connsiteY1" fmla="*/ 2877 h 648072"/>
              <a:gd name="connsiteX2" fmla="*/ 9906000 w 9906000"/>
              <a:gd name="connsiteY2" fmla="*/ 0 h 648072"/>
              <a:gd name="connsiteX3" fmla="*/ 9906000 w 9906000"/>
              <a:gd name="connsiteY3" fmla="*/ 648072 h 648072"/>
              <a:gd name="connsiteX4" fmla="*/ 0 w 9906000"/>
              <a:gd name="connsiteY4" fmla="*/ 648072 h 648072"/>
              <a:gd name="connsiteX5" fmla="*/ 0 w 9906000"/>
              <a:gd name="connsiteY5" fmla="*/ 0 h 648072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9906000 w 9906000"/>
              <a:gd name="connsiteY2" fmla="*/ 1886 h 649958"/>
              <a:gd name="connsiteX3" fmla="*/ 9906000 w 9906000"/>
              <a:gd name="connsiteY3" fmla="*/ 649958 h 649958"/>
              <a:gd name="connsiteX4" fmla="*/ 0 w 9906000"/>
              <a:gd name="connsiteY4" fmla="*/ 649958 h 649958"/>
              <a:gd name="connsiteX5" fmla="*/ 0 w 9906000"/>
              <a:gd name="connsiteY5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900363 w 9906000"/>
              <a:gd name="connsiteY2" fmla="*/ 1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220961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0 h 648072"/>
              <a:gd name="connsiteX1" fmla="*/ 2486026 w 9906000"/>
              <a:gd name="connsiteY1" fmla="*/ 12402 h 648072"/>
              <a:gd name="connsiteX2" fmla="*/ 2686051 w 9906000"/>
              <a:gd name="connsiteY2" fmla="*/ 217190 h 648072"/>
              <a:gd name="connsiteX3" fmla="*/ 9906000 w 9906000"/>
              <a:gd name="connsiteY3" fmla="*/ 219075 h 648072"/>
              <a:gd name="connsiteX4" fmla="*/ 9906000 w 9906000"/>
              <a:gd name="connsiteY4" fmla="*/ 648072 h 648072"/>
              <a:gd name="connsiteX5" fmla="*/ 0 w 9906000"/>
              <a:gd name="connsiteY5" fmla="*/ 648072 h 648072"/>
              <a:gd name="connsiteX6" fmla="*/ 0 w 9906000"/>
              <a:gd name="connsiteY6" fmla="*/ 0 h 648072"/>
              <a:gd name="connsiteX0" fmla="*/ 0 w 9920288"/>
              <a:gd name="connsiteY0" fmla="*/ 6648 h 635670"/>
              <a:gd name="connsiteX1" fmla="*/ 2500314 w 9920288"/>
              <a:gd name="connsiteY1" fmla="*/ 0 h 635670"/>
              <a:gd name="connsiteX2" fmla="*/ 2700339 w 9920288"/>
              <a:gd name="connsiteY2" fmla="*/ 204788 h 635670"/>
              <a:gd name="connsiteX3" fmla="*/ 9920288 w 9920288"/>
              <a:gd name="connsiteY3" fmla="*/ 206673 h 635670"/>
              <a:gd name="connsiteX4" fmla="*/ 9920288 w 9920288"/>
              <a:gd name="connsiteY4" fmla="*/ 635670 h 635670"/>
              <a:gd name="connsiteX5" fmla="*/ 14288 w 9920288"/>
              <a:gd name="connsiteY5" fmla="*/ 635670 h 635670"/>
              <a:gd name="connsiteX6" fmla="*/ 0 w 9920288"/>
              <a:gd name="connsiteY6" fmla="*/ 6648 h 635670"/>
              <a:gd name="connsiteX0" fmla="*/ 0 w 9906000"/>
              <a:gd name="connsiteY0" fmla="*/ 6648 h 635670"/>
              <a:gd name="connsiteX1" fmla="*/ 2486026 w 9906000"/>
              <a:gd name="connsiteY1" fmla="*/ 0 h 635670"/>
              <a:gd name="connsiteX2" fmla="*/ 2686051 w 9906000"/>
              <a:gd name="connsiteY2" fmla="*/ 204788 h 635670"/>
              <a:gd name="connsiteX3" fmla="*/ 9906000 w 9906000"/>
              <a:gd name="connsiteY3" fmla="*/ 206673 h 635670"/>
              <a:gd name="connsiteX4" fmla="*/ 9906000 w 9906000"/>
              <a:gd name="connsiteY4" fmla="*/ 635670 h 635670"/>
              <a:gd name="connsiteX5" fmla="*/ 0 w 9906000"/>
              <a:gd name="connsiteY5" fmla="*/ 635670 h 635670"/>
              <a:gd name="connsiteX6" fmla="*/ 0 w 9906000"/>
              <a:gd name="connsiteY6" fmla="*/ 6648 h 63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635670">
                <a:moveTo>
                  <a:pt x="0" y="6648"/>
                </a:moveTo>
                <a:lnTo>
                  <a:pt x="2486026" y="0"/>
                </a:lnTo>
                <a:lnTo>
                  <a:pt x="2686051" y="204788"/>
                </a:lnTo>
                <a:lnTo>
                  <a:pt x="9906000" y="206673"/>
                </a:lnTo>
                <a:lnTo>
                  <a:pt x="9906000" y="635670"/>
                </a:lnTo>
                <a:lnTo>
                  <a:pt x="0" y="635670"/>
                </a:lnTo>
                <a:lnTo>
                  <a:pt x="0" y="6648"/>
                </a:lnTo>
                <a:close/>
              </a:path>
            </a:pathLst>
          </a:cu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86824" y="4986917"/>
            <a:ext cx="156966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www.chinaautomarket.com</a:t>
            </a: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082561" y="4961973"/>
            <a:ext cx="16417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VERSION 01   </a:t>
            </a:r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2017/10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71200" y="2336575"/>
            <a:ext cx="6391859" cy="2439646"/>
            <a:chOff x="1333022" y="2060848"/>
            <a:chExt cx="6391859" cy="24396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23" name="直接连接符 22"/>
            <p:cNvCxnSpPr/>
            <p:nvPr/>
          </p:nvCxnSpPr>
          <p:spPr>
            <a:xfrm flipH="1" flipV="1">
              <a:off x="5233798" y="3312608"/>
              <a:ext cx="872591" cy="97674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stCxn id="57" idx="2"/>
            </p:cNvCxnSpPr>
            <p:nvPr/>
          </p:nvCxnSpPr>
          <p:spPr>
            <a:xfrm flipH="1" flipV="1">
              <a:off x="1805237" y="3429964"/>
              <a:ext cx="651589" cy="6618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57" idx="6"/>
              <a:endCxn id="58" idx="2"/>
            </p:cNvCxnSpPr>
            <p:nvPr/>
          </p:nvCxnSpPr>
          <p:spPr>
            <a:xfrm flipV="1">
              <a:off x="2559778" y="3458814"/>
              <a:ext cx="1149584" cy="37332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57" idx="0"/>
            </p:cNvCxnSpPr>
            <p:nvPr/>
          </p:nvCxnSpPr>
          <p:spPr>
            <a:xfrm flipV="1">
              <a:off x="2508301" y="2943939"/>
              <a:ext cx="17159" cy="50073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60" idx="7"/>
              <a:endCxn id="61" idx="3"/>
            </p:cNvCxnSpPr>
            <p:nvPr/>
          </p:nvCxnSpPr>
          <p:spPr>
            <a:xfrm flipV="1">
              <a:off x="1743106" y="2885058"/>
              <a:ext cx="546358" cy="31794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56" idx="6"/>
            </p:cNvCxnSpPr>
            <p:nvPr/>
          </p:nvCxnSpPr>
          <p:spPr>
            <a:xfrm flipV="1">
              <a:off x="1963906" y="2612998"/>
              <a:ext cx="308846" cy="1589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57" idx="5"/>
            </p:cNvCxnSpPr>
            <p:nvPr/>
          </p:nvCxnSpPr>
          <p:spPr>
            <a:xfrm>
              <a:off x="2544700" y="3532545"/>
              <a:ext cx="453046" cy="30316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2763157" y="2549829"/>
              <a:ext cx="479171" cy="143422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endCxn id="58" idx="1"/>
            </p:cNvCxnSpPr>
            <p:nvPr/>
          </p:nvCxnSpPr>
          <p:spPr>
            <a:xfrm>
              <a:off x="3640719" y="3218492"/>
              <a:ext cx="88745" cy="191788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822051" y="3305877"/>
              <a:ext cx="543440" cy="11735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5008641" y="2471847"/>
              <a:ext cx="44403" cy="26587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3584689" y="3490516"/>
              <a:ext cx="158238" cy="167404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>
              <a:stCxn id="58" idx="5"/>
            </p:cNvCxnSpPr>
            <p:nvPr/>
          </p:nvCxnSpPr>
          <p:spPr>
            <a:xfrm>
              <a:off x="3826527" y="3507347"/>
              <a:ext cx="506245" cy="29530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4442909" y="3582799"/>
              <a:ext cx="176964" cy="215868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>
              <a:stCxn id="59" idx="6"/>
              <a:endCxn id="83" idx="2"/>
            </p:cNvCxnSpPr>
            <p:nvPr/>
          </p:nvCxnSpPr>
          <p:spPr>
            <a:xfrm>
              <a:off x="4475864" y="3863319"/>
              <a:ext cx="496585" cy="13239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5591653" y="3524082"/>
              <a:ext cx="442974" cy="33623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5591653" y="4127733"/>
              <a:ext cx="1275257" cy="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442495" y="2931522"/>
              <a:ext cx="549139" cy="92337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>
              <a:stCxn id="74" idx="2"/>
            </p:cNvCxnSpPr>
            <p:nvPr/>
          </p:nvCxnSpPr>
          <p:spPr>
            <a:xfrm flipH="1">
              <a:off x="5233801" y="2675494"/>
              <a:ext cx="800072" cy="31224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6249129" y="3248175"/>
              <a:ext cx="1029635" cy="19163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 flipV="1">
              <a:off x="6249129" y="3532751"/>
              <a:ext cx="617781" cy="416360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>
              <a:stCxn id="74" idx="3"/>
            </p:cNvCxnSpPr>
            <p:nvPr/>
          </p:nvCxnSpPr>
          <p:spPr>
            <a:xfrm flipH="1">
              <a:off x="5450436" y="2879141"/>
              <a:ext cx="667790" cy="798886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74" idx="1"/>
            </p:cNvCxnSpPr>
            <p:nvPr/>
          </p:nvCxnSpPr>
          <p:spPr>
            <a:xfrm flipH="1" flipV="1">
              <a:off x="5356780" y="2360547"/>
              <a:ext cx="761446" cy="111300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 flipV="1">
              <a:off x="3928700" y="2864741"/>
              <a:ext cx="416344" cy="159618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3832953" y="3873184"/>
              <a:ext cx="477749" cy="120288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>
              <a:stCxn id="83" idx="3"/>
            </p:cNvCxnSpPr>
            <p:nvPr/>
          </p:nvCxnSpPr>
          <p:spPr>
            <a:xfrm flipH="1" flipV="1">
              <a:off x="3823056" y="4186394"/>
              <a:ext cx="1244881" cy="39842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 flipV="1">
              <a:off x="2369100" y="3909594"/>
              <a:ext cx="581856" cy="144776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 flipV="1">
              <a:off x="1676868" y="3573178"/>
              <a:ext cx="492397" cy="15197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56" idx="5"/>
              <a:endCxn id="57" idx="1"/>
            </p:cNvCxnSpPr>
            <p:nvPr/>
          </p:nvCxnSpPr>
          <p:spPr>
            <a:xfrm>
              <a:off x="1938777" y="2689556"/>
              <a:ext cx="533124" cy="770189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>
              <a:stCxn id="57" idx="7"/>
            </p:cNvCxnSpPr>
            <p:nvPr/>
          </p:nvCxnSpPr>
          <p:spPr>
            <a:xfrm flipV="1">
              <a:off x="2544700" y="3112956"/>
              <a:ext cx="768874" cy="34679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2276163" y="3547106"/>
              <a:ext cx="202468" cy="179069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2735025" y="2865499"/>
              <a:ext cx="468877" cy="784635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endCxn id="85" idx="7"/>
            </p:cNvCxnSpPr>
            <p:nvPr/>
          </p:nvCxnSpPr>
          <p:spPr>
            <a:xfrm flipH="1">
              <a:off x="3816583" y="2318228"/>
              <a:ext cx="1059702" cy="28514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1792318" y="2543099"/>
              <a:ext cx="171588" cy="171587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2456825" y="3444670"/>
              <a:ext cx="102952" cy="102952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709361" y="3390181"/>
              <a:ext cx="137269" cy="137269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4304277" y="3777525"/>
              <a:ext cx="171587" cy="171587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1333022" y="3132646"/>
              <a:ext cx="480443" cy="480442"/>
            </a:xfrm>
            <a:prstGeom prst="ellipse">
              <a:avLst/>
            </a:prstGeom>
            <a:solidFill>
              <a:srgbClr val="EB94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2197691" y="2350170"/>
              <a:ext cx="626662" cy="62666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2124477" y="3681279"/>
              <a:ext cx="308857" cy="3088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201457" y="2497830"/>
              <a:ext cx="720665" cy="720665"/>
              <a:chOff x="4520100" y="3266902"/>
              <a:chExt cx="972000" cy="972000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4574052" y="3320854"/>
                <a:ext cx="864096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800" b="1" dirty="0" smtClea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Consultant</a:t>
                </a:r>
                <a:endParaRPr lang="zh-CN" altLang="en-US" sz="8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4520100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5999081" y="3275537"/>
              <a:ext cx="308856" cy="308856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7210121" y="3017991"/>
              <a:ext cx="514760" cy="514760"/>
            </a:xfrm>
            <a:prstGeom prst="ellipse">
              <a:avLst/>
            </a:prstGeom>
            <a:solidFill>
              <a:srgbClr val="EB94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6798267" y="3777525"/>
              <a:ext cx="514760" cy="514760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4860537" y="2060848"/>
              <a:ext cx="514760" cy="514760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6643125" y="3305870"/>
              <a:ext cx="106308" cy="106308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922376" y="3211323"/>
              <a:ext cx="106308" cy="106308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4972449" y="3669694"/>
              <a:ext cx="652030" cy="652029"/>
              <a:chOff x="4532828" y="3266902"/>
              <a:chExt cx="972000" cy="972000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4586780" y="3320853"/>
                <a:ext cx="864097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11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Data</a:t>
                </a:r>
                <a:endPara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4532828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2948221" y="3608244"/>
              <a:ext cx="892251" cy="892250"/>
              <a:chOff x="4532828" y="3266902"/>
              <a:chExt cx="972000" cy="972000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4586780" y="3320855"/>
                <a:ext cx="864096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900" b="1" dirty="0" smtClea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Intelligence</a:t>
                </a:r>
                <a:endParaRPr lang="zh-CN" altLang="en-US" sz="9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4532828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4338462" y="2686520"/>
              <a:ext cx="926569" cy="926569"/>
              <a:chOff x="4338462" y="2686520"/>
              <a:chExt cx="926569" cy="926569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4389892" y="2737950"/>
                <a:ext cx="823708" cy="823709"/>
              </a:xfrm>
              <a:prstGeom prst="ellipse">
                <a:avLst/>
              </a:prstGeom>
              <a:solidFill>
                <a:srgbClr val="FF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200" b="1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PowerMIS</a:t>
                </a:r>
                <a:endPara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4338462" y="2686520"/>
                <a:ext cx="926569" cy="926569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6033873" y="2387494"/>
              <a:ext cx="576000" cy="576000"/>
              <a:chOff x="6033873" y="2387494"/>
              <a:chExt cx="576000" cy="576000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6033873" y="2387494"/>
                <a:ext cx="576000" cy="576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6064493" y="2418114"/>
                <a:ext cx="514760" cy="514760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7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Research</a:t>
                </a:r>
                <a:endParaRPr lang="zh-CN" altLang="en-US" sz="7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4137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5891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9414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54616" y="1777956"/>
            <a:ext cx="6699769" cy="2992860"/>
            <a:chOff x="2054616" y="1777956"/>
            <a:chExt cx="6699769" cy="2992860"/>
          </a:xfrm>
        </p:grpSpPr>
        <p:sp>
          <p:nvSpPr>
            <p:cNvPr id="10" name="矩形 9"/>
            <p:cNvSpPr/>
            <p:nvPr/>
          </p:nvSpPr>
          <p:spPr>
            <a:xfrm>
              <a:off x="4793945" y="1970153"/>
              <a:ext cx="3960440" cy="21416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488"/>
                </a:spcAft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联系我们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邮件：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camservice@chinaautomarket.com</a:t>
              </a: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电话：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+8621-6481 1040-8093</a:t>
              </a: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传真：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+8621-6481 0943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地址：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上海市中山西路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2025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号永升大厦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2418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室 </a:t>
              </a: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054616" y="2308017"/>
              <a:ext cx="1643399" cy="1696716"/>
              <a:chOff x="2032703" y="2708920"/>
              <a:chExt cx="1643399" cy="169671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39767" y="2708920"/>
                <a:ext cx="1429270" cy="1429270"/>
              </a:xfrm>
              <a:prstGeom prst="rect">
                <a:avLst/>
              </a:prstGeom>
            </p:spPr>
          </p:pic>
          <p:sp>
            <p:nvSpPr>
              <p:cNvPr id="14" name="矩形 13"/>
              <p:cNvSpPr/>
              <p:nvPr/>
            </p:nvSpPr>
            <p:spPr>
              <a:xfrm>
                <a:off x="2032703" y="4138190"/>
                <a:ext cx="1643399" cy="2674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138" dirty="0">
                    <a:latin typeface="Arial" panose="020B0604020202020204" pitchFamily="34" charset="0"/>
                    <a:ea typeface="微软雅黑" panose="020B0503020204020204" pitchFamily="34" charset="-122"/>
                  </a:rPr>
                  <a:t>扫码关注微信公众平台</a:t>
                </a:r>
              </a:p>
            </p:txBody>
          </p:sp>
        </p:grpSp>
        <p:cxnSp>
          <p:nvCxnSpPr>
            <p:cNvPr id="3" name="直接连接符 2"/>
            <p:cNvCxnSpPr/>
            <p:nvPr/>
          </p:nvCxnSpPr>
          <p:spPr>
            <a:xfrm>
              <a:off x="4686881" y="1777956"/>
              <a:ext cx="0" cy="299286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1268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38" y="2284210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chemeClr val="tx1">
                  <a:lumMod val="85000"/>
                  <a:lumOff val="15000"/>
                  <a:tint val="44500"/>
                  <a:satMod val="160000"/>
                </a:schemeClr>
              </a:gs>
              <a:gs pos="100000">
                <a:schemeClr val="tx1">
                  <a:lumMod val="85000"/>
                  <a:lumOff val="15000"/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-15552" y="2276872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rgbClr val="AEAEAE"/>
              </a:gs>
              <a:gs pos="100000">
                <a:srgbClr val="D1D1D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矩形 3"/>
          <p:cNvSpPr/>
          <p:nvPr/>
        </p:nvSpPr>
        <p:spPr>
          <a:xfrm>
            <a:off x="0" y="4653136"/>
            <a:ext cx="9906000" cy="635670"/>
          </a:xfrm>
          <a:custGeom>
            <a:avLst/>
            <a:gdLst>
              <a:gd name="connsiteX0" fmla="*/ 0 w 9906000"/>
              <a:gd name="connsiteY0" fmla="*/ 0 h 648072"/>
              <a:gd name="connsiteX1" fmla="*/ 9906000 w 9906000"/>
              <a:gd name="connsiteY1" fmla="*/ 0 h 648072"/>
              <a:gd name="connsiteX2" fmla="*/ 9906000 w 9906000"/>
              <a:gd name="connsiteY2" fmla="*/ 648072 h 648072"/>
              <a:gd name="connsiteX3" fmla="*/ 0 w 9906000"/>
              <a:gd name="connsiteY3" fmla="*/ 648072 h 648072"/>
              <a:gd name="connsiteX4" fmla="*/ 0 w 9906000"/>
              <a:gd name="connsiteY4" fmla="*/ 0 h 648072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0 h 648072"/>
              <a:gd name="connsiteX1" fmla="*/ 2719388 w 9906000"/>
              <a:gd name="connsiteY1" fmla="*/ 2877 h 648072"/>
              <a:gd name="connsiteX2" fmla="*/ 9906000 w 9906000"/>
              <a:gd name="connsiteY2" fmla="*/ 0 h 648072"/>
              <a:gd name="connsiteX3" fmla="*/ 9906000 w 9906000"/>
              <a:gd name="connsiteY3" fmla="*/ 648072 h 648072"/>
              <a:gd name="connsiteX4" fmla="*/ 0 w 9906000"/>
              <a:gd name="connsiteY4" fmla="*/ 648072 h 648072"/>
              <a:gd name="connsiteX5" fmla="*/ 0 w 9906000"/>
              <a:gd name="connsiteY5" fmla="*/ 0 h 648072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9906000 w 9906000"/>
              <a:gd name="connsiteY2" fmla="*/ 1886 h 649958"/>
              <a:gd name="connsiteX3" fmla="*/ 9906000 w 9906000"/>
              <a:gd name="connsiteY3" fmla="*/ 649958 h 649958"/>
              <a:gd name="connsiteX4" fmla="*/ 0 w 9906000"/>
              <a:gd name="connsiteY4" fmla="*/ 649958 h 649958"/>
              <a:gd name="connsiteX5" fmla="*/ 0 w 9906000"/>
              <a:gd name="connsiteY5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900363 w 9906000"/>
              <a:gd name="connsiteY2" fmla="*/ 1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220961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0 h 648072"/>
              <a:gd name="connsiteX1" fmla="*/ 2486026 w 9906000"/>
              <a:gd name="connsiteY1" fmla="*/ 12402 h 648072"/>
              <a:gd name="connsiteX2" fmla="*/ 2686051 w 9906000"/>
              <a:gd name="connsiteY2" fmla="*/ 217190 h 648072"/>
              <a:gd name="connsiteX3" fmla="*/ 9906000 w 9906000"/>
              <a:gd name="connsiteY3" fmla="*/ 219075 h 648072"/>
              <a:gd name="connsiteX4" fmla="*/ 9906000 w 9906000"/>
              <a:gd name="connsiteY4" fmla="*/ 648072 h 648072"/>
              <a:gd name="connsiteX5" fmla="*/ 0 w 9906000"/>
              <a:gd name="connsiteY5" fmla="*/ 648072 h 648072"/>
              <a:gd name="connsiteX6" fmla="*/ 0 w 9906000"/>
              <a:gd name="connsiteY6" fmla="*/ 0 h 648072"/>
              <a:gd name="connsiteX0" fmla="*/ 0 w 9920288"/>
              <a:gd name="connsiteY0" fmla="*/ 6648 h 635670"/>
              <a:gd name="connsiteX1" fmla="*/ 2500314 w 9920288"/>
              <a:gd name="connsiteY1" fmla="*/ 0 h 635670"/>
              <a:gd name="connsiteX2" fmla="*/ 2700339 w 9920288"/>
              <a:gd name="connsiteY2" fmla="*/ 204788 h 635670"/>
              <a:gd name="connsiteX3" fmla="*/ 9920288 w 9920288"/>
              <a:gd name="connsiteY3" fmla="*/ 206673 h 635670"/>
              <a:gd name="connsiteX4" fmla="*/ 9920288 w 9920288"/>
              <a:gd name="connsiteY4" fmla="*/ 635670 h 635670"/>
              <a:gd name="connsiteX5" fmla="*/ 14288 w 9920288"/>
              <a:gd name="connsiteY5" fmla="*/ 635670 h 635670"/>
              <a:gd name="connsiteX6" fmla="*/ 0 w 9920288"/>
              <a:gd name="connsiteY6" fmla="*/ 6648 h 635670"/>
              <a:gd name="connsiteX0" fmla="*/ 0 w 9906000"/>
              <a:gd name="connsiteY0" fmla="*/ 6648 h 635670"/>
              <a:gd name="connsiteX1" fmla="*/ 2486026 w 9906000"/>
              <a:gd name="connsiteY1" fmla="*/ 0 h 635670"/>
              <a:gd name="connsiteX2" fmla="*/ 2686051 w 9906000"/>
              <a:gd name="connsiteY2" fmla="*/ 204788 h 635670"/>
              <a:gd name="connsiteX3" fmla="*/ 9906000 w 9906000"/>
              <a:gd name="connsiteY3" fmla="*/ 206673 h 635670"/>
              <a:gd name="connsiteX4" fmla="*/ 9906000 w 9906000"/>
              <a:gd name="connsiteY4" fmla="*/ 635670 h 635670"/>
              <a:gd name="connsiteX5" fmla="*/ 0 w 9906000"/>
              <a:gd name="connsiteY5" fmla="*/ 635670 h 635670"/>
              <a:gd name="connsiteX6" fmla="*/ 0 w 9906000"/>
              <a:gd name="connsiteY6" fmla="*/ 6648 h 63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635670">
                <a:moveTo>
                  <a:pt x="0" y="6648"/>
                </a:moveTo>
                <a:lnTo>
                  <a:pt x="2486026" y="0"/>
                </a:lnTo>
                <a:lnTo>
                  <a:pt x="2686051" y="204788"/>
                </a:lnTo>
                <a:lnTo>
                  <a:pt x="9906000" y="206673"/>
                </a:lnTo>
                <a:lnTo>
                  <a:pt x="9906000" y="635670"/>
                </a:lnTo>
                <a:lnTo>
                  <a:pt x="0" y="635670"/>
                </a:lnTo>
                <a:lnTo>
                  <a:pt x="0" y="6648"/>
                </a:lnTo>
                <a:close/>
              </a:path>
            </a:pathLst>
          </a:custGeom>
          <a:solidFill>
            <a:srgbClr val="E72129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055142" y="4386196"/>
            <a:ext cx="26859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THANK  YOU</a:t>
            </a:r>
            <a:endParaRPr lang="zh-CN" altLang="en-US" sz="3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52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25608" y="404664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302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367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86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559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723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85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085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361485"/>
      </p:ext>
    </p:extLst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53921</TotalTime>
  <Words>56</Words>
  <Application>Microsoft Office PowerPoint</Application>
  <PresentationFormat>A4 纸张(210x297 毫米)</PresentationFormat>
  <Paragraphs>15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宋体</vt:lpstr>
      <vt:lpstr>微软雅黑</vt:lpstr>
      <vt:lpstr>Arial</vt:lpstr>
      <vt:lpstr>Calibri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CAM</dc:creator>
  <cp:lastModifiedBy>zz</cp:lastModifiedBy>
  <cp:revision>8082</cp:revision>
  <cp:lastPrinted>2016-08-18T05:59:21Z</cp:lastPrinted>
  <dcterms:created xsi:type="dcterms:W3CDTF">2013-12-03T00:55:47Z</dcterms:created>
  <dcterms:modified xsi:type="dcterms:W3CDTF">2017-09-30T01:02:36Z</dcterms:modified>
</cp:coreProperties>
</file>