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6.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4.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18.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19.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2.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3.xml" ContentType="application/vnd.openxmlformats-officedocument.presentationml.notesSlide+xml"/>
  <Override PartName="/ppt/charts/chart23.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24.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25.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26.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4.xml" ContentType="application/vnd.openxmlformats-officedocument.presentationml.notesSlide+xml"/>
  <Override PartName="/ppt/charts/chart27.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28.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29.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0.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1.xml" ContentType="application/vnd.openxmlformats-officedocument.drawingml.chart+xml"/>
  <Override PartName="/ppt/drawings/drawing15.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0"/>
  </p:notesMasterIdLst>
  <p:handoutMasterIdLst>
    <p:handoutMasterId r:id="rId41"/>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881" r:id="rId20"/>
    <p:sldId id="882" r:id="rId21"/>
    <p:sldId id="929" r:id="rId22"/>
    <p:sldId id="885" r:id="rId23"/>
    <p:sldId id="886" r:id="rId24"/>
    <p:sldId id="931" r:id="rId25"/>
    <p:sldId id="889" r:id="rId26"/>
    <p:sldId id="890" r:id="rId27"/>
    <p:sldId id="933" r:id="rId28"/>
    <p:sldId id="893" r:id="rId29"/>
    <p:sldId id="894" r:id="rId30"/>
    <p:sldId id="895" r:id="rId31"/>
    <p:sldId id="920" r:id="rId32"/>
    <p:sldId id="897" r:id="rId33"/>
    <p:sldId id="898" r:id="rId34"/>
    <p:sldId id="922" r:id="rId35"/>
    <p:sldId id="923" r:id="rId36"/>
    <p:sldId id="924" r:id="rId37"/>
    <p:sldId id="925" r:id="rId38"/>
    <p:sldId id="532" r:id="rId39"/>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275C9D"/>
    <a:srgbClr val="1F497D"/>
    <a:srgbClr val="FF5C00"/>
    <a:srgbClr val="FF9933"/>
    <a:srgbClr val="5F5F5F"/>
    <a:srgbClr val="00A4DE"/>
    <a:srgbClr val="000000"/>
    <a:srgbClr val="E8E8EF"/>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varScale="1">
        <p:scale>
          <a:sx n="115" d="100"/>
          <a:sy n="115" d="100"/>
        </p:scale>
        <p:origin x="1188" y="102"/>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0.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A366-47E5-9E84-91ECB2DB5FCF}"/>
              </c:ext>
            </c:extLst>
          </c:dPt>
          <c:dPt>
            <c:idx val="2"/>
            <c:marker>
              <c:symbol val="circle"/>
              <c:size val="10"/>
            </c:marker>
            <c:bubble3D val="0"/>
            <c:extLst>
              <c:ext xmlns:c16="http://schemas.microsoft.com/office/drawing/2014/chart" uri="{C3380CC4-5D6E-409C-BE32-E72D297353CC}">
                <c16:uniqueId val="{00000002-A366-47E5-9E84-91ECB2DB5FCF}"/>
              </c:ext>
            </c:extLst>
          </c:dPt>
          <c:dPt>
            <c:idx val="4"/>
            <c:marker>
              <c:symbol val="circle"/>
              <c:size val="10"/>
            </c:marker>
            <c:bubble3D val="0"/>
            <c:extLst>
              <c:ext xmlns:c16="http://schemas.microsoft.com/office/drawing/2014/chart" uri="{C3380CC4-5D6E-409C-BE32-E72D297353CC}">
                <c16:uniqueId val="{00000003-A366-47E5-9E84-91ECB2DB5FCF}"/>
              </c:ext>
            </c:extLst>
          </c:dPt>
          <c:dPt>
            <c:idx val="6"/>
            <c:marker>
              <c:symbol val="circle"/>
              <c:size val="10"/>
            </c:marker>
            <c:bubble3D val="0"/>
            <c:extLst>
              <c:ext xmlns:c16="http://schemas.microsoft.com/office/drawing/2014/chart" uri="{C3380CC4-5D6E-409C-BE32-E72D297353CC}">
                <c16:uniqueId val="{00000004-A366-47E5-9E84-91ECB2DB5FCF}"/>
              </c:ext>
            </c:extLst>
          </c:dPt>
          <c:dPt>
            <c:idx val="8"/>
            <c:marker>
              <c:symbol val="circle"/>
              <c:size val="10"/>
            </c:marker>
            <c:bubble3D val="0"/>
            <c:extLst>
              <c:ext xmlns:c16="http://schemas.microsoft.com/office/drawing/2014/chart" uri="{C3380CC4-5D6E-409C-BE32-E72D297353CC}">
                <c16:uniqueId val="{00000005-A366-47E5-9E84-91ECB2DB5FCF}"/>
              </c:ext>
            </c:extLst>
          </c:dPt>
          <c:dPt>
            <c:idx val="10"/>
            <c:marker>
              <c:symbol val="circle"/>
              <c:size val="10"/>
            </c:marker>
            <c:bubble3D val="0"/>
            <c:extLst>
              <c:ext xmlns:c16="http://schemas.microsoft.com/office/drawing/2014/chart" uri="{C3380CC4-5D6E-409C-BE32-E72D297353CC}">
                <c16:uniqueId val="{00000006-A366-47E5-9E84-91ECB2DB5FCF}"/>
              </c:ext>
            </c:extLst>
          </c:dPt>
          <c:dPt>
            <c:idx val="12"/>
            <c:marker>
              <c:symbol val="circle"/>
              <c:size val="10"/>
            </c:marker>
            <c:bubble3D val="0"/>
            <c:extLst>
              <c:ext xmlns:c16="http://schemas.microsoft.com/office/drawing/2014/chart" uri="{C3380CC4-5D6E-409C-BE32-E72D297353CC}">
                <c16:uniqueId val="{00000007-A366-47E5-9E84-91ECB2DB5FCF}"/>
              </c:ext>
            </c:extLst>
          </c:dPt>
          <c:dPt>
            <c:idx val="14"/>
            <c:marker>
              <c:symbol val="circle"/>
              <c:size val="9"/>
            </c:marker>
            <c:bubble3D val="0"/>
            <c:extLst>
              <c:ext xmlns:c16="http://schemas.microsoft.com/office/drawing/2014/chart" uri="{C3380CC4-5D6E-409C-BE32-E72D297353CC}">
                <c16:uniqueId val="{00000008-A366-47E5-9E84-91ECB2DB5FCF}"/>
              </c:ext>
            </c:extLst>
          </c:dPt>
          <c:dPt>
            <c:idx val="16"/>
            <c:marker>
              <c:symbol val="circle"/>
              <c:size val="10"/>
            </c:marker>
            <c:bubble3D val="0"/>
            <c:extLst>
              <c:ext xmlns:c16="http://schemas.microsoft.com/office/drawing/2014/chart" uri="{C3380CC4-5D6E-409C-BE32-E72D297353CC}">
                <c16:uniqueId val="{00000009-A366-47E5-9E84-91ECB2DB5FCF}"/>
              </c:ext>
            </c:extLst>
          </c:dPt>
          <c:dPt>
            <c:idx val="18"/>
            <c:marker>
              <c:symbol val="circle"/>
              <c:size val="10"/>
            </c:marker>
            <c:bubble3D val="0"/>
            <c:extLst>
              <c:ext xmlns:c16="http://schemas.microsoft.com/office/drawing/2014/chart" uri="{C3380CC4-5D6E-409C-BE32-E72D297353CC}">
                <c16:uniqueId val="{0000000A-A366-47E5-9E84-91ECB2DB5FCF}"/>
              </c:ext>
            </c:extLst>
          </c:dPt>
          <c:dPt>
            <c:idx val="20"/>
            <c:marker>
              <c:symbol val="circle"/>
              <c:size val="10"/>
            </c:marker>
            <c:bubble3D val="0"/>
            <c:extLst>
              <c:ext xmlns:c16="http://schemas.microsoft.com/office/drawing/2014/chart" uri="{C3380CC4-5D6E-409C-BE32-E72D297353CC}">
                <c16:uniqueId val="{0000000B-A366-47E5-9E84-91ECB2DB5FCF}"/>
              </c:ext>
            </c:extLst>
          </c:dPt>
          <c:dPt>
            <c:idx val="22"/>
            <c:marker>
              <c:symbol val="circle"/>
              <c:size val="10"/>
            </c:marker>
            <c:bubble3D val="0"/>
            <c:extLst>
              <c:ext xmlns:c16="http://schemas.microsoft.com/office/drawing/2014/chart" uri="{C3380CC4-5D6E-409C-BE32-E72D297353CC}">
                <c16:uniqueId val="{0000000C-A366-47E5-9E84-91ECB2DB5FCF}"/>
              </c:ext>
            </c:extLst>
          </c:dPt>
          <c:dPt>
            <c:idx val="24"/>
            <c:marker>
              <c:symbol val="circle"/>
              <c:size val="10"/>
            </c:marker>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extLst>
              <c:ext xmlns:c16="http://schemas.microsoft.com/office/drawing/2014/chart" uri="{C3380CC4-5D6E-409C-BE32-E72D297353CC}">
                <c16:uniqueId val="{00000010-A366-47E5-9E84-91ECB2DB5FCF}"/>
              </c:ext>
            </c:extLst>
          </c:dPt>
          <c:dPt>
            <c:idx val="3"/>
            <c:marker>
              <c:symbol val="circle"/>
              <c:size val="7"/>
            </c:marker>
            <c:bubble3D val="0"/>
            <c:extLst>
              <c:ext xmlns:c16="http://schemas.microsoft.com/office/drawing/2014/chart" uri="{C3380CC4-5D6E-409C-BE32-E72D297353CC}">
                <c16:uniqueId val="{00000011-A366-47E5-9E84-91ECB2DB5FCF}"/>
              </c:ext>
            </c:extLst>
          </c:dPt>
          <c:dPt>
            <c:idx val="5"/>
            <c:marker>
              <c:symbol val="circle"/>
              <c:size val="7"/>
            </c:marker>
            <c:bubble3D val="0"/>
            <c:extLst>
              <c:ext xmlns:c16="http://schemas.microsoft.com/office/drawing/2014/chart" uri="{C3380CC4-5D6E-409C-BE32-E72D297353CC}">
                <c16:uniqueId val="{00000012-A366-47E5-9E84-91ECB2DB5FCF}"/>
              </c:ext>
            </c:extLst>
          </c:dPt>
          <c:dPt>
            <c:idx val="7"/>
            <c:marker>
              <c:symbol val="circle"/>
              <c:size val="7"/>
            </c:marker>
            <c:bubble3D val="0"/>
            <c:extLst>
              <c:ext xmlns:c16="http://schemas.microsoft.com/office/drawing/2014/chart" uri="{C3380CC4-5D6E-409C-BE32-E72D297353CC}">
                <c16:uniqueId val="{00000013-A366-47E5-9E84-91ECB2DB5FCF}"/>
              </c:ext>
            </c:extLst>
          </c:dPt>
          <c:dPt>
            <c:idx val="9"/>
            <c:marker>
              <c:symbol val="circle"/>
              <c:size val="7"/>
            </c:marker>
            <c:bubble3D val="0"/>
            <c:extLst>
              <c:ext xmlns:c16="http://schemas.microsoft.com/office/drawing/2014/chart" uri="{C3380CC4-5D6E-409C-BE32-E72D297353CC}">
                <c16:uniqueId val="{00000014-A366-47E5-9E84-91ECB2DB5FCF}"/>
              </c:ext>
            </c:extLst>
          </c:dPt>
          <c:dPt>
            <c:idx val="11"/>
            <c:marker>
              <c:symbol val="circle"/>
              <c:size val="7"/>
            </c:marker>
            <c:bubble3D val="0"/>
            <c:extLst>
              <c:ext xmlns:c16="http://schemas.microsoft.com/office/drawing/2014/chart" uri="{C3380CC4-5D6E-409C-BE32-E72D297353CC}">
                <c16:uniqueId val="{00000015-A366-47E5-9E84-91ECB2DB5FCF}"/>
              </c:ext>
            </c:extLst>
          </c:dPt>
          <c:dPt>
            <c:idx val="13"/>
            <c:marker>
              <c:symbol val="circle"/>
              <c:size val="7"/>
            </c:marker>
            <c:bubble3D val="0"/>
            <c:extLst>
              <c:ext xmlns:c16="http://schemas.microsoft.com/office/drawing/2014/chart" uri="{C3380CC4-5D6E-409C-BE32-E72D297353CC}">
                <c16:uniqueId val="{00000016-A366-47E5-9E84-91ECB2DB5FCF}"/>
              </c:ext>
            </c:extLst>
          </c:dPt>
          <c:dPt>
            <c:idx val="15"/>
            <c:marker>
              <c:symbol val="circle"/>
              <c:size val="7"/>
            </c:marker>
            <c:bubble3D val="0"/>
            <c:extLst>
              <c:ext xmlns:c16="http://schemas.microsoft.com/office/drawing/2014/chart" uri="{C3380CC4-5D6E-409C-BE32-E72D297353CC}">
                <c16:uniqueId val="{00000017-A366-47E5-9E84-91ECB2DB5FCF}"/>
              </c:ext>
            </c:extLst>
          </c:dPt>
          <c:dPt>
            <c:idx val="17"/>
            <c:marker>
              <c:symbol val="circle"/>
              <c:size val="7"/>
            </c:marker>
            <c:bubble3D val="0"/>
            <c:extLst>
              <c:ext xmlns:c16="http://schemas.microsoft.com/office/drawing/2014/chart" uri="{C3380CC4-5D6E-409C-BE32-E72D297353CC}">
                <c16:uniqueId val="{00000018-A366-47E5-9E84-91ECB2DB5FCF}"/>
              </c:ext>
            </c:extLst>
          </c:dPt>
          <c:dPt>
            <c:idx val="19"/>
            <c:marker>
              <c:symbol val="circle"/>
              <c:size val="7"/>
            </c:marker>
            <c:bubble3D val="0"/>
            <c:extLst>
              <c:ext xmlns:c16="http://schemas.microsoft.com/office/drawing/2014/chart" uri="{C3380CC4-5D6E-409C-BE32-E72D297353CC}">
                <c16:uniqueId val="{00000019-A366-47E5-9E84-91ECB2DB5FCF}"/>
              </c:ext>
            </c:extLst>
          </c:dPt>
          <c:dPt>
            <c:idx val="21"/>
            <c:marker>
              <c:symbol val="circle"/>
              <c:size val="7"/>
            </c:marker>
            <c:bubble3D val="0"/>
            <c:extLst>
              <c:ext xmlns:c16="http://schemas.microsoft.com/office/drawing/2014/chart" uri="{C3380CC4-5D6E-409C-BE32-E72D297353CC}">
                <c16:uniqueId val="{0000001A-A366-47E5-9E84-91ECB2DB5FCF}"/>
              </c:ext>
            </c:extLst>
          </c:dPt>
          <c:dPt>
            <c:idx val="23"/>
            <c:marker>
              <c:symbol val="circle"/>
              <c:size val="7"/>
            </c:marker>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D-A366-47E5-9E84-91ECB2DB5FCF}"/>
              </c:ext>
            </c:extLst>
          </c:dPt>
          <c:dPt>
            <c:idx val="3"/>
            <c:marker>
              <c:symbol val="circle"/>
              <c:size val="7"/>
            </c:marker>
            <c:bubble3D val="0"/>
            <c:extLst>
              <c:ext xmlns:c16="http://schemas.microsoft.com/office/drawing/2014/chart" uri="{C3380CC4-5D6E-409C-BE32-E72D297353CC}">
                <c16:uniqueId val="{0000001E-A366-47E5-9E84-91ECB2DB5FCF}"/>
              </c:ext>
            </c:extLst>
          </c:dPt>
          <c:dPt>
            <c:idx val="5"/>
            <c:marker>
              <c:symbol val="circle"/>
              <c:size val="7"/>
            </c:marker>
            <c:bubble3D val="0"/>
            <c:extLst>
              <c:ext xmlns:c16="http://schemas.microsoft.com/office/drawing/2014/chart" uri="{C3380CC4-5D6E-409C-BE32-E72D297353CC}">
                <c16:uniqueId val="{0000001F-A366-47E5-9E84-91ECB2DB5FCF}"/>
              </c:ext>
            </c:extLst>
          </c:dPt>
          <c:dPt>
            <c:idx val="7"/>
            <c:marker>
              <c:symbol val="circle"/>
              <c:size val="7"/>
            </c:marker>
            <c:bubble3D val="0"/>
            <c:extLst>
              <c:ext xmlns:c16="http://schemas.microsoft.com/office/drawing/2014/chart" uri="{C3380CC4-5D6E-409C-BE32-E72D297353CC}">
                <c16:uniqueId val="{00000020-A366-47E5-9E84-91ECB2DB5FCF}"/>
              </c:ext>
            </c:extLst>
          </c:dPt>
          <c:dPt>
            <c:idx val="9"/>
            <c:marker>
              <c:symbol val="circle"/>
              <c:size val="7"/>
            </c:marker>
            <c:bubble3D val="0"/>
            <c:extLst>
              <c:ext xmlns:c16="http://schemas.microsoft.com/office/drawing/2014/chart" uri="{C3380CC4-5D6E-409C-BE32-E72D297353CC}">
                <c16:uniqueId val="{00000021-A366-47E5-9E84-91ECB2DB5FCF}"/>
              </c:ext>
            </c:extLst>
          </c:dPt>
          <c:dPt>
            <c:idx val="11"/>
            <c:marker>
              <c:symbol val="circle"/>
              <c:size val="7"/>
            </c:marker>
            <c:bubble3D val="0"/>
            <c:extLst>
              <c:ext xmlns:c16="http://schemas.microsoft.com/office/drawing/2014/chart" uri="{C3380CC4-5D6E-409C-BE32-E72D297353CC}">
                <c16:uniqueId val="{00000022-A366-47E5-9E84-91ECB2DB5FCF}"/>
              </c:ext>
            </c:extLst>
          </c:dPt>
          <c:dPt>
            <c:idx val="13"/>
            <c:marker>
              <c:symbol val="circle"/>
              <c:size val="7"/>
            </c:marker>
            <c:bubble3D val="0"/>
            <c:extLst>
              <c:ext xmlns:c16="http://schemas.microsoft.com/office/drawing/2014/chart" uri="{C3380CC4-5D6E-409C-BE32-E72D297353CC}">
                <c16:uniqueId val="{00000023-A366-47E5-9E84-91ECB2DB5FCF}"/>
              </c:ext>
            </c:extLst>
          </c:dPt>
          <c:dPt>
            <c:idx val="15"/>
            <c:marker>
              <c:symbol val="circle"/>
              <c:size val="7"/>
            </c:marker>
            <c:bubble3D val="0"/>
            <c:extLst>
              <c:ext xmlns:c16="http://schemas.microsoft.com/office/drawing/2014/chart" uri="{C3380CC4-5D6E-409C-BE32-E72D297353CC}">
                <c16:uniqueId val="{00000024-A366-47E5-9E84-91ECB2DB5FCF}"/>
              </c:ext>
            </c:extLst>
          </c:dPt>
          <c:dPt>
            <c:idx val="17"/>
            <c:marker>
              <c:symbol val="circle"/>
              <c:size val="7"/>
            </c:marker>
            <c:bubble3D val="0"/>
            <c:extLst>
              <c:ext xmlns:c16="http://schemas.microsoft.com/office/drawing/2014/chart" uri="{C3380CC4-5D6E-409C-BE32-E72D297353CC}">
                <c16:uniqueId val="{00000025-A366-47E5-9E84-91ECB2DB5FCF}"/>
              </c:ext>
            </c:extLst>
          </c:dPt>
          <c:dPt>
            <c:idx val="19"/>
            <c:marker>
              <c:symbol val="circle"/>
              <c:size val="7"/>
            </c:marker>
            <c:bubble3D val="0"/>
            <c:extLst>
              <c:ext xmlns:c16="http://schemas.microsoft.com/office/drawing/2014/chart" uri="{C3380CC4-5D6E-409C-BE32-E72D297353CC}">
                <c16:uniqueId val="{00000026-A366-47E5-9E84-91ECB2DB5FCF}"/>
              </c:ext>
            </c:extLst>
          </c:dPt>
          <c:dPt>
            <c:idx val="21"/>
            <c:marker>
              <c:symbol val="circle"/>
              <c:size val="7"/>
            </c:marker>
            <c:bubble3D val="0"/>
            <c:extLst>
              <c:ext xmlns:c16="http://schemas.microsoft.com/office/drawing/2014/chart" uri="{C3380CC4-5D6E-409C-BE32-E72D297353CC}">
                <c16:uniqueId val="{00000027-A366-47E5-9E84-91ECB2DB5FCF}"/>
              </c:ext>
            </c:extLst>
          </c:dPt>
          <c:dPt>
            <c:idx val="23"/>
            <c:marker>
              <c:symbol val="circle"/>
              <c:size val="7"/>
            </c:marker>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A-A366-47E5-9E84-91ECB2DB5FCF}"/>
              </c:ext>
            </c:extLst>
          </c:dPt>
          <c:dPt>
            <c:idx val="3"/>
            <c:marker>
              <c:symbol val="circle"/>
              <c:size val="7"/>
            </c:marker>
            <c:bubble3D val="0"/>
            <c:extLst>
              <c:ext xmlns:c16="http://schemas.microsoft.com/office/drawing/2014/chart" uri="{C3380CC4-5D6E-409C-BE32-E72D297353CC}">
                <c16:uniqueId val="{0000002B-A366-47E5-9E84-91ECB2DB5FCF}"/>
              </c:ext>
            </c:extLst>
          </c:dPt>
          <c:dPt>
            <c:idx val="5"/>
            <c:marker>
              <c:symbol val="circle"/>
              <c:size val="7"/>
            </c:marker>
            <c:bubble3D val="0"/>
            <c:extLst>
              <c:ext xmlns:c16="http://schemas.microsoft.com/office/drawing/2014/chart" uri="{C3380CC4-5D6E-409C-BE32-E72D297353CC}">
                <c16:uniqueId val="{0000002C-A366-47E5-9E84-91ECB2DB5FCF}"/>
              </c:ext>
            </c:extLst>
          </c:dPt>
          <c:dPt>
            <c:idx val="7"/>
            <c:marker>
              <c:symbol val="circle"/>
              <c:size val="7"/>
            </c:marker>
            <c:bubble3D val="0"/>
            <c:extLst>
              <c:ext xmlns:c16="http://schemas.microsoft.com/office/drawing/2014/chart" uri="{C3380CC4-5D6E-409C-BE32-E72D297353CC}">
                <c16:uniqueId val="{0000002D-A366-47E5-9E84-91ECB2DB5FCF}"/>
              </c:ext>
            </c:extLst>
          </c:dPt>
          <c:dPt>
            <c:idx val="9"/>
            <c:marker>
              <c:symbol val="circle"/>
              <c:size val="7"/>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dLbls>
            <c:dLbl>
              <c:idx val="1"/>
              <c:delete val="1"/>
              <c:extLst>
                <c:ext xmlns:c15="http://schemas.microsoft.com/office/drawing/2012/chart" uri="{CE6537A1-D6FC-4f65-9D91-7224C49458BB}"/>
                <c:ext xmlns:c16="http://schemas.microsoft.com/office/drawing/2014/chart" uri="{C3380CC4-5D6E-409C-BE32-E72D297353CC}">
                  <c16:uniqueId val="{0000002A-A366-47E5-9E84-91ECB2DB5FCF}"/>
                </c:ext>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A366-47E5-9E84-91ECB2DB5FCF}"/>
                </c:ext>
              </c:extLst>
            </c:dLbl>
            <c:dLbl>
              <c:idx val="3"/>
              <c:delete val="1"/>
              <c:extLst>
                <c:ext xmlns:c15="http://schemas.microsoft.com/office/drawing/2012/chart" uri="{CE6537A1-D6FC-4f65-9D91-7224C49458BB}"/>
                <c:ext xmlns:c16="http://schemas.microsoft.com/office/drawing/2014/chart" uri="{C3380CC4-5D6E-409C-BE32-E72D297353CC}">
                  <c16:uniqueId val="{0000002B-A366-47E5-9E84-91ECB2DB5FCF}"/>
                </c:ext>
              </c:extLst>
            </c:dLbl>
            <c:dLbl>
              <c:idx val="5"/>
              <c:delete val="1"/>
              <c:extLst>
                <c:ext xmlns:c15="http://schemas.microsoft.com/office/drawing/2012/chart" uri="{CE6537A1-D6FC-4f65-9D91-7224C49458BB}"/>
                <c:ext xmlns:c16="http://schemas.microsoft.com/office/drawing/2014/chart" uri="{C3380CC4-5D6E-409C-BE32-E72D297353CC}">
                  <c16:uniqueId val="{0000002C-A366-47E5-9E84-91ECB2DB5FCF}"/>
                </c:ext>
              </c:extLst>
            </c:dLbl>
            <c:dLbl>
              <c:idx val="7"/>
              <c:delete val="1"/>
              <c:extLst>
                <c:ext xmlns:c15="http://schemas.microsoft.com/office/drawing/2012/chart" uri="{CE6537A1-D6FC-4f65-9D91-7224C49458BB}"/>
                <c:ext xmlns:c16="http://schemas.microsoft.com/office/drawing/2014/chart" uri="{C3380CC4-5D6E-409C-BE32-E72D297353CC}">
                  <c16:uniqueId val="{0000002D-A366-47E5-9E84-91ECB2DB5FCF}"/>
                </c:ext>
              </c:extLst>
            </c:dLbl>
            <c:dLbl>
              <c:idx val="9"/>
              <c:delete val="1"/>
              <c:extLst>
                <c:ext xmlns:c15="http://schemas.microsoft.com/office/drawing/2012/chart" uri="{CE6537A1-D6FC-4f65-9D91-7224C49458BB}"/>
                <c:ext xmlns:c16="http://schemas.microsoft.com/office/drawing/2014/chart" uri="{C3380CC4-5D6E-409C-BE32-E72D297353CC}">
                  <c16:uniqueId val="{0000002E-A366-47E5-9E84-91ECB2DB5FCF}"/>
                </c:ext>
              </c:extLst>
            </c:dLbl>
            <c:dLbl>
              <c:idx val="11"/>
              <c:delete val="1"/>
              <c:extLst>
                <c:ext xmlns:c15="http://schemas.microsoft.com/office/drawing/2012/chart" uri="{CE6537A1-D6FC-4f65-9D91-7224C49458BB}"/>
                <c:ext xmlns:c16="http://schemas.microsoft.com/office/drawing/2014/chart" uri="{C3380CC4-5D6E-409C-BE32-E72D297353CC}">
                  <c16:uniqueId val="{0000002F-A366-47E5-9E84-91ECB2DB5FCF}"/>
                </c:ext>
              </c:extLst>
            </c:dLbl>
            <c:dLbl>
              <c:idx val="13"/>
              <c:delete val="1"/>
              <c:extLst>
                <c:ext xmlns:c15="http://schemas.microsoft.com/office/drawing/2012/chart" uri="{CE6537A1-D6FC-4f65-9D91-7224C49458BB}"/>
                <c:ext xmlns:c16="http://schemas.microsoft.com/office/drawing/2014/chart" uri="{C3380CC4-5D6E-409C-BE32-E72D297353CC}">
                  <c16:uniqueId val="{00000030-A366-47E5-9E84-91ECB2DB5FCF}"/>
                </c:ext>
              </c:extLst>
            </c:dLbl>
            <c:dLbl>
              <c:idx val="15"/>
              <c:delete val="1"/>
              <c:extLst>
                <c:ext xmlns:c15="http://schemas.microsoft.com/office/drawing/2012/chart" uri="{CE6537A1-D6FC-4f65-9D91-7224C49458BB}"/>
                <c:ext xmlns:c16="http://schemas.microsoft.com/office/drawing/2014/chart" uri="{C3380CC4-5D6E-409C-BE32-E72D297353CC}">
                  <c16:uniqueId val="{00000031-A366-47E5-9E84-91ECB2DB5FC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74886704"/>
        <c:crosses val="autoZero"/>
        <c:auto val="1"/>
        <c:lblAlgn val="ctr"/>
        <c:lblOffset val="100"/>
        <c:tickLblSkip val="1"/>
        <c:tickMarkSkip val="1"/>
        <c:noMultiLvlLbl val="0"/>
      </c:catAx>
      <c:valAx>
        <c:axId val="574886704"/>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0B5B-4461-991D-ACF43C92257C}"/>
              </c:ext>
            </c:extLst>
          </c:dPt>
          <c:dPt>
            <c:idx val="3"/>
            <c:marker>
              <c:symbol val="circle"/>
              <c:size val="7"/>
            </c:marker>
            <c:bubble3D val="0"/>
            <c:extLst>
              <c:ext xmlns:c16="http://schemas.microsoft.com/office/drawing/2014/chart" uri="{C3380CC4-5D6E-409C-BE32-E72D297353CC}">
                <c16:uniqueId val="{0000000F-0B5B-4461-991D-ACF43C92257C}"/>
              </c:ext>
            </c:extLst>
          </c:dPt>
          <c:dPt>
            <c:idx val="5"/>
            <c:marker>
              <c:symbol val="circle"/>
              <c:size val="7"/>
            </c:marker>
            <c:bubble3D val="0"/>
            <c:extLst>
              <c:ext xmlns:c16="http://schemas.microsoft.com/office/drawing/2014/chart" uri="{C3380CC4-5D6E-409C-BE32-E72D297353CC}">
                <c16:uniqueId val="{00000010-0B5B-4461-991D-ACF43C92257C}"/>
              </c:ext>
            </c:extLst>
          </c:dPt>
          <c:dPt>
            <c:idx val="7"/>
            <c:marker>
              <c:symbol val="circle"/>
              <c:size val="7"/>
            </c:marker>
            <c:bubble3D val="0"/>
            <c:extLst>
              <c:ext xmlns:c16="http://schemas.microsoft.com/office/drawing/2014/chart" uri="{C3380CC4-5D6E-409C-BE32-E72D297353CC}">
                <c16:uniqueId val="{00000011-0B5B-4461-991D-ACF43C92257C}"/>
              </c:ext>
            </c:extLst>
          </c:dPt>
          <c:dPt>
            <c:idx val="9"/>
            <c:marker>
              <c:symbol val="circle"/>
              <c:size val="7"/>
            </c:marker>
            <c:bubble3D val="0"/>
            <c:extLst>
              <c:ext xmlns:c16="http://schemas.microsoft.com/office/drawing/2014/chart" uri="{C3380CC4-5D6E-409C-BE32-E72D297353CC}">
                <c16:uniqueId val="{00000012-0B5B-4461-991D-ACF43C92257C}"/>
              </c:ext>
            </c:extLst>
          </c:dPt>
          <c:dPt>
            <c:idx val="11"/>
            <c:marker>
              <c:symbol val="circle"/>
              <c:size val="7"/>
            </c:marker>
            <c:bubble3D val="0"/>
            <c:extLst>
              <c:ext xmlns:c16="http://schemas.microsoft.com/office/drawing/2014/chart" uri="{C3380CC4-5D6E-409C-BE32-E72D297353CC}">
                <c16:uniqueId val="{00000013-0B5B-4461-991D-ACF43C92257C}"/>
              </c:ext>
            </c:extLst>
          </c:dPt>
          <c:dPt>
            <c:idx val="13"/>
            <c:marker>
              <c:symbol val="circle"/>
              <c:size val="7"/>
            </c:marker>
            <c:bubble3D val="0"/>
            <c:extLst>
              <c:ext xmlns:c16="http://schemas.microsoft.com/office/drawing/2014/chart" uri="{C3380CC4-5D6E-409C-BE32-E72D297353CC}">
                <c16:uniqueId val="{00000014-0B5B-4461-991D-ACF43C92257C}"/>
              </c:ext>
            </c:extLst>
          </c:dPt>
          <c:dPt>
            <c:idx val="15"/>
            <c:marker>
              <c:symbol val="circle"/>
              <c:size val="7"/>
            </c:marker>
            <c:bubble3D val="0"/>
            <c:extLst>
              <c:ext xmlns:c16="http://schemas.microsoft.com/office/drawing/2014/chart" uri="{C3380CC4-5D6E-409C-BE32-E72D297353CC}">
                <c16:uniqueId val="{00000015-0B5B-4461-991D-ACF43C92257C}"/>
              </c:ext>
            </c:extLst>
          </c:dPt>
          <c:dPt>
            <c:idx val="17"/>
            <c:marker>
              <c:symbol val="circle"/>
              <c:size val="7"/>
            </c:marker>
            <c:bubble3D val="0"/>
            <c:extLst>
              <c:ext xmlns:c16="http://schemas.microsoft.com/office/drawing/2014/chart" uri="{C3380CC4-5D6E-409C-BE32-E72D297353CC}">
                <c16:uniqueId val="{00000016-0B5B-4461-991D-ACF43C92257C}"/>
              </c:ext>
            </c:extLst>
          </c:dPt>
          <c:dPt>
            <c:idx val="19"/>
            <c:marker>
              <c:symbol val="circle"/>
              <c:size val="7"/>
            </c:marker>
            <c:bubble3D val="0"/>
            <c:extLst>
              <c:ext xmlns:c16="http://schemas.microsoft.com/office/drawing/2014/chart" uri="{C3380CC4-5D6E-409C-BE32-E72D297353CC}">
                <c16:uniqueId val="{00000017-0B5B-4461-991D-ACF43C92257C}"/>
              </c:ext>
            </c:extLst>
          </c:dPt>
          <c:dPt>
            <c:idx val="21"/>
            <c:marker>
              <c:symbol val="circle"/>
              <c:size val="7"/>
            </c:marker>
            <c:bubble3D val="0"/>
            <c:extLst>
              <c:ext xmlns:c16="http://schemas.microsoft.com/office/drawing/2014/chart" uri="{C3380CC4-5D6E-409C-BE32-E72D297353CC}">
                <c16:uniqueId val="{00000018-0B5B-4461-991D-ACF43C92257C}"/>
              </c:ext>
            </c:extLst>
          </c:dPt>
          <c:dPt>
            <c:idx val="23"/>
            <c:marker>
              <c:symbol val="circle"/>
              <c:size val="7"/>
            </c:marker>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0B5B-4461-991D-ACF43C92257C}"/>
              </c:ext>
            </c:extLst>
          </c:dPt>
          <c:dPt>
            <c:idx val="3"/>
            <c:marker>
              <c:symbol val="circle"/>
              <c:size val="7"/>
            </c:marker>
            <c:bubble3D val="0"/>
            <c:extLst>
              <c:ext xmlns:c16="http://schemas.microsoft.com/office/drawing/2014/chart" uri="{C3380CC4-5D6E-409C-BE32-E72D297353CC}">
                <c16:uniqueId val="{0000001C-0B5B-4461-991D-ACF43C92257C}"/>
              </c:ext>
            </c:extLst>
          </c:dPt>
          <c:dPt>
            <c:idx val="5"/>
            <c:marker>
              <c:symbol val="circle"/>
              <c:size val="7"/>
            </c:marker>
            <c:bubble3D val="0"/>
            <c:extLst>
              <c:ext xmlns:c16="http://schemas.microsoft.com/office/drawing/2014/chart" uri="{C3380CC4-5D6E-409C-BE32-E72D297353CC}">
                <c16:uniqueId val="{0000001D-0B5B-4461-991D-ACF43C92257C}"/>
              </c:ext>
            </c:extLst>
          </c:dPt>
          <c:dPt>
            <c:idx val="7"/>
            <c:marker>
              <c:symbol val="circle"/>
              <c:size val="7"/>
            </c:marker>
            <c:bubble3D val="0"/>
            <c:extLst>
              <c:ext xmlns:c16="http://schemas.microsoft.com/office/drawing/2014/chart" uri="{C3380CC4-5D6E-409C-BE32-E72D297353CC}">
                <c16:uniqueId val="{0000001E-0B5B-4461-991D-ACF43C92257C}"/>
              </c:ext>
            </c:extLst>
          </c:dPt>
          <c:dPt>
            <c:idx val="9"/>
            <c:marker>
              <c:symbol val="circle"/>
              <c:size val="7"/>
            </c:marker>
            <c:bubble3D val="0"/>
            <c:extLst>
              <c:ext xmlns:c16="http://schemas.microsoft.com/office/drawing/2014/chart" uri="{C3380CC4-5D6E-409C-BE32-E72D297353CC}">
                <c16:uniqueId val="{0000001F-0B5B-4461-991D-ACF43C92257C}"/>
              </c:ext>
            </c:extLst>
          </c:dPt>
          <c:dPt>
            <c:idx val="11"/>
            <c:marker>
              <c:symbol val="circle"/>
              <c:size val="7"/>
            </c:marker>
            <c:bubble3D val="0"/>
            <c:extLst>
              <c:ext xmlns:c16="http://schemas.microsoft.com/office/drawing/2014/chart" uri="{C3380CC4-5D6E-409C-BE32-E72D297353CC}">
                <c16:uniqueId val="{00000020-0B5B-4461-991D-ACF43C92257C}"/>
              </c:ext>
            </c:extLst>
          </c:dPt>
          <c:dPt>
            <c:idx val="13"/>
            <c:marker>
              <c:symbol val="circle"/>
              <c:size val="7"/>
            </c:marker>
            <c:bubble3D val="0"/>
            <c:extLst>
              <c:ext xmlns:c16="http://schemas.microsoft.com/office/drawing/2014/chart" uri="{C3380CC4-5D6E-409C-BE32-E72D297353CC}">
                <c16:uniqueId val="{00000021-0B5B-4461-991D-ACF43C92257C}"/>
              </c:ext>
            </c:extLst>
          </c:dPt>
          <c:dPt>
            <c:idx val="15"/>
            <c:marker>
              <c:symbol val="circle"/>
              <c:size val="7"/>
            </c:marker>
            <c:bubble3D val="0"/>
            <c:extLst>
              <c:ext xmlns:c16="http://schemas.microsoft.com/office/drawing/2014/chart" uri="{C3380CC4-5D6E-409C-BE32-E72D297353CC}">
                <c16:uniqueId val="{00000022-0B5B-4461-991D-ACF43C92257C}"/>
              </c:ext>
            </c:extLst>
          </c:dPt>
          <c:dPt>
            <c:idx val="17"/>
            <c:marker>
              <c:symbol val="circle"/>
              <c:size val="7"/>
            </c:marker>
            <c:bubble3D val="0"/>
            <c:extLst>
              <c:ext xmlns:c16="http://schemas.microsoft.com/office/drawing/2014/chart" uri="{C3380CC4-5D6E-409C-BE32-E72D297353CC}">
                <c16:uniqueId val="{00000023-0B5B-4461-991D-ACF43C92257C}"/>
              </c:ext>
            </c:extLst>
          </c:dPt>
          <c:dPt>
            <c:idx val="19"/>
            <c:marker>
              <c:symbol val="circle"/>
              <c:size val="7"/>
            </c:marker>
            <c:bubble3D val="0"/>
            <c:extLst>
              <c:ext xmlns:c16="http://schemas.microsoft.com/office/drawing/2014/chart" uri="{C3380CC4-5D6E-409C-BE32-E72D297353CC}">
                <c16:uniqueId val="{00000024-0B5B-4461-991D-ACF43C92257C}"/>
              </c:ext>
            </c:extLst>
          </c:dPt>
          <c:dPt>
            <c:idx val="21"/>
            <c:marker>
              <c:symbol val="circle"/>
              <c:size val="7"/>
            </c:marker>
            <c:bubble3D val="0"/>
            <c:extLst>
              <c:ext xmlns:c16="http://schemas.microsoft.com/office/drawing/2014/chart" uri="{C3380CC4-5D6E-409C-BE32-E72D297353CC}">
                <c16:uniqueId val="{00000025-0B5B-4461-991D-ACF43C92257C}"/>
              </c:ext>
            </c:extLst>
          </c:dPt>
          <c:dPt>
            <c:idx val="23"/>
            <c:marker>
              <c:symbol val="circle"/>
              <c:size val="7"/>
            </c:marker>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0B5B-4461-991D-ACF43C92257C}"/>
              </c:ext>
            </c:extLst>
          </c:dPt>
          <c:dPt>
            <c:idx val="3"/>
            <c:marker>
              <c:symbol val="circle"/>
              <c:size val="7"/>
            </c:marker>
            <c:bubble3D val="0"/>
            <c:extLst>
              <c:ext xmlns:c16="http://schemas.microsoft.com/office/drawing/2014/chart" uri="{C3380CC4-5D6E-409C-BE32-E72D297353CC}">
                <c16:uniqueId val="{00000029-0B5B-4461-991D-ACF43C92257C}"/>
              </c:ext>
            </c:extLst>
          </c:dPt>
          <c:dPt>
            <c:idx val="5"/>
            <c:marker>
              <c:symbol val="circle"/>
              <c:size val="7"/>
            </c:marker>
            <c:bubble3D val="0"/>
            <c:extLst>
              <c:ext xmlns:c16="http://schemas.microsoft.com/office/drawing/2014/chart" uri="{C3380CC4-5D6E-409C-BE32-E72D297353CC}">
                <c16:uniqueId val="{0000002A-0B5B-4461-991D-ACF43C92257C}"/>
              </c:ext>
            </c:extLst>
          </c:dPt>
          <c:dPt>
            <c:idx val="7"/>
            <c:marker>
              <c:symbol val="circle"/>
              <c:size val="7"/>
            </c:marker>
            <c:bubble3D val="0"/>
            <c:extLst>
              <c:ext xmlns:c16="http://schemas.microsoft.com/office/drawing/2014/chart" uri="{C3380CC4-5D6E-409C-BE32-E72D297353CC}">
                <c16:uniqueId val="{0000002B-0B5B-4461-991D-ACF43C92257C}"/>
              </c:ext>
            </c:extLst>
          </c:dPt>
          <c:dPt>
            <c:idx val="9"/>
            <c:marker>
              <c:symbol val="circle"/>
              <c:size val="7"/>
            </c:marker>
            <c:bubble3D val="0"/>
            <c:extLst>
              <c:ext xmlns:c16="http://schemas.microsoft.com/office/drawing/2014/chart" uri="{C3380CC4-5D6E-409C-BE32-E72D297353CC}">
                <c16:uniqueId val="{0000002C-0B5B-4461-991D-ACF43C92257C}"/>
              </c:ext>
            </c:extLst>
          </c:dPt>
          <c:dPt>
            <c:idx val="11"/>
            <c:marker>
              <c:symbol val="circle"/>
              <c:size val="7"/>
            </c:marker>
            <c:bubble3D val="0"/>
            <c:extLst>
              <c:ext xmlns:c16="http://schemas.microsoft.com/office/drawing/2014/chart" uri="{C3380CC4-5D6E-409C-BE32-E72D297353CC}">
                <c16:uniqueId val="{0000002D-0B5B-4461-991D-ACF43C92257C}"/>
              </c:ext>
            </c:extLst>
          </c:dPt>
          <c:dPt>
            <c:idx val="13"/>
            <c:marker>
              <c:symbol val="circle"/>
              <c:size val="7"/>
            </c:marker>
            <c:bubble3D val="0"/>
            <c:extLst>
              <c:ext xmlns:c16="http://schemas.microsoft.com/office/drawing/2014/chart" uri="{C3380CC4-5D6E-409C-BE32-E72D297353CC}">
                <c16:uniqueId val="{0000002E-0B5B-4461-991D-ACF43C92257C}"/>
              </c:ext>
            </c:extLst>
          </c:dPt>
          <c:dPt>
            <c:idx val="15"/>
            <c:marker>
              <c:symbol val="circle"/>
              <c:size val="7"/>
            </c:marker>
            <c:bubble3D val="0"/>
            <c:extLst>
              <c:ext xmlns:c16="http://schemas.microsoft.com/office/drawing/2014/chart" uri="{C3380CC4-5D6E-409C-BE32-E72D297353CC}">
                <c16:uniqueId val="{0000002F-0B5B-4461-991D-ACF43C92257C}"/>
              </c:ext>
            </c:extLst>
          </c:dPt>
          <c:dPt>
            <c:idx val="17"/>
            <c:marker>
              <c:symbol val="circle"/>
              <c:size val="7"/>
            </c:marker>
            <c:bubble3D val="0"/>
            <c:extLst>
              <c:ext xmlns:c16="http://schemas.microsoft.com/office/drawing/2014/chart" uri="{C3380CC4-5D6E-409C-BE32-E72D297353CC}">
                <c16:uniqueId val="{00000030-0B5B-4461-991D-ACF43C92257C}"/>
              </c:ext>
            </c:extLst>
          </c:dPt>
          <c:dPt>
            <c:idx val="19"/>
            <c:marker>
              <c:symbol val="circle"/>
              <c:size val="7"/>
            </c:marker>
            <c:bubble3D val="0"/>
            <c:extLst>
              <c:ext xmlns:c16="http://schemas.microsoft.com/office/drawing/2014/chart" uri="{C3380CC4-5D6E-409C-BE32-E72D297353CC}">
                <c16:uniqueId val="{00000031-0B5B-4461-991D-ACF43C92257C}"/>
              </c:ext>
            </c:extLst>
          </c:dPt>
          <c:dPt>
            <c:idx val="21"/>
            <c:marker>
              <c:symbol val="circle"/>
              <c:size val="7"/>
            </c:marker>
            <c:bubble3D val="0"/>
            <c:extLst>
              <c:ext xmlns:c16="http://schemas.microsoft.com/office/drawing/2014/chart" uri="{C3380CC4-5D6E-409C-BE32-E72D297353CC}">
                <c16:uniqueId val="{00000032-0B5B-4461-991D-ACF43C92257C}"/>
              </c:ext>
            </c:extLst>
          </c:dPt>
          <c:dPt>
            <c:idx val="23"/>
            <c:marker>
              <c:symbol val="circle"/>
              <c:size val="7"/>
            </c:marker>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0B5B-4461-991D-ACF43C92257C}"/>
              </c:ext>
            </c:extLst>
          </c:dPt>
          <c:dPt>
            <c:idx val="3"/>
            <c:marker>
              <c:symbol val="circle"/>
              <c:size val="7"/>
            </c:marker>
            <c:bubble3D val="0"/>
            <c:extLst>
              <c:ext xmlns:c16="http://schemas.microsoft.com/office/drawing/2014/chart" uri="{C3380CC4-5D6E-409C-BE32-E72D297353CC}">
                <c16:uniqueId val="{00000036-0B5B-4461-991D-ACF43C92257C}"/>
              </c:ext>
            </c:extLst>
          </c:dPt>
          <c:dPt>
            <c:idx val="5"/>
            <c:marker>
              <c:symbol val="circle"/>
              <c:size val="7"/>
            </c:marker>
            <c:bubble3D val="0"/>
            <c:extLst>
              <c:ext xmlns:c16="http://schemas.microsoft.com/office/drawing/2014/chart" uri="{C3380CC4-5D6E-409C-BE32-E72D297353CC}">
                <c16:uniqueId val="{00000037-0B5B-4461-991D-ACF43C92257C}"/>
              </c:ext>
            </c:extLst>
          </c:dPt>
          <c:dPt>
            <c:idx val="7"/>
            <c:marker>
              <c:symbol val="circle"/>
              <c:size val="7"/>
            </c:marker>
            <c:bubble3D val="0"/>
            <c:extLst>
              <c:ext xmlns:c16="http://schemas.microsoft.com/office/drawing/2014/chart" uri="{C3380CC4-5D6E-409C-BE32-E72D297353CC}">
                <c16:uniqueId val="{00000038-0B5B-4461-991D-ACF43C92257C}"/>
              </c:ext>
            </c:extLst>
          </c:dPt>
          <c:dPt>
            <c:idx val="9"/>
            <c:marker>
              <c:symbol val="circle"/>
              <c:size val="7"/>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Lbls>
            <c:dLbl>
              <c:idx val="1"/>
              <c:delete val="1"/>
              <c:extLst>
                <c:ext xmlns:c15="http://schemas.microsoft.com/office/drawing/2012/chart" uri="{CE6537A1-D6FC-4f65-9D91-7224C49458BB}"/>
                <c:ext xmlns:c16="http://schemas.microsoft.com/office/drawing/2014/chart" uri="{C3380CC4-5D6E-409C-BE32-E72D297353CC}">
                  <c16:uniqueId val="{00000035-0B5B-4461-991D-ACF43C92257C}"/>
                </c:ext>
              </c:extLst>
            </c:dLbl>
            <c:dLbl>
              <c:idx val="3"/>
              <c:delete val="1"/>
              <c:extLst>
                <c:ext xmlns:c15="http://schemas.microsoft.com/office/drawing/2012/chart" uri="{CE6537A1-D6FC-4f65-9D91-7224C49458BB}"/>
                <c:ext xmlns:c16="http://schemas.microsoft.com/office/drawing/2014/chart" uri="{C3380CC4-5D6E-409C-BE32-E72D297353CC}">
                  <c16:uniqueId val="{00000036-0B5B-4461-991D-ACF43C92257C}"/>
                </c:ext>
              </c:extLst>
            </c:dLbl>
            <c:dLbl>
              <c:idx val="4"/>
              <c:layout>
                <c:manualLayout>
                  <c:x val="-3.19692123488408E-2"/>
                  <c:y val="-0.1062148076987150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0B5B-4461-991D-ACF43C92257C}"/>
                </c:ext>
              </c:extLst>
            </c:dLbl>
            <c:dLbl>
              <c:idx val="5"/>
              <c:delete val="1"/>
              <c:extLst>
                <c:ext xmlns:c15="http://schemas.microsoft.com/office/drawing/2012/chart" uri="{CE6537A1-D6FC-4f65-9D91-7224C49458BB}"/>
                <c:ext xmlns:c16="http://schemas.microsoft.com/office/drawing/2014/chart" uri="{C3380CC4-5D6E-409C-BE32-E72D297353CC}">
                  <c16:uniqueId val="{00000037-0B5B-4461-991D-ACF43C92257C}"/>
                </c:ext>
              </c:extLst>
            </c:dLbl>
            <c:dLbl>
              <c:idx val="6"/>
              <c:layout>
                <c:manualLayout>
                  <c:x val="-3.5147066459063549E-2"/>
                  <c:y val="-7.9768522117701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0B5B-4461-991D-ACF43C92257C}"/>
                </c:ext>
              </c:extLst>
            </c:dLbl>
            <c:dLbl>
              <c:idx val="7"/>
              <c:delete val="1"/>
              <c:extLst>
                <c:ext xmlns:c15="http://schemas.microsoft.com/office/drawing/2012/chart" uri="{CE6537A1-D6FC-4f65-9D91-7224C49458BB}"/>
                <c:ext xmlns:c16="http://schemas.microsoft.com/office/drawing/2014/chart" uri="{C3380CC4-5D6E-409C-BE32-E72D297353CC}">
                  <c16:uniqueId val="{00000038-0B5B-4461-991D-ACF43C92257C}"/>
                </c:ext>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0B5B-4461-991D-ACF43C92257C}"/>
                </c:ext>
              </c:extLst>
            </c:dLbl>
            <c:dLbl>
              <c:idx val="9"/>
              <c:delete val="1"/>
              <c:extLst>
                <c:ext xmlns:c15="http://schemas.microsoft.com/office/drawing/2012/chart" uri="{CE6537A1-D6FC-4f65-9D91-7224C49458BB}"/>
                <c:ext xmlns:c16="http://schemas.microsoft.com/office/drawing/2014/chart" uri="{C3380CC4-5D6E-409C-BE32-E72D297353CC}">
                  <c16:uniqueId val="{00000039-0B5B-4461-991D-ACF43C92257C}"/>
                </c:ext>
              </c:extLst>
            </c:dLbl>
            <c:dLbl>
              <c:idx val="10"/>
              <c:layout>
                <c:manualLayout>
                  <c:x val="-3.3558139403952233E-2"/>
                  <c:y val="-0.1238456647527237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F-0B5B-4461-991D-ACF43C92257C}"/>
                </c:ext>
              </c:extLst>
            </c:dLbl>
            <c:dLbl>
              <c:idx val="11"/>
              <c:delete val="1"/>
              <c:extLst>
                <c:ext xmlns:c15="http://schemas.microsoft.com/office/drawing/2012/chart" uri="{CE6537A1-D6FC-4f65-9D91-7224C49458BB}"/>
                <c:ext xmlns:c16="http://schemas.microsoft.com/office/drawing/2014/chart" uri="{C3380CC4-5D6E-409C-BE32-E72D297353CC}">
                  <c16:uniqueId val="{0000003A-0B5B-4461-991D-ACF43C92257C}"/>
                </c:ext>
              </c:extLst>
            </c:dLbl>
            <c:dLbl>
              <c:idx val="12"/>
              <c:layout>
                <c:manualLayout>
                  <c:x val="-3.0380285293729548E-2"/>
                  <c:y val="-0.1106225219622172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B5B-4461-991D-ACF43C92257C}"/>
                </c:ext>
              </c:extLst>
            </c:dLbl>
            <c:dLbl>
              <c:idx val="13"/>
              <c:delete val="1"/>
              <c:extLst>
                <c:ext xmlns:c15="http://schemas.microsoft.com/office/drawing/2012/chart" uri="{CE6537A1-D6FC-4f65-9D91-7224C49458BB}"/>
                <c:ext xmlns:c16="http://schemas.microsoft.com/office/drawing/2014/chart" uri="{C3380CC4-5D6E-409C-BE32-E72D297353CC}">
                  <c16:uniqueId val="{0000003B-0B5B-4461-991D-ACF43C92257C}"/>
                </c:ext>
              </c:extLst>
            </c:dLbl>
            <c:dLbl>
              <c:idx val="14"/>
              <c:layout>
                <c:manualLayout>
                  <c:x val="-3.3558139403952178E-2"/>
                  <c:y val="-0.1238456647527237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1-0B5B-4461-991D-ACF43C92257C}"/>
                </c:ext>
              </c:extLst>
            </c:dLbl>
            <c:dLbl>
              <c:idx val="15"/>
              <c:delete val="1"/>
              <c:extLst>
                <c:ext xmlns:c15="http://schemas.microsoft.com/office/drawing/2012/chart" uri="{CE6537A1-D6FC-4f65-9D91-7224C49458BB}"/>
                <c:ext xmlns:c16="http://schemas.microsoft.com/office/drawing/2014/chart" uri="{C3380CC4-5D6E-409C-BE32-E72D297353CC}">
                  <c16:uniqueId val="{00000043-0B5B-4461-991D-ACF43C92257C}"/>
                </c:ext>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0648"/>
        <c:crosses val="autoZero"/>
        <c:auto val="1"/>
        <c:lblAlgn val="ctr"/>
        <c:lblOffset val="100"/>
        <c:tickLblSkip val="1"/>
        <c:tickMarkSkip val="1"/>
        <c:noMultiLvlLbl val="0"/>
      </c:catAx>
      <c:valAx>
        <c:axId val="434300648"/>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1B-1FB6-4DA3-BB68-573E2268F806}"/>
              </c:ext>
            </c:extLst>
          </c:dPt>
          <c:dPt>
            <c:idx val="3"/>
            <c:marker>
              <c:symbol val="circle"/>
              <c:size val="7"/>
            </c:marker>
            <c:bubble3D val="0"/>
            <c:extLst>
              <c:ext xmlns:c16="http://schemas.microsoft.com/office/drawing/2014/chart" uri="{C3380CC4-5D6E-409C-BE32-E72D297353CC}">
                <c16:uniqueId val="{0000001C-1FB6-4DA3-BB68-573E2268F806}"/>
              </c:ext>
            </c:extLst>
          </c:dPt>
          <c:dPt>
            <c:idx val="5"/>
            <c:marker>
              <c:symbol val="circle"/>
              <c:size val="7"/>
            </c:marker>
            <c:bubble3D val="0"/>
            <c:extLst>
              <c:ext xmlns:c16="http://schemas.microsoft.com/office/drawing/2014/chart" uri="{C3380CC4-5D6E-409C-BE32-E72D297353CC}">
                <c16:uniqueId val="{0000001D-1FB6-4DA3-BB68-573E2268F806}"/>
              </c:ext>
            </c:extLst>
          </c:dPt>
          <c:dPt>
            <c:idx val="7"/>
            <c:marker>
              <c:symbol val="circle"/>
              <c:size val="7"/>
            </c:marker>
            <c:bubble3D val="0"/>
            <c:extLst>
              <c:ext xmlns:c16="http://schemas.microsoft.com/office/drawing/2014/chart" uri="{C3380CC4-5D6E-409C-BE32-E72D297353CC}">
                <c16:uniqueId val="{0000001E-1FB6-4DA3-BB68-573E2268F806}"/>
              </c:ext>
            </c:extLst>
          </c:dPt>
          <c:dPt>
            <c:idx val="9"/>
            <c:marker>
              <c:symbol val="circle"/>
              <c:size val="7"/>
            </c:marker>
            <c:bubble3D val="0"/>
            <c:extLst>
              <c:ext xmlns:c16="http://schemas.microsoft.com/office/drawing/2014/chart" uri="{C3380CC4-5D6E-409C-BE32-E72D297353CC}">
                <c16:uniqueId val="{0000001F-1FB6-4DA3-BB68-573E2268F806}"/>
              </c:ext>
            </c:extLst>
          </c:dPt>
          <c:dPt>
            <c:idx val="11"/>
            <c:marker>
              <c:symbol val="circle"/>
              <c:size val="7"/>
            </c:marker>
            <c:bubble3D val="0"/>
            <c:extLst>
              <c:ext xmlns:c16="http://schemas.microsoft.com/office/drawing/2014/chart" uri="{C3380CC4-5D6E-409C-BE32-E72D297353CC}">
                <c16:uniqueId val="{00000020-1FB6-4DA3-BB68-573E2268F806}"/>
              </c:ext>
            </c:extLst>
          </c:dPt>
          <c:dPt>
            <c:idx val="13"/>
            <c:marker>
              <c:symbol val="circle"/>
              <c:size val="7"/>
            </c:marker>
            <c:bubble3D val="0"/>
            <c:extLst>
              <c:ext xmlns:c16="http://schemas.microsoft.com/office/drawing/2014/chart" uri="{C3380CC4-5D6E-409C-BE32-E72D297353CC}">
                <c16:uniqueId val="{00000021-1FB6-4DA3-BB68-573E2268F806}"/>
              </c:ext>
            </c:extLst>
          </c:dPt>
          <c:dPt>
            <c:idx val="15"/>
            <c:marker>
              <c:symbol val="circle"/>
              <c:size val="7"/>
            </c:marker>
            <c:bubble3D val="0"/>
            <c:extLst>
              <c:ext xmlns:c16="http://schemas.microsoft.com/office/drawing/2014/chart" uri="{C3380CC4-5D6E-409C-BE32-E72D297353CC}">
                <c16:uniqueId val="{00000022-1FB6-4DA3-BB68-573E2268F806}"/>
              </c:ext>
            </c:extLst>
          </c:dPt>
          <c:dPt>
            <c:idx val="17"/>
            <c:marker>
              <c:symbol val="circle"/>
              <c:size val="7"/>
            </c:marker>
            <c:bubble3D val="0"/>
            <c:extLst>
              <c:ext xmlns:c16="http://schemas.microsoft.com/office/drawing/2014/chart" uri="{C3380CC4-5D6E-409C-BE32-E72D297353CC}">
                <c16:uniqueId val="{00000023-1FB6-4DA3-BB68-573E2268F806}"/>
              </c:ext>
            </c:extLst>
          </c:dPt>
          <c:dPt>
            <c:idx val="19"/>
            <c:marker>
              <c:symbol val="circle"/>
              <c:size val="7"/>
            </c:marker>
            <c:bubble3D val="0"/>
            <c:extLst>
              <c:ext xmlns:c16="http://schemas.microsoft.com/office/drawing/2014/chart" uri="{C3380CC4-5D6E-409C-BE32-E72D297353CC}">
                <c16:uniqueId val="{00000024-1FB6-4DA3-BB68-573E2268F806}"/>
              </c:ext>
            </c:extLst>
          </c:dPt>
          <c:dPt>
            <c:idx val="21"/>
            <c:marker>
              <c:symbol val="circle"/>
              <c:size val="7"/>
            </c:marker>
            <c:bubble3D val="0"/>
            <c:extLst>
              <c:ext xmlns:c16="http://schemas.microsoft.com/office/drawing/2014/chart" uri="{C3380CC4-5D6E-409C-BE32-E72D297353CC}">
                <c16:uniqueId val="{00000025-1FB6-4DA3-BB68-573E2268F806}"/>
              </c:ext>
            </c:extLst>
          </c:dPt>
          <c:dPt>
            <c:idx val="23"/>
            <c:marker>
              <c:symbol val="circle"/>
              <c:size val="7"/>
            </c:marker>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8-1FB6-4DA3-BB68-573E2268F806}"/>
              </c:ext>
            </c:extLst>
          </c:dPt>
          <c:dPt>
            <c:idx val="3"/>
            <c:marker>
              <c:symbol val="circle"/>
              <c:size val="7"/>
            </c:marker>
            <c:bubble3D val="0"/>
            <c:extLst>
              <c:ext xmlns:c16="http://schemas.microsoft.com/office/drawing/2014/chart" uri="{C3380CC4-5D6E-409C-BE32-E72D297353CC}">
                <c16:uniqueId val="{00000029-1FB6-4DA3-BB68-573E2268F806}"/>
              </c:ext>
            </c:extLst>
          </c:dPt>
          <c:dPt>
            <c:idx val="5"/>
            <c:marker>
              <c:symbol val="circle"/>
              <c:size val="7"/>
            </c:marker>
            <c:bubble3D val="0"/>
            <c:extLst>
              <c:ext xmlns:c16="http://schemas.microsoft.com/office/drawing/2014/chart" uri="{C3380CC4-5D6E-409C-BE32-E72D297353CC}">
                <c16:uniqueId val="{0000002A-1FB6-4DA3-BB68-573E2268F806}"/>
              </c:ext>
            </c:extLst>
          </c:dPt>
          <c:dPt>
            <c:idx val="7"/>
            <c:marker>
              <c:symbol val="circle"/>
              <c:size val="7"/>
            </c:marker>
            <c:bubble3D val="0"/>
            <c:extLst>
              <c:ext xmlns:c16="http://schemas.microsoft.com/office/drawing/2014/chart" uri="{C3380CC4-5D6E-409C-BE32-E72D297353CC}">
                <c16:uniqueId val="{0000002B-1FB6-4DA3-BB68-573E2268F806}"/>
              </c:ext>
            </c:extLst>
          </c:dPt>
          <c:dPt>
            <c:idx val="9"/>
            <c:marker>
              <c:symbol val="circle"/>
              <c:size val="7"/>
            </c:marker>
            <c:bubble3D val="0"/>
            <c:extLst>
              <c:ext xmlns:c16="http://schemas.microsoft.com/office/drawing/2014/chart" uri="{C3380CC4-5D6E-409C-BE32-E72D297353CC}">
                <c16:uniqueId val="{0000002C-1FB6-4DA3-BB68-573E2268F806}"/>
              </c:ext>
            </c:extLst>
          </c:dPt>
          <c:dPt>
            <c:idx val="11"/>
            <c:marker>
              <c:symbol val="circle"/>
              <c:size val="7"/>
            </c:marker>
            <c:bubble3D val="0"/>
            <c:extLst>
              <c:ext xmlns:c16="http://schemas.microsoft.com/office/drawing/2014/chart" uri="{C3380CC4-5D6E-409C-BE32-E72D297353CC}">
                <c16:uniqueId val="{0000002D-1FB6-4DA3-BB68-573E2268F806}"/>
              </c:ext>
            </c:extLst>
          </c:dPt>
          <c:dPt>
            <c:idx val="13"/>
            <c:marker>
              <c:symbol val="circle"/>
              <c:size val="7"/>
            </c:marker>
            <c:bubble3D val="0"/>
            <c:extLst>
              <c:ext xmlns:c16="http://schemas.microsoft.com/office/drawing/2014/chart" uri="{C3380CC4-5D6E-409C-BE32-E72D297353CC}">
                <c16:uniqueId val="{0000002E-1FB6-4DA3-BB68-573E2268F806}"/>
              </c:ext>
            </c:extLst>
          </c:dPt>
          <c:dPt>
            <c:idx val="15"/>
            <c:marker>
              <c:symbol val="circle"/>
              <c:size val="7"/>
            </c:marker>
            <c:bubble3D val="0"/>
            <c:extLst>
              <c:ext xmlns:c16="http://schemas.microsoft.com/office/drawing/2014/chart" uri="{C3380CC4-5D6E-409C-BE32-E72D297353CC}">
                <c16:uniqueId val="{0000002F-1FB6-4DA3-BB68-573E2268F806}"/>
              </c:ext>
            </c:extLst>
          </c:dPt>
          <c:dPt>
            <c:idx val="17"/>
            <c:marker>
              <c:symbol val="circle"/>
              <c:size val="7"/>
            </c:marker>
            <c:bubble3D val="0"/>
            <c:extLst>
              <c:ext xmlns:c16="http://schemas.microsoft.com/office/drawing/2014/chart" uri="{C3380CC4-5D6E-409C-BE32-E72D297353CC}">
                <c16:uniqueId val="{00000030-1FB6-4DA3-BB68-573E2268F806}"/>
              </c:ext>
            </c:extLst>
          </c:dPt>
          <c:dPt>
            <c:idx val="19"/>
            <c:marker>
              <c:symbol val="circle"/>
              <c:size val="7"/>
            </c:marker>
            <c:bubble3D val="0"/>
            <c:extLst>
              <c:ext xmlns:c16="http://schemas.microsoft.com/office/drawing/2014/chart" uri="{C3380CC4-5D6E-409C-BE32-E72D297353CC}">
                <c16:uniqueId val="{00000031-1FB6-4DA3-BB68-573E2268F806}"/>
              </c:ext>
            </c:extLst>
          </c:dPt>
          <c:dPt>
            <c:idx val="21"/>
            <c:marker>
              <c:symbol val="circle"/>
              <c:size val="7"/>
            </c:marker>
            <c:bubble3D val="0"/>
            <c:extLst>
              <c:ext xmlns:c16="http://schemas.microsoft.com/office/drawing/2014/chart" uri="{C3380CC4-5D6E-409C-BE32-E72D297353CC}">
                <c16:uniqueId val="{00000032-1FB6-4DA3-BB68-573E2268F806}"/>
              </c:ext>
            </c:extLst>
          </c:dPt>
          <c:dPt>
            <c:idx val="23"/>
            <c:marker>
              <c:symbol val="circle"/>
              <c:size val="7"/>
            </c:marker>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5-1FB6-4DA3-BB68-573E2268F806}"/>
              </c:ext>
            </c:extLst>
          </c:dPt>
          <c:dPt>
            <c:idx val="3"/>
            <c:marker>
              <c:symbol val="circle"/>
              <c:size val="7"/>
            </c:marker>
            <c:bubble3D val="0"/>
            <c:extLst>
              <c:ext xmlns:c16="http://schemas.microsoft.com/office/drawing/2014/chart" uri="{C3380CC4-5D6E-409C-BE32-E72D297353CC}">
                <c16:uniqueId val="{00000036-1FB6-4DA3-BB68-573E2268F806}"/>
              </c:ext>
            </c:extLst>
          </c:dPt>
          <c:dPt>
            <c:idx val="5"/>
            <c:marker>
              <c:symbol val="circle"/>
              <c:size val="7"/>
            </c:marker>
            <c:bubble3D val="0"/>
            <c:extLst>
              <c:ext xmlns:c16="http://schemas.microsoft.com/office/drawing/2014/chart" uri="{C3380CC4-5D6E-409C-BE32-E72D297353CC}">
                <c16:uniqueId val="{00000037-1FB6-4DA3-BB68-573E2268F806}"/>
              </c:ext>
            </c:extLst>
          </c:dPt>
          <c:dPt>
            <c:idx val="7"/>
            <c:marker>
              <c:symbol val="circle"/>
              <c:size val="7"/>
            </c:marker>
            <c:bubble3D val="0"/>
            <c:extLst>
              <c:ext xmlns:c16="http://schemas.microsoft.com/office/drawing/2014/chart" uri="{C3380CC4-5D6E-409C-BE32-E72D297353CC}">
                <c16:uniqueId val="{00000038-1FB6-4DA3-BB68-573E2268F806}"/>
              </c:ext>
            </c:extLst>
          </c:dPt>
          <c:dPt>
            <c:idx val="9"/>
            <c:marker>
              <c:symbol val="circle"/>
              <c:size val="7"/>
            </c:marker>
            <c:bubble3D val="0"/>
            <c:extLst>
              <c:ext xmlns:c16="http://schemas.microsoft.com/office/drawing/2014/chart" uri="{C3380CC4-5D6E-409C-BE32-E72D297353CC}">
                <c16:uniqueId val="{00000039-1FB6-4DA3-BB68-573E2268F806}"/>
              </c:ext>
            </c:extLst>
          </c:dPt>
          <c:dPt>
            <c:idx val="11"/>
            <c:marker>
              <c:symbol val="circle"/>
              <c:size val="7"/>
            </c:marker>
            <c:bubble3D val="0"/>
            <c:extLst>
              <c:ext xmlns:c16="http://schemas.microsoft.com/office/drawing/2014/chart" uri="{C3380CC4-5D6E-409C-BE32-E72D297353CC}">
                <c16:uniqueId val="{0000003A-1FB6-4DA3-BB68-573E2268F806}"/>
              </c:ext>
            </c:extLst>
          </c:dPt>
          <c:dPt>
            <c:idx val="13"/>
            <c:marker>
              <c:symbol val="circle"/>
              <c:size val="7"/>
            </c:marker>
            <c:bubble3D val="0"/>
            <c:extLst>
              <c:ext xmlns:c16="http://schemas.microsoft.com/office/drawing/2014/chart" uri="{C3380CC4-5D6E-409C-BE32-E72D297353CC}">
                <c16:uniqueId val="{0000003B-1FB6-4DA3-BB68-573E2268F806}"/>
              </c:ext>
            </c:extLst>
          </c:dPt>
          <c:dPt>
            <c:idx val="15"/>
            <c:marker>
              <c:symbol val="circle"/>
              <c:size val="7"/>
            </c:marker>
            <c:bubble3D val="0"/>
            <c:extLst>
              <c:ext xmlns:c16="http://schemas.microsoft.com/office/drawing/2014/chart" uri="{C3380CC4-5D6E-409C-BE32-E72D297353CC}">
                <c16:uniqueId val="{0000003C-1FB6-4DA3-BB68-573E2268F806}"/>
              </c:ext>
            </c:extLst>
          </c:dPt>
          <c:dPt>
            <c:idx val="17"/>
            <c:marker>
              <c:symbol val="circle"/>
              <c:size val="7"/>
            </c:marker>
            <c:bubble3D val="0"/>
            <c:extLst>
              <c:ext xmlns:c16="http://schemas.microsoft.com/office/drawing/2014/chart" uri="{C3380CC4-5D6E-409C-BE32-E72D297353CC}">
                <c16:uniqueId val="{0000003D-1FB6-4DA3-BB68-573E2268F806}"/>
              </c:ext>
            </c:extLst>
          </c:dPt>
          <c:dPt>
            <c:idx val="19"/>
            <c:marker>
              <c:symbol val="circle"/>
              <c:size val="7"/>
            </c:marker>
            <c:bubble3D val="0"/>
            <c:extLst>
              <c:ext xmlns:c16="http://schemas.microsoft.com/office/drawing/2014/chart" uri="{C3380CC4-5D6E-409C-BE32-E72D297353CC}">
                <c16:uniqueId val="{0000003E-1FB6-4DA3-BB68-573E2268F806}"/>
              </c:ext>
            </c:extLst>
          </c:dPt>
          <c:dPt>
            <c:idx val="21"/>
            <c:marker>
              <c:symbol val="circle"/>
              <c:size val="7"/>
            </c:marker>
            <c:bubble3D val="0"/>
            <c:extLst>
              <c:ext xmlns:c16="http://schemas.microsoft.com/office/drawing/2014/chart" uri="{C3380CC4-5D6E-409C-BE32-E72D297353CC}">
                <c16:uniqueId val="{0000003F-1FB6-4DA3-BB68-573E2268F806}"/>
              </c:ext>
            </c:extLst>
          </c:dPt>
          <c:dPt>
            <c:idx val="23"/>
            <c:marker>
              <c:symbol val="circle"/>
              <c:size val="7"/>
            </c:marker>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2-1FB6-4DA3-BB68-573E2268F806}"/>
              </c:ext>
            </c:extLst>
          </c:dPt>
          <c:dPt>
            <c:idx val="3"/>
            <c:marker>
              <c:symbol val="circle"/>
              <c:size val="7"/>
            </c:marker>
            <c:bubble3D val="0"/>
            <c:extLst>
              <c:ext xmlns:c16="http://schemas.microsoft.com/office/drawing/2014/chart" uri="{C3380CC4-5D6E-409C-BE32-E72D297353CC}">
                <c16:uniqueId val="{00000043-1FB6-4DA3-BB68-573E2268F806}"/>
              </c:ext>
            </c:extLst>
          </c:dPt>
          <c:dPt>
            <c:idx val="5"/>
            <c:marker>
              <c:symbol val="circle"/>
              <c:size val="7"/>
            </c:marker>
            <c:bubble3D val="0"/>
            <c:extLst>
              <c:ext xmlns:c16="http://schemas.microsoft.com/office/drawing/2014/chart" uri="{C3380CC4-5D6E-409C-BE32-E72D297353CC}">
                <c16:uniqueId val="{00000044-1FB6-4DA3-BB68-573E2268F806}"/>
              </c:ext>
            </c:extLst>
          </c:dPt>
          <c:dPt>
            <c:idx val="7"/>
            <c:marker>
              <c:symbol val="circle"/>
              <c:size val="7"/>
            </c:marker>
            <c:bubble3D val="0"/>
            <c:extLst>
              <c:ext xmlns:c16="http://schemas.microsoft.com/office/drawing/2014/chart" uri="{C3380CC4-5D6E-409C-BE32-E72D297353CC}">
                <c16:uniqueId val="{00000045-1FB6-4DA3-BB68-573E2268F806}"/>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Lbls>
            <c:dLbl>
              <c:idx val="1"/>
              <c:delete val="1"/>
              <c:extLst>
                <c:ext xmlns:c15="http://schemas.microsoft.com/office/drawing/2012/chart" uri="{CE6537A1-D6FC-4f65-9D91-7224C49458BB}"/>
                <c:ext xmlns:c16="http://schemas.microsoft.com/office/drawing/2014/chart" uri="{C3380CC4-5D6E-409C-BE32-E72D297353CC}">
                  <c16:uniqueId val="{00000042-1FB6-4DA3-BB68-573E2268F806}"/>
                </c:ext>
              </c:extLst>
            </c:dLbl>
            <c:dLbl>
              <c:idx val="3"/>
              <c:delete val="1"/>
              <c:extLst>
                <c:ext xmlns:c15="http://schemas.microsoft.com/office/drawing/2012/chart" uri="{CE6537A1-D6FC-4f65-9D91-7224C49458BB}"/>
                <c:ext xmlns:c16="http://schemas.microsoft.com/office/drawing/2014/chart" uri="{C3380CC4-5D6E-409C-BE32-E72D297353CC}">
                  <c16:uniqueId val="{00000043-1FB6-4DA3-BB68-573E2268F806}"/>
                </c:ext>
              </c:extLst>
            </c:dLbl>
            <c:dLbl>
              <c:idx val="5"/>
              <c:delete val="1"/>
              <c:extLst>
                <c:ext xmlns:c15="http://schemas.microsoft.com/office/drawing/2012/chart" uri="{CE6537A1-D6FC-4f65-9D91-7224C49458BB}"/>
                <c:ext xmlns:c16="http://schemas.microsoft.com/office/drawing/2014/chart" uri="{C3380CC4-5D6E-409C-BE32-E72D297353CC}">
                  <c16:uniqueId val="{00000044-1FB6-4DA3-BB68-573E2268F806}"/>
                </c:ext>
              </c:extLst>
            </c:dLbl>
            <c:dLbl>
              <c:idx val="7"/>
              <c:delete val="1"/>
              <c:extLst>
                <c:ext xmlns:c15="http://schemas.microsoft.com/office/drawing/2012/chart" uri="{CE6537A1-D6FC-4f65-9D91-7224C49458BB}"/>
                <c:ext xmlns:c16="http://schemas.microsoft.com/office/drawing/2014/chart" uri="{C3380CC4-5D6E-409C-BE32-E72D297353CC}">
                  <c16:uniqueId val="{00000045-1FB6-4DA3-BB68-573E2268F806}"/>
                </c:ext>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1FB6-4DA3-BB68-573E2268F806}"/>
                </c:ext>
              </c:extLst>
            </c:dLbl>
            <c:dLbl>
              <c:idx val="9"/>
              <c:delete val="1"/>
              <c:extLst>
                <c:ext xmlns:c15="http://schemas.microsoft.com/office/drawing/2012/chart" uri="{CE6537A1-D6FC-4f65-9D91-7224C49458BB}"/>
                <c:ext xmlns:c16="http://schemas.microsoft.com/office/drawing/2014/chart" uri="{C3380CC4-5D6E-409C-BE32-E72D297353CC}">
                  <c16:uniqueId val="{00000046-1FB6-4DA3-BB68-573E2268F806}"/>
                </c:ext>
              </c:extLst>
            </c:dLbl>
            <c:dLbl>
              <c:idx val="11"/>
              <c:delete val="1"/>
              <c:extLst>
                <c:ext xmlns:c15="http://schemas.microsoft.com/office/drawing/2012/chart" uri="{CE6537A1-D6FC-4f65-9D91-7224C49458BB}"/>
                <c:ext xmlns:c16="http://schemas.microsoft.com/office/drawing/2014/chart" uri="{C3380CC4-5D6E-409C-BE32-E72D297353CC}">
                  <c16:uniqueId val="{00000047-1FB6-4DA3-BB68-573E2268F806}"/>
                </c:ext>
              </c:extLst>
            </c:dLbl>
            <c:dLbl>
              <c:idx val="12"/>
              <c:layout>
                <c:manualLayout>
                  <c:x val="-3.1755752968169432E-2"/>
                  <c:y val="-4.4506823456405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1FB6-4DA3-BB68-573E2268F806}"/>
                </c:ext>
              </c:extLst>
            </c:dLbl>
            <c:dLbl>
              <c:idx val="13"/>
              <c:delete val="1"/>
              <c:extLst>
                <c:ext xmlns:c15="http://schemas.microsoft.com/office/drawing/2012/chart" uri="{CE6537A1-D6FC-4f65-9D91-7224C49458BB}"/>
                <c:ext xmlns:c16="http://schemas.microsoft.com/office/drawing/2014/chart" uri="{C3380CC4-5D6E-409C-BE32-E72D297353CC}">
                  <c16:uniqueId val="{00000048-1FB6-4DA3-BB68-573E2268F806}"/>
                </c:ext>
              </c:extLst>
            </c:dLbl>
            <c:dLbl>
              <c:idx val="14"/>
              <c:layout>
                <c:manualLayout>
                  <c:x val="-2.8599117484255969E-2"/>
                  <c:y val="-0.137068855114911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B-1FB6-4DA3-BB68-573E2268F806}"/>
                </c:ext>
              </c:extLst>
            </c:dLbl>
            <c:dLbl>
              <c:idx val="15"/>
              <c:delete val="1"/>
              <c:extLst>
                <c:ext xmlns:c15="http://schemas.microsoft.com/office/drawing/2012/chart" uri="{CE6537A1-D6FC-4f65-9D91-7224C49458BB}"/>
                <c:ext xmlns:c16="http://schemas.microsoft.com/office/drawing/2014/chart" uri="{C3380CC4-5D6E-409C-BE32-E72D297353CC}">
                  <c16:uniqueId val="{0000004D-1FB6-4DA3-BB68-573E2268F80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8688"/>
        <c:crosses val="autoZero"/>
        <c:auto val="1"/>
        <c:lblAlgn val="ctr"/>
        <c:lblOffset val="100"/>
        <c:tickLblSkip val="1"/>
        <c:tickMarkSkip val="1"/>
        <c:noMultiLvlLbl val="0"/>
      </c:catAx>
      <c:valAx>
        <c:axId val="434298688"/>
        <c:scaling>
          <c:orientation val="minMax"/>
          <c:max val="15"/>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extLst>
            <c:ext xmlns:c16="http://schemas.microsoft.com/office/drawing/2014/chart" uri="{C3380CC4-5D6E-409C-BE32-E72D297353CC}">
              <c16:uniqueId val="{00000000-2F68-4FAB-BB61-1C5A27C14E59}"/>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68-4FAB-BB61-1C5A27C14E59}"/>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68-4FAB-BB61-1C5A27C14E59}"/>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68-4FAB-BB61-1C5A27C14E5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F68-4FAB-BB61-1C5A27C14E59}"/>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68-4FAB-BB61-1C5A27C14E59}"/>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68-4FAB-BB61-1C5A27C14E59}"/>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68-4FAB-BB61-1C5A27C14E59}"/>
                </c:ext>
              </c:extLst>
            </c:dLbl>
            <c:dLbl>
              <c:idx val="7"/>
              <c:layout>
                <c:manualLayout>
                  <c:x val="-5.0393695788336955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68-4FAB-BB61-1C5A27C14E59}"/>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F68-4FAB-BB61-1C5A27C14E59}"/>
                </c:ext>
              </c:extLst>
            </c:dLbl>
            <c:dLbl>
              <c:idx val="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68-4FAB-BB61-1C5A27C14E59}"/>
                </c:ext>
              </c:extLst>
            </c:dLbl>
            <c:dLbl>
              <c:idx val="1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68-4FAB-BB61-1C5A27C14E59}"/>
                </c:ext>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68-4FAB-BB61-1C5A27C14E59}"/>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pt idx="5" formatCode="#,##0_ ">
                  <c:v>54210</c:v>
                </c:pt>
                <c:pt idx="6" formatCode="_-* #,##0_-;\-* #,##0_-;_-* &quot;-&quot;_-;_-@_-">
                  <c:v>54170</c:v>
                </c:pt>
                <c:pt idx="7">
                  <c:v>53910</c:v>
                </c:pt>
              </c:numCache>
            </c:numRef>
          </c:val>
          <c:extLst>
            <c:ext xmlns:c16="http://schemas.microsoft.com/office/drawing/2014/chart" uri="{C3380CC4-5D6E-409C-BE32-E72D297353CC}">
              <c16:uniqueId val="{0000000D-2F68-4FAB-BB61-1C5A27C14E59}"/>
            </c:ext>
          </c:extLst>
        </c:ser>
        <c:dLbls>
          <c:showLegendKey val="0"/>
          <c:showVal val="0"/>
          <c:showCatName val="0"/>
          <c:showSerName val="0"/>
          <c:showPercent val="0"/>
          <c:showBubbleSize val="0"/>
        </c:dLbls>
        <c:gapWidth val="100"/>
        <c:axId val="573279888"/>
        <c:axId val="573281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pt idx="5">
                  <c:v>-2.5000000000000001E-2</c:v>
                </c:pt>
                <c:pt idx="6">
                  <c:v>-2.5999999999999999E-2</c:v>
                </c:pt>
                <c:pt idx="7">
                  <c:v>-8.0000000000000002E-3</c:v>
                </c:pt>
              </c:numCache>
            </c:numRef>
          </c:val>
          <c:smooth val="0"/>
          <c:extLst>
            <c:ext xmlns:c16="http://schemas.microsoft.com/office/drawing/2014/chart" uri="{C3380CC4-5D6E-409C-BE32-E72D297353CC}">
              <c16:uniqueId val="{0000000E-2F68-4FAB-BB61-1C5A27C14E59}"/>
            </c:ext>
          </c:extLst>
        </c:ser>
        <c:dLbls>
          <c:showLegendKey val="0"/>
          <c:showVal val="0"/>
          <c:showCatName val="0"/>
          <c:showSerName val="0"/>
          <c:showPercent val="0"/>
          <c:showBubbleSize val="0"/>
        </c:dLbls>
        <c:marker val="1"/>
        <c:smooth val="0"/>
        <c:axId val="573286944"/>
        <c:axId val="573286160"/>
      </c:lineChart>
      <c:catAx>
        <c:axId val="5732798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1064"/>
        <c:crosses val="autoZero"/>
        <c:auto val="1"/>
        <c:lblAlgn val="ctr"/>
        <c:lblOffset val="100"/>
        <c:noMultiLvlLbl val="0"/>
      </c:catAx>
      <c:valAx>
        <c:axId val="573281064"/>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573279888"/>
        <c:crosses val="autoZero"/>
        <c:crossBetween val="between"/>
        <c:majorUnit val="4000"/>
      </c:valAx>
      <c:catAx>
        <c:axId val="573286944"/>
        <c:scaling>
          <c:orientation val="minMax"/>
        </c:scaling>
        <c:delete val="1"/>
        <c:axPos val="b"/>
        <c:numFmt formatCode="General" sourceLinked="1"/>
        <c:majorTickMark val="out"/>
        <c:minorTickMark val="none"/>
        <c:tickLblPos val="none"/>
        <c:crossAx val="573286160"/>
        <c:crosses val="autoZero"/>
        <c:auto val="1"/>
        <c:lblAlgn val="ctr"/>
        <c:lblOffset val="100"/>
        <c:noMultiLvlLbl val="0"/>
      </c:catAx>
      <c:valAx>
        <c:axId val="573286160"/>
        <c:scaling>
          <c:orientation val="minMax"/>
          <c:max val="0.16000000000000003"/>
          <c:min val="-4.0000000000000008E-2"/>
        </c:scaling>
        <c:delete val="0"/>
        <c:axPos val="r"/>
        <c:numFmt formatCode="0.0%" sourceLinked="0"/>
        <c:majorTickMark val="out"/>
        <c:minorTickMark val="none"/>
        <c:tickLblPos val="nextTo"/>
        <c:txPr>
          <a:bodyPr/>
          <a:lstStyle/>
          <a:p>
            <a:pPr>
              <a:defRPr>
                <a:latin typeface="+mn-lt"/>
              </a:defRPr>
            </a:pPr>
            <a:endParaRPr lang="zh-CN"/>
          </a:p>
        </c:txPr>
        <c:crossAx val="573286944"/>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extLst>
            <c:ext xmlns:c16="http://schemas.microsoft.com/office/drawing/2014/chart" uri="{C3380CC4-5D6E-409C-BE32-E72D297353CC}">
              <c16:uniqueId val="{00000000-0260-44C3-B9EC-83A87980FA3D}"/>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60-44C3-B9EC-83A87980FA3D}"/>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60-44C3-B9EC-83A87980FA3D}"/>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60-44C3-B9EC-83A87980FA3D}"/>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260-44C3-B9EC-83A87980FA3D}"/>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60-44C3-B9EC-83A87980FA3D}"/>
                </c:ext>
              </c:extLst>
            </c:dLbl>
            <c:dLbl>
              <c:idx val="5"/>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260-44C3-B9EC-83A87980FA3D}"/>
                </c:ext>
              </c:extLst>
            </c:dLbl>
            <c:dLbl>
              <c:idx val="7"/>
              <c:layout>
                <c:manualLayout>
                  <c:x val="-5.0237053624495563E-3"/>
                  <c:y val="-2.62812089356110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EE-4378-8CE5-C5D39692237E}"/>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numCache>
            </c:numRef>
          </c:val>
          <c:extLst>
            <c:ext xmlns:c16="http://schemas.microsoft.com/office/drawing/2014/chart" uri="{C3380CC4-5D6E-409C-BE32-E72D297353CC}">
              <c16:uniqueId val="{00000007-0260-44C3-B9EC-83A87980FA3D}"/>
            </c:ext>
          </c:extLst>
        </c:ser>
        <c:dLbls>
          <c:showLegendKey val="0"/>
          <c:showVal val="0"/>
          <c:showCatName val="0"/>
          <c:showSerName val="0"/>
          <c:showPercent val="0"/>
          <c:showBubbleSize val="0"/>
        </c:dLbls>
        <c:gapWidth val="100"/>
        <c:axId val="573285376"/>
        <c:axId val="573282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pt idx="5">
                  <c:v>-0.02</c:v>
                </c:pt>
                <c:pt idx="6">
                  <c:v>-1.9E-2</c:v>
                </c:pt>
                <c:pt idx="7">
                  <c:v>-2.1000000000000001E-2</c:v>
                </c:pt>
              </c:numCache>
            </c:numRef>
          </c:val>
          <c:smooth val="0"/>
          <c:extLst>
            <c:ext xmlns:c16="http://schemas.microsoft.com/office/drawing/2014/chart" uri="{C3380CC4-5D6E-409C-BE32-E72D297353CC}">
              <c16:uniqueId val="{00000008-0260-44C3-B9EC-83A87980FA3D}"/>
            </c:ext>
          </c:extLst>
        </c:ser>
        <c:dLbls>
          <c:showLegendKey val="0"/>
          <c:showVal val="0"/>
          <c:showCatName val="0"/>
          <c:showSerName val="0"/>
          <c:showPercent val="0"/>
          <c:showBubbleSize val="0"/>
        </c:dLbls>
        <c:marker val="1"/>
        <c:smooth val="0"/>
        <c:axId val="573282632"/>
        <c:axId val="573284200"/>
      </c:lineChart>
      <c:catAx>
        <c:axId val="5732853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2240"/>
        <c:crosses val="autoZero"/>
        <c:auto val="1"/>
        <c:lblAlgn val="ctr"/>
        <c:lblOffset val="100"/>
        <c:noMultiLvlLbl val="0"/>
      </c:catAx>
      <c:valAx>
        <c:axId val="573282240"/>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573285376"/>
        <c:crosses val="autoZero"/>
        <c:crossBetween val="between"/>
        <c:majorUnit val="5000"/>
      </c:valAx>
      <c:catAx>
        <c:axId val="573282632"/>
        <c:scaling>
          <c:orientation val="minMax"/>
        </c:scaling>
        <c:delete val="1"/>
        <c:axPos val="b"/>
        <c:numFmt formatCode="General" sourceLinked="1"/>
        <c:majorTickMark val="out"/>
        <c:minorTickMark val="none"/>
        <c:tickLblPos val="none"/>
        <c:crossAx val="573284200"/>
        <c:crosses val="autoZero"/>
        <c:auto val="1"/>
        <c:lblAlgn val="ctr"/>
        <c:lblOffset val="100"/>
        <c:noMultiLvlLbl val="0"/>
      </c:catAx>
      <c:valAx>
        <c:axId val="573284200"/>
        <c:scaling>
          <c:orientation val="minMax"/>
          <c:max val="4.0000000000000008E-2"/>
        </c:scaling>
        <c:delete val="0"/>
        <c:axPos val="r"/>
        <c:numFmt formatCode="0.0%" sourceLinked="0"/>
        <c:majorTickMark val="out"/>
        <c:minorTickMark val="none"/>
        <c:tickLblPos val="nextTo"/>
        <c:crossAx val="573282632"/>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829F-4498-950D-2C294369EA00}"/>
              </c:ext>
            </c:extLst>
          </c:dPt>
          <c:dPt>
            <c:idx val="3"/>
            <c:marker>
              <c:symbol val="circle"/>
              <c:size val="7"/>
            </c:marker>
            <c:bubble3D val="0"/>
            <c:extLst>
              <c:ext xmlns:c16="http://schemas.microsoft.com/office/drawing/2014/chart" uri="{C3380CC4-5D6E-409C-BE32-E72D297353CC}">
                <c16:uniqueId val="{0000000F-829F-4498-950D-2C294369EA00}"/>
              </c:ext>
            </c:extLst>
          </c:dPt>
          <c:dPt>
            <c:idx val="5"/>
            <c:marker>
              <c:symbol val="circle"/>
              <c:size val="7"/>
            </c:marker>
            <c:bubble3D val="0"/>
            <c:extLst>
              <c:ext xmlns:c16="http://schemas.microsoft.com/office/drawing/2014/chart" uri="{C3380CC4-5D6E-409C-BE32-E72D297353CC}">
                <c16:uniqueId val="{00000010-829F-4498-950D-2C294369EA00}"/>
              </c:ext>
            </c:extLst>
          </c:dPt>
          <c:dPt>
            <c:idx val="7"/>
            <c:marker>
              <c:symbol val="circle"/>
              <c:size val="7"/>
            </c:marker>
            <c:bubble3D val="0"/>
            <c:extLst>
              <c:ext xmlns:c16="http://schemas.microsoft.com/office/drawing/2014/chart" uri="{C3380CC4-5D6E-409C-BE32-E72D297353CC}">
                <c16:uniqueId val="{00000011-829F-4498-950D-2C294369EA00}"/>
              </c:ext>
            </c:extLst>
          </c:dPt>
          <c:dPt>
            <c:idx val="9"/>
            <c:marker>
              <c:symbol val="circle"/>
              <c:size val="7"/>
            </c:marker>
            <c:bubble3D val="0"/>
            <c:extLst>
              <c:ext xmlns:c16="http://schemas.microsoft.com/office/drawing/2014/chart" uri="{C3380CC4-5D6E-409C-BE32-E72D297353CC}">
                <c16:uniqueId val="{00000012-829F-4498-950D-2C294369EA00}"/>
              </c:ext>
            </c:extLst>
          </c:dPt>
          <c:dPt>
            <c:idx val="11"/>
            <c:marker>
              <c:symbol val="circle"/>
              <c:size val="7"/>
            </c:marker>
            <c:bubble3D val="0"/>
            <c:extLst>
              <c:ext xmlns:c16="http://schemas.microsoft.com/office/drawing/2014/chart" uri="{C3380CC4-5D6E-409C-BE32-E72D297353CC}">
                <c16:uniqueId val="{00000013-829F-4498-950D-2C294369EA00}"/>
              </c:ext>
            </c:extLst>
          </c:dPt>
          <c:dPt>
            <c:idx val="13"/>
            <c:marker>
              <c:symbol val="circle"/>
              <c:size val="7"/>
            </c:marker>
            <c:bubble3D val="0"/>
            <c:extLst>
              <c:ext xmlns:c16="http://schemas.microsoft.com/office/drawing/2014/chart" uri="{C3380CC4-5D6E-409C-BE32-E72D297353CC}">
                <c16:uniqueId val="{00000014-829F-4498-950D-2C294369EA00}"/>
              </c:ext>
            </c:extLst>
          </c:dPt>
          <c:dPt>
            <c:idx val="15"/>
            <c:marker>
              <c:symbol val="circle"/>
              <c:size val="7"/>
            </c:marker>
            <c:bubble3D val="0"/>
            <c:extLst>
              <c:ext xmlns:c16="http://schemas.microsoft.com/office/drawing/2014/chart" uri="{C3380CC4-5D6E-409C-BE32-E72D297353CC}">
                <c16:uniqueId val="{00000015-829F-4498-950D-2C294369EA00}"/>
              </c:ext>
            </c:extLst>
          </c:dPt>
          <c:dPt>
            <c:idx val="17"/>
            <c:marker>
              <c:symbol val="circle"/>
              <c:size val="7"/>
            </c:marker>
            <c:bubble3D val="0"/>
            <c:extLst>
              <c:ext xmlns:c16="http://schemas.microsoft.com/office/drawing/2014/chart" uri="{C3380CC4-5D6E-409C-BE32-E72D297353CC}">
                <c16:uniqueId val="{00000016-829F-4498-950D-2C294369EA00}"/>
              </c:ext>
            </c:extLst>
          </c:dPt>
          <c:dPt>
            <c:idx val="19"/>
            <c:marker>
              <c:symbol val="circle"/>
              <c:size val="7"/>
            </c:marker>
            <c:bubble3D val="0"/>
            <c:extLst>
              <c:ext xmlns:c16="http://schemas.microsoft.com/office/drawing/2014/chart" uri="{C3380CC4-5D6E-409C-BE32-E72D297353CC}">
                <c16:uniqueId val="{00000017-829F-4498-950D-2C294369EA00}"/>
              </c:ext>
            </c:extLst>
          </c:dPt>
          <c:dPt>
            <c:idx val="21"/>
            <c:marker>
              <c:symbol val="circle"/>
              <c:size val="7"/>
            </c:marker>
            <c:bubble3D val="0"/>
            <c:extLst>
              <c:ext xmlns:c16="http://schemas.microsoft.com/office/drawing/2014/chart" uri="{C3380CC4-5D6E-409C-BE32-E72D297353CC}">
                <c16:uniqueId val="{00000018-829F-4498-950D-2C294369EA00}"/>
              </c:ext>
            </c:extLst>
          </c:dPt>
          <c:dPt>
            <c:idx val="23"/>
            <c:marker>
              <c:symbol val="circle"/>
              <c:size val="7"/>
            </c:marker>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829F-4498-950D-2C294369EA00}"/>
              </c:ext>
            </c:extLst>
          </c:dPt>
          <c:dPt>
            <c:idx val="3"/>
            <c:marker>
              <c:symbol val="circle"/>
              <c:size val="7"/>
            </c:marker>
            <c:bubble3D val="0"/>
            <c:extLst>
              <c:ext xmlns:c16="http://schemas.microsoft.com/office/drawing/2014/chart" uri="{C3380CC4-5D6E-409C-BE32-E72D297353CC}">
                <c16:uniqueId val="{0000001C-829F-4498-950D-2C294369EA00}"/>
              </c:ext>
            </c:extLst>
          </c:dPt>
          <c:dPt>
            <c:idx val="5"/>
            <c:marker>
              <c:symbol val="circle"/>
              <c:size val="7"/>
            </c:marker>
            <c:bubble3D val="0"/>
            <c:extLst>
              <c:ext xmlns:c16="http://schemas.microsoft.com/office/drawing/2014/chart" uri="{C3380CC4-5D6E-409C-BE32-E72D297353CC}">
                <c16:uniqueId val="{0000001D-829F-4498-950D-2C294369EA00}"/>
              </c:ext>
            </c:extLst>
          </c:dPt>
          <c:dPt>
            <c:idx val="7"/>
            <c:marker>
              <c:symbol val="circle"/>
              <c:size val="7"/>
            </c:marker>
            <c:bubble3D val="0"/>
            <c:extLst>
              <c:ext xmlns:c16="http://schemas.microsoft.com/office/drawing/2014/chart" uri="{C3380CC4-5D6E-409C-BE32-E72D297353CC}">
                <c16:uniqueId val="{0000001E-829F-4498-950D-2C294369EA00}"/>
              </c:ext>
            </c:extLst>
          </c:dPt>
          <c:dPt>
            <c:idx val="9"/>
            <c:marker>
              <c:symbol val="circle"/>
              <c:size val="7"/>
            </c:marker>
            <c:bubble3D val="0"/>
            <c:extLst>
              <c:ext xmlns:c16="http://schemas.microsoft.com/office/drawing/2014/chart" uri="{C3380CC4-5D6E-409C-BE32-E72D297353CC}">
                <c16:uniqueId val="{0000001F-829F-4498-950D-2C294369EA00}"/>
              </c:ext>
            </c:extLst>
          </c:dPt>
          <c:dPt>
            <c:idx val="11"/>
            <c:marker>
              <c:symbol val="circle"/>
              <c:size val="7"/>
            </c:marker>
            <c:bubble3D val="0"/>
            <c:extLst>
              <c:ext xmlns:c16="http://schemas.microsoft.com/office/drawing/2014/chart" uri="{C3380CC4-5D6E-409C-BE32-E72D297353CC}">
                <c16:uniqueId val="{00000020-829F-4498-950D-2C294369EA00}"/>
              </c:ext>
            </c:extLst>
          </c:dPt>
          <c:dPt>
            <c:idx val="13"/>
            <c:marker>
              <c:symbol val="circle"/>
              <c:size val="7"/>
            </c:marker>
            <c:bubble3D val="0"/>
            <c:extLst>
              <c:ext xmlns:c16="http://schemas.microsoft.com/office/drawing/2014/chart" uri="{C3380CC4-5D6E-409C-BE32-E72D297353CC}">
                <c16:uniqueId val="{00000021-829F-4498-950D-2C294369EA00}"/>
              </c:ext>
            </c:extLst>
          </c:dPt>
          <c:dPt>
            <c:idx val="15"/>
            <c:marker>
              <c:symbol val="circle"/>
              <c:size val="7"/>
            </c:marker>
            <c:bubble3D val="0"/>
            <c:extLst>
              <c:ext xmlns:c16="http://schemas.microsoft.com/office/drawing/2014/chart" uri="{C3380CC4-5D6E-409C-BE32-E72D297353CC}">
                <c16:uniqueId val="{00000022-829F-4498-950D-2C294369EA00}"/>
              </c:ext>
            </c:extLst>
          </c:dPt>
          <c:dPt>
            <c:idx val="17"/>
            <c:marker>
              <c:symbol val="circle"/>
              <c:size val="7"/>
            </c:marker>
            <c:bubble3D val="0"/>
            <c:extLst>
              <c:ext xmlns:c16="http://schemas.microsoft.com/office/drawing/2014/chart" uri="{C3380CC4-5D6E-409C-BE32-E72D297353CC}">
                <c16:uniqueId val="{00000023-829F-4498-950D-2C294369EA00}"/>
              </c:ext>
            </c:extLst>
          </c:dPt>
          <c:dPt>
            <c:idx val="19"/>
            <c:marker>
              <c:symbol val="circle"/>
              <c:size val="7"/>
            </c:marker>
            <c:bubble3D val="0"/>
            <c:extLst>
              <c:ext xmlns:c16="http://schemas.microsoft.com/office/drawing/2014/chart" uri="{C3380CC4-5D6E-409C-BE32-E72D297353CC}">
                <c16:uniqueId val="{00000024-829F-4498-950D-2C294369EA00}"/>
              </c:ext>
            </c:extLst>
          </c:dPt>
          <c:dPt>
            <c:idx val="21"/>
            <c:marker>
              <c:symbol val="circle"/>
              <c:size val="7"/>
            </c:marker>
            <c:bubble3D val="0"/>
            <c:extLst>
              <c:ext xmlns:c16="http://schemas.microsoft.com/office/drawing/2014/chart" uri="{C3380CC4-5D6E-409C-BE32-E72D297353CC}">
                <c16:uniqueId val="{00000025-829F-4498-950D-2C294369EA00}"/>
              </c:ext>
            </c:extLst>
          </c:dPt>
          <c:dPt>
            <c:idx val="23"/>
            <c:marker>
              <c:symbol val="circle"/>
              <c:size val="7"/>
            </c:marker>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829F-4498-950D-2C294369EA00}"/>
              </c:ext>
            </c:extLst>
          </c:dPt>
          <c:dPt>
            <c:idx val="3"/>
            <c:marker>
              <c:symbol val="circle"/>
              <c:size val="7"/>
            </c:marker>
            <c:bubble3D val="0"/>
            <c:extLst>
              <c:ext xmlns:c16="http://schemas.microsoft.com/office/drawing/2014/chart" uri="{C3380CC4-5D6E-409C-BE32-E72D297353CC}">
                <c16:uniqueId val="{00000029-829F-4498-950D-2C294369EA00}"/>
              </c:ext>
            </c:extLst>
          </c:dPt>
          <c:dPt>
            <c:idx val="5"/>
            <c:marker>
              <c:symbol val="circle"/>
              <c:size val="7"/>
            </c:marker>
            <c:bubble3D val="0"/>
            <c:extLst>
              <c:ext xmlns:c16="http://schemas.microsoft.com/office/drawing/2014/chart" uri="{C3380CC4-5D6E-409C-BE32-E72D297353CC}">
                <c16:uniqueId val="{0000002A-829F-4498-950D-2C294369EA00}"/>
              </c:ext>
            </c:extLst>
          </c:dPt>
          <c:dPt>
            <c:idx val="7"/>
            <c:marker>
              <c:symbol val="circle"/>
              <c:size val="7"/>
            </c:marker>
            <c:bubble3D val="0"/>
            <c:extLst>
              <c:ext xmlns:c16="http://schemas.microsoft.com/office/drawing/2014/chart" uri="{C3380CC4-5D6E-409C-BE32-E72D297353CC}">
                <c16:uniqueId val="{0000002B-829F-4498-950D-2C294369EA00}"/>
              </c:ext>
            </c:extLst>
          </c:dPt>
          <c:dPt>
            <c:idx val="9"/>
            <c:marker>
              <c:symbol val="circle"/>
              <c:size val="7"/>
            </c:marker>
            <c:bubble3D val="0"/>
            <c:extLst>
              <c:ext xmlns:c16="http://schemas.microsoft.com/office/drawing/2014/chart" uri="{C3380CC4-5D6E-409C-BE32-E72D297353CC}">
                <c16:uniqueId val="{0000002C-829F-4498-950D-2C294369EA00}"/>
              </c:ext>
            </c:extLst>
          </c:dPt>
          <c:dPt>
            <c:idx val="11"/>
            <c:marker>
              <c:symbol val="circle"/>
              <c:size val="7"/>
            </c:marker>
            <c:bubble3D val="0"/>
            <c:extLst>
              <c:ext xmlns:c16="http://schemas.microsoft.com/office/drawing/2014/chart" uri="{C3380CC4-5D6E-409C-BE32-E72D297353CC}">
                <c16:uniqueId val="{0000002D-829F-4498-950D-2C294369EA00}"/>
              </c:ext>
            </c:extLst>
          </c:dPt>
          <c:dPt>
            <c:idx val="13"/>
            <c:marker>
              <c:symbol val="circle"/>
              <c:size val="7"/>
            </c:marker>
            <c:bubble3D val="0"/>
            <c:extLst>
              <c:ext xmlns:c16="http://schemas.microsoft.com/office/drawing/2014/chart" uri="{C3380CC4-5D6E-409C-BE32-E72D297353CC}">
                <c16:uniqueId val="{0000002E-829F-4498-950D-2C294369EA00}"/>
              </c:ext>
            </c:extLst>
          </c:dPt>
          <c:dPt>
            <c:idx val="15"/>
            <c:marker>
              <c:symbol val="circle"/>
              <c:size val="7"/>
            </c:marker>
            <c:bubble3D val="0"/>
            <c:extLst>
              <c:ext xmlns:c16="http://schemas.microsoft.com/office/drawing/2014/chart" uri="{C3380CC4-5D6E-409C-BE32-E72D297353CC}">
                <c16:uniqueId val="{0000002F-829F-4498-950D-2C294369EA00}"/>
              </c:ext>
            </c:extLst>
          </c:dPt>
          <c:dPt>
            <c:idx val="17"/>
            <c:marker>
              <c:symbol val="circle"/>
              <c:size val="7"/>
            </c:marker>
            <c:bubble3D val="0"/>
            <c:extLst>
              <c:ext xmlns:c16="http://schemas.microsoft.com/office/drawing/2014/chart" uri="{C3380CC4-5D6E-409C-BE32-E72D297353CC}">
                <c16:uniqueId val="{00000030-829F-4498-950D-2C294369EA00}"/>
              </c:ext>
            </c:extLst>
          </c:dPt>
          <c:dPt>
            <c:idx val="19"/>
            <c:marker>
              <c:symbol val="circle"/>
              <c:size val="7"/>
            </c:marker>
            <c:bubble3D val="0"/>
            <c:extLst>
              <c:ext xmlns:c16="http://schemas.microsoft.com/office/drawing/2014/chart" uri="{C3380CC4-5D6E-409C-BE32-E72D297353CC}">
                <c16:uniqueId val="{00000031-829F-4498-950D-2C294369EA00}"/>
              </c:ext>
            </c:extLst>
          </c:dPt>
          <c:dPt>
            <c:idx val="21"/>
            <c:marker>
              <c:symbol val="circle"/>
              <c:size val="7"/>
            </c:marker>
            <c:bubble3D val="0"/>
            <c:extLst>
              <c:ext xmlns:c16="http://schemas.microsoft.com/office/drawing/2014/chart" uri="{C3380CC4-5D6E-409C-BE32-E72D297353CC}">
                <c16:uniqueId val="{00000032-829F-4498-950D-2C294369EA00}"/>
              </c:ext>
            </c:extLst>
          </c:dPt>
          <c:dPt>
            <c:idx val="23"/>
            <c:marker>
              <c:symbol val="circle"/>
              <c:size val="7"/>
            </c:marker>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829F-4498-950D-2C294369EA00}"/>
              </c:ext>
            </c:extLst>
          </c:dPt>
          <c:dPt>
            <c:idx val="3"/>
            <c:marker>
              <c:symbol val="circle"/>
              <c:size val="7"/>
            </c:marker>
            <c:bubble3D val="0"/>
            <c:extLst>
              <c:ext xmlns:c16="http://schemas.microsoft.com/office/drawing/2014/chart" uri="{C3380CC4-5D6E-409C-BE32-E72D297353CC}">
                <c16:uniqueId val="{00000036-829F-4498-950D-2C294369EA00}"/>
              </c:ext>
            </c:extLst>
          </c:dPt>
          <c:dPt>
            <c:idx val="5"/>
            <c:marker>
              <c:symbol val="circle"/>
              <c:size val="7"/>
            </c:marker>
            <c:bubble3D val="0"/>
            <c:extLst>
              <c:ext xmlns:c16="http://schemas.microsoft.com/office/drawing/2014/chart" uri="{C3380CC4-5D6E-409C-BE32-E72D297353CC}">
                <c16:uniqueId val="{00000037-829F-4498-950D-2C294369EA00}"/>
              </c:ext>
            </c:extLst>
          </c:dPt>
          <c:dPt>
            <c:idx val="7"/>
            <c:marker>
              <c:symbol val="circle"/>
              <c:size val="7"/>
            </c:marker>
            <c:bubble3D val="0"/>
            <c:extLst>
              <c:ext xmlns:c16="http://schemas.microsoft.com/office/drawing/2014/chart" uri="{C3380CC4-5D6E-409C-BE32-E72D297353CC}">
                <c16:uniqueId val="{00000038-829F-4498-950D-2C294369EA00}"/>
              </c:ext>
            </c:extLst>
          </c:dPt>
          <c:dPt>
            <c:idx val="9"/>
            <c:marker>
              <c:symbol val="circle"/>
              <c:size val="7"/>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Lbls>
            <c:dLbl>
              <c:idx val="1"/>
              <c:delete val="1"/>
              <c:extLst>
                <c:ext xmlns:c15="http://schemas.microsoft.com/office/drawing/2012/chart" uri="{CE6537A1-D6FC-4f65-9D91-7224C49458BB}"/>
                <c:ext xmlns:c16="http://schemas.microsoft.com/office/drawing/2014/chart" uri="{C3380CC4-5D6E-409C-BE32-E72D297353CC}">
                  <c16:uniqueId val="{00000035-829F-4498-950D-2C294369EA00}"/>
                </c:ext>
              </c:extLst>
            </c:dLbl>
            <c:dLbl>
              <c:idx val="3"/>
              <c:delete val="1"/>
              <c:extLst>
                <c:ext xmlns:c15="http://schemas.microsoft.com/office/drawing/2012/chart" uri="{CE6537A1-D6FC-4f65-9D91-7224C49458BB}"/>
                <c:ext xmlns:c16="http://schemas.microsoft.com/office/drawing/2014/chart" uri="{C3380CC4-5D6E-409C-BE32-E72D297353CC}">
                  <c16:uniqueId val="{00000036-829F-4498-950D-2C294369EA00}"/>
                </c:ext>
              </c:extLst>
            </c:dLbl>
            <c:dLbl>
              <c:idx val="5"/>
              <c:delete val="1"/>
              <c:extLst>
                <c:ext xmlns:c15="http://schemas.microsoft.com/office/drawing/2012/chart" uri="{CE6537A1-D6FC-4f65-9D91-7224C49458BB}"/>
                <c:ext xmlns:c16="http://schemas.microsoft.com/office/drawing/2014/chart" uri="{C3380CC4-5D6E-409C-BE32-E72D297353CC}">
                  <c16:uniqueId val="{00000037-829F-4498-950D-2C294369EA00}"/>
                </c:ext>
              </c:extLst>
            </c:dLbl>
            <c:dLbl>
              <c:idx val="6"/>
              <c:layout>
                <c:manualLayout>
                  <c:x val="-3.5091624535956406E-2"/>
                  <c:y val="-6.6132514744938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829F-4498-950D-2C294369EA00}"/>
                </c:ext>
              </c:extLst>
            </c:dLbl>
            <c:dLbl>
              <c:idx val="7"/>
              <c:delete val="1"/>
              <c:extLst>
                <c:ext xmlns:c15="http://schemas.microsoft.com/office/drawing/2012/chart" uri="{CE6537A1-D6FC-4f65-9D91-7224C49458BB}"/>
                <c:ext xmlns:c16="http://schemas.microsoft.com/office/drawing/2014/chart" uri="{C3380CC4-5D6E-409C-BE32-E72D297353CC}">
                  <c16:uniqueId val="{00000038-829F-4498-950D-2C294369EA00}"/>
                </c:ext>
              </c:extLst>
            </c:dLbl>
            <c:dLbl>
              <c:idx val="9"/>
              <c:delete val="1"/>
              <c:extLst>
                <c:ext xmlns:c15="http://schemas.microsoft.com/office/drawing/2012/chart" uri="{CE6537A1-D6FC-4f65-9D91-7224C49458BB}"/>
                <c:ext xmlns:c16="http://schemas.microsoft.com/office/drawing/2014/chart" uri="{C3380CC4-5D6E-409C-BE32-E72D297353CC}">
                  <c16:uniqueId val="{00000039-829F-4498-950D-2C294369EA00}"/>
                </c:ext>
              </c:extLst>
            </c:dLbl>
            <c:dLbl>
              <c:idx val="11"/>
              <c:delete val="1"/>
              <c:extLst>
                <c:ext xmlns:c15="http://schemas.microsoft.com/office/drawing/2012/chart" uri="{CE6537A1-D6FC-4f65-9D91-7224C49458BB}"/>
                <c:ext xmlns:c16="http://schemas.microsoft.com/office/drawing/2014/chart" uri="{C3380CC4-5D6E-409C-BE32-E72D297353CC}">
                  <c16:uniqueId val="{0000003A-829F-4498-950D-2C294369EA00}"/>
                </c:ext>
              </c:extLst>
            </c:dLbl>
            <c:dLbl>
              <c:idx val="12"/>
              <c:layout>
                <c:manualLayout>
                  <c:x val="-3.0332362618783304E-2"/>
                  <c:y val="-8.803435311971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829F-4498-950D-2C294369EA00}"/>
                </c:ext>
              </c:extLst>
            </c:dLbl>
            <c:dLbl>
              <c:idx val="13"/>
              <c:delete val="1"/>
              <c:extLst>
                <c:ext xmlns:c15="http://schemas.microsoft.com/office/drawing/2012/chart" uri="{CE6537A1-D6FC-4f65-9D91-7224C49458BB}"/>
                <c:ext xmlns:c16="http://schemas.microsoft.com/office/drawing/2014/chart" uri="{C3380CC4-5D6E-409C-BE32-E72D297353CC}">
                  <c16:uniqueId val="{0000003B-829F-4498-950D-2C294369EA00}"/>
                </c:ext>
              </c:extLst>
            </c:dLbl>
            <c:dLbl>
              <c:idx val="14"/>
              <c:layout>
                <c:manualLayout>
                  <c:x val="-3.350520389689865E-2"/>
                  <c:y val="-7.92736177698065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829F-4498-950D-2C294369EA00}"/>
                </c:ext>
              </c:extLst>
            </c:dLbl>
            <c:dLbl>
              <c:idx val="15"/>
              <c:delete val="1"/>
              <c:extLst>
                <c:ext xmlns:c15="http://schemas.microsoft.com/office/drawing/2012/chart" uri="{CE6537A1-D6FC-4f65-9D91-7224C49458BB}"/>
                <c:ext xmlns:c16="http://schemas.microsoft.com/office/drawing/2014/chart" uri="{C3380CC4-5D6E-409C-BE32-E72D297353CC}">
                  <c16:uniqueId val="{00000040-829F-4498-950D-2C294369EA0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3592"/>
        <c:crosses val="autoZero"/>
        <c:auto val="1"/>
        <c:lblAlgn val="ctr"/>
        <c:lblOffset val="100"/>
        <c:tickLblSkip val="1"/>
        <c:tickMarkSkip val="1"/>
        <c:noMultiLvlLbl val="0"/>
      </c:catAx>
      <c:valAx>
        <c:axId val="434293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E26E-4606-8EAF-EEC02274448A}"/>
              </c:ext>
            </c:extLst>
          </c:dPt>
          <c:dPt>
            <c:idx val="3"/>
            <c:marker>
              <c:symbol val="circle"/>
              <c:size val="7"/>
            </c:marker>
            <c:bubble3D val="0"/>
            <c:extLst>
              <c:ext xmlns:c16="http://schemas.microsoft.com/office/drawing/2014/chart" uri="{C3380CC4-5D6E-409C-BE32-E72D297353CC}">
                <c16:uniqueId val="{0000000F-E26E-4606-8EAF-EEC02274448A}"/>
              </c:ext>
            </c:extLst>
          </c:dPt>
          <c:dPt>
            <c:idx val="5"/>
            <c:marker>
              <c:symbol val="circle"/>
              <c:size val="7"/>
            </c:marker>
            <c:bubble3D val="0"/>
            <c:extLst>
              <c:ext xmlns:c16="http://schemas.microsoft.com/office/drawing/2014/chart" uri="{C3380CC4-5D6E-409C-BE32-E72D297353CC}">
                <c16:uniqueId val="{00000010-E26E-4606-8EAF-EEC02274448A}"/>
              </c:ext>
            </c:extLst>
          </c:dPt>
          <c:dPt>
            <c:idx val="7"/>
            <c:marker>
              <c:symbol val="circle"/>
              <c:size val="7"/>
            </c:marker>
            <c:bubble3D val="0"/>
            <c:extLst>
              <c:ext xmlns:c16="http://schemas.microsoft.com/office/drawing/2014/chart" uri="{C3380CC4-5D6E-409C-BE32-E72D297353CC}">
                <c16:uniqueId val="{00000011-E26E-4606-8EAF-EEC02274448A}"/>
              </c:ext>
            </c:extLst>
          </c:dPt>
          <c:dPt>
            <c:idx val="9"/>
            <c:marker>
              <c:symbol val="circle"/>
              <c:size val="7"/>
            </c:marker>
            <c:bubble3D val="0"/>
            <c:extLst>
              <c:ext xmlns:c16="http://schemas.microsoft.com/office/drawing/2014/chart" uri="{C3380CC4-5D6E-409C-BE32-E72D297353CC}">
                <c16:uniqueId val="{00000012-E26E-4606-8EAF-EEC02274448A}"/>
              </c:ext>
            </c:extLst>
          </c:dPt>
          <c:dPt>
            <c:idx val="11"/>
            <c:marker>
              <c:symbol val="circle"/>
              <c:size val="7"/>
            </c:marker>
            <c:bubble3D val="0"/>
            <c:extLst>
              <c:ext xmlns:c16="http://schemas.microsoft.com/office/drawing/2014/chart" uri="{C3380CC4-5D6E-409C-BE32-E72D297353CC}">
                <c16:uniqueId val="{00000013-E26E-4606-8EAF-EEC02274448A}"/>
              </c:ext>
            </c:extLst>
          </c:dPt>
          <c:dPt>
            <c:idx val="13"/>
            <c:marker>
              <c:symbol val="circle"/>
              <c:size val="7"/>
            </c:marker>
            <c:bubble3D val="0"/>
            <c:extLst>
              <c:ext xmlns:c16="http://schemas.microsoft.com/office/drawing/2014/chart" uri="{C3380CC4-5D6E-409C-BE32-E72D297353CC}">
                <c16:uniqueId val="{00000014-E26E-4606-8EAF-EEC02274448A}"/>
              </c:ext>
            </c:extLst>
          </c:dPt>
          <c:dPt>
            <c:idx val="15"/>
            <c:marker>
              <c:symbol val="circle"/>
              <c:size val="7"/>
            </c:marker>
            <c:bubble3D val="0"/>
            <c:extLst>
              <c:ext xmlns:c16="http://schemas.microsoft.com/office/drawing/2014/chart" uri="{C3380CC4-5D6E-409C-BE32-E72D297353CC}">
                <c16:uniqueId val="{00000015-E26E-4606-8EAF-EEC02274448A}"/>
              </c:ext>
            </c:extLst>
          </c:dPt>
          <c:dPt>
            <c:idx val="17"/>
            <c:marker>
              <c:symbol val="circle"/>
              <c:size val="7"/>
            </c:marker>
            <c:bubble3D val="0"/>
            <c:extLst>
              <c:ext xmlns:c16="http://schemas.microsoft.com/office/drawing/2014/chart" uri="{C3380CC4-5D6E-409C-BE32-E72D297353CC}">
                <c16:uniqueId val="{00000016-E26E-4606-8EAF-EEC02274448A}"/>
              </c:ext>
            </c:extLst>
          </c:dPt>
          <c:dPt>
            <c:idx val="19"/>
            <c:marker>
              <c:symbol val="circle"/>
              <c:size val="7"/>
            </c:marker>
            <c:bubble3D val="0"/>
            <c:extLst>
              <c:ext xmlns:c16="http://schemas.microsoft.com/office/drawing/2014/chart" uri="{C3380CC4-5D6E-409C-BE32-E72D297353CC}">
                <c16:uniqueId val="{00000017-E26E-4606-8EAF-EEC02274448A}"/>
              </c:ext>
            </c:extLst>
          </c:dPt>
          <c:dPt>
            <c:idx val="21"/>
            <c:marker>
              <c:symbol val="circle"/>
              <c:size val="7"/>
            </c:marker>
            <c:bubble3D val="0"/>
            <c:extLst>
              <c:ext xmlns:c16="http://schemas.microsoft.com/office/drawing/2014/chart" uri="{C3380CC4-5D6E-409C-BE32-E72D297353CC}">
                <c16:uniqueId val="{00000018-E26E-4606-8EAF-EEC02274448A}"/>
              </c:ext>
            </c:extLst>
          </c:dPt>
          <c:dPt>
            <c:idx val="23"/>
            <c:marker>
              <c:symbol val="circle"/>
              <c:size val="7"/>
            </c:marker>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E26E-4606-8EAF-EEC02274448A}"/>
              </c:ext>
            </c:extLst>
          </c:dPt>
          <c:dPt>
            <c:idx val="3"/>
            <c:marker>
              <c:symbol val="circle"/>
              <c:size val="7"/>
            </c:marker>
            <c:bubble3D val="0"/>
            <c:extLst>
              <c:ext xmlns:c16="http://schemas.microsoft.com/office/drawing/2014/chart" uri="{C3380CC4-5D6E-409C-BE32-E72D297353CC}">
                <c16:uniqueId val="{0000001C-E26E-4606-8EAF-EEC02274448A}"/>
              </c:ext>
            </c:extLst>
          </c:dPt>
          <c:dPt>
            <c:idx val="5"/>
            <c:marker>
              <c:symbol val="circle"/>
              <c:size val="7"/>
            </c:marker>
            <c:bubble3D val="0"/>
            <c:extLst>
              <c:ext xmlns:c16="http://schemas.microsoft.com/office/drawing/2014/chart" uri="{C3380CC4-5D6E-409C-BE32-E72D297353CC}">
                <c16:uniqueId val="{0000001D-E26E-4606-8EAF-EEC02274448A}"/>
              </c:ext>
            </c:extLst>
          </c:dPt>
          <c:dPt>
            <c:idx val="7"/>
            <c:marker>
              <c:symbol val="circle"/>
              <c:size val="7"/>
            </c:marker>
            <c:bubble3D val="0"/>
            <c:extLst>
              <c:ext xmlns:c16="http://schemas.microsoft.com/office/drawing/2014/chart" uri="{C3380CC4-5D6E-409C-BE32-E72D297353CC}">
                <c16:uniqueId val="{0000001E-E26E-4606-8EAF-EEC02274448A}"/>
              </c:ext>
            </c:extLst>
          </c:dPt>
          <c:dPt>
            <c:idx val="9"/>
            <c:marker>
              <c:symbol val="circle"/>
              <c:size val="7"/>
            </c:marker>
            <c:bubble3D val="0"/>
            <c:extLst>
              <c:ext xmlns:c16="http://schemas.microsoft.com/office/drawing/2014/chart" uri="{C3380CC4-5D6E-409C-BE32-E72D297353CC}">
                <c16:uniqueId val="{0000001F-E26E-4606-8EAF-EEC02274448A}"/>
              </c:ext>
            </c:extLst>
          </c:dPt>
          <c:dPt>
            <c:idx val="11"/>
            <c:marker>
              <c:symbol val="circle"/>
              <c:size val="7"/>
            </c:marker>
            <c:bubble3D val="0"/>
            <c:extLst>
              <c:ext xmlns:c16="http://schemas.microsoft.com/office/drawing/2014/chart" uri="{C3380CC4-5D6E-409C-BE32-E72D297353CC}">
                <c16:uniqueId val="{00000020-E26E-4606-8EAF-EEC02274448A}"/>
              </c:ext>
            </c:extLst>
          </c:dPt>
          <c:dPt>
            <c:idx val="13"/>
            <c:marker>
              <c:symbol val="circle"/>
              <c:size val="7"/>
            </c:marker>
            <c:bubble3D val="0"/>
            <c:extLst>
              <c:ext xmlns:c16="http://schemas.microsoft.com/office/drawing/2014/chart" uri="{C3380CC4-5D6E-409C-BE32-E72D297353CC}">
                <c16:uniqueId val="{00000021-E26E-4606-8EAF-EEC02274448A}"/>
              </c:ext>
            </c:extLst>
          </c:dPt>
          <c:dPt>
            <c:idx val="15"/>
            <c:marker>
              <c:symbol val="circle"/>
              <c:size val="7"/>
            </c:marker>
            <c:bubble3D val="0"/>
            <c:extLst>
              <c:ext xmlns:c16="http://schemas.microsoft.com/office/drawing/2014/chart" uri="{C3380CC4-5D6E-409C-BE32-E72D297353CC}">
                <c16:uniqueId val="{00000022-E26E-4606-8EAF-EEC02274448A}"/>
              </c:ext>
            </c:extLst>
          </c:dPt>
          <c:dPt>
            <c:idx val="17"/>
            <c:marker>
              <c:symbol val="circle"/>
              <c:size val="7"/>
            </c:marker>
            <c:bubble3D val="0"/>
            <c:extLst>
              <c:ext xmlns:c16="http://schemas.microsoft.com/office/drawing/2014/chart" uri="{C3380CC4-5D6E-409C-BE32-E72D297353CC}">
                <c16:uniqueId val="{00000023-E26E-4606-8EAF-EEC02274448A}"/>
              </c:ext>
            </c:extLst>
          </c:dPt>
          <c:dPt>
            <c:idx val="19"/>
            <c:marker>
              <c:symbol val="circle"/>
              <c:size val="7"/>
            </c:marker>
            <c:bubble3D val="0"/>
            <c:extLst>
              <c:ext xmlns:c16="http://schemas.microsoft.com/office/drawing/2014/chart" uri="{C3380CC4-5D6E-409C-BE32-E72D297353CC}">
                <c16:uniqueId val="{00000024-E26E-4606-8EAF-EEC02274448A}"/>
              </c:ext>
            </c:extLst>
          </c:dPt>
          <c:dPt>
            <c:idx val="21"/>
            <c:marker>
              <c:symbol val="circle"/>
              <c:size val="7"/>
            </c:marker>
            <c:bubble3D val="0"/>
            <c:extLst>
              <c:ext xmlns:c16="http://schemas.microsoft.com/office/drawing/2014/chart" uri="{C3380CC4-5D6E-409C-BE32-E72D297353CC}">
                <c16:uniqueId val="{00000025-E26E-4606-8EAF-EEC02274448A}"/>
              </c:ext>
            </c:extLst>
          </c:dPt>
          <c:dPt>
            <c:idx val="23"/>
            <c:marker>
              <c:symbol val="circle"/>
              <c:size val="7"/>
            </c:marker>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E26E-4606-8EAF-EEC02274448A}"/>
              </c:ext>
            </c:extLst>
          </c:dPt>
          <c:dPt>
            <c:idx val="3"/>
            <c:marker>
              <c:symbol val="circle"/>
              <c:size val="7"/>
            </c:marker>
            <c:bubble3D val="0"/>
            <c:extLst>
              <c:ext xmlns:c16="http://schemas.microsoft.com/office/drawing/2014/chart" uri="{C3380CC4-5D6E-409C-BE32-E72D297353CC}">
                <c16:uniqueId val="{00000029-E26E-4606-8EAF-EEC02274448A}"/>
              </c:ext>
            </c:extLst>
          </c:dPt>
          <c:dPt>
            <c:idx val="5"/>
            <c:marker>
              <c:symbol val="circle"/>
              <c:size val="7"/>
            </c:marker>
            <c:bubble3D val="0"/>
            <c:extLst>
              <c:ext xmlns:c16="http://schemas.microsoft.com/office/drawing/2014/chart" uri="{C3380CC4-5D6E-409C-BE32-E72D297353CC}">
                <c16:uniqueId val="{0000002A-E26E-4606-8EAF-EEC02274448A}"/>
              </c:ext>
            </c:extLst>
          </c:dPt>
          <c:dPt>
            <c:idx val="7"/>
            <c:marker>
              <c:symbol val="circle"/>
              <c:size val="7"/>
            </c:marker>
            <c:bubble3D val="0"/>
            <c:extLst>
              <c:ext xmlns:c16="http://schemas.microsoft.com/office/drawing/2014/chart" uri="{C3380CC4-5D6E-409C-BE32-E72D297353CC}">
                <c16:uniqueId val="{0000002B-E26E-4606-8EAF-EEC02274448A}"/>
              </c:ext>
            </c:extLst>
          </c:dPt>
          <c:dPt>
            <c:idx val="9"/>
            <c:marker>
              <c:symbol val="circle"/>
              <c:size val="7"/>
            </c:marker>
            <c:bubble3D val="0"/>
            <c:extLst>
              <c:ext xmlns:c16="http://schemas.microsoft.com/office/drawing/2014/chart" uri="{C3380CC4-5D6E-409C-BE32-E72D297353CC}">
                <c16:uniqueId val="{0000002C-E26E-4606-8EAF-EEC02274448A}"/>
              </c:ext>
            </c:extLst>
          </c:dPt>
          <c:dPt>
            <c:idx val="11"/>
            <c:marker>
              <c:symbol val="circle"/>
              <c:size val="7"/>
            </c:marker>
            <c:bubble3D val="0"/>
            <c:extLst>
              <c:ext xmlns:c16="http://schemas.microsoft.com/office/drawing/2014/chart" uri="{C3380CC4-5D6E-409C-BE32-E72D297353CC}">
                <c16:uniqueId val="{0000002D-E26E-4606-8EAF-EEC02274448A}"/>
              </c:ext>
            </c:extLst>
          </c:dPt>
          <c:dPt>
            <c:idx val="13"/>
            <c:marker>
              <c:symbol val="circle"/>
              <c:size val="7"/>
            </c:marker>
            <c:bubble3D val="0"/>
            <c:extLst>
              <c:ext xmlns:c16="http://schemas.microsoft.com/office/drawing/2014/chart" uri="{C3380CC4-5D6E-409C-BE32-E72D297353CC}">
                <c16:uniqueId val="{0000002E-E26E-4606-8EAF-EEC02274448A}"/>
              </c:ext>
            </c:extLst>
          </c:dPt>
          <c:dPt>
            <c:idx val="15"/>
            <c:marker>
              <c:symbol val="circle"/>
              <c:size val="7"/>
            </c:marker>
            <c:bubble3D val="0"/>
            <c:extLst>
              <c:ext xmlns:c16="http://schemas.microsoft.com/office/drawing/2014/chart" uri="{C3380CC4-5D6E-409C-BE32-E72D297353CC}">
                <c16:uniqueId val="{0000002F-E26E-4606-8EAF-EEC02274448A}"/>
              </c:ext>
            </c:extLst>
          </c:dPt>
          <c:dPt>
            <c:idx val="17"/>
            <c:marker>
              <c:symbol val="circle"/>
              <c:size val="7"/>
            </c:marker>
            <c:bubble3D val="0"/>
            <c:extLst>
              <c:ext xmlns:c16="http://schemas.microsoft.com/office/drawing/2014/chart" uri="{C3380CC4-5D6E-409C-BE32-E72D297353CC}">
                <c16:uniqueId val="{00000030-E26E-4606-8EAF-EEC02274448A}"/>
              </c:ext>
            </c:extLst>
          </c:dPt>
          <c:dPt>
            <c:idx val="19"/>
            <c:marker>
              <c:symbol val="circle"/>
              <c:size val="7"/>
            </c:marker>
            <c:bubble3D val="0"/>
            <c:extLst>
              <c:ext xmlns:c16="http://schemas.microsoft.com/office/drawing/2014/chart" uri="{C3380CC4-5D6E-409C-BE32-E72D297353CC}">
                <c16:uniqueId val="{00000031-E26E-4606-8EAF-EEC02274448A}"/>
              </c:ext>
            </c:extLst>
          </c:dPt>
          <c:dPt>
            <c:idx val="21"/>
            <c:marker>
              <c:symbol val="circle"/>
              <c:size val="7"/>
            </c:marker>
            <c:bubble3D val="0"/>
            <c:extLst>
              <c:ext xmlns:c16="http://schemas.microsoft.com/office/drawing/2014/chart" uri="{C3380CC4-5D6E-409C-BE32-E72D297353CC}">
                <c16:uniqueId val="{00000032-E26E-4606-8EAF-EEC02274448A}"/>
              </c:ext>
            </c:extLst>
          </c:dPt>
          <c:dPt>
            <c:idx val="23"/>
            <c:marker>
              <c:symbol val="circle"/>
              <c:size val="7"/>
            </c:marker>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E26E-4606-8EAF-EEC02274448A}"/>
              </c:ext>
            </c:extLst>
          </c:dPt>
          <c:dPt>
            <c:idx val="3"/>
            <c:marker>
              <c:symbol val="circle"/>
              <c:size val="7"/>
            </c:marker>
            <c:bubble3D val="0"/>
            <c:extLst>
              <c:ext xmlns:c16="http://schemas.microsoft.com/office/drawing/2014/chart" uri="{C3380CC4-5D6E-409C-BE32-E72D297353CC}">
                <c16:uniqueId val="{00000036-E26E-4606-8EAF-EEC02274448A}"/>
              </c:ext>
            </c:extLst>
          </c:dPt>
          <c:dPt>
            <c:idx val="5"/>
            <c:marker>
              <c:symbol val="circle"/>
              <c:size val="7"/>
            </c:marker>
            <c:bubble3D val="0"/>
            <c:extLst>
              <c:ext xmlns:c16="http://schemas.microsoft.com/office/drawing/2014/chart" uri="{C3380CC4-5D6E-409C-BE32-E72D297353CC}">
                <c16:uniqueId val="{00000037-E26E-4606-8EAF-EEC02274448A}"/>
              </c:ext>
            </c:extLst>
          </c:dPt>
          <c:dPt>
            <c:idx val="7"/>
            <c:marker>
              <c:symbol val="circle"/>
              <c:size val="7"/>
            </c:marker>
            <c:bubble3D val="0"/>
            <c:extLst>
              <c:ext xmlns:c16="http://schemas.microsoft.com/office/drawing/2014/chart" uri="{C3380CC4-5D6E-409C-BE32-E72D297353CC}">
                <c16:uniqueId val="{00000038-E26E-4606-8EAF-EEC02274448A}"/>
              </c:ext>
            </c:extLst>
          </c:dPt>
          <c:dPt>
            <c:idx val="9"/>
            <c:marker>
              <c:symbol val="circle"/>
              <c:size val="7"/>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Lbls>
            <c:dLbl>
              <c:idx val="1"/>
              <c:delete val="1"/>
              <c:extLst>
                <c:ext xmlns:c15="http://schemas.microsoft.com/office/drawing/2012/chart" uri="{CE6537A1-D6FC-4f65-9D91-7224C49458BB}"/>
                <c:ext xmlns:c16="http://schemas.microsoft.com/office/drawing/2014/chart" uri="{C3380CC4-5D6E-409C-BE32-E72D297353CC}">
                  <c16:uniqueId val="{00000035-E26E-4606-8EAF-EEC02274448A}"/>
                </c:ext>
              </c:extLst>
            </c:dLbl>
            <c:dLbl>
              <c:idx val="3"/>
              <c:delete val="1"/>
              <c:extLst>
                <c:ext xmlns:c15="http://schemas.microsoft.com/office/drawing/2012/chart" uri="{CE6537A1-D6FC-4f65-9D91-7224C49458BB}"/>
                <c:ext xmlns:c16="http://schemas.microsoft.com/office/drawing/2014/chart" uri="{C3380CC4-5D6E-409C-BE32-E72D297353CC}">
                  <c16:uniqueId val="{00000036-E26E-4606-8EAF-EEC02274448A}"/>
                </c:ext>
              </c:extLst>
            </c:dLbl>
            <c:dLbl>
              <c:idx val="5"/>
              <c:delete val="1"/>
              <c:extLst>
                <c:ext xmlns:c15="http://schemas.microsoft.com/office/drawing/2012/chart" uri="{CE6537A1-D6FC-4f65-9D91-7224C49458BB}"/>
                <c:ext xmlns:c16="http://schemas.microsoft.com/office/drawing/2014/chart" uri="{C3380CC4-5D6E-409C-BE32-E72D297353CC}">
                  <c16:uniqueId val="{00000037-E26E-4606-8EAF-EEC02274448A}"/>
                </c:ext>
              </c:extLst>
            </c:dLbl>
            <c:dLbl>
              <c:idx val="7"/>
              <c:delete val="1"/>
              <c:extLst>
                <c:ext xmlns:c15="http://schemas.microsoft.com/office/drawing/2012/chart" uri="{CE6537A1-D6FC-4f65-9D91-7224C49458BB}"/>
                <c:ext xmlns:c16="http://schemas.microsoft.com/office/drawing/2014/chart" uri="{C3380CC4-5D6E-409C-BE32-E72D297353CC}">
                  <c16:uniqueId val="{00000038-E26E-4606-8EAF-EEC02274448A}"/>
                </c:ext>
              </c:extLst>
            </c:dLbl>
            <c:dLbl>
              <c:idx val="9"/>
              <c:delete val="1"/>
              <c:extLst>
                <c:ext xmlns:c15="http://schemas.microsoft.com/office/drawing/2012/chart" uri="{CE6537A1-D6FC-4f65-9D91-7224C49458BB}"/>
                <c:ext xmlns:c16="http://schemas.microsoft.com/office/drawing/2014/chart" uri="{C3380CC4-5D6E-409C-BE32-E72D297353CC}">
                  <c16:uniqueId val="{00000039-E26E-4606-8EAF-EEC02274448A}"/>
                </c:ext>
              </c:extLst>
            </c:dLbl>
            <c:dLbl>
              <c:idx val="11"/>
              <c:delete val="1"/>
              <c:extLst>
                <c:ext xmlns:c15="http://schemas.microsoft.com/office/drawing/2012/chart" uri="{CE6537A1-D6FC-4f65-9D91-7224C49458BB}"/>
                <c:ext xmlns:c16="http://schemas.microsoft.com/office/drawing/2014/chart" uri="{C3380CC4-5D6E-409C-BE32-E72D297353CC}">
                  <c16:uniqueId val="{0000003A-E26E-4606-8EAF-EEC02274448A}"/>
                </c:ext>
              </c:extLst>
            </c:dLbl>
            <c:dLbl>
              <c:idx val="13"/>
              <c:delete val="1"/>
              <c:extLst>
                <c:ext xmlns:c15="http://schemas.microsoft.com/office/drawing/2012/chart" uri="{CE6537A1-D6FC-4f65-9D91-7224C49458BB}"/>
                <c:ext xmlns:c16="http://schemas.microsoft.com/office/drawing/2014/chart" uri="{C3380CC4-5D6E-409C-BE32-E72D297353CC}">
                  <c16:uniqueId val="{0000003B-E26E-4606-8EAF-EEC02274448A}"/>
                </c:ext>
              </c:extLst>
            </c:dLbl>
            <c:dLbl>
              <c:idx val="15"/>
              <c:delete val="1"/>
              <c:extLst>
                <c:ext xmlns:c15="http://schemas.microsoft.com/office/drawing/2012/chart" uri="{CE6537A1-D6FC-4f65-9D91-7224C49458BB}"/>
                <c:ext xmlns:c16="http://schemas.microsoft.com/office/drawing/2014/chart" uri="{C3380CC4-5D6E-409C-BE32-E72D297353CC}">
                  <c16:uniqueId val="{0000003D-E26E-4606-8EAF-EEC02274448A}"/>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1040"/>
        <c:crosses val="autoZero"/>
        <c:auto val="1"/>
        <c:lblAlgn val="ctr"/>
        <c:lblOffset val="100"/>
        <c:tickLblSkip val="1"/>
        <c:tickMarkSkip val="1"/>
        <c:noMultiLvlLbl val="0"/>
      </c:catAx>
      <c:valAx>
        <c:axId val="434301040"/>
        <c:scaling>
          <c:orientation val="minMax"/>
          <c:max val="7"/>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pt idx="5">
                  <c:v>4.0000000000000001E-3</c:v>
                </c:pt>
                <c:pt idx="6">
                  <c:v>1.7000000000000001E-2</c:v>
                </c:pt>
                <c:pt idx="7">
                  <c:v>1E-3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69304"/>
        <c:crosses val="autoZero"/>
        <c:auto val="1"/>
        <c:lblAlgn val="ctr"/>
        <c:lblOffset val="100"/>
        <c:noMultiLvlLbl val="0"/>
      </c:catAx>
      <c:valAx>
        <c:axId val="57326930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extLst>
            <c:ext xmlns:c16="http://schemas.microsoft.com/office/drawing/2014/chart" uri="{C3380CC4-5D6E-409C-BE32-E72D297353CC}">
              <c16:uniqueId val="{00000000-9A3A-47D5-8AF9-2973E608DEEF}"/>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3A-47D5-8AF9-2973E608DEEF}"/>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A3A-47D5-8AF9-2973E608DEEF}"/>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3A-47D5-8AF9-2973E608DEEF}"/>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A3A-47D5-8AF9-2973E608DEEF}"/>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A3A-47D5-8AF9-2973E608DEEF}"/>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A3A-47D5-8AF9-2973E608DEEF}"/>
                </c:ext>
              </c:extLst>
            </c:dLbl>
            <c:numFmt formatCode="#,##0_);[Red]\(#,##0\)" sourceLinked="0"/>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pt idx="5" formatCode="#,##0_ ">
                  <c:v>79620</c:v>
                </c:pt>
                <c:pt idx="6" formatCode="#,##0_);[Red]\(#,##0\)">
                  <c:v>80220</c:v>
                </c:pt>
                <c:pt idx="7" formatCode="#,##0_);[Red]\(#,##0\)">
                  <c:v>80200</c:v>
                </c:pt>
              </c:numCache>
            </c:numRef>
          </c:val>
          <c:extLst>
            <c:ext xmlns:c16="http://schemas.microsoft.com/office/drawing/2014/chart" uri="{C3380CC4-5D6E-409C-BE32-E72D297353CC}">
              <c16:uniqueId val="{00000007-9A3A-47D5-8AF9-2973E608DEEF}"/>
            </c:ext>
          </c:extLst>
        </c:ser>
        <c:dLbls>
          <c:showLegendKey val="0"/>
          <c:showVal val="0"/>
          <c:showCatName val="0"/>
          <c:showSerName val="0"/>
          <c:showPercent val="0"/>
          <c:showBubbleSize val="0"/>
        </c:dLbls>
        <c:gapWidth val="100"/>
        <c:axId val="573270872"/>
        <c:axId val="573271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pt idx="5">
                  <c:v>-8.5000000000000006E-2</c:v>
                </c:pt>
                <c:pt idx="6">
                  <c:v>-0.08</c:v>
                </c:pt>
                <c:pt idx="7">
                  <c:v>-7.0000000000000007E-2</c:v>
                </c:pt>
              </c:numCache>
            </c:numRef>
          </c:val>
          <c:smooth val="0"/>
          <c:extLst>
            <c:ext xmlns:c16="http://schemas.microsoft.com/office/drawing/2014/chart" uri="{C3380CC4-5D6E-409C-BE32-E72D297353CC}">
              <c16:uniqueId val="{00000008-9A3A-47D5-8AF9-2973E608DEEF}"/>
            </c:ext>
          </c:extLst>
        </c:ser>
        <c:dLbls>
          <c:showLegendKey val="0"/>
          <c:showVal val="0"/>
          <c:showCatName val="0"/>
          <c:showSerName val="0"/>
          <c:showPercent val="0"/>
          <c:showBubbleSize val="0"/>
        </c:dLbls>
        <c:marker val="1"/>
        <c:smooth val="0"/>
        <c:axId val="573271656"/>
        <c:axId val="573274008"/>
      </c:lineChart>
      <c:catAx>
        <c:axId val="5732708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1264"/>
        <c:crosses val="autoZero"/>
        <c:auto val="1"/>
        <c:lblAlgn val="ctr"/>
        <c:lblOffset val="100"/>
        <c:noMultiLvlLbl val="0"/>
      </c:catAx>
      <c:valAx>
        <c:axId val="573271264"/>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573270872"/>
        <c:crosses val="autoZero"/>
        <c:crossBetween val="between"/>
        <c:majorUnit val="10000"/>
      </c:valAx>
      <c:catAx>
        <c:axId val="573271656"/>
        <c:scaling>
          <c:orientation val="minMax"/>
        </c:scaling>
        <c:delete val="1"/>
        <c:axPos val="b"/>
        <c:numFmt formatCode="General" sourceLinked="1"/>
        <c:majorTickMark val="out"/>
        <c:minorTickMark val="none"/>
        <c:tickLblPos val="none"/>
        <c:crossAx val="573274008"/>
        <c:crosses val="autoZero"/>
        <c:auto val="1"/>
        <c:lblAlgn val="ctr"/>
        <c:lblOffset val="100"/>
        <c:noMultiLvlLbl val="0"/>
      </c:catAx>
      <c:valAx>
        <c:axId val="573274008"/>
        <c:scaling>
          <c:orientation val="minMax"/>
          <c:max val="0.18000000000000002"/>
          <c:min val="-0.18000000000000002"/>
        </c:scaling>
        <c:delete val="0"/>
        <c:axPos val="r"/>
        <c:numFmt formatCode="0.0%" sourceLinked="0"/>
        <c:majorTickMark val="out"/>
        <c:minorTickMark val="none"/>
        <c:tickLblPos val="nextTo"/>
        <c:crossAx val="573271656"/>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A71-43E2-BCDA-F86859DBAED0}"/>
              </c:ext>
            </c:extLst>
          </c:dPt>
          <c:dPt>
            <c:idx val="3"/>
            <c:marker>
              <c:symbol val="circle"/>
              <c:size val="7"/>
            </c:marker>
            <c:bubble3D val="0"/>
            <c:extLst>
              <c:ext xmlns:c16="http://schemas.microsoft.com/office/drawing/2014/chart" uri="{C3380CC4-5D6E-409C-BE32-E72D297353CC}">
                <c16:uniqueId val="{0000000F-3A71-43E2-BCDA-F86859DBAED0}"/>
              </c:ext>
            </c:extLst>
          </c:dPt>
          <c:dPt>
            <c:idx val="5"/>
            <c:marker>
              <c:symbol val="circle"/>
              <c:size val="7"/>
            </c:marker>
            <c:bubble3D val="0"/>
            <c:extLst>
              <c:ext xmlns:c16="http://schemas.microsoft.com/office/drawing/2014/chart" uri="{C3380CC4-5D6E-409C-BE32-E72D297353CC}">
                <c16:uniqueId val="{00000010-3A71-43E2-BCDA-F86859DBAED0}"/>
              </c:ext>
            </c:extLst>
          </c:dPt>
          <c:dPt>
            <c:idx val="7"/>
            <c:marker>
              <c:symbol val="circle"/>
              <c:size val="7"/>
            </c:marker>
            <c:bubble3D val="0"/>
            <c:extLst>
              <c:ext xmlns:c16="http://schemas.microsoft.com/office/drawing/2014/chart" uri="{C3380CC4-5D6E-409C-BE32-E72D297353CC}">
                <c16:uniqueId val="{00000011-3A71-43E2-BCDA-F86859DBAED0}"/>
              </c:ext>
            </c:extLst>
          </c:dPt>
          <c:dPt>
            <c:idx val="9"/>
            <c:marker>
              <c:symbol val="circle"/>
              <c:size val="7"/>
            </c:marker>
            <c:bubble3D val="0"/>
            <c:extLst>
              <c:ext xmlns:c16="http://schemas.microsoft.com/office/drawing/2014/chart" uri="{C3380CC4-5D6E-409C-BE32-E72D297353CC}">
                <c16:uniqueId val="{00000012-3A71-43E2-BCDA-F86859DBAED0}"/>
              </c:ext>
            </c:extLst>
          </c:dPt>
          <c:dPt>
            <c:idx val="11"/>
            <c:marker>
              <c:symbol val="circle"/>
              <c:size val="7"/>
            </c:marker>
            <c:bubble3D val="0"/>
            <c:extLst>
              <c:ext xmlns:c16="http://schemas.microsoft.com/office/drawing/2014/chart" uri="{C3380CC4-5D6E-409C-BE32-E72D297353CC}">
                <c16:uniqueId val="{00000013-3A71-43E2-BCDA-F86859DBAED0}"/>
              </c:ext>
            </c:extLst>
          </c:dPt>
          <c:dPt>
            <c:idx val="13"/>
            <c:marker>
              <c:symbol val="circle"/>
              <c:size val="7"/>
            </c:marker>
            <c:bubble3D val="0"/>
            <c:extLst>
              <c:ext xmlns:c16="http://schemas.microsoft.com/office/drawing/2014/chart" uri="{C3380CC4-5D6E-409C-BE32-E72D297353CC}">
                <c16:uniqueId val="{00000014-3A71-43E2-BCDA-F86859DBAED0}"/>
              </c:ext>
            </c:extLst>
          </c:dPt>
          <c:dPt>
            <c:idx val="15"/>
            <c:marker>
              <c:symbol val="circle"/>
              <c:size val="7"/>
            </c:marker>
            <c:bubble3D val="0"/>
            <c:extLst>
              <c:ext xmlns:c16="http://schemas.microsoft.com/office/drawing/2014/chart" uri="{C3380CC4-5D6E-409C-BE32-E72D297353CC}">
                <c16:uniqueId val="{00000015-3A71-43E2-BCDA-F86859DBAED0}"/>
              </c:ext>
            </c:extLst>
          </c:dPt>
          <c:dPt>
            <c:idx val="17"/>
            <c:marker>
              <c:symbol val="circle"/>
              <c:size val="7"/>
            </c:marker>
            <c:bubble3D val="0"/>
            <c:extLst>
              <c:ext xmlns:c16="http://schemas.microsoft.com/office/drawing/2014/chart" uri="{C3380CC4-5D6E-409C-BE32-E72D297353CC}">
                <c16:uniqueId val="{00000016-3A71-43E2-BCDA-F86859DBAED0}"/>
              </c:ext>
            </c:extLst>
          </c:dPt>
          <c:dPt>
            <c:idx val="19"/>
            <c:marker>
              <c:symbol val="circle"/>
              <c:size val="7"/>
            </c:marker>
            <c:bubble3D val="0"/>
            <c:extLst>
              <c:ext xmlns:c16="http://schemas.microsoft.com/office/drawing/2014/chart" uri="{C3380CC4-5D6E-409C-BE32-E72D297353CC}">
                <c16:uniqueId val="{00000017-3A71-43E2-BCDA-F86859DBAED0}"/>
              </c:ext>
            </c:extLst>
          </c:dPt>
          <c:dPt>
            <c:idx val="21"/>
            <c:marker>
              <c:symbol val="circle"/>
              <c:size val="7"/>
            </c:marker>
            <c:bubble3D val="0"/>
            <c:extLst>
              <c:ext xmlns:c16="http://schemas.microsoft.com/office/drawing/2014/chart" uri="{C3380CC4-5D6E-409C-BE32-E72D297353CC}">
                <c16:uniqueId val="{00000018-3A71-43E2-BCDA-F86859DBAED0}"/>
              </c:ext>
            </c:extLst>
          </c:dPt>
          <c:dPt>
            <c:idx val="23"/>
            <c:marker>
              <c:symbol val="circle"/>
              <c:size val="7"/>
            </c:marker>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3A71-43E2-BCDA-F86859DBAED0}"/>
              </c:ext>
            </c:extLst>
          </c:dPt>
          <c:dPt>
            <c:idx val="3"/>
            <c:marker>
              <c:symbol val="circle"/>
              <c:size val="7"/>
            </c:marker>
            <c:bubble3D val="0"/>
            <c:extLst>
              <c:ext xmlns:c16="http://schemas.microsoft.com/office/drawing/2014/chart" uri="{C3380CC4-5D6E-409C-BE32-E72D297353CC}">
                <c16:uniqueId val="{0000001C-3A71-43E2-BCDA-F86859DBAED0}"/>
              </c:ext>
            </c:extLst>
          </c:dPt>
          <c:dPt>
            <c:idx val="5"/>
            <c:marker>
              <c:symbol val="circle"/>
              <c:size val="7"/>
            </c:marker>
            <c:bubble3D val="0"/>
            <c:extLst>
              <c:ext xmlns:c16="http://schemas.microsoft.com/office/drawing/2014/chart" uri="{C3380CC4-5D6E-409C-BE32-E72D297353CC}">
                <c16:uniqueId val="{0000001D-3A71-43E2-BCDA-F86859DBAED0}"/>
              </c:ext>
            </c:extLst>
          </c:dPt>
          <c:dPt>
            <c:idx val="7"/>
            <c:marker>
              <c:symbol val="circle"/>
              <c:size val="7"/>
            </c:marker>
            <c:bubble3D val="0"/>
            <c:extLst>
              <c:ext xmlns:c16="http://schemas.microsoft.com/office/drawing/2014/chart" uri="{C3380CC4-5D6E-409C-BE32-E72D297353CC}">
                <c16:uniqueId val="{0000001E-3A71-43E2-BCDA-F86859DBAED0}"/>
              </c:ext>
            </c:extLst>
          </c:dPt>
          <c:dPt>
            <c:idx val="9"/>
            <c:marker>
              <c:symbol val="circle"/>
              <c:size val="7"/>
            </c:marker>
            <c:bubble3D val="0"/>
            <c:extLst>
              <c:ext xmlns:c16="http://schemas.microsoft.com/office/drawing/2014/chart" uri="{C3380CC4-5D6E-409C-BE32-E72D297353CC}">
                <c16:uniqueId val="{0000001F-3A71-43E2-BCDA-F86859DBAED0}"/>
              </c:ext>
            </c:extLst>
          </c:dPt>
          <c:dPt>
            <c:idx val="11"/>
            <c:marker>
              <c:symbol val="circle"/>
              <c:size val="7"/>
            </c:marker>
            <c:bubble3D val="0"/>
            <c:extLst>
              <c:ext xmlns:c16="http://schemas.microsoft.com/office/drawing/2014/chart" uri="{C3380CC4-5D6E-409C-BE32-E72D297353CC}">
                <c16:uniqueId val="{00000020-3A71-43E2-BCDA-F86859DBAED0}"/>
              </c:ext>
            </c:extLst>
          </c:dPt>
          <c:dPt>
            <c:idx val="13"/>
            <c:marker>
              <c:symbol val="circle"/>
              <c:size val="7"/>
            </c:marker>
            <c:bubble3D val="0"/>
            <c:extLst>
              <c:ext xmlns:c16="http://schemas.microsoft.com/office/drawing/2014/chart" uri="{C3380CC4-5D6E-409C-BE32-E72D297353CC}">
                <c16:uniqueId val="{00000021-3A71-43E2-BCDA-F86859DBAED0}"/>
              </c:ext>
            </c:extLst>
          </c:dPt>
          <c:dPt>
            <c:idx val="15"/>
            <c:marker>
              <c:symbol val="circle"/>
              <c:size val="7"/>
            </c:marker>
            <c:bubble3D val="0"/>
            <c:extLst>
              <c:ext xmlns:c16="http://schemas.microsoft.com/office/drawing/2014/chart" uri="{C3380CC4-5D6E-409C-BE32-E72D297353CC}">
                <c16:uniqueId val="{00000022-3A71-43E2-BCDA-F86859DBAED0}"/>
              </c:ext>
            </c:extLst>
          </c:dPt>
          <c:dPt>
            <c:idx val="17"/>
            <c:marker>
              <c:symbol val="circle"/>
              <c:size val="7"/>
            </c:marker>
            <c:bubble3D val="0"/>
            <c:extLst>
              <c:ext xmlns:c16="http://schemas.microsoft.com/office/drawing/2014/chart" uri="{C3380CC4-5D6E-409C-BE32-E72D297353CC}">
                <c16:uniqueId val="{00000023-3A71-43E2-BCDA-F86859DBAED0}"/>
              </c:ext>
            </c:extLst>
          </c:dPt>
          <c:dPt>
            <c:idx val="19"/>
            <c:marker>
              <c:symbol val="circle"/>
              <c:size val="7"/>
            </c:marker>
            <c:bubble3D val="0"/>
            <c:extLst>
              <c:ext xmlns:c16="http://schemas.microsoft.com/office/drawing/2014/chart" uri="{C3380CC4-5D6E-409C-BE32-E72D297353CC}">
                <c16:uniqueId val="{00000024-3A71-43E2-BCDA-F86859DBAED0}"/>
              </c:ext>
            </c:extLst>
          </c:dPt>
          <c:dPt>
            <c:idx val="21"/>
            <c:marker>
              <c:symbol val="circle"/>
              <c:size val="7"/>
            </c:marker>
            <c:bubble3D val="0"/>
            <c:extLst>
              <c:ext xmlns:c16="http://schemas.microsoft.com/office/drawing/2014/chart" uri="{C3380CC4-5D6E-409C-BE32-E72D297353CC}">
                <c16:uniqueId val="{00000025-3A71-43E2-BCDA-F86859DBAED0}"/>
              </c:ext>
            </c:extLst>
          </c:dPt>
          <c:dPt>
            <c:idx val="23"/>
            <c:marker>
              <c:symbol val="circle"/>
              <c:size val="7"/>
            </c:marker>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A71-43E2-BCDA-F86859DBAED0}"/>
              </c:ext>
            </c:extLst>
          </c:dPt>
          <c:dPt>
            <c:idx val="3"/>
            <c:marker>
              <c:symbol val="circle"/>
              <c:size val="7"/>
            </c:marker>
            <c:bubble3D val="0"/>
            <c:extLst>
              <c:ext xmlns:c16="http://schemas.microsoft.com/office/drawing/2014/chart" uri="{C3380CC4-5D6E-409C-BE32-E72D297353CC}">
                <c16:uniqueId val="{00000029-3A71-43E2-BCDA-F86859DBAED0}"/>
              </c:ext>
            </c:extLst>
          </c:dPt>
          <c:dPt>
            <c:idx val="5"/>
            <c:marker>
              <c:symbol val="circle"/>
              <c:size val="7"/>
            </c:marker>
            <c:bubble3D val="0"/>
            <c:extLst>
              <c:ext xmlns:c16="http://schemas.microsoft.com/office/drawing/2014/chart" uri="{C3380CC4-5D6E-409C-BE32-E72D297353CC}">
                <c16:uniqueId val="{0000002A-3A71-43E2-BCDA-F86859DBAED0}"/>
              </c:ext>
            </c:extLst>
          </c:dPt>
          <c:dPt>
            <c:idx val="7"/>
            <c:marker>
              <c:symbol val="circle"/>
              <c:size val="7"/>
            </c:marker>
            <c:bubble3D val="0"/>
            <c:extLst>
              <c:ext xmlns:c16="http://schemas.microsoft.com/office/drawing/2014/chart" uri="{C3380CC4-5D6E-409C-BE32-E72D297353CC}">
                <c16:uniqueId val="{0000002B-3A71-43E2-BCDA-F86859DBAED0}"/>
              </c:ext>
            </c:extLst>
          </c:dPt>
          <c:dPt>
            <c:idx val="9"/>
            <c:marker>
              <c:symbol val="circle"/>
              <c:size val="7"/>
            </c:marker>
            <c:bubble3D val="0"/>
            <c:extLst>
              <c:ext xmlns:c16="http://schemas.microsoft.com/office/drawing/2014/chart" uri="{C3380CC4-5D6E-409C-BE32-E72D297353CC}">
                <c16:uniqueId val="{0000002C-3A71-43E2-BCDA-F86859DBAED0}"/>
              </c:ext>
            </c:extLst>
          </c:dPt>
          <c:dPt>
            <c:idx val="11"/>
            <c:marker>
              <c:symbol val="circle"/>
              <c:size val="7"/>
            </c:marker>
            <c:bubble3D val="0"/>
            <c:extLst>
              <c:ext xmlns:c16="http://schemas.microsoft.com/office/drawing/2014/chart" uri="{C3380CC4-5D6E-409C-BE32-E72D297353CC}">
                <c16:uniqueId val="{0000002D-3A71-43E2-BCDA-F86859DBAED0}"/>
              </c:ext>
            </c:extLst>
          </c:dPt>
          <c:dPt>
            <c:idx val="13"/>
            <c:marker>
              <c:symbol val="circle"/>
              <c:size val="7"/>
            </c:marker>
            <c:bubble3D val="0"/>
            <c:extLst>
              <c:ext xmlns:c16="http://schemas.microsoft.com/office/drawing/2014/chart" uri="{C3380CC4-5D6E-409C-BE32-E72D297353CC}">
                <c16:uniqueId val="{0000002E-3A71-43E2-BCDA-F86859DBAED0}"/>
              </c:ext>
            </c:extLst>
          </c:dPt>
          <c:dPt>
            <c:idx val="15"/>
            <c:marker>
              <c:symbol val="circle"/>
              <c:size val="7"/>
            </c:marker>
            <c:bubble3D val="0"/>
            <c:extLst>
              <c:ext xmlns:c16="http://schemas.microsoft.com/office/drawing/2014/chart" uri="{C3380CC4-5D6E-409C-BE32-E72D297353CC}">
                <c16:uniqueId val="{0000002F-3A71-43E2-BCDA-F86859DBAED0}"/>
              </c:ext>
            </c:extLst>
          </c:dPt>
          <c:dPt>
            <c:idx val="17"/>
            <c:marker>
              <c:symbol val="circle"/>
              <c:size val="7"/>
            </c:marker>
            <c:bubble3D val="0"/>
            <c:extLst>
              <c:ext xmlns:c16="http://schemas.microsoft.com/office/drawing/2014/chart" uri="{C3380CC4-5D6E-409C-BE32-E72D297353CC}">
                <c16:uniqueId val="{00000030-3A71-43E2-BCDA-F86859DBAED0}"/>
              </c:ext>
            </c:extLst>
          </c:dPt>
          <c:dPt>
            <c:idx val="19"/>
            <c:marker>
              <c:symbol val="circle"/>
              <c:size val="7"/>
            </c:marker>
            <c:bubble3D val="0"/>
            <c:extLst>
              <c:ext xmlns:c16="http://schemas.microsoft.com/office/drawing/2014/chart" uri="{C3380CC4-5D6E-409C-BE32-E72D297353CC}">
                <c16:uniqueId val="{00000031-3A71-43E2-BCDA-F86859DBAED0}"/>
              </c:ext>
            </c:extLst>
          </c:dPt>
          <c:dPt>
            <c:idx val="21"/>
            <c:marker>
              <c:symbol val="circle"/>
              <c:size val="7"/>
            </c:marker>
            <c:bubble3D val="0"/>
            <c:extLst>
              <c:ext xmlns:c16="http://schemas.microsoft.com/office/drawing/2014/chart" uri="{C3380CC4-5D6E-409C-BE32-E72D297353CC}">
                <c16:uniqueId val="{00000032-3A71-43E2-BCDA-F86859DBAED0}"/>
              </c:ext>
            </c:extLst>
          </c:dPt>
          <c:dPt>
            <c:idx val="23"/>
            <c:marker>
              <c:symbol val="circle"/>
              <c:size val="7"/>
            </c:marker>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A71-43E2-BCDA-F86859DBAED0}"/>
              </c:ext>
            </c:extLst>
          </c:dPt>
          <c:dPt>
            <c:idx val="3"/>
            <c:marker>
              <c:symbol val="circle"/>
              <c:size val="7"/>
            </c:marker>
            <c:bubble3D val="0"/>
            <c:extLst>
              <c:ext xmlns:c16="http://schemas.microsoft.com/office/drawing/2014/chart" uri="{C3380CC4-5D6E-409C-BE32-E72D297353CC}">
                <c16:uniqueId val="{00000036-3A71-43E2-BCDA-F86859DBAED0}"/>
              </c:ext>
            </c:extLst>
          </c:dPt>
          <c:dPt>
            <c:idx val="5"/>
            <c:marker>
              <c:symbol val="circle"/>
              <c:size val="7"/>
            </c:marker>
            <c:bubble3D val="0"/>
            <c:extLst>
              <c:ext xmlns:c16="http://schemas.microsoft.com/office/drawing/2014/chart" uri="{C3380CC4-5D6E-409C-BE32-E72D297353CC}">
                <c16:uniqueId val="{00000037-3A71-43E2-BCDA-F86859DBAED0}"/>
              </c:ext>
            </c:extLst>
          </c:dPt>
          <c:dPt>
            <c:idx val="7"/>
            <c:marker>
              <c:symbol val="circle"/>
              <c:size val="7"/>
            </c:marker>
            <c:bubble3D val="0"/>
            <c:extLst>
              <c:ext xmlns:c16="http://schemas.microsoft.com/office/drawing/2014/chart" uri="{C3380CC4-5D6E-409C-BE32-E72D297353CC}">
                <c16:uniqueId val="{00000038-3A71-43E2-BCDA-F86859DBAED0}"/>
              </c:ext>
            </c:extLst>
          </c:dPt>
          <c:dPt>
            <c:idx val="9"/>
            <c:marker>
              <c:symbol val="circle"/>
              <c:size val="7"/>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Lbls>
            <c:dLbl>
              <c:idx val="1"/>
              <c:delete val="1"/>
              <c:extLst>
                <c:ext xmlns:c15="http://schemas.microsoft.com/office/drawing/2012/chart" uri="{CE6537A1-D6FC-4f65-9D91-7224C49458BB}"/>
                <c:ext xmlns:c16="http://schemas.microsoft.com/office/drawing/2014/chart" uri="{C3380CC4-5D6E-409C-BE32-E72D297353CC}">
                  <c16:uniqueId val="{00000035-3A71-43E2-BCDA-F86859DBAED0}"/>
                </c:ext>
              </c:extLst>
            </c:dLbl>
            <c:dLbl>
              <c:idx val="3"/>
              <c:delete val="1"/>
              <c:extLst>
                <c:ext xmlns:c15="http://schemas.microsoft.com/office/drawing/2012/chart" uri="{CE6537A1-D6FC-4f65-9D91-7224C49458BB}"/>
                <c:ext xmlns:c16="http://schemas.microsoft.com/office/drawing/2014/chart" uri="{C3380CC4-5D6E-409C-BE32-E72D297353CC}">
                  <c16:uniqueId val="{00000036-3A71-43E2-BCDA-F86859DBAED0}"/>
                </c:ext>
              </c:extLst>
            </c:dLbl>
            <c:dLbl>
              <c:idx val="5"/>
              <c:delete val="1"/>
              <c:extLst>
                <c:ext xmlns:c15="http://schemas.microsoft.com/office/drawing/2012/chart" uri="{CE6537A1-D6FC-4f65-9D91-7224C49458BB}"/>
                <c:ext xmlns:c16="http://schemas.microsoft.com/office/drawing/2014/chart" uri="{C3380CC4-5D6E-409C-BE32-E72D297353CC}">
                  <c16:uniqueId val="{00000037-3A71-43E2-BCDA-F86859DBAED0}"/>
                </c:ext>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A71-43E2-BCDA-F86859DBAED0}"/>
                </c:ext>
              </c:extLst>
            </c:dLbl>
            <c:dLbl>
              <c:idx val="7"/>
              <c:delete val="1"/>
              <c:extLst>
                <c:ext xmlns:c15="http://schemas.microsoft.com/office/drawing/2012/chart" uri="{CE6537A1-D6FC-4f65-9D91-7224C49458BB}"/>
                <c:ext xmlns:c16="http://schemas.microsoft.com/office/drawing/2014/chart" uri="{C3380CC4-5D6E-409C-BE32-E72D297353CC}">
                  <c16:uniqueId val="{00000038-3A71-43E2-BCDA-F86859DBAED0}"/>
                </c:ext>
              </c:extLst>
            </c:dLbl>
            <c:dLbl>
              <c:idx val="9"/>
              <c:delete val="1"/>
              <c:extLst>
                <c:ext xmlns:c15="http://schemas.microsoft.com/office/drawing/2012/chart" uri="{CE6537A1-D6FC-4f65-9D91-7224C49458BB}"/>
                <c:ext xmlns:c16="http://schemas.microsoft.com/office/drawing/2014/chart" uri="{C3380CC4-5D6E-409C-BE32-E72D297353CC}">
                  <c16:uniqueId val="{00000039-3A71-43E2-BCDA-F86859DBAED0}"/>
                </c:ext>
              </c:extLst>
            </c:dLbl>
            <c:dLbl>
              <c:idx val="11"/>
              <c:delete val="1"/>
              <c:extLst>
                <c:ext xmlns:c15="http://schemas.microsoft.com/office/drawing/2012/chart" uri="{CE6537A1-D6FC-4f65-9D91-7224C49458BB}"/>
                <c:ext xmlns:c16="http://schemas.microsoft.com/office/drawing/2014/chart" uri="{C3380CC4-5D6E-409C-BE32-E72D297353CC}">
                  <c16:uniqueId val="{0000003A-3A71-43E2-BCDA-F86859DBAED0}"/>
                </c:ext>
              </c:extLst>
            </c:dLbl>
            <c:dLbl>
              <c:idx val="13"/>
              <c:delete val="1"/>
              <c:extLst>
                <c:ext xmlns:c15="http://schemas.microsoft.com/office/drawing/2012/chart" uri="{CE6537A1-D6FC-4f65-9D91-7224C49458BB}"/>
                <c:ext xmlns:c16="http://schemas.microsoft.com/office/drawing/2014/chart" uri="{C3380CC4-5D6E-409C-BE32-E72D297353CC}">
                  <c16:uniqueId val="{0000003C-3A71-43E2-BCDA-F86859DBAED0}"/>
                </c:ext>
              </c:extLst>
            </c:dLbl>
            <c:dLbl>
              <c:idx val="15"/>
              <c:delete val="1"/>
              <c:extLst>
                <c:ext xmlns:c15="http://schemas.microsoft.com/office/drawing/2012/chart" uri="{CE6537A1-D6FC-4f65-9D91-7224C49458BB}"/>
                <c:ext xmlns:c16="http://schemas.microsoft.com/office/drawing/2014/chart" uri="{C3380CC4-5D6E-409C-BE32-E72D297353CC}">
                  <c16:uniqueId val="{0000003E-3A71-43E2-BCDA-F86859DBAE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42656"/>
        <c:crosses val="autoZero"/>
        <c:auto val="1"/>
        <c:lblAlgn val="ctr"/>
        <c:lblOffset val="100"/>
        <c:tickLblSkip val="1"/>
        <c:tickMarkSkip val="1"/>
        <c:noMultiLvlLbl val="0"/>
      </c:catAx>
      <c:valAx>
        <c:axId val="5768426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0BA-4ACC-A3FA-8AFD53117F5B}"/>
              </c:ext>
            </c:extLst>
          </c:dPt>
          <c:dPt>
            <c:idx val="3"/>
            <c:marker>
              <c:symbol val="circle"/>
              <c:size val="7"/>
            </c:marker>
            <c:bubble3D val="0"/>
            <c:extLst>
              <c:ext xmlns:c16="http://schemas.microsoft.com/office/drawing/2014/chart" uri="{C3380CC4-5D6E-409C-BE32-E72D297353CC}">
                <c16:uniqueId val="{0000000F-30BA-4ACC-A3FA-8AFD53117F5B}"/>
              </c:ext>
            </c:extLst>
          </c:dPt>
          <c:dPt>
            <c:idx val="5"/>
            <c:marker>
              <c:symbol val="circle"/>
              <c:size val="7"/>
            </c:marker>
            <c:bubble3D val="0"/>
            <c:extLst>
              <c:ext xmlns:c16="http://schemas.microsoft.com/office/drawing/2014/chart" uri="{C3380CC4-5D6E-409C-BE32-E72D297353CC}">
                <c16:uniqueId val="{00000010-30BA-4ACC-A3FA-8AFD53117F5B}"/>
              </c:ext>
            </c:extLst>
          </c:dPt>
          <c:dPt>
            <c:idx val="7"/>
            <c:marker>
              <c:symbol val="circle"/>
              <c:size val="7"/>
            </c:marker>
            <c:bubble3D val="0"/>
            <c:extLst>
              <c:ext xmlns:c16="http://schemas.microsoft.com/office/drawing/2014/chart" uri="{C3380CC4-5D6E-409C-BE32-E72D297353CC}">
                <c16:uniqueId val="{00000011-30BA-4ACC-A3FA-8AFD53117F5B}"/>
              </c:ext>
            </c:extLst>
          </c:dPt>
          <c:dPt>
            <c:idx val="9"/>
            <c:marker>
              <c:symbol val="circle"/>
              <c:size val="7"/>
            </c:marker>
            <c:bubble3D val="0"/>
            <c:extLst>
              <c:ext xmlns:c16="http://schemas.microsoft.com/office/drawing/2014/chart" uri="{C3380CC4-5D6E-409C-BE32-E72D297353CC}">
                <c16:uniqueId val="{00000012-30BA-4ACC-A3FA-8AFD53117F5B}"/>
              </c:ext>
            </c:extLst>
          </c:dPt>
          <c:dPt>
            <c:idx val="11"/>
            <c:marker>
              <c:symbol val="circle"/>
              <c:size val="7"/>
            </c:marker>
            <c:bubble3D val="0"/>
            <c:extLst>
              <c:ext xmlns:c16="http://schemas.microsoft.com/office/drawing/2014/chart" uri="{C3380CC4-5D6E-409C-BE32-E72D297353CC}">
                <c16:uniqueId val="{00000013-30BA-4ACC-A3FA-8AFD53117F5B}"/>
              </c:ext>
            </c:extLst>
          </c:dPt>
          <c:dPt>
            <c:idx val="13"/>
            <c:marker>
              <c:symbol val="circle"/>
              <c:size val="7"/>
            </c:marker>
            <c:bubble3D val="0"/>
            <c:extLst>
              <c:ext xmlns:c16="http://schemas.microsoft.com/office/drawing/2014/chart" uri="{C3380CC4-5D6E-409C-BE32-E72D297353CC}">
                <c16:uniqueId val="{00000014-30BA-4ACC-A3FA-8AFD53117F5B}"/>
              </c:ext>
            </c:extLst>
          </c:dPt>
          <c:dPt>
            <c:idx val="15"/>
            <c:marker>
              <c:symbol val="circle"/>
              <c:size val="7"/>
            </c:marker>
            <c:bubble3D val="0"/>
            <c:extLst>
              <c:ext xmlns:c16="http://schemas.microsoft.com/office/drawing/2014/chart" uri="{C3380CC4-5D6E-409C-BE32-E72D297353CC}">
                <c16:uniqueId val="{00000015-30BA-4ACC-A3FA-8AFD53117F5B}"/>
              </c:ext>
            </c:extLst>
          </c:dPt>
          <c:dPt>
            <c:idx val="17"/>
            <c:marker>
              <c:symbol val="circle"/>
              <c:size val="7"/>
            </c:marker>
            <c:bubble3D val="0"/>
            <c:extLst>
              <c:ext xmlns:c16="http://schemas.microsoft.com/office/drawing/2014/chart" uri="{C3380CC4-5D6E-409C-BE32-E72D297353CC}">
                <c16:uniqueId val="{00000016-30BA-4ACC-A3FA-8AFD53117F5B}"/>
              </c:ext>
            </c:extLst>
          </c:dPt>
          <c:dPt>
            <c:idx val="19"/>
            <c:marker>
              <c:symbol val="circle"/>
              <c:size val="7"/>
            </c:marker>
            <c:bubble3D val="0"/>
            <c:extLst>
              <c:ext xmlns:c16="http://schemas.microsoft.com/office/drawing/2014/chart" uri="{C3380CC4-5D6E-409C-BE32-E72D297353CC}">
                <c16:uniqueId val="{00000017-30BA-4ACC-A3FA-8AFD53117F5B}"/>
              </c:ext>
            </c:extLst>
          </c:dPt>
          <c:dPt>
            <c:idx val="21"/>
            <c:marker>
              <c:symbol val="circle"/>
              <c:size val="7"/>
            </c:marker>
            <c:bubble3D val="0"/>
            <c:extLst>
              <c:ext xmlns:c16="http://schemas.microsoft.com/office/drawing/2014/chart" uri="{C3380CC4-5D6E-409C-BE32-E72D297353CC}">
                <c16:uniqueId val="{00000018-30BA-4ACC-A3FA-8AFD53117F5B}"/>
              </c:ext>
            </c:extLst>
          </c:dPt>
          <c:dPt>
            <c:idx val="23"/>
            <c:marker>
              <c:symbol val="circle"/>
              <c:size val="7"/>
            </c:marker>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extLst>
              <c:ext xmlns:c16="http://schemas.microsoft.com/office/drawing/2014/chart" uri="{C3380CC4-5D6E-409C-BE32-E72D297353CC}">
                <c16:uniqueId val="{0000001B-30BA-4ACC-A3FA-8AFD53117F5B}"/>
              </c:ext>
            </c:extLst>
          </c:dPt>
          <c:dPt>
            <c:idx val="3"/>
            <c:marker>
              <c:symbol val="circle"/>
              <c:size val="7"/>
            </c:marker>
            <c:bubble3D val="0"/>
            <c:extLst>
              <c:ext xmlns:c16="http://schemas.microsoft.com/office/drawing/2014/chart" uri="{C3380CC4-5D6E-409C-BE32-E72D297353CC}">
                <c16:uniqueId val="{0000001C-30BA-4ACC-A3FA-8AFD53117F5B}"/>
              </c:ext>
            </c:extLst>
          </c:dPt>
          <c:dPt>
            <c:idx val="5"/>
            <c:marker>
              <c:symbol val="circle"/>
              <c:size val="7"/>
            </c:marker>
            <c:bubble3D val="0"/>
            <c:extLst>
              <c:ext xmlns:c16="http://schemas.microsoft.com/office/drawing/2014/chart" uri="{C3380CC4-5D6E-409C-BE32-E72D297353CC}">
                <c16:uniqueId val="{0000001D-30BA-4ACC-A3FA-8AFD53117F5B}"/>
              </c:ext>
            </c:extLst>
          </c:dPt>
          <c:dPt>
            <c:idx val="7"/>
            <c:marker>
              <c:symbol val="circle"/>
              <c:size val="7"/>
            </c:marker>
            <c:bubble3D val="0"/>
            <c:extLst>
              <c:ext xmlns:c16="http://schemas.microsoft.com/office/drawing/2014/chart" uri="{C3380CC4-5D6E-409C-BE32-E72D297353CC}">
                <c16:uniqueId val="{0000001E-30BA-4ACC-A3FA-8AFD53117F5B}"/>
              </c:ext>
            </c:extLst>
          </c:dPt>
          <c:dPt>
            <c:idx val="9"/>
            <c:marker>
              <c:symbol val="circle"/>
              <c:size val="7"/>
            </c:marker>
            <c:bubble3D val="0"/>
            <c:extLst>
              <c:ext xmlns:c16="http://schemas.microsoft.com/office/drawing/2014/chart" uri="{C3380CC4-5D6E-409C-BE32-E72D297353CC}">
                <c16:uniqueId val="{0000001F-30BA-4ACC-A3FA-8AFD53117F5B}"/>
              </c:ext>
            </c:extLst>
          </c:dPt>
          <c:dPt>
            <c:idx val="11"/>
            <c:marker>
              <c:symbol val="circle"/>
              <c:size val="7"/>
            </c:marker>
            <c:bubble3D val="0"/>
            <c:extLst>
              <c:ext xmlns:c16="http://schemas.microsoft.com/office/drawing/2014/chart" uri="{C3380CC4-5D6E-409C-BE32-E72D297353CC}">
                <c16:uniqueId val="{00000020-30BA-4ACC-A3FA-8AFD53117F5B}"/>
              </c:ext>
            </c:extLst>
          </c:dPt>
          <c:dPt>
            <c:idx val="13"/>
            <c:marker>
              <c:symbol val="circle"/>
              <c:size val="7"/>
            </c:marker>
            <c:bubble3D val="0"/>
            <c:extLst>
              <c:ext xmlns:c16="http://schemas.microsoft.com/office/drawing/2014/chart" uri="{C3380CC4-5D6E-409C-BE32-E72D297353CC}">
                <c16:uniqueId val="{00000021-30BA-4ACC-A3FA-8AFD53117F5B}"/>
              </c:ext>
            </c:extLst>
          </c:dPt>
          <c:dPt>
            <c:idx val="15"/>
            <c:marker>
              <c:symbol val="circle"/>
              <c:size val="7"/>
            </c:marker>
            <c:bubble3D val="0"/>
            <c:extLst>
              <c:ext xmlns:c16="http://schemas.microsoft.com/office/drawing/2014/chart" uri="{C3380CC4-5D6E-409C-BE32-E72D297353CC}">
                <c16:uniqueId val="{00000022-30BA-4ACC-A3FA-8AFD53117F5B}"/>
              </c:ext>
            </c:extLst>
          </c:dPt>
          <c:dPt>
            <c:idx val="17"/>
            <c:marker>
              <c:symbol val="circle"/>
              <c:size val="7"/>
            </c:marker>
            <c:bubble3D val="0"/>
            <c:extLst>
              <c:ext xmlns:c16="http://schemas.microsoft.com/office/drawing/2014/chart" uri="{C3380CC4-5D6E-409C-BE32-E72D297353CC}">
                <c16:uniqueId val="{00000023-30BA-4ACC-A3FA-8AFD53117F5B}"/>
              </c:ext>
            </c:extLst>
          </c:dPt>
          <c:dPt>
            <c:idx val="19"/>
            <c:marker>
              <c:symbol val="circle"/>
              <c:size val="7"/>
            </c:marker>
            <c:bubble3D val="0"/>
            <c:extLst>
              <c:ext xmlns:c16="http://schemas.microsoft.com/office/drawing/2014/chart" uri="{C3380CC4-5D6E-409C-BE32-E72D297353CC}">
                <c16:uniqueId val="{00000024-30BA-4ACC-A3FA-8AFD53117F5B}"/>
              </c:ext>
            </c:extLst>
          </c:dPt>
          <c:dPt>
            <c:idx val="21"/>
            <c:marker>
              <c:symbol val="circle"/>
              <c:size val="7"/>
            </c:marker>
            <c:bubble3D val="0"/>
            <c:extLst>
              <c:ext xmlns:c16="http://schemas.microsoft.com/office/drawing/2014/chart" uri="{C3380CC4-5D6E-409C-BE32-E72D297353CC}">
                <c16:uniqueId val="{00000025-30BA-4ACC-A3FA-8AFD53117F5B}"/>
              </c:ext>
            </c:extLst>
          </c:dPt>
          <c:dPt>
            <c:idx val="23"/>
            <c:marker>
              <c:symbol val="circle"/>
              <c:size val="7"/>
            </c:marker>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0BA-4ACC-A3FA-8AFD53117F5B}"/>
              </c:ext>
            </c:extLst>
          </c:dPt>
          <c:dPt>
            <c:idx val="3"/>
            <c:marker>
              <c:symbol val="circle"/>
              <c:size val="7"/>
            </c:marker>
            <c:bubble3D val="0"/>
            <c:extLst>
              <c:ext xmlns:c16="http://schemas.microsoft.com/office/drawing/2014/chart" uri="{C3380CC4-5D6E-409C-BE32-E72D297353CC}">
                <c16:uniqueId val="{00000029-30BA-4ACC-A3FA-8AFD53117F5B}"/>
              </c:ext>
            </c:extLst>
          </c:dPt>
          <c:dPt>
            <c:idx val="5"/>
            <c:marker>
              <c:symbol val="circle"/>
              <c:size val="7"/>
            </c:marker>
            <c:bubble3D val="0"/>
            <c:extLst>
              <c:ext xmlns:c16="http://schemas.microsoft.com/office/drawing/2014/chart" uri="{C3380CC4-5D6E-409C-BE32-E72D297353CC}">
                <c16:uniqueId val="{0000002A-30BA-4ACC-A3FA-8AFD53117F5B}"/>
              </c:ext>
            </c:extLst>
          </c:dPt>
          <c:dPt>
            <c:idx val="7"/>
            <c:marker>
              <c:symbol val="circle"/>
              <c:size val="7"/>
            </c:marker>
            <c:bubble3D val="0"/>
            <c:extLst>
              <c:ext xmlns:c16="http://schemas.microsoft.com/office/drawing/2014/chart" uri="{C3380CC4-5D6E-409C-BE32-E72D297353CC}">
                <c16:uniqueId val="{0000002B-30BA-4ACC-A3FA-8AFD53117F5B}"/>
              </c:ext>
            </c:extLst>
          </c:dPt>
          <c:dPt>
            <c:idx val="9"/>
            <c:marker>
              <c:symbol val="circle"/>
              <c:size val="7"/>
            </c:marker>
            <c:bubble3D val="0"/>
            <c:extLst>
              <c:ext xmlns:c16="http://schemas.microsoft.com/office/drawing/2014/chart" uri="{C3380CC4-5D6E-409C-BE32-E72D297353CC}">
                <c16:uniqueId val="{0000002C-30BA-4ACC-A3FA-8AFD53117F5B}"/>
              </c:ext>
            </c:extLst>
          </c:dPt>
          <c:dPt>
            <c:idx val="11"/>
            <c:marker>
              <c:symbol val="circle"/>
              <c:size val="7"/>
            </c:marker>
            <c:bubble3D val="0"/>
            <c:extLst>
              <c:ext xmlns:c16="http://schemas.microsoft.com/office/drawing/2014/chart" uri="{C3380CC4-5D6E-409C-BE32-E72D297353CC}">
                <c16:uniqueId val="{0000002D-30BA-4ACC-A3FA-8AFD53117F5B}"/>
              </c:ext>
            </c:extLst>
          </c:dPt>
          <c:dPt>
            <c:idx val="13"/>
            <c:marker>
              <c:symbol val="circle"/>
              <c:size val="7"/>
            </c:marker>
            <c:bubble3D val="0"/>
            <c:extLst>
              <c:ext xmlns:c16="http://schemas.microsoft.com/office/drawing/2014/chart" uri="{C3380CC4-5D6E-409C-BE32-E72D297353CC}">
                <c16:uniqueId val="{0000002E-30BA-4ACC-A3FA-8AFD53117F5B}"/>
              </c:ext>
            </c:extLst>
          </c:dPt>
          <c:dPt>
            <c:idx val="15"/>
            <c:marker>
              <c:symbol val="circle"/>
              <c:size val="7"/>
            </c:marker>
            <c:bubble3D val="0"/>
            <c:extLst>
              <c:ext xmlns:c16="http://schemas.microsoft.com/office/drawing/2014/chart" uri="{C3380CC4-5D6E-409C-BE32-E72D297353CC}">
                <c16:uniqueId val="{0000002F-30BA-4ACC-A3FA-8AFD53117F5B}"/>
              </c:ext>
            </c:extLst>
          </c:dPt>
          <c:dPt>
            <c:idx val="17"/>
            <c:marker>
              <c:symbol val="circle"/>
              <c:size val="7"/>
            </c:marker>
            <c:bubble3D val="0"/>
            <c:extLst>
              <c:ext xmlns:c16="http://schemas.microsoft.com/office/drawing/2014/chart" uri="{C3380CC4-5D6E-409C-BE32-E72D297353CC}">
                <c16:uniqueId val="{00000030-30BA-4ACC-A3FA-8AFD53117F5B}"/>
              </c:ext>
            </c:extLst>
          </c:dPt>
          <c:dPt>
            <c:idx val="19"/>
            <c:marker>
              <c:symbol val="circle"/>
              <c:size val="7"/>
            </c:marker>
            <c:bubble3D val="0"/>
            <c:extLst>
              <c:ext xmlns:c16="http://schemas.microsoft.com/office/drawing/2014/chart" uri="{C3380CC4-5D6E-409C-BE32-E72D297353CC}">
                <c16:uniqueId val="{00000031-30BA-4ACC-A3FA-8AFD53117F5B}"/>
              </c:ext>
            </c:extLst>
          </c:dPt>
          <c:dPt>
            <c:idx val="21"/>
            <c:marker>
              <c:symbol val="circle"/>
              <c:size val="7"/>
            </c:marker>
            <c:bubble3D val="0"/>
            <c:extLst>
              <c:ext xmlns:c16="http://schemas.microsoft.com/office/drawing/2014/chart" uri="{C3380CC4-5D6E-409C-BE32-E72D297353CC}">
                <c16:uniqueId val="{00000032-30BA-4ACC-A3FA-8AFD53117F5B}"/>
              </c:ext>
            </c:extLst>
          </c:dPt>
          <c:dPt>
            <c:idx val="23"/>
            <c:marker>
              <c:symbol val="circle"/>
              <c:size val="7"/>
            </c:marker>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0BA-4ACC-A3FA-8AFD53117F5B}"/>
              </c:ext>
            </c:extLst>
          </c:dPt>
          <c:dPt>
            <c:idx val="3"/>
            <c:marker>
              <c:symbol val="circle"/>
              <c:size val="7"/>
            </c:marker>
            <c:bubble3D val="0"/>
            <c:extLst>
              <c:ext xmlns:c16="http://schemas.microsoft.com/office/drawing/2014/chart" uri="{C3380CC4-5D6E-409C-BE32-E72D297353CC}">
                <c16:uniqueId val="{00000036-30BA-4ACC-A3FA-8AFD53117F5B}"/>
              </c:ext>
            </c:extLst>
          </c:dPt>
          <c:dPt>
            <c:idx val="5"/>
            <c:marker>
              <c:symbol val="circle"/>
              <c:size val="7"/>
            </c:marker>
            <c:bubble3D val="0"/>
            <c:extLst>
              <c:ext xmlns:c16="http://schemas.microsoft.com/office/drawing/2014/chart" uri="{C3380CC4-5D6E-409C-BE32-E72D297353CC}">
                <c16:uniqueId val="{00000037-30BA-4ACC-A3FA-8AFD53117F5B}"/>
              </c:ext>
            </c:extLst>
          </c:dPt>
          <c:dPt>
            <c:idx val="7"/>
            <c:marker>
              <c:symbol val="circle"/>
              <c:size val="7"/>
            </c:marker>
            <c:bubble3D val="0"/>
            <c:extLst>
              <c:ext xmlns:c16="http://schemas.microsoft.com/office/drawing/2014/chart" uri="{C3380CC4-5D6E-409C-BE32-E72D297353CC}">
                <c16:uniqueId val="{00000038-30BA-4ACC-A3FA-8AFD53117F5B}"/>
              </c:ext>
            </c:extLst>
          </c:dPt>
          <c:dPt>
            <c:idx val="9"/>
            <c:marker>
              <c:symbol val="circle"/>
              <c:size val="7"/>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Lbls>
            <c:dLbl>
              <c:idx val="1"/>
              <c:delete val="1"/>
              <c:extLst>
                <c:ext xmlns:c15="http://schemas.microsoft.com/office/drawing/2012/chart" uri="{CE6537A1-D6FC-4f65-9D91-7224C49458BB}"/>
                <c:ext xmlns:c16="http://schemas.microsoft.com/office/drawing/2014/chart" uri="{C3380CC4-5D6E-409C-BE32-E72D297353CC}">
                  <c16:uniqueId val="{00000035-30BA-4ACC-A3FA-8AFD53117F5B}"/>
                </c:ext>
              </c:extLst>
            </c:dLbl>
            <c:dLbl>
              <c:idx val="3"/>
              <c:delete val="1"/>
              <c:extLst>
                <c:ext xmlns:c15="http://schemas.microsoft.com/office/drawing/2012/chart" uri="{CE6537A1-D6FC-4f65-9D91-7224C49458BB}"/>
                <c:ext xmlns:c16="http://schemas.microsoft.com/office/drawing/2014/chart" uri="{C3380CC4-5D6E-409C-BE32-E72D297353CC}">
                  <c16:uniqueId val="{00000036-30BA-4ACC-A3FA-8AFD53117F5B}"/>
                </c:ext>
              </c:extLst>
            </c:dLbl>
            <c:dLbl>
              <c:idx val="5"/>
              <c:delete val="1"/>
              <c:extLst>
                <c:ext xmlns:c15="http://schemas.microsoft.com/office/drawing/2012/chart" uri="{CE6537A1-D6FC-4f65-9D91-7224C49458BB}"/>
                <c:ext xmlns:c16="http://schemas.microsoft.com/office/drawing/2014/chart" uri="{C3380CC4-5D6E-409C-BE32-E72D297353CC}">
                  <c16:uniqueId val="{00000037-30BA-4ACC-A3FA-8AFD53117F5B}"/>
                </c:ext>
              </c:extLst>
            </c:dLbl>
            <c:dLbl>
              <c:idx val="7"/>
              <c:delete val="1"/>
              <c:extLst>
                <c:ext xmlns:c15="http://schemas.microsoft.com/office/drawing/2012/chart" uri="{CE6537A1-D6FC-4f65-9D91-7224C49458BB}"/>
                <c:ext xmlns:c16="http://schemas.microsoft.com/office/drawing/2014/chart" uri="{C3380CC4-5D6E-409C-BE32-E72D297353CC}">
                  <c16:uniqueId val="{00000038-30BA-4ACC-A3FA-8AFD53117F5B}"/>
                </c:ext>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30BA-4ACC-A3FA-8AFD53117F5B}"/>
                </c:ext>
              </c:extLst>
            </c:dLbl>
            <c:dLbl>
              <c:idx val="9"/>
              <c:delete val="1"/>
              <c:extLst>
                <c:ext xmlns:c15="http://schemas.microsoft.com/office/drawing/2012/chart" uri="{CE6537A1-D6FC-4f65-9D91-7224C49458BB}"/>
                <c:ext xmlns:c16="http://schemas.microsoft.com/office/drawing/2014/chart" uri="{C3380CC4-5D6E-409C-BE32-E72D297353CC}">
                  <c16:uniqueId val="{00000039-30BA-4ACC-A3FA-8AFD53117F5B}"/>
                </c:ext>
              </c:extLst>
            </c:dLbl>
            <c:dLbl>
              <c:idx val="11"/>
              <c:delete val="1"/>
              <c:extLst>
                <c:ext xmlns:c15="http://schemas.microsoft.com/office/drawing/2012/chart" uri="{CE6537A1-D6FC-4f65-9D91-7224C49458BB}"/>
                <c:ext xmlns:c16="http://schemas.microsoft.com/office/drawing/2014/chart" uri="{C3380CC4-5D6E-409C-BE32-E72D297353CC}">
                  <c16:uniqueId val="{0000003A-30BA-4ACC-A3FA-8AFD53117F5B}"/>
                </c:ext>
              </c:extLst>
            </c:dLbl>
            <c:dLbl>
              <c:idx val="13"/>
              <c:delete val="1"/>
              <c:extLst>
                <c:ext xmlns:c15="http://schemas.microsoft.com/office/drawing/2012/chart" uri="{CE6537A1-D6FC-4f65-9D91-7224C49458BB}"/>
                <c:ext xmlns:c16="http://schemas.microsoft.com/office/drawing/2014/chart" uri="{C3380CC4-5D6E-409C-BE32-E72D297353CC}">
                  <c16:uniqueId val="{0000003B-30BA-4ACC-A3FA-8AFD53117F5B}"/>
                </c:ext>
              </c:extLst>
            </c:dLbl>
            <c:dLbl>
              <c:idx val="15"/>
              <c:delete val="1"/>
              <c:extLst>
                <c:ext xmlns:c15="http://schemas.microsoft.com/office/drawing/2012/chart" uri="{CE6537A1-D6FC-4f65-9D91-7224C49458BB}"/>
                <c:ext xmlns:c16="http://schemas.microsoft.com/office/drawing/2014/chart" uri="{C3380CC4-5D6E-409C-BE32-E72D297353CC}">
                  <c16:uniqueId val="{0000003E-30BA-4ACC-A3FA-8AFD53117F5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6728"/>
        <c:crosses val="autoZero"/>
        <c:auto val="1"/>
        <c:lblAlgn val="ctr"/>
        <c:lblOffset val="100"/>
        <c:tickLblSkip val="1"/>
        <c:tickMarkSkip val="1"/>
        <c:noMultiLvlLbl val="0"/>
      </c:catAx>
      <c:valAx>
        <c:axId val="43429672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-4.8000000000000001E-2</c:v>
                </c:pt>
                <c:pt idx="1">
                  <c:v>0</c:v>
                </c:pt>
                <c:pt idx="2">
                  <c:v>-5.0000000000000001E-3</c:v>
                </c:pt>
                <c:pt idx="3">
                  <c:v>5.0000000000000001E-3</c:v>
                </c:pt>
                <c:pt idx="4">
                  <c:v>-5.0000000000000001E-3</c:v>
                </c:pt>
                <c:pt idx="5">
                  <c:v>1.6E-2</c:v>
                </c:pt>
                <c:pt idx="6">
                  <c:v>-1.6E-2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7F-4AC1-837B-0A9973EF75E1}"/>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7F-4AC1-837B-0A9973EF75E1}"/>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7F-4AC1-837B-0A9973EF75E1}"/>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7F-4AC1-837B-0A9973EF75E1}"/>
                </c:ext>
              </c:extLst>
            </c:dLbl>
            <c:dLbl>
              <c:idx val="6"/>
              <c:layout>
                <c:manualLayout>
                  <c:x val="0"/>
                  <c:y val="-4.730617608409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7F-4AC1-837B-0A9973EF75E1}"/>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7F-4AC1-837B-0A9973EF75E1}"/>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pt idx="5">
                  <c:v>209514</c:v>
                </c:pt>
                <c:pt idx="6">
                  <c:v>207886</c:v>
                </c:pt>
                <c:pt idx="7">
                  <c:v>208806</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pt idx="5">
                  <c:v>-1.6E-2</c:v>
                </c:pt>
                <c:pt idx="6">
                  <c:v>-2.4E-2</c:v>
                </c:pt>
                <c:pt idx="7">
                  <c:v>-1.7000000000000001E-2</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297120"/>
        <c:crosses val="autoZero"/>
        <c:auto val="1"/>
        <c:lblAlgn val="ctr"/>
        <c:lblOffset val="100"/>
        <c:noMultiLvlLbl val="0"/>
      </c:catAx>
      <c:valAx>
        <c:axId val="434297120"/>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34302216"/>
        <c:crosses val="autoZero"/>
        <c:crossBetween val="between"/>
        <c:majorUnit val="4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0.1"/>
          <c:min val="-3.0000000000000006E-2"/>
        </c:scaling>
        <c:delete val="0"/>
        <c:axPos val="r"/>
        <c:numFmt formatCode="0.0%" sourceLinked="0"/>
        <c:majorTickMark val="out"/>
        <c:minorTickMark val="none"/>
        <c:tickLblPos val="nextTo"/>
        <c:crossAx val="434297512"/>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5B-46FF-BC23-0268FB93AA30}"/>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5B-46FF-BC23-0268FB93AA30}"/>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5B-46FF-BC23-0268FB93AA30}"/>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5B-46FF-BC23-0268FB93AA30}"/>
                </c:ext>
              </c:extLst>
            </c:dLbl>
            <c:dLbl>
              <c:idx val="6"/>
              <c:layout>
                <c:manualLayout>
                  <c:x val="-2.4205746558590866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5B-46FF-BC23-0268FB93AA30}"/>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5B-46FF-BC23-0268FB93AA30}"/>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pt idx="5">
                  <c:v>0</c:v>
                </c:pt>
                <c:pt idx="6">
                  <c:v>1.7000000000000001E-2</c:v>
                </c:pt>
                <c:pt idx="7">
                  <c:v>2.8000000000000001E-2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306136"/>
        <c:crosses val="autoZero"/>
        <c:auto val="1"/>
        <c:lblAlgn val="ctr"/>
        <c:lblOffset val="100"/>
        <c:noMultiLvlLbl val="0"/>
      </c:catAx>
      <c:valAx>
        <c:axId val="43430613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34312408"/>
        <c:crosses val="autoZero"/>
        <c:crossBetween val="between"/>
        <c:majorUnit val="3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34307312"/>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F-10EC-4D67-BAA3-4872C18BB4F8}"/>
              </c:ext>
            </c:extLst>
          </c:dPt>
          <c:dPt>
            <c:idx val="3"/>
            <c:marker>
              <c:symbol val="circle"/>
              <c:size val="7"/>
            </c:marker>
            <c:bubble3D val="0"/>
            <c:extLst>
              <c:ext xmlns:c16="http://schemas.microsoft.com/office/drawing/2014/chart" uri="{C3380CC4-5D6E-409C-BE32-E72D297353CC}">
                <c16:uniqueId val="{00000010-10EC-4D67-BAA3-4872C18BB4F8}"/>
              </c:ext>
            </c:extLst>
          </c:dPt>
          <c:dPt>
            <c:idx val="5"/>
            <c:marker>
              <c:symbol val="circle"/>
              <c:size val="7"/>
            </c:marker>
            <c:bubble3D val="0"/>
            <c:extLst>
              <c:ext xmlns:c16="http://schemas.microsoft.com/office/drawing/2014/chart" uri="{C3380CC4-5D6E-409C-BE32-E72D297353CC}">
                <c16:uniqueId val="{00000011-10EC-4D67-BAA3-4872C18BB4F8}"/>
              </c:ext>
            </c:extLst>
          </c:dPt>
          <c:dPt>
            <c:idx val="7"/>
            <c:marker>
              <c:symbol val="circle"/>
              <c:size val="7"/>
            </c:marker>
            <c:bubble3D val="0"/>
            <c:extLst>
              <c:ext xmlns:c16="http://schemas.microsoft.com/office/drawing/2014/chart" uri="{C3380CC4-5D6E-409C-BE32-E72D297353CC}">
                <c16:uniqueId val="{00000012-10EC-4D67-BAA3-4872C18BB4F8}"/>
              </c:ext>
            </c:extLst>
          </c:dPt>
          <c:dPt>
            <c:idx val="9"/>
            <c:marker>
              <c:symbol val="circle"/>
              <c:size val="7"/>
            </c:marker>
            <c:bubble3D val="0"/>
            <c:extLst>
              <c:ext xmlns:c16="http://schemas.microsoft.com/office/drawing/2014/chart" uri="{C3380CC4-5D6E-409C-BE32-E72D297353CC}">
                <c16:uniqueId val="{00000013-10EC-4D67-BAA3-4872C18BB4F8}"/>
              </c:ext>
            </c:extLst>
          </c:dPt>
          <c:dPt>
            <c:idx val="11"/>
            <c:marker>
              <c:symbol val="circle"/>
              <c:size val="7"/>
            </c:marker>
            <c:bubble3D val="0"/>
            <c:extLst>
              <c:ext xmlns:c16="http://schemas.microsoft.com/office/drawing/2014/chart" uri="{C3380CC4-5D6E-409C-BE32-E72D297353CC}">
                <c16:uniqueId val="{00000014-10EC-4D67-BAA3-4872C18BB4F8}"/>
              </c:ext>
            </c:extLst>
          </c:dPt>
          <c:dPt>
            <c:idx val="13"/>
            <c:marker>
              <c:symbol val="circle"/>
              <c:size val="7"/>
            </c:marker>
            <c:bubble3D val="0"/>
            <c:extLst>
              <c:ext xmlns:c16="http://schemas.microsoft.com/office/drawing/2014/chart" uri="{C3380CC4-5D6E-409C-BE32-E72D297353CC}">
                <c16:uniqueId val="{00000015-10EC-4D67-BAA3-4872C18BB4F8}"/>
              </c:ext>
            </c:extLst>
          </c:dPt>
          <c:dPt>
            <c:idx val="15"/>
            <c:marker>
              <c:symbol val="circle"/>
              <c:size val="7"/>
            </c:marker>
            <c:bubble3D val="0"/>
            <c:extLst>
              <c:ext xmlns:c16="http://schemas.microsoft.com/office/drawing/2014/chart" uri="{C3380CC4-5D6E-409C-BE32-E72D297353CC}">
                <c16:uniqueId val="{00000016-10EC-4D67-BAA3-4872C18BB4F8}"/>
              </c:ext>
            </c:extLst>
          </c:dPt>
          <c:dPt>
            <c:idx val="17"/>
            <c:marker>
              <c:symbol val="circle"/>
              <c:size val="7"/>
            </c:marker>
            <c:bubble3D val="0"/>
            <c:extLst>
              <c:ext xmlns:c16="http://schemas.microsoft.com/office/drawing/2014/chart" uri="{C3380CC4-5D6E-409C-BE32-E72D297353CC}">
                <c16:uniqueId val="{00000017-10EC-4D67-BAA3-4872C18BB4F8}"/>
              </c:ext>
            </c:extLst>
          </c:dPt>
          <c:dPt>
            <c:idx val="19"/>
            <c:marker>
              <c:symbol val="circle"/>
              <c:size val="7"/>
            </c:marker>
            <c:bubble3D val="0"/>
            <c:extLst>
              <c:ext xmlns:c16="http://schemas.microsoft.com/office/drawing/2014/chart" uri="{C3380CC4-5D6E-409C-BE32-E72D297353CC}">
                <c16:uniqueId val="{00000018-10EC-4D67-BAA3-4872C18BB4F8}"/>
              </c:ext>
            </c:extLst>
          </c:dPt>
          <c:dPt>
            <c:idx val="21"/>
            <c:marker>
              <c:symbol val="circle"/>
              <c:size val="7"/>
            </c:marker>
            <c:bubble3D val="0"/>
            <c:extLst>
              <c:ext xmlns:c16="http://schemas.microsoft.com/office/drawing/2014/chart" uri="{C3380CC4-5D6E-409C-BE32-E72D297353CC}">
                <c16:uniqueId val="{00000019-10EC-4D67-BAA3-4872C18BB4F8}"/>
              </c:ext>
            </c:extLst>
          </c:dPt>
          <c:dPt>
            <c:idx val="23"/>
            <c:marker>
              <c:symbol val="circle"/>
              <c:size val="7"/>
            </c:marker>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C-10EC-4D67-BAA3-4872C18BB4F8}"/>
              </c:ext>
            </c:extLst>
          </c:dPt>
          <c:dPt>
            <c:idx val="3"/>
            <c:marker>
              <c:symbol val="circle"/>
              <c:size val="7"/>
            </c:marker>
            <c:bubble3D val="0"/>
            <c:extLst>
              <c:ext xmlns:c16="http://schemas.microsoft.com/office/drawing/2014/chart" uri="{C3380CC4-5D6E-409C-BE32-E72D297353CC}">
                <c16:uniqueId val="{0000001D-10EC-4D67-BAA3-4872C18BB4F8}"/>
              </c:ext>
            </c:extLst>
          </c:dPt>
          <c:dPt>
            <c:idx val="5"/>
            <c:marker>
              <c:symbol val="circle"/>
              <c:size val="7"/>
            </c:marker>
            <c:bubble3D val="0"/>
            <c:extLst>
              <c:ext xmlns:c16="http://schemas.microsoft.com/office/drawing/2014/chart" uri="{C3380CC4-5D6E-409C-BE32-E72D297353CC}">
                <c16:uniqueId val="{0000001E-10EC-4D67-BAA3-4872C18BB4F8}"/>
              </c:ext>
            </c:extLst>
          </c:dPt>
          <c:dPt>
            <c:idx val="7"/>
            <c:marker>
              <c:symbol val="circle"/>
              <c:size val="7"/>
            </c:marker>
            <c:bubble3D val="0"/>
            <c:extLst>
              <c:ext xmlns:c16="http://schemas.microsoft.com/office/drawing/2014/chart" uri="{C3380CC4-5D6E-409C-BE32-E72D297353CC}">
                <c16:uniqueId val="{0000001F-10EC-4D67-BAA3-4872C18BB4F8}"/>
              </c:ext>
            </c:extLst>
          </c:dPt>
          <c:dPt>
            <c:idx val="9"/>
            <c:marker>
              <c:symbol val="circle"/>
              <c:size val="7"/>
            </c:marker>
            <c:bubble3D val="0"/>
            <c:extLst>
              <c:ext xmlns:c16="http://schemas.microsoft.com/office/drawing/2014/chart" uri="{C3380CC4-5D6E-409C-BE32-E72D297353CC}">
                <c16:uniqueId val="{00000020-10EC-4D67-BAA3-4872C18BB4F8}"/>
              </c:ext>
            </c:extLst>
          </c:dPt>
          <c:dPt>
            <c:idx val="11"/>
            <c:marker>
              <c:symbol val="circle"/>
              <c:size val="7"/>
            </c:marker>
            <c:bubble3D val="0"/>
            <c:extLst>
              <c:ext xmlns:c16="http://schemas.microsoft.com/office/drawing/2014/chart" uri="{C3380CC4-5D6E-409C-BE32-E72D297353CC}">
                <c16:uniqueId val="{00000021-10EC-4D67-BAA3-4872C18BB4F8}"/>
              </c:ext>
            </c:extLst>
          </c:dPt>
          <c:dPt>
            <c:idx val="13"/>
            <c:marker>
              <c:symbol val="circle"/>
              <c:size val="7"/>
            </c:marker>
            <c:bubble3D val="0"/>
            <c:extLst>
              <c:ext xmlns:c16="http://schemas.microsoft.com/office/drawing/2014/chart" uri="{C3380CC4-5D6E-409C-BE32-E72D297353CC}">
                <c16:uniqueId val="{00000022-10EC-4D67-BAA3-4872C18BB4F8}"/>
              </c:ext>
            </c:extLst>
          </c:dPt>
          <c:dPt>
            <c:idx val="15"/>
            <c:marker>
              <c:symbol val="circle"/>
              <c:size val="7"/>
            </c:marker>
            <c:bubble3D val="0"/>
            <c:extLst>
              <c:ext xmlns:c16="http://schemas.microsoft.com/office/drawing/2014/chart" uri="{C3380CC4-5D6E-409C-BE32-E72D297353CC}">
                <c16:uniqueId val="{00000023-10EC-4D67-BAA3-4872C18BB4F8}"/>
              </c:ext>
            </c:extLst>
          </c:dPt>
          <c:dPt>
            <c:idx val="17"/>
            <c:marker>
              <c:symbol val="circle"/>
              <c:size val="7"/>
            </c:marker>
            <c:bubble3D val="0"/>
            <c:extLst>
              <c:ext xmlns:c16="http://schemas.microsoft.com/office/drawing/2014/chart" uri="{C3380CC4-5D6E-409C-BE32-E72D297353CC}">
                <c16:uniqueId val="{00000024-10EC-4D67-BAA3-4872C18BB4F8}"/>
              </c:ext>
            </c:extLst>
          </c:dPt>
          <c:dPt>
            <c:idx val="19"/>
            <c:marker>
              <c:symbol val="circle"/>
              <c:size val="7"/>
            </c:marker>
            <c:bubble3D val="0"/>
            <c:extLst>
              <c:ext xmlns:c16="http://schemas.microsoft.com/office/drawing/2014/chart" uri="{C3380CC4-5D6E-409C-BE32-E72D297353CC}">
                <c16:uniqueId val="{00000025-10EC-4D67-BAA3-4872C18BB4F8}"/>
              </c:ext>
            </c:extLst>
          </c:dPt>
          <c:dPt>
            <c:idx val="21"/>
            <c:marker>
              <c:symbol val="circle"/>
              <c:size val="7"/>
            </c:marker>
            <c:bubble3D val="0"/>
            <c:extLst>
              <c:ext xmlns:c16="http://schemas.microsoft.com/office/drawing/2014/chart" uri="{C3380CC4-5D6E-409C-BE32-E72D297353CC}">
                <c16:uniqueId val="{00000026-10EC-4D67-BAA3-4872C18BB4F8}"/>
              </c:ext>
            </c:extLst>
          </c:dPt>
          <c:dPt>
            <c:idx val="23"/>
            <c:marker>
              <c:symbol val="circle"/>
              <c:size val="7"/>
            </c:marker>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9-10EC-4D67-BAA3-4872C18BB4F8}"/>
              </c:ext>
            </c:extLst>
          </c:dPt>
          <c:dPt>
            <c:idx val="3"/>
            <c:marker>
              <c:symbol val="circle"/>
              <c:size val="7"/>
            </c:marker>
            <c:bubble3D val="0"/>
            <c:extLst>
              <c:ext xmlns:c16="http://schemas.microsoft.com/office/drawing/2014/chart" uri="{C3380CC4-5D6E-409C-BE32-E72D297353CC}">
                <c16:uniqueId val="{0000002A-10EC-4D67-BAA3-4872C18BB4F8}"/>
              </c:ext>
            </c:extLst>
          </c:dPt>
          <c:dPt>
            <c:idx val="5"/>
            <c:marker>
              <c:symbol val="circle"/>
              <c:size val="7"/>
            </c:marker>
            <c:bubble3D val="0"/>
            <c:extLst>
              <c:ext xmlns:c16="http://schemas.microsoft.com/office/drawing/2014/chart" uri="{C3380CC4-5D6E-409C-BE32-E72D297353CC}">
                <c16:uniqueId val="{0000002B-10EC-4D67-BAA3-4872C18BB4F8}"/>
              </c:ext>
            </c:extLst>
          </c:dPt>
          <c:dPt>
            <c:idx val="7"/>
            <c:marker>
              <c:symbol val="circle"/>
              <c:size val="7"/>
            </c:marker>
            <c:bubble3D val="0"/>
            <c:extLst>
              <c:ext xmlns:c16="http://schemas.microsoft.com/office/drawing/2014/chart" uri="{C3380CC4-5D6E-409C-BE32-E72D297353CC}">
                <c16:uniqueId val="{0000002C-10EC-4D67-BAA3-4872C18BB4F8}"/>
              </c:ext>
            </c:extLst>
          </c:dPt>
          <c:dPt>
            <c:idx val="9"/>
            <c:marker>
              <c:symbol val="circle"/>
              <c:size val="7"/>
            </c:marker>
            <c:bubble3D val="0"/>
            <c:extLst>
              <c:ext xmlns:c16="http://schemas.microsoft.com/office/drawing/2014/chart" uri="{C3380CC4-5D6E-409C-BE32-E72D297353CC}">
                <c16:uniqueId val="{0000002D-10EC-4D67-BAA3-4872C18BB4F8}"/>
              </c:ext>
            </c:extLst>
          </c:dPt>
          <c:dPt>
            <c:idx val="11"/>
            <c:marker>
              <c:symbol val="circle"/>
              <c:size val="7"/>
            </c:marker>
            <c:bubble3D val="0"/>
            <c:extLst>
              <c:ext xmlns:c16="http://schemas.microsoft.com/office/drawing/2014/chart" uri="{C3380CC4-5D6E-409C-BE32-E72D297353CC}">
                <c16:uniqueId val="{0000002E-10EC-4D67-BAA3-4872C18BB4F8}"/>
              </c:ext>
            </c:extLst>
          </c:dPt>
          <c:dPt>
            <c:idx val="13"/>
            <c:marker>
              <c:symbol val="circle"/>
              <c:size val="7"/>
            </c:marker>
            <c:bubble3D val="0"/>
            <c:extLst>
              <c:ext xmlns:c16="http://schemas.microsoft.com/office/drawing/2014/chart" uri="{C3380CC4-5D6E-409C-BE32-E72D297353CC}">
                <c16:uniqueId val="{0000002F-10EC-4D67-BAA3-4872C18BB4F8}"/>
              </c:ext>
            </c:extLst>
          </c:dPt>
          <c:dPt>
            <c:idx val="15"/>
            <c:marker>
              <c:symbol val="circle"/>
              <c:size val="7"/>
            </c:marker>
            <c:bubble3D val="0"/>
            <c:extLst>
              <c:ext xmlns:c16="http://schemas.microsoft.com/office/drawing/2014/chart" uri="{C3380CC4-5D6E-409C-BE32-E72D297353CC}">
                <c16:uniqueId val="{00000030-10EC-4D67-BAA3-4872C18BB4F8}"/>
              </c:ext>
            </c:extLst>
          </c:dPt>
          <c:dPt>
            <c:idx val="17"/>
            <c:marker>
              <c:symbol val="circle"/>
              <c:size val="7"/>
            </c:marker>
            <c:bubble3D val="0"/>
            <c:extLst>
              <c:ext xmlns:c16="http://schemas.microsoft.com/office/drawing/2014/chart" uri="{C3380CC4-5D6E-409C-BE32-E72D297353CC}">
                <c16:uniqueId val="{00000031-10EC-4D67-BAA3-4872C18BB4F8}"/>
              </c:ext>
            </c:extLst>
          </c:dPt>
          <c:dPt>
            <c:idx val="19"/>
            <c:marker>
              <c:symbol val="circle"/>
              <c:size val="7"/>
            </c:marker>
            <c:bubble3D val="0"/>
            <c:extLst>
              <c:ext xmlns:c16="http://schemas.microsoft.com/office/drawing/2014/chart" uri="{C3380CC4-5D6E-409C-BE32-E72D297353CC}">
                <c16:uniqueId val="{00000032-10EC-4D67-BAA3-4872C18BB4F8}"/>
              </c:ext>
            </c:extLst>
          </c:dPt>
          <c:dPt>
            <c:idx val="21"/>
            <c:marker>
              <c:symbol val="circle"/>
              <c:size val="7"/>
            </c:marker>
            <c:bubble3D val="0"/>
            <c:extLst>
              <c:ext xmlns:c16="http://schemas.microsoft.com/office/drawing/2014/chart" uri="{C3380CC4-5D6E-409C-BE32-E72D297353CC}">
                <c16:uniqueId val="{00000033-10EC-4D67-BAA3-4872C18BB4F8}"/>
              </c:ext>
            </c:extLst>
          </c:dPt>
          <c:dPt>
            <c:idx val="23"/>
            <c:marker>
              <c:symbol val="circle"/>
              <c:size val="7"/>
            </c:marker>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6-10EC-4D67-BAA3-4872C18BB4F8}"/>
              </c:ext>
            </c:extLst>
          </c:dPt>
          <c:dPt>
            <c:idx val="3"/>
            <c:marker>
              <c:symbol val="circle"/>
              <c:size val="7"/>
            </c:marker>
            <c:bubble3D val="0"/>
            <c:extLst>
              <c:ext xmlns:c16="http://schemas.microsoft.com/office/drawing/2014/chart" uri="{C3380CC4-5D6E-409C-BE32-E72D297353CC}">
                <c16:uniqueId val="{00000037-10EC-4D67-BAA3-4872C18BB4F8}"/>
              </c:ext>
            </c:extLst>
          </c:dPt>
          <c:dPt>
            <c:idx val="5"/>
            <c:marker>
              <c:symbol val="circle"/>
              <c:size val="7"/>
            </c:marker>
            <c:bubble3D val="0"/>
            <c:extLst>
              <c:ext xmlns:c16="http://schemas.microsoft.com/office/drawing/2014/chart" uri="{C3380CC4-5D6E-409C-BE32-E72D297353CC}">
                <c16:uniqueId val="{00000038-10EC-4D67-BAA3-4872C18BB4F8}"/>
              </c:ext>
            </c:extLst>
          </c:dPt>
          <c:dPt>
            <c:idx val="7"/>
            <c:marker>
              <c:symbol val="circle"/>
              <c:size val="7"/>
            </c:marker>
            <c:bubble3D val="0"/>
            <c:extLst>
              <c:ext xmlns:c16="http://schemas.microsoft.com/office/drawing/2014/chart" uri="{C3380CC4-5D6E-409C-BE32-E72D297353CC}">
                <c16:uniqueId val="{00000039-10EC-4D67-BAA3-4872C18BB4F8}"/>
              </c:ext>
            </c:extLst>
          </c:dPt>
          <c:dPt>
            <c:idx val="9"/>
            <c:marker>
              <c:symbol val="circle"/>
              <c:size val="7"/>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Lbls>
            <c:dLbl>
              <c:idx val="1"/>
              <c:delete val="1"/>
              <c:extLst>
                <c:ext xmlns:c15="http://schemas.microsoft.com/office/drawing/2012/chart" uri="{CE6537A1-D6FC-4f65-9D91-7224C49458BB}"/>
                <c:ext xmlns:c16="http://schemas.microsoft.com/office/drawing/2014/chart" uri="{C3380CC4-5D6E-409C-BE32-E72D297353CC}">
                  <c16:uniqueId val="{00000036-10EC-4D67-BAA3-4872C18BB4F8}"/>
                </c:ext>
              </c:extLst>
            </c:dLbl>
            <c:dLbl>
              <c:idx val="3"/>
              <c:delete val="1"/>
              <c:extLst>
                <c:ext xmlns:c15="http://schemas.microsoft.com/office/drawing/2012/chart" uri="{CE6537A1-D6FC-4f65-9D91-7224C49458BB}"/>
                <c:ext xmlns:c16="http://schemas.microsoft.com/office/drawing/2014/chart" uri="{C3380CC4-5D6E-409C-BE32-E72D297353CC}">
                  <c16:uniqueId val="{00000037-10EC-4D67-BAA3-4872C18BB4F8}"/>
                </c:ext>
              </c:extLst>
            </c:dLbl>
            <c:dLbl>
              <c:idx val="5"/>
              <c:delete val="1"/>
              <c:extLst>
                <c:ext xmlns:c15="http://schemas.microsoft.com/office/drawing/2012/chart" uri="{CE6537A1-D6FC-4f65-9D91-7224C49458BB}"/>
                <c:ext xmlns:c16="http://schemas.microsoft.com/office/drawing/2014/chart" uri="{C3380CC4-5D6E-409C-BE32-E72D297353CC}">
                  <c16:uniqueId val="{00000038-10EC-4D67-BAA3-4872C18BB4F8}"/>
                </c:ext>
              </c:extLst>
            </c:dLbl>
            <c:dLbl>
              <c:idx val="7"/>
              <c:delete val="1"/>
              <c:extLst>
                <c:ext xmlns:c15="http://schemas.microsoft.com/office/drawing/2012/chart" uri="{CE6537A1-D6FC-4f65-9D91-7224C49458BB}"/>
                <c:ext xmlns:c16="http://schemas.microsoft.com/office/drawing/2014/chart" uri="{C3380CC4-5D6E-409C-BE32-E72D297353CC}">
                  <c16:uniqueId val="{00000039-10EC-4D67-BAA3-4872C18BB4F8}"/>
                </c:ext>
              </c:extLst>
            </c:dLbl>
            <c:dLbl>
              <c:idx val="9"/>
              <c:delete val="1"/>
              <c:extLst>
                <c:ext xmlns:c15="http://schemas.microsoft.com/office/drawing/2012/chart" uri="{CE6537A1-D6FC-4f65-9D91-7224C49458BB}"/>
                <c:ext xmlns:c16="http://schemas.microsoft.com/office/drawing/2014/chart" uri="{C3380CC4-5D6E-409C-BE32-E72D297353CC}">
                  <c16:uniqueId val="{0000003A-10EC-4D67-BAA3-4872C18BB4F8}"/>
                </c:ext>
              </c:extLst>
            </c:dLbl>
            <c:dLbl>
              <c:idx val="11"/>
              <c:delete val="1"/>
              <c:extLst>
                <c:ext xmlns:c15="http://schemas.microsoft.com/office/drawing/2012/chart" uri="{CE6537A1-D6FC-4f65-9D91-7224C49458BB}"/>
                <c:ext xmlns:c16="http://schemas.microsoft.com/office/drawing/2014/chart" uri="{C3380CC4-5D6E-409C-BE32-E72D297353CC}">
                  <c16:uniqueId val="{0000003B-10EC-4D67-BAA3-4872C18BB4F8}"/>
                </c:ext>
              </c:extLst>
            </c:dLbl>
            <c:dLbl>
              <c:idx val="13"/>
              <c:delete val="1"/>
              <c:extLst>
                <c:ext xmlns:c15="http://schemas.microsoft.com/office/drawing/2012/chart" uri="{CE6537A1-D6FC-4f65-9D91-7224C49458BB}"/>
                <c:ext xmlns:c16="http://schemas.microsoft.com/office/drawing/2014/chart" uri="{C3380CC4-5D6E-409C-BE32-E72D297353CC}">
                  <c16:uniqueId val="{0000003C-10EC-4D67-BAA3-4872C18BB4F8}"/>
                </c:ext>
              </c:extLst>
            </c:dLbl>
            <c:dLbl>
              <c:idx val="15"/>
              <c:delete val="1"/>
              <c:extLst>
                <c:ext xmlns:c15="http://schemas.microsoft.com/office/drawing/2012/chart" uri="{CE6537A1-D6FC-4f65-9D91-7224C49458BB}"/>
                <c:ext xmlns:c16="http://schemas.microsoft.com/office/drawing/2014/chart" uri="{C3380CC4-5D6E-409C-BE32-E72D297353CC}">
                  <c16:uniqueId val="{0000003E-10EC-4D67-BAA3-4872C18BB4F8}"/>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D-90DA-418E-86A1-802FD688C665}"/>
              </c:ext>
            </c:extLst>
          </c:dPt>
          <c:dPt>
            <c:idx val="3"/>
            <c:marker>
              <c:symbol val="circle"/>
              <c:size val="7"/>
            </c:marker>
            <c:bubble3D val="0"/>
            <c:extLst>
              <c:ext xmlns:c16="http://schemas.microsoft.com/office/drawing/2014/chart" uri="{C3380CC4-5D6E-409C-BE32-E72D297353CC}">
                <c16:uniqueId val="{0000000E-90DA-418E-86A1-802FD688C665}"/>
              </c:ext>
            </c:extLst>
          </c:dPt>
          <c:dPt>
            <c:idx val="5"/>
            <c:marker>
              <c:symbol val="circle"/>
              <c:size val="7"/>
            </c:marker>
            <c:bubble3D val="0"/>
            <c:extLst>
              <c:ext xmlns:c16="http://schemas.microsoft.com/office/drawing/2014/chart" uri="{C3380CC4-5D6E-409C-BE32-E72D297353CC}">
                <c16:uniqueId val="{0000000F-90DA-418E-86A1-802FD688C665}"/>
              </c:ext>
            </c:extLst>
          </c:dPt>
          <c:dPt>
            <c:idx val="7"/>
            <c:marker>
              <c:symbol val="circle"/>
              <c:size val="7"/>
            </c:marker>
            <c:bubble3D val="0"/>
            <c:extLst>
              <c:ext xmlns:c16="http://schemas.microsoft.com/office/drawing/2014/chart" uri="{C3380CC4-5D6E-409C-BE32-E72D297353CC}">
                <c16:uniqueId val="{00000010-90DA-418E-86A1-802FD688C665}"/>
              </c:ext>
            </c:extLst>
          </c:dPt>
          <c:dPt>
            <c:idx val="9"/>
            <c:marker>
              <c:symbol val="circle"/>
              <c:size val="7"/>
            </c:marker>
            <c:bubble3D val="0"/>
            <c:extLst>
              <c:ext xmlns:c16="http://schemas.microsoft.com/office/drawing/2014/chart" uri="{C3380CC4-5D6E-409C-BE32-E72D297353CC}">
                <c16:uniqueId val="{00000011-90DA-418E-86A1-802FD688C665}"/>
              </c:ext>
            </c:extLst>
          </c:dPt>
          <c:dPt>
            <c:idx val="11"/>
            <c:marker>
              <c:symbol val="circle"/>
              <c:size val="7"/>
            </c:marker>
            <c:bubble3D val="0"/>
            <c:extLst>
              <c:ext xmlns:c16="http://schemas.microsoft.com/office/drawing/2014/chart" uri="{C3380CC4-5D6E-409C-BE32-E72D297353CC}">
                <c16:uniqueId val="{00000012-90DA-418E-86A1-802FD688C665}"/>
              </c:ext>
            </c:extLst>
          </c:dPt>
          <c:dPt>
            <c:idx val="13"/>
            <c:marker>
              <c:symbol val="circle"/>
              <c:size val="7"/>
            </c:marker>
            <c:bubble3D val="0"/>
            <c:extLst>
              <c:ext xmlns:c16="http://schemas.microsoft.com/office/drawing/2014/chart" uri="{C3380CC4-5D6E-409C-BE32-E72D297353CC}">
                <c16:uniqueId val="{00000013-90DA-418E-86A1-802FD688C665}"/>
              </c:ext>
            </c:extLst>
          </c:dPt>
          <c:dPt>
            <c:idx val="15"/>
            <c:marker>
              <c:symbol val="circle"/>
              <c:size val="7"/>
            </c:marker>
            <c:bubble3D val="0"/>
            <c:extLst>
              <c:ext xmlns:c16="http://schemas.microsoft.com/office/drawing/2014/chart" uri="{C3380CC4-5D6E-409C-BE32-E72D297353CC}">
                <c16:uniqueId val="{00000014-90DA-418E-86A1-802FD688C665}"/>
              </c:ext>
            </c:extLst>
          </c:dPt>
          <c:dPt>
            <c:idx val="17"/>
            <c:marker>
              <c:symbol val="circle"/>
              <c:size val="7"/>
            </c:marker>
            <c:bubble3D val="0"/>
            <c:extLst>
              <c:ext xmlns:c16="http://schemas.microsoft.com/office/drawing/2014/chart" uri="{C3380CC4-5D6E-409C-BE32-E72D297353CC}">
                <c16:uniqueId val="{00000015-90DA-418E-86A1-802FD688C665}"/>
              </c:ext>
            </c:extLst>
          </c:dPt>
          <c:dPt>
            <c:idx val="19"/>
            <c:marker>
              <c:symbol val="circle"/>
              <c:size val="7"/>
            </c:marker>
            <c:bubble3D val="0"/>
            <c:extLst>
              <c:ext xmlns:c16="http://schemas.microsoft.com/office/drawing/2014/chart" uri="{C3380CC4-5D6E-409C-BE32-E72D297353CC}">
                <c16:uniqueId val="{00000016-90DA-418E-86A1-802FD688C665}"/>
              </c:ext>
            </c:extLst>
          </c:dPt>
          <c:dPt>
            <c:idx val="21"/>
            <c:marker>
              <c:symbol val="circle"/>
              <c:size val="7"/>
            </c:marker>
            <c:bubble3D val="0"/>
            <c:extLst>
              <c:ext xmlns:c16="http://schemas.microsoft.com/office/drawing/2014/chart" uri="{C3380CC4-5D6E-409C-BE32-E72D297353CC}">
                <c16:uniqueId val="{00000017-90DA-418E-86A1-802FD688C665}"/>
              </c:ext>
            </c:extLst>
          </c:dPt>
          <c:dPt>
            <c:idx val="23"/>
            <c:marker>
              <c:symbol val="circle"/>
              <c:size val="7"/>
            </c:marker>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90DA-418E-86A1-802FD688C665}"/>
              </c:ext>
            </c:extLst>
          </c:dPt>
          <c:dPt>
            <c:idx val="3"/>
            <c:marker>
              <c:symbol val="circle"/>
              <c:size val="7"/>
            </c:marker>
            <c:bubble3D val="0"/>
            <c:extLst>
              <c:ext xmlns:c16="http://schemas.microsoft.com/office/drawing/2014/chart" uri="{C3380CC4-5D6E-409C-BE32-E72D297353CC}">
                <c16:uniqueId val="{0000001B-90DA-418E-86A1-802FD688C665}"/>
              </c:ext>
            </c:extLst>
          </c:dPt>
          <c:dPt>
            <c:idx val="5"/>
            <c:marker>
              <c:symbol val="circle"/>
              <c:size val="7"/>
            </c:marker>
            <c:bubble3D val="0"/>
            <c:extLst>
              <c:ext xmlns:c16="http://schemas.microsoft.com/office/drawing/2014/chart" uri="{C3380CC4-5D6E-409C-BE32-E72D297353CC}">
                <c16:uniqueId val="{0000001C-90DA-418E-86A1-802FD688C665}"/>
              </c:ext>
            </c:extLst>
          </c:dPt>
          <c:dPt>
            <c:idx val="7"/>
            <c:marker>
              <c:symbol val="circle"/>
              <c:size val="7"/>
            </c:marker>
            <c:bubble3D val="0"/>
            <c:extLst>
              <c:ext xmlns:c16="http://schemas.microsoft.com/office/drawing/2014/chart" uri="{C3380CC4-5D6E-409C-BE32-E72D297353CC}">
                <c16:uniqueId val="{0000001D-90DA-418E-86A1-802FD688C665}"/>
              </c:ext>
            </c:extLst>
          </c:dPt>
          <c:dPt>
            <c:idx val="9"/>
            <c:marker>
              <c:symbol val="circle"/>
              <c:size val="7"/>
            </c:marker>
            <c:bubble3D val="0"/>
            <c:extLst>
              <c:ext xmlns:c16="http://schemas.microsoft.com/office/drawing/2014/chart" uri="{C3380CC4-5D6E-409C-BE32-E72D297353CC}">
                <c16:uniqueId val="{0000001E-90DA-418E-86A1-802FD688C665}"/>
              </c:ext>
            </c:extLst>
          </c:dPt>
          <c:dPt>
            <c:idx val="11"/>
            <c:marker>
              <c:symbol val="circle"/>
              <c:size val="7"/>
            </c:marker>
            <c:bubble3D val="0"/>
            <c:extLst>
              <c:ext xmlns:c16="http://schemas.microsoft.com/office/drawing/2014/chart" uri="{C3380CC4-5D6E-409C-BE32-E72D297353CC}">
                <c16:uniqueId val="{0000001F-90DA-418E-86A1-802FD688C665}"/>
              </c:ext>
            </c:extLst>
          </c:dPt>
          <c:dPt>
            <c:idx val="13"/>
            <c:marker>
              <c:symbol val="circle"/>
              <c:size val="7"/>
            </c:marker>
            <c:bubble3D val="0"/>
            <c:extLst>
              <c:ext xmlns:c16="http://schemas.microsoft.com/office/drawing/2014/chart" uri="{C3380CC4-5D6E-409C-BE32-E72D297353CC}">
                <c16:uniqueId val="{00000020-90DA-418E-86A1-802FD688C665}"/>
              </c:ext>
            </c:extLst>
          </c:dPt>
          <c:dPt>
            <c:idx val="15"/>
            <c:marker>
              <c:symbol val="circle"/>
              <c:size val="7"/>
            </c:marker>
            <c:bubble3D val="0"/>
            <c:extLst>
              <c:ext xmlns:c16="http://schemas.microsoft.com/office/drawing/2014/chart" uri="{C3380CC4-5D6E-409C-BE32-E72D297353CC}">
                <c16:uniqueId val="{00000021-90DA-418E-86A1-802FD688C665}"/>
              </c:ext>
            </c:extLst>
          </c:dPt>
          <c:dPt>
            <c:idx val="17"/>
            <c:marker>
              <c:symbol val="circle"/>
              <c:size val="7"/>
            </c:marker>
            <c:bubble3D val="0"/>
            <c:extLst>
              <c:ext xmlns:c16="http://schemas.microsoft.com/office/drawing/2014/chart" uri="{C3380CC4-5D6E-409C-BE32-E72D297353CC}">
                <c16:uniqueId val="{00000022-90DA-418E-86A1-802FD688C665}"/>
              </c:ext>
            </c:extLst>
          </c:dPt>
          <c:dPt>
            <c:idx val="19"/>
            <c:marker>
              <c:symbol val="circle"/>
              <c:size val="7"/>
            </c:marker>
            <c:bubble3D val="0"/>
            <c:extLst>
              <c:ext xmlns:c16="http://schemas.microsoft.com/office/drawing/2014/chart" uri="{C3380CC4-5D6E-409C-BE32-E72D297353CC}">
                <c16:uniqueId val="{00000023-90DA-418E-86A1-802FD688C665}"/>
              </c:ext>
            </c:extLst>
          </c:dPt>
          <c:dPt>
            <c:idx val="21"/>
            <c:marker>
              <c:symbol val="circle"/>
              <c:size val="7"/>
            </c:marker>
            <c:bubble3D val="0"/>
            <c:extLst>
              <c:ext xmlns:c16="http://schemas.microsoft.com/office/drawing/2014/chart" uri="{C3380CC4-5D6E-409C-BE32-E72D297353CC}">
                <c16:uniqueId val="{00000024-90DA-418E-86A1-802FD688C665}"/>
              </c:ext>
            </c:extLst>
          </c:dPt>
          <c:dPt>
            <c:idx val="23"/>
            <c:marker>
              <c:symbol val="circle"/>
              <c:size val="7"/>
            </c:marker>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90DA-418E-86A1-802FD688C665}"/>
              </c:ext>
            </c:extLst>
          </c:dPt>
          <c:dPt>
            <c:idx val="3"/>
            <c:marker>
              <c:symbol val="circle"/>
              <c:size val="7"/>
            </c:marker>
            <c:bubble3D val="0"/>
            <c:extLst>
              <c:ext xmlns:c16="http://schemas.microsoft.com/office/drawing/2014/chart" uri="{C3380CC4-5D6E-409C-BE32-E72D297353CC}">
                <c16:uniqueId val="{00000028-90DA-418E-86A1-802FD688C665}"/>
              </c:ext>
            </c:extLst>
          </c:dPt>
          <c:dPt>
            <c:idx val="5"/>
            <c:marker>
              <c:symbol val="circle"/>
              <c:size val="7"/>
            </c:marker>
            <c:bubble3D val="0"/>
            <c:extLst>
              <c:ext xmlns:c16="http://schemas.microsoft.com/office/drawing/2014/chart" uri="{C3380CC4-5D6E-409C-BE32-E72D297353CC}">
                <c16:uniqueId val="{00000029-90DA-418E-86A1-802FD688C665}"/>
              </c:ext>
            </c:extLst>
          </c:dPt>
          <c:dPt>
            <c:idx val="7"/>
            <c:marker>
              <c:symbol val="circle"/>
              <c:size val="7"/>
            </c:marker>
            <c:bubble3D val="0"/>
            <c:extLst>
              <c:ext xmlns:c16="http://schemas.microsoft.com/office/drawing/2014/chart" uri="{C3380CC4-5D6E-409C-BE32-E72D297353CC}">
                <c16:uniqueId val="{0000002A-90DA-418E-86A1-802FD688C665}"/>
              </c:ext>
            </c:extLst>
          </c:dPt>
          <c:dPt>
            <c:idx val="9"/>
            <c:marker>
              <c:symbol val="circle"/>
              <c:size val="7"/>
            </c:marker>
            <c:bubble3D val="0"/>
            <c:extLst>
              <c:ext xmlns:c16="http://schemas.microsoft.com/office/drawing/2014/chart" uri="{C3380CC4-5D6E-409C-BE32-E72D297353CC}">
                <c16:uniqueId val="{0000002B-90DA-418E-86A1-802FD688C665}"/>
              </c:ext>
            </c:extLst>
          </c:dPt>
          <c:dPt>
            <c:idx val="11"/>
            <c:marker>
              <c:symbol val="circle"/>
              <c:size val="7"/>
            </c:marker>
            <c:bubble3D val="0"/>
            <c:extLst>
              <c:ext xmlns:c16="http://schemas.microsoft.com/office/drawing/2014/chart" uri="{C3380CC4-5D6E-409C-BE32-E72D297353CC}">
                <c16:uniqueId val="{0000002C-90DA-418E-86A1-802FD688C665}"/>
              </c:ext>
            </c:extLst>
          </c:dPt>
          <c:dPt>
            <c:idx val="13"/>
            <c:marker>
              <c:symbol val="circle"/>
              <c:size val="7"/>
            </c:marker>
            <c:bubble3D val="0"/>
            <c:extLst>
              <c:ext xmlns:c16="http://schemas.microsoft.com/office/drawing/2014/chart" uri="{C3380CC4-5D6E-409C-BE32-E72D297353CC}">
                <c16:uniqueId val="{0000002D-90DA-418E-86A1-802FD688C665}"/>
              </c:ext>
            </c:extLst>
          </c:dPt>
          <c:dPt>
            <c:idx val="15"/>
            <c:marker>
              <c:symbol val="circle"/>
              <c:size val="7"/>
            </c:marker>
            <c:bubble3D val="0"/>
            <c:extLst>
              <c:ext xmlns:c16="http://schemas.microsoft.com/office/drawing/2014/chart" uri="{C3380CC4-5D6E-409C-BE32-E72D297353CC}">
                <c16:uniqueId val="{0000002E-90DA-418E-86A1-802FD688C665}"/>
              </c:ext>
            </c:extLst>
          </c:dPt>
          <c:dPt>
            <c:idx val="17"/>
            <c:marker>
              <c:symbol val="circle"/>
              <c:size val="7"/>
            </c:marker>
            <c:bubble3D val="0"/>
            <c:extLst>
              <c:ext xmlns:c16="http://schemas.microsoft.com/office/drawing/2014/chart" uri="{C3380CC4-5D6E-409C-BE32-E72D297353CC}">
                <c16:uniqueId val="{0000002F-90DA-418E-86A1-802FD688C665}"/>
              </c:ext>
            </c:extLst>
          </c:dPt>
          <c:dPt>
            <c:idx val="19"/>
            <c:marker>
              <c:symbol val="circle"/>
              <c:size val="7"/>
            </c:marker>
            <c:bubble3D val="0"/>
            <c:extLst>
              <c:ext xmlns:c16="http://schemas.microsoft.com/office/drawing/2014/chart" uri="{C3380CC4-5D6E-409C-BE32-E72D297353CC}">
                <c16:uniqueId val="{00000030-90DA-418E-86A1-802FD688C665}"/>
              </c:ext>
            </c:extLst>
          </c:dPt>
          <c:dPt>
            <c:idx val="21"/>
            <c:marker>
              <c:symbol val="circle"/>
              <c:size val="7"/>
            </c:marker>
            <c:bubble3D val="0"/>
            <c:extLst>
              <c:ext xmlns:c16="http://schemas.microsoft.com/office/drawing/2014/chart" uri="{C3380CC4-5D6E-409C-BE32-E72D297353CC}">
                <c16:uniqueId val="{00000031-90DA-418E-86A1-802FD688C665}"/>
              </c:ext>
            </c:extLst>
          </c:dPt>
          <c:dPt>
            <c:idx val="23"/>
            <c:marker>
              <c:symbol val="circle"/>
              <c:size val="7"/>
            </c:marker>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90DA-418E-86A1-802FD688C665}"/>
              </c:ext>
            </c:extLst>
          </c:dPt>
          <c:dPt>
            <c:idx val="3"/>
            <c:marker>
              <c:symbol val="circle"/>
              <c:size val="7"/>
            </c:marker>
            <c:bubble3D val="0"/>
            <c:extLst>
              <c:ext xmlns:c16="http://schemas.microsoft.com/office/drawing/2014/chart" uri="{C3380CC4-5D6E-409C-BE32-E72D297353CC}">
                <c16:uniqueId val="{00000035-90DA-418E-86A1-802FD688C665}"/>
              </c:ext>
            </c:extLst>
          </c:dPt>
          <c:dPt>
            <c:idx val="5"/>
            <c:marker>
              <c:symbol val="circle"/>
              <c:size val="7"/>
            </c:marker>
            <c:bubble3D val="0"/>
            <c:extLst>
              <c:ext xmlns:c16="http://schemas.microsoft.com/office/drawing/2014/chart" uri="{C3380CC4-5D6E-409C-BE32-E72D297353CC}">
                <c16:uniqueId val="{00000036-90DA-418E-86A1-802FD688C665}"/>
              </c:ext>
            </c:extLst>
          </c:dPt>
          <c:dPt>
            <c:idx val="7"/>
            <c:marker>
              <c:symbol val="circle"/>
              <c:size val="7"/>
            </c:marker>
            <c:bubble3D val="0"/>
            <c:extLst>
              <c:ext xmlns:c16="http://schemas.microsoft.com/office/drawing/2014/chart" uri="{C3380CC4-5D6E-409C-BE32-E72D297353CC}">
                <c16:uniqueId val="{00000037-90DA-418E-86A1-802FD688C665}"/>
              </c:ext>
            </c:extLst>
          </c:dPt>
          <c:dPt>
            <c:idx val="9"/>
            <c:marker>
              <c:symbol val="circle"/>
              <c:size val="7"/>
            </c:marker>
            <c:bubble3D val="0"/>
            <c:extLst>
              <c:ext xmlns:c16="http://schemas.microsoft.com/office/drawing/2014/chart" uri="{C3380CC4-5D6E-409C-BE32-E72D297353CC}">
                <c16:uniqueId val="{00000038-90DA-418E-86A1-802FD688C665}"/>
              </c:ext>
            </c:extLst>
          </c:dPt>
          <c:dPt>
            <c:idx val="11"/>
            <c:marker>
              <c:symbol val="circle"/>
              <c:size val="7"/>
            </c:marker>
            <c:bubble3D val="0"/>
            <c:extLst>
              <c:ext xmlns:c16="http://schemas.microsoft.com/office/drawing/2014/chart" uri="{C3380CC4-5D6E-409C-BE32-E72D297353CC}">
                <c16:uniqueId val="{00000039-90DA-418E-86A1-802FD688C665}"/>
              </c:ext>
            </c:extLst>
          </c:dPt>
          <c:dPt>
            <c:idx val="13"/>
            <c:marker>
              <c:symbol val="circle"/>
              <c:size val="7"/>
            </c:marker>
            <c:bubble3D val="0"/>
            <c:extLst>
              <c:ext xmlns:c16="http://schemas.microsoft.com/office/drawing/2014/chart" uri="{C3380CC4-5D6E-409C-BE32-E72D297353CC}">
                <c16:uniqueId val="{0000003A-90DA-418E-86A1-802FD688C665}"/>
              </c:ext>
            </c:extLst>
          </c:dPt>
          <c:dPt>
            <c:idx val="15"/>
            <c:marker>
              <c:symbol val="circle"/>
              <c:size val="7"/>
            </c:marker>
            <c:bubble3D val="0"/>
            <c:extLst>
              <c:ext xmlns:c16="http://schemas.microsoft.com/office/drawing/2014/chart" uri="{C3380CC4-5D6E-409C-BE32-E72D297353CC}">
                <c16:uniqueId val="{0000003D-90DA-418E-86A1-802FD688C665}"/>
              </c:ext>
            </c:extLst>
          </c:dPt>
          <c:dLbls>
            <c:dLbl>
              <c:idx val="1"/>
              <c:delete val="1"/>
              <c:extLst>
                <c:ext xmlns:c15="http://schemas.microsoft.com/office/drawing/2012/chart" uri="{CE6537A1-D6FC-4f65-9D91-7224C49458BB}"/>
                <c:ext xmlns:c16="http://schemas.microsoft.com/office/drawing/2014/chart" uri="{C3380CC4-5D6E-409C-BE32-E72D297353CC}">
                  <c16:uniqueId val="{00000034-90DA-418E-86A1-802FD688C665}"/>
                </c:ext>
              </c:extLst>
            </c:dLbl>
            <c:dLbl>
              <c:idx val="3"/>
              <c:delete val="1"/>
              <c:extLst>
                <c:ext xmlns:c15="http://schemas.microsoft.com/office/drawing/2012/chart" uri="{CE6537A1-D6FC-4f65-9D91-7224C49458BB}"/>
                <c:ext xmlns:c16="http://schemas.microsoft.com/office/drawing/2014/chart" uri="{C3380CC4-5D6E-409C-BE32-E72D297353CC}">
                  <c16:uniqueId val="{00000035-90DA-418E-86A1-802FD688C665}"/>
                </c:ext>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90DA-418E-86A1-802FD688C665}"/>
                </c:ext>
              </c:extLst>
            </c:dLbl>
            <c:dLbl>
              <c:idx val="5"/>
              <c:delete val="1"/>
              <c:extLst>
                <c:ext xmlns:c15="http://schemas.microsoft.com/office/drawing/2012/chart" uri="{CE6537A1-D6FC-4f65-9D91-7224C49458BB}"/>
                <c:ext xmlns:c16="http://schemas.microsoft.com/office/drawing/2014/chart" uri="{C3380CC4-5D6E-409C-BE32-E72D297353CC}">
                  <c16:uniqueId val="{00000036-90DA-418E-86A1-802FD688C665}"/>
                </c:ext>
              </c:extLst>
            </c:dLbl>
            <c:dLbl>
              <c:idx val="7"/>
              <c:delete val="1"/>
              <c:extLst>
                <c:ext xmlns:c15="http://schemas.microsoft.com/office/drawing/2012/chart" uri="{CE6537A1-D6FC-4f65-9D91-7224C49458BB}"/>
                <c:ext xmlns:c16="http://schemas.microsoft.com/office/drawing/2014/chart" uri="{C3380CC4-5D6E-409C-BE32-E72D297353CC}">
                  <c16:uniqueId val="{00000037-90DA-418E-86A1-802FD688C665}"/>
                </c:ext>
              </c:extLst>
            </c:dLbl>
            <c:dLbl>
              <c:idx val="9"/>
              <c:delete val="1"/>
              <c:extLst>
                <c:ext xmlns:c15="http://schemas.microsoft.com/office/drawing/2012/chart" uri="{CE6537A1-D6FC-4f65-9D91-7224C49458BB}"/>
                <c:ext xmlns:c16="http://schemas.microsoft.com/office/drawing/2014/chart" uri="{C3380CC4-5D6E-409C-BE32-E72D297353CC}">
                  <c16:uniqueId val="{00000038-90DA-418E-86A1-802FD688C665}"/>
                </c:ext>
              </c:extLst>
            </c:dLbl>
            <c:dLbl>
              <c:idx val="11"/>
              <c:delete val="1"/>
              <c:extLst>
                <c:ext xmlns:c15="http://schemas.microsoft.com/office/drawing/2012/chart" uri="{CE6537A1-D6FC-4f65-9D91-7224C49458BB}"/>
                <c:ext xmlns:c16="http://schemas.microsoft.com/office/drawing/2014/chart" uri="{C3380CC4-5D6E-409C-BE32-E72D297353CC}">
                  <c16:uniqueId val="{00000039-90DA-418E-86A1-802FD688C665}"/>
                </c:ext>
              </c:extLst>
            </c:dLbl>
            <c:dLbl>
              <c:idx val="13"/>
              <c:delete val="1"/>
              <c:extLst>
                <c:ext xmlns:c15="http://schemas.microsoft.com/office/drawing/2012/chart" uri="{CE6537A1-D6FC-4f65-9D91-7224C49458BB}"/>
                <c:ext xmlns:c16="http://schemas.microsoft.com/office/drawing/2014/chart" uri="{C3380CC4-5D6E-409C-BE32-E72D297353CC}">
                  <c16:uniqueId val="{0000003A-90DA-418E-86A1-802FD688C665}"/>
                </c:ext>
              </c:extLst>
            </c:dLbl>
            <c:dLbl>
              <c:idx val="15"/>
              <c:delete val="1"/>
              <c:extLst>
                <c:ext xmlns:c15="http://schemas.microsoft.com/office/drawing/2012/chart" uri="{CE6537A1-D6FC-4f65-9D91-7224C49458BB}"/>
                <c:ext xmlns:c16="http://schemas.microsoft.com/office/drawing/2014/chart" uri="{C3380CC4-5D6E-409C-BE32-E72D297353CC}">
                  <c16:uniqueId val="{0000003D-90DA-418E-86A1-802FD688C665}"/>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extLst>
              <c:ext xmlns:c16="http://schemas.microsoft.com/office/drawing/2014/chart" uri="{C3380CC4-5D6E-409C-BE32-E72D297353CC}">
                <c16:uniqueId val="{0000000E-0192-4457-B00F-0D2AD49C9A56}"/>
              </c:ext>
            </c:extLst>
          </c:dPt>
          <c:dPt>
            <c:idx val="1"/>
            <c:marker>
              <c:symbol val="circle"/>
              <c:size val="7"/>
            </c:marker>
            <c:bubble3D val="0"/>
            <c:extLst>
              <c:ext xmlns:c16="http://schemas.microsoft.com/office/drawing/2014/chart" uri="{C3380CC4-5D6E-409C-BE32-E72D297353CC}">
                <c16:uniqueId val="{0000000F-0192-4457-B00F-0D2AD49C9A56}"/>
              </c:ext>
            </c:extLst>
          </c:dPt>
          <c:dPt>
            <c:idx val="2"/>
            <c:marker>
              <c:symbol val="circle"/>
              <c:size val="10"/>
            </c:marker>
            <c:bubble3D val="0"/>
            <c:extLst>
              <c:ext xmlns:c16="http://schemas.microsoft.com/office/drawing/2014/chart" uri="{C3380CC4-5D6E-409C-BE32-E72D297353CC}">
                <c16:uniqueId val="{00000010-0192-4457-B00F-0D2AD49C9A56}"/>
              </c:ext>
            </c:extLst>
          </c:dPt>
          <c:dPt>
            <c:idx val="3"/>
            <c:marker>
              <c:symbol val="circle"/>
              <c:size val="7"/>
            </c:marker>
            <c:bubble3D val="0"/>
            <c:extLst>
              <c:ext xmlns:c16="http://schemas.microsoft.com/office/drawing/2014/chart" uri="{C3380CC4-5D6E-409C-BE32-E72D297353CC}">
                <c16:uniqueId val="{00000011-0192-4457-B00F-0D2AD49C9A56}"/>
              </c:ext>
            </c:extLst>
          </c:dPt>
          <c:dPt>
            <c:idx val="4"/>
            <c:marker>
              <c:symbol val="circle"/>
              <c:size val="10"/>
            </c:marker>
            <c:bubble3D val="0"/>
            <c:extLst>
              <c:ext xmlns:c16="http://schemas.microsoft.com/office/drawing/2014/chart" uri="{C3380CC4-5D6E-409C-BE32-E72D297353CC}">
                <c16:uniqueId val="{00000012-0192-4457-B00F-0D2AD49C9A56}"/>
              </c:ext>
            </c:extLst>
          </c:dPt>
          <c:dPt>
            <c:idx val="5"/>
            <c:marker>
              <c:symbol val="circle"/>
              <c:size val="7"/>
            </c:marker>
            <c:bubble3D val="0"/>
            <c:extLst>
              <c:ext xmlns:c16="http://schemas.microsoft.com/office/drawing/2014/chart" uri="{C3380CC4-5D6E-409C-BE32-E72D297353CC}">
                <c16:uniqueId val="{00000013-0192-4457-B00F-0D2AD49C9A56}"/>
              </c:ext>
            </c:extLst>
          </c:dPt>
          <c:dPt>
            <c:idx val="6"/>
            <c:marker>
              <c:symbol val="circle"/>
              <c:size val="10"/>
            </c:marker>
            <c:bubble3D val="0"/>
            <c:extLst>
              <c:ext xmlns:c16="http://schemas.microsoft.com/office/drawing/2014/chart" uri="{C3380CC4-5D6E-409C-BE32-E72D297353CC}">
                <c16:uniqueId val="{00000014-0192-4457-B00F-0D2AD49C9A56}"/>
              </c:ext>
            </c:extLst>
          </c:dPt>
          <c:dPt>
            <c:idx val="7"/>
            <c:marker>
              <c:symbol val="circle"/>
              <c:size val="7"/>
            </c:marker>
            <c:bubble3D val="0"/>
            <c:extLst>
              <c:ext xmlns:c16="http://schemas.microsoft.com/office/drawing/2014/chart" uri="{C3380CC4-5D6E-409C-BE32-E72D297353CC}">
                <c16:uniqueId val="{00000015-0192-4457-B00F-0D2AD49C9A56}"/>
              </c:ext>
            </c:extLst>
          </c:dPt>
          <c:dPt>
            <c:idx val="8"/>
            <c:marker>
              <c:symbol val="circle"/>
              <c:size val="10"/>
            </c:marker>
            <c:bubble3D val="0"/>
            <c:extLst>
              <c:ext xmlns:c16="http://schemas.microsoft.com/office/drawing/2014/chart" uri="{C3380CC4-5D6E-409C-BE32-E72D297353CC}">
                <c16:uniqueId val="{00000016-0192-4457-B00F-0D2AD49C9A56}"/>
              </c:ext>
            </c:extLst>
          </c:dPt>
          <c:dPt>
            <c:idx val="9"/>
            <c:marker>
              <c:symbol val="circle"/>
              <c:size val="7"/>
            </c:marker>
            <c:bubble3D val="0"/>
            <c:extLst>
              <c:ext xmlns:c16="http://schemas.microsoft.com/office/drawing/2014/chart" uri="{C3380CC4-5D6E-409C-BE32-E72D297353CC}">
                <c16:uniqueId val="{00000017-0192-4457-B00F-0D2AD49C9A56}"/>
              </c:ext>
            </c:extLst>
          </c:dPt>
          <c:dPt>
            <c:idx val="10"/>
            <c:marker>
              <c:symbol val="circle"/>
              <c:size val="10"/>
            </c:marker>
            <c:bubble3D val="0"/>
            <c:extLst>
              <c:ext xmlns:c16="http://schemas.microsoft.com/office/drawing/2014/chart" uri="{C3380CC4-5D6E-409C-BE32-E72D297353CC}">
                <c16:uniqueId val="{00000018-0192-4457-B00F-0D2AD49C9A56}"/>
              </c:ext>
            </c:extLst>
          </c:dPt>
          <c:dPt>
            <c:idx val="11"/>
            <c:marker>
              <c:symbol val="circle"/>
              <c:size val="7"/>
            </c:marker>
            <c:bubble3D val="0"/>
            <c:extLst>
              <c:ext xmlns:c16="http://schemas.microsoft.com/office/drawing/2014/chart" uri="{C3380CC4-5D6E-409C-BE32-E72D297353CC}">
                <c16:uniqueId val="{00000019-0192-4457-B00F-0D2AD49C9A56}"/>
              </c:ext>
            </c:extLst>
          </c:dPt>
          <c:dPt>
            <c:idx val="12"/>
            <c:marker>
              <c:symbol val="circle"/>
              <c:size val="10"/>
            </c:marker>
            <c:bubble3D val="0"/>
            <c:extLst>
              <c:ext xmlns:c16="http://schemas.microsoft.com/office/drawing/2014/chart" uri="{C3380CC4-5D6E-409C-BE32-E72D297353CC}">
                <c16:uniqueId val="{0000001A-0192-4457-B00F-0D2AD49C9A56}"/>
              </c:ext>
            </c:extLst>
          </c:dPt>
          <c:dPt>
            <c:idx val="13"/>
            <c:marker>
              <c:symbol val="circle"/>
              <c:size val="7"/>
            </c:marker>
            <c:bubble3D val="0"/>
            <c:extLst>
              <c:ext xmlns:c16="http://schemas.microsoft.com/office/drawing/2014/chart" uri="{C3380CC4-5D6E-409C-BE32-E72D297353CC}">
                <c16:uniqueId val="{0000001B-0192-4457-B00F-0D2AD49C9A56}"/>
              </c:ext>
            </c:extLst>
          </c:dPt>
          <c:dPt>
            <c:idx val="14"/>
            <c:marker>
              <c:symbol val="circle"/>
              <c:size val="10"/>
            </c:marker>
            <c:bubble3D val="0"/>
            <c:extLst>
              <c:ext xmlns:c16="http://schemas.microsoft.com/office/drawing/2014/chart" uri="{C3380CC4-5D6E-409C-BE32-E72D297353CC}">
                <c16:uniqueId val="{0000001C-0192-4457-B00F-0D2AD49C9A56}"/>
              </c:ext>
            </c:extLst>
          </c:dPt>
          <c:dPt>
            <c:idx val="15"/>
            <c:marker>
              <c:symbol val="circle"/>
              <c:size val="7"/>
            </c:marker>
            <c:bubble3D val="0"/>
            <c:extLst>
              <c:ext xmlns:c16="http://schemas.microsoft.com/office/drawing/2014/chart" uri="{C3380CC4-5D6E-409C-BE32-E72D297353CC}">
                <c16:uniqueId val="{0000001D-0192-4457-B00F-0D2AD49C9A56}"/>
              </c:ext>
            </c:extLst>
          </c:dPt>
          <c:dPt>
            <c:idx val="16"/>
            <c:marker>
              <c:symbol val="circle"/>
              <c:size val="10"/>
            </c:marker>
            <c:bubble3D val="0"/>
            <c:extLst>
              <c:ext xmlns:c16="http://schemas.microsoft.com/office/drawing/2014/chart" uri="{C3380CC4-5D6E-409C-BE32-E72D297353CC}">
                <c16:uniqueId val="{0000001E-0192-4457-B00F-0D2AD49C9A56}"/>
              </c:ext>
            </c:extLst>
          </c:dPt>
          <c:dPt>
            <c:idx val="17"/>
            <c:marker>
              <c:symbol val="circle"/>
              <c:size val="7"/>
            </c:marker>
            <c:bubble3D val="0"/>
            <c:extLst>
              <c:ext xmlns:c16="http://schemas.microsoft.com/office/drawing/2014/chart" uri="{C3380CC4-5D6E-409C-BE32-E72D297353CC}">
                <c16:uniqueId val="{0000001F-0192-4457-B00F-0D2AD49C9A56}"/>
              </c:ext>
            </c:extLst>
          </c:dPt>
          <c:dPt>
            <c:idx val="18"/>
            <c:marker>
              <c:symbol val="circle"/>
              <c:size val="10"/>
            </c:marker>
            <c:bubble3D val="0"/>
            <c:extLst>
              <c:ext xmlns:c16="http://schemas.microsoft.com/office/drawing/2014/chart" uri="{C3380CC4-5D6E-409C-BE32-E72D297353CC}">
                <c16:uniqueId val="{00000020-0192-4457-B00F-0D2AD49C9A56}"/>
              </c:ext>
            </c:extLst>
          </c:dPt>
          <c:dPt>
            <c:idx val="19"/>
            <c:marker>
              <c:symbol val="circle"/>
              <c:size val="7"/>
            </c:marker>
            <c:bubble3D val="0"/>
            <c:extLst>
              <c:ext xmlns:c16="http://schemas.microsoft.com/office/drawing/2014/chart" uri="{C3380CC4-5D6E-409C-BE32-E72D297353CC}">
                <c16:uniqueId val="{00000021-0192-4457-B00F-0D2AD49C9A56}"/>
              </c:ext>
            </c:extLst>
          </c:dPt>
          <c:dPt>
            <c:idx val="20"/>
            <c:marker>
              <c:symbol val="circle"/>
              <c:size val="10"/>
            </c:marker>
            <c:bubble3D val="0"/>
            <c:extLst>
              <c:ext xmlns:c16="http://schemas.microsoft.com/office/drawing/2014/chart" uri="{C3380CC4-5D6E-409C-BE32-E72D297353CC}">
                <c16:uniqueId val="{00000022-0192-4457-B00F-0D2AD49C9A56}"/>
              </c:ext>
            </c:extLst>
          </c:dPt>
          <c:dPt>
            <c:idx val="21"/>
            <c:marker>
              <c:symbol val="circle"/>
              <c:size val="7"/>
            </c:marker>
            <c:bubble3D val="0"/>
            <c:extLst>
              <c:ext xmlns:c16="http://schemas.microsoft.com/office/drawing/2014/chart" uri="{C3380CC4-5D6E-409C-BE32-E72D297353CC}">
                <c16:uniqueId val="{00000023-0192-4457-B00F-0D2AD49C9A56}"/>
              </c:ext>
            </c:extLst>
          </c:dPt>
          <c:dPt>
            <c:idx val="22"/>
            <c:marker>
              <c:symbol val="circle"/>
              <c:size val="10"/>
            </c:marker>
            <c:bubble3D val="0"/>
            <c:extLst>
              <c:ext xmlns:c16="http://schemas.microsoft.com/office/drawing/2014/chart" uri="{C3380CC4-5D6E-409C-BE32-E72D297353CC}">
                <c16:uniqueId val="{00000024-0192-4457-B00F-0D2AD49C9A56}"/>
              </c:ext>
            </c:extLst>
          </c:dPt>
          <c:dPt>
            <c:idx val="23"/>
            <c:marker>
              <c:symbol val="circle"/>
              <c:size val="7"/>
            </c:marker>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0192-4457-B00F-0D2AD49C9A56}"/>
              </c:ext>
            </c:extLst>
          </c:dPt>
          <c:dPt>
            <c:idx val="3"/>
            <c:marker>
              <c:symbol val="circle"/>
              <c:size val="7"/>
            </c:marker>
            <c:bubble3D val="0"/>
            <c:extLst>
              <c:ext xmlns:c16="http://schemas.microsoft.com/office/drawing/2014/chart" uri="{C3380CC4-5D6E-409C-BE32-E72D297353CC}">
                <c16:uniqueId val="{00000028-0192-4457-B00F-0D2AD49C9A56}"/>
              </c:ext>
            </c:extLst>
          </c:dPt>
          <c:dPt>
            <c:idx val="5"/>
            <c:marker>
              <c:symbol val="circle"/>
              <c:size val="7"/>
            </c:marker>
            <c:bubble3D val="0"/>
            <c:extLst>
              <c:ext xmlns:c16="http://schemas.microsoft.com/office/drawing/2014/chart" uri="{C3380CC4-5D6E-409C-BE32-E72D297353CC}">
                <c16:uniqueId val="{00000029-0192-4457-B00F-0D2AD49C9A56}"/>
              </c:ext>
            </c:extLst>
          </c:dPt>
          <c:dPt>
            <c:idx val="7"/>
            <c:marker>
              <c:symbol val="circle"/>
              <c:size val="7"/>
            </c:marker>
            <c:bubble3D val="0"/>
            <c:extLst>
              <c:ext xmlns:c16="http://schemas.microsoft.com/office/drawing/2014/chart" uri="{C3380CC4-5D6E-409C-BE32-E72D297353CC}">
                <c16:uniqueId val="{0000002A-0192-4457-B00F-0D2AD49C9A56}"/>
              </c:ext>
            </c:extLst>
          </c:dPt>
          <c:dPt>
            <c:idx val="9"/>
            <c:marker>
              <c:symbol val="circle"/>
              <c:size val="7"/>
            </c:marker>
            <c:bubble3D val="0"/>
            <c:extLst>
              <c:ext xmlns:c16="http://schemas.microsoft.com/office/drawing/2014/chart" uri="{C3380CC4-5D6E-409C-BE32-E72D297353CC}">
                <c16:uniqueId val="{0000002B-0192-4457-B00F-0D2AD49C9A56}"/>
              </c:ext>
            </c:extLst>
          </c:dPt>
          <c:dPt>
            <c:idx val="11"/>
            <c:marker>
              <c:symbol val="circle"/>
              <c:size val="7"/>
            </c:marker>
            <c:bubble3D val="0"/>
            <c:extLst>
              <c:ext xmlns:c16="http://schemas.microsoft.com/office/drawing/2014/chart" uri="{C3380CC4-5D6E-409C-BE32-E72D297353CC}">
                <c16:uniqueId val="{0000002C-0192-4457-B00F-0D2AD49C9A56}"/>
              </c:ext>
            </c:extLst>
          </c:dPt>
          <c:dPt>
            <c:idx val="13"/>
            <c:marker>
              <c:symbol val="circle"/>
              <c:size val="7"/>
            </c:marker>
            <c:bubble3D val="0"/>
            <c:extLst>
              <c:ext xmlns:c16="http://schemas.microsoft.com/office/drawing/2014/chart" uri="{C3380CC4-5D6E-409C-BE32-E72D297353CC}">
                <c16:uniqueId val="{0000002D-0192-4457-B00F-0D2AD49C9A56}"/>
              </c:ext>
            </c:extLst>
          </c:dPt>
          <c:dPt>
            <c:idx val="15"/>
            <c:marker>
              <c:symbol val="circle"/>
              <c:size val="7"/>
            </c:marker>
            <c:bubble3D val="0"/>
            <c:extLst>
              <c:ext xmlns:c16="http://schemas.microsoft.com/office/drawing/2014/chart" uri="{C3380CC4-5D6E-409C-BE32-E72D297353CC}">
                <c16:uniqueId val="{0000002E-0192-4457-B00F-0D2AD49C9A56}"/>
              </c:ext>
            </c:extLst>
          </c:dPt>
          <c:dPt>
            <c:idx val="17"/>
            <c:marker>
              <c:symbol val="circle"/>
              <c:size val="7"/>
            </c:marker>
            <c:bubble3D val="0"/>
            <c:extLst>
              <c:ext xmlns:c16="http://schemas.microsoft.com/office/drawing/2014/chart" uri="{C3380CC4-5D6E-409C-BE32-E72D297353CC}">
                <c16:uniqueId val="{0000002F-0192-4457-B00F-0D2AD49C9A56}"/>
              </c:ext>
            </c:extLst>
          </c:dPt>
          <c:dPt>
            <c:idx val="19"/>
            <c:marker>
              <c:symbol val="circle"/>
              <c:size val="7"/>
            </c:marker>
            <c:bubble3D val="0"/>
            <c:extLst>
              <c:ext xmlns:c16="http://schemas.microsoft.com/office/drawing/2014/chart" uri="{C3380CC4-5D6E-409C-BE32-E72D297353CC}">
                <c16:uniqueId val="{00000030-0192-4457-B00F-0D2AD49C9A56}"/>
              </c:ext>
            </c:extLst>
          </c:dPt>
          <c:dPt>
            <c:idx val="21"/>
            <c:marker>
              <c:symbol val="circle"/>
              <c:size val="7"/>
            </c:marker>
            <c:bubble3D val="0"/>
            <c:extLst>
              <c:ext xmlns:c16="http://schemas.microsoft.com/office/drawing/2014/chart" uri="{C3380CC4-5D6E-409C-BE32-E72D297353CC}">
                <c16:uniqueId val="{00000031-0192-4457-B00F-0D2AD49C9A56}"/>
              </c:ext>
            </c:extLst>
          </c:dPt>
          <c:dPt>
            <c:idx val="23"/>
            <c:marker>
              <c:symbol val="circle"/>
              <c:size val="7"/>
            </c:marker>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0192-4457-B00F-0D2AD49C9A56}"/>
              </c:ext>
            </c:extLst>
          </c:dPt>
          <c:dPt>
            <c:idx val="3"/>
            <c:marker>
              <c:symbol val="circle"/>
              <c:size val="7"/>
            </c:marker>
            <c:bubble3D val="0"/>
            <c:extLst>
              <c:ext xmlns:c16="http://schemas.microsoft.com/office/drawing/2014/chart" uri="{C3380CC4-5D6E-409C-BE32-E72D297353CC}">
                <c16:uniqueId val="{00000035-0192-4457-B00F-0D2AD49C9A56}"/>
              </c:ext>
            </c:extLst>
          </c:dPt>
          <c:dPt>
            <c:idx val="5"/>
            <c:marker>
              <c:symbol val="circle"/>
              <c:size val="7"/>
            </c:marker>
            <c:bubble3D val="0"/>
            <c:extLst>
              <c:ext xmlns:c16="http://schemas.microsoft.com/office/drawing/2014/chart" uri="{C3380CC4-5D6E-409C-BE32-E72D297353CC}">
                <c16:uniqueId val="{00000036-0192-4457-B00F-0D2AD49C9A56}"/>
              </c:ext>
            </c:extLst>
          </c:dPt>
          <c:dPt>
            <c:idx val="7"/>
            <c:marker>
              <c:symbol val="circle"/>
              <c:size val="7"/>
            </c:marker>
            <c:bubble3D val="0"/>
            <c:extLst>
              <c:ext xmlns:c16="http://schemas.microsoft.com/office/drawing/2014/chart" uri="{C3380CC4-5D6E-409C-BE32-E72D297353CC}">
                <c16:uniqueId val="{00000037-0192-4457-B00F-0D2AD49C9A56}"/>
              </c:ext>
            </c:extLst>
          </c:dPt>
          <c:dPt>
            <c:idx val="9"/>
            <c:marker>
              <c:symbol val="circle"/>
              <c:size val="7"/>
            </c:marker>
            <c:bubble3D val="0"/>
            <c:extLst>
              <c:ext xmlns:c16="http://schemas.microsoft.com/office/drawing/2014/chart" uri="{C3380CC4-5D6E-409C-BE32-E72D297353CC}">
                <c16:uniqueId val="{00000038-0192-4457-B00F-0D2AD49C9A56}"/>
              </c:ext>
            </c:extLst>
          </c:dPt>
          <c:dPt>
            <c:idx val="11"/>
            <c:marker>
              <c:symbol val="circle"/>
              <c:size val="7"/>
            </c:marker>
            <c:bubble3D val="0"/>
            <c:extLst>
              <c:ext xmlns:c16="http://schemas.microsoft.com/office/drawing/2014/chart" uri="{C3380CC4-5D6E-409C-BE32-E72D297353CC}">
                <c16:uniqueId val="{00000039-0192-4457-B00F-0D2AD49C9A56}"/>
              </c:ext>
            </c:extLst>
          </c:dPt>
          <c:dPt>
            <c:idx val="13"/>
            <c:marker>
              <c:symbol val="circle"/>
              <c:size val="7"/>
            </c:marker>
            <c:bubble3D val="0"/>
            <c:extLst>
              <c:ext xmlns:c16="http://schemas.microsoft.com/office/drawing/2014/chart" uri="{C3380CC4-5D6E-409C-BE32-E72D297353CC}">
                <c16:uniqueId val="{0000003A-0192-4457-B00F-0D2AD49C9A56}"/>
              </c:ext>
            </c:extLst>
          </c:dPt>
          <c:dPt>
            <c:idx val="15"/>
            <c:marker>
              <c:symbol val="circle"/>
              <c:size val="7"/>
            </c:marker>
            <c:bubble3D val="0"/>
            <c:extLst>
              <c:ext xmlns:c16="http://schemas.microsoft.com/office/drawing/2014/chart" uri="{C3380CC4-5D6E-409C-BE32-E72D297353CC}">
                <c16:uniqueId val="{0000003B-0192-4457-B00F-0D2AD49C9A56}"/>
              </c:ext>
            </c:extLst>
          </c:dPt>
          <c:dPt>
            <c:idx val="17"/>
            <c:marker>
              <c:symbol val="circle"/>
              <c:size val="7"/>
            </c:marker>
            <c:bubble3D val="0"/>
            <c:extLst>
              <c:ext xmlns:c16="http://schemas.microsoft.com/office/drawing/2014/chart" uri="{C3380CC4-5D6E-409C-BE32-E72D297353CC}">
                <c16:uniqueId val="{0000003C-0192-4457-B00F-0D2AD49C9A56}"/>
              </c:ext>
            </c:extLst>
          </c:dPt>
          <c:dPt>
            <c:idx val="19"/>
            <c:marker>
              <c:symbol val="circle"/>
              <c:size val="7"/>
            </c:marker>
            <c:bubble3D val="0"/>
            <c:extLst>
              <c:ext xmlns:c16="http://schemas.microsoft.com/office/drawing/2014/chart" uri="{C3380CC4-5D6E-409C-BE32-E72D297353CC}">
                <c16:uniqueId val="{0000003D-0192-4457-B00F-0D2AD49C9A56}"/>
              </c:ext>
            </c:extLst>
          </c:dPt>
          <c:dPt>
            <c:idx val="21"/>
            <c:marker>
              <c:symbol val="circle"/>
              <c:size val="7"/>
            </c:marker>
            <c:bubble3D val="0"/>
            <c:extLst>
              <c:ext xmlns:c16="http://schemas.microsoft.com/office/drawing/2014/chart" uri="{C3380CC4-5D6E-409C-BE32-E72D297353CC}">
                <c16:uniqueId val="{0000003E-0192-4457-B00F-0D2AD49C9A56}"/>
              </c:ext>
            </c:extLst>
          </c:dPt>
          <c:dPt>
            <c:idx val="23"/>
            <c:marker>
              <c:symbol val="circle"/>
              <c:size val="7"/>
            </c:marker>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D-0192-4457-B00F-0D2AD49C9A56}"/>
              </c:ext>
            </c:extLst>
          </c:dPt>
          <c:dPt>
            <c:idx val="3"/>
            <c:marker>
              <c:symbol val="circle"/>
              <c:size val="7"/>
            </c:marker>
            <c:bubble3D val="0"/>
            <c:extLst>
              <c:ext xmlns:c16="http://schemas.microsoft.com/office/drawing/2014/chart" uri="{C3380CC4-5D6E-409C-BE32-E72D297353CC}">
                <c16:uniqueId val="{0000004E-0192-4457-B00F-0D2AD49C9A56}"/>
              </c:ext>
            </c:extLst>
          </c:dPt>
          <c:dPt>
            <c:idx val="5"/>
            <c:marker>
              <c:symbol val="circle"/>
              <c:size val="7"/>
            </c:marker>
            <c:bubble3D val="0"/>
            <c:extLst>
              <c:ext xmlns:c16="http://schemas.microsoft.com/office/drawing/2014/chart" uri="{C3380CC4-5D6E-409C-BE32-E72D297353CC}">
                <c16:uniqueId val="{0000004F-0192-4457-B00F-0D2AD49C9A56}"/>
              </c:ext>
            </c:extLst>
          </c:dPt>
          <c:dPt>
            <c:idx val="7"/>
            <c:marker>
              <c:symbol val="circle"/>
              <c:size val="7"/>
            </c:marker>
            <c:bubble3D val="0"/>
            <c:extLst>
              <c:ext xmlns:c16="http://schemas.microsoft.com/office/drawing/2014/chart" uri="{C3380CC4-5D6E-409C-BE32-E72D297353CC}">
                <c16:uniqueId val="{00000050-0192-4457-B00F-0D2AD49C9A56}"/>
              </c:ext>
            </c:extLst>
          </c:dPt>
          <c:dPt>
            <c:idx val="9"/>
            <c:marker>
              <c:symbol val="circle"/>
              <c:size val="7"/>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4D-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4E-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4F-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50-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51-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52-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53-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55-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6865784"/>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D-2BC4-451A-B3F3-CB1F14A3A887}"/>
              </c:ext>
            </c:extLst>
          </c:dPt>
          <c:dPt>
            <c:idx val="3"/>
            <c:marker>
              <c:symbol val="circle"/>
              <c:size val="7"/>
            </c:marker>
            <c:bubble3D val="0"/>
            <c:extLst>
              <c:ext xmlns:c16="http://schemas.microsoft.com/office/drawing/2014/chart" uri="{C3380CC4-5D6E-409C-BE32-E72D297353CC}">
                <c16:uniqueId val="{0000000E-2BC4-451A-B3F3-CB1F14A3A887}"/>
              </c:ext>
            </c:extLst>
          </c:dPt>
          <c:dPt>
            <c:idx val="5"/>
            <c:marker>
              <c:symbol val="circle"/>
              <c:size val="7"/>
            </c:marker>
            <c:bubble3D val="0"/>
            <c:extLst>
              <c:ext xmlns:c16="http://schemas.microsoft.com/office/drawing/2014/chart" uri="{C3380CC4-5D6E-409C-BE32-E72D297353CC}">
                <c16:uniqueId val="{0000000F-2BC4-451A-B3F3-CB1F14A3A887}"/>
              </c:ext>
            </c:extLst>
          </c:dPt>
          <c:dPt>
            <c:idx val="7"/>
            <c:marker>
              <c:symbol val="circle"/>
              <c:size val="7"/>
            </c:marker>
            <c:bubble3D val="0"/>
            <c:extLst>
              <c:ext xmlns:c16="http://schemas.microsoft.com/office/drawing/2014/chart" uri="{C3380CC4-5D6E-409C-BE32-E72D297353CC}">
                <c16:uniqueId val="{00000010-2BC4-451A-B3F3-CB1F14A3A887}"/>
              </c:ext>
            </c:extLst>
          </c:dPt>
          <c:dPt>
            <c:idx val="9"/>
            <c:marker>
              <c:symbol val="circle"/>
              <c:size val="7"/>
            </c:marker>
            <c:bubble3D val="0"/>
            <c:extLst>
              <c:ext xmlns:c16="http://schemas.microsoft.com/office/drawing/2014/chart" uri="{C3380CC4-5D6E-409C-BE32-E72D297353CC}">
                <c16:uniqueId val="{00000011-2BC4-451A-B3F3-CB1F14A3A887}"/>
              </c:ext>
            </c:extLst>
          </c:dPt>
          <c:dPt>
            <c:idx val="11"/>
            <c:marker>
              <c:symbol val="circle"/>
              <c:size val="7"/>
            </c:marker>
            <c:bubble3D val="0"/>
            <c:extLst>
              <c:ext xmlns:c16="http://schemas.microsoft.com/office/drawing/2014/chart" uri="{C3380CC4-5D6E-409C-BE32-E72D297353CC}">
                <c16:uniqueId val="{00000012-2BC4-451A-B3F3-CB1F14A3A887}"/>
              </c:ext>
            </c:extLst>
          </c:dPt>
          <c:dPt>
            <c:idx val="13"/>
            <c:marker>
              <c:symbol val="circle"/>
              <c:size val="7"/>
            </c:marker>
            <c:bubble3D val="0"/>
            <c:extLst>
              <c:ext xmlns:c16="http://schemas.microsoft.com/office/drawing/2014/chart" uri="{C3380CC4-5D6E-409C-BE32-E72D297353CC}">
                <c16:uniqueId val="{00000013-2BC4-451A-B3F3-CB1F14A3A887}"/>
              </c:ext>
            </c:extLst>
          </c:dPt>
          <c:dPt>
            <c:idx val="15"/>
            <c:marker>
              <c:symbol val="circle"/>
              <c:size val="7"/>
            </c:marker>
            <c:bubble3D val="0"/>
            <c:extLst>
              <c:ext xmlns:c16="http://schemas.microsoft.com/office/drawing/2014/chart" uri="{C3380CC4-5D6E-409C-BE32-E72D297353CC}">
                <c16:uniqueId val="{00000014-2BC4-451A-B3F3-CB1F14A3A887}"/>
              </c:ext>
            </c:extLst>
          </c:dPt>
          <c:dPt>
            <c:idx val="17"/>
            <c:marker>
              <c:symbol val="circle"/>
              <c:size val="7"/>
            </c:marker>
            <c:bubble3D val="0"/>
            <c:extLst>
              <c:ext xmlns:c16="http://schemas.microsoft.com/office/drawing/2014/chart" uri="{C3380CC4-5D6E-409C-BE32-E72D297353CC}">
                <c16:uniqueId val="{00000015-2BC4-451A-B3F3-CB1F14A3A887}"/>
              </c:ext>
            </c:extLst>
          </c:dPt>
          <c:dPt>
            <c:idx val="19"/>
            <c:marker>
              <c:symbol val="circle"/>
              <c:size val="7"/>
            </c:marker>
            <c:bubble3D val="0"/>
            <c:extLst>
              <c:ext xmlns:c16="http://schemas.microsoft.com/office/drawing/2014/chart" uri="{C3380CC4-5D6E-409C-BE32-E72D297353CC}">
                <c16:uniqueId val="{00000016-2BC4-451A-B3F3-CB1F14A3A887}"/>
              </c:ext>
            </c:extLst>
          </c:dPt>
          <c:dPt>
            <c:idx val="21"/>
            <c:marker>
              <c:symbol val="circle"/>
              <c:size val="7"/>
            </c:marker>
            <c:bubble3D val="0"/>
            <c:extLst>
              <c:ext xmlns:c16="http://schemas.microsoft.com/office/drawing/2014/chart" uri="{C3380CC4-5D6E-409C-BE32-E72D297353CC}">
                <c16:uniqueId val="{00000017-2BC4-451A-B3F3-CB1F14A3A887}"/>
              </c:ext>
            </c:extLst>
          </c:dPt>
          <c:dPt>
            <c:idx val="23"/>
            <c:marker>
              <c:symbol val="circle"/>
              <c:size val="7"/>
            </c:marker>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2BC4-451A-B3F3-CB1F14A3A887}"/>
              </c:ext>
            </c:extLst>
          </c:dPt>
          <c:dPt>
            <c:idx val="3"/>
            <c:marker>
              <c:symbol val="circle"/>
              <c:size val="7"/>
            </c:marker>
            <c:bubble3D val="0"/>
            <c:extLst>
              <c:ext xmlns:c16="http://schemas.microsoft.com/office/drawing/2014/chart" uri="{C3380CC4-5D6E-409C-BE32-E72D297353CC}">
                <c16:uniqueId val="{0000001B-2BC4-451A-B3F3-CB1F14A3A887}"/>
              </c:ext>
            </c:extLst>
          </c:dPt>
          <c:dPt>
            <c:idx val="5"/>
            <c:marker>
              <c:symbol val="circle"/>
              <c:size val="7"/>
            </c:marker>
            <c:bubble3D val="0"/>
            <c:extLst>
              <c:ext xmlns:c16="http://schemas.microsoft.com/office/drawing/2014/chart" uri="{C3380CC4-5D6E-409C-BE32-E72D297353CC}">
                <c16:uniqueId val="{0000001C-2BC4-451A-B3F3-CB1F14A3A887}"/>
              </c:ext>
            </c:extLst>
          </c:dPt>
          <c:dPt>
            <c:idx val="7"/>
            <c:marker>
              <c:symbol val="circle"/>
              <c:size val="7"/>
            </c:marker>
            <c:bubble3D val="0"/>
            <c:extLst>
              <c:ext xmlns:c16="http://schemas.microsoft.com/office/drawing/2014/chart" uri="{C3380CC4-5D6E-409C-BE32-E72D297353CC}">
                <c16:uniqueId val="{0000001D-2BC4-451A-B3F3-CB1F14A3A887}"/>
              </c:ext>
            </c:extLst>
          </c:dPt>
          <c:dPt>
            <c:idx val="9"/>
            <c:marker>
              <c:symbol val="circle"/>
              <c:size val="7"/>
            </c:marker>
            <c:bubble3D val="0"/>
            <c:extLst>
              <c:ext xmlns:c16="http://schemas.microsoft.com/office/drawing/2014/chart" uri="{C3380CC4-5D6E-409C-BE32-E72D297353CC}">
                <c16:uniqueId val="{0000001E-2BC4-451A-B3F3-CB1F14A3A887}"/>
              </c:ext>
            </c:extLst>
          </c:dPt>
          <c:dPt>
            <c:idx val="11"/>
            <c:marker>
              <c:symbol val="circle"/>
              <c:size val="7"/>
            </c:marker>
            <c:bubble3D val="0"/>
            <c:extLst>
              <c:ext xmlns:c16="http://schemas.microsoft.com/office/drawing/2014/chart" uri="{C3380CC4-5D6E-409C-BE32-E72D297353CC}">
                <c16:uniqueId val="{0000001F-2BC4-451A-B3F3-CB1F14A3A887}"/>
              </c:ext>
            </c:extLst>
          </c:dPt>
          <c:dPt>
            <c:idx val="13"/>
            <c:marker>
              <c:symbol val="circle"/>
              <c:size val="7"/>
            </c:marker>
            <c:bubble3D val="0"/>
            <c:extLst>
              <c:ext xmlns:c16="http://schemas.microsoft.com/office/drawing/2014/chart" uri="{C3380CC4-5D6E-409C-BE32-E72D297353CC}">
                <c16:uniqueId val="{00000020-2BC4-451A-B3F3-CB1F14A3A887}"/>
              </c:ext>
            </c:extLst>
          </c:dPt>
          <c:dPt>
            <c:idx val="15"/>
            <c:marker>
              <c:symbol val="circle"/>
              <c:size val="7"/>
            </c:marker>
            <c:bubble3D val="0"/>
            <c:extLst>
              <c:ext xmlns:c16="http://schemas.microsoft.com/office/drawing/2014/chart" uri="{C3380CC4-5D6E-409C-BE32-E72D297353CC}">
                <c16:uniqueId val="{00000021-2BC4-451A-B3F3-CB1F14A3A887}"/>
              </c:ext>
            </c:extLst>
          </c:dPt>
          <c:dPt>
            <c:idx val="17"/>
            <c:marker>
              <c:symbol val="circle"/>
              <c:size val="7"/>
            </c:marker>
            <c:bubble3D val="0"/>
            <c:extLst>
              <c:ext xmlns:c16="http://schemas.microsoft.com/office/drawing/2014/chart" uri="{C3380CC4-5D6E-409C-BE32-E72D297353CC}">
                <c16:uniqueId val="{00000022-2BC4-451A-B3F3-CB1F14A3A887}"/>
              </c:ext>
            </c:extLst>
          </c:dPt>
          <c:dPt>
            <c:idx val="19"/>
            <c:marker>
              <c:symbol val="circle"/>
              <c:size val="7"/>
            </c:marker>
            <c:bubble3D val="0"/>
            <c:extLst>
              <c:ext xmlns:c16="http://schemas.microsoft.com/office/drawing/2014/chart" uri="{C3380CC4-5D6E-409C-BE32-E72D297353CC}">
                <c16:uniqueId val="{00000023-2BC4-451A-B3F3-CB1F14A3A887}"/>
              </c:ext>
            </c:extLst>
          </c:dPt>
          <c:dPt>
            <c:idx val="21"/>
            <c:marker>
              <c:symbol val="circle"/>
              <c:size val="7"/>
            </c:marker>
            <c:bubble3D val="0"/>
            <c:extLst>
              <c:ext xmlns:c16="http://schemas.microsoft.com/office/drawing/2014/chart" uri="{C3380CC4-5D6E-409C-BE32-E72D297353CC}">
                <c16:uniqueId val="{00000024-2BC4-451A-B3F3-CB1F14A3A887}"/>
              </c:ext>
            </c:extLst>
          </c:dPt>
          <c:dPt>
            <c:idx val="23"/>
            <c:marker>
              <c:symbol val="circle"/>
              <c:size val="7"/>
            </c:marker>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2BC4-451A-B3F3-CB1F14A3A887}"/>
              </c:ext>
            </c:extLst>
          </c:dPt>
          <c:dPt>
            <c:idx val="3"/>
            <c:marker>
              <c:symbol val="circle"/>
              <c:size val="7"/>
            </c:marker>
            <c:bubble3D val="0"/>
            <c:extLst>
              <c:ext xmlns:c16="http://schemas.microsoft.com/office/drawing/2014/chart" uri="{C3380CC4-5D6E-409C-BE32-E72D297353CC}">
                <c16:uniqueId val="{00000028-2BC4-451A-B3F3-CB1F14A3A887}"/>
              </c:ext>
            </c:extLst>
          </c:dPt>
          <c:dPt>
            <c:idx val="5"/>
            <c:marker>
              <c:symbol val="circle"/>
              <c:size val="7"/>
            </c:marker>
            <c:bubble3D val="0"/>
            <c:extLst>
              <c:ext xmlns:c16="http://schemas.microsoft.com/office/drawing/2014/chart" uri="{C3380CC4-5D6E-409C-BE32-E72D297353CC}">
                <c16:uniqueId val="{00000029-2BC4-451A-B3F3-CB1F14A3A887}"/>
              </c:ext>
            </c:extLst>
          </c:dPt>
          <c:dPt>
            <c:idx val="7"/>
            <c:marker>
              <c:symbol val="circle"/>
              <c:size val="7"/>
            </c:marker>
            <c:bubble3D val="0"/>
            <c:extLst>
              <c:ext xmlns:c16="http://schemas.microsoft.com/office/drawing/2014/chart" uri="{C3380CC4-5D6E-409C-BE32-E72D297353CC}">
                <c16:uniqueId val="{0000002A-2BC4-451A-B3F3-CB1F14A3A887}"/>
              </c:ext>
            </c:extLst>
          </c:dPt>
          <c:dPt>
            <c:idx val="9"/>
            <c:marker>
              <c:symbol val="circle"/>
              <c:size val="7"/>
            </c:marker>
            <c:bubble3D val="0"/>
            <c:extLst>
              <c:ext xmlns:c16="http://schemas.microsoft.com/office/drawing/2014/chart" uri="{C3380CC4-5D6E-409C-BE32-E72D297353CC}">
                <c16:uniqueId val="{0000002B-2BC4-451A-B3F3-CB1F14A3A887}"/>
              </c:ext>
            </c:extLst>
          </c:dPt>
          <c:dPt>
            <c:idx val="11"/>
            <c:marker>
              <c:symbol val="circle"/>
              <c:size val="7"/>
            </c:marker>
            <c:bubble3D val="0"/>
            <c:extLst>
              <c:ext xmlns:c16="http://schemas.microsoft.com/office/drawing/2014/chart" uri="{C3380CC4-5D6E-409C-BE32-E72D297353CC}">
                <c16:uniqueId val="{0000002C-2BC4-451A-B3F3-CB1F14A3A887}"/>
              </c:ext>
            </c:extLst>
          </c:dPt>
          <c:dPt>
            <c:idx val="13"/>
            <c:marker>
              <c:symbol val="circle"/>
              <c:size val="7"/>
            </c:marker>
            <c:bubble3D val="0"/>
            <c:extLst>
              <c:ext xmlns:c16="http://schemas.microsoft.com/office/drawing/2014/chart" uri="{C3380CC4-5D6E-409C-BE32-E72D297353CC}">
                <c16:uniqueId val="{0000002D-2BC4-451A-B3F3-CB1F14A3A887}"/>
              </c:ext>
            </c:extLst>
          </c:dPt>
          <c:dPt>
            <c:idx val="15"/>
            <c:marker>
              <c:symbol val="circle"/>
              <c:size val="7"/>
            </c:marker>
            <c:bubble3D val="0"/>
            <c:extLst>
              <c:ext xmlns:c16="http://schemas.microsoft.com/office/drawing/2014/chart" uri="{C3380CC4-5D6E-409C-BE32-E72D297353CC}">
                <c16:uniqueId val="{0000002E-2BC4-451A-B3F3-CB1F14A3A887}"/>
              </c:ext>
            </c:extLst>
          </c:dPt>
          <c:dPt>
            <c:idx val="17"/>
            <c:marker>
              <c:symbol val="circle"/>
              <c:size val="7"/>
            </c:marker>
            <c:bubble3D val="0"/>
            <c:extLst>
              <c:ext xmlns:c16="http://schemas.microsoft.com/office/drawing/2014/chart" uri="{C3380CC4-5D6E-409C-BE32-E72D297353CC}">
                <c16:uniqueId val="{0000002F-2BC4-451A-B3F3-CB1F14A3A887}"/>
              </c:ext>
            </c:extLst>
          </c:dPt>
          <c:dPt>
            <c:idx val="19"/>
            <c:marker>
              <c:symbol val="circle"/>
              <c:size val="7"/>
            </c:marker>
            <c:bubble3D val="0"/>
            <c:extLst>
              <c:ext xmlns:c16="http://schemas.microsoft.com/office/drawing/2014/chart" uri="{C3380CC4-5D6E-409C-BE32-E72D297353CC}">
                <c16:uniqueId val="{00000030-2BC4-451A-B3F3-CB1F14A3A887}"/>
              </c:ext>
            </c:extLst>
          </c:dPt>
          <c:dPt>
            <c:idx val="21"/>
            <c:marker>
              <c:symbol val="circle"/>
              <c:size val="7"/>
            </c:marker>
            <c:bubble3D val="0"/>
            <c:extLst>
              <c:ext xmlns:c16="http://schemas.microsoft.com/office/drawing/2014/chart" uri="{C3380CC4-5D6E-409C-BE32-E72D297353CC}">
                <c16:uniqueId val="{00000031-2BC4-451A-B3F3-CB1F14A3A887}"/>
              </c:ext>
            </c:extLst>
          </c:dPt>
          <c:dPt>
            <c:idx val="23"/>
            <c:marker>
              <c:symbol val="circle"/>
              <c:size val="7"/>
            </c:marker>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2BC4-451A-B3F3-CB1F14A3A887}"/>
              </c:ext>
            </c:extLst>
          </c:dPt>
          <c:dPt>
            <c:idx val="3"/>
            <c:marker>
              <c:symbol val="circle"/>
              <c:size val="7"/>
            </c:marker>
            <c:bubble3D val="0"/>
            <c:extLst>
              <c:ext xmlns:c16="http://schemas.microsoft.com/office/drawing/2014/chart" uri="{C3380CC4-5D6E-409C-BE32-E72D297353CC}">
                <c16:uniqueId val="{00000035-2BC4-451A-B3F3-CB1F14A3A887}"/>
              </c:ext>
            </c:extLst>
          </c:dPt>
          <c:dPt>
            <c:idx val="5"/>
            <c:marker>
              <c:symbol val="circle"/>
              <c:size val="7"/>
            </c:marker>
            <c:bubble3D val="0"/>
            <c:extLst>
              <c:ext xmlns:c16="http://schemas.microsoft.com/office/drawing/2014/chart" uri="{C3380CC4-5D6E-409C-BE32-E72D297353CC}">
                <c16:uniqueId val="{00000036-2BC4-451A-B3F3-CB1F14A3A887}"/>
              </c:ext>
            </c:extLst>
          </c:dPt>
          <c:dPt>
            <c:idx val="7"/>
            <c:marker>
              <c:symbol val="circle"/>
              <c:size val="7"/>
            </c:marker>
            <c:bubble3D val="0"/>
            <c:extLst>
              <c:ext xmlns:c16="http://schemas.microsoft.com/office/drawing/2014/chart" uri="{C3380CC4-5D6E-409C-BE32-E72D297353CC}">
                <c16:uniqueId val="{00000037-2BC4-451A-B3F3-CB1F14A3A887}"/>
              </c:ext>
            </c:extLst>
          </c:dPt>
          <c:dPt>
            <c:idx val="9"/>
            <c:marker>
              <c:symbol val="circle"/>
              <c:size val="7"/>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Lbls>
            <c:dLbl>
              <c:idx val="1"/>
              <c:delete val="1"/>
              <c:extLst>
                <c:ext xmlns:c15="http://schemas.microsoft.com/office/drawing/2012/chart" uri="{CE6537A1-D6FC-4f65-9D91-7224C49458BB}"/>
                <c:ext xmlns:c16="http://schemas.microsoft.com/office/drawing/2014/chart" uri="{C3380CC4-5D6E-409C-BE32-E72D297353CC}">
                  <c16:uniqueId val="{00000034-2BC4-451A-B3F3-CB1F14A3A887}"/>
                </c:ext>
              </c:extLst>
            </c:dLbl>
            <c:dLbl>
              <c:idx val="3"/>
              <c:delete val="1"/>
              <c:extLst>
                <c:ext xmlns:c15="http://schemas.microsoft.com/office/drawing/2012/chart" uri="{CE6537A1-D6FC-4f65-9D91-7224C49458BB}"/>
                <c:ext xmlns:c16="http://schemas.microsoft.com/office/drawing/2014/chart" uri="{C3380CC4-5D6E-409C-BE32-E72D297353CC}">
                  <c16:uniqueId val="{00000035-2BC4-451A-B3F3-CB1F14A3A887}"/>
                </c:ext>
              </c:extLst>
            </c:dLbl>
            <c:dLbl>
              <c:idx val="5"/>
              <c:delete val="1"/>
              <c:extLst>
                <c:ext xmlns:c15="http://schemas.microsoft.com/office/drawing/2012/chart" uri="{CE6537A1-D6FC-4f65-9D91-7224C49458BB}"/>
                <c:ext xmlns:c16="http://schemas.microsoft.com/office/drawing/2014/chart" uri="{C3380CC4-5D6E-409C-BE32-E72D297353CC}">
                  <c16:uniqueId val="{00000036-2BC4-451A-B3F3-CB1F14A3A887}"/>
                </c:ext>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2BC4-451A-B3F3-CB1F14A3A887}"/>
                </c:ext>
              </c:extLst>
            </c:dLbl>
            <c:dLbl>
              <c:idx val="7"/>
              <c:delete val="1"/>
              <c:extLst>
                <c:ext xmlns:c15="http://schemas.microsoft.com/office/drawing/2012/chart" uri="{CE6537A1-D6FC-4f65-9D91-7224C49458BB}"/>
                <c:ext xmlns:c16="http://schemas.microsoft.com/office/drawing/2014/chart" uri="{C3380CC4-5D6E-409C-BE32-E72D297353CC}">
                  <c16:uniqueId val="{00000037-2BC4-451A-B3F3-CB1F14A3A887}"/>
                </c:ext>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2BC4-451A-B3F3-CB1F14A3A887}"/>
                </c:ext>
              </c:extLst>
            </c:dLbl>
            <c:dLbl>
              <c:idx val="9"/>
              <c:delete val="1"/>
              <c:extLst>
                <c:ext xmlns:c15="http://schemas.microsoft.com/office/drawing/2012/chart" uri="{CE6537A1-D6FC-4f65-9D91-7224C49458BB}"/>
                <c:ext xmlns:c16="http://schemas.microsoft.com/office/drawing/2014/chart" uri="{C3380CC4-5D6E-409C-BE32-E72D297353CC}">
                  <c16:uniqueId val="{00000038-2BC4-451A-B3F3-CB1F14A3A887}"/>
                </c:ext>
              </c:extLst>
            </c:dLbl>
            <c:dLbl>
              <c:idx val="11"/>
              <c:delete val="1"/>
              <c:extLst>
                <c:ext xmlns:c15="http://schemas.microsoft.com/office/drawing/2012/chart" uri="{CE6537A1-D6FC-4f65-9D91-7224C49458BB}"/>
                <c:ext xmlns:c16="http://schemas.microsoft.com/office/drawing/2014/chart" uri="{C3380CC4-5D6E-409C-BE32-E72D297353CC}">
                  <c16:uniqueId val="{00000039-2BC4-451A-B3F3-CB1F14A3A887}"/>
                </c:ext>
              </c:extLst>
            </c:dLbl>
            <c:dLbl>
              <c:idx val="13"/>
              <c:delete val="1"/>
              <c:extLst>
                <c:ext xmlns:c15="http://schemas.microsoft.com/office/drawing/2012/chart" uri="{CE6537A1-D6FC-4f65-9D91-7224C49458BB}"/>
                <c:ext xmlns:c16="http://schemas.microsoft.com/office/drawing/2014/chart" uri="{C3380CC4-5D6E-409C-BE32-E72D297353CC}">
                  <c16:uniqueId val="{0000003A-2BC4-451A-B3F3-CB1F14A3A887}"/>
                </c:ext>
              </c:extLst>
            </c:dLbl>
            <c:dLbl>
              <c:idx val="15"/>
              <c:delete val="1"/>
              <c:extLst>
                <c:ext xmlns:c15="http://schemas.microsoft.com/office/drawing/2012/chart" uri="{CE6537A1-D6FC-4f65-9D91-7224C49458BB}"/>
                <c:ext xmlns:c16="http://schemas.microsoft.com/office/drawing/2014/chart" uri="{C3380CC4-5D6E-409C-BE32-E72D297353CC}">
                  <c16:uniqueId val="{0000003E-2BC4-451A-B3F3-CB1F14A3A887}"/>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71160"/>
        <c:crosses val="autoZero"/>
        <c:auto val="1"/>
        <c:lblAlgn val="ctr"/>
        <c:lblOffset val="100"/>
        <c:tickLblSkip val="1"/>
        <c:tickMarkSkip val="1"/>
        <c:noMultiLvlLbl val="0"/>
      </c:catAx>
      <c:valAx>
        <c:axId val="48177116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4AA-48CF-A053-8A2395C49E22}"/>
              </c:ext>
            </c:extLst>
          </c:dPt>
          <c:dPt>
            <c:idx val="3"/>
            <c:marker>
              <c:symbol val="circle"/>
              <c:size val="7"/>
            </c:marker>
            <c:bubble3D val="0"/>
            <c:extLst>
              <c:ext xmlns:c16="http://schemas.microsoft.com/office/drawing/2014/chart" uri="{C3380CC4-5D6E-409C-BE32-E72D297353CC}">
                <c16:uniqueId val="{0000000F-34AA-48CF-A053-8A2395C49E22}"/>
              </c:ext>
            </c:extLst>
          </c:dPt>
          <c:dPt>
            <c:idx val="5"/>
            <c:marker>
              <c:symbol val="circle"/>
              <c:size val="7"/>
            </c:marker>
            <c:bubble3D val="0"/>
            <c:extLst>
              <c:ext xmlns:c16="http://schemas.microsoft.com/office/drawing/2014/chart" uri="{C3380CC4-5D6E-409C-BE32-E72D297353CC}">
                <c16:uniqueId val="{00000010-34AA-48CF-A053-8A2395C49E22}"/>
              </c:ext>
            </c:extLst>
          </c:dPt>
          <c:dPt>
            <c:idx val="7"/>
            <c:marker>
              <c:symbol val="circle"/>
              <c:size val="7"/>
            </c:marker>
            <c:bubble3D val="0"/>
            <c:extLst>
              <c:ext xmlns:c16="http://schemas.microsoft.com/office/drawing/2014/chart" uri="{C3380CC4-5D6E-409C-BE32-E72D297353CC}">
                <c16:uniqueId val="{00000011-34AA-48CF-A053-8A2395C49E22}"/>
              </c:ext>
            </c:extLst>
          </c:dPt>
          <c:dPt>
            <c:idx val="9"/>
            <c:marker>
              <c:symbol val="circle"/>
              <c:size val="7"/>
            </c:marker>
            <c:bubble3D val="0"/>
            <c:extLst>
              <c:ext xmlns:c16="http://schemas.microsoft.com/office/drawing/2014/chart" uri="{C3380CC4-5D6E-409C-BE32-E72D297353CC}">
                <c16:uniqueId val="{00000012-34AA-48CF-A053-8A2395C49E22}"/>
              </c:ext>
            </c:extLst>
          </c:dPt>
          <c:dPt>
            <c:idx val="11"/>
            <c:marker>
              <c:symbol val="circle"/>
              <c:size val="7"/>
            </c:marker>
            <c:bubble3D val="0"/>
            <c:extLst>
              <c:ext xmlns:c16="http://schemas.microsoft.com/office/drawing/2014/chart" uri="{C3380CC4-5D6E-409C-BE32-E72D297353CC}">
                <c16:uniqueId val="{00000013-34AA-48CF-A053-8A2395C49E22}"/>
              </c:ext>
            </c:extLst>
          </c:dPt>
          <c:dPt>
            <c:idx val="13"/>
            <c:marker>
              <c:symbol val="circle"/>
              <c:size val="7"/>
            </c:marker>
            <c:bubble3D val="0"/>
            <c:extLst>
              <c:ext xmlns:c16="http://schemas.microsoft.com/office/drawing/2014/chart" uri="{C3380CC4-5D6E-409C-BE32-E72D297353CC}">
                <c16:uniqueId val="{00000014-34AA-48CF-A053-8A2395C49E22}"/>
              </c:ext>
            </c:extLst>
          </c:dPt>
          <c:dPt>
            <c:idx val="15"/>
            <c:marker>
              <c:symbol val="circle"/>
              <c:size val="7"/>
            </c:marker>
            <c:bubble3D val="0"/>
            <c:extLst>
              <c:ext xmlns:c16="http://schemas.microsoft.com/office/drawing/2014/chart" uri="{C3380CC4-5D6E-409C-BE32-E72D297353CC}">
                <c16:uniqueId val="{00000015-34AA-48CF-A053-8A2395C49E22}"/>
              </c:ext>
            </c:extLst>
          </c:dPt>
          <c:dPt>
            <c:idx val="17"/>
            <c:marker>
              <c:symbol val="circle"/>
              <c:size val="7"/>
            </c:marker>
            <c:bubble3D val="0"/>
            <c:extLst>
              <c:ext xmlns:c16="http://schemas.microsoft.com/office/drawing/2014/chart" uri="{C3380CC4-5D6E-409C-BE32-E72D297353CC}">
                <c16:uniqueId val="{00000016-34AA-48CF-A053-8A2395C49E22}"/>
              </c:ext>
            </c:extLst>
          </c:dPt>
          <c:dPt>
            <c:idx val="19"/>
            <c:marker>
              <c:symbol val="circle"/>
              <c:size val="7"/>
            </c:marker>
            <c:bubble3D val="0"/>
            <c:extLst>
              <c:ext xmlns:c16="http://schemas.microsoft.com/office/drawing/2014/chart" uri="{C3380CC4-5D6E-409C-BE32-E72D297353CC}">
                <c16:uniqueId val="{00000017-34AA-48CF-A053-8A2395C49E22}"/>
              </c:ext>
            </c:extLst>
          </c:dPt>
          <c:dPt>
            <c:idx val="21"/>
            <c:marker>
              <c:symbol val="circle"/>
              <c:size val="7"/>
            </c:marker>
            <c:bubble3D val="0"/>
            <c:extLst>
              <c:ext xmlns:c16="http://schemas.microsoft.com/office/drawing/2014/chart" uri="{C3380CC4-5D6E-409C-BE32-E72D297353CC}">
                <c16:uniqueId val="{00000018-34AA-48CF-A053-8A2395C49E22}"/>
              </c:ext>
            </c:extLst>
          </c:dPt>
          <c:dPt>
            <c:idx val="23"/>
            <c:marker>
              <c:symbol val="circle"/>
              <c:size val="7"/>
            </c:marker>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34AA-48CF-A053-8A2395C49E22}"/>
              </c:ext>
            </c:extLst>
          </c:dPt>
          <c:dPt>
            <c:idx val="3"/>
            <c:marker>
              <c:symbol val="circle"/>
              <c:size val="7"/>
            </c:marker>
            <c:bubble3D val="0"/>
            <c:extLst>
              <c:ext xmlns:c16="http://schemas.microsoft.com/office/drawing/2014/chart" uri="{C3380CC4-5D6E-409C-BE32-E72D297353CC}">
                <c16:uniqueId val="{0000001C-34AA-48CF-A053-8A2395C49E22}"/>
              </c:ext>
            </c:extLst>
          </c:dPt>
          <c:dPt>
            <c:idx val="5"/>
            <c:marker>
              <c:symbol val="circle"/>
              <c:size val="7"/>
            </c:marker>
            <c:bubble3D val="0"/>
            <c:extLst>
              <c:ext xmlns:c16="http://schemas.microsoft.com/office/drawing/2014/chart" uri="{C3380CC4-5D6E-409C-BE32-E72D297353CC}">
                <c16:uniqueId val="{0000001D-34AA-48CF-A053-8A2395C49E22}"/>
              </c:ext>
            </c:extLst>
          </c:dPt>
          <c:dPt>
            <c:idx val="7"/>
            <c:marker>
              <c:symbol val="circle"/>
              <c:size val="7"/>
            </c:marker>
            <c:bubble3D val="0"/>
            <c:extLst>
              <c:ext xmlns:c16="http://schemas.microsoft.com/office/drawing/2014/chart" uri="{C3380CC4-5D6E-409C-BE32-E72D297353CC}">
                <c16:uniqueId val="{0000001E-34AA-48CF-A053-8A2395C49E22}"/>
              </c:ext>
            </c:extLst>
          </c:dPt>
          <c:dPt>
            <c:idx val="9"/>
            <c:marker>
              <c:symbol val="circle"/>
              <c:size val="7"/>
            </c:marker>
            <c:bubble3D val="0"/>
            <c:extLst>
              <c:ext xmlns:c16="http://schemas.microsoft.com/office/drawing/2014/chart" uri="{C3380CC4-5D6E-409C-BE32-E72D297353CC}">
                <c16:uniqueId val="{0000001F-34AA-48CF-A053-8A2395C49E22}"/>
              </c:ext>
            </c:extLst>
          </c:dPt>
          <c:dPt>
            <c:idx val="11"/>
            <c:marker>
              <c:symbol val="circle"/>
              <c:size val="7"/>
            </c:marker>
            <c:bubble3D val="0"/>
            <c:extLst>
              <c:ext xmlns:c16="http://schemas.microsoft.com/office/drawing/2014/chart" uri="{C3380CC4-5D6E-409C-BE32-E72D297353CC}">
                <c16:uniqueId val="{00000020-34AA-48CF-A053-8A2395C49E22}"/>
              </c:ext>
            </c:extLst>
          </c:dPt>
          <c:dPt>
            <c:idx val="13"/>
            <c:marker>
              <c:symbol val="circle"/>
              <c:size val="7"/>
            </c:marker>
            <c:bubble3D val="0"/>
            <c:extLst>
              <c:ext xmlns:c16="http://schemas.microsoft.com/office/drawing/2014/chart" uri="{C3380CC4-5D6E-409C-BE32-E72D297353CC}">
                <c16:uniqueId val="{00000021-34AA-48CF-A053-8A2395C49E22}"/>
              </c:ext>
            </c:extLst>
          </c:dPt>
          <c:dPt>
            <c:idx val="15"/>
            <c:marker>
              <c:symbol val="circle"/>
              <c:size val="7"/>
            </c:marker>
            <c:bubble3D val="0"/>
            <c:extLst>
              <c:ext xmlns:c16="http://schemas.microsoft.com/office/drawing/2014/chart" uri="{C3380CC4-5D6E-409C-BE32-E72D297353CC}">
                <c16:uniqueId val="{00000022-34AA-48CF-A053-8A2395C49E22}"/>
              </c:ext>
            </c:extLst>
          </c:dPt>
          <c:dPt>
            <c:idx val="17"/>
            <c:marker>
              <c:symbol val="circle"/>
              <c:size val="7"/>
            </c:marker>
            <c:bubble3D val="0"/>
            <c:extLst>
              <c:ext xmlns:c16="http://schemas.microsoft.com/office/drawing/2014/chart" uri="{C3380CC4-5D6E-409C-BE32-E72D297353CC}">
                <c16:uniqueId val="{00000023-34AA-48CF-A053-8A2395C49E22}"/>
              </c:ext>
            </c:extLst>
          </c:dPt>
          <c:dPt>
            <c:idx val="19"/>
            <c:marker>
              <c:symbol val="circle"/>
              <c:size val="7"/>
            </c:marker>
            <c:bubble3D val="0"/>
            <c:extLst>
              <c:ext xmlns:c16="http://schemas.microsoft.com/office/drawing/2014/chart" uri="{C3380CC4-5D6E-409C-BE32-E72D297353CC}">
                <c16:uniqueId val="{00000024-34AA-48CF-A053-8A2395C49E22}"/>
              </c:ext>
            </c:extLst>
          </c:dPt>
          <c:dPt>
            <c:idx val="21"/>
            <c:marker>
              <c:symbol val="circle"/>
              <c:size val="7"/>
            </c:marker>
            <c:bubble3D val="0"/>
            <c:extLst>
              <c:ext xmlns:c16="http://schemas.microsoft.com/office/drawing/2014/chart" uri="{C3380CC4-5D6E-409C-BE32-E72D297353CC}">
                <c16:uniqueId val="{00000025-34AA-48CF-A053-8A2395C49E22}"/>
              </c:ext>
            </c:extLst>
          </c:dPt>
          <c:dPt>
            <c:idx val="23"/>
            <c:marker>
              <c:symbol val="circle"/>
              <c:size val="7"/>
            </c:marker>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4AA-48CF-A053-8A2395C49E22}"/>
              </c:ext>
            </c:extLst>
          </c:dPt>
          <c:dPt>
            <c:idx val="3"/>
            <c:marker>
              <c:symbol val="circle"/>
              <c:size val="7"/>
            </c:marker>
            <c:bubble3D val="0"/>
            <c:extLst>
              <c:ext xmlns:c16="http://schemas.microsoft.com/office/drawing/2014/chart" uri="{C3380CC4-5D6E-409C-BE32-E72D297353CC}">
                <c16:uniqueId val="{00000029-34AA-48CF-A053-8A2395C49E22}"/>
              </c:ext>
            </c:extLst>
          </c:dPt>
          <c:dPt>
            <c:idx val="5"/>
            <c:marker>
              <c:symbol val="circle"/>
              <c:size val="7"/>
            </c:marker>
            <c:bubble3D val="0"/>
            <c:extLst>
              <c:ext xmlns:c16="http://schemas.microsoft.com/office/drawing/2014/chart" uri="{C3380CC4-5D6E-409C-BE32-E72D297353CC}">
                <c16:uniqueId val="{0000002A-34AA-48CF-A053-8A2395C49E22}"/>
              </c:ext>
            </c:extLst>
          </c:dPt>
          <c:dPt>
            <c:idx val="7"/>
            <c:marker>
              <c:symbol val="circle"/>
              <c:size val="7"/>
            </c:marker>
            <c:bubble3D val="0"/>
            <c:extLst>
              <c:ext xmlns:c16="http://schemas.microsoft.com/office/drawing/2014/chart" uri="{C3380CC4-5D6E-409C-BE32-E72D297353CC}">
                <c16:uniqueId val="{0000002B-34AA-48CF-A053-8A2395C49E22}"/>
              </c:ext>
            </c:extLst>
          </c:dPt>
          <c:dPt>
            <c:idx val="9"/>
            <c:marker>
              <c:symbol val="circle"/>
              <c:size val="7"/>
            </c:marker>
            <c:bubble3D val="0"/>
            <c:extLst>
              <c:ext xmlns:c16="http://schemas.microsoft.com/office/drawing/2014/chart" uri="{C3380CC4-5D6E-409C-BE32-E72D297353CC}">
                <c16:uniqueId val="{0000002C-34AA-48CF-A053-8A2395C49E22}"/>
              </c:ext>
            </c:extLst>
          </c:dPt>
          <c:dPt>
            <c:idx val="11"/>
            <c:marker>
              <c:symbol val="circle"/>
              <c:size val="7"/>
            </c:marker>
            <c:bubble3D val="0"/>
            <c:extLst>
              <c:ext xmlns:c16="http://schemas.microsoft.com/office/drawing/2014/chart" uri="{C3380CC4-5D6E-409C-BE32-E72D297353CC}">
                <c16:uniqueId val="{0000002D-34AA-48CF-A053-8A2395C49E22}"/>
              </c:ext>
            </c:extLst>
          </c:dPt>
          <c:dPt>
            <c:idx val="13"/>
            <c:marker>
              <c:symbol val="circle"/>
              <c:size val="7"/>
            </c:marker>
            <c:bubble3D val="0"/>
            <c:extLst>
              <c:ext xmlns:c16="http://schemas.microsoft.com/office/drawing/2014/chart" uri="{C3380CC4-5D6E-409C-BE32-E72D297353CC}">
                <c16:uniqueId val="{0000002E-34AA-48CF-A053-8A2395C49E22}"/>
              </c:ext>
            </c:extLst>
          </c:dPt>
          <c:dPt>
            <c:idx val="15"/>
            <c:marker>
              <c:symbol val="circle"/>
              <c:size val="7"/>
            </c:marker>
            <c:bubble3D val="0"/>
            <c:extLst>
              <c:ext xmlns:c16="http://schemas.microsoft.com/office/drawing/2014/chart" uri="{C3380CC4-5D6E-409C-BE32-E72D297353CC}">
                <c16:uniqueId val="{0000002F-34AA-48CF-A053-8A2395C49E22}"/>
              </c:ext>
            </c:extLst>
          </c:dPt>
          <c:dPt>
            <c:idx val="17"/>
            <c:marker>
              <c:symbol val="circle"/>
              <c:size val="7"/>
            </c:marker>
            <c:bubble3D val="0"/>
            <c:extLst>
              <c:ext xmlns:c16="http://schemas.microsoft.com/office/drawing/2014/chart" uri="{C3380CC4-5D6E-409C-BE32-E72D297353CC}">
                <c16:uniqueId val="{00000030-34AA-48CF-A053-8A2395C49E22}"/>
              </c:ext>
            </c:extLst>
          </c:dPt>
          <c:dPt>
            <c:idx val="19"/>
            <c:marker>
              <c:symbol val="circle"/>
              <c:size val="7"/>
            </c:marker>
            <c:bubble3D val="0"/>
            <c:extLst>
              <c:ext xmlns:c16="http://schemas.microsoft.com/office/drawing/2014/chart" uri="{C3380CC4-5D6E-409C-BE32-E72D297353CC}">
                <c16:uniqueId val="{00000031-34AA-48CF-A053-8A2395C49E22}"/>
              </c:ext>
            </c:extLst>
          </c:dPt>
          <c:dPt>
            <c:idx val="21"/>
            <c:marker>
              <c:symbol val="circle"/>
              <c:size val="7"/>
            </c:marker>
            <c:bubble3D val="0"/>
            <c:extLst>
              <c:ext xmlns:c16="http://schemas.microsoft.com/office/drawing/2014/chart" uri="{C3380CC4-5D6E-409C-BE32-E72D297353CC}">
                <c16:uniqueId val="{00000032-34AA-48CF-A053-8A2395C49E22}"/>
              </c:ext>
            </c:extLst>
          </c:dPt>
          <c:dPt>
            <c:idx val="23"/>
            <c:marker>
              <c:symbol val="circle"/>
              <c:size val="7"/>
            </c:marker>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7"/>
            </c:marker>
            <c:bubble3D val="0"/>
            <c:extLst>
              <c:ext xmlns:c16="http://schemas.microsoft.com/office/drawing/2014/chart" uri="{C3380CC4-5D6E-409C-BE32-E72D297353CC}">
                <c16:uniqueId val="{00000036-34AA-48CF-A053-8A2395C49E22}"/>
              </c:ext>
            </c:extLst>
          </c:dPt>
          <c:dPt>
            <c:idx val="2"/>
            <c:bubble3D val="0"/>
            <c:extLst>
              <c:ext xmlns:c16="http://schemas.microsoft.com/office/drawing/2014/chart" uri="{C3380CC4-5D6E-409C-BE32-E72D297353CC}">
                <c16:uniqueId val="{00000037-34AA-48CF-A053-8A2395C49E22}"/>
              </c:ext>
            </c:extLst>
          </c:dPt>
          <c:dPt>
            <c:idx val="3"/>
            <c:marker>
              <c:symbol val="circle"/>
              <c:size val="7"/>
            </c:marker>
            <c:bubble3D val="0"/>
            <c:extLst>
              <c:ext xmlns:c16="http://schemas.microsoft.com/office/drawing/2014/chart" uri="{C3380CC4-5D6E-409C-BE32-E72D297353CC}">
                <c16:uniqueId val="{00000038-34AA-48CF-A053-8A2395C49E22}"/>
              </c:ext>
            </c:extLst>
          </c:dPt>
          <c:dPt>
            <c:idx val="4"/>
            <c:bubble3D val="0"/>
            <c:extLst>
              <c:ext xmlns:c16="http://schemas.microsoft.com/office/drawing/2014/chart" uri="{C3380CC4-5D6E-409C-BE32-E72D297353CC}">
                <c16:uniqueId val="{00000039-34AA-48CF-A053-8A2395C49E22}"/>
              </c:ext>
            </c:extLst>
          </c:dPt>
          <c:dPt>
            <c:idx val="5"/>
            <c:marker>
              <c:symbol val="circle"/>
              <c:size val="7"/>
            </c:marker>
            <c:bubble3D val="0"/>
            <c:extLst>
              <c:ext xmlns:c16="http://schemas.microsoft.com/office/drawing/2014/chart" uri="{C3380CC4-5D6E-409C-BE32-E72D297353CC}">
                <c16:uniqueId val="{0000003A-34AA-48CF-A053-8A2395C49E22}"/>
              </c:ext>
            </c:extLst>
          </c:dPt>
          <c:dPt>
            <c:idx val="6"/>
            <c:bubble3D val="0"/>
            <c:extLst>
              <c:ext xmlns:c16="http://schemas.microsoft.com/office/drawing/2014/chart" uri="{C3380CC4-5D6E-409C-BE32-E72D297353CC}">
                <c16:uniqueId val="{0000003B-34AA-48CF-A053-8A2395C49E22}"/>
              </c:ext>
            </c:extLst>
          </c:dPt>
          <c:dPt>
            <c:idx val="7"/>
            <c:marker>
              <c:symbol val="circle"/>
              <c:size val="7"/>
            </c:marker>
            <c:bubble3D val="0"/>
            <c:extLst>
              <c:ext xmlns:c16="http://schemas.microsoft.com/office/drawing/2014/chart" uri="{C3380CC4-5D6E-409C-BE32-E72D297353CC}">
                <c16:uniqueId val="{0000003C-34AA-48CF-A053-8A2395C49E22}"/>
              </c:ext>
            </c:extLst>
          </c:dPt>
          <c:dPt>
            <c:idx val="8"/>
            <c:bubble3D val="0"/>
            <c:extLst>
              <c:ext xmlns:c16="http://schemas.microsoft.com/office/drawing/2014/chart" uri="{C3380CC4-5D6E-409C-BE32-E72D297353CC}">
                <c16:uniqueId val="{0000003D-34AA-48CF-A053-8A2395C49E22}"/>
              </c:ext>
            </c:extLst>
          </c:dPt>
          <c:dPt>
            <c:idx val="9"/>
            <c:marker>
              <c:symbol val="circle"/>
              <c:size val="7"/>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Lbls>
            <c:dLbl>
              <c:idx val="1"/>
              <c:delete val="1"/>
              <c:extLst>
                <c:ext xmlns:c15="http://schemas.microsoft.com/office/drawing/2012/chart" uri="{CE6537A1-D6FC-4f65-9D91-7224C49458BB}"/>
                <c:ext xmlns:c16="http://schemas.microsoft.com/office/drawing/2014/chart" uri="{C3380CC4-5D6E-409C-BE32-E72D297353CC}">
                  <c16:uniqueId val="{00000036-34AA-48CF-A053-8A2395C49E22}"/>
                </c:ext>
              </c:extLst>
            </c:dLbl>
            <c:dLbl>
              <c:idx val="3"/>
              <c:delete val="1"/>
              <c:extLst>
                <c:ext xmlns:c15="http://schemas.microsoft.com/office/drawing/2012/chart" uri="{CE6537A1-D6FC-4f65-9D91-7224C49458BB}"/>
                <c:ext xmlns:c16="http://schemas.microsoft.com/office/drawing/2014/chart" uri="{C3380CC4-5D6E-409C-BE32-E72D297353CC}">
                  <c16:uniqueId val="{00000038-34AA-48CF-A053-8A2395C49E22}"/>
                </c:ext>
              </c:extLst>
            </c:dLbl>
            <c:dLbl>
              <c:idx val="5"/>
              <c:delete val="1"/>
              <c:extLst>
                <c:ext xmlns:c15="http://schemas.microsoft.com/office/drawing/2012/chart" uri="{CE6537A1-D6FC-4f65-9D91-7224C49458BB}"/>
                <c:ext xmlns:c16="http://schemas.microsoft.com/office/drawing/2014/chart" uri="{C3380CC4-5D6E-409C-BE32-E72D297353CC}">
                  <c16:uniqueId val="{0000003A-34AA-48CF-A053-8A2395C49E22}"/>
                </c:ext>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4AA-48CF-A053-8A2395C49E22}"/>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34AA-48CF-A053-8A2395C49E22}"/>
                </c:ext>
              </c:extLst>
            </c:dLbl>
            <c:dLbl>
              <c:idx val="9"/>
              <c:delete val="1"/>
              <c:extLst>
                <c:ext xmlns:c15="http://schemas.microsoft.com/office/drawing/2012/chart" uri="{CE6537A1-D6FC-4f65-9D91-7224C49458BB}"/>
                <c:ext xmlns:c16="http://schemas.microsoft.com/office/drawing/2014/chart" uri="{C3380CC4-5D6E-409C-BE32-E72D297353CC}">
                  <c16:uniqueId val="{0000003E-34AA-48CF-A053-8A2395C49E22}"/>
                </c:ext>
              </c:extLst>
            </c:dLbl>
            <c:dLbl>
              <c:idx val="11"/>
              <c:delete val="1"/>
              <c:extLst>
                <c:ext xmlns:c15="http://schemas.microsoft.com/office/drawing/2012/chart" uri="{CE6537A1-D6FC-4f65-9D91-7224C49458BB}"/>
                <c:ext xmlns:c16="http://schemas.microsoft.com/office/drawing/2014/chart" uri="{C3380CC4-5D6E-409C-BE32-E72D297353CC}">
                  <c16:uniqueId val="{0000003F-34AA-48CF-A053-8A2395C49E22}"/>
                </c:ext>
              </c:extLst>
            </c:dLbl>
            <c:dLbl>
              <c:idx val="13"/>
              <c:delete val="1"/>
              <c:extLst>
                <c:ext xmlns:c15="http://schemas.microsoft.com/office/drawing/2012/chart" uri="{CE6537A1-D6FC-4f65-9D91-7224C49458BB}"/>
                <c:ext xmlns:c16="http://schemas.microsoft.com/office/drawing/2014/chart" uri="{C3380CC4-5D6E-409C-BE32-E72D297353CC}">
                  <c16:uniqueId val="{00000040-34AA-48CF-A053-8A2395C49E22}"/>
                </c:ext>
              </c:extLst>
            </c:dLbl>
            <c:dLbl>
              <c:idx val="15"/>
              <c:delete val="1"/>
              <c:extLst>
                <c:ext xmlns:c15="http://schemas.microsoft.com/office/drawing/2012/chart" uri="{CE6537A1-D6FC-4f65-9D91-7224C49458BB}"/>
                <c:ext xmlns:c16="http://schemas.microsoft.com/office/drawing/2014/chart" uri="{C3380CC4-5D6E-409C-BE32-E72D297353CC}">
                  <c16:uniqueId val="{00000042-34AA-48CF-A053-8A2395C49E2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8024344"/>
        <c:crosses val="autoZero"/>
        <c:auto val="1"/>
        <c:lblAlgn val="ctr"/>
        <c:lblOffset val="100"/>
        <c:tickLblSkip val="1"/>
        <c:tickMarkSkip val="1"/>
        <c:noMultiLvlLbl val="0"/>
      </c:catAx>
      <c:valAx>
        <c:axId val="57802434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0ACC-485B-874D-12D6B21F7B3E}"/>
              </c:ext>
            </c:extLst>
          </c:dPt>
          <c:dPt>
            <c:idx val="3"/>
            <c:marker>
              <c:symbol val="circle"/>
              <c:size val="7"/>
            </c:marker>
            <c:bubble3D val="0"/>
            <c:extLst>
              <c:ext xmlns:c16="http://schemas.microsoft.com/office/drawing/2014/chart" uri="{C3380CC4-5D6E-409C-BE32-E72D297353CC}">
                <c16:uniqueId val="{0000000F-0ACC-485B-874D-12D6B21F7B3E}"/>
              </c:ext>
            </c:extLst>
          </c:dPt>
          <c:dPt>
            <c:idx val="5"/>
            <c:marker>
              <c:symbol val="circle"/>
              <c:size val="7"/>
            </c:marker>
            <c:bubble3D val="0"/>
            <c:extLst>
              <c:ext xmlns:c16="http://schemas.microsoft.com/office/drawing/2014/chart" uri="{C3380CC4-5D6E-409C-BE32-E72D297353CC}">
                <c16:uniqueId val="{00000010-0ACC-485B-874D-12D6B21F7B3E}"/>
              </c:ext>
            </c:extLst>
          </c:dPt>
          <c:dPt>
            <c:idx val="7"/>
            <c:marker>
              <c:symbol val="circle"/>
              <c:size val="7"/>
            </c:marker>
            <c:bubble3D val="0"/>
            <c:extLst>
              <c:ext xmlns:c16="http://schemas.microsoft.com/office/drawing/2014/chart" uri="{C3380CC4-5D6E-409C-BE32-E72D297353CC}">
                <c16:uniqueId val="{00000011-0ACC-485B-874D-12D6B21F7B3E}"/>
              </c:ext>
            </c:extLst>
          </c:dPt>
          <c:dPt>
            <c:idx val="9"/>
            <c:marker>
              <c:symbol val="circle"/>
              <c:size val="7"/>
            </c:marker>
            <c:bubble3D val="0"/>
            <c:extLst>
              <c:ext xmlns:c16="http://schemas.microsoft.com/office/drawing/2014/chart" uri="{C3380CC4-5D6E-409C-BE32-E72D297353CC}">
                <c16:uniqueId val="{00000012-0ACC-485B-874D-12D6B21F7B3E}"/>
              </c:ext>
            </c:extLst>
          </c:dPt>
          <c:dPt>
            <c:idx val="11"/>
            <c:marker>
              <c:symbol val="circle"/>
              <c:size val="7"/>
            </c:marker>
            <c:bubble3D val="0"/>
            <c:extLst>
              <c:ext xmlns:c16="http://schemas.microsoft.com/office/drawing/2014/chart" uri="{C3380CC4-5D6E-409C-BE32-E72D297353CC}">
                <c16:uniqueId val="{00000013-0ACC-485B-874D-12D6B21F7B3E}"/>
              </c:ext>
            </c:extLst>
          </c:dPt>
          <c:dPt>
            <c:idx val="13"/>
            <c:marker>
              <c:symbol val="circle"/>
              <c:size val="7"/>
            </c:marker>
            <c:bubble3D val="0"/>
            <c:extLst>
              <c:ext xmlns:c16="http://schemas.microsoft.com/office/drawing/2014/chart" uri="{C3380CC4-5D6E-409C-BE32-E72D297353CC}">
                <c16:uniqueId val="{00000014-0ACC-485B-874D-12D6B21F7B3E}"/>
              </c:ext>
            </c:extLst>
          </c:dPt>
          <c:dPt>
            <c:idx val="15"/>
            <c:marker>
              <c:symbol val="circle"/>
              <c:size val="7"/>
            </c:marker>
            <c:bubble3D val="0"/>
            <c:extLst>
              <c:ext xmlns:c16="http://schemas.microsoft.com/office/drawing/2014/chart" uri="{C3380CC4-5D6E-409C-BE32-E72D297353CC}">
                <c16:uniqueId val="{00000015-0ACC-485B-874D-12D6B21F7B3E}"/>
              </c:ext>
            </c:extLst>
          </c:dPt>
          <c:dPt>
            <c:idx val="17"/>
            <c:marker>
              <c:symbol val="circle"/>
              <c:size val="7"/>
            </c:marker>
            <c:bubble3D val="0"/>
            <c:extLst>
              <c:ext xmlns:c16="http://schemas.microsoft.com/office/drawing/2014/chart" uri="{C3380CC4-5D6E-409C-BE32-E72D297353CC}">
                <c16:uniqueId val="{00000016-0ACC-485B-874D-12D6B21F7B3E}"/>
              </c:ext>
            </c:extLst>
          </c:dPt>
          <c:dPt>
            <c:idx val="19"/>
            <c:marker>
              <c:symbol val="circle"/>
              <c:size val="7"/>
            </c:marker>
            <c:bubble3D val="0"/>
            <c:extLst>
              <c:ext xmlns:c16="http://schemas.microsoft.com/office/drawing/2014/chart" uri="{C3380CC4-5D6E-409C-BE32-E72D297353CC}">
                <c16:uniqueId val="{00000017-0ACC-485B-874D-12D6B21F7B3E}"/>
              </c:ext>
            </c:extLst>
          </c:dPt>
          <c:dPt>
            <c:idx val="21"/>
            <c:marker>
              <c:symbol val="circle"/>
              <c:size val="7"/>
            </c:marker>
            <c:bubble3D val="0"/>
            <c:extLst>
              <c:ext xmlns:c16="http://schemas.microsoft.com/office/drawing/2014/chart" uri="{C3380CC4-5D6E-409C-BE32-E72D297353CC}">
                <c16:uniqueId val="{00000018-0ACC-485B-874D-12D6B21F7B3E}"/>
              </c:ext>
            </c:extLst>
          </c:dPt>
          <c:dPt>
            <c:idx val="23"/>
            <c:marker>
              <c:symbol val="circle"/>
              <c:size val="7"/>
            </c:marker>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extLst>
              <c:ext xmlns:c16="http://schemas.microsoft.com/office/drawing/2014/chart" uri="{C3380CC4-5D6E-409C-BE32-E72D297353CC}">
                <c16:uniqueId val="{0000001B-0ACC-485B-874D-12D6B21F7B3E}"/>
              </c:ext>
            </c:extLst>
          </c:dPt>
          <c:dPt>
            <c:idx val="1"/>
            <c:marker>
              <c:symbol val="circle"/>
              <c:size val="7"/>
            </c:marker>
            <c:bubble3D val="0"/>
            <c:extLst>
              <c:ext xmlns:c16="http://schemas.microsoft.com/office/drawing/2014/chart" uri="{C3380CC4-5D6E-409C-BE32-E72D297353CC}">
                <c16:uniqueId val="{0000001C-0ACC-485B-874D-12D6B21F7B3E}"/>
              </c:ext>
            </c:extLst>
          </c:dPt>
          <c:dPt>
            <c:idx val="2"/>
            <c:marker>
              <c:symbol val="circle"/>
              <c:size val="10"/>
            </c:marker>
            <c:bubble3D val="0"/>
            <c:extLst>
              <c:ext xmlns:c16="http://schemas.microsoft.com/office/drawing/2014/chart" uri="{C3380CC4-5D6E-409C-BE32-E72D297353CC}">
                <c16:uniqueId val="{0000001D-0ACC-485B-874D-12D6B21F7B3E}"/>
              </c:ext>
            </c:extLst>
          </c:dPt>
          <c:dPt>
            <c:idx val="3"/>
            <c:marker>
              <c:symbol val="circle"/>
              <c:size val="7"/>
            </c:marker>
            <c:bubble3D val="0"/>
            <c:extLst>
              <c:ext xmlns:c16="http://schemas.microsoft.com/office/drawing/2014/chart" uri="{C3380CC4-5D6E-409C-BE32-E72D297353CC}">
                <c16:uniqueId val="{0000001E-0ACC-485B-874D-12D6B21F7B3E}"/>
              </c:ext>
            </c:extLst>
          </c:dPt>
          <c:dPt>
            <c:idx val="4"/>
            <c:marker>
              <c:symbol val="circle"/>
              <c:size val="10"/>
            </c:marker>
            <c:bubble3D val="0"/>
            <c:extLst>
              <c:ext xmlns:c16="http://schemas.microsoft.com/office/drawing/2014/chart" uri="{C3380CC4-5D6E-409C-BE32-E72D297353CC}">
                <c16:uniqueId val="{0000001F-0ACC-485B-874D-12D6B21F7B3E}"/>
              </c:ext>
            </c:extLst>
          </c:dPt>
          <c:dPt>
            <c:idx val="5"/>
            <c:marker>
              <c:symbol val="circle"/>
              <c:size val="7"/>
            </c:marker>
            <c:bubble3D val="0"/>
            <c:extLst>
              <c:ext xmlns:c16="http://schemas.microsoft.com/office/drawing/2014/chart" uri="{C3380CC4-5D6E-409C-BE32-E72D297353CC}">
                <c16:uniqueId val="{00000020-0ACC-485B-874D-12D6B21F7B3E}"/>
              </c:ext>
            </c:extLst>
          </c:dPt>
          <c:dPt>
            <c:idx val="6"/>
            <c:marker>
              <c:symbol val="circle"/>
              <c:size val="10"/>
            </c:marker>
            <c:bubble3D val="0"/>
            <c:extLst>
              <c:ext xmlns:c16="http://schemas.microsoft.com/office/drawing/2014/chart" uri="{C3380CC4-5D6E-409C-BE32-E72D297353CC}">
                <c16:uniqueId val="{00000021-0ACC-485B-874D-12D6B21F7B3E}"/>
              </c:ext>
            </c:extLst>
          </c:dPt>
          <c:dPt>
            <c:idx val="7"/>
            <c:marker>
              <c:symbol val="circle"/>
              <c:size val="7"/>
            </c:marker>
            <c:bubble3D val="0"/>
            <c:extLst>
              <c:ext xmlns:c16="http://schemas.microsoft.com/office/drawing/2014/chart" uri="{C3380CC4-5D6E-409C-BE32-E72D297353CC}">
                <c16:uniqueId val="{00000022-0ACC-485B-874D-12D6B21F7B3E}"/>
              </c:ext>
            </c:extLst>
          </c:dPt>
          <c:dPt>
            <c:idx val="8"/>
            <c:marker>
              <c:symbol val="circle"/>
              <c:size val="10"/>
            </c:marker>
            <c:bubble3D val="0"/>
            <c:extLst>
              <c:ext xmlns:c16="http://schemas.microsoft.com/office/drawing/2014/chart" uri="{C3380CC4-5D6E-409C-BE32-E72D297353CC}">
                <c16:uniqueId val="{00000023-0ACC-485B-874D-12D6B21F7B3E}"/>
              </c:ext>
            </c:extLst>
          </c:dPt>
          <c:dPt>
            <c:idx val="9"/>
            <c:marker>
              <c:symbol val="circle"/>
              <c:size val="7"/>
            </c:marker>
            <c:bubble3D val="0"/>
            <c:extLst>
              <c:ext xmlns:c16="http://schemas.microsoft.com/office/drawing/2014/chart" uri="{C3380CC4-5D6E-409C-BE32-E72D297353CC}">
                <c16:uniqueId val="{00000024-0ACC-485B-874D-12D6B21F7B3E}"/>
              </c:ext>
            </c:extLst>
          </c:dPt>
          <c:dPt>
            <c:idx val="10"/>
            <c:marker>
              <c:symbol val="circle"/>
              <c:size val="10"/>
            </c:marker>
            <c:bubble3D val="0"/>
            <c:extLst>
              <c:ext xmlns:c16="http://schemas.microsoft.com/office/drawing/2014/chart" uri="{C3380CC4-5D6E-409C-BE32-E72D297353CC}">
                <c16:uniqueId val="{00000025-0ACC-485B-874D-12D6B21F7B3E}"/>
              </c:ext>
            </c:extLst>
          </c:dPt>
          <c:dPt>
            <c:idx val="11"/>
            <c:marker>
              <c:symbol val="circle"/>
              <c:size val="7"/>
            </c:marker>
            <c:bubble3D val="0"/>
            <c:extLst>
              <c:ext xmlns:c16="http://schemas.microsoft.com/office/drawing/2014/chart" uri="{C3380CC4-5D6E-409C-BE32-E72D297353CC}">
                <c16:uniqueId val="{00000026-0ACC-485B-874D-12D6B21F7B3E}"/>
              </c:ext>
            </c:extLst>
          </c:dPt>
          <c:dPt>
            <c:idx val="12"/>
            <c:marker>
              <c:symbol val="circle"/>
              <c:size val="10"/>
            </c:marker>
            <c:bubble3D val="0"/>
            <c:extLst>
              <c:ext xmlns:c16="http://schemas.microsoft.com/office/drawing/2014/chart" uri="{C3380CC4-5D6E-409C-BE32-E72D297353CC}">
                <c16:uniqueId val="{00000027-0ACC-485B-874D-12D6B21F7B3E}"/>
              </c:ext>
            </c:extLst>
          </c:dPt>
          <c:dPt>
            <c:idx val="13"/>
            <c:marker>
              <c:symbol val="circle"/>
              <c:size val="7"/>
            </c:marker>
            <c:bubble3D val="0"/>
            <c:extLst>
              <c:ext xmlns:c16="http://schemas.microsoft.com/office/drawing/2014/chart" uri="{C3380CC4-5D6E-409C-BE32-E72D297353CC}">
                <c16:uniqueId val="{00000028-0ACC-485B-874D-12D6B21F7B3E}"/>
              </c:ext>
            </c:extLst>
          </c:dPt>
          <c:dPt>
            <c:idx val="14"/>
            <c:marker>
              <c:symbol val="circle"/>
              <c:size val="10"/>
            </c:marker>
            <c:bubble3D val="0"/>
            <c:extLst>
              <c:ext xmlns:c16="http://schemas.microsoft.com/office/drawing/2014/chart" uri="{C3380CC4-5D6E-409C-BE32-E72D297353CC}">
                <c16:uniqueId val="{00000029-0ACC-485B-874D-12D6B21F7B3E}"/>
              </c:ext>
            </c:extLst>
          </c:dPt>
          <c:dPt>
            <c:idx val="16"/>
            <c:marker>
              <c:symbol val="circle"/>
              <c:size val="10"/>
            </c:marker>
            <c:bubble3D val="0"/>
            <c:extLst>
              <c:ext xmlns:c16="http://schemas.microsoft.com/office/drawing/2014/chart" uri="{C3380CC4-5D6E-409C-BE32-E72D297353CC}">
                <c16:uniqueId val="{0000002A-0ACC-485B-874D-12D6B21F7B3E}"/>
              </c:ext>
            </c:extLst>
          </c:dPt>
          <c:dPt>
            <c:idx val="17"/>
            <c:marker>
              <c:symbol val="circle"/>
              <c:size val="7"/>
            </c:marker>
            <c:bubble3D val="0"/>
            <c:extLst>
              <c:ext xmlns:c16="http://schemas.microsoft.com/office/drawing/2014/chart" uri="{C3380CC4-5D6E-409C-BE32-E72D297353CC}">
                <c16:uniqueId val="{0000002B-0ACC-485B-874D-12D6B21F7B3E}"/>
              </c:ext>
            </c:extLst>
          </c:dPt>
          <c:dPt>
            <c:idx val="18"/>
            <c:marker>
              <c:symbol val="circle"/>
              <c:size val="10"/>
            </c:marker>
            <c:bubble3D val="0"/>
            <c:extLst>
              <c:ext xmlns:c16="http://schemas.microsoft.com/office/drawing/2014/chart" uri="{C3380CC4-5D6E-409C-BE32-E72D297353CC}">
                <c16:uniqueId val="{0000002C-0ACC-485B-874D-12D6B21F7B3E}"/>
              </c:ext>
            </c:extLst>
          </c:dPt>
          <c:dPt>
            <c:idx val="19"/>
            <c:marker>
              <c:symbol val="circle"/>
              <c:size val="7"/>
            </c:marker>
            <c:bubble3D val="0"/>
            <c:extLst>
              <c:ext xmlns:c16="http://schemas.microsoft.com/office/drawing/2014/chart" uri="{C3380CC4-5D6E-409C-BE32-E72D297353CC}">
                <c16:uniqueId val="{0000002D-0ACC-485B-874D-12D6B21F7B3E}"/>
              </c:ext>
            </c:extLst>
          </c:dPt>
          <c:dPt>
            <c:idx val="20"/>
            <c:marker>
              <c:symbol val="circle"/>
              <c:size val="10"/>
            </c:marker>
            <c:bubble3D val="0"/>
            <c:extLst>
              <c:ext xmlns:c16="http://schemas.microsoft.com/office/drawing/2014/chart" uri="{C3380CC4-5D6E-409C-BE32-E72D297353CC}">
                <c16:uniqueId val="{0000002E-0ACC-485B-874D-12D6B21F7B3E}"/>
              </c:ext>
            </c:extLst>
          </c:dPt>
          <c:dPt>
            <c:idx val="21"/>
            <c:marker>
              <c:symbol val="circle"/>
              <c:size val="7"/>
            </c:marker>
            <c:bubble3D val="0"/>
            <c:extLst>
              <c:ext xmlns:c16="http://schemas.microsoft.com/office/drawing/2014/chart" uri="{C3380CC4-5D6E-409C-BE32-E72D297353CC}">
                <c16:uniqueId val="{0000002F-0ACC-485B-874D-12D6B21F7B3E}"/>
              </c:ext>
            </c:extLst>
          </c:dPt>
          <c:dPt>
            <c:idx val="22"/>
            <c:marker>
              <c:symbol val="circle"/>
              <c:size val="10"/>
            </c:marker>
            <c:bubble3D val="0"/>
            <c:extLst>
              <c:ext xmlns:c16="http://schemas.microsoft.com/office/drawing/2014/chart" uri="{C3380CC4-5D6E-409C-BE32-E72D297353CC}">
                <c16:uniqueId val="{00000030-0ACC-485B-874D-12D6B21F7B3E}"/>
              </c:ext>
            </c:extLst>
          </c:dPt>
          <c:dPt>
            <c:idx val="23"/>
            <c:marker>
              <c:symbol val="circle"/>
              <c:size val="7"/>
            </c:marker>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3-0ACC-485B-874D-12D6B21F7B3E}"/>
              </c:ext>
            </c:extLst>
          </c:dPt>
          <c:dPt>
            <c:idx val="3"/>
            <c:marker>
              <c:symbol val="circle"/>
              <c:size val="7"/>
            </c:marker>
            <c:bubble3D val="0"/>
            <c:extLst>
              <c:ext xmlns:c16="http://schemas.microsoft.com/office/drawing/2014/chart" uri="{C3380CC4-5D6E-409C-BE32-E72D297353CC}">
                <c16:uniqueId val="{00000034-0ACC-485B-874D-12D6B21F7B3E}"/>
              </c:ext>
            </c:extLst>
          </c:dPt>
          <c:dPt>
            <c:idx val="5"/>
            <c:marker>
              <c:symbol val="circle"/>
              <c:size val="7"/>
            </c:marker>
            <c:bubble3D val="0"/>
            <c:extLst>
              <c:ext xmlns:c16="http://schemas.microsoft.com/office/drawing/2014/chart" uri="{C3380CC4-5D6E-409C-BE32-E72D297353CC}">
                <c16:uniqueId val="{00000035-0ACC-485B-874D-12D6B21F7B3E}"/>
              </c:ext>
            </c:extLst>
          </c:dPt>
          <c:dPt>
            <c:idx val="7"/>
            <c:marker>
              <c:symbol val="circle"/>
              <c:size val="7"/>
            </c:marker>
            <c:bubble3D val="0"/>
            <c:extLst>
              <c:ext xmlns:c16="http://schemas.microsoft.com/office/drawing/2014/chart" uri="{C3380CC4-5D6E-409C-BE32-E72D297353CC}">
                <c16:uniqueId val="{00000036-0ACC-485B-874D-12D6B21F7B3E}"/>
              </c:ext>
            </c:extLst>
          </c:dPt>
          <c:dPt>
            <c:idx val="9"/>
            <c:marker>
              <c:symbol val="circle"/>
              <c:size val="7"/>
            </c:marker>
            <c:bubble3D val="0"/>
            <c:extLst>
              <c:ext xmlns:c16="http://schemas.microsoft.com/office/drawing/2014/chart" uri="{C3380CC4-5D6E-409C-BE32-E72D297353CC}">
                <c16:uniqueId val="{00000037-0ACC-485B-874D-12D6B21F7B3E}"/>
              </c:ext>
            </c:extLst>
          </c:dPt>
          <c:dPt>
            <c:idx val="11"/>
            <c:marker>
              <c:symbol val="circle"/>
              <c:size val="7"/>
            </c:marker>
            <c:bubble3D val="0"/>
            <c:extLst>
              <c:ext xmlns:c16="http://schemas.microsoft.com/office/drawing/2014/chart" uri="{C3380CC4-5D6E-409C-BE32-E72D297353CC}">
                <c16:uniqueId val="{00000038-0ACC-485B-874D-12D6B21F7B3E}"/>
              </c:ext>
            </c:extLst>
          </c:dPt>
          <c:dPt>
            <c:idx val="13"/>
            <c:marker>
              <c:symbol val="circle"/>
              <c:size val="7"/>
            </c:marker>
            <c:bubble3D val="0"/>
            <c:extLst>
              <c:ext xmlns:c16="http://schemas.microsoft.com/office/drawing/2014/chart" uri="{C3380CC4-5D6E-409C-BE32-E72D297353CC}">
                <c16:uniqueId val="{00000039-0ACC-485B-874D-12D6B21F7B3E}"/>
              </c:ext>
            </c:extLst>
          </c:dPt>
          <c:dPt>
            <c:idx val="15"/>
            <c:marker>
              <c:symbol val="circle"/>
              <c:size val="7"/>
            </c:marker>
            <c:bubble3D val="0"/>
            <c:extLst>
              <c:ext xmlns:c16="http://schemas.microsoft.com/office/drawing/2014/chart" uri="{C3380CC4-5D6E-409C-BE32-E72D297353CC}">
                <c16:uniqueId val="{0000003A-0ACC-485B-874D-12D6B21F7B3E}"/>
              </c:ext>
            </c:extLst>
          </c:dPt>
          <c:dPt>
            <c:idx val="17"/>
            <c:marker>
              <c:symbol val="circle"/>
              <c:size val="7"/>
            </c:marker>
            <c:bubble3D val="0"/>
            <c:extLst>
              <c:ext xmlns:c16="http://schemas.microsoft.com/office/drawing/2014/chart" uri="{C3380CC4-5D6E-409C-BE32-E72D297353CC}">
                <c16:uniqueId val="{0000003B-0ACC-485B-874D-12D6B21F7B3E}"/>
              </c:ext>
            </c:extLst>
          </c:dPt>
          <c:dPt>
            <c:idx val="19"/>
            <c:marker>
              <c:symbol val="circle"/>
              <c:size val="7"/>
            </c:marker>
            <c:bubble3D val="0"/>
            <c:extLst>
              <c:ext xmlns:c16="http://schemas.microsoft.com/office/drawing/2014/chart" uri="{C3380CC4-5D6E-409C-BE32-E72D297353CC}">
                <c16:uniqueId val="{0000003C-0ACC-485B-874D-12D6B21F7B3E}"/>
              </c:ext>
            </c:extLst>
          </c:dPt>
          <c:dPt>
            <c:idx val="21"/>
            <c:marker>
              <c:symbol val="circle"/>
              <c:size val="7"/>
            </c:marker>
            <c:bubble3D val="0"/>
            <c:extLst>
              <c:ext xmlns:c16="http://schemas.microsoft.com/office/drawing/2014/chart" uri="{C3380CC4-5D6E-409C-BE32-E72D297353CC}">
                <c16:uniqueId val="{0000003D-0ACC-485B-874D-12D6B21F7B3E}"/>
              </c:ext>
            </c:extLst>
          </c:dPt>
          <c:dPt>
            <c:idx val="23"/>
            <c:marker>
              <c:symbol val="circle"/>
              <c:size val="7"/>
            </c:marker>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0-0ACC-485B-874D-12D6B21F7B3E}"/>
              </c:ext>
            </c:extLst>
          </c:dPt>
          <c:dPt>
            <c:idx val="3"/>
            <c:marker>
              <c:symbol val="circle"/>
              <c:size val="7"/>
            </c:marker>
            <c:bubble3D val="0"/>
            <c:extLst>
              <c:ext xmlns:c16="http://schemas.microsoft.com/office/drawing/2014/chart" uri="{C3380CC4-5D6E-409C-BE32-E72D297353CC}">
                <c16:uniqueId val="{00000041-0ACC-485B-874D-12D6B21F7B3E}"/>
              </c:ext>
            </c:extLst>
          </c:dPt>
          <c:dPt>
            <c:idx val="5"/>
            <c:marker>
              <c:symbol val="circle"/>
              <c:size val="7"/>
            </c:marker>
            <c:bubble3D val="0"/>
            <c:extLst>
              <c:ext xmlns:c16="http://schemas.microsoft.com/office/drawing/2014/chart" uri="{C3380CC4-5D6E-409C-BE32-E72D297353CC}">
                <c16:uniqueId val="{00000042-0ACC-485B-874D-12D6B21F7B3E}"/>
              </c:ext>
            </c:extLst>
          </c:dPt>
          <c:dPt>
            <c:idx val="7"/>
            <c:marker>
              <c:symbol val="circle"/>
              <c:size val="7"/>
            </c:marker>
            <c:bubble3D val="0"/>
            <c:extLst>
              <c:ext xmlns:c16="http://schemas.microsoft.com/office/drawing/2014/chart" uri="{C3380CC4-5D6E-409C-BE32-E72D297353CC}">
                <c16:uniqueId val="{00000043-0ACC-485B-874D-12D6B21F7B3E}"/>
              </c:ext>
            </c:extLst>
          </c:dPt>
          <c:dPt>
            <c:idx val="9"/>
            <c:marker>
              <c:symbol val="circle"/>
              <c:size val="7"/>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Lbls>
            <c:dLbl>
              <c:idx val="1"/>
              <c:delete val="1"/>
              <c:extLst>
                <c:ext xmlns:c15="http://schemas.microsoft.com/office/drawing/2012/chart" uri="{CE6537A1-D6FC-4f65-9D91-7224C49458BB}"/>
                <c:ext xmlns:c16="http://schemas.microsoft.com/office/drawing/2014/chart" uri="{C3380CC4-5D6E-409C-BE32-E72D297353CC}">
                  <c16:uniqueId val="{00000040-0ACC-485B-874D-12D6B21F7B3E}"/>
                </c:ext>
              </c:extLst>
            </c:dLbl>
            <c:dLbl>
              <c:idx val="3"/>
              <c:delete val="1"/>
              <c:extLst>
                <c:ext xmlns:c15="http://schemas.microsoft.com/office/drawing/2012/chart" uri="{CE6537A1-D6FC-4f65-9D91-7224C49458BB}"/>
                <c:ext xmlns:c16="http://schemas.microsoft.com/office/drawing/2014/chart" uri="{C3380CC4-5D6E-409C-BE32-E72D297353CC}">
                  <c16:uniqueId val="{00000041-0ACC-485B-874D-12D6B21F7B3E}"/>
                </c:ext>
              </c:extLst>
            </c:dLbl>
            <c:dLbl>
              <c:idx val="5"/>
              <c:delete val="1"/>
              <c:extLst>
                <c:ext xmlns:c15="http://schemas.microsoft.com/office/drawing/2012/chart" uri="{CE6537A1-D6FC-4f65-9D91-7224C49458BB}"/>
                <c:ext xmlns:c16="http://schemas.microsoft.com/office/drawing/2014/chart" uri="{C3380CC4-5D6E-409C-BE32-E72D297353CC}">
                  <c16:uniqueId val="{00000042-0ACC-485B-874D-12D6B21F7B3E}"/>
                </c:ext>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0ACC-485B-874D-12D6B21F7B3E}"/>
                </c:ext>
              </c:extLst>
            </c:dLbl>
            <c:dLbl>
              <c:idx val="7"/>
              <c:delete val="1"/>
              <c:extLst>
                <c:ext xmlns:c15="http://schemas.microsoft.com/office/drawing/2012/chart" uri="{CE6537A1-D6FC-4f65-9D91-7224C49458BB}"/>
                <c:ext xmlns:c16="http://schemas.microsoft.com/office/drawing/2014/chart" uri="{C3380CC4-5D6E-409C-BE32-E72D297353CC}">
                  <c16:uniqueId val="{00000043-0ACC-485B-874D-12D6B21F7B3E}"/>
                </c:ext>
              </c:extLst>
            </c:dLbl>
            <c:dLbl>
              <c:idx val="9"/>
              <c:delete val="1"/>
              <c:extLst>
                <c:ext xmlns:c15="http://schemas.microsoft.com/office/drawing/2012/chart" uri="{CE6537A1-D6FC-4f65-9D91-7224C49458BB}"/>
                <c:ext xmlns:c16="http://schemas.microsoft.com/office/drawing/2014/chart" uri="{C3380CC4-5D6E-409C-BE32-E72D297353CC}">
                  <c16:uniqueId val="{00000044-0ACC-485B-874D-12D6B21F7B3E}"/>
                </c:ext>
              </c:extLst>
            </c:dLbl>
            <c:dLbl>
              <c:idx val="11"/>
              <c:delete val="1"/>
              <c:extLst>
                <c:ext xmlns:c15="http://schemas.microsoft.com/office/drawing/2012/chart" uri="{CE6537A1-D6FC-4f65-9D91-7224C49458BB}"/>
                <c:ext xmlns:c16="http://schemas.microsoft.com/office/drawing/2014/chart" uri="{C3380CC4-5D6E-409C-BE32-E72D297353CC}">
                  <c16:uniqueId val="{00000045-0ACC-485B-874D-12D6B21F7B3E}"/>
                </c:ext>
              </c:extLst>
            </c:dLbl>
            <c:dLbl>
              <c:idx val="13"/>
              <c:delete val="1"/>
              <c:extLst>
                <c:ext xmlns:c15="http://schemas.microsoft.com/office/drawing/2012/chart" uri="{CE6537A1-D6FC-4f65-9D91-7224C49458BB}"/>
                <c:ext xmlns:c16="http://schemas.microsoft.com/office/drawing/2014/chart" uri="{C3380CC4-5D6E-409C-BE32-E72D297353CC}">
                  <c16:uniqueId val="{00000046-0ACC-485B-874D-12D6B21F7B3E}"/>
                </c:ext>
              </c:extLst>
            </c:dLbl>
            <c:dLbl>
              <c:idx val="15"/>
              <c:delete val="1"/>
              <c:extLst>
                <c:ext xmlns:c15="http://schemas.microsoft.com/office/drawing/2012/chart" uri="{CE6537A1-D6FC-4f65-9D91-7224C49458BB}"/>
                <c:ext xmlns:c16="http://schemas.microsoft.com/office/drawing/2014/chart" uri="{C3380CC4-5D6E-409C-BE32-E72D297353CC}">
                  <c16:uniqueId val="{00000049-0ACC-485B-874D-12D6B21F7B3E}"/>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69592"/>
        <c:crosses val="autoZero"/>
        <c:auto val="1"/>
        <c:lblAlgn val="ctr"/>
        <c:lblOffset val="100"/>
        <c:tickLblSkip val="1"/>
        <c:tickMarkSkip val="1"/>
        <c:noMultiLvlLbl val="0"/>
      </c:catAx>
      <c:valAx>
        <c:axId val="481769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6256"/>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710-4FBB-930E-02038CD5E4D0}"/>
            </c:ext>
          </c:extLst>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C710-4FBB-930E-02038CD5E4D0}"/>
              </c:ext>
            </c:extLst>
          </c:dPt>
          <c:dPt>
            <c:idx val="1"/>
            <c:marker>
              <c:symbol val="circle"/>
              <c:size val="7"/>
            </c:marker>
            <c:bubble3D val="0"/>
            <c:extLst>
              <c:ext xmlns:c16="http://schemas.microsoft.com/office/drawing/2014/chart" uri="{C3380CC4-5D6E-409C-BE32-E72D297353CC}">
                <c16:uniqueId val="{00000002-C710-4FBB-930E-02038CD5E4D0}"/>
              </c:ext>
            </c:extLst>
          </c:dPt>
          <c:dPt>
            <c:idx val="2"/>
            <c:marker>
              <c:symbol val="circle"/>
              <c:size val="10"/>
            </c:marker>
            <c:bubble3D val="0"/>
            <c:extLst>
              <c:ext xmlns:c16="http://schemas.microsoft.com/office/drawing/2014/chart" uri="{C3380CC4-5D6E-409C-BE32-E72D297353CC}">
                <c16:uniqueId val="{00000003-C710-4FBB-930E-02038CD5E4D0}"/>
              </c:ext>
            </c:extLst>
          </c:dPt>
          <c:dPt>
            <c:idx val="3"/>
            <c:marker>
              <c:symbol val="circle"/>
              <c:size val="7"/>
            </c:marker>
            <c:bubble3D val="0"/>
            <c:extLst>
              <c:ext xmlns:c16="http://schemas.microsoft.com/office/drawing/2014/chart" uri="{C3380CC4-5D6E-409C-BE32-E72D297353CC}">
                <c16:uniqueId val="{00000004-C710-4FBB-930E-02038CD5E4D0}"/>
              </c:ext>
            </c:extLst>
          </c:dPt>
          <c:dPt>
            <c:idx val="4"/>
            <c:marker>
              <c:symbol val="circle"/>
              <c:size val="10"/>
            </c:marker>
            <c:bubble3D val="0"/>
            <c:extLst>
              <c:ext xmlns:c16="http://schemas.microsoft.com/office/drawing/2014/chart" uri="{C3380CC4-5D6E-409C-BE32-E72D297353CC}">
                <c16:uniqueId val="{00000005-C710-4FBB-930E-02038CD5E4D0}"/>
              </c:ext>
            </c:extLst>
          </c:dPt>
          <c:dPt>
            <c:idx val="5"/>
            <c:marker>
              <c:symbol val="circle"/>
              <c:size val="7"/>
            </c:marker>
            <c:bubble3D val="0"/>
            <c:extLst>
              <c:ext xmlns:c16="http://schemas.microsoft.com/office/drawing/2014/chart" uri="{C3380CC4-5D6E-409C-BE32-E72D297353CC}">
                <c16:uniqueId val="{00000006-C710-4FBB-930E-02038CD5E4D0}"/>
              </c:ext>
            </c:extLst>
          </c:dPt>
          <c:dPt>
            <c:idx val="6"/>
            <c:marker>
              <c:symbol val="circle"/>
              <c:size val="10"/>
            </c:marker>
            <c:bubble3D val="0"/>
            <c:spPr>
              <a:ln w="19050" cmpd="sng">
                <a:solidFill>
                  <a:schemeClr val="bg1">
                    <a:lumMod val="75000"/>
                  </a:schemeClr>
                </a:solidFill>
              </a:ln>
              <a:effectLst/>
            </c:spPr>
            <c:extLst>
              <c:ext xmlns:c16="http://schemas.microsoft.com/office/drawing/2014/chart" uri="{C3380CC4-5D6E-409C-BE32-E72D297353CC}">
                <c16:uniqueId val="{00000008-C710-4FBB-930E-02038CD5E4D0}"/>
              </c:ext>
            </c:extLst>
          </c:dPt>
          <c:dPt>
            <c:idx val="7"/>
            <c:marker>
              <c:symbol val="circle"/>
              <c:size val="7"/>
            </c:marker>
            <c:bubble3D val="0"/>
            <c:extLst>
              <c:ext xmlns:c16="http://schemas.microsoft.com/office/drawing/2014/chart" uri="{C3380CC4-5D6E-409C-BE32-E72D297353CC}">
                <c16:uniqueId val="{00000009-C710-4FBB-930E-02038CD5E4D0}"/>
              </c:ext>
            </c:extLst>
          </c:dPt>
          <c:dPt>
            <c:idx val="8"/>
            <c:marker>
              <c:symbol val="circle"/>
              <c:size val="10"/>
            </c:marker>
            <c:bubble3D val="0"/>
            <c:extLst>
              <c:ext xmlns:c16="http://schemas.microsoft.com/office/drawing/2014/chart" uri="{C3380CC4-5D6E-409C-BE32-E72D297353CC}">
                <c16:uniqueId val="{0000000A-C710-4FBB-930E-02038CD5E4D0}"/>
              </c:ext>
            </c:extLst>
          </c:dPt>
          <c:dPt>
            <c:idx val="9"/>
            <c:marker>
              <c:symbol val="circle"/>
              <c:size val="7"/>
            </c:marker>
            <c:bubble3D val="0"/>
            <c:extLst>
              <c:ext xmlns:c16="http://schemas.microsoft.com/office/drawing/2014/chart" uri="{C3380CC4-5D6E-409C-BE32-E72D297353CC}">
                <c16:uniqueId val="{0000000B-C710-4FBB-930E-02038CD5E4D0}"/>
              </c:ext>
            </c:extLst>
          </c:dPt>
          <c:dPt>
            <c:idx val="10"/>
            <c:marker>
              <c:symbol val="circle"/>
              <c:size val="10"/>
            </c:marker>
            <c:bubble3D val="0"/>
            <c:extLst>
              <c:ext xmlns:c16="http://schemas.microsoft.com/office/drawing/2014/chart" uri="{C3380CC4-5D6E-409C-BE32-E72D297353CC}">
                <c16:uniqueId val="{0000000C-C710-4FBB-930E-02038CD5E4D0}"/>
              </c:ext>
            </c:extLst>
          </c:dPt>
          <c:dPt>
            <c:idx val="11"/>
            <c:marker>
              <c:symbol val="circle"/>
              <c:size val="7"/>
            </c:marker>
            <c:bubble3D val="0"/>
            <c:extLst>
              <c:ext xmlns:c16="http://schemas.microsoft.com/office/drawing/2014/chart" uri="{C3380CC4-5D6E-409C-BE32-E72D297353CC}">
                <c16:uniqueId val="{0000000D-C710-4FBB-930E-02038CD5E4D0}"/>
              </c:ext>
            </c:extLst>
          </c:dPt>
          <c:dPt>
            <c:idx val="12"/>
            <c:marker>
              <c:symbol val="circle"/>
              <c:size val="10"/>
            </c:marker>
            <c:bubble3D val="0"/>
            <c:extLst>
              <c:ext xmlns:c16="http://schemas.microsoft.com/office/drawing/2014/chart" uri="{C3380CC4-5D6E-409C-BE32-E72D297353CC}">
                <c16:uniqueId val="{0000000E-C710-4FBB-930E-02038CD5E4D0}"/>
              </c:ext>
            </c:extLst>
          </c:dPt>
          <c:dPt>
            <c:idx val="13"/>
            <c:marker>
              <c:symbol val="circle"/>
              <c:size val="7"/>
            </c:marker>
            <c:bubble3D val="0"/>
            <c:extLst>
              <c:ext xmlns:c16="http://schemas.microsoft.com/office/drawing/2014/chart" uri="{C3380CC4-5D6E-409C-BE32-E72D297353CC}">
                <c16:uniqueId val="{0000000F-C710-4FBB-930E-02038CD5E4D0}"/>
              </c:ext>
            </c:extLst>
          </c:dPt>
          <c:dPt>
            <c:idx val="14"/>
            <c:marker>
              <c:symbol val="circle"/>
              <c:size val="10"/>
            </c:marker>
            <c:bubble3D val="0"/>
            <c:extLst>
              <c:ext xmlns:c16="http://schemas.microsoft.com/office/drawing/2014/chart" uri="{C3380CC4-5D6E-409C-BE32-E72D297353CC}">
                <c16:uniqueId val="{00000010-C710-4FBB-930E-02038CD5E4D0}"/>
              </c:ext>
            </c:extLst>
          </c:dPt>
          <c:dPt>
            <c:idx val="15"/>
            <c:marker>
              <c:symbol val="circle"/>
              <c:size val="7"/>
            </c:marker>
            <c:bubble3D val="0"/>
            <c:extLst>
              <c:ext xmlns:c16="http://schemas.microsoft.com/office/drawing/2014/chart" uri="{C3380CC4-5D6E-409C-BE32-E72D297353CC}">
                <c16:uniqueId val="{00000011-C710-4FBB-930E-02038CD5E4D0}"/>
              </c:ext>
            </c:extLst>
          </c:dPt>
          <c:dPt>
            <c:idx val="16"/>
            <c:marker>
              <c:symbol val="circle"/>
              <c:size val="10"/>
            </c:marker>
            <c:bubble3D val="0"/>
            <c:extLst>
              <c:ext xmlns:c16="http://schemas.microsoft.com/office/drawing/2014/chart" uri="{C3380CC4-5D6E-409C-BE32-E72D297353CC}">
                <c16:uniqueId val="{00000012-C710-4FBB-930E-02038CD5E4D0}"/>
              </c:ext>
            </c:extLst>
          </c:dPt>
          <c:dPt>
            <c:idx val="17"/>
            <c:marker>
              <c:symbol val="circle"/>
              <c:size val="7"/>
            </c:marker>
            <c:bubble3D val="0"/>
            <c:extLst>
              <c:ext xmlns:c16="http://schemas.microsoft.com/office/drawing/2014/chart" uri="{C3380CC4-5D6E-409C-BE32-E72D297353CC}">
                <c16:uniqueId val="{00000013-C710-4FBB-930E-02038CD5E4D0}"/>
              </c:ext>
            </c:extLst>
          </c:dPt>
          <c:dPt>
            <c:idx val="18"/>
            <c:marker>
              <c:symbol val="circle"/>
              <c:size val="10"/>
            </c:marker>
            <c:bubble3D val="0"/>
            <c:extLst>
              <c:ext xmlns:c16="http://schemas.microsoft.com/office/drawing/2014/chart" uri="{C3380CC4-5D6E-409C-BE32-E72D297353CC}">
                <c16:uniqueId val="{00000014-C710-4FBB-930E-02038CD5E4D0}"/>
              </c:ext>
            </c:extLst>
          </c:dPt>
          <c:dPt>
            <c:idx val="19"/>
            <c:marker>
              <c:symbol val="circle"/>
              <c:size val="7"/>
            </c:marker>
            <c:bubble3D val="0"/>
            <c:extLst>
              <c:ext xmlns:c16="http://schemas.microsoft.com/office/drawing/2014/chart" uri="{C3380CC4-5D6E-409C-BE32-E72D297353CC}">
                <c16:uniqueId val="{00000015-C710-4FBB-930E-02038CD5E4D0}"/>
              </c:ext>
            </c:extLst>
          </c:dPt>
          <c:dPt>
            <c:idx val="20"/>
            <c:marker>
              <c:symbol val="circle"/>
              <c:size val="10"/>
            </c:marker>
            <c:bubble3D val="0"/>
            <c:extLst>
              <c:ext xmlns:c16="http://schemas.microsoft.com/office/drawing/2014/chart" uri="{C3380CC4-5D6E-409C-BE32-E72D297353CC}">
                <c16:uniqueId val="{00000016-C710-4FBB-930E-02038CD5E4D0}"/>
              </c:ext>
            </c:extLst>
          </c:dPt>
          <c:dPt>
            <c:idx val="21"/>
            <c:marker>
              <c:symbol val="circle"/>
              <c:size val="7"/>
            </c:marker>
            <c:bubble3D val="0"/>
            <c:extLst>
              <c:ext xmlns:c16="http://schemas.microsoft.com/office/drawing/2014/chart" uri="{C3380CC4-5D6E-409C-BE32-E72D297353CC}">
                <c16:uniqueId val="{00000017-C710-4FBB-930E-02038CD5E4D0}"/>
              </c:ext>
            </c:extLst>
          </c:dPt>
          <c:dPt>
            <c:idx val="22"/>
            <c:marker>
              <c:symbol val="circle"/>
              <c:size val="10"/>
            </c:marker>
            <c:bubble3D val="0"/>
            <c:extLst>
              <c:ext xmlns:c16="http://schemas.microsoft.com/office/drawing/2014/chart" uri="{C3380CC4-5D6E-409C-BE32-E72D297353CC}">
                <c16:uniqueId val="{00000018-C710-4FBB-930E-02038CD5E4D0}"/>
              </c:ext>
            </c:extLst>
          </c:dPt>
          <c:dPt>
            <c:idx val="23"/>
            <c:marker>
              <c:symbol val="circle"/>
              <c:size val="7"/>
            </c:marker>
            <c:bubble3D val="0"/>
            <c:extLst>
              <c:ext xmlns:c16="http://schemas.microsoft.com/office/drawing/2014/chart" uri="{C3380CC4-5D6E-409C-BE32-E72D297353CC}">
                <c16:uniqueId val="{00000019-C710-4FBB-930E-02038CD5E4D0}"/>
              </c:ext>
            </c:extLst>
          </c:dPt>
          <c:dPt>
            <c:idx val="24"/>
            <c:marker>
              <c:symbol val="circle"/>
              <c:size val="10"/>
            </c:marker>
            <c:bubble3D val="0"/>
            <c:extLst>
              <c:ext xmlns:c16="http://schemas.microsoft.com/office/drawing/2014/chart" uri="{C3380CC4-5D6E-409C-BE32-E72D297353CC}">
                <c16:uniqueId val="{0000001A-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extLst>
            <c:ext xmlns:c16="http://schemas.microsoft.com/office/drawing/2014/chart" uri="{C3380CC4-5D6E-409C-BE32-E72D297353CC}">
              <c16:uniqueId val="{0000001B-C710-4FBB-930E-02038CD5E4D0}"/>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extLst>
              <c:ext xmlns:c16="http://schemas.microsoft.com/office/drawing/2014/chart" uri="{C3380CC4-5D6E-409C-BE32-E72D297353CC}">
                <c16:uniqueId val="{0000001C-C710-4FBB-930E-02038CD5E4D0}"/>
              </c:ext>
            </c:extLst>
          </c:dPt>
          <c:dPt>
            <c:idx val="3"/>
            <c:marker>
              <c:symbol val="circle"/>
              <c:size val="7"/>
            </c:marker>
            <c:bubble3D val="0"/>
            <c:extLst>
              <c:ext xmlns:c16="http://schemas.microsoft.com/office/drawing/2014/chart" uri="{C3380CC4-5D6E-409C-BE32-E72D297353CC}">
                <c16:uniqueId val="{0000001D-C710-4FBB-930E-02038CD5E4D0}"/>
              </c:ext>
            </c:extLst>
          </c:dPt>
          <c:dPt>
            <c:idx val="5"/>
            <c:marker>
              <c:symbol val="circle"/>
              <c:size val="7"/>
            </c:marker>
            <c:bubble3D val="0"/>
            <c:extLst>
              <c:ext xmlns:c16="http://schemas.microsoft.com/office/drawing/2014/chart" uri="{C3380CC4-5D6E-409C-BE32-E72D297353CC}">
                <c16:uniqueId val="{0000001E-C710-4FBB-930E-02038CD5E4D0}"/>
              </c:ext>
            </c:extLst>
          </c:dPt>
          <c:dPt>
            <c:idx val="7"/>
            <c:marker>
              <c:symbol val="circle"/>
              <c:size val="7"/>
            </c:marker>
            <c:bubble3D val="0"/>
            <c:extLst>
              <c:ext xmlns:c16="http://schemas.microsoft.com/office/drawing/2014/chart" uri="{C3380CC4-5D6E-409C-BE32-E72D297353CC}">
                <c16:uniqueId val="{0000001F-C710-4FBB-930E-02038CD5E4D0}"/>
              </c:ext>
            </c:extLst>
          </c:dPt>
          <c:dPt>
            <c:idx val="9"/>
            <c:marker>
              <c:symbol val="circle"/>
              <c:size val="7"/>
            </c:marker>
            <c:bubble3D val="0"/>
            <c:extLst>
              <c:ext xmlns:c16="http://schemas.microsoft.com/office/drawing/2014/chart" uri="{C3380CC4-5D6E-409C-BE32-E72D297353CC}">
                <c16:uniqueId val="{00000020-C710-4FBB-930E-02038CD5E4D0}"/>
              </c:ext>
            </c:extLst>
          </c:dPt>
          <c:dPt>
            <c:idx val="11"/>
            <c:marker>
              <c:symbol val="circle"/>
              <c:size val="7"/>
            </c:marker>
            <c:bubble3D val="0"/>
            <c:extLst>
              <c:ext xmlns:c16="http://schemas.microsoft.com/office/drawing/2014/chart" uri="{C3380CC4-5D6E-409C-BE32-E72D297353CC}">
                <c16:uniqueId val="{00000021-C710-4FBB-930E-02038CD5E4D0}"/>
              </c:ext>
            </c:extLst>
          </c:dPt>
          <c:dPt>
            <c:idx val="13"/>
            <c:marker>
              <c:symbol val="circle"/>
              <c:size val="7"/>
            </c:marker>
            <c:bubble3D val="0"/>
            <c:extLst>
              <c:ext xmlns:c16="http://schemas.microsoft.com/office/drawing/2014/chart" uri="{C3380CC4-5D6E-409C-BE32-E72D297353CC}">
                <c16:uniqueId val="{00000022-C710-4FBB-930E-02038CD5E4D0}"/>
              </c:ext>
            </c:extLst>
          </c:dPt>
          <c:dPt>
            <c:idx val="15"/>
            <c:marker>
              <c:symbol val="circle"/>
              <c:size val="7"/>
            </c:marker>
            <c:bubble3D val="0"/>
            <c:extLst>
              <c:ext xmlns:c16="http://schemas.microsoft.com/office/drawing/2014/chart" uri="{C3380CC4-5D6E-409C-BE32-E72D297353CC}">
                <c16:uniqueId val="{00000023-C710-4FBB-930E-02038CD5E4D0}"/>
              </c:ext>
            </c:extLst>
          </c:dPt>
          <c:dPt>
            <c:idx val="17"/>
            <c:marker>
              <c:symbol val="circle"/>
              <c:size val="7"/>
            </c:marker>
            <c:bubble3D val="0"/>
            <c:extLst>
              <c:ext xmlns:c16="http://schemas.microsoft.com/office/drawing/2014/chart" uri="{C3380CC4-5D6E-409C-BE32-E72D297353CC}">
                <c16:uniqueId val="{00000024-C710-4FBB-930E-02038CD5E4D0}"/>
              </c:ext>
            </c:extLst>
          </c:dPt>
          <c:dPt>
            <c:idx val="19"/>
            <c:marker>
              <c:symbol val="circle"/>
              <c:size val="7"/>
            </c:marker>
            <c:bubble3D val="0"/>
            <c:extLst>
              <c:ext xmlns:c16="http://schemas.microsoft.com/office/drawing/2014/chart" uri="{C3380CC4-5D6E-409C-BE32-E72D297353CC}">
                <c16:uniqueId val="{00000025-C710-4FBB-930E-02038CD5E4D0}"/>
              </c:ext>
            </c:extLst>
          </c:dPt>
          <c:dPt>
            <c:idx val="21"/>
            <c:marker>
              <c:symbol val="circle"/>
              <c:size val="7"/>
            </c:marker>
            <c:bubble3D val="0"/>
            <c:extLst>
              <c:ext xmlns:c16="http://schemas.microsoft.com/office/drawing/2014/chart" uri="{C3380CC4-5D6E-409C-BE32-E72D297353CC}">
                <c16:uniqueId val="{00000026-C710-4FBB-930E-02038CD5E4D0}"/>
              </c:ext>
            </c:extLst>
          </c:dPt>
          <c:dPt>
            <c:idx val="23"/>
            <c:marker>
              <c:symbol val="circle"/>
              <c:size val="7"/>
            </c:marker>
            <c:bubble3D val="0"/>
            <c:extLst>
              <c:ext xmlns:c16="http://schemas.microsoft.com/office/drawing/2014/chart" uri="{C3380CC4-5D6E-409C-BE32-E72D297353CC}">
                <c16:uniqueId val="{00000027-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extLst>
            <c:ext xmlns:c16="http://schemas.microsoft.com/office/drawing/2014/chart" uri="{C3380CC4-5D6E-409C-BE32-E72D297353CC}">
              <c16:uniqueId val="{00000028-C710-4FBB-930E-02038CD5E4D0}"/>
            </c:ext>
          </c:extLst>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extLst>
              <c:ext xmlns:c16="http://schemas.microsoft.com/office/drawing/2014/chart" uri="{C3380CC4-5D6E-409C-BE32-E72D297353CC}">
                <c16:uniqueId val="{00000029-C710-4FBB-930E-02038CD5E4D0}"/>
              </c:ext>
            </c:extLst>
          </c:dPt>
          <c:dPt>
            <c:idx val="2"/>
            <c:marker>
              <c:symbol val="circle"/>
              <c:size val="10"/>
            </c:marker>
            <c:bubble3D val="0"/>
            <c:extLst>
              <c:ext xmlns:c16="http://schemas.microsoft.com/office/drawing/2014/chart" uri="{C3380CC4-5D6E-409C-BE32-E72D297353CC}">
                <c16:uniqueId val="{0000002A-C710-4FBB-930E-02038CD5E4D0}"/>
              </c:ext>
            </c:extLst>
          </c:dPt>
          <c:dPt>
            <c:idx val="4"/>
            <c:marker>
              <c:symbol val="circle"/>
              <c:size val="10"/>
            </c:marker>
            <c:bubble3D val="0"/>
            <c:extLst>
              <c:ext xmlns:c16="http://schemas.microsoft.com/office/drawing/2014/chart" uri="{C3380CC4-5D6E-409C-BE32-E72D297353CC}">
                <c16:uniqueId val="{0000002B-C710-4FBB-930E-02038CD5E4D0}"/>
              </c:ext>
            </c:extLst>
          </c:dPt>
          <c:dPt>
            <c:idx val="6"/>
            <c:marker>
              <c:symbol val="circle"/>
              <c:size val="10"/>
            </c:marker>
            <c:bubble3D val="0"/>
            <c:extLst>
              <c:ext xmlns:c16="http://schemas.microsoft.com/office/drawing/2014/chart" uri="{C3380CC4-5D6E-409C-BE32-E72D297353CC}">
                <c16:uniqueId val="{0000002C-C710-4FBB-930E-02038CD5E4D0}"/>
              </c:ext>
            </c:extLst>
          </c:dPt>
          <c:dPt>
            <c:idx val="8"/>
            <c:marker>
              <c:symbol val="circle"/>
              <c:size val="10"/>
            </c:marker>
            <c:bubble3D val="0"/>
            <c:extLst>
              <c:ext xmlns:c16="http://schemas.microsoft.com/office/drawing/2014/chart" uri="{C3380CC4-5D6E-409C-BE32-E72D297353CC}">
                <c16:uniqueId val="{0000002D-C710-4FBB-930E-02038CD5E4D0}"/>
              </c:ext>
            </c:extLst>
          </c:dPt>
          <c:dPt>
            <c:idx val="10"/>
            <c:marker>
              <c:symbol val="circle"/>
              <c:size val="10"/>
            </c:marker>
            <c:bubble3D val="0"/>
            <c:extLst>
              <c:ext xmlns:c16="http://schemas.microsoft.com/office/drawing/2014/chart" uri="{C3380CC4-5D6E-409C-BE32-E72D297353CC}">
                <c16:uniqueId val="{0000002E-C710-4FBB-930E-02038CD5E4D0}"/>
              </c:ext>
            </c:extLst>
          </c:dPt>
          <c:dPt>
            <c:idx val="12"/>
            <c:marker>
              <c:symbol val="circle"/>
              <c:size val="10"/>
            </c:marker>
            <c:bubble3D val="0"/>
            <c:extLst>
              <c:ext xmlns:c16="http://schemas.microsoft.com/office/drawing/2014/chart" uri="{C3380CC4-5D6E-409C-BE32-E72D297353CC}">
                <c16:uniqueId val="{0000002F-C710-4FBB-930E-02038CD5E4D0}"/>
              </c:ext>
            </c:extLst>
          </c:dPt>
          <c:dPt>
            <c:idx val="14"/>
            <c:marker>
              <c:symbol val="circle"/>
              <c:size val="10"/>
            </c:marker>
            <c:bubble3D val="0"/>
            <c:extLst>
              <c:ext xmlns:c16="http://schemas.microsoft.com/office/drawing/2014/chart" uri="{C3380CC4-5D6E-409C-BE32-E72D297353CC}">
                <c16:uniqueId val="{00000030-C710-4FBB-930E-02038CD5E4D0}"/>
              </c:ext>
            </c:extLst>
          </c:dPt>
          <c:dPt>
            <c:idx val="16"/>
            <c:marker>
              <c:symbol val="circle"/>
              <c:size val="10"/>
            </c:marker>
            <c:bubble3D val="0"/>
            <c:extLst>
              <c:ext xmlns:c16="http://schemas.microsoft.com/office/drawing/2014/chart" uri="{C3380CC4-5D6E-409C-BE32-E72D297353CC}">
                <c16:uniqueId val="{00000031-C710-4FBB-930E-02038CD5E4D0}"/>
              </c:ext>
            </c:extLst>
          </c:dPt>
          <c:dPt>
            <c:idx val="18"/>
            <c:marker>
              <c:symbol val="circle"/>
              <c:size val="10"/>
            </c:marker>
            <c:bubble3D val="0"/>
            <c:extLst>
              <c:ext xmlns:c16="http://schemas.microsoft.com/office/drawing/2014/chart" uri="{C3380CC4-5D6E-409C-BE32-E72D297353CC}">
                <c16:uniqueId val="{00000032-C710-4FBB-930E-02038CD5E4D0}"/>
              </c:ext>
            </c:extLst>
          </c:dPt>
          <c:dPt>
            <c:idx val="20"/>
            <c:marker>
              <c:symbol val="circle"/>
              <c:size val="10"/>
            </c:marker>
            <c:bubble3D val="0"/>
            <c:extLst>
              <c:ext xmlns:c16="http://schemas.microsoft.com/office/drawing/2014/chart" uri="{C3380CC4-5D6E-409C-BE32-E72D297353CC}">
                <c16:uniqueId val="{00000033-C710-4FBB-930E-02038CD5E4D0}"/>
              </c:ext>
            </c:extLst>
          </c:dPt>
          <c:dPt>
            <c:idx val="22"/>
            <c:marker>
              <c:symbol val="circle"/>
              <c:size val="10"/>
            </c:marker>
            <c:bubble3D val="0"/>
            <c:extLst>
              <c:ext xmlns:c16="http://schemas.microsoft.com/office/drawing/2014/chart" uri="{C3380CC4-5D6E-409C-BE32-E72D297353CC}">
                <c16:uniqueId val="{00000034-C710-4FBB-930E-02038CD5E4D0}"/>
              </c:ext>
            </c:extLst>
          </c:dPt>
          <c:dPt>
            <c:idx val="24"/>
            <c:marker>
              <c:symbol val="circle"/>
              <c:size val="10"/>
            </c:marker>
            <c:bubble3D val="0"/>
            <c:extLst>
              <c:ext xmlns:c16="http://schemas.microsoft.com/office/drawing/2014/chart" uri="{C3380CC4-5D6E-409C-BE32-E72D297353CC}">
                <c16:uniqueId val="{00000035-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extLst>
            <c:ext xmlns:c16="http://schemas.microsoft.com/office/drawing/2014/chart" uri="{C3380CC4-5D6E-409C-BE32-E72D297353CC}">
              <c16:uniqueId val="{00000036-C710-4FBB-930E-02038CD5E4D0}"/>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7-C710-4FBB-930E-02038CD5E4D0}"/>
              </c:ext>
            </c:extLst>
          </c:dPt>
          <c:dPt>
            <c:idx val="3"/>
            <c:marker>
              <c:symbol val="circle"/>
              <c:size val="7"/>
            </c:marker>
            <c:bubble3D val="0"/>
            <c:extLst>
              <c:ext xmlns:c16="http://schemas.microsoft.com/office/drawing/2014/chart" uri="{C3380CC4-5D6E-409C-BE32-E72D297353CC}">
                <c16:uniqueId val="{00000038-C710-4FBB-930E-02038CD5E4D0}"/>
              </c:ext>
            </c:extLst>
          </c:dPt>
          <c:dPt>
            <c:idx val="5"/>
            <c:marker>
              <c:symbol val="circle"/>
              <c:size val="7"/>
            </c:marker>
            <c:bubble3D val="0"/>
            <c:extLst>
              <c:ext xmlns:c16="http://schemas.microsoft.com/office/drawing/2014/chart" uri="{C3380CC4-5D6E-409C-BE32-E72D297353CC}">
                <c16:uniqueId val="{00000039-C710-4FBB-930E-02038CD5E4D0}"/>
              </c:ext>
            </c:extLst>
          </c:dPt>
          <c:dPt>
            <c:idx val="7"/>
            <c:marker>
              <c:symbol val="circle"/>
              <c:size val="7"/>
            </c:marker>
            <c:bubble3D val="0"/>
            <c:extLst>
              <c:ext xmlns:c16="http://schemas.microsoft.com/office/drawing/2014/chart" uri="{C3380CC4-5D6E-409C-BE32-E72D297353CC}">
                <c16:uniqueId val="{0000003A-C710-4FBB-930E-02038CD5E4D0}"/>
              </c:ext>
            </c:extLst>
          </c:dPt>
          <c:dPt>
            <c:idx val="9"/>
            <c:marker>
              <c:symbol val="circle"/>
              <c:size val="7"/>
            </c:marker>
            <c:bubble3D val="0"/>
            <c:extLst>
              <c:ext xmlns:c16="http://schemas.microsoft.com/office/drawing/2014/chart" uri="{C3380CC4-5D6E-409C-BE32-E72D297353CC}">
                <c16:uniqueId val="{0000003B-C710-4FBB-930E-02038CD5E4D0}"/>
              </c:ext>
            </c:extLst>
          </c:dPt>
          <c:dPt>
            <c:idx val="11"/>
            <c:marker>
              <c:symbol val="circle"/>
              <c:size val="7"/>
            </c:marker>
            <c:bubble3D val="0"/>
            <c:extLst>
              <c:ext xmlns:c16="http://schemas.microsoft.com/office/drawing/2014/chart" uri="{C3380CC4-5D6E-409C-BE32-E72D297353CC}">
                <c16:uniqueId val="{0000003C-C710-4FBB-930E-02038CD5E4D0}"/>
              </c:ext>
            </c:extLst>
          </c:dPt>
          <c:dPt>
            <c:idx val="13"/>
            <c:marker>
              <c:symbol val="circle"/>
              <c:size val="7"/>
            </c:marker>
            <c:bubble3D val="0"/>
            <c:extLst>
              <c:ext xmlns:c16="http://schemas.microsoft.com/office/drawing/2014/chart" uri="{C3380CC4-5D6E-409C-BE32-E72D297353CC}">
                <c16:uniqueId val="{0000003D-C710-4FBB-930E-02038CD5E4D0}"/>
              </c:ext>
            </c:extLst>
          </c:dPt>
          <c:dPt>
            <c:idx val="15"/>
            <c:marker>
              <c:symbol val="circle"/>
              <c:size val="7"/>
            </c:marker>
            <c:bubble3D val="0"/>
            <c:extLst>
              <c:ext xmlns:c16="http://schemas.microsoft.com/office/drawing/2014/chart" uri="{C3380CC4-5D6E-409C-BE32-E72D297353CC}">
                <c16:uniqueId val="{0000003E-C710-4FBB-930E-02038CD5E4D0}"/>
              </c:ext>
            </c:extLst>
          </c:dPt>
          <c:dPt>
            <c:idx val="17"/>
            <c:marker>
              <c:symbol val="circle"/>
              <c:size val="7"/>
            </c:marker>
            <c:bubble3D val="0"/>
            <c:extLst>
              <c:ext xmlns:c16="http://schemas.microsoft.com/office/drawing/2014/chart" uri="{C3380CC4-5D6E-409C-BE32-E72D297353CC}">
                <c16:uniqueId val="{0000003F-C710-4FBB-930E-02038CD5E4D0}"/>
              </c:ext>
            </c:extLst>
          </c:dPt>
          <c:dPt>
            <c:idx val="19"/>
            <c:marker>
              <c:symbol val="circle"/>
              <c:size val="7"/>
            </c:marker>
            <c:bubble3D val="0"/>
            <c:extLst>
              <c:ext xmlns:c16="http://schemas.microsoft.com/office/drawing/2014/chart" uri="{C3380CC4-5D6E-409C-BE32-E72D297353CC}">
                <c16:uniqueId val="{00000040-C710-4FBB-930E-02038CD5E4D0}"/>
              </c:ext>
            </c:extLst>
          </c:dPt>
          <c:dPt>
            <c:idx val="21"/>
            <c:marker>
              <c:symbol val="circle"/>
              <c:size val="7"/>
            </c:marker>
            <c:bubble3D val="0"/>
            <c:extLst>
              <c:ext xmlns:c16="http://schemas.microsoft.com/office/drawing/2014/chart" uri="{C3380CC4-5D6E-409C-BE32-E72D297353CC}">
                <c16:uniqueId val="{00000041-C710-4FBB-930E-02038CD5E4D0}"/>
              </c:ext>
            </c:extLst>
          </c:dPt>
          <c:dPt>
            <c:idx val="23"/>
            <c:marker>
              <c:symbol val="circle"/>
              <c:size val="7"/>
            </c:marker>
            <c:bubble3D val="0"/>
            <c:extLst>
              <c:ext xmlns:c16="http://schemas.microsoft.com/office/drawing/2014/chart" uri="{C3380CC4-5D6E-409C-BE32-E72D297353CC}">
                <c16:uniqueId val="{00000042-C710-4FBB-930E-02038CD5E4D0}"/>
              </c:ext>
            </c:extLst>
          </c:dPt>
          <c:dLbls>
            <c:dLbl>
              <c:idx val="1"/>
              <c:delete val="1"/>
              <c:extLst>
                <c:ext xmlns:c15="http://schemas.microsoft.com/office/drawing/2012/chart" uri="{CE6537A1-D6FC-4f65-9D91-7224C49458BB}"/>
                <c:ext xmlns:c16="http://schemas.microsoft.com/office/drawing/2014/chart" uri="{C3380CC4-5D6E-409C-BE32-E72D297353CC}">
                  <c16:uniqueId val="{00000037-C710-4FBB-930E-02038CD5E4D0}"/>
                </c:ext>
              </c:extLst>
            </c:dLbl>
            <c:dLbl>
              <c:idx val="3"/>
              <c:delete val="1"/>
              <c:extLst>
                <c:ext xmlns:c15="http://schemas.microsoft.com/office/drawing/2012/chart" uri="{CE6537A1-D6FC-4f65-9D91-7224C49458BB}"/>
                <c:ext xmlns:c16="http://schemas.microsoft.com/office/drawing/2014/chart" uri="{C3380CC4-5D6E-409C-BE32-E72D297353CC}">
                  <c16:uniqueId val="{00000038-C710-4FBB-930E-02038CD5E4D0}"/>
                </c:ext>
              </c:extLst>
            </c:dLbl>
            <c:dLbl>
              <c:idx val="5"/>
              <c:delete val="1"/>
              <c:extLst>
                <c:ext xmlns:c15="http://schemas.microsoft.com/office/drawing/2012/chart" uri="{CE6537A1-D6FC-4f65-9D91-7224C49458BB}"/>
                <c:ext xmlns:c16="http://schemas.microsoft.com/office/drawing/2014/chart" uri="{C3380CC4-5D6E-409C-BE32-E72D297353CC}">
                  <c16:uniqueId val="{00000039-C710-4FBB-930E-02038CD5E4D0}"/>
                </c:ext>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C710-4FBB-930E-02038CD5E4D0}"/>
                </c:ext>
              </c:extLst>
            </c:dLbl>
            <c:dLbl>
              <c:idx val="7"/>
              <c:delete val="1"/>
              <c:extLst>
                <c:ext xmlns:c15="http://schemas.microsoft.com/office/drawing/2012/chart" uri="{CE6537A1-D6FC-4f65-9D91-7224C49458BB}"/>
                <c:ext xmlns:c16="http://schemas.microsoft.com/office/drawing/2014/chart" uri="{C3380CC4-5D6E-409C-BE32-E72D297353CC}">
                  <c16:uniqueId val="{0000003A-C710-4FBB-930E-02038CD5E4D0}"/>
                </c:ext>
              </c:extLst>
            </c:dLbl>
            <c:dLbl>
              <c:idx val="9"/>
              <c:delete val="1"/>
              <c:extLst>
                <c:ext xmlns:c15="http://schemas.microsoft.com/office/drawing/2012/chart" uri="{CE6537A1-D6FC-4f65-9D91-7224C49458BB}"/>
                <c:ext xmlns:c16="http://schemas.microsoft.com/office/drawing/2014/chart" uri="{C3380CC4-5D6E-409C-BE32-E72D297353CC}">
                  <c16:uniqueId val="{0000003B-C710-4FBB-930E-02038CD5E4D0}"/>
                </c:ext>
              </c:extLst>
            </c:dLbl>
            <c:dLbl>
              <c:idx val="11"/>
              <c:delete val="1"/>
              <c:extLst>
                <c:ext xmlns:c15="http://schemas.microsoft.com/office/drawing/2012/chart" uri="{CE6537A1-D6FC-4f65-9D91-7224C49458BB}"/>
                <c:ext xmlns:c16="http://schemas.microsoft.com/office/drawing/2014/chart" uri="{C3380CC4-5D6E-409C-BE32-E72D297353CC}">
                  <c16:uniqueId val="{0000003C-C710-4FBB-930E-02038CD5E4D0}"/>
                </c:ext>
              </c:extLst>
            </c:dLbl>
            <c:dLbl>
              <c:idx val="13"/>
              <c:delete val="1"/>
              <c:extLst>
                <c:ext xmlns:c15="http://schemas.microsoft.com/office/drawing/2012/chart" uri="{CE6537A1-D6FC-4f65-9D91-7224C49458BB}"/>
                <c:ext xmlns:c16="http://schemas.microsoft.com/office/drawing/2014/chart" uri="{C3380CC4-5D6E-409C-BE32-E72D297353CC}">
                  <c16:uniqueId val="{0000003D-C710-4FBB-930E-02038CD5E4D0}"/>
                </c:ext>
              </c:extLst>
            </c:dLbl>
            <c:dLbl>
              <c:idx val="15"/>
              <c:delete val="1"/>
              <c:extLst>
                <c:ext xmlns:c15="http://schemas.microsoft.com/office/drawing/2012/chart" uri="{CE6537A1-D6FC-4f65-9D91-7224C49458BB}"/>
                <c:ext xmlns:c16="http://schemas.microsoft.com/office/drawing/2014/chart" uri="{C3380CC4-5D6E-409C-BE32-E72D297353CC}">
                  <c16:uniqueId val="{0000003E-C710-4FBB-930E-02038CD5E4D0}"/>
                </c:ext>
              </c:extLst>
            </c:dLbl>
            <c:dLbl>
              <c:idx val="17"/>
              <c:delete val="1"/>
              <c:extLst>
                <c:ext xmlns:c15="http://schemas.microsoft.com/office/drawing/2012/chart" uri="{CE6537A1-D6FC-4f65-9D91-7224C49458BB}"/>
                <c:ext xmlns:c16="http://schemas.microsoft.com/office/drawing/2014/chart" uri="{C3380CC4-5D6E-409C-BE32-E72D297353CC}">
                  <c16:uniqueId val="{0000003F-C710-4FBB-930E-02038CD5E4D0}"/>
                </c:ext>
              </c:extLst>
            </c:dLbl>
            <c:dLbl>
              <c:idx val="19"/>
              <c:delete val="1"/>
              <c:extLst>
                <c:ext xmlns:c15="http://schemas.microsoft.com/office/drawing/2012/chart" uri="{CE6537A1-D6FC-4f65-9D91-7224C49458BB}"/>
                <c:ext xmlns:c16="http://schemas.microsoft.com/office/drawing/2014/chart" uri="{C3380CC4-5D6E-409C-BE32-E72D297353CC}">
                  <c16:uniqueId val="{00000040-C710-4FBB-930E-02038CD5E4D0}"/>
                </c:ext>
              </c:extLst>
            </c:dLbl>
            <c:dLbl>
              <c:idx val="21"/>
              <c:delete val="1"/>
              <c:extLst>
                <c:ext xmlns:c15="http://schemas.microsoft.com/office/drawing/2012/chart" uri="{CE6537A1-D6FC-4f65-9D91-7224C49458BB}"/>
                <c:ext xmlns:c16="http://schemas.microsoft.com/office/drawing/2014/chart" uri="{C3380CC4-5D6E-409C-BE32-E72D297353CC}">
                  <c16:uniqueId val="{00000041-C710-4FBB-930E-02038CD5E4D0}"/>
                </c:ext>
              </c:extLst>
            </c:dLbl>
            <c:dLbl>
              <c:idx val="23"/>
              <c:delete val="1"/>
              <c:extLst>
                <c:ext xmlns:c15="http://schemas.microsoft.com/office/drawing/2012/chart" uri="{CE6537A1-D6FC-4f65-9D91-7224C49458BB}"/>
                <c:ext xmlns:c16="http://schemas.microsoft.com/office/drawing/2014/chart" uri="{C3380CC4-5D6E-409C-BE32-E72D297353CC}">
                  <c16:uniqueId val="{00000042-C710-4FBB-930E-02038CD5E4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-4.33</c:v>
                </c:pt>
                <c:pt idx="3">
                  <c:v>4.05</c:v>
                </c:pt>
                <c:pt idx="4">
                  <c:v>1.68</c:v>
                </c:pt>
                <c:pt idx="5">
                  <c:v>2.56</c:v>
                </c:pt>
                <c:pt idx="6">
                  <c:v>3.48</c:v>
                </c:pt>
                <c:pt idx="7">
                  <c:v>2.44</c:v>
                </c:pt>
                <c:pt idx="8">
                  <c:v>6.53</c:v>
                </c:pt>
                <c:pt idx="9">
                  <c:v>5.96</c:v>
                </c:pt>
                <c:pt idx="10">
                  <c:v>4.38</c:v>
                </c:pt>
                <c:pt idx="11">
                  <c:v>3.8</c:v>
                </c:pt>
                <c:pt idx="12">
                  <c:v>3.84</c:v>
                </c:pt>
                <c:pt idx="13">
                  <c:v>4.5199999999999996</c:v>
                </c:pt>
                <c:pt idx="14">
                  <c:v>4.76</c:v>
                </c:pt>
                <c:pt idx="15">
                  <c:v>4.1100000000000003</c:v>
                </c:pt>
                <c:pt idx="16">
                  <c:v>3.04</c:v>
                </c:pt>
              </c:numCache>
            </c:numRef>
          </c:val>
          <c:smooth val="0"/>
          <c:extLst>
            <c:ext xmlns:c16="http://schemas.microsoft.com/office/drawing/2014/chart" uri="{C3380CC4-5D6E-409C-BE32-E72D297353CC}">
              <c16:uniqueId val="{00000044-C710-4FBB-930E-02038CD5E4D0}"/>
            </c:ext>
          </c:extLst>
        </c:ser>
        <c:dLbls>
          <c:showLegendKey val="0"/>
          <c:showVal val="0"/>
          <c:showCatName val="0"/>
          <c:showSerName val="0"/>
          <c:showPercent val="0"/>
          <c:showBubbleSize val="0"/>
        </c:dLbls>
        <c:marker val="1"/>
        <c:smooth val="0"/>
        <c:axId val="573491768"/>
        <c:axId val="573502744"/>
      </c:lineChart>
      <c:catAx>
        <c:axId val="573491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3502744"/>
        <c:crosses val="autoZero"/>
        <c:auto val="1"/>
        <c:lblAlgn val="ctr"/>
        <c:lblOffset val="100"/>
        <c:tickLblSkip val="1"/>
        <c:tickMarkSkip val="1"/>
        <c:noMultiLvlLbl val="0"/>
      </c:catAx>
      <c:valAx>
        <c:axId val="573502744"/>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49176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9261-449F-B051-78DE483E729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9261-449F-B051-78DE483E729B}"/>
              </c:ext>
            </c:extLst>
          </c:dPt>
          <c:dPt>
            <c:idx val="3"/>
            <c:marker>
              <c:symbol val="circle"/>
              <c:size val="7"/>
            </c:marker>
            <c:bubble3D val="0"/>
            <c:extLst>
              <c:ext xmlns:c16="http://schemas.microsoft.com/office/drawing/2014/chart" uri="{C3380CC4-5D6E-409C-BE32-E72D297353CC}">
                <c16:uniqueId val="{00000002-9261-449F-B051-78DE483E729B}"/>
              </c:ext>
            </c:extLst>
          </c:dPt>
          <c:dPt>
            <c:idx val="5"/>
            <c:marker>
              <c:symbol val="circle"/>
              <c:size val="7"/>
            </c:marker>
            <c:bubble3D val="0"/>
            <c:extLst>
              <c:ext xmlns:c16="http://schemas.microsoft.com/office/drawing/2014/chart" uri="{C3380CC4-5D6E-409C-BE32-E72D297353CC}">
                <c16:uniqueId val="{00000003-9261-449F-B051-78DE483E729B}"/>
              </c:ext>
            </c:extLst>
          </c:dPt>
          <c:dPt>
            <c:idx val="7"/>
            <c:marker>
              <c:symbol val="circle"/>
              <c:size val="7"/>
            </c:marker>
            <c:bubble3D val="0"/>
            <c:extLst>
              <c:ext xmlns:c16="http://schemas.microsoft.com/office/drawing/2014/chart" uri="{C3380CC4-5D6E-409C-BE32-E72D297353CC}">
                <c16:uniqueId val="{00000004-9261-449F-B051-78DE483E729B}"/>
              </c:ext>
            </c:extLst>
          </c:dPt>
          <c:dPt>
            <c:idx val="9"/>
            <c:marker>
              <c:symbol val="circle"/>
              <c:size val="7"/>
            </c:marker>
            <c:bubble3D val="0"/>
            <c:extLst>
              <c:ext xmlns:c16="http://schemas.microsoft.com/office/drawing/2014/chart" uri="{C3380CC4-5D6E-409C-BE32-E72D297353CC}">
                <c16:uniqueId val="{00000005-9261-449F-B051-78DE483E729B}"/>
              </c:ext>
            </c:extLst>
          </c:dPt>
          <c:dPt>
            <c:idx val="11"/>
            <c:marker>
              <c:symbol val="circle"/>
              <c:size val="7"/>
            </c:marker>
            <c:bubble3D val="0"/>
            <c:extLst>
              <c:ext xmlns:c16="http://schemas.microsoft.com/office/drawing/2014/chart" uri="{C3380CC4-5D6E-409C-BE32-E72D297353CC}">
                <c16:uniqueId val="{00000006-9261-449F-B051-78DE483E729B}"/>
              </c:ext>
            </c:extLst>
          </c:dPt>
          <c:dPt>
            <c:idx val="13"/>
            <c:marker>
              <c:symbol val="circle"/>
              <c:size val="7"/>
            </c:marker>
            <c:bubble3D val="0"/>
            <c:extLst>
              <c:ext xmlns:c16="http://schemas.microsoft.com/office/drawing/2014/chart" uri="{C3380CC4-5D6E-409C-BE32-E72D297353CC}">
                <c16:uniqueId val="{00000007-9261-449F-B051-78DE483E729B}"/>
              </c:ext>
            </c:extLst>
          </c:dPt>
          <c:dPt>
            <c:idx val="15"/>
            <c:marker>
              <c:symbol val="circle"/>
              <c:size val="7"/>
            </c:marker>
            <c:bubble3D val="0"/>
            <c:extLst>
              <c:ext xmlns:c16="http://schemas.microsoft.com/office/drawing/2014/chart" uri="{C3380CC4-5D6E-409C-BE32-E72D297353CC}">
                <c16:uniqueId val="{00000008-9261-449F-B051-78DE483E729B}"/>
              </c:ext>
            </c:extLst>
          </c:dPt>
          <c:dPt>
            <c:idx val="17"/>
            <c:marker>
              <c:symbol val="circle"/>
              <c:size val="7"/>
            </c:marker>
            <c:bubble3D val="0"/>
            <c:extLst>
              <c:ext xmlns:c16="http://schemas.microsoft.com/office/drawing/2014/chart" uri="{C3380CC4-5D6E-409C-BE32-E72D297353CC}">
                <c16:uniqueId val="{00000009-9261-449F-B051-78DE483E729B}"/>
              </c:ext>
            </c:extLst>
          </c:dPt>
          <c:dPt>
            <c:idx val="19"/>
            <c:marker>
              <c:symbol val="circle"/>
              <c:size val="7"/>
            </c:marker>
            <c:bubble3D val="0"/>
            <c:extLst>
              <c:ext xmlns:c16="http://schemas.microsoft.com/office/drawing/2014/chart" uri="{C3380CC4-5D6E-409C-BE32-E72D297353CC}">
                <c16:uniqueId val="{0000000A-9261-449F-B051-78DE483E729B}"/>
              </c:ext>
            </c:extLst>
          </c:dPt>
          <c:dPt>
            <c:idx val="21"/>
            <c:marker>
              <c:symbol val="circle"/>
              <c:size val="7"/>
            </c:marker>
            <c:bubble3D val="0"/>
            <c:extLst>
              <c:ext xmlns:c16="http://schemas.microsoft.com/office/drawing/2014/chart" uri="{C3380CC4-5D6E-409C-BE32-E72D297353CC}">
                <c16:uniqueId val="{0000000B-9261-449F-B051-78DE483E729B}"/>
              </c:ext>
            </c:extLst>
          </c:dPt>
          <c:dPt>
            <c:idx val="23"/>
            <c:marker>
              <c:symbol val="circle"/>
              <c:size val="7"/>
            </c:marker>
            <c:bubble3D val="0"/>
            <c:extLst>
              <c:ext xmlns:c16="http://schemas.microsoft.com/office/drawing/2014/chart" uri="{C3380CC4-5D6E-409C-BE32-E72D297353CC}">
                <c16:uniqueId val="{0000000C-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extLst>
            <c:ext xmlns:c16="http://schemas.microsoft.com/office/drawing/2014/chart" uri="{C3380CC4-5D6E-409C-BE32-E72D297353CC}">
              <c16:uniqueId val="{0000000D-9261-449F-B051-78DE483E729B}"/>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extLst>
              <c:ext xmlns:c16="http://schemas.microsoft.com/office/drawing/2014/chart" uri="{C3380CC4-5D6E-409C-BE32-E72D297353CC}">
                <c16:uniqueId val="{0000000E-9261-449F-B051-78DE483E729B}"/>
              </c:ext>
            </c:extLst>
          </c:dPt>
          <c:dPt>
            <c:idx val="3"/>
            <c:marker>
              <c:symbol val="circle"/>
              <c:size val="7"/>
            </c:marker>
            <c:bubble3D val="0"/>
            <c:extLst>
              <c:ext xmlns:c16="http://schemas.microsoft.com/office/drawing/2014/chart" uri="{C3380CC4-5D6E-409C-BE32-E72D297353CC}">
                <c16:uniqueId val="{0000000F-9261-449F-B051-78DE483E729B}"/>
              </c:ext>
            </c:extLst>
          </c:dPt>
          <c:dPt>
            <c:idx val="5"/>
            <c:marker>
              <c:symbol val="circle"/>
              <c:size val="7"/>
            </c:marker>
            <c:bubble3D val="0"/>
            <c:extLst>
              <c:ext xmlns:c16="http://schemas.microsoft.com/office/drawing/2014/chart" uri="{C3380CC4-5D6E-409C-BE32-E72D297353CC}">
                <c16:uniqueId val="{00000010-9261-449F-B051-78DE483E729B}"/>
              </c:ext>
            </c:extLst>
          </c:dPt>
          <c:dPt>
            <c:idx val="7"/>
            <c:marker>
              <c:symbol val="circle"/>
              <c:size val="7"/>
            </c:marker>
            <c:bubble3D val="0"/>
            <c:extLst>
              <c:ext xmlns:c16="http://schemas.microsoft.com/office/drawing/2014/chart" uri="{C3380CC4-5D6E-409C-BE32-E72D297353CC}">
                <c16:uniqueId val="{00000011-9261-449F-B051-78DE483E729B}"/>
              </c:ext>
            </c:extLst>
          </c:dPt>
          <c:dPt>
            <c:idx val="9"/>
            <c:marker>
              <c:symbol val="circle"/>
              <c:size val="7"/>
            </c:marker>
            <c:bubble3D val="0"/>
            <c:extLst>
              <c:ext xmlns:c16="http://schemas.microsoft.com/office/drawing/2014/chart" uri="{C3380CC4-5D6E-409C-BE32-E72D297353CC}">
                <c16:uniqueId val="{00000012-9261-449F-B051-78DE483E729B}"/>
              </c:ext>
            </c:extLst>
          </c:dPt>
          <c:dPt>
            <c:idx val="11"/>
            <c:marker>
              <c:symbol val="circle"/>
              <c:size val="7"/>
            </c:marker>
            <c:bubble3D val="0"/>
            <c:extLst>
              <c:ext xmlns:c16="http://schemas.microsoft.com/office/drawing/2014/chart" uri="{C3380CC4-5D6E-409C-BE32-E72D297353CC}">
                <c16:uniqueId val="{00000013-9261-449F-B051-78DE483E729B}"/>
              </c:ext>
            </c:extLst>
          </c:dPt>
          <c:dPt>
            <c:idx val="13"/>
            <c:marker>
              <c:symbol val="circle"/>
              <c:size val="7"/>
            </c:marker>
            <c:bubble3D val="0"/>
            <c:extLst>
              <c:ext xmlns:c16="http://schemas.microsoft.com/office/drawing/2014/chart" uri="{C3380CC4-5D6E-409C-BE32-E72D297353CC}">
                <c16:uniqueId val="{00000014-9261-449F-B051-78DE483E729B}"/>
              </c:ext>
            </c:extLst>
          </c:dPt>
          <c:dPt>
            <c:idx val="15"/>
            <c:marker>
              <c:symbol val="circle"/>
              <c:size val="7"/>
            </c:marker>
            <c:bubble3D val="0"/>
            <c:extLst>
              <c:ext xmlns:c16="http://schemas.microsoft.com/office/drawing/2014/chart" uri="{C3380CC4-5D6E-409C-BE32-E72D297353CC}">
                <c16:uniqueId val="{00000015-9261-449F-B051-78DE483E729B}"/>
              </c:ext>
            </c:extLst>
          </c:dPt>
          <c:dPt>
            <c:idx val="17"/>
            <c:marker>
              <c:symbol val="circle"/>
              <c:size val="7"/>
            </c:marker>
            <c:bubble3D val="0"/>
            <c:extLst>
              <c:ext xmlns:c16="http://schemas.microsoft.com/office/drawing/2014/chart" uri="{C3380CC4-5D6E-409C-BE32-E72D297353CC}">
                <c16:uniqueId val="{00000016-9261-449F-B051-78DE483E729B}"/>
              </c:ext>
            </c:extLst>
          </c:dPt>
          <c:dPt>
            <c:idx val="19"/>
            <c:marker>
              <c:symbol val="circle"/>
              <c:size val="7"/>
            </c:marker>
            <c:bubble3D val="0"/>
            <c:extLst>
              <c:ext xmlns:c16="http://schemas.microsoft.com/office/drawing/2014/chart" uri="{C3380CC4-5D6E-409C-BE32-E72D297353CC}">
                <c16:uniqueId val="{00000017-9261-449F-B051-78DE483E729B}"/>
              </c:ext>
            </c:extLst>
          </c:dPt>
          <c:dPt>
            <c:idx val="21"/>
            <c:marker>
              <c:symbol val="circle"/>
              <c:size val="7"/>
            </c:marker>
            <c:bubble3D val="0"/>
            <c:extLst>
              <c:ext xmlns:c16="http://schemas.microsoft.com/office/drawing/2014/chart" uri="{C3380CC4-5D6E-409C-BE32-E72D297353CC}">
                <c16:uniqueId val="{00000018-9261-449F-B051-78DE483E729B}"/>
              </c:ext>
            </c:extLst>
          </c:dPt>
          <c:dPt>
            <c:idx val="23"/>
            <c:marker>
              <c:symbol val="circle"/>
              <c:size val="7"/>
            </c:marker>
            <c:bubble3D val="0"/>
            <c:extLst>
              <c:ext xmlns:c16="http://schemas.microsoft.com/office/drawing/2014/chart" uri="{C3380CC4-5D6E-409C-BE32-E72D297353CC}">
                <c16:uniqueId val="{00000019-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extLst>
            <c:ext xmlns:c16="http://schemas.microsoft.com/office/drawing/2014/chart" uri="{C3380CC4-5D6E-409C-BE32-E72D297353CC}">
              <c16:uniqueId val="{0000001A-9261-449F-B051-78DE483E729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9261-449F-B051-78DE483E729B}"/>
              </c:ext>
            </c:extLst>
          </c:dPt>
          <c:dPt>
            <c:idx val="3"/>
            <c:marker>
              <c:symbol val="circle"/>
              <c:size val="7"/>
            </c:marker>
            <c:bubble3D val="0"/>
            <c:extLst>
              <c:ext xmlns:c16="http://schemas.microsoft.com/office/drawing/2014/chart" uri="{C3380CC4-5D6E-409C-BE32-E72D297353CC}">
                <c16:uniqueId val="{0000001C-9261-449F-B051-78DE483E729B}"/>
              </c:ext>
            </c:extLst>
          </c:dPt>
          <c:dPt>
            <c:idx val="5"/>
            <c:marker>
              <c:symbol val="circle"/>
              <c:size val="7"/>
            </c:marker>
            <c:bubble3D val="0"/>
            <c:extLst>
              <c:ext xmlns:c16="http://schemas.microsoft.com/office/drawing/2014/chart" uri="{C3380CC4-5D6E-409C-BE32-E72D297353CC}">
                <c16:uniqueId val="{0000001D-9261-449F-B051-78DE483E729B}"/>
              </c:ext>
            </c:extLst>
          </c:dPt>
          <c:dPt>
            <c:idx val="7"/>
            <c:marker>
              <c:symbol val="circle"/>
              <c:size val="7"/>
            </c:marker>
            <c:bubble3D val="0"/>
            <c:extLst>
              <c:ext xmlns:c16="http://schemas.microsoft.com/office/drawing/2014/chart" uri="{C3380CC4-5D6E-409C-BE32-E72D297353CC}">
                <c16:uniqueId val="{0000001E-9261-449F-B051-78DE483E729B}"/>
              </c:ext>
            </c:extLst>
          </c:dPt>
          <c:dPt>
            <c:idx val="9"/>
            <c:marker>
              <c:symbol val="circle"/>
              <c:size val="7"/>
            </c:marker>
            <c:bubble3D val="0"/>
            <c:extLst>
              <c:ext xmlns:c16="http://schemas.microsoft.com/office/drawing/2014/chart" uri="{C3380CC4-5D6E-409C-BE32-E72D297353CC}">
                <c16:uniqueId val="{0000001F-9261-449F-B051-78DE483E729B}"/>
              </c:ext>
            </c:extLst>
          </c:dPt>
          <c:dPt>
            <c:idx val="11"/>
            <c:marker>
              <c:symbol val="circle"/>
              <c:size val="7"/>
            </c:marker>
            <c:bubble3D val="0"/>
            <c:extLst>
              <c:ext xmlns:c16="http://schemas.microsoft.com/office/drawing/2014/chart" uri="{C3380CC4-5D6E-409C-BE32-E72D297353CC}">
                <c16:uniqueId val="{00000020-9261-449F-B051-78DE483E729B}"/>
              </c:ext>
            </c:extLst>
          </c:dPt>
          <c:dPt>
            <c:idx val="13"/>
            <c:marker>
              <c:symbol val="circle"/>
              <c:size val="7"/>
            </c:marker>
            <c:bubble3D val="0"/>
            <c:extLst>
              <c:ext xmlns:c16="http://schemas.microsoft.com/office/drawing/2014/chart" uri="{C3380CC4-5D6E-409C-BE32-E72D297353CC}">
                <c16:uniqueId val="{00000021-9261-449F-B051-78DE483E729B}"/>
              </c:ext>
            </c:extLst>
          </c:dPt>
          <c:dPt>
            <c:idx val="15"/>
            <c:marker>
              <c:symbol val="circle"/>
              <c:size val="7"/>
            </c:marker>
            <c:bubble3D val="0"/>
            <c:extLst>
              <c:ext xmlns:c16="http://schemas.microsoft.com/office/drawing/2014/chart" uri="{C3380CC4-5D6E-409C-BE32-E72D297353CC}">
                <c16:uniqueId val="{00000022-9261-449F-B051-78DE483E729B}"/>
              </c:ext>
            </c:extLst>
          </c:dPt>
          <c:dPt>
            <c:idx val="17"/>
            <c:marker>
              <c:symbol val="circle"/>
              <c:size val="7"/>
            </c:marker>
            <c:bubble3D val="0"/>
            <c:extLst>
              <c:ext xmlns:c16="http://schemas.microsoft.com/office/drawing/2014/chart" uri="{C3380CC4-5D6E-409C-BE32-E72D297353CC}">
                <c16:uniqueId val="{00000023-9261-449F-B051-78DE483E729B}"/>
              </c:ext>
            </c:extLst>
          </c:dPt>
          <c:dPt>
            <c:idx val="19"/>
            <c:marker>
              <c:symbol val="circle"/>
              <c:size val="7"/>
            </c:marker>
            <c:bubble3D val="0"/>
            <c:extLst>
              <c:ext xmlns:c16="http://schemas.microsoft.com/office/drawing/2014/chart" uri="{C3380CC4-5D6E-409C-BE32-E72D297353CC}">
                <c16:uniqueId val="{00000024-9261-449F-B051-78DE483E729B}"/>
              </c:ext>
            </c:extLst>
          </c:dPt>
          <c:dPt>
            <c:idx val="21"/>
            <c:marker>
              <c:symbol val="circle"/>
              <c:size val="7"/>
            </c:marker>
            <c:bubble3D val="0"/>
            <c:extLst>
              <c:ext xmlns:c16="http://schemas.microsoft.com/office/drawing/2014/chart" uri="{C3380CC4-5D6E-409C-BE32-E72D297353CC}">
                <c16:uniqueId val="{00000025-9261-449F-B051-78DE483E729B}"/>
              </c:ext>
            </c:extLst>
          </c:dPt>
          <c:dPt>
            <c:idx val="23"/>
            <c:marker>
              <c:symbol val="circle"/>
              <c:size val="7"/>
            </c:marker>
            <c:bubble3D val="0"/>
            <c:extLst>
              <c:ext xmlns:c16="http://schemas.microsoft.com/office/drawing/2014/chart" uri="{C3380CC4-5D6E-409C-BE32-E72D297353CC}">
                <c16:uniqueId val="{00000026-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extLst>
            <c:ext xmlns:c16="http://schemas.microsoft.com/office/drawing/2014/chart" uri="{C3380CC4-5D6E-409C-BE32-E72D297353CC}">
              <c16:uniqueId val="{00000027-9261-449F-B051-78DE483E729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9261-449F-B051-78DE483E729B}"/>
              </c:ext>
            </c:extLst>
          </c:dPt>
          <c:dPt>
            <c:idx val="3"/>
            <c:marker>
              <c:symbol val="circle"/>
              <c:size val="7"/>
            </c:marker>
            <c:bubble3D val="0"/>
            <c:extLst>
              <c:ext xmlns:c16="http://schemas.microsoft.com/office/drawing/2014/chart" uri="{C3380CC4-5D6E-409C-BE32-E72D297353CC}">
                <c16:uniqueId val="{00000029-9261-449F-B051-78DE483E729B}"/>
              </c:ext>
            </c:extLst>
          </c:dPt>
          <c:dPt>
            <c:idx val="5"/>
            <c:marker>
              <c:symbol val="circle"/>
              <c:size val="7"/>
            </c:marker>
            <c:bubble3D val="0"/>
            <c:extLst>
              <c:ext xmlns:c16="http://schemas.microsoft.com/office/drawing/2014/chart" uri="{C3380CC4-5D6E-409C-BE32-E72D297353CC}">
                <c16:uniqueId val="{0000002A-9261-449F-B051-78DE483E729B}"/>
              </c:ext>
            </c:extLst>
          </c:dPt>
          <c:dPt>
            <c:idx val="7"/>
            <c:marker>
              <c:symbol val="circle"/>
              <c:size val="7"/>
            </c:marker>
            <c:bubble3D val="0"/>
            <c:extLst>
              <c:ext xmlns:c16="http://schemas.microsoft.com/office/drawing/2014/chart" uri="{C3380CC4-5D6E-409C-BE32-E72D297353CC}">
                <c16:uniqueId val="{0000002B-9261-449F-B051-78DE483E729B}"/>
              </c:ext>
            </c:extLst>
          </c:dPt>
          <c:dPt>
            <c:idx val="9"/>
            <c:marker>
              <c:symbol val="circle"/>
              <c:size val="7"/>
            </c:marker>
            <c:bubble3D val="0"/>
            <c:extLst>
              <c:ext xmlns:c16="http://schemas.microsoft.com/office/drawing/2014/chart" uri="{C3380CC4-5D6E-409C-BE32-E72D297353CC}">
                <c16:uniqueId val="{0000002C-9261-449F-B051-78DE483E729B}"/>
              </c:ext>
            </c:extLst>
          </c:dPt>
          <c:dPt>
            <c:idx val="11"/>
            <c:marker>
              <c:symbol val="circle"/>
              <c:size val="7"/>
            </c:marker>
            <c:bubble3D val="0"/>
            <c:extLst>
              <c:ext xmlns:c16="http://schemas.microsoft.com/office/drawing/2014/chart" uri="{C3380CC4-5D6E-409C-BE32-E72D297353CC}">
                <c16:uniqueId val="{0000002D-9261-449F-B051-78DE483E729B}"/>
              </c:ext>
            </c:extLst>
          </c:dPt>
          <c:dPt>
            <c:idx val="13"/>
            <c:marker>
              <c:symbol val="circle"/>
              <c:size val="7"/>
            </c:marker>
            <c:bubble3D val="0"/>
            <c:extLst>
              <c:ext xmlns:c16="http://schemas.microsoft.com/office/drawing/2014/chart" uri="{C3380CC4-5D6E-409C-BE32-E72D297353CC}">
                <c16:uniqueId val="{0000002E-9261-449F-B051-78DE483E729B}"/>
              </c:ext>
            </c:extLst>
          </c:dPt>
          <c:dPt>
            <c:idx val="15"/>
            <c:marker>
              <c:symbol val="circle"/>
              <c:size val="7"/>
            </c:marker>
            <c:bubble3D val="0"/>
            <c:extLst>
              <c:ext xmlns:c16="http://schemas.microsoft.com/office/drawing/2014/chart" uri="{C3380CC4-5D6E-409C-BE32-E72D297353CC}">
                <c16:uniqueId val="{0000002F-9261-449F-B051-78DE483E729B}"/>
              </c:ext>
            </c:extLst>
          </c:dPt>
          <c:dPt>
            <c:idx val="17"/>
            <c:marker>
              <c:symbol val="circle"/>
              <c:size val="7"/>
            </c:marker>
            <c:bubble3D val="0"/>
            <c:extLst>
              <c:ext xmlns:c16="http://schemas.microsoft.com/office/drawing/2014/chart" uri="{C3380CC4-5D6E-409C-BE32-E72D297353CC}">
                <c16:uniqueId val="{00000030-9261-449F-B051-78DE483E729B}"/>
              </c:ext>
            </c:extLst>
          </c:dPt>
          <c:dPt>
            <c:idx val="19"/>
            <c:marker>
              <c:symbol val="circle"/>
              <c:size val="7"/>
            </c:marker>
            <c:bubble3D val="0"/>
            <c:extLst>
              <c:ext xmlns:c16="http://schemas.microsoft.com/office/drawing/2014/chart" uri="{C3380CC4-5D6E-409C-BE32-E72D297353CC}">
                <c16:uniqueId val="{00000031-9261-449F-B051-78DE483E729B}"/>
              </c:ext>
            </c:extLst>
          </c:dPt>
          <c:dPt>
            <c:idx val="21"/>
            <c:marker>
              <c:symbol val="circle"/>
              <c:size val="7"/>
            </c:marker>
            <c:bubble3D val="0"/>
            <c:extLst>
              <c:ext xmlns:c16="http://schemas.microsoft.com/office/drawing/2014/chart" uri="{C3380CC4-5D6E-409C-BE32-E72D297353CC}">
                <c16:uniqueId val="{00000032-9261-449F-B051-78DE483E729B}"/>
              </c:ext>
            </c:extLst>
          </c:dPt>
          <c:dPt>
            <c:idx val="23"/>
            <c:marker>
              <c:symbol val="circle"/>
              <c:size val="7"/>
            </c:marker>
            <c:bubble3D val="0"/>
            <c:extLst>
              <c:ext xmlns:c16="http://schemas.microsoft.com/office/drawing/2014/chart" uri="{C3380CC4-5D6E-409C-BE32-E72D297353CC}">
                <c16:uniqueId val="{00000033-9261-449F-B051-78DE483E729B}"/>
              </c:ext>
            </c:extLst>
          </c:dPt>
          <c:dLbls>
            <c:dLbl>
              <c:idx val="1"/>
              <c:delete val="1"/>
              <c:extLst>
                <c:ext xmlns:c15="http://schemas.microsoft.com/office/drawing/2012/chart" uri="{CE6537A1-D6FC-4f65-9D91-7224C49458BB}"/>
                <c:ext xmlns:c16="http://schemas.microsoft.com/office/drawing/2014/chart" uri="{C3380CC4-5D6E-409C-BE32-E72D297353CC}">
                  <c16:uniqueId val="{00000028-9261-449F-B051-78DE483E729B}"/>
                </c:ext>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9261-449F-B051-78DE483E729B}"/>
                </c:ext>
              </c:extLst>
            </c:dLbl>
            <c:dLbl>
              <c:idx val="3"/>
              <c:delete val="1"/>
              <c:extLst>
                <c:ext xmlns:c15="http://schemas.microsoft.com/office/drawing/2012/chart" uri="{CE6537A1-D6FC-4f65-9D91-7224C49458BB}"/>
                <c:ext xmlns:c16="http://schemas.microsoft.com/office/drawing/2014/chart" uri="{C3380CC4-5D6E-409C-BE32-E72D297353CC}">
                  <c16:uniqueId val="{00000029-9261-449F-B051-78DE483E729B}"/>
                </c:ext>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5-9261-449F-B051-78DE483E729B}"/>
                </c:ext>
              </c:extLst>
            </c:dLbl>
            <c:dLbl>
              <c:idx val="5"/>
              <c:delete val="1"/>
              <c:extLst>
                <c:ext xmlns:c15="http://schemas.microsoft.com/office/drawing/2012/chart" uri="{CE6537A1-D6FC-4f65-9D91-7224C49458BB}"/>
                <c:ext xmlns:c16="http://schemas.microsoft.com/office/drawing/2014/chart" uri="{C3380CC4-5D6E-409C-BE32-E72D297353CC}">
                  <c16:uniqueId val="{0000002A-9261-449F-B051-78DE483E729B}"/>
                </c:ext>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9261-449F-B051-78DE483E729B}"/>
                </c:ext>
              </c:extLst>
            </c:dLbl>
            <c:dLbl>
              <c:idx val="7"/>
              <c:delete val="1"/>
              <c:extLst>
                <c:ext xmlns:c15="http://schemas.microsoft.com/office/drawing/2012/chart" uri="{CE6537A1-D6FC-4f65-9D91-7224C49458BB}"/>
                <c:ext xmlns:c16="http://schemas.microsoft.com/office/drawing/2014/chart" uri="{C3380CC4-5D6E-409C-BE32-E72D297353CC}">
                  <c16:uniqueId val="{0000002B-9261-449F-B051-78DE483E729B}"/>
                </c:ext>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7-9261-449F-B051-78DE483E729B}"/>
                </c:ext>
              </c:extLst>
            </c:dLbl>
            <c:dLbl>
              <c:idx val="9"/>
              <c:delete val="1"/>
              <c:extLst>
                <c:ext xmlns:c15="http://schemas.microsoft.com/office/drawing/2012/chart" uri="{CE6537A1-D6FC-4f65-9D91-7224C49458BB}"/>
                <c:ext xmlns:c16="http://schemas.microsoft.com/office/drawing/2014/chart" uri="{C3380CC4-5D6E-409C-BE32-E72D297353CC}">
                  <c16:uniqueId val="{0000002C-9261-449F-B051-78DE483E729B}"/>
                </c:ext>
              </c:extLst>
            </c:dLbl>
            <c:dLbl>
              <c:idx val="11"/>
              <c:delete val="1"/>
              <c:extLst>
                <c:ext xmlns:c15="http://schemas.microsoft.com/office/drawing/2012/chart" uri="{CE6537A1-D6FC-4f65-9D91-7224C49458BB}"/>
                <c:ext xmlns:c16="http://schemas.microsoft.com/office/drawing/2014/chart" uri="{C3380CC4-5D6E-409C-BE32-E72D297353CC}">
                  <c16:uniqueId val="{0000002D-9261-449F-B051-78DE483E729B}"/>
                </c:ext>
              </c:extLst>
            </c:dLbl>
            <c:dLbl>
              <c:idx val="13"/>
              <c:delete val="1"/>
              <c:extLst>
                <c:ext xmlns:c15="http://schemas.microsoft.com/office/drawing/2012/chart" uri="{CE6537A1-D6FC-4f65-9D91-7224C49458BB}"/>
                <c:ext xmlns:c16="http://schemas.microsoft.com/office/drawing/2014/chart" uri="{C3380CC4-5D6E-409C-BE32-E72D297353CC}">
                  <c16:uniqueId val="{0000002E-9261-449F-B051-78DE483E729B}"/>
                </c:ext>
              </c:extLst>
            </c:dLbl>
            <c:dLbl>
              <c:idx val="15"/>
              <c:delete val="1"/>
              <c:extLst>
                <c:ext xmlns:c15="http://schemas.microsoft.com/office/drawing/2012/chart" uri="{CE6537A1-D6FC-4f65-9D91-7224C49458BB}"/>
                <c:ext xmlns:c16="http://schemas.microsoft.com/office/drawing/2014/chart" uri="{C3380CC4-5D6E-409C-BE32-E72D297353CC}">
                  <c16:uniqueId val="{0000002F-9261-449F-B051-78DE483E729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1.59</c:v>
                </c:pt>
                <c:pt idx="2">
                  <c:v>0.5</c:v>
                </c:pt>
                <c:pt idx="3">
                  <c:v>0.46</c:v>
                </c:pt>
                <c:pt idx="4">
                  <c:v>0.41</c:v>
                </c:pt>
                <c:pt idx="5">
                  <c:v>-0.21</c:v>
                </c:pt>
                <c:pt idx="6">
                  <c:v>-1.28</c:v>
                </c:pt>
                <c:pt idx="7">
                  <c:v>-1.43</c:v>
                </c:pt>
                <c:pt idx="8">
                  <c:v>-2.71</c:v>
                </c:pt>
                <c:pt idx="9">
                  <c:v>-2.97</c:v>
                </c:pt>
                <c:pt idx="10">
                  <c:v>-3.28</c:v>
                </c:pt>
                <c:pt idx="11">
                  <c:v>-3.95</c:v>
                </c:pt>
                <c:pt idx="12">
                  <c:v>-4.34</c:v>
                </c:pt>
                <c:pt idx="13">
                  <c:v>-4.88</c:v>
                </c:pt>
                <c:pt idx="14">
                  <c:v>-4.9400000000000004</c:v>
                </c:pt>
                <c:pt idx="15">
                  <c:v>-5.01</c:v>
                </c:pt>
                <c:pt idx="16">
                  <c:v>-5.14</c:v>
                </c:pt>
              </c:numCache>
            </c:numRef>
          </c:val>
          <c:smooth val="0"/>
          <c:extLst>
            <c:ext xmlns:c16="http://schemas.microsoft.com/office/drawing/2014/chart" uri="{C3380CC4-5D6E-409C-BE32-E72D297353CC}">
              <c16:uniqueId val="{00000038-9261-449F-B051-78DE483E729B}"/>
            </c:ext>
          </c:extLst>
        </c:ser>
        <c:dLbls>
          <c:showLegendKey val="0"/>
          <c:showVal val="0"/>
          <c:showCatName val="0"/>
          <c:showSerName val="0"/>
          <c:showPercent val="0"/>
          <c:showBubbleSize val="0"/>
        </c:dLbls>
        <c:marker val="1"/>
        <c:smooth val="0"/>
        <c:axId val="573504704"/>
        <c:axId val="580413392"/>
      </c:lineChart>
      <c:catAx>
        <c:axId val="5735047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80413392"/>
        <c:crosses val="autoZero"/>
        <c:auto val="1"/>
        <c:lblAlgn val="ctr"/>
        <c:lblOffset val="100"/>
        <c:tickLblSkip val="1"/>
        <c:tickMarkSkip val="1"/>
        <c:noMultiLvlLbl val="0"/>
      </c:catAx>
      <c:valAx>
        <c:axId val="5804133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504704"/>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17年7月市场份额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2.5000000000000001E-3</c:v>
                </c:pt>
                <c:pt idx="1">
                  <c:v>4.6100000000000002E-2</c:v>
                </c:pt>
                <c:pt idx="2">
                  <c:v>0.37180000000000002</c:v>
                </c:pt>
                <c:pt idx="3">
                  <c:v>0.1137</c:v>
                </c:pt>
                <c:pt idx="4">
                  <c:v>2.9899999999999999E-2</c:v>
                </c:pt>
                <c:pt idx="5">
                  <c:v>4.41E-2</c:v>
                </c:pt>
                <c:pt idx="6">
                  <c:v>0.37169999999999997</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17年8月市场份额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1.8E-3</c:v>
                </c:pt>
                <c:pt idx="1">
                  <c:v>4.8300000000000003E-2</c:v>
                </c:pt>
                <c:pt idx="2">
                  <c:v>0.372</c:v>
                </c:pt>
                <c:pt idx="3">
                  <c:v>0.1082</c:v>
                </c:pt>
                <c:pt idx="4">
                  <c:v>2.9399999999999999E-2</c:v>
                </c:pt>
                <c:pt idx="5">
                  <c:v>4.1099999999999998E-2</c:v>
                </c:pt>
                <c:pt idx="6">
                  <c:v>0.36830000000000002</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-7.000000000000001E-4</c:v>
                </c:pt>
                <c:pt idx="1">
                  <c:v>2.2000000000000006E-3</c:v>
                </c:pt>
                <c:pt idx="2">
                  <c:v>1.9999999999997797E-4</c:v>
                </c:pt>
                <c:pt idx="3">
                  <c:v>-5.499999999999991E-3</c:v>
                </c:pt>
                <c:pt idx="4">
                  <c:v>-5.0000000000000044E-4</c:v>
                </c:pt>
                <c:pt idx="5">
                  <c:v>-3.0000000000000027E-3</c:v>
                </c:pt>
                <c:pt idx="6">
                  <c:v>-3.3999999999999586E-3</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481745680"/>
        <c:crosses val="autoZero"/>
        <c:crossBetween val="between"/>
        <c:majorUnit val="0.2"/>
      </c:valAx>
      <c:valAx>
        <c:axId val="481752344"/>
        <c:scaling>
          <c:orientation val="minMax"/>
          <c:max val="1.5000000000000003E-2"/>
        </c:scaling>
        <c:delete val="0"/>
        <c:axPos val="r"/>
        <c:numFmt formatCode="0.0%" sourceLinked="0"/>
        <c:majorTickMark val="out"/>
        <c:minorTickMark val="none"/>
        <c:tickLblPos val="nextTo"/>
        <c:crossAx val="481754696"/>
        <c:crosses val="max"/>
        <c:crossBetween val="between"/>
        <c:majorUnit val="2.0000000000000004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0E3F-4A8D-97C5-1C209C8BE60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extLst>
              <c:ext xmlns:c16="http://schemas.microsoft.com/office/drawing/2014/chart" uri="{C3380CC4-5D6E-409C-BE32-E72D297353CC}">
                <c16:uniqueId val="{00000001-0E3F-4A8D-97C5-1C209C8BE60B}"/>
              </c:ext>
            </c:extLst>
          </c:dPt>
          <c:dPt>
            <c:idx val="1"/>
            <c:marker>
              <c:symbol val="circle"/>
              <c:size val="7"/>
            </c:marker>
            <c:bubble3D val="0"/>
            <c:extLst>
              <c:ext xmlns:c16="http://schemas.microsoft.com/office/drawing/2014/chart" uri="{C3380CC4-5D6E-409C-BE32-E72D297353CC}">
                <c16:uniqueId val="{00000002-0E3F-4A8D-97C5-1C209C8BE60B}"/>
              </c:ext>
            </c:extLst>
          </c:dPt>
          <c:dPt>
            <c:idx val="2"/>
            <c:marker>
              <c:symbol val="circle"/>
              <c:size val="10"/>
            </c:marker>
            <c:bubble3D val="0"/>
            <c:extLst>
              <c:ext xmlns:c16="http://schemas.microsoft.com/office/drawing/2014/chart" uri="{C3380CC4-5D6E-409C-BE32-E72D297353CC}">
                <c16:uniqueId val="{00000003-0E3F-4A8D-97C5-1C209C8BE60B}"/>
              </c:ext>
            </c:extLst>
          </c:dPt>
          <c:dPt>
            <c:idx val="3"/>
            <c:marker>
              <c:symbol val="circle"/>
              <c:size val="7"/>
            </c:marker>
            <c:bubble3D val="0"/>
            <c:extLst>
              <c:ext xmlns:c16="http://schemas.microsoft.com/office/drawing/2014/chart" uri="{C3380CC4-5D6E-409C-BE32-E72D297353CC}">
                <c16:uniqueId val="{00000004-0E3F-4A8D-97C5-1C209C8BE60B}"/>
              </c:ext>
            </c:extLst>
          </c:dPt>
          <c:dPt>
            <c:idx val="4"/>
            <c:marker>
              <c:symbol val="circle"/>
              <c:size val="10"/>
            </c:marker>
            <c:bubble3D val="0"/>
            <c:extLst>
              <c:ext xmlns:c16="http://schemas.microsoft.com/office/drawing/2014/chart" uri="{C3380CC4-5D6E-409C-BE32-E72D297353CC}">
                <c16:uniqueId val="{00000005-0E3F-4A8D-97C5-1C209C8BE60B}"/>
              </c:ext>
            </c:extLst>
          </c:dPt>
          <c:dPt>
            <c:idx val="5"/>
            <c:marker>
              <c:symbol val="circle"/>
              <c:size val="7"/>
            </c:marker>
            <c:bubble3D val="0"/>
            <c:extLst>
              <c:ext xmlns:c16="http://schemas.microsoft.com/office/drawing/2014/chart" uri="{C3380CC4-5D6E-409C-BE32-E72D297353CC}">
                <c16:uniqueId val="{00000006-0E3F-4A8D-97C5-1C209C8BE60B}"/>
              </c:ext>
            </c:extLst>
          </c:dPt>
          <c:dPt>
            <c:idx val="6"/>
            <c:marker>
              <c:symbol val="circle"/>
              <c:size val="10"/>
            </c:marker>
            <c:bubble3D val="0"/>
            <c:extLst>
              <c:ext xmlns:c16="http://schemas.microsoft.com/office/drawing/2014/chart" uri="{C3380CC4-5D6E-409C-BE32-E72D297353CC}">
                <c16:uniqueId val="{00000007-0E3F-4A8D-97C5-1C209C8BE60B}"/>
              </c:ext>
            </c:extLst>
          </c:dPt>
          <c:dPt>
            <c:idx val="7"/>
            <c:marker>
              <c:symbol val="circle"/>
              <c:size val="7"/>
            </c:marker>
            <c:bubble3D val="0"/>
            <c:extLst>
              <c:ext xmlns:c16="http://schemas.microsoft.com/office/drawing/2014/chart" uri="{C3380CC4-5D6E-409C-BE32-E72D297353CC}">
                <c16:uniqueId val="{00000008-0E3F-4A8D-97C5-1C209C8BE60B}"/>
              </c:ext>
            </c:extLst>
          </c:dPt>
          <c:dPt>
            <c:idx val="8"/>
            <c:marker>
              <c:symbol val="circle"/>
              <c:size val="10"/>
            </c:marker>
            <c:bubble3D val="0"/>
            <c:extLst>
              <c:ext xmlns:c16="http://schemas.microsoft.com/office/drawing/2014/chart" uri="{C3380CC4-5D6E-409C-BE32-E72D297353CC}">
                <c16:uniqueId val="{00000009-0E3F-4A8D-97C5-1C209C8BE60B}"/>
              </c:ext>
            </c:extLst>
          </c:dPt>
          <c:dPt>
            <c:idx val="9"/>
            <c:marker>
              <c:symbol val="circle"/>
              <c:size val="7"/>
            </c:marker>
            <c:bubble3D val="0"/>
            <c:extLst>
              <c:ext xmlns:c16="http://schemas.microsoft.com/office/drawing/2014/chart" uri="{C3380CC4-5D6E-409C-BE32-E72D297353CC}">
                <c16:uniqueId val="{0000000A-0E3F-4A8D-97C5-1C209C8BE60B}"/>
              </c:ext>
            </c:extLst>
          </c:dPt>
          <c:dPt>
            <c:idx val="10"/>
            <c:marker>
              <c:symbol val="circle"/>
              <c:size val="10"/>
            </c:marker>
            <c:bubble3D val="0"/>
            <c:extLst>
              <c:ext xmlns:c16="http://schemas.microsoft.com/office/drawing/2014/chart" uri="{C3380CC4-5D6E-409C-BE32-E72D297353CC}">
                <c16:uniqueId val="{0000000B-0E3F-4A8D-97C5-1C209C8BE60B}"/>
              </c:ext>
            </c:extLst>
          </c:dPt>
          <c:dPt>
            <c:idx val="11"/>
            <c:marker>
              <c:symbol val="circle"/>
              <c:size val="7"/>
            </c:marker>
            <c:bubble3D val="0"/>
            <c:extLst>
              <c:ext xmlns:c16="http://schemas.microsoft.com/office/drawing/2014/chart" uri="{C3380CC4-5D6E-409C-BE32-E72D297353CC}">
                <c16:uniqueId val="{0000000C-0E3F-4A8D-97C5-1C209C8BE60B}"/>
              </c:ext>
            </c:extLst>
          </c:dPt>
          <c:dPt>
            <c:idx val="12"/>
            <c:marker>
              <c:symbol val="circle"/>
              <c:size val="10"/>
            </c:marker>
            <c:bubble3D val="0"/>
            <c:extLst>
              <c:ext xmlns:c16="http://schemas.microsoft.com/office/drawing/2014/chart" uri="{C3380CC4-5D6E-409C-BE32-E72D297353CC}">
                <c16:uniqueId val="{0000000D-0E3F-4A8D-97C5-1C209C8BE60B}"/>
              </c:ext>
            </c:extLst>
          </c:dPt>
          <c:dPt>
            <c:idx val="13"/>
            <c:marker>
              <c:symbol val="circle"/>
              <c:size val="7"/>
            </c:marker>
            <c:bubble3D val="0"/>
            <c:extLst>
              <c:ext xmlns:c16="http://schemas.microsoft.com/office/drawing/2014/chart" uri="{C3380CC4-5D6E-409C-BE32-E72D297353CC}">
                <c16:uniqueId val="{0000000E-0E3F-4A8D-97C5-1C209C8BE60B}"/>
              </c:ext>
            </c:extLst>
          </c:dPt>
          <c:dPt>
            <c:idx val="14"/>
            <c:marker>
              <c:symbol val="circle"/>
              <c:size val="10"/>
            </c:marker>
            <c:bubble3D val="0"/>
            <c:extLst>
              <c:ext xmlns:c16="http://schemas.microsoft.com/office/drawing/2014/chart" uri="{C3380CC4-5D6E-409C-BE32-E72D297353CC}">
                <c16:uniqueId val="{0000000F-0E3F-4A8D-97C5-1C209C8BE60B}"/>
              </c:ext>
            </c:extLst>
          </c:dPt>
          <c:dPt>
            <c:idx val="15"/>
            <c:marker>
              <c:symbol val="circle"/>
              <c:size val="7"/>
            </c:marker>
            <c:bubble3D val="0"/>
            <c:extLst>
              <c:ext xmlns:c16="http://schemas.microsoft.com/office/drawing/2014/chart" uri="{C3380CC4-5D6E-409C-BE32-E72D297353CC}">
                <c16:uniqueId val="{00000010-0E3F-4A8D-97C5-1C209C8BE60B}"/>
              </c:ext>
            </c:extLst>
          </c:dPt>
          <c:dPt>
            <c:idx val="16"/>
            <c:marker>
              <c:symbol val="circle"/>
              <c:size val="10"/>
            </c:marker>
            <c:bubble3D val="0"/>
            <c:extLst>
              <c:ext xmlns:c16="http://schemas.microsoft.com/office/drawing/2014/chart" uri="{C3380CC4-5D6E-409C-BE32-E72D297353CC}">
                <c16:uniqueId val="{00000011-0E3F-4A8D-97C5-1C209C8BE60B}"/>
              </c:ext>
            </c:extLst>
          </c:dPt>
          <c:dPt>
            <c:idx val="17"/>
            <c:marker>
              <c:symbol val="circle"/>
              <c:size val="7"/>
            </c:marker>
            <c:bubble3D val="0"/>
            <c:extLst>
              <c:ext xmlns:c16="http://schemas.microsoft.com/office/drawing/2014/chart" uri="{C3380CC4-5D6E-409C-BE32-E72D297353CC}">
                <c16:uniqueId val="{00000012-0E3F-4A8D-97C5-1C209C8BE60B}"/>
              </c:ext>
            </c:extLst>
          </c:dPt>
          <c:dPt>
            <c:idx val="18"/>
            <c:marker>
              <c:symbol val="circle"/>
              <c:size val="10"/>
            </c:marker>
            <c:bubble3D val="0"/>
            <c:extLst>
              <c:ext xmlns:c16="http://schemas.microsoft.com/office/drawing/2014/chart" uri="{C3380CC4-5D6E-409C-BE32-E72D297353CC}">
                <c16:uniqueId val="{00000013-0E3F-4A8D-97C5-1C209C8BE60B}"/>
              </c:ext>
            </c:extLst>
          </c:dPt>
          <c:dPt>
            <c:idx val="19"/>
            <c:marker>
              <c:symbol val="circle"/>
              <c:size val="7"/>
            </c:marker>
            <c:bubble3D val="0"/>
            <c:extLst>
              <c:ext xmlns:c16="http://schemas.microsoft.com/office/drawing/2014/chart" uri="{C3380CC4-5D6E-409C-BE32-E72D297353CC}">
                <c16:uniqueId val="{00000014-0E3F-4A8D-97C5-1C209C8BE60B}"/>
              </c:ext>
            </c:extLst>
          </c:dPt>
          <c:dPt>
            <c:idx val="20"/>
            <c:marker>
              <c:symbol val="circle"/>
              <c:size val="10"/>
            </c:marker>
            <c:bubble3D val="0"/>
            <c:extLst>
              <c:ext xmlns:c16="http://schemas.microsoft.com/office/drawing/2014/chart" uri="{C3380CC4-5D6E-409C-BE32-E72D297353CC}">
                <c16:uniqueId val="{00000015-0E3F-4A8D-97C5-1C209C8BE60B}"/>
              </c:ext>
            </c:extLst>
          </c:dPt>
          <c:dPt>
            <c:idx val="21"/>
            <c:marker>
              <c:symbol val="circle"/>
              <c:size val="7"/>
            </c:marker>
            <c:bubble3D val="0"/>
            <c:extLst>
              <c:ext xmlns:c16="http://schemas.microsoft.com/office/drawing/2014/chart" uri="{C3380CC4-5D6E-409C-BE32-E72D297353CC}">
                <c16:uniqueId val="{00000016-0E3F-4A8D-97C5-1C209C8BE60B}"/>
              </c:ext>
            </c:extLst>
          </c:dPt>
          <c:dPt>
            <c:idx val="22"/>
            <c:marker>
              <c:symbol val="circle"/>
              <c:size val="10"/>
            </c:marker>
            <c:bubble3D val="0"/>
            <c:extLst>
              <c:ext xmlns:c16="http://schemas.microsoft.com/office/drawing/2014/chart" uri="{C3380CC4-5D6E-409C-BE32-E72D297353CC}">
                <c16:uniqueId val="{00000017-0E3F-4A8D-97C5-1C209C8BE60B}"/>
              </c:ext>
            </c:extLst>
          </c:dPt>
          <c:dPt>
            <c:idx val="23"/>
            <c:marker>
              <c:symbol val="circle"/>
              <c:size val="7"/>
            </c:marker>
            <c:bubble3D val="0"/>
            <c:extLst>
              <c:ext xmlns:c16="http://schemas.microsoft.com/office/drawing/2014/chart" uri="{C3380CC4-5D6E-409C-BE32-E72D297353CC}">
                <c16:uniqueId val="{00000018-0E3F-4A8D-97C5-1C209C8BE60B}"/>
              </c:ext>
            </c:extLst>
          </c:dPt>
          <c:dPt>
            <c:idx val="24"/>
            <c:marker>
              <c:symbol val="circle"/>
              <c:size val="10"/>
            </c:marker>
            <c:bubble3D val="0"/>
            <c:extLst>
              <c:ext xmlns:c16="http://schemas.microsoft.com/office/drawing/2014/chart" uri="{C3380CC4-5D6E-409C-BE32-E72D297353CC}">
                <c16:uniqueId val="{00000019-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extLst>
            <c:ext xmlns:c16="http://schemas.microsoft.com/office/drawing/2014/chart" uri="{C3380CC4-5D6E-409C-BE32-E72D297353CC}">
              <c16:uniqueId val="{0000001A-0E3F-4A8D-97C5-1C209C8BE60B}"/>
            </c:ext>
          </c:extLst>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0E3F-4A8D-97C5-1C209C8BE60B}"/>
              </c:ext>
            </c:extLst>
          </c:dPt>
          <c:dPt>
            <c:idx val="3"/>
            <c:marker>
              <c:symbol val="circle"/>
              <c:size val="7"/>
            </c:marker>
            <c:bubble3D val="0"/>
            <c:extLst>
              <c:ext xmlns:c16="http://schemas.microsoft.com/office/drawing/2014/chart" uri="{C3380CC4-5D6E-409C-BE32-E72D297353CC}">
                <c16:uniqueId val="{0000001C-0E3F-4A8D-97C5-1C209C8BE60B}"/>
              </c:ext>
            </c:extLst>
          </c:dPt>
          <c:dPt>
            <c:idx val="5"/>
            <c:marker>
              <c:symbol val="circle"/>
              <c:size val="7"/>
            </c:marker>
            <c:bubble3D val="0"/>
            <c:extLst>
              <c:ext xmlns:c16="http://schemas.microsoft.com/office/drawing/2014/chart" uri="{C3380CC4-5D6E-409C-BE32-E72D297353CC}">
                <c16:uniqueId val="{0000001D-0E3F-4A8D-97C5-1C209C8BE60B}"/>
              </c:ext>
            </c:extLst>
          </c:dPt>
          <c:dPt>
            <c:idx val="7"/>
            <c:marker>
              <c:symbol val="circle"/>
              <c:size val="7"/>
            </c:marker>
            <c:bubble3D val="0"/>
            <c:extLst>
              <c:ext xmlns:c16="http://schemas.microsoft.com/office/drawing/2014/chart" uri="{C3380CC4-5D6E-409C-BE32-E72D297353CC}">
                <c16:uniqueId val="{0000001E-0E3F-4A8D-97C5-1C209C8BE60B}"/>
              </c:ext>
            </c:extLst>
          </c:dPt>
          <c:dPt>
            <c:idx val="9"/>
            <c:marker>
              <c:symbol val="circle"/>
              <c:size val="7"/>
            </c:marker>
            <c:bubble3D val="0"/>
            <c:extLst>
              <c:ext xmlns:c16="http://schemas.microsoft.com/office/drawing/2014/chart" uri="{C3380CC4-5D6E-409C-BE32-E72D297353CC}">
                <c16:uniqueId val="{0000001F-0E3F-4A8D-97C5-1C209C8BE60B}"/>
              </c:ext>
            </c:extLst>
          </c:dPt>
          <c:dPt>
            <c:idx val="11"/>
            <c:marker>
              <c:symbol val="circle"/>
              <c:size val="7"/>
            </c:marker>
            <c:bubble3D val="0"/>
            <c:extLst>
              <c:ext xmlns:c16="http://schemas.microsoft.com/office/drawing/2014/chart" uri="{C3380CC4-5D6E-409C-BE32-E72D297353CC}">
                <c16:uniqueId val="{00000020-0E3F-4A8D-97C5-1C209C8BE60B}"/>
              </c:ext>
            </c:extLst>
          </c:dPt>
          <c:dPt>
            <c:idx val="15"/>
            <c:marker>
              <c:symbol val="circle"/>
              <c:size val="7"/>
            </c:marker>
            <c:bubble3D val="0"/>
            <c:extLst>
              <c:ext xmlns:c16="http://schemas.microsoft.com/office/drawing/2014/chart" uri="{C3380CC4-5D6E-409C-BE32-E72D297353CC}">
                <c16:uniqueId val="{00000021-0E3F-4A8D-97C5-1C209C8BE60B}"/>
              </c:ext>
            </c:extLst>
          </c:dPt>
          <c:dPt>
            <c:idx val="17"/>
            <c:marker>
              <c:symbol val="circle"/>
              <c:size val="7"/>
            </c:marker>
            <c:bubble3D val="0"/>
            <c:extLst>
              <c:ext xmlns:c16="http://schemas.microsoft.com/office/drawing/2014/chart" uri="{C3380CC4-5D6E-409C-BE32-E72D297353CC}">
                <c16:uniqueId val="{00000022-0E3F-4A8D-97C5-1C209C8BE60B}"/>
              </c:ext>
            </c:extLst>
          </c:dPt>
          <c:dPt>
            <c:idx val="19"/>
            <c:marker>
              <c:symbol val="circle"/>
              <c:size val="7"/>
            </c:marker>
            <c:bubble3D val="0"/>
            <c:extLst>
              <c:ext xmlns:c16="http://schemas.microsoft.com/office/drawing/2014/chart" uri="{C3380CC4-5D6E-409C-BE32-E72D297353CC}">
                <c16:uniqueId val="{00000023-0E3F-4A8D-97C5-1C209C8BE60B}"/>
              </c:ext>
            </c:extLst>
          </c:dPt>
          <c:dPt>
            <c:idx val="21"/>
            <c:marker>
              <c:symbol val="circle"/>
              <c:size val="7"/>
            </c:marker>
            <c:bubble3D val="0"/>
            <c:extLst>
              <c:ext xmlns:c16="http://schemas.microsoft.com/office/drawing/2014/chart" uri="{C3380CC4-5D6E-409C-BE32-E72D297353CC}">
                <c16:uniqueId val="{00000024-0E3F-4A8D-97C5-1C209C8BE60B}"/>
              </c:ext>
            </c:extLst>
          </c:dPt>
          <c:dPt>
            <c:idx val="23"/>
            <c:marker>
              <c:symbol val="circle"/>
              <c:size val="7"/>
            </c:marker>
            <c:bubble3D val="0"/>
            <c:extLst>
              <c:ext xmlns:c16="http://schemas.microsoft.com/office/drawing/2014/chart" uri="{C3380CC4-5D6E-409C-BE32-E72D297353CC}">
                <c16:uniqueId val="{00000025-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extLst>
            <c:ext xmlns:c16="http://schemas.microsoft.com/office/drawing/2014/chart" uri="{C3380CC4-5D6E-409C-BE32-E72D297353CC}">
              <c16:uniqueId val="{00000026-0E3F-4A8D-97C5-1C209C8BE60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0E3F-4A8D-97C5-1C209C8BE60B}"/>
              </c:ext>
            </c:extLst>
          </c:dPt>
          <c:dPt>
            <c:idx val="3"/>
            <c:marker>
              <c:symbol val="circle"/>
              <c:size val="7"/>
            </c:marker>
            <c:bubble3D val="0"/>
            <c:extLst>
              <c:ext xmlns:c16="http://schemas.microsoft.com/office/drawing/2014/chart" uri="{C3380CC4-5D6E-409C-BE32-E72D297353CC}">
                <c16:uniqueId val="{00000028-0E3F-4A8D-97C5-1C209C8BE60B}"/>
              </c:ext>
            </c:extLst>
          </c:dPt>
          <c:dPt>
            <c:idx val="5"/>
            <c:marker>
              <c:symbol val="circle"/>
              <c:size val="7"/>
            </c:marker>
            <c:bubble3D val="0"/>
            <c:extLst>
              <c:ext xmlns:c16="http://schemas.microsoft.com/office/drawing/2014/chart" uri="{C3380CC4-5D6E-409C-BE32-E72D297353CC}">
                <c16:uniqueId val="{00000029-0E3F-4A8D-97C5-1C209C8BE60B}"/>
              </c:ext>
            </c:extLst>
          </c:dPt>
          <c:dPt>
            <c:idx val="7"/>
            <c:marker>
              <c:symbol val="circle"/>
              <c:size val="7"/>
            </c:marker>
            <c:bubble3D val="0"/>
            <c:extLst>
              <c:ext xmlns:c16="http://schemas.microsoft.com/office/drawing/2014/chart" uri="{C3380CC4-5D6E-409C-BE32-E72D297353CC}">
                <c16:uniqueId val="{0000002A-0E3F-4A8D-97C5-1C209C8BE60B}"/>
              </c:ext>
            </c:extLst>
          </c:dPt>
          <c:dPt>
            <c:idx val="9"/>
            <c:marker>
              <c:symbol val="circle"/>
              <c:size val="7"/>
            </c:marker>
            <c:bubble3D val="0"/>
            <c:extLst>
              <c:ext xmlns:c16="http://schemas.microsoft.com/office/drawing/2014/chart" uri="{C3380CC4-5D6E-409C-BE32-E72D297353CC}">
                <c16:uniqueId val="{0000002B-0E3F-4A8D-97C5-1C209C8BE60B}"/>
              </c:ext>
            </c:extLst>
          </c:dPt>
          <c:dPt>
            <c:idx val="11"/>
            <c:marker>
              <c:symbol val="circle"/>
              <c:size val="7"/>
            </c:marker>
            <c:bubble3D val="0"/>
            <c:extLst>
              <c:ext xmlns:c16="http://schemas.microsoft.com/office/drawing/2014/chart" uri="{C3380CC4-5D6E-409C-BE32-E72D297353CC}">
                <c16:uniqueId val="{0000002C-0E3F-4A8D-97C5-1C209C8BE60B}"/>
              </c:ext>
            </c:extLst>
          </c:dPt>
          <c:dPt>
            <c:idx val="13"/>
            <c:marker>
              <c:symbol val="circle"/>
              <c:size val="7"/>
            </c:marker>
            <c:bubble3D val="0"/>
            <c:extLst>
              <c:ext xmlns:c16="http://schemas.microsoft.com/office/drawing/2014/chart" uri="{C3380CC4-5D6E-409C-BE32-E72D297353CC}">
                <c16:uniqueId val="{0000002D-0E3F-4A8D-97C5-1C209C8BE60B}"/>
              </c:ext>
            </c:extLst>
          </c:dPt>
          <c:dPt>
            <c:idx val="15"/>
            <c:marker>
              <c:symbol val="circle"/>
              <c:size val="7"/>
            </c:marker>
            <c:bubble3D val="0"/>
            <c:extLst>
              <c:ext xmlns:c16="http://schemas.microsoft.com/office/drawing/2014/chart" uri="{C3380CC4-5D6E-409C-BE32-E72D297353CC}">
                <c16:uniqueId val="{0000002E-0E3F-4A8D-97C5-1C209C8BE60B}"/>
              </c:ext>
            </c:extLst>
          </c:dPt>
          <c:dPt>
            <c:idx val="17"/>
            <c:marker>
              <c:symbol val="circle"/>
              <c:size val="7"/>
            </c:marker>
            <c:bubble3D val="0"/>
            <c:extLst>
              <c:ext xmlns:c16="http://schemas.microsoft.com/office/drawing/2014/chart" uri="{C3380CC4-5D6E-409C-BE32-E72D297353CC}">
                <c16:uniqueId val="{0000002F-0E3F-4A8D-97C5-1C209C8BE60B}"/>
              </c:ext>
            </c:extLst>
          </c:dPt>
          <c:dPt>
            <c:idx val="19"/>
            <c:marker>
              <c:symbol val="circle"/>
              <c:size val="7"/>
            </c:marker>
            <c:bubble3D val="0"/>
            <c:extLst>
              <c:ext xmlns:c16="http://schemas.microsoft.com/office/drawing/2014/chart" uri="{C3380CC4-5D6E-409C-BE32-E72D297353CC}">
                <c16:uniqueId val="{00000030-0E3F-4A8D-97C5-1C209C8BE60B}"/>
              </c:ext>
            </c:extLst>
          </c:dPt>
          <c:dPt>
            <c:idx val="21"/>
            <c:marker>
              <c:symbol val="circle"/>
              <c:size val="7"/>
            </c:marker>
            <c:bubble3D val="0"/>
            <c:extLst>
              <c:ext xmlns:c16="http://schemas.microsoft.com/office/drawing/2014/chart" uri="{C3380CC4-5D6E-409C-BE32-E72D297353CC}">
                <c16:uniqueId val="{00000031-0E3F-4A8D-97C5-1C209C8BE60B}"/>
              </c:ext>
            </c:extLst>
          </c:dPt>
          <c:dPt>
            <c:idx val="23"/>
            <c:marker>
              <c:symbol val="circle"/>
              <c:size val="7"/>
            </c:marker>
            <c:bubble3D val="0"/>
            <c:extLst>
              <c:ext xmlns:c16="http://schemas.microsoft.com/office/drawing/2014/chart" uri="{C3380CC4-5D6E-409C-BE32-E72D297353CC}">
                <c16:uniqueId val="{00000032-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extLst>
            <c:ext xmlns:c16="http://schemas.microsoft.com/office/drawing/2014/chart" uri="{C3380CC4-5D6E-409C-BE32-E72D297353CC}">
              <c16:uniqueId val="{00000033-0E3F-4A8D-97C5-1C209C8BE60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0E3F-4A8D-97C5-1C209C8BE60B}"/>
              </c:ext>
            </c:extLst>
          </c:dPt>
          <c:dPt>
            <c:idx val="3"/>
            <c:marker>
              <c:symbol val="circle"/>
              <c:size val="7"/>
            </c:marker>
            <c:bubble3D val="0"/>
            <c:extLst>
              <c:ext xmlns:c16="http://schemas.microsoft.com/office/drawing/2014/chart" uri="{C3380CC4-5D6E-409C-BE32-E72D297353CC}">
                <c16:uniqueId val="{00000035-0E3F-4A8D-97C5-1C209C8BE60B}"/>
              </c:ext>
            </c:extLst>
          </c:dPt>
          <c:dPt>
            <c:idx val="5"/>
            <c:marker>
              <c:symbol val="circle"/>
              <c:size val="7"/>
            </c:marker>
            <c:bubble3D val="0"/>
            <c:extLst>
              <c:ext xmlns:c16="http://schemas.microsoft.com/office/drawing/2014/chart" uri="{C3380CC4-5D6E-409C-BE32-E72D297353CC}">
                <c16:uniqueId val="{00000036-0E3F-4A8D-97C5-1C209C8BE60B}"/>
              </c:ext>
            </c:extLst>
          </c:dPt>
          <c:dPt>
            <c:idx val="7"/>
            <c:marker>
              <c:symbol val="circle"/>
              <c:size val="7"/>
            </c:marker>
            <c:bubble3D val="0"/>
            <c:extLst>
              <c:ext xmlns:c16="http://schemas.microsoft.com/office/drawing/2014/chart" uri="{C3380CC4-5D6E-409C-BE32-E72D297353CC}">
                <c16:uniqueId val="{00000037-0E3F-4A8D-97C5-1C209C8BE60B}"/>
              </c:ext>
            </c:extLst>
          </c:dPt>
          <c:dPt>
            <c:idx val="9"/>
            <c:marker>
              <c:symbol val="circle"/>
              <c:size val="7"/>
            </c:marker>
            <c:bubble3D val="0"/>
            <c:extLst>
              <c:ext xmlns:c16="http://schemas.microsoft.com/office/drawing/2014/chart" uri="{C3380CC4-5D6E-409C-BE32-E72D297353CC}">
                <c16:uniqueId val="{00000038-0E3F-4A8D-97C5-1C209C8BE60B}"/>
              </c:ext>
            </c:extLst>
          </c:dPt>
          <c:dPt>
            <c:idx val="11"/>
            <c:marker>
              <c:symbol val="circle"/>
              <c:size val="7"/>
            </c:marker>
            <c:bubble3D val="0"/>
            <c:extLst>
              <c:ext xmlns:c16="http://schemas.microsoft.com/office/drawing/2014/chart" uri="{C3380CC4-5D6E-409C-BE32-E72D297353CC}">
                <c16:uniqueId val="{00000039-0E3F-4A8D-97C5-1C209C8BE60B}"/>
              </c:ext>
            </c:extLst>
          </c:dPt>
          <c:dPt>
            <c:idx val="13"/>
            <c:marker>
              <c:symbol val="circle"/>
              <c:size val="7"/>
            </c:marker>
            <c:bubble3D val="0"/>
            <c:extLst>
              <c:ext xmlns:c16="http://schemas.microsoft.com/office/drawing/2014/chart" uri="{C3380CC4-5D6E-409C-BE32-E72D297353CC}">
                <c16:uniqueId val="{0000003A-0E3F-4A8D-97C5-1C209C8BE60B}"/>
              </c:ext>
            </c:extLst>
          </c:dPt>
          <c:dPt>
            <c:idx val="15"/>
            <c:marker>
              <c:symbol val="circle"/>
              <c:size val="7"/>
            </c:marker>
            <c:bubble3D val="0"/>
            <c:extLst>
              <c:ext xmlns:c16="http://schemas.microsoft.com/office/drawing/2014/chart" uri="{C3380CC4-5D6E-409C-BE32-E72D297353CC}">
                <c16:uniqueId val="{0000003B-0E3F-4A8D-97C5-1C209C8BE60B}"/>
              </c:ext>
            </c:extLst>
          </c:dPt>
          <c:dPt>
            <c:idx val="17"/>
            <c:marker>
              <c:symbol val="circle"/>
              <c:size val="7"/>
            </c:marker>
            <c:bubble3D val="0"/>
            <c:extLst>
              <c:ext xmlns:c16="http://schemas.microsoft.com/office/drawing/2014/chart" uri="{C3380CC4-5D6E-409C-BE32-E72D297353CC}">
                <c16:uniqueId val="{0000003C-0E3F-4A8D-97C5-1C209C8BE60B}"/>
              </c:ext>
            </c:extLst>
          </c:dPt>
          <c:dPt>
            <c:idx val="19"/>
            <c:marker>
              <c:symbol val="circle"/>
              <c:size val="7"/>
            </c:marker>
            <c:bubble3D val="0"/>
            <c:extLst>
              <c:ext xmlns:c16="http://schemas.microsoft.com/office/drawing/2014/chart" uri="{C3380CC4-5D6E-409C-BE32-E72D297353CC}">
                <c16:uniqueId val="{0000003D-0E3F-4A8D-97C5-1C209C8BE60B}"/>
              </c:ext>
            </c:extLst>
          </c:dPt>
          <c:dPt>
            <c:idx val="21"/>
            <c:marker>
              <c:symbol val="circle"/>
              <c:size val="7"/>
            </c:marker>
            <c:bubble3D val="0"/>
            <c:extLst>
              <c:ext xmlns:c16="http://schemas.microsoft.com/office/drawing/2014/chart" uri="{C3380CC4-5D6E-409C-BE32-E72D297353CC}">
                <c16:uniqueId val="{0000003E-0E3F-4A8D-97C5-1C209C8BE60B}"/>
              </c:ext>
            </c:extLst>
          </c:dPt>
          <c:dPt>
            <c:idx val="23"/>
            <c:marker>
              <c:symbol val="circle"/>
              <c:size val="7"/>
            </c:marker>
            <c:bubble3D val="0"/>
            <c:extLst>
              <c:ext xmlns:c16="http://schemas.microsoft.com/office/drawing/2014/chart" uri="{C3380CC4-5D6E-409C-BE32-E72D297353CC}">
                <c16:uniqueId val="{0000003F-0E3F-4A8D-97C5-1C209C8BE60B}"/>
              </c:ext>
            </c:extLst>
          </c:dPt>
          <c:dLbls>
            <c:dLbl>
              <c:idx val="1"/>
              <c:delete val="1"/>
              <c:extLst>
                <c:ext xmlns:c15="http://schemas.microsoft.com/office/drawing/2012/chart" uri="{CE6537A1-D6FC-4f65-9D91-7224C49458BB}"/>
                <c:ext xmlns:c16="http://schemas.microsoft.com/office/drawing/2014/chart" uri="{C3380CC4-5D6E-409C-BE32-E72D297353CC}">
                  <c16:uniqueId val="{00000034-0E3F-4A8D-97C5-1C209C8BE60B}"/>
                </c:ext>
              </c:extLst>
            </c:dLbl>
            <c:dLbl>
              <c:idx val="3"/>
              <c:delete val="1"/>
              <c:extLst>
                <c:ext xmlns:c15="http://schemas.microsoft.com/office/drawing/2012/chart" uri="{CE6537A1-D6FC-4f65-9D91-7224C49458BB}"/>
                <c:ext xmlns:c16="http://schemas.microsoft.com/office/drawing/2014/chart" uri="{C3380CC4-5D6E-409C-BE32-E72D297353CC}">
                  <c16:uniqueId val="{00000035-0E3F-4A8D-97C5-1C209C8BE60B}"/>
                </c:ext>
              </c:extLst>
            </c:dLbl>
            <c:dLbl>
              <c:idx val="5"/>
              <c:delete val="1"/>
              <c:extLst>
                <c:ext xmlns:c15="http://schemas.microsoft.com/office/drawing/2012/chart" uri="{CE6537A1-D6FC-4f65-9D91-7224C49458BB}"/>
                <c:ext xmlns:c16="http://schemas.microsoft.com/office/drawing/2014/chart" uri="{C3380CC4-5D6E-409C-BE32-E72D297353CC}">
                  <c16:uniqueId val="{00000036-0E3F-4A8D-97C5-1C209C8BE60B}"/>
                </c:ext>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E3F-4A8D-97C5-1C209C8BE60B}"/>
                </c:ext>
              </c:extLst>
            </c:dLbl>
            <c:dLbl>
              <c:idx val="7"/>
              <c:delete val="1"/>
              <c:extLst>
                <c:ext xmlns:c15="http://schemas.microsoft.com/office/drawing/2012/chart" uri="{CE6537A1-D6FC-4f65-9D91-7224C49458BB}"/>
                <c:ext xmlns:c16="http://schemas.microsoft.com/office/drawing/2014/chart" uri="{C3380CC4-5D6E-409C-BE32-E72D297353CC}">
                  <c16:uniqueId val="{00000037-0E3F-4A8D-97C5-1C209C8BE60B}"/>
                </c:ext>
              </c:extLst>
            </c:dLbl>
            <c:dLbl>
              <c:idx val="9"/>
              <c:delete val="1"/>
              <c:extLst>
                <c:ext xmlns:c15="http://schemas.microsoft.com/office/drawing/2012/chart" uri="{CE6537A1-D6FC-4f65-9D91-7224C49458BB}"/>
                <c:ext xmlns:c16="http://schemas.microsoft.com/office/drawing/2014/chart" uri="{C3380CC4-5D6E-409C-BE32-E72D297353CC}">
                  <c16:uniqueId val="{00000038-0E3F-4A8D-97C5-1C209C8BE60B}"/>
                </c:ext>
              </c:extLst>
            </c:dLbl>
            <c:dLbl>
              <c:idx val="11"/>
              <c:delete val="1"/>
              <c:extLst>
                <c:ext xmlns:c15="http://schemas.microsoft.com/office/drawing/2012/chart" uri="{CE6537A1-D6FC-4f65-9D91-7224C49458BB}"/>
                <c:ext xmlns:c16="http://schemas.microsoft.com/office/drawing/2014/chart" uri="{C3380CC4-5D6E-409C-BE32-E72D297353CC}">
                  <c16:uniqueId val="{00000039-0E3F-4A8D-97C5-1C209C8BE60B}"/>
                </c:ext>
              </c:extLst>
            </c:dLbl>
            <c:dLbl>
              <c:idx val="13"/>
              <c:delete val="1"/>
              <c:extLst>
                <c:ext xmlns:c15="http://schemas.microsoft.com/office/drawing/2012/chart" uri="{CE6537A1-D6FC-4f65-9D91-7224C49458BB}"/>
                <c:ext xmlns:c16="http://schemas.microsoft.com/office/drawing/2014/chart" uri="{C3380CC4-5D6E-409C-BE32-E72D297353CC}">
                  <c16:uniqueId val="{0000003A-0E3F-4A8D-97C5-1C209C8BE60B}"/>
                </c:ext>
              </c:extLst>
            </c:dLbl>
            <c:dLbl>
              <c:idx val="15"/>
              <c:delete val="1"/>
              <c:extLst>
                <c:ext xmlns:c15="http://schemas.microsoft.com/office/drawing/2012/chart" uri="{CE6537A1-D6FC-4f65-9D91-7224C49458BB}"/>
                <c:ext xmlns:c16="http://schemas.microsoft.com/office/drawing/2014/chart" uri="{C3380CC4-5D6E-409C-BE32-E72D297353CC}">
                  <c16:uniqueId val="{0000003B-0E3F-4A8D-97C5-1C209C8BE60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-5.53</c:v>
                </c:pt>
                <c:pt idx="3">
                  <c:v>2.63</c:v>
                </c:pt>
                <c:pt idx="4">
                  <c:v>0.41</c:v>
                </c:pt>
                <c:pt idx="5">
                  <c:v>1.18</c:v>
                </c:pt>
                <c:pt idx="6">
                  <c:v>1.99</c:v>
                </c:pt>
                <c:pt idx="7">
                  <c:v>1.1000000000000001</c:v>
                </c:pt>
                <c:pt idx="8">
                  <c:v>5.25</c:v>
                </c:pt>
                <c:pt idx="9">
                  <c:v>4.2300000000000004</c:v>
                </c:pt>
                <c:pt idx="10">
                  <c:v>3.4</c:v>
                </c:pt>
                <c:pt idx="11">
                  <c:v>2.81</c:v>
                </c:pt>
                <c:pt idx="12">
                  <c:v>1.95</c:v>
                </c:pt>
                <c:pt idx="13">
                  <c:v>4.2300000000000004</c:v>
                </c:pt>
                <c:pt idx="14">
                  <c:v>4.79</c:v>
                </c:pt>
                <c:pt idx="15">
                  <c:v>3.21</c:v>
                </c:pt>
                <c:pt idx="16">
                  <c:v>2</c:v>
                </c:pt>
              </c:numCache>
            </c:numRef>
          </c:val>
          <c:smooth val="0"/>
          <c:extLst>
            <c:ext xmlns:c16="http://schemas.microsoft.com/office/drawing/2014/chart" uri="{C3380CC4-5D6E-409C-BE32-E72D297353CC}">
              <c16:uniqueId val="{00000041-0E3F-4A8D-97C5-1C209C8BE60B}"/>
            </c:ext>
          </c:extLst>
        </c:ser>
        <c:dLbls>
          <c:showLegendKey val="0"/>
          <c:showVal val="0"/>
          <c:showCatName val="0"/>
          <c:showSerName val="0"/>
          <c:showPercent val="0"/>
          <c:showBubbleSize val="0"/>
        </c:dLbls>
        <c:marker val="1"/>
        <c:smooth val="0"/>
        <c:axId val="434290064"/>
        <c:axId val="434290456"/>
      </c:lineChart>
      <c:catAx>
        <c:axId val="434290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0456"/>
        <c:crosses val="autoZero"/>
        <c:auto val="1"/>
        <c:lblAlgn val="ctr"/>
        <c:lblOffset val="100"/>
        <c:tickLblSkip val="1"/>
        <c:tickMarkSkip val="1"/>
        <c:noMultiLvlLbl val="0"/>
      </c:catAx>
      <c:valAx>
        <c:axId val="434290456"/>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006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B17-4371-B624-D39BD9571821}"/>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extLst>
              <c:ext xmlns:c16="http://schemas.microsoft.com/office/drawing/2014/chart" uri="{C3380CC4-5D6E-409C-BE32-E72D297353CC}">
                <c16:uniqueId val="{00000001-CB17-4371-B624-D39BD9571821}"/>
              </c:ext>
            </c:extLst>
          </c:dPt>
          <c:dPt>
            <c:idx val="3"/>
            <c:marker>
              <c:symbol val="circle"/>
              <c:size val="7"/>
            </c:marker>
            <c:bubble3D val="0"/>
            <c:extLst>
              <c:ext xmlns:c16="http://schemas.microsoft.com/office/drawing/2014/chart" uri="{C3380CC4-5D6E-409C-BE32-E72D297353CC}">
                <c16:uniqueId val="{00000002-CB17-4371-B624-D39BD9571821}"/>
              </c:ext>
            </c:extLst>
          </c:dPt>
          <c:dPt>
            <c:idx val="5"/>
            <c:marker>
              <c:symbol val="circle"/>
              <c:size val="7"/>
            </c:marker>
            <c:bubble3D val="0"/>
            <c:extLst>
              <c:ext xmlns:c16="http://schemas.microsoft.com/office/drawing/2014/chart" uri="{C3380CC4-5D6E-409C-BE32-E72D297353CC}">
                <c16:uniqueId val="{00000003-CB17-4371-B624-D39BD9571821}"/>
              </c:ext>
            </c:extLst>
          </c:dPt>
          <c:dPt>
            <c:idx val="7"/>
            <c:marker>
              <c:symbol val="circle"/>
              <c:size val="7"/>
            </c:marker>
            <c:bubble3D val="0"/>
            <c:extLst>
              <c:ext xmlns:c16="http://schemas.microsoft.com/office/drawing/2014/chart" uri="{C3380CC4-5D6E-409C-BE32-E72D297353CC}">
                <c16:uniqueId val="{00000004-CB17-4371-B624-D39BD9571821}"/>
              </c:ext>
            </c:extLst>
          </c:dPt>
          <c:dPt>
            <c:idx val="9"/>
            <c:marker>
              <c:symbol val="circle"/>
              <c:size val="7"/>
            </c:marker>
            <c:bubble3D val="0"/>
            <c:extLst>
              <c:ext xmlns:c16="http://schemas.microsoft.com/office/drawing/2014/chart" uri="{C3380CC4-5D6E-409C-BE32-E72D297353CC}">
                <c16:uniqueId val="{00000005-CB17-4371-B624-D39BD9571821}"/>
              </c:ext>
            </c:extLst>
          </c:dPt>
          <c:dPt>
            <c:idx val="11"/>
            <c:marker>
              <c:symbol val="circle"/>
              <c:size val="7"/>
            </c:marker>
            <c:bubble3D val="0"/>
            <c:extLst>
              <c:ext xmlns:c16="http://schemas.microsoft.com/office/drawing/2014/chart" uri="{C3380CC4-5D6E-409C-BE32-E72D297353CC}">
                <c16:uniqueId val="{00000006-CB17-4371-B624-D39BD9571821}"/>
              </c:ext>
            </c:extLst>
          </c:dPt>
          <c:dPt>
            <c:idx val="13"/>
            <c:marker>
              <c:symbol val="circle"/>
              <c:size val="7"/>
            </c:marker>
            <c:bubble3D val="0"/>
            <c:extLst>
              <c:ext xmlns:c16="http://schemas.microsoft.com/office/drawing/2014/chart" uri="{C3380CC4-5D6E-409C-BE32-E72D297353CC}">
                <c16:uniqueId val="{00000007-CB17-4371-B624-D39BD9571821}"/>
              </c:ext>
            </c:extLst>
          </c:dPt>
          <c:dPt>
            <c:idx val="15"/>
            <c:marker>
              <c:symbol val="circle"/>
              <c:size val="7"/>
            </c:marker>
            <c:bubble3D val="0"/>
            <c:extLst>
              <c:ext xmlns:c16="http://schemas.microsoft.com/office/drawing/2014/chart" uri="{C3380CC4-5D6E-409C-BE32-E72D297353CC}">
                <c16:uniqueId val="{00000008-CB17-4371-B624-D39BD9571821}"/>
              </c:ext>
            </c:extLst>
          </c:dPt>
          <c:dPt>
            <c:idx val="17"/>
            <c:marker>
              <c:symbol val="circle"/>
              <c:size val="7"/>
            </c:marker>
            <c:bubble3D val="0"/>
            <c:extLst>
              <c:ext xmlns:c16="http://schemas.microsoft.com/office/drawing/2014/chart" uri="{C3380CC4-5D6E-409C-BE32-E72D297353CC}">
                <c16:uniqueId val="{00000009-CB17-4371-B624-D39BD9571821}"/>
              </c:ext>
            </c:extLst>
          </c:dPt>
          <c:dPt>
            <c:idx val="19"/>
            <c:marker>
              <c:symbol val="circle"/>
              <c:size val="7"/>
            </c:marker>
            <c:bubble3D val="0"/>
            <c:extLst>
              <c:ext xmlns:c16="http://schemas.microsoft.com/office/drawing/2014/chart" uri="{C3380CC4-5D6E-409C-BE32-E72D297353CC}">
                <c16:uniqueId val="{0000000A-CB17-4371-B624-D39BD9571821}"/>
              </c:ext>
            </c:extLst>
          </c:dPt>
          <c:dPt>
            <c:idx val="21"/>
            <c:marker>
              <c:symbol val="circle"/>
              <c:size val="7"/>
            </c:marker>
            <c:bubble3D val="0"/>
            <c:extLst>
              <c:ext xmlns:c16="http://schemas.microsoft.com/office/drawing/2014/chart" uri="{C3380CC4-5D6E-409C-BE32-E72D297353CC}">
                <c16:uniqueId val="{0000000B-CB17-4371-B624-D39BD9571821}"/>
              </c:ext>
            </c:extLst>
          </c:dPt>
          <c:dPt>
            <c:idx val="23"/>
            <c:marker>
              <c:symbol val="circle"/>
              <c:size val="7"/>
            </c:marker>
            <c:bubble3D val="0"/>
            <c:extLst>
              <c:ext xmlns:c16="http://schemas.microsoft.com/office/drawing/2014/chart" uri="{C3380CC4-5D6E-409C-BE32-E72D297353CC}">
                <c16:uniqueId val="{0000000C-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extLst>
            <c:ext xmlns:c16="http://schemas.microsoft.com/office/drawing/2014/chart" uri="{C3380CC4-5D6E-409C-BE32-E72D297353CC}">
              <c16:uniqueId val="{0000000D-CB17-4371-B624-D39BD9571821}"/>
            </c:ext>
          </c:extLst>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extLst>
              <c:ext xmlns:c16="http://schemas.microsoft.com/office/drawing/2014/chart" uri="{C3380CC4-5D6E-409C-BE32-E72D297353CC}">
                <c16:uniqueId val="{0000000E-CB17-4371-B624-D39BD9571821}"/>
              </c:ext>
            </c:extLst>
          </c:dPt>
          <c:dPt>
            <c:idx val="3"/>
            <c:marker>
              <c:symbol val="circle"/>
              <c:size val="7"/>
            </c:marker>
            <c:bubble3D val="0"/>
            <c:extLst>
              <c:ext xmlns:c16="http://schemas.microsoft.com/office/drawing/2014/chart" uri="{C3380CC4-5D6E-409C-BE32-E72D297353CC}">
                <c16:uniqueId val="{0000000F-CB17-4371-B624-D39BD9571821}"/>
              </c:ext>
            </c:extLst>
          </c:dPt>
          <c:dPt>
            <c:idx val="5"/>
            <c:marker>
              <c:symbol val="circle"/>
              <c:size val="7"/>
            </c:marker>
            <c:bubble3D val="0"/>
            <c:extLst>
              <c:ext xmlns:c16="http://schemas.microsoft.com/office/drawing/2014/chart" uri="{C3380CC4-5D6E-409C-BE32-E72D297353CC}">
                <c16:uniqueId val="{00000010-CB17-4371-B624-D39BD9571821}"/>
              </c:ext>
            </c:extLst>
          </c:dPt>
          <c:dPt>
            <c:idx val="7"/>
            <c:marker>
              <c:symbol val="circle"/>
              <c:size val="7"/>
            </c:marker>
            <c:bubble3D val="0"/>
            <c:extLst>
              <c:ext xmlns:c16="http://schemas.microsoft.com/office/drawing/2014/chart" uri="{C3380CC4-5D6E-409C-BE32-E72D297353CC}">
                <c16:uniqueId val="{00000011-CB17-4371-B624-D39BD9571821}"/>
              </c:ext>
            </c:extLst>
          </c:dPt>
          <c:dPt>
            <c:idx val="9"/>
            <c:marker>
              <c:symbol val="circle"/>
              <c:size val="7"/>
            </c:marker>
            <c:bubble3D val="0"/>
            <c:extLst>
              <c:ext xmlns:c16="http://schemas.microsoft.com/office/drawing/2014/chart" uri="{C3380CC4-5D6E-409C-BE32-E72D297353CC}">
                <c16:uniqueId val="{00000012-CB17-4371-B624-D39BD9571821}"/>
              </c:ext>
            </c:extLst>
          </c:dPt>
          <c:dPt>
            <c:idx val="11"/>
            <c:marker>
              <c:symbol val="circle"/>
              <c:size val="7"/>
            </c:marker>
            <c:bubble3D val="0"/>
            <c:extLst>
              <c:ext xmlns:c16="http://schemas.microsoft.com/office/drawing/2014/chart" uri="{C3380CC4-5D6E-409C-BE32-E72D297353CC}">
                <c16:uniqueId val="{00000013-CB17-4371-B624-D39BD9571821}"/>
              </c:ext>
            </c:extLst>
          </c:dPt>
          <c:dPt>
            <c:idx val="13"/>
            <c:marker>
              <c:symbol val="circle"/>
              <c:size val="7"/>
            </c:marker>
            <c:bubble3D val="0"/>
            <c:extLst>
              <c:ext xmlns:c16="http://schemas.microsoft.com/office/drawing/2014/chart" uri="{C3380CC4-5D6E-409C-BE32-E72D297353CC}">
                <c16:uniqueId val="{00000014-CB17-4371-B624-D39BD9571821}"/>
              </c:ext>
            </c:extLst>
          </c:dPt>
          <c:dPt>
            <c:idx val="15"/>
            <c:marker>
              <c:symbol val="circle"/>
              <c:size val="7"/>
            </c:marker>
            <c:bubble3D val="0"/>
            <c:extLst>
              <c:ext xmlns:c16="http://schemas.microsoft.com/office/drawing/2014/chart" uri="{C3380CC4-5D6E-409C-BE32-E72D297353CC}">
                <c16:uniqueId val="{00000015-CB17-4371-B624-D39BD9571821}"/>
              </c:ext>
            </c:extLst>
          </c:dPt>
          <c:dPt>
            <c:idx val="17"/>
            <c:marker>
              <c:symbol val="circle"/>
              <c:size val="7"/>
            </c:marker>
            <c:bubble3D val="0"/>
            <c:extLst>
              <c:ext xmlns:c16="http://schemas.microsoft.com/office/drawing/2014/chart" uri="{C3380CC4-5D6E-409C-BE32-E72D297353CC}">
                <c16:uniqueId val="{00000016-CB17-4371-B624-D39BD9571821}"/>
              </c:ext>
            </c:extLst>
          </c:dPt>
          <c:dPt>
            <c:idx val="19"/>
            <c:marker>
              <c:symbol val="circle"/>
              <c:size val="8"/>
            </c:marker>
            <c:bubble3D val="0"/>
            <c:extLst>
              <c:ext xmlns:c16="http://schemas.microsoft.com/office/drawing/2014/chart" uri="{C3380CC4-5D6E-409C-BE32-E72D297353CC}">
                <c16:uniqueId val="{00000017-CB17-4371-B624-D39BD9571821}"/>
              </c:ext>
            </c:extLst>
          </c:dPt>
          <c:dPt>
            <c:idx val="21"/>
            <c:marker>
              <c:symbol val="circle"/>
              <c:size val="7"/>
            </c:marker>
            <c:bubble3D val="0"/>
            <c:extLst>
              <c:ext xmlns:c16="http://schemas.microsoft.com/office/drawing/2014/chart" uri="{C3380CC4-5D6E-409C-BE32-E72D297353CC}">
                <c16:uniqueId val="{00000018-CB17-4371-B624-D39BD9571821}"/>
              </c:ext>
            </c:extLst>
          </c:dPt>
          <c:dPt>
            <c:idx val="23"/>
            <c:marker>
              <c:symbol val="circle"/>
              <c:size val="7"/>
            </c:marker>
            <c:bubble3D val="0"/>
            <c:extLst>
              <c:ext xmlns:c16="http://schemas.microsoft.com/office/drawing/2014/chart" uri="{C3380CC4-5D6E-409C-BE32-E72D297353CC}">
                <c16:uniqueId val="{00000019-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extLst>
            <c:ext xmlns:c16="http://schemas.microsoft.com/office/drawing/2014/chart" uri="{C3380CC4-5D6E-409C-BE32-E72D297353CC}">
              <c16:uniqueId val="{0000001A-CB17-4371-B624-D39BD9571821}"/>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CB17-4371-B624-D39BD9571821}"/>
              </c:ext>
            </c:extLst>
          </c:dPt>
          <c:dPt>
            <c:idx val="3"/>
            <c:marker>
              <c:symbol val="circle"/>
              <c:size val="7"/>
            </c:marker>
            <c:bubble3D val="0"/>
            <c:extLst>
              <c:ext xmlns:c16="http://schemas.microsoft.com/office/drawing/2014/chart" uri="{C3380CC4-5D6E-409C-BE32-E72D297353CC}">
                <c16:uniqueId val="{0000001C-CB17-4371-B624-D39BD9571821}"/>
              </c:ext>
            </c:extLst>
          </c:dPt>
          <c:dPt>
            <c:idx val="5"/>
            <c:marker>
              <c:symbol val="circle"/>
              <c:size val="7"/>
            </c:marker>
            <c:bubble3D val="0"/>
            <c:extLst>
              <c:ext xmlns:c16="http://schemas.microsoft.com/office/drawing/2014/chart" uri="{C3380CC4-5D6E-409C-BE32-E72D297353CC}">
                <c16:uniqueId val="{0000001D-CB17-4371-B624-D39BD9571821}"/>
              </c:ext>
            </c:extLst>
          </c:dPt>
          <c:dPt>
            <c:idx val="7"/>
            <c:marker>
              <c:symbol val="circle"/>
              <c:size val="7"/>
            </c:marker>
            <c:bubble3D val="0"/>
            <c:extLst>
              <c:ext xmlns:c16="http://schemas.microsoft.com/office/drawing/2014/chart" uri="{C3380CC4-5D6E-409C-BE32-E72D297353CC}">
                <c16:uniqueId val="{0000001E-CB17-4371-B624-D39BD9571821}"/>
              </c:ext>
            </c:extLst>
          </c:dPt>
          <c:dPt>
            <c:idx val="9"/>
            <c:marker>
              <c:symbol val="circle"/>
              <c:size val="7"/>
            </c:marker>
            <c:bubble3D val="0"/>
            <c:extLst>
              <c:ext xmlns:c16="http://schemas.microsoft.com/office/drawing/2014/chart" uri="{C3380CC4-5D6E-409C-BE32-E72D297353CC}">
                <c16:uniqueId val="{0000001F-CB17-4371-B624-D39BD9571821}"/>
              </c:ext>
            </c:extLst>
          </c:dPt>
          <c:dPt>
            <c:idx val="11"/>
            <c:marker>
              <c:symbol val="circle"/>
              <c:size val="7"/>
            </c:marker>
            <c:bubble3D val="0"/>
            <c:extLst>
              <c:ext xmlns:c16="http://schemas.microsoft.com/office/drawing/2014/chart" uri="{C3380CC4-5D6E-409C-BE32-E72D297353CC}">
                <c16:uniqueId val="{00000020-CB17-4371-B624-D39BD9571821}"/>
              </c:ext>
            </c:extLst>
          </c:dPt>
          <c:dPt>
            <c:idx val="13"/>
            <c:marker>
              <c:symbol val="circle"/>
              <c:size val="7"/>
            </c:marker>
            <c:bubble3D val="0"/>
            <c:extLst>
              <c:ext xmlns:c16="http://schemas.microsoft.com/office/drawing/2014/chart" uri="{C3380CC4-5D6E-409C-BE32-E72D297353CC}">
                <c16:uniqueId val="{00000021-CB17-4371-B624-D39BD9571821}"/>
              </c:ext>
            </c:extLst>
          </c:dPt>
          <c:dPt>
            <c:idx val="15"/>
            <c:marker>
              <c:symbol val="circle"/>
              <c:size val="7"/>
            </c:marker>
            <c:bubble3D val="0"/>
            <c:extLst>
              <c:ext xmlns:c16="http://schemas.microsoft.com/office/drawing/2014/chart" uri="{C3380CC4-5D6E-409C-BE32-E72D297353CC}">
                <c16:uniqueId val="{00000022-CB17-4371-B624-D39BD9571821}"/>
              </c:ext>
            </c:extLst>
          </c:dPt>
          <c:dPt>
            <c:idx val="17"/>
            <c:marker>
              <c:symbol val="circle"/>
              <c:size val="7"/>
            </c:marker>
            <c:bubble3D val="0"/>
            <c:extLst>
              <c:ext xmlns:c16="http://schemas.microsoft.com/office/drawing/2014/chart" uri="{C3380CC4-5D6E-409C-BE32-E72D297353CC}">
                <c16:uniqueId val="{00000023-CB17-4371-B624-D39BD9571821}"/>
              </c:ext>
            </c:extLst>
          </c:dPt>
          <c:dPt>
            <c:idx val="19"/>
            <c:marker>
              <c:symbol val="circle"/>
              <c:size val="7"/>
            </c:marker>
            <c:bubble3D val="0"/>
            <c:extLst>
              <c:ext xmlns:c16="http://schemas.microsoft.com/office/drawing/2014/chart" uri="{C3380CC4-5D6E-409C-BE32-E72D297353CC}">
                <c16:uniqueId val="{00000024-CB17-4371-B624-D39BD9571821}"/>
              </c:ext>
            </c:extLst>
          </c:dPt>
          <c:dPt>
            <c:idx val="21"/>
            <c:marker>
              <c:symbol val="circle"/>
              <c:size val="7"/>
            </c:marker>
            <c:bubble3D val="0"/>
            <c:extLst>
              <c:ext xmlns:c16="http://schemas.microsoft.com/office/drawing/2014/chart" uri="{C3380CC4-5D6E-409C-BE32-E72D297353CC}">
                <c16:uniqueId val="{00000025-CB17-4371-B624-D39BD9571821}"/>
              </c:ext>
            </c:extLst>
          </c:dPt>
          <c:dPt>
            <c:idx val="23"/>
            <c:marker>
              <c:symbol val="circle"/>
              <c:size val="7"/>
            </c:marker>
            <c:bubble3D val="0"/>
            <c:extLst>
              <c:ext xmlns:c16="http://schemas.microsoft.com/office/drawing/2014/chart" uri="{C3380CC4-5D6E-409C-BE32-E72D297353CC}">
                <c16:uniqueId val="{00000026-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extLst>
            <c:ext xmlns:c16="http://schemas.microsoft.com/office/drawing/2014/chart" uri="{C3380CC4-5D6E-409C-BE32-E72D297353CC}">
              <c16:uniqueId val="{00000027-CB17-4371-B624-D39BD9571821}"/>
            </c:ext>
          </c:extLst>
        </c:ser>
        <c:ser>
          <c:idx val="4"/>
          <c:order val="4"/>
          <c:tx>
            <c:strRef>
              <c:f>Sheet1!$A$6</c:f>
              <c:strCache>
                <c:ptCount val="1"/>
                <c:pt idx="0">
                  <c:v>Y2017</c:v>
                </c:pt>
              </c:strCache>
            </c:strRef>
          </c:tx>
          <c:spPr>
            <a:ln w="31750">
              <a:solidFill>
                <a:schemeClr val="accent4"/>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CB17-4371-B624-D39BD9571821}"/>
              </c:ext>
            </c:extLst>
          </c:dPt>
          <c:dPt>
            <c:idx val="3"/>
            <c:marker>
              <c:symbol val="circle"/>
              <c:size val="7"/>
            </c:marker>
            <c:bubble3D val="0"/>
            <c:extLst>
              <c:ext xmlns:c16="http://schemas.microsoft.com/office/drawing/2014/chart" uri="{C3380CC4-5D6E-409C-BE32-E72D297353CC}">
                <c16:uniqueId val="{00000029-CB17-4371-B624-D39BD9571821}"/>
              </c:ext>
            </c:extLst>
          </c:dPt>
          <c:dPt>
            <c:idx val="5"/>
            <c:marker>
              <c:symbol val="circle"/>
              <c:size val="7"/>
            </c:marker>
            <c:bubble3D val="0"/>
            <c:extLst>
              <c:ext xmlns:c16="http://schemas.microsoft.com/office/drawing/2014/chart" uri="{C3380CC4-5D6E-409C-BE32-E72D297353CC}">
                <c16:uniqueId val="{0000002A-CB17-4371-B624-D39BD9571821}"/>
              </c:ext>
            </c:extLst>
          </c:dPt>
          <c:dPt>
            <c:idx val="7"/>
            <c:marker>
              <c:symbol val="circle"/>
              <c:size val="7"/>
            </c:marker>
            <c:bubble3D val="0"/>
            <c:extLst>
              <c:ext xmlns:c16="http://schemas.microsoft.com/office/drawing/2014/chart" uri="{C3380CC4-5D6E-409C-BE32-E72D297353CC}">
                <c16:uniqueId val="{0000002B-CB17-4371-B624-D39BD9571821}"/>
              </c:ext>
            </c:extLst>
          </c:dPt>
          <c:dPt>
            <c:idx val="9"/>
            <c:marker>
              <c:symbol val="circle"/>
              <c:size val="7"/>
            </c:marker>
            <c:bubble3D val="0"/>
            <c:extLst>
              <c:ext xmlns:c16="http://schemas.microsoft.com/office/drawing/2014/chart" uri="{C3380CC4-5D6E-409C-BE32-E72D297353CC}">
                <c16:uniqueId val="{0000002C-CB17-4371-B624-D39BD9571821}"/>
              </c:ext>
            </c:extLst>
          </c:dPt>
          <c:dPt>
            <c:idx val="11"/>
            <c:marker>
              <c:symbol val="circle"/>
              <c:size val="7"/>
            </c:marker>
            <c:bubble3D val="0"/>
            <c:extLst>
              <c:ext xmlns:c16="http://schemas.microsoft.com/office/drawing/2014/chart" uri="{C3380CC4-5D6E-409C-BE32-E72D297353CC}">
                <c16:uniqueId val="{0000002D-CB17-4371-B624-D39BD9571821}"/>
              </c:ext>
            </c:extLst>
          </c:dPt>
          <c:dPt>
            <c:idx val="13"/>
            <c:marker>
              <c:symbol val="circle"/>
              <c:size val="7"/>
            </c:marker>
            <c:bubble3D val="0"/>
            <c:extLst>
              <c:ext xmlns:c16="http://schemas.microsoft.com/office/drawing/2014/chart" uri="{C3380CC4-5D6E-409C-BE32-E72D297353CC}">
                <c16:uniqueId val="{0000002E-CB17-4371-B624-D39BD9571821}"/>
              </c:ext>
            </c:extLst>
          </c:dPt>
          <c:dPt>
            <c:idx val="15"/>
            <c:marker>
              <c:symbol val="circle"/>
              <c:size val="7"/>
            </c:marker>
            <c:bubble3D val="0"/>
            <c:extLst>
              <c:ext xmlns:c16="http://schemas.microsoft.com/office/drawing/2014/chart" uri="{C3380CC4-5D6E-409C-BE32-E72D297353CC}">
                <c16:uniqueId val="{0000002F-CB17-4371-B624-D39BD9571821}"/>
              </c:ext>
            </c:extLst>
          </c:dPt>
          <c:dPt>
            <c:idx val="17"/>
            <c:marker>
              <c:symbol val="circle"/>
              <c:size val="7"/>
            </c:marker>
            <c:bubble3D val="0"/>
            <c:extLst>
              <c:ext xmlns:c16="http://schemas.microsoft.com/office/drawing/2014/chart" uri="{C3380CC4-5D6E-409C-BE32-E72D297353CC}">
                <c16:uniqueId val="{00000030-CB17-4371-B624-D39BD9571821}"/>
              </c:ext>
            </c:extLst>
          </c:dPt>
          <c:dPt>
            <c:idx val="19"/>
            <c:marker>
              <c:symbol val="circle"/>
              <c:size val="7"/>
            </c:marker>
            <c:bubble3D val="0"/>
            <c:extLst>
              <c:ext xmlns:c16="http://schemas.microsoft.com/office/drawing/2014/chart" uri="{C3380CC4-5D6E-409C-BE32-E72D297353CC}">
                <c16:uniqueId val="{00000031-CB17-4371-B624-D39BD9571821}"/>
              </c:ext>
            </c:extLst>
          </c:dPt>
          <c:dPt>
            <c:idx val="21"/>
            <c:marker>
              <c:symbol val="circle"/>
              <c:size val="7"/>
            </c:marker>
            <c:bubble3D val="0"/>
            <c:extLst>
              <c:ext xmlns:c16="http://schemas.microsoft.com/office/drawing/2014/chart" uri="{C3380CC4-5D6E-409C-BE32-E72D297353CC}">
                <c16:uniqueId val="{00000032-CB17-4371-B624-D39BD9571821}"/>
              </c:ext>
            </c:extLst>
          </c:dPt>
          <c:dPt>
            <c:idx val="23"/>
            <c:marker>
              <c:symbol val="circle"/>
              <c:size val="7"/>
            </c:marker>
            <c:bubble3D val="0"/>
            <c:extLst>
              <c:ext xmlns:c16="http://schemas.microsoft.com/office/drawing/2014/chart" uri="{C3380CC4-5D6E-409C-BE32-E72D297353CC}">
                <c16:uniqueId val="{00000033-CB17-4371-B624-D39BD9571821}"/>
              </c:ext>
            </c:extLst>
          </c:dPt>
          <c:dLbls>
            <c:dLbl>
              <c:idx val="1"/>
              <c:delete val="1"/>
              <c:extLst>
                <c:ext xmlns:c15="http://schemas.microsoft.com/office/drawing/2012/chart" uri="{CE6537A1-D6FC-4f65-9D91-7224C49458BB}"/>
                <c:ext xmlns:c16="http://schemas.microsoft.com/office/drawing/2014/chart" uri="{C3380CC4-5D6E-409C-BE32-E72D297353CC}">
                  <c16:uniqueId val="{00000028-CB17-4371-B624-D39BD9571821}"/>
                </c:ext>
              </c:extLst>
            </c:dLbl>
            <c:dLbl>
              <c:idx val="3"/>
              <c:delete val="1"/>
              <c:extLst>
                <c:ext xmlns:c15="http://schemas.microsoft.com/office/drawing/2012/chart" uri="{CE6537A1-D6FC-4f65-9D91-7224C49458BB}"/>
                <c:ext xmlns:c16="http://schemas.microsoft.com/office/drawing/2014/chart" uri="{C3380CC4-5D6E-409C-BE32-E72D297353CC}">
                  <c16:uniqueId val="{00000029-CB17-4371-B624-D39BD9571821}"/>
                </c:ext>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CB17-4371-B624-D39BD9571821}"/>
                </c:ext>
              </c:extLst>
            </c:dLbl>
            <c:dLbl>
              <c:idx val="5"/>
              <c:delete val="1"/>
              <c:extLst>
                <c:ext xmlns:c15="http://schemas.microsoft.com/office/drawing/2012/chart" uri="{CE6537A1-D6FC-4f65-9D91-7224C49458BB}"/>
                <c:ext xmlns:c16="http://schemas.microsoft.com/office/drawing/2014/chart" uri="{C3380CC4-5D6E-409C-BE32-E72D297353CC}">
                  <c16:uniqueId val="{0000002A-CB17-4371-B624-D39BD9571821}"/>
                </c:ext>
              </c:extLst>
            </c:dLbl>
            <c:dLbl>
              <c:idx val="7"/>
              <c:delete val="1"/>
              <c:extLst>
                <c:ext xmlns:c15="http://schemas.microsoft.com/office/drawing/2012/chart" uri="{CE6537A1-D6FC-4f65-9D91-7224C49458BB}"/>
                <c:ext xmlns:c16="http://schemas.microsoft.com/office/drawing/2014/chart" uri="{C3380CC4-5D6E-409C-BE32-E72D297353CC}">
                  <c16:uniqueId val="{0000002B-CB17-4371-B624-D39BD9571821}"/>
                </c:ext>
              </c:extLst>
            </c:dLbl>
            <c:dLbl>
              <c:idx val="9"/>
              <c:delete val="1"/>
              <c:extLst>
                <c:ext xmlns:c15="http://schemas.microsoft.com/office/drawing/2012/chart" uri="{CE6537A1-D6FC-4f65-9D91-7224C49458BB}"/>
                <c:ext xmlns:c16="http://schemas.microsoft.com/office/drawing/2014/chart" uri="{C3380CC4-5D6E-409C-BE32-E72D297353CC}">
                  <c16:uniqueId val="{0000002C-CB17-4371-B624-D39BD9571821}"/>
                </c:ext>
              </c:extLst>
            </c:dLbl>
            <c:dLbl>
              <c:idx val="11"/>
              <c:delete val="1"/>
              <c:extLst>
                <c:ext xmlns:c15="http://schemas.microsoft.com/office/drawing/2012/chart" uri="{CE6537A1-D6FC-4f65-9D91-7224C49458BB}"/>
                <c:ext xmlns:c16="http://schemas.microsoft.com/office/drawing/2014/chart" uri="{C3380CC4-5D6E-409C-BE32-E72D297353CC}">
                  <c16:uniqueId val="{0000002D-CB17-4371-B624-D39BD9571821}"/>
                </c:ext>
              </c:extLst>
            </c:dLbl>
            <c:dLbl>
              <c:idx val="13"/>
              <c:delete val="1"/>
              <c:extLst>
                <c:ext xmlns:c15="http://schemas.microsoft.com/office/drawing/2012/chart" uri="{CE6537A1-D6FC-4f65-9D91-7224C49458BB}"/>
                <c:ext xmlns:c16="http://schemas.microsoft.com/office/drawing/2014/chart" uri="{C3380CC4-5D6E-409C-BE32-E72D297353CC}">
                  <c16:uniqueId val="{0000002E-CB17-4371-B624-D39BD9571821}"/>
                </c:ext>
              </c:extLst>
            </c:dLbl>
            <c:dLbl>
              <c:idx val="15"/>
              <c:delete val="1"/>
              <c:extLst>
                <c:ext xmlns:c15="http://schemas.microsoft.com/office/drawing/2012/chart" uri="{CE6537A1-D6FC-4f65-9D91-7224C49458BB}"/>
                <c:ext xmlns:c16="http://schemas.microsoft.com/office/drawing/2014/chart" uri="{C3380CC4-5D6E-409C-BE32-E72D297353CC}">
                  <c16:uniqueId val="{0000002F-CB17-4371-B624-D39BD957182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1.61</c:v>
                </c:pt>
                <c:pt idx="2">
                  <c:v>-0.74</c:v>
                </c:pt>
                <c:pt idx="3">
                  <c:v>-1.05</c:v>
                </c:pt>
                <c:pt idx="4">
                  <c:v>-0.94</c:v>
                </c:pt>
                <c:pt idx="5">
                  <c:v>-1.68</c:v>
                </c:pt>
                <c:pt idx="6">
                  <c:v>-2.87</c:v>
                </c:pt>
                <c:pt idx="7">
                  <c:v>-2.87</c:v>
                </c:pt>
                <c:pt idx="8">
                  <c:v>-4.12</c:v>
                </c:pt>
                <c:pt idx="9">
                  <c:v>-4.1100000000000003</c:v>
                </c:pt>
                <c:pt idx="10">
                  <c:v>-4.38</c:v>
                </c:pt>
                <c:pt idx="11" formatCode="0.00_ ;[Red]\-0.00\ ">
                  <c:v>-5.88</c:v>
                </c:pt>
                <c:pt idx="12">
                  <c:v>-6.34</c:v>
                </c:pt>
                <c:pt idx="13">
                  <c:v>-4.78</c:v>
                </c:pt>
                <c:pt idx="14">
                  <c:v>-4.5599999999999996</c:v>
                </c:pt>
                <c:pt idx="15">
                  <c:v>-4.9800000000000004</c:v>
                </c:pt>
                <c:pt idx="16">
                  <c:v>-5.16</c:v>
                </c:pt>
              </c:numCache>
            </c:numRef>
          </c:val>
          <c:smooth val="0"/>
          <c:extLst>
            <c:ext xmlns:c16="http://schemas.microsoft.com/office/drawing/2014/chart" uri="{C3380CC4-5D6E-409C-BE32-E72D297353CC}">
              <c16:uniqueId val="{00000035-CB17-4371-B624-D39BD9571821}"/>
            </c:ext>
          </c:extLst>
        </c:ser>
        <c:dLbls>
          <c:showLegendKey val="0"/>
          <c:showVal val="0"/>
          <c:showCatName val="0"/>
          <c:showSerName val="0"/>
          <c:showPercent val="0"/>
          <c:showBubbleSize val="0"/>
        </c:dLbls>
        <c:marker val="1"/>
        <c:smooth val="0"/>
        <c:axId val="481843288"/>
        <c:axId val="481853480"/>
      </c:lineChart>
      <c:catAx>
        <c:axId val="4818432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853480"/>
        <c:crosses val="autoZero"/>
        <c:auto val="1"/>
        <c:lblAlgn val="ctr"/>
        <c:lblOffset val="100"/>
        <c:tickLblSkip val="1"/>
        <c:tickMarkSkip val="1"/>
        <c:noMultiLvlLbl val="0"/>
      </c:catAx>
      <c:valAx>
        <c:axId val="48185348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84328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F-2629-45E1-9A55-18FDBF9C33FA}"/>
              </c:ext>
            </c:extLst>
          </c:dPt>
          <c:dPt>
            <c:idx val="3"/>
            <c:marker>
              <c:symbol val="circle"/>
              <c:size val="7"/>
            </c:marker>
            <c:bubble3D val="0"/>
            <c:extLst>
              <c:ext xmlns:c16="http://schemas.microsoft.com/office/drawing/2014/chart" uri="{C3380CC4-5D6E-409C-BE32-E72D297353CC}">
                <c16:uniqueId val="{00000010-2629-45E1-9A55-18FDBF9C33FA}"/>
              </c:ext>
            </c:extLst>
          </c:dPt>
          <c:dPt>
            <c:idx val="5"/>
            <c:marker>
              <c:symbol val="circle"/>
              <c:size val="7"/>
            </c:marker>
            <c:bubble3D val="0"/>
            <c:extLst>
              <c:ext xmlns:c16="http://schemas.microsoft.com/office/drawing/2014/chart" uri="{C3380CC4-5D6E-409C-BE32-E72D297353CC}">
                <c16:uniqueId val="{00000011-2629-45E1-9A55-18FDBF9C33FA}"/>
              </c:ext>
            </c:extLst>
          </c:dPt>
          <c:dPt>
            <c:idx val="7"/>
            <c:marker>
              <c:symbol val="circle"/>
              <c:size val="7"/>
            </c:marker>
            <c:bubble3D val="0"/>
            <c:extLst>
              <c:ext xmlns:c16="http://schemas.microsoft.com/office/drawing/2014/chart" uri="{C3380CC4-5D6E-409C-BE32-E72D297353CC}">
                <c16:uniqueId val="{00000012-2629-45E1-9A55-18FDBF9C33FA}"/>
              </c:ext>
            </c:extLst>
          </c:dPt>
          <c:dPt>
            <c:idx val="9"/>
            <c:marker>
              <c:symbol val="circle"/>
              <c:size val="7"/>
            </c:marker>
            <c:bubble3D val="0"/>
            <c:extLst>
              <c:ext xmlns:c16="http://schemas.microsoft.com/office/drawing/2014/chart" uri="{C3380CC4-5D6E-409C-BE32-E72D297353CC}">
                <c16:uniqueId val="{00000013-2629-45E1-9A55-18FDBF9C33FA}"/>
              </c:ext>
            </c:extLst>
          </c:dPt>
          <c:dPt>
            <c:idx val="11"/>
            <c:marker>
              <c:symbol val="circle"/>
              <c:size val="7"/>
            </c:marker>
            <c:bubble3D val="0"/>
            <c:extLst>
              <c:ext xmlns:c16="http://schemas.microsoft.com/office/drawing/2014/chart" uri="{C3380CC4-5D6E-409C-BE32-E72D297353CC}">
                <c16:uniqueId val="{00000014-2629-45E1-9A55-18FDBF9C33FA}"/>
              </c:ext>
            </c:extLst>
          </c:dPt>
          <c:dPt>
            <c:idx val="13"/>
            <c:marker>
              <c:symbol val="circle"/>
              <c:size val="7"/>
            </c:marker>
            <c:bubble3D val="0"/>
            <c:extLst>
              <c:ext xmlns:c16="http://schemas.microsoft.com/office/drawing/2014/chart" uri="{C3380CC4-5D6E-409C-BE32-E72D297353CC}">
                <c16:uniqueId val="{00000015-2629-45E1-9A55-18FDBF9C33FA}"/>
              </c:ext>
            </c:extLst>
          </c:dPt>
          <c:dPt>
            <c:idx val="15"/>
            <c:marker>
              <c:symbol val="circle"/>
              <c:size val="7"/>
            </c:marker>
            <c:bubble3D val="0"/>
            <c:extLst>
              <c:ext xmlns:c16="http://schemas.microsoft.com/office/drawing/2014/chart" uri="{C3380CC4-5D6E-409C-BE32-E72D297353CC}">
                <c16:uniqueId val="{00000016-2629-45E1-9A55-18FDBF9C33FA}"/>
              </c:ext>
            </c:extLst>
          </c:dPt>
          <c:dPt>
            <c:idx val="17"/>
            <c:marker>
              <c:symbol val="circle"/>
              <c:size val="7"/>
            </c:marker>
            <c:bubble3D val="0"/>
            <c:extLst>
              <c:ext xmlns:c16="http://schemas.microsoft.com/office/drawing/2014/chart" uri="{C3380CC4-5D6E-409C-BE32-E72D297353CC}">
                <c16:uniqueId val="{00000017-2629-45E1-9A55-18FDBF9C33FA}"/>
              </c:ext>
            </c:extLst>
          </c:dPt>
          <c:dPt>
            <c:idx val="19"/>
            <c:marker>
              <c:symbol val="circle"/>
              <c:size val="7"/>
            </c:marker>
            <c:bubble3D val="0"/>
            <c:extLst>
              <c:ext xmlns:c16="http://schemas.microsoft.com/office/drawing/2014/chart" uri="{C3380CC4-5D6E-409C-BE32-E72D297353CC}">
                <c16:uniqueId val="{00000018-2629-45E1-9A55-18FDBF9C33FA}"/>
              </c:ext>
            </c:extLst>
          </c:dPt>
          <c:dPt>
            <c:idx val="21"/>
            <c:marker>
              <c:symbol val="circle"/>
              <c:size val="7"/>
            </c:marker>
            <c:bubble3D val="0"/>
            <c:extLst>
              <c:ext xmlns:c16="http://schemas.microsoft.com/office/drawing/2014/chart" uri="{C3380CC4-5D6E-409C-BE32-E72D297353CC}">
                <c16:uniqueId val="{00000019-2629-45E1-9A55-18FDBF9C33FA}"/>
              </c:ext>
            </c:extLst>
          </c:dPt>
          <c:dPt>
            <c:idx val="23"/>
            <c:marker>
              <c:symbol val="circle"/>
              <c:size val="7"/>
            </c:marker>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extLst>
              <c:ext xmlns:c16="http://schemas.microsoft.com/office/drawing/2014/chart" uri="{C3380CC4-5D6E-409C-BE32-E72D297353CC}">
                <c16:uniqueId val="{0000001C-2629-45E1-9A55-18FDBF9C33FA}"/>
              </c:ext>
            </c:extLst>
          </c:dPt>
          <c:dPt>
            <c:idx val="3"/>
            <c:marker>
              <c:symbol val="circle"/>
              <c:size val="7"/>
            </c:marker>
            <c:bubble3D val="0"/>
            <c:extLst>
              <c:ext xmlns:c16="http://schemas.microsoft.com/office/drawing/2014/chart" uri="{C3380CC4-5D6E-409C-BE32-E72D297353CC}">
                <c16:uniqueId val="{0000001D-2629-45E1-9A55-18FDBF9C33FA}"/>
              </c:ext>
            </c:extLst>
          </c:dPt>
          <c:dPt>
            <c:idx val="5"/>
            <c:marker>
              <c:symbol val="circle"/>
              <c:size val="7"/>
            </c:marker>
            <c:bubble3D val="0"/>
            <c:extLst>
              <c:ext xmlns:c16="http://schemas.microsoft.com/office/drawing/2014/chart" uri="{C3380CC4-5D6E-409C-BE32-E72D297353CC}">
                <c16:uniqueId val="{0000001E-2629-45E1-9A55-18FDBF9C33FA}"/>
              </c:ext>
            </c:extLst>
          </c:dPt>
          <c:dPt>
            <c:idx val="7"/>
            <c:marker>
              <c:symbol val="circle"/>
              <c:size val="7"/>
            </c:marker>
            <c:bubble3D val="0"/>
            <c:extLst>
              <c:ext xmlns:c16="http://schemas.microsoft.com/office/drawing/2014/chart" uri="{C3380CC4-5D6E-409C-BE32-E72D297353CC}">
                <c16:uniqueId val="{0000001F-2629-45E1-9A55-18FDBF9C33FA}"/>
              </c:ext>
            </c:extLst>
          </c:dPt>
          <c:dPt>
            <c:idx val="9"/>
            <c:marker>
              <c:symbol val="circle"/>
              <c:size val="7"/>
            </c:marker>
            <c:bubble3D val="0"/>
            <c:extLst>
              <c:ext xmlns:c16="http://schemas.microsoft.com/office/drawing/2014/chart" uri="{C3380CC4-5D6E-409C-BE32-E72D297353CC}">
                <c16:uniqueId val="{00000020-2629-45E1-9A55-18FDBF9C33FA}"/>
              </c:ext>
            </c:extLst>
          </c:dPt>
          <c:dPt>
            <c:idx val="13"/>
            <c:marker>
              <c:symbol val="circle"/>
              <c:size val="7"/>
            </c:marker>
            <c:bubble3D val="0"/>
            <c:extLst>
              <c:ext xmlns:c16="http://schemas.microsoft.com/office/drawing/2014/chart" uri="{C3380CC4-5D6E-409C-BE32-E72D297353CC}">
                <c16:uniqueId val="{00000021-2629-45E1-9A55-18FDBF9C33FA}"/>
              </c:ext>
            </c:extLst>
          </c:dPt>
          <c:dPt>
            <c:idx val="15"/>
            <c:marker>
              <c:symbol val="circle"/>
              <c:size val="7"/>
            </c:marker>
            <c:bubble3D val="0"/>
            <c:extLst>
              <c:ext xmlns:c16="http://schemas.microsoft.com/office/drawing/2014/chart" uri="{C3380CC4-5D6E-409C-BE32-E72D297353CC}">
                <c16:uniqueId val="{00000022-2629-45E1-9A55-18FDBF9C33FA}"/>
              </c:ext>
            </c:extLst>
          </c:dPt>
          <c:dPt>
            <c:idx val="17"/>
            <c:marker>
              <c:symbol val="circle"/>
              <c:size val="7"/>
            </c:marker>
            <c:bubble3D val="0"/>
            <c:extLst>
              <c:ext xmlns:c16="http://schemas.microsoft.com/office/drawing/2014/chart" uri="{C3380CC4-5D6E-409C-BE32-E72D297353CC}">
                <c16:uniqueId val="{00000023-2629-45E1-9A55-18FDBF9C33FA}"/>
              </c:ext>
            </c:extLst>
          </c:dPt>
          <c:dPt>
            <c:idx val="19"/>
            <c:marker>
              <c:symbol val="circle"/>
              <c:size val="7"/>
            </c:marker>
            <c:bubble3D val="0"/>
            <c:extLst>
              <c:ext xmlns:c16="http://schemas.microsoft.com/office/drawing/2014/chart" uri="{C3380CC4-5D6E-409C-BE32-E72D297353CC}">
                <c16:uniqueId val="{00000024-2629-45E1-9A55-18FDBF9C33FA}"/>
              </c:ext>
            </c:extLst>
          </c:dPt>
          <c:dPt>
            <c:idx val="21"/>
            <c:marker>
              <c:symbol val="circle"/>
              <c:size val="7"/>
            </c:marker>
            <c:bubble3D val="0"/>
            <c:extLst>
              <c:ext xmlns:c16="http://schemas.microsoft.com/office/drawing/2014/chart" uri="{C3380CC4-5D6E-409C-BE32-E72D297353CC}">
                <c16:uniqueId val="{00000025-2629-45E1-9A55-18FDBF9C33FA}"/>
              </c:ext>
            </c:extLst>
          </c:dPt>
          <c:dPt>
            <c:idx val="23"/>
            <c:marker>
              <c:symbol val="circle"/>
              <c:size val="7"/>
            </c:marker>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2629-45E1-9A55-18FDBF9C33FA}"/>
              </c:ext>
            </c:extLst>
          </c:dPt>
          <c:dPt>
            <c:idx val="3"/>
            <c:marker>
              <c:symbol val="circle"/>
              <c:size val="7"/>
            </c:marker>
            <c:bubble3D val="0"/>
            <c:extLst>
              <c:ext xmlns:c16="http://schemas.microsoft.com/office/drawing/2014/chart" uri="{C3380CC4-5D6E-409C-BE32-E72D297353CC}">
                <c16:uniqueId val="{00000029-2629-45E1-9A55-18FDBF9C33FA}"/>
              </c:ext>
            </c:extLst>
          </c:dPt>
          <c:dPt>
            <c:idx val="5"/>
            <c:marker>
              <c:symbol val="circle"/>
              <c:size val="7"/>
            </c:marker>
            <c:bubble3D val="0"/>
            <c:extLst>
              <c:ext xmlns:c16="http://schemas.microsoft.com/office/drawing/2014/chart" uri="{C3380CC4-5D6E-409C-BE32-E72D297353CC}">
                <c16:uniqueId val="{0000002A-2629-45E1-9A55-18FDBF9C33FA}"/>
              </c:ext>
            </c:extLst>
          </c:dPt>
          <c:dPt>
            <c:idx val="7"/>
            <c:marker>
              <c:symbol val="circle"/>
              <c:size val="7"/>
            </c:marker>
            <c:bubble3D val="0"/>
            <c:extLst>
              <c:ext xmlns:c16="http://schemas.microsoft.com/office/drawing/2014/chart" uri="{C3380CC4-5D6E-409C-BE32-E72D297353CC}">
                <c16:uniqueId val="{0000002B-2629-45E1-9A55-18FDBF9C33FA}"/>
              </c:ext>
            </c:extLst>
          </c:dPt>
          <c:dPt>
            <c:idx val="9"/>
            <c:marker>
              <c:symbol val="circle"/>
              <c:size val="7"/>
            </c:marker>
            <c:bubble3D val="0"/>
            <c:extLst>
              <c:ext xmlns:c16="http://schemas.microsoft.com/office/drawing/2014/chart" uri="{C3380CC4-5D6E-409C-BE32-E72D297353CC}">
                <c16:uniqueId val="{0000002C-2629-45E1-9A55-18FDBF9C33FA}"/>
              </c:ext>
            </c:extLst>
          </c:dPt>
          <c:dPt>
            <c:idx val="11"/>
            <c:marker>
              <c:symbol val="circle"/>
              <c:size val="7"/>
            </c:marker>
            <c:bubble3D val="0"/>
            <c:extLst>
              <c:ext xmlns:c16="http://schemas.microsoft.com/office/drawing/2014/chart" uri="{C3380CC4-5D6E-409C-BE32-E72D297353CC}">
                <c16:uniqueId val="{0000002D-2629-45E1-9A55-18FDBF9C33FA}"/>
              </c:ext>
            </c:extLst>
          </c:dPt>
          <c:dPt>
            <c:idx val="13"/>
            <c:marker>
              <c:symbol val="circle"/>
              <c:size val="7"/>
            </c:marker>
            <c:bubble3D val="0"/>
            <c:extLst>
              <c:ext xmlns:c16="http://schemas.microsoft.com/office/drawing/2014/chart" uri="{C3380CC4-5D6E-409C-BE32-E72D297353CC}">
                <c16:uniqueId val="{0000002E-2629-45E1-9A55-18FDBF9C33FA}"/>
              </c:ext>
            </c:extLst>
          </c:dPt>
          <c:dPt>
            <c:idx val="15"/>
            <c:marker>
              <c:symbol val="circle"/>
              <c:size val="7"/>
            </c:marker>
            <c:bubble3D val="0"/>
            <c:extLst>
              <c:ext xmlns:c16="http://schemas.microsoft.com/office/drawing/2014/chart" uri="{C3380CC4-5D6E-409C-BE32-E72D297353CC}">
                <c16:uniqueId val="{0000002F-2629-45E1-9A55-18FDBF9C33FA}"/>
              </c:ext>
            </c:extLst>
          </c:dPt>
          <c:dPt>
            <c:idx val="17"/>
            <c:marker>
              <c:symbol val="circle"/>
              <c:size val="7"/>
            </c:marker>
            <c:bubble3D val="0"/>
            <c:extLst>
              <c:ext xmlns:c16="http://schemas.microsoft.com/office/drawing/2014/chart" uri="{C3380CC4-5D6E-409C-BE32-E72D297353CC}">
                <c16:uniqueId val="{00000030-2629-45E1-9A55-18FDBF9C33FA}"/>
              </c:ext>
            </c:extLst>
          </c:dPt>
          <c:dPt>
            <c:idx val="19"/>
            <c:marker>
              <c:symbol val="circle"/>
              <c:size val="7"/>
            </c:marker>
            <c:bubble3D val="0"/>
            <c:extLst>
              <c:ext xmlns:c16="http://schemas.microsoft.com/office/drawing/2014/chart" uri="{C3380CC4-5D6E-409C-BE32-E72D297353CC}">
                <c16:uniqueId val="{00000031-2629-45E1-9A55-18FDBF9C33FA}"/>
              </c:ext>
            </c:extLst>
          </c:dPt>
          <c:dPt>
            <c:idx val="21"/>
            <c:marker>
              <c:symbol val="circle"/>
              <c:size val="7"/>
            </c:marker>
            <c:bubble3D val="0"/>
            <c:extLst>
              <c:ext xmlns:c16="http://schemas.microsoft.com/office/drawing/2014/chart" uri="{C3380CC4-5D6E-409C-BE32-E72D297353CC}">
                <c16:uniqueId val="{00000032-2629-45E1-9A55-18FDBF9C33FA}"/>
              </c:ext>
            </c:extLst>
          </c:dPt>
          <c:dPt>
            <c:idx val="23"/>
            <c:marker>
              <c:symbol val="circle"/>
              <c:size val="7"/>
            </c:marker>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bubble3D val="0"/>
            <c:extLst>
              <c:ext xmlns:c16="http://schemas.microsoft.com/office/drawing/2014/chart" uri="{C3380CC4-5D6E-409C-BE32-E72D297353CC}">
                <c16:uniqueId val="{00000036-2629-45E1-9A55-18FDBF9C33FA}"/>
              </c:ext>
            </c:extLst>
          </c:dPt>
          <c:dPt>
            <c:idx val="2"/>
            <c:marker>
              <c:symbol val="circle"/>
              <c:size val="10"/>
            </c:marker>
            <c:bubble3D val="0"/>
            <c:extLst>
              <c:ext xmlns:c16="http://schemas.microsoft.com/office/drawing/2014/chart" uri="{C3380CC4-5D6E-409C-BE32-E72D297353CC}">
                <c16:uniqueId val="{00000037-2629-45E1-9A55-18FDBF9C33FA}"/>
              </c:ext>
            </c:extLst>
          </c:dPt>
          <c:dPt>
            <c:idx val="4"/>
            <c:marker>
              <c:symbol val="circle"/>
              <c:size val="10"/>
            </c:marker>
            <c:bubble3D val="0"/>
            <c:extLst>
              <c:ext xmlns:c16="http://schemas.microsoft.com/office/drawing/2014/chart" uri="{C3380CC4-5D6E-409C-BE32-E72D297353CC}">
                <c16:uniqueId val="{00000038-2629-45E1-9A55-18FDBF9C33FA}"/>
              </c:ext>
            </c:extLst>
          </c:dPt>
          <c:dPt>
            <c:idx val="6"/>
            <c:marker>
              <c:symbol val="circle"/>
              <c:size val="10"/>
            </c:marker>
            <c:bubble3D val="0"/>
            <c:extLst>
              <c:ext xmlns:c16="http://schemas.microsoft.com/office/drawing/2014/chart" uri="{C3380CC4-5D6E-409C-BE32-E72D297353CC}">
                <c16:uniqueId val="{00000039-2629-45E1-9A55-18FDBF9C33FA}"/>
              </c:ext>
            </c:extLst>
          </c:dPt>
          <c:dPt>
            <c:idx val="8"/>
            <c:marker>
              <c:symbol val="circle"/>
              <c:size val="10"/>
            </c:marker>
            <c:bubble3D val="0"/>
            <c:extLst>
              <c:ext xmlns:c16="http://schemas.microsoft.com/office/drawing/2014/chart" uri="{C3380CC4-5D6E-409C-BE32-E72D297353CC}">
                <c16:uniqueId val="{0000003A-2629-45E1-9A55-18FDBF9C33FA}"/>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Lbls>
            <c:dLbl>
              <c:idx val="1"/>
              <c:delete val="1"/>
              <c:extLst>
                <c:ext xmlns:c15="http://schemas.microsoft.com/office/drawing/2012/chart" uri="{CE6537A1-D6FC-4f65-9D91-7224C49458BB}"/>
                <c:ext xmlns:c16="http://schemas.microsoft.com/office/drawing/2014/chart" uri="{C3380CC4-5D6E-409C-BE32-E72D297353CC}">
                  <c16:uniqueId val="{00000036-2629-45E1-9A55-18FDBF9C33FA}"/>
                </c:ext>
              </c:extLst>
            </c:dLbl>
            <c:dLbl>
              <c:idx val="3"/>
              <c:delete val="1"/>
              <c:extLst>
                <c:ext xmlns:c15="http://schemas.microsoft.com/office/drawing/2012/chart" uri="{CE6537A1-D6FC-4f65-9D91-7224C49458BB}"/>
                <c:ext xmlns:c16="http://schemas.microsoft.com/office/drawing/2014/chart" uri="{C3380CC4-5D6E-409C-BE32-E72D297353CC}">
                  <c16:uniqueId val="{0000003E-2629-45E1-9A55-18FDBF9C33FA}"/>
                </c:ext>
              </c:extLst>
            </c:dLbl>
            <c:dLbl>
              <c:idx val="5"/>
              <c:delete val="1"/>
              <c:extLst>
                <c:ext xmlns:c15="http://schemas.microsoft.com/office/drawing/2012/chart" uri="{CE6537A1-D6FC-4f65-9D91-7224C49458BB}"/>
                <c:ext xmlns:c16="http://schemas.microsoft.com/office/drawing/2014/chart" uri="{C3380CC4-5D6E-409C-BE32-E72D297353CC}">
                  <c16:uniqueId val="{0000003F-2629-45E1-9A55-18FDBF9C33FA}"/>
                </c:ext>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2629-45E1-9A55-18FDBF9C33FA}"/>
                </c:ext>
              </c:extLst>
            </c:dLbl>
            <c:dLbl>
              <c:idx val="7"/>
              <c:delete val="1"/>
              <c:extLst>
                <c:ext xmlns:c15="http://schemas.microsoft.com/office/drawing/2012/chart" uri="{CE6537A1-D6FC-4f65-9D91-7224C49458BB}"/>
                <c:ext xmlns:c16="http://schemas.microsoft.com/office/drawing/2014/chart" uri="{C3380CC4-5D6E-409C-BE32-E72D297353CC}">
                  <c16:uniqueId val="{00000040-2629-45E1-9A55-18FDBF9C33FA}"/>
                </c:ext>
              </c:extLst>
            </c:dLbl>
            <c:dLbl>
              <c:idx val="9"/>
              <c:delete val="1"/>
              <c:extLst>
                <c:ext xmlns:c15="http://schemas.microsoft.com/office/drawing/2012/chart" uri="{CE6537A1-D6FC-4f65-9D91-7224C49458BB}"/>
                <c:ext xmlns:c16="http://schemas.microsoft.com/office/drawing/2014/chart" uri="{C3380CC4-5D6E-409C-BE32-E72D297353CC}">
                  <c16:uniqueId val="{00000041-2629-45E1-9A55-18FDBF9C33FA}"/>
                </c:ext>
              </c:extLst>
            </c:dLbl>
            <c:dLbl>
              <c:idx val="11"/>
              <c:delete val="1"/>
              <c:extLst>
                <c:ext xmlns:c15="http://schemas.microsoft.com/office/drawing/2012/chart" uri="{CE6537A1-D6FC-4f65-9D91-7224C49458BB}"/>
                <c:ext xmlns:c16="http://schemas.microsoft.com/office/drawing/2014/chart" uri="{C3380CC4-5D6E-409C-BE32-E72D297353CC}">
                  <c16:uniqueId val="{00000042-2629-45E1-9A55-18FDBF9C33FA}"/>
                </c:ext>
              </c:extLst>
            </c:dLbl>
            <c:dLbl>
              <c:idx val="13"/>
              <c:delete val="1"/>
              <c:extLst>
                <c:ext xmlns:c15="http://schemas.microsoft.com/office/drawing/2012/chart" uri="{CE6537A1-D6FC-4f65-9D91-7224C49458BB}"/>
                <c:ext xmlns:c16="http://schemas.microsoft.com/office/drawing/2014/chart" uri="{C3380CC4-5D6E-409C-BE32-E72D297353CC}">
                  <c16:uniqueId val="{00000043-2629-45E1-9A55-18FDBF9C33FA}"/>
                </c:ext>
              </c:extLst>
            </c:dLbl>
            <c:dLbl>
              <c:idx val="15"/>
              <c:delete val="1"/>
              <c:extLst>
                <c:ext xmlns:c15="http://schemas.microsoft.com/office/drawing/2012/chart" uri="{CE6537A1-D6FC-4f65-9D91-7224C49458BB}"/>
                <c:ext xmlns:c16="http://schemas.microsoft.com/office/drawing/2014/chart" uri="{C3380CC4-5D6E-409C-BE32-E72D297353CC}">
                  <c16:uniqueId val="{00000039-707E-4926-9EFB-DB77A687AA6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1.99</c:v>
                </c:pt>
                <c:pt idx="2">
                  <c:v>2.2200000000000002</c:v>
                </c:pt>
                <c:pt idx="3">
                  <c:v>-0.7</c:v>
                </c:pt>
                <c:pt idx="4">
                  <c:v>1.6</c:v>
                </c:pt>
                <c:pt idx="5">
                  <c:v>-0.47</c:v>
                </c:pt>
                <c:pt idx="6">
                  <c:v>0.02</c:v>
                </c:pt>
                <c:pt idx="7">
                  <c:v>-0.03</c:v>
                </c:pt>
                <c:pt idx="8">
                  <c:v>-1.1399999999999999</c:v>
                </c:pt>
                <c:pt idx="9" formatCode="0.00_ ">
                  <c:v>-1.86</c:v>
                </c:pt>
                <c:pt idx="10" formatCode="0.00_ ">
                  <c:v>-2.0099999999999998</c:v>
                </c:pt>
                <c:pt idx="11" formatCode="0.00_ ">
                  <c:v>-2.65</c:v>
                </c:pt>
                <c:pt idx="12" formatCode="0.00_ ">
                  <c:v>-3.02</c:v>
                </c:pt>
                <c:pt idx="13" formatCode="0.00_ ">
                  <c:v>-3.2</c:v>
                </c:pt>
                <c:pt idx="14" formatCode="0.00_ ">
                  <c:v>-3.64</c:v>
                </c:pt>
                <c:pt idx="15" formatCode="0.00_ ">
                  <c:v>-3.34</c:v>
                </c:pt>
                <c:pt idx="16" formatCode="0.00_ ">
                  <c:v>-3.79</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Pt>
            <c:idx val="6"/>
            <c:invertIfNegative val="0"/>
            <c:bubble3D val="0"/>
            <c:spPr>
              <a:solidFill>
                <a:srgbClr val="BFBFBF"/>
              </a:solidFill>
              <a:ln w="9525">
                <a:noFill/>
                <a:prstDash val="solid"/>
              </a:ln>
              <a:effectLst>
                <a:outerShdw blurRad="40005" dist="20320" dir="5400000" algn="tl" rotWithShape="0">
                  <a:prstClr val="black">
                    <a:alpha val="38000"/>
                  </a:prstClr>
                </a:outerShdw>
              </a:effectLst>
            </c:spPr>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-3.7999999999999999E-2</c:v>
                </c:pt>
                <c:pt idx="1">
                  <c:v>-1.9E-2</c:v>
                </c:pt>
                <c:pt idx="2">
                  <c:v>-3.4000000000000002E-2</c:v>
                </c:pt>
                <c:pt idx="3">
                  <c:v>-1.2E-2</c:v>
                </c:pt>
                <c:pt idx="4">
                  <c:v>-5.5E-2</c:v>
                </c:pt>
                <c:pt idx="5">
                  <c:v>-3.0000000000000001E-3</c:v>
                </c:pt>
                <c:pt idx="6">
                  <c:v>5.0000000000000001E-3</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max val="0.1"/>
          <c:min val="-0.1"/>
        </c:scaling>
        <c:delete val="0"/>
        <c:axPos val="l"/>
        <c:numFmt formatCode="0.0%" sourceLinked="1"/>
        <c:majorTickMark val="out"/>
        <c:minorTickMark val="none"/>
        <c:tickLblPos val="nextTo"/>
        <c:crossAx val="567527256"/>
        <c:crosses val="autoZero"/>
        <c:crossBetween val="between"/>
        <c:majorUnit val="5.000000000000001E-2"/>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Sheet1!$B$2:$AA$2</c:f>
            </c:numRef>
          </c:val>
          <c:smooth val="0"/>
          <c:extLst>
            <c:ext xmlns:c16="http://schemas.microsoft.com/office/drawing/2014/chart" uri="{C3380CC4-5D6E-409C-BE32-E72D297353CC}">
              <c16:uniqueId val="{00000000-E0AF-4FFA-87A5-C6F0DFC06A47}"/>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extLst>
              <c:ext xmlns:c16="http://schemas.microsoft.com/office/drawing/2014/chart" uri="{C3380CC4-5D6E-409C-BE32-E72D297353CC}">
                <c16:uniqueId val="{00000001-E0AF-4FFA-87A5-C6F0DFC06A47}"/>
              </c:ext>
            </c:extLst>
          </c:dPt>
          <c:dPt>
            <c:idx val="1"/>
            <c:marker>
              <c:symbol val="circle"/>
              <c:size val="7"/>
            </c:marker>
            <c:bubble3D val="0"/>
            <c:extLst>
              <c:ext xmlns:c16="http://schemas.microsoft.com/office/drawing/2014/chart" uri="{C3380CC4-5D6E-409C-BE32-E72D297353CC}">
                <c16:uniqueId val="{00000002-E0AF-4FFA-87A5-C6F0DFC06A47}"/>
              </c:ext>
            </c:extLst>
          </c:dPt>
          <c:dPt>
            <c:idx val="2"/>
            <c:marker>
              <c:symbol val="circle"/>
              <c:size val="10"/>
            </c:marker>
            <c:bubble3D val="0"/>
            <c:extLst>
              <c:ext xmlns:c16="http://schemas.microsoft.com/office/drawing/2014/chart" uri="{C3380CC4-5D6E-409C-BE32-E72D297353CC}">
                <c16:uniqueId val="{00000003-E0AF-4FFA-87A5-C6F0DFC06A47}"/>
              </c:ext>
            </c:extLst>
          </c:dPt>
          <c:dPt>
            <c:idx val="3"/>
            <c:marker>
              <c:symbol val="circle"/>
              <c:size val="7"/>
            </c:marker>
            <c:bubble3D val="0"/>
            <c:extLst>
              <c:ext xmlns:c16="http://schemas.microsoft.com/office/drawing/2014/chart" uri="{C3380CC4-5D6E-409C-BE32-E72D297353CC}">
                <c16:uniqueId val="{00000004-E0AF-4FFA-87A5-C6F0DFC06A47}"/>
              </c:ext>
            </c:extLst>
          </c:dPt>
          <c:dPt>
            <c:idx val="4"/>
            <c:marker>
              <c:symbol val="circle"/>
              <c:size val="10"/>
            </c:marker>
            <c:bubble3D val="0"/>
            <c:extLst>
              <c:ext xmlns:c16="http://schemas.microsoft.com/office/drawing/2014/chart" uri="{C3380CC4-5D6E-409C-BE32-E72D297353CC}">
                <c16:uniqueId val="{00000005-E0AF-4FFA-87A5-C6F0DFC06A47}"/>
              </c:ext>
            </c:extLst>
          </c:dPt>
          <c:dPt>
            <c:idx val="5"/>
            <c:marker>
              <c:symbol val="circle"/>
              <c:size val="7"/>
            </c:marker>
            <c:bubble3D val="0"/>
            <c:extLst>
              <c:ext xmlns:c16="http://schemas.microsoft.com/office/drawing/2014/chart" uri="{C3380CC4-5D6E-409C-BE32-E72D297353CC}">
                <c16:uniqueId val="{00000006-E0AF-4FFA-87A5-C6F0DFC06A47}"/>
              </c:ext>
            </c:extLst>
          </c:dPt>
          <c:dPt>
            <c:idx val="6"/>
            <c:marker>
              <c:symbol val="circle"/>
              <c:size val="10"/>
            </c:marker>
            <c:bubble3D val="0"/>
            <c:extLst>
              <c:ext xmlns:c16="http://schemas.microsoft.com/office/drawing/2014/chart" uri="{C3380CC4-5D6E-409C-BE32-E72D297353CC}">
                <c16:uniqueId val="{00000007-E0AF-4FFA-87A5-C6F0DFC06A47}"/>
              </c:ext>
            </c:extLst>
          </c:dPt>
          <c:dPt>
            <c:idx val="7"/>
            <c:marker>
              <c:symbol val="circle"/>
              <c:size val="7"/>
            </c:marker>
            <c:bubble3D val="0"/>
            <c:extLst>
              <c:ext xmlns:c16="http://schemas.microsoft.com/office/drawing/2014/chart" uri="{C3380CC4-5D6E-409C-BE32-E72D297353CC}">
                <c16:uniqueId val="{00000008-E0AF-4FFA-87A5-C6F0DFC06A47}"/>
              </c:ext>
            </c:extLst>
          </c:dPt>
          <c:dPt>
            <c:idx val="8"/>
            <c:marker>
              <c:symbol val="circle"/>
              <c:size val="10"/>
            </c:marker>
            <c:bubble3D val="0"/>
            <c:extLst>
              <c:ext xmlns:c16="http://schemas.microsoft.com/office/drawing/2014/chart" uri="{C3380CC4-5D6E-409C-BE32-E72D297353CC}">
                <c16:uniqueId val="{00000009-E0AF-4FFA-87A5-C6F0DFC06A47}"/>
              </c:ext>
            </c:extLst>
          </c:dPt>
          <c:dPt>
            <c:idx val="9"/>
            <c:marker>
              <c:symbol val="circle"/>
              <c:size val="7"/>
            </c:marker>
            <c:bubble3D val="0"/>
            <c:extLst>
              <c:ext xmlns:c16="http://schemas.microsoft.com/office/drawing/2014/chart" uri="{C3380CC4-5D6E-409C-BE32-E72D297353CC}">
                <c16:uniqueId val="{0000000A-E0AF-4FFA-87A5-C6F0DFC06A47}"/>
              </c:ext>
            </c:extLst>
          </c:dPt>
          <c:dPt>
            <c:idx val="10"/>
            <c:marker>
              <c:symbol val="circle"/>
              <c:size val="10"/>
            </c:marker>
            <c:bubble3D val="0"/>
            <c:extLst>
              <c:ext xmlns:c16="http://schemas.microsoft.com/office/drawing/2014/chart" uri="{C3380CC4-5D6E-409C-BE32-E72D297353CC}">
                <c16:uniqueId val="{0000000B-E0AF-4FFA-87A5-C6F0DFC06A47}"/>
              </c:ext>
            </c:extLst>
          </c:dPt>
          <c:dPt>
            <c:idx val="11"/>
            <c:marker>
              <c:symbol val="circle"/>
              <c:size val="7"/>
            </c:marker>
            <c:bubble3D val="0"/>
            <c:extLst>
              <c:ext xmlns:c16="http://schemas.microsoft.com/office/drawing/2014/chart" uri="{C3380CC4-5D6E-409C-BE32-E72D297353CC}">
                <c16:uniqueId val="{0000000C-E0AF-4FFA-87A5-C6F0DFC06A47}"/>
              </c:ext>
            </c:extLst>
          </c:dPt>
          <c:dPt>
            <c:idx val="12"/>
            <c:marker>
              <c:symbol val="circle"/>
              <c:size val="10"/>
            </c:marker>
            <c:bubble3D val="0"/>
            <c:extLst>
              <c:ext xmlns:c16="http://schemas.microsoft.com/office/drawing/2014/chart" uri="{C3380CC4-5D6E-409C-BE32-E72D297353CC}">
                <c16:uniqueId val="{0000000D-E0AF-4FFA-87A5-C6F0DFC06A47}"/>
              </c:ext>
            </c:extLst>
          </c:dPt>
          <c:dPt>
            <c:idx val="13"/>
            <c:marker>
              <c:symbol val="circle"/>
              <c:size val="7"/>
            </c:marker>
            <c:bubble3D val="0"/>
            <c:extLst>
              <c:ext xmlns:c16="http://schemas.microsoft.com/office/drawing/2014/chart" uri="{C3380CC4-5D6E-409C-BE32-E72D297353CC}">
                <c16:uniqueId val="{0000000E-E0AF-4FFA-87A5-C6F0DFC06A47}"/>
              </c:ext>
            </c:extLst>
          </c:dPt>
          <c:dPt>
            <c:idx val="14"/>
            <c:marker>
              <c:symbol val="circle"/>
              <c:size val="10"/>
            </c:marker>
            <c:bubble3D val="0"/>
            <c:extLst>
              <c:ext xmlns:c16="http://schemas.microsoft.com/office/drawing/2014/chart" uri="{C3380CC4-5D6E-409C-BE32-E72D297353CC}">
                <c16:uniqueId val="{0000000F-E0AF-4FFA-87A5-C6F0DFC06A47}"/>
              </c:ext>
            </c:extLst>
          </c:dPt>
          <c:dPt>
            <c:idx val="15"/>
            <c:marker>
              <c:symbol val="circle"/>
              <c:size val="7"/>
            </c:marker>
            <c:bubble3D val="0"/>
            <c:extLst>
              <c:ext xmlns:c16="http://schemas.microsoft.com/office/drawing/2014/chart" uri="{C3380CC4-5D6E-409C-BE32-E72D297353CC}">
                <c16:uniqueId val="{00000010-E0AF-4FFA-87A5-C6F0DFC06A47}"/>
              </c:ext>
            </c:extLst>
          </c:dPt>
          <c:dPt>
            <c:idx val="16"/>
            <c:marker>
              <c:symbol val="circle"/>
              <c:size val="10"/>
            </c:marker>
            <c:bubble3D val="0"/>
            <c:extLst>
              <c:ext xmlns:c16="http://schemas.microsoft.com/office/drawing/2014/chart" uri="{C3380CC4-5D6E-409C-BE32-E72D297353CC}">
                <c16:uniqueId val="{00000011-E0AF-4FFA-87A5-C6F0DFC06A47}"/>
              </c:ext>
            </c:extLst>
          </c:dPt>
          <c:dPt>
            <c:idx val="17"/>
            <c:marker>
              <c:symbol val="circle"/>
              <c:size val="7"/>
            </c:marker>
            <c:bubble3D val="0"/>
            <c:extLst>
              <c:ext xmlns:c16="http://schemas.microsoft.com/office/drawing/2014/chart" uri="{C3380CC4-5D6E-409C-BE32-E72D297353CC}">
                <c16:uniqueId val="{00000012-E0AF-4FFA-87A5-C6F0DFC06A47}"/>
              </c:ext>
            </c:extLst>
          </c:dPt>
          <c:dPt>
            <c:idx val="18"/>
            <c:marker>
              <c:symbol val="circle"/>
              <c:size val="10"/>
            </c:marker>
            <c:bubble3D val="0"/>
            <c:extLst>
              <c:ext xmlns:c16="http://schemas.microsoft.com/office/drawing/2014/chart" uri="{C3380CC4-5D6E-409C-BE32-E72D297353CC}">
                <c16:uniqueId val="{00000013-E0AF-4FFA-87A5-C6F0DFC06A47}"/>
              </c:ext>
            </c:extLst>
          </c:dPt>
          <c:dPt>
            <c:idx val="19"/>
            <c:marker>
              <c:symbol val="circle"/>
              <c:size val="7"/>
            </c:marker>
            <c:bubble3D val="0"/>
            <c:extLst>
              <c:ext xmlns:c16="http://schemas.microsoft.com/office/drawing/2014/chart" uri="{C3380CC4-5D6E-409C-BE32-E72D297353CC}">
                <c16:uniqueId val="{00000014-E0AF-4FFA-87A5-C6F0DFC06A47}"/>
              </c:ext>
            </c:extLst>
          </c:dPt>
          <c:dPt>
            <c:idx val="20"/>
            <c:marker>
              <c:symbol val="circle"/>
              <c:size val="10"/>
            </c:marker>
            <c:bubble3D val="0"/>
            <c:extLst>
              <c:ext xmlns:c16="http://schemas.microsoft.com/office/drawing/2014/chart" uri="{C3380CC4-5D6E-409C-BE32-E72D297353CC}">
                <c16:uniqueId val="{00000015-E0AF-4FFA-87A5-C6F0DFC06A47}"/>
              </c:ext>
            </c:extLst>
          </c:dPt>
          <c:dPt>
            <c:idx val="21"/>
            <c:marker>
              <c:symbol val="circle"/>
              <c:size val="7"/>
            </c:marker>
            <c:bubble3D val="0"/>
            <c:extLst>
              <c:ext xmlns:c16="http://schemas.microsoft.com/office/drawing/2014/chart" uri="{C3380CC4-5D6E-409C-BE32-E72D297353CC}">
                <c16:uniqueId val="{00000016-E0AF-4FFA-87A5-C6F0DFC06A47}"/>
              </c:ext>
            </c:extLst>
          </c:dPt>
          <c:dPt>
            <c:idx val="22"/>
            <c:marker>
              <c:symbol val="circle"/>
              <c:size val="10"/>
            </c:marker>
            <c:bubble3D val="0"/>
            <c:extLst>
              <c:ext xmlns:c16="http://schemas.microsoft.com/office/drawing/2014/chart" uri="{C3380CC4-5D6E-409C-BE32-E72D297353CC}">
                <c16:uniqueId val="{00000017-E0AF-4FFA-87A5-C6F0DFC06A47}"/>
              </c:ext>
            </c:extLst>
          </c:dPt>
          <c:dPt>
            <c:idx val="23"/>
            <c:marker>
              <c:symbol val="circle"/>
              <c:size val="7"/>
            </c:marker>
            <c:bubble3D val="0"/>
            <c:extLst>
              <c:ext xmlns:c16="http://schemas.microsoft.com/office/drawing/2014/chart" uri="{C3380CC4-5D6E-409C-BE32-E72D297353CC}">
                <c16:uniqueId val="{00000018-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Sheet1!$B$3:$AA$3</c:f>
            </c:numRef>
          </c:val>
          <c:smooth val="0"/>
          <c:extLst>
            <c:ext xmlns:c16="http://schemas.microsoft.com/office/drawing/2014/chart" uri="{C3380CC4-5D6E-409C-BE32-E72D297353CC}">
              <c16:uniqueId val="{00000019-E0AF-4FFA-87A5-C6F0DFC06A47}"/>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extLst>
              <c:ext xmlns:c16="http://schemas.microsoft.com/office/drawing/2014/chart" uri="{C3380CC4-5D6E-409C-BE32-E72D297353CC}">
                <c16:uniqueId val="{0000001A-E0AF-4FFA-87A5-C6F0DFC06A47}"/>
              </c:ext>
            </c:extLst>
          </c:dPt>
          <c:dPt>
            <c:idx val="3"/>
            <c:marker>
              <c:symbol val="circle"/>
              <c:size val="7"/>
            </c:marker>
            <c:bubble3D val="0"/>
            <c:extLst>
              <c:ext xmlns:c16="http://schemas.microsoft.com/office/drawing/2014/chart" uri="{C3380CC4-5D6E-409C-BE32-E72D297353CC}">
                <c16:uniqueId val="{0000001B-E0AF-4FFA-87A5-C6F0DFC06A47}"/>
              </c:ext>
            </c:extLst>
          </c:dPt>
          <c:dPt>
            <c:idx val="5"/>
            <c:marker>
              <c:symbol val="circle"/>
              <c:size val="7"/>
            </c:marker>
            <c:bubble3D val="0"/>
            <c:extLst>
              <c:ext xmlns:c16="http://schemas.microsoft.com/office/drawing/2014/chart" uri="{C3380CC4-5D6E-409C-BE32-E72D297353CC}">
                <c16:uniqueId val="{0000001C-E0AF-4FFA-87A5-C6F0DFC06A47}"/>
              </c:ext>
            </c:extLst>
          </c:dPt>
          <c:dPt>
            <c:idx val="7"/>
            <c:marker>
              <c:symbol val="circle"/>
              <c:size val="7"/>
            </c:marker>
            <c:bubble3D val="0"/>
            <c:extLst>
              <c:ext xmlns:c16="http://schemas.microsoft.com/office/drawing/2014/chart" uri="{C3380CC4-5D6E-409C-BE32-E72D297353CC}">
                <c16:uniqueId val="{0000001D-E0AF-4FFA-87A5-C6F0DFC06A47}"/>
              </c:ext>
            </c:extLst>
          </c:dPt>
          <c:dPt>
            <c:idx val="9"/>
            <c:marker>
              <c:symbol val="circle"/>
              <c:size val="7"/>
            </c:marker>
            <c:bubble3D val="0"/>
            <c:extLst>
              <c:ext xmlns:c16="http://schemas.microsoft.com/office/drawing/2014/chart" uri="{C3380CC4-5D6E-409C-BE32-E72D297353CC}">
                <c16:uniqueId val="{0000001E-E0AF-4FFA-87A5-C6F0DFC06A47}"/>
              </c:ext>
            </c:extLst>
          </c:dPt>
          <c:dPt>
            <c:idx val="11"/>
            <c:marker>
              <c:symbol val="circle"/>
              <c:size val="7"/>
            </c:marker>
            <c:bubble3D val="0"/>
            <c:extLst>
              <c:ext xmlns:c16="http://schemas.microsoft.com/office/drawing/2014/chart" uri="{C3380CC4-5D6E-409C-BE32-E72D297353CC}">
                <c16:uniqueId val="{0000001F-E0AF-4FFA-87A5-C6F0DFC06A47}"/>
              </c:ext>
            </c:extLst>
          </c:dPt>
          <c:dPt>
            <c:idx val="13"/>
            <c:marker>
              <c:symbol val="circle"/>
              <c:size val="7"/>
            </c:marker>
            <c:bubble3D val="0"/>
            <c:extLst>
              <c:ext xmlns:c16="http://schemas.microsoft.com/office/drawing/2014/chart" uri="{C3380CC4-5D6E-409C-BE32-E72D297353CC}">
                <c16:uniqueId val="{00000020-E0AF-4FFA-87A5-C6F0DFC06A47}"/>
              </c:ext>
            </c:extLst>
          </c:dPt>
          <c:dPt>
            <c:idx val="15"/>
            <c:marker>
              <c:symbol val="circle"/>
              <c:size val="7"/>
            </c:marker>
            <c:bubble3D val="0"/>
            <c:extLst>
              <c:ext xmlns:c16="http://schemas.microsoft.com/office/drawing/2014/chart" uri="{C3380CC4-5D6E-409C-BE32-E72D297353CC}">
                <c16:uniqueId val="{00000021-E0AF-4FFA-87A5-C6F0DFC06A47}"/>
              </c:ext>
            </c:extLst>
          </c:dPt>
          <c:dPt>
            <c:idx val="17"/>
            <c:marker>
              <c:symbol val="circle"/>
              <c:size val="7"/>
            </c:marker>
            <c:bubble3D val="0"/>
            <c:extLst>
              <c:ext xmlns:c16="http://schemas.microsoft.com/office/drawing/2014/chart" uri="{C3380CC4-5D6E-409C-BE32-E72D297353CC}">
                <c16:uniqueId val="{00000022-E0AF-4FFA-87A5-C6F0DFC06A47}"/>
              </c:ext>
            </c:extLst>
          </c:dPt>
          <c:dPt>
            <c:idx val="19"/>
            <c:marker>
              <c:symbol val="circle"/>
              <c:size val="7"/>
            </c:marker>
            <c:bubble3D val="0"/>
            <c:extLst>
              <c:ext xmlns:c16="http://schemas.microsoft.com/office/drawing/2014/chart" uri="{C3380CC4-5D6E-409C-BE32-E72D297353CC}">
                <c16:uniqueId val="{00000023-E0AF-4FFA-87A5-C6F0DFC06A47}"/>
              </c:ext>
            </c:extLst>
          </c:dPt>
          <c:dPt>
            <c:idx val="21"/>
            <c:marker>
              <c:symbol val="circle"/>
              <c:size val="7"/>
            </c:marker>
            <c:bubble3D val="0"/>
            <c:extLst>
              <c:ext xmlns:c16="http://schemas.microsoft.com/office/drawing/2014/chart" uri="{C3380CC4-5D6E-409C-BE32-E72D297353CC}">
                <c16:uniqueId val="{00000024-E0AF-4FFA-87A5-C6F0DFC06A47}"/>
              </c:ext>
            </c:extLst>
          </c:dPt>
          <c:dPt>
            <c:idx val="23"/>
            <c:marker>
              <c:symbol val="circle"/>
              <c:size val="7"/>
            </c:marker>
            <c:bubble3D val="0"/>
            <c:extLst>
              <c:ext xmlns:c16="http://schemas.microsoft.com/office/drawing/2014/chart" uri="{C3380CC4-5D6E-409C-BE32-E72D297353CC}">
                <c16:uniqueId val="{00000025-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Sheet1!$B$4:$AA$4</c:f>
              <c:numCache>
                <c:formatCode>0.00_ </c:formatCode>
                <c:ptCount val="26"/>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extLst>
            <c:ext xmlns:c16="http://schemas.microsoft.com/office/drawing/2014/chart" uri="{C3380CC4-5D6E-409C-BE32-E72D297353CC}">
              <c16:uniqueId val="{00000026-E0AF-4FFA-87A5-C6F0DFC06A4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E0AF-4FFA-87A5-C6F0DFC06A47}"/>
              </c:ext>
            </c:extLst>
          </c:dPt>
          <c:dPt>
            <c:idx val="3"/>
            <c:marker>
              <c:symbol val="circle"/>
              <c:size val="7"/>
            </c:marker>
            <c:bubble3D val="0"/>
            <c:extLst>
              <c:ext xmlns:c16="http://schemas.microsoft.com/office/drawing/2014/chart" uri="{C3380CC4-5D6E-409C-BE32-E72D297353CC}">
                <c16:uniqueId val="{00000028-E0AF-4FFA-87A5-C6F0DFC06A47}"/>
              </c:ext>
            </c:extLst>
          </c:dPt>
          <c:dPt>
            <c:idx val="5"/>
            <c:marker>
              <c:symbol val="circle"/>
              <c:size val="7"/>
            </c:marker>
            <c:bubble3D val="0"/>
            <c:extLst>
              <c:ext xmlns:c16="http://schemas.microsoft.com/office/drawing/2014/chart" uri="{C3380CC4-5D6E-409C-BE32-E72D297353CC}">
                <c16:uniqueId val="{00000029-E0AF-4FFA-87A5-C6F0DFC06A47}"/>
              </c:ext>
            </c:extLst>
          </c:dPt>
          <c:dPt>
            <c:idx val="7"/>
            <c:marker>
              <c:symbol val="circle"/>
              <c:size val="7"/>
            </c:marker>
            <c:bubble3D val="0"/>
            <c:extLst>
              <c:ext xmlns:c16="http://schemas.microsoft.com/office/drawing/2014/chart" uri="{C3380CC4-5D6E-409C-BE32-E72D297353CC}">
                <c16:uniqueId val="{0000002A-E0AF-4FFA-87A5-C6F0DFC06A47}"/>
              </c:ext>
            </c:extLst>
          </c:dPt>
          <c:dPt>
            <c:idx val="9"/>
            <c:marker>
              <c:symbol val="circle"/>
              <c:size val="7"/>
            </c:marker>
            <c:bubble3D val="0"/>
            <c:extLst>
              <c:ext xmlns:c16="http://schemas.microsoft.com/office/drawing/2014/chart" uri="{C3380CC4-5D6E-409C-BE32-E72D297353CC}">
                <c16:uniqueId val="{0000002B-E0AF-4FFA-87A5-C6F0DFC06A47}"/>
              </c:ext>
            </c:extLst>
          </c:dPt>
          <c:dPt>
            <c:idx val="11"/>
            <c:marker>
              <c:symbol val="circle"/>
              <c:size val="7"/>
            </c:marker>
            <c:bubble3D val="0"/>
            <c:extLst>
              <c:ext xmlns:c16="http://schemas.microsoft.com/office/drawing/2014/chart" uri="{C3380CC4-5D6E-409C-BE32-E72D297353CC}">
                <c16:uniqueId val="{0000002C-E0AF-4FFA-87A5-C6F0DFC06A47}"/>
              </c:ext>
            </c:extLst>
          </c:dPt>
          <c:dPt>
            <c:idx val="13"/>
            <c:marker>
              <c:symbol val="circle"/>
              <c:size val="7"/>
            </c:marker>
            <c:bubble3D val="0"/>
            <c:extLst>
              <c:ext xmlns:c16="http://schemas.microsoft.com/office/drawing/2014/chart" uri="{C3380CC4-5D6E-409C-BE32-E72D297353CC}">
                <c16:uniqueId val="{0000002D-E0AF-4FFA-87A5-C6F0DFC06A47}"/>
              </c:ext>
            </c:extLst>
          </c:dPt>
          <c:dPt>
            <c:idx val="15"/>
            <c:marker>
              <c:symbol val="circle"/>
              <c:size val="7"/>
            </c:marker>
            <c:bubble3D val="0"/>
            <c:extLst>
              <c:ext xmlns:c16="http://schemas.microsoft.com/office/drawing/2014/chart" uri="{C3380CC4-5D6E-409C-BE32-E72D297353CC}">
                <c16:uniqueId val="{0000002E-E0AF-4FFA-87A5-C6F0DFC06A47}"/>
              </c:ext>
            </c:extLst>
          </c:dPt>
          <c:dPt>
            <c:idx val="17"/>
            <c:marker>
              <c:symbol val="circle"/>
              <c:size val="7"/>
            </c:marker>
            <c:bubble3D val="0"/>
            <c:extLst>
              <c:ext xmlns:c16="http://schemas.microsoft.com/office/drawing/2014/chart" uri="{C3380CC4-5D6E-409C-BE32-E72D297353CC}">
                <c16:uniqueId val="{0000002F-E0AF-4FFA-87A5-C6F0DFC06A47}"/>
              </c:ext>
            </c:extLst>
          </c:dPt>
          <c:dPt>
            <c:idx val="19"/>
            <c:marker>
              <c:symbol val="circle"/>
              <c:size val="7"/>
            </c:marker>
            <c:bubble3D val="0"/>
            <c:extLst>
              <c:ext xmlns:c16="http://schemas.microsoft.com/office/drawing/2014/chart" uri="{C3380CC4-5D6E-409C-BE32-E72D297353CC}">
                <c16:uniqueId val="{00000030-E0AF-4FFA-87A5-C6F0DFC06A47}"/>
              </c:ext>
            </c:extLst>
          </c:dPt>
          <c:dPt>
            <c:idx val="21"/>
            <c:marker>
              <c:symbol val="circle"/>
              <c:size val="7"/>
            </c:marker>
            <c:bubble3D val="0"/>
            <c:extLst>
              <c:ext xmlns:c16="http://schemas.microsoft.com/office/drawing/2014/chart" uri="{C3380CC4-5D6E-409C-BE32-E72D297353CC}">
                <c16:uniqueId val="{00000031-E0AF-4FFA-87A5-C6F0DFC06A47}"/>
              </c:ext>
            </c:extLst>
          </c:dPt>
          <c:dPt>
            <c:idx val="23"/>
            <c:marker>
              <c:symbol val="circle"/>
              <c:size val="7"/>
            </c:marker>
            <c:bubble3D val="0"/>
            <c:extLst>
              <c:ext xmlns:c16="http://schemas.microsoft.com/office/drawing/2014/chart" uri="{C3380CC4-5D6E-409C-BE32-E72D297353CC}">
                <c16:uniqueId val="{00000032-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Sheet1!$B$5:$AA$5</c:f>
              <c:numCache>
                <c:formatCode>0.00_ </c:formatCode>
                <c:ptCount val="26"/>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extLst>
            <c:ext xmlns:c16="http://schemas.microsoft.com/office/drawing/2014/chart" uri="{C3380CC4-5D6E-409C-BE32-E72D297353CC}">
              <c16:uniqueId val="{00000033-E0AF-4FFA-87A5-C6F0DFC06A4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E0AF-4FFA-87A5-C6F0DFC06A47}"/>
              </c:ext>
            </c:extLst>
          </c:dPt>
          <c:dPt>
            <c:idx val="3"/>
            <c:marker>
              <c:symbol val="circle"/>
              <c:size val="7"/>
            </c:marker>
            <c:bubble3D val="0"/>
            <c:extLst>
              <c:ext xmlns:c16="http://schemas.microsoft.com/office/drawing/2014/chart" uri="{C3380CC4-5D6E-409C-BE32-E72D297353CC}">
                <c16:uniqueId val="{00000035-E0AF-4FFA-87A5-C6F0DFC06A47}"/>
              </c:ext>
            </c:extLst>
          </c:dPt>
          <c:dPt>
            <c:idx val="5"/>
            <c:marker>
              <c:symbol val="circle"/>
              <c:size val="7"/>
            </c:marker>
            <c:bubble3D val="0"/>
            <c:extLst>
              <c:ext xmlns:c16="http://schemas.microsoft.com/office/drawing/2014/chart" uri="{C3380CC4-5D6E-409C-BE32-E72D297353CC}">
                <c16:uniqueId val="{00000036-E0AF-4FFA-87A5-C6F0DFC06A47}"/>
              </c:ext>
            </c:extLst>
          </c:dPt>
          <c:dPt>
            <c:idx val="7"/>
            <c:marker>
              <c:symbol val="circle"/>
              <c:size val="7"/>
            </c:marker>
            <c:bubble3D val="0"/>
            <c:extLst>
              <c:ext xmlns:c16="http://schemas.microsoft.com/office/drawing/2014/chart" uri="{C3380CC4-5D6E-409C-BE32-E72D297353CC}">
                <c16:uniqueId val="{00000037-E0AF-4FFA-87A5-C6F0DFC06A47}"/>
              </c:ext>
            </c:extLst>
          </c:dPt>
          <c:dPt>
            <c:idx val="9"/>
            <c:marker>
              <c:symbol val="circle"/>
              <c:size val="7"/>
            </c:marker>
            <c:bubble3D val="0"/>
            <c:extLst>
              <c:ext xmlns:c16="http://schemas.microsoft.com/office/drawing/2014/chart" uri="{C3380CC4-5D6E-409C-BE32-E72D297353CC}">
                <c16:uniqueId val="{00000038-E0AF-4FFA-87A5-C6F0DFC06A47}"/>
              </c:ext>
            </c:extLst>
          </c:dPt>
          <c:dPt>
            <c:idx val="11"/>
            <c:marker>
              <c:symbol val="circle"/>
              <c:size val="7"/>
            </c:marker>
            <c:bubble3D val="0"/>
            <c:extLst>
              <c:ext xmlns:c16="http://schemas.microsoft.com/office/drawing/2014/chart" uri="{C3380CC4-5D6E-409C-BE32-E72D297353CC}">
                <c16:uniqueId val="{00000039-E0AF-4FFA-87A5-C6F0DFC06A47}"/>
              </c:ext>
            </c:extLst>
          </c:dPt>
          <c:dPt>
            <c:idx val="13"/>
            <c:marker>
              <c:symbol val="circle"/>
              <c:size val="7"/>
            </c:marker>
            <c:bubble3D val="0"/>
            <c:extLst>
              <c:ext xmlns:c16="http://schemas.microsoft.com/office/drawing/2014/chart" uri="{C3380CC4-5D6E-409C-BE32-E72D297353CC}">
                <c16:uniqueId val="{0000003A-E0AF-4FFA-87A5-C6F0DFC06A47}"/>
              </c:ext>
            </c:extLst>
          </c:dPt>
          <c:dPt>
            <c:idx val="15"/>
            <c:marker>
              <c:symbol val="circle"/>
              <c:size val="7"/>
            </c:marker>
            <c:bubble3D val="0"/>
            <c:extLst>
              <c:ext xmlns:c16="http://schemas.microsoft.com/office/drawing/2014/chart" uri="{C3380CC4-5D6E-409C-BE32-E72D297353CC}">
                <c16:uniqueId val="{0000003B-E0AF-4FFA-87A5-C6F0DFC06A47}"/>
              </c:ext>
            </c:extLst>
          </c:dPt>
          <c:dPt>
            <c:idx val="17"/>
            <c:marker>
              <c:symbol val="circle"/>
              <c:size val="7"/>
            </c:marker>
            <c:bubble3D val="0"/>
            <c:extLst>
              <c:ext xmlns:c16="http://schemas.microsoft.com/office/drawing/2014/chart" uri="{C3380CC4-5D6E-409C-BE32-E72D297353CC}">
                <c16:uniqueId val="{0000003C-E0AF-4FFA-87A5-C6F0DFC06A47}"/>
              </c:ext>
            </c:extLst>
          </c:dPt>
          <c:dPt>
            <c:idx val="19"/>
            <c:marker>
              <c:symbol val="circle"/>
              <c:size val="7"/>
            </c:marker>
            <c:bubble3D val="0"/>
            <c:extLst>
              <c:ext xmlns:c16="http://schemas.microsoft.com/office/drawing/2014/chart" uri="{C3380CC4-5D6E-409C-BE32-E72D297353CC}">
                <c16:uniqueId val="{0000003D-E0AF-4FFA-87A5-C6F0DFC06A47}"/>
              </c:ext>
            </c:extLst>
          </c:dPt>
          <c:dPt>
            <c:idx val="21"/>
            <c:marker>
              <c:symbol val="circle"/>
              <c:size val="7"/>
            </c:marker>
            <c:bubble3D val="0"/>
            <c:extLst>
              <c:ext xmlns:c16="http://schemas.microsoft.com/office/drawing/2014/chart" uri="{C3380CC4-5D6E-409C-BE32-E72D297353CC}">
                <c16:uniqueId val="{0000003E-E0AF-4FFA-87A5-C6F0DFC06A47}"/>
              </c:ext>
            </c:extLst>
          </c:dPt>
          <c:dPt>
            <c:idx val="23"/>
            <c:marker>
              <c:symbol val="circle"/>
              <c:size val="7"/>
            </c:marker>
            <c:bubble3D val="0"/>
            <c:extLst>
              <c:ext xmlns:c16="http://schemas.microsoft.com/office/drawing/2014/chart" uri="{C3380CC4-5D6E-409C-BE32-E72D297353CC}">
                <c16:uniqueId val="{0000003F-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Sheet1!$B$6:$AA$6</c:f>
              <c:numCache>
                <c:formatCode>0.00_ </c:formatCode>
                <c:ptCount val="26"/>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extLst>
            <c:ext xmlns:c16="http://schemas.microsoft.com/office/drawing/2014/chart" uri="{C3380CC4-5D6E-409C-BE32-E72D297353CC}">
              <c16:uniqueId val="{00000040-E0AF-4FFA-87A5-C6F0DFC06A4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1-E0AF-4FFA-87A5-C6F0DFC06A47}"/>
              </c:ext>
            </c:extLst>
          </c:dPt>
          <c:dPt>
            <c:idx val="3"/>
            <c:marker>
              <c:symbol val="circle"/>
              <c:size val="7"/>
            </c:marker>
            <c:bubble3D val="0"/>
            <c:extLst>
              <c:ext xmlns:c16="http://schemas.microsoft.com/office/drawing/2014/chart" uri="{C3380CC4-5D6E-409C-BE32-E72D297353CC}">
                <c16:uniqueId val="{00000042-E0AF-4FFA-87A5-C6F0DFC06A47}"/>
              </c:ext>
            </c:extLst>
          </c:dPt>
          <c:dPt>
            <c:idx val="5"/>
            <c:marker>
              <c:symbol val="circle"/>
              <c:size val="7"/>
            </c:marker>
            <c:bubble3D val="0"/>
            <c:extLst>
              <c:ext xmlns:c16="http://schemas.microsoft.com/office/drawing/2014/chart" uri="{C3380CC4-5D6E-409C-BE32-E72D297353CC}">
                <c16:uniqueId val="{00000043-E0AF-4FFA-87A5-C6F0DFC06A47}"/>
              </c:ext>
            </c:extLst>
          </c:dPt>
          <c:dPt>
            <c:idx val="7"/>
            <c:marker>
              <c:symbol val="circle"/>
              <c:size val="7"/>
            </c:marker>
            <c:bubble3D val="0"/>
            <c:extLst>
              <c:ext xmlns:c16="http://schemas.microsoft.com/office/drawing/2014/chart" uri="{C3380CC4-5D6E-409C-BE32-E72D297353CC}">
                <c16:uniqueId val="{00000044-E0AF-4FFA-87A5-C6F0DFC06A47}"/>
              </c:ext>
            </c:extLst>
          </c:dPt>
          <c:dPt>
            <c:idx val="9"/>
            <c:marker>
              <c:symbol val="circle"/>
              <c:size val="7"/>
            </c:marker>
            <c:bubble3D val="0"/>
            <c:extLst>
              <c:ext xmlns:c16="http://schemas.microsoft.com/office/drawing/2014/chart" uri="{C3380CC4-5D6E-409C-BE32-E72D297353CC}">
                <c16:uniqueId val="{00000045-E0AF-4FFA-87A5-C6F0DFC06A47}"/>
              </c:ext>
            </c:extLst>
          </c:dPt>
          <c:dPt>
            <c:idx val="11"/>
            <c:marker>
              <c:symbol val="circle"/>
              <c:size val="7"/>
            </c:marker>
            <c:bubble3D val="0"/>
            <c:extLst>
              <c:ext xmlns:c16="http://schemas.microsoft.com/office/drawing/2014/chart" uri="{C3380CC4-5D6E-409C-BE32-E72D297353CC}">
                <c16:uniqueId val="{00000046-E0AF-4FFA-87A5-C6F0DFC06A47}"/>
              </c:ext>
            </c:extLst>
          </c:dPt>
          <c:dPt>
            <c:idx val="13"/>
            <c:marker>
              <c:symbol val="circle"/>
              <c:size val="7"/>
            </c:marker>
            <c:bubble3D val="0"/>
            <c:extLst>
              <c:ext xmlns:c16="http://schemas.microsoft.com/office/drawing/2014/chart" uri="{C3380CC4-5D6E-409C-BE32-E72D297353CC}">
                <c16:uniqueId val="{00000047-E0AF-4FFA-87A5-C6F0DFC06A47}"/>
              </c:ext>
            </c:extLst>
          </c:dPt>
          <c:dPt>
            <c:idx val="15"/>
            <c:marker>
              <c:symbol val="circle"/>
              <c:size val="7"/>
            </c:marker>
            <c:bubble3D val="0"/>
            <c:extLst>
              <c:ext xmlns:c16="http://schemas.microsoft.com/office/drawing/2014/chart" uri="{C3380CC4-5D6E-409C-BE32-E72D297353CC}">
                <c16:uniqueId val="{0000004C-E0AF-4FFA-87A5-C6F0DFC06A47}"/>
              </c:ext>
            </c:extLst>
          </c:dPt>
          <c:dLbls>
            <c:dLbl>
              <c:idx val="1"/>
              <c:delete val="1"/>
              <c:extLst>
                <c:ext xmlns:c15="http://schemas.microsoft.com/office/drawing/2012/chart" uri="{CE6537A1-D6FC-4f65-9D91-7224C49458BB}"/>
                <c:ext xmlns:c16="http://schemas.microsoft.com/office/drawing/2014/chart" uri="{C3380CC4-5D6E-409C-BE32-E72D297353CC}">
                  <c16:uniqueId val="{00000041-E0AF-4FFA-87A5-C6F0DFC06A47}"/>
                </c:ext>
              </c:extLst>
            </c:dLbl>
            <c:dLbl>
              <c:idx val="3"/>
              <c:delete val="1"/>
              <c:extLst>
                <c:ext xmlns:c15="http://schemas.microsoft.com/office/drawing/2012/chart" uri="{CE6537A1-D6FC-4f65-9D91-7224C49458BB}"/>
                <c:ext xmlns:c16="http://schemas.microsoft.com/office/drawing/2014/chart" uri="{C3380CC4-5D6E-409C-BE32-E72D297353CC}">
                  <c16:uniqueId val="{00000042-E0AF-4FFA-87A5-C6F0DFC06A47}"/>
                </c:ext>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8-E0AF-4FFA-87A5-C6F0DFC06A47}"/>
                </c:ext>
              </c:extLst>
            </c:dLbl>
            <c:dLbl>
              <c:idx val="5"/>
              <c:delete val="1"/>
              <c:extLst>
                <c:ext xmlns:c15="http://schemas.microsoft.com/office/drawing/2012/chart" uri="{CE6537A1-D6FC-4f65-9D91-7224C49458BB}"/>
                <c:ext xmlns:c16="http://schemas.microsoft.com/office/drawing/2014/chart" uri="{C3380CC4-5D6E-409C-BE32-E72D297353CC}">
                  <c16:uniqueId val="{00000043-E0AF-4FFA-87A5-C6F0DFC06A47}"/>
                </c:ext>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E0AF-4FFA-87A5-C6F0DFC06A47}"/>
                </c:ext>
              </c:extLst>
            </c:dLbl>
            <c:dLbl>
              <c:idx val="7"/>
              <c:delete val="1"/>
              <c:extLst>
                <c:ext xmlns:c15="http://schemas.microsoft.com/office/drawing/2012/chart" uri="{CE6537A1-D6FC-4f65-9D91-7224C49458BB}"/>
                <c:ext xmlns:c16="http://schemas.microsoft.com/office/drawing/2014/chart" uri="{C3380CC4-5D6E-409C-BE32-E72D297353CC}">
                  <c16:uniqueId val="{00000044-E0AF-4FFA-87A5-C6F0DFC06A47}"/>
                </c:ext>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E0AF-4FFA-87A5-C6F0DFC06A47}"/>
                </c:ext>
              </c:extLst>
            </c:dLbl>
            <c:dLbl>
              <c:idx val="9"/>
              <c:delete val="1"/>
              <c:extLst>
                <c:ext xmlns:c15="http://schemas.microsoft.com/office/drawing/2012/chart" uri="{CE6537A1-D6FC-4f65-9D91-7224C49458BB}"/>
                <c:ext xmlns:c16="http://schemas.microsoft.com/office/drawing/2014/chart" uri="{C3380CC4-5D6E-409C-BE32-E72D297353CC}">
                  <c16:uniqueId val="{00000045-E0AF-4FFA-87A5-C6F0DFC06A47}"/>
                </c:ext>
              </c:extLst>
            </c:dLbl>
            <c:dLbl>
              <c:idx val="11"/>
              <c:delete val="1"/>
              <c:extLst>
                <c:ext xmlns:c15="http://schemas.microsoft.com/office/drawing/2012/chart" uri="{CE6537A1-D6FC-4f65-9D91-7224C49458BB}"/>
                <c:ext xmlns:c16="http://schemas.microsoft.com/office/drawing/2014/chart" uri="{C3380CC4-5D6E-409C-BE32-E72D297353CC}">
                  <c16:uniqueId val="{00000046-E0AF-4FFA-87A5-C6F0DFC06A47}"/>
                </c:ext>
              </c:extLst>
            </c:dLbl>
            <c:dLbl>
              <c:idx val="13"/>
              <c:delete val="1"/>
              <c:extLst>
                <c:ext xmlns:c15="http://schemas.microsoft.com/office/drawing/2012/chart" uri="{CE6537A1-D6FC-4f65-9D91-7224C49458BB}"/>
                <c:ext xmlns:c16="http://schemas.microsoft.com/office/drawing/2014/chart" uri="{C3380CC4-5D6E-409C-BE32-E72D297353CC}">
                  <c16:uniqueId val="{00000047-E0AF-4FFA-87A5-C6F0DFC06A47}"/>
                </c:ext>
              </c:extLst>
            </c:dLbl>
            <c:dLbl>
              <c:idx val="15"/>
              <c:delete val="1"/>
              <c:extLst>
                <c:ext xmlns:c15="http://schemas.microsoft.com/office/drawing/2012/chart" uri="{CE6537A1-D6FC-4f65-9D91-7224C49458BB}"/>
                <c:ext xmlns:c16="http://schemas.microsoft.com/office/drawing/2014/chart" uri="{C3380CC4-5D6E-409C-BE32-E72D297353CC}">
                  <c16:uniqueId val="{0000004C-E0AF-4FFA-87A5-C6F0DFC06A47}"/>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Sheet1!$B$7:$AA$7</c:f>
              <c:numCache>
                <c:formatCode>0.00_ </c:formatCode>
                <c:ptCount val="26"/>
                <c:pt idx="0">
                  <c:v>0</c:v>
                </c:pt>
                <c:pt idx="1">
                  <c:v>0.4</c:v>
                </c:pt>
                <c:pt idx="2">
                  <c:v>-0.76</c:v>
                </c:pt>
                <c:pt idx="3">
                  <c:v>-0.63</c:v>
                </c:pt>
                <c:pt idx="4">
                  <c:v>-10.16</c:v>
                </c:pt>
                <c:pt idx="5">
                  <c:v>-10.09</c:v>
                </c:pt>
                <c:pt idx="6">
                  <c:v>-2.4500000000000002</c:v>
                </c:pt>
                <c:pt idx="7">
                  <c:v>-2.72</c:v>
                </c:pt>
                <c:pt idx="8">
                  <c:v>-1.04</c:v>
                </c:pt>
                <c:pt idx="9">
                  <c:v>-0.43</c:v>
                </c:pt>
                <c:pt idx="10">
                  <c:v>3.59</c:v>
                </c:pt>
                <c:pt idx="11">
                  <c:v>6.1</c:v>
                </c:pt>
                <c:pt idx="12">
                  <c:v>1.91</c:v>
                </c:pt>
                <c:pt idx="13">
                  <c:v>6.06</c:v>
                </c:pt>
                <c:pt idx="14">
                  <c:v>6.08</c:v>
                </c:pt>
                <c:pt idx="15">
                  <c:v>1.1200000000000001</c:v>
                </c:pt>
                <c:pt idx="16">
                  <c:v>1.01</c:v>
                </c:pt>
              </c:numCache>
            </c:numRef>
          </c:val>
          <c:smooth val="0"/>
          <c:extLst>
            <c:ext xmlns:c16="http://schemas.microsoft.com/office/drawing/2014/chart" uri="{C3380CC4-5D6E-409C-BE32-E72D297353CC}">
              <c16:uniqueId val="{0000004B-E0AF-4FFA-87A5-C6F0DFC06A47}"/>
            </c:ext>
          </c:extLst>
        </c:ser>
        <c:dLbls>
          <c:showLegendKey val="0"/>
          <c:showVal val="0"/>
          <c:showCatName val="0"/>
          <c:showSerName val="0"/>
          <c:showPercent val="0"/>
          <c:showBubbleSize val="0"/>
        </c:dLbls>
        <c:marker val="1"/>
        <c:smooth val="0"/>
        <c:axId val="567521376"/>
        <c:axId val="567531960"/>
      </c:lineChart>
      <c:catAx>
        <c:axId val="567521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567531960"/>
        <c:crosses val="autoZero"/>
        <c:auto val="1"/>
        <c:lblAlgn val="ctr"/>
        <c:lblOffset val="100"/>
        <c:tickLblSkip val="1"/>
        <c:tickMarkSkip val="1"/>
        <c:noMultiLvlLbl val="0"/>
      </c:catAx>
      <c:valAx>
        <c:axId val="567531960"/>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21376"/>
        <c:crosses val="autoZero"/>
        <c:crossBetween val="between"/>
        <c:majorUnit val="10"/>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5BF4-43B6-BB39-952A1764ABF2}"/>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5BF4-43B6-BB39-952A1764ABF2}"/>
              </c:ext>
            </c:extLst>
          </c:dPt>
          <c:dPt>
            <c:idx val="2"/>
            <c:marker>
              <c:symbol val="circle"/>
              <c:size val="10"/>
            </c:marker>
            <c:bubble3D val="0"/>
            <c:extLst>
              <c:ext xmlns:c16="http://schemas.microsoft.com/office/drawing/2014/chart" uri="{C3380CC4-5D6E-409C-BE32-E72D297353CC}">
                <c16:uniqueId val="{00000002-5BF4-43B6-BB39-952A1764ABF2}"/>
              </c:ext>
            </c:extLst>
          </c:dPt>
          <c:dPt>
            <c:idx val="4"/>
            <c:marker>
              <c:symbol val="circle"/>
              <c:size val="10"/>
            </c:marker>
            <c:bubble3D val="0"/>
            <c:extLst>
              <c:ext xmlns:c16="http://schemas.microsoft.com/office/drawing/2014/chart" uri="{C3380CC4-5D6E-409C-BE32-E72D297353CC}">
                <c16:uniqueId val="{00000003-5BF4-43B6-BB39-952A1764ABF2}"/>
              </c:ext>
            </c:extLst>
          </c:dPt>
          <c:dPt>
            <c:idx val="6"/>
            <c:marker>
              <c:symbol val="circle"/>
              <c:size val="10"/>
            </c:marker>
            <c:bubble3D val="0"/>
            <c:extLst>
              <c:ext xmlns:c16="http://schemas.microsoft.com/office/drawing/2014/chart" uri="{C3380CC4-5D6E-409C-BE32-E72D297353CC}">
                <c16:uniqueId val="{00000004-5BF4-43B6-BB39-952A1764ABF2}"/>
              </c:ext>
            </c:extLst>
          </c:dPt>
          <c:dPt>
            <c:idx val="8"/>
            <c:marker>
              <c:symbol val="circle"/>
              <c:size val="10"/>
            </c:marker>
            <c:bubble3D val="0"/>
            <c:extLst>
              <c:ext xmlns:c16="http://schemas.microsoft.com/office/drawing/2014/chart" uri="{C3380CC4-5D6E-409C-BE32-E72D297353CC}">
                <c16:uniqueId val="{00000005-5BF4-43B6-BB39-952A1764ABF2}"/>
              </c:ext>
            </c:extLst>
          </c:dPt>
          <c:dPt>
            <c:idx val="10"/>
            <c:marker>
              <c:symbol val="circle"/>
              <c:size val="9"/>
            </c:marker>
            <c:bubble3D val="0"/>
            <c:extLst>
              <c:ext xmlns:c16="http://schemas.microsoft.com/office/drawing/2014/chart" uri="{C3380CC4-5D6E-409C-BE32-E72D297353CC}">
                <c16:uniqueId val="{00000006-5BF4-43B6-BB39-952A1764ABF2}"/>
              </c:ext>
            </c:extLst>
          </c:dPt>
          <c:dPt>
            <c:idx val="12"/>
            <c:marker>
              <c:symbol val="circle"/>
              <c:size val="10"/>
            </c:marker>
            <c:bubble3D val="0"/>
            <c:extLst>
              <c:ext xmlns:c16="http://schemas.microsoft.com/office/drawing/2014/chart" uri="{C3380CC4-5D6E-409C-BE32-E72D297353CC}">
                <c16:uniqueId val="{00000007-5BF4-43B6-BB39-952A1764ABF2}"/>
              </c:ext>
            </c:extLst>
          </c:dPt>
          <c:dPt>
            <c:idx val="14"/>
            <c:marker>
              <c:symbol val="circle"/>
              <c:size val="10"/>
            </c:marker>
            <c:bubble3D val="0"/>
            <c:extLst>
              <c:ext xmlns:c16="http://schemas.microsoft.com/office/drawing/2014/chart" uri="{C3380CC4-5D6E-409C-BE32-E72D297353CC}">
                <c16:uniqueId val="{00000008-5BF4-43B6-BB39-952A1764ABF2}"/>
              </c:ext>
            </c:extLst>
          </c:dPt>
          <c:dPt>
            <c:idx val="16"/>
            <c:marker>
              <c:symbol val="circle"/>
              <c:size val="10"/>
            </c:marker>
            <c:bubble3D val="0"/>
            <c:extLst>
              <c:ext xmlns:c16="http://schemas.microsoft.com/office/drawing/2014/chart" uri="{C3380CC4-5D6E-409C-BE32-E72D297353CC}">
                <c16:uniqueId val="{00000009-5BF4-43B6-BB39-952A1764ABF2}"/>
              </c:ext>
            </c:extLst>
          </c:dPt>
          <c:dPt>
            <c:idx val="18"/>
            <c:marker>
              <c:symbol val="circle"/>
              <c:size val="10"/>
            </c:marker>
            <c:bubble3D val="0"/>
            <c:extLst>
              <c:ext xmlns:c16="http://schemas.microsoft.com/office/drawing/2014/chart" uri="{C3380CC4-5D6E-409C-BE32-E72D297353CC}">
                <c16:uniqueId val="{0000000A-5BF4-43B6-BB39-952A1764ABF2}"/>
              </c:ext>
            </c:extLst>
          </c:dPt>
          <c:dPt>
            <c:idx val="20"/>
            <c:marker>
              <c:symbol val="circle"/>
              <c:size val="10"/>
            </c:marker>
            <c:bubble3D val="0"/>
            <c:extLst>
              <c:ext xmlns:c16="http://schemas.microsoft.com/office/drawing/2014/chart" uri="{C3380CC4-5D6E-409C-BE32-E72D297353CC}">
                <c16:uniqueId val="{0000000B-5BF4-43B6-BB39-952A1764ABF2}"/>
              </c:ext>
            </c:extLst>
          </c:dPt>
          <c:dPt>
            <c:idx val="22"/>
            <c:marker>
              <c:symbol val="circle"/>
              <c:size val="10"/>
            </c:marker>
            <c:bubble3D val="0"/>
            <c:extLst>
              <c:ext xmlns:c16="http://schemas.microsoft.com/office/drawing/2014/chart" uri="{C3380CC4-5D6E-409C-BE32-E72D297353CC}">
                <c16:uniqueId val="{0000000C-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5BF4-43B6-BB39-952A1764ABF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5BF4-43B6-BB39-952A1764ABF2}"/>
              </c:ext>
            </c:extLst>
          </c:dPt>
          <c:dPt>
            <c:idx val="3"/>
            <c:marker>
              <c:symbol val="circle"/>
              <c:size val="7"/>
            </c:marker>
            <c:bubble3D val="0"/>
            <c:extLst>
              <c:ext xmlns:c16="http://schemas.microsoft.com/office/drawing/2014/chart" uri="{C3380CC4-5D6E-409C-BE32-E72D297353CC}">
                <c16:uniqueId val="{0000000F-5BF4-43B6-BB39-952A1764ABF2}"/>
              </c:ext>
            </c:extLst>
          </c:dPt>
          <c:dPt>
            <c:idx val="5"/>
            <c:marker>
              <c:symbol val="circle"/>
              <c:size val="7"/>
            </c:marker>
            <c:bubble3D val="0"/>
            <c:extLst>
              <c:ext xmlns:c16="http://schemas.microsoft.com/office/drawing/2014/chart" uri="{C3380CC4-5D6E-409C-BE32-E72D297353CC}">
                <c16:uniqueId val="{00000010-5BF4-43B6-BB39-952A1764ABF2}"/>
              </c:ext>
            </c:extLst>
          </c:dPt>
          <c:dPt>
            <c:idx val="7"/>
            <c:marker>
              <c:symbol val="circle"/>
              <c:size val="7"/>
            </c:marker>
            <c:bubble3D val="0"/>
            <c:extLst>
              <c:ext xmlns:c16="http://schemas.microsoft.com/office/drawing/2014/chart" uri="{C3380CC4-5D6E-409C-BE32-E72D297353CC}">
                <c16:uniqueId val="{00000011-5BF4-43B6-BB39-952A1764ABF2}"/>
              </c:ext>
            </c:extLst>
          </c:dPt>
          <c:dPt>
            <c:idx val="9"/>
            <c:marker>
              <c:symbol val="circle"/>
              <c:size val="7"/>
            </c:marker>
            <c:bubble3D val="0"/>
            <c:extLst>
              <c:ext xmlns:c16="http://schemas.microsoft.com/office/drawing/2014/chart" uri="{C3380CC4-5D6E-409C-BE32-E72D297353CC}">
                <c16:uniqueId val="{00000012-5BF4-43B6-BB39-952A1764ABF2}"/>
              </c:ext>
            </c:extLst>
          </c:dPt>
          <c:dPt>
            <c:idx val="11"/>
            <c:marker>
              <c:symbol val="circle"/>
              <c:size val="7"/>
            </c:marker>
            <c:bubble3D val="0"/>
            <c:extLst>
              <c:ext xmlns:c16="http://schemas.microsoft.com/office/drawing/2014/chart" uri="{C3380CC4-5D6E-409C-BE32-E72D297353CC}">
                <c16:uniqueId val="{00000013-5BF4-43B6-BB39-952A1764ABF2}"/>
              </c:ext>
            </c:extLst>
          </c:dPt>
          <c:dPt>
            <c:idx val="13"/>
            <c:marker>
              <c:symbol val="circle"/>
              <c:size val="7"/>
            </c:marker>
            <c:bubble3D val="0"/>
            <c:extLst>
              <c:ext xmlns:c16="http://schemas.microsoft.com/office/drawing/2014/chart" uri="{C3380CC4-5D6E-409C-BE32-E72D297353CC}">
                <c16:uniqueId val="{00000014-5BF4-43B6-BB39-952A1764ABF2}"/>
              </c:ext>
            </c:extLst>
          </c:dPt>
          <c:dPt>
            <c:idx val="15"/>
            <c:marker>
              <c:symbol val="circle"/>
              <c:size val="7"/>
            </c:marker>
            <c:bubble3D val="0"/>
            <c:extLst>
              <c:ext xmlns:c16="http://schemas.microsoft.com/office/drawing/2014/chart" uri="{C3380CC4-5D6E-409C-BE32-E72D297353CC}">
                <c16:uniqueId val="{00000015-5BF4-43B6-BB39-952A1764ABF2}"/>
              </c:ext>
            </c:extLst>
          </c:dPt>
          <c:dPt>
            <c:idx val="17"/>
            <c:marker>
              <c:symbol val="circle"/>
              <c:size val="7"/>
            </c:marker>
            <c:bubble3D val="0"/>
            <c:extLst>
              <c:ext xmlns:c16="http://schemas.microsoft.com/office/drawing/2014/chart" uri="{C3380CC4-5D6E-409C-BE32-E72D297353CC}">
                <c16:uniqueId val="{00000016-5BF4-43B6-BB39-952A1764ABF2}"/>
              </c:ext>
            </c:extLst>
          </c:dPt>
          <c:dPt>
            <c:idx val="19"/>
            <c:marker>
              <c:symbol val="circle"/>
              <c:size val="7"/>
            </c:marker>
            <c:bubble3D val="0"/>
            <c:extLst>
              <c:ext xmlns:c16="http://schemas.microsoft.com/office/drawing/2014/chart" uri="{C3380CC4-5D6E-409C-BE32-E72D297353CC}">
                <c16:uniqueId val="{00000017-5BF4-43B6-BB39-952A1764ABF2}"/>
              </c:ext>
            </c:extLst>
          </c:dPt>
          <c:dPt>
            <c:idx val="21"/>
            <c:marker>
              <c:symbol val="circle"/>
              <c:size val="7"/>
            </c:marker>
            <c:bubble3D val="0"/>
            <c:extLst>
              <c:ext xmlns:c16="http://schemas.microsoft.com/office/drawing/2014/chart" uri="{C3380CC4-5D6E-409C-BE32-E72D297353CC}">
                <c16:uniqueId val="{00000018-5BF4-43B6-BB39-952A1764ABF2}"/>
              </c:ext>
            </c:extLst>
          </c:dPt>
          <c:dPt>
            <c:idx val="23"/>
            <c:marker>
              <c:symbol val="circle"/>
              <c:size val="7"/>
            </c:marker>
            <c:bubble3D val="0"/>
            <c:extLst>
              <c:ext xmlns:c16="http://schemas.microsoft.com/office/drawing/2014/chart" uri="{C3380CC4-5D6E-409C-BE32-E72D297353CC}">
                <c16:uniqueId val="{00000019-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extLst>
            <c:ext xmlns:c16="http://schemas.microsoft.com/office/drawing/2014/chart" uri="{C3380CC4-5D6E-409C-BE32-E72D297353CC}">
              <c16:uniqueId val="{0000001A-5BF4-43B6-BB39-952A1764ABF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5BF4-43B6-BB39-952A1764ABF2}"/>
              </c:ext>
            </c:extLst>
          </c:dPt>
          <c:dPt>
            <c:idx val="3"/>
            <c:marker>
              <c:symbol val="circle"/>
              <c:size val="7"/>
            </c:marker>
            <c:bubble3D val="0"/>
            <c:extLst>
              <c:ext xmlns:c16="http://schemas.microsoft.com/office/drawing/2014/chart" uri="{C3380CC4-5D6E-409C-BE32-E72D297353CC}">
                <c16:uniqueId val="{0000001C-5BF4-43B6-BB39-952A1764ABF2}"/>
              </c:ext>
            </c:extLst>
          </c:dPt>
          <c:dPt>
            <c:idx val="5"/>
            <c:marker>
              <c:symbol val="circle"/>
              <c:size val="7"/>
            </c:marker>
            <c:bubble3D val="0"/>
            <c:extLst>
              <c:ext xmlns:c16="http://schemas.microsoft.com/office/drawing/2014/chart" uri="{C3380CC4-5D6E-409C-BE32-E72D297353CC}">
                <c16:uniqueId val="{0000001D-5BF4-43B6-BB39-952A1764ABF2}"/>
              </c:ext>
            </c:extLst>
          </c:dPt>
          <c:dPt>
            <c:idx val="7"/>
            <c:marker>
              <c:symbol val="circle"/>
              <c:size val="7"/>
            </c:marker>
            <c:bubble3D val="0"/>
            <c:extLst>
              <c:ext xmlns:c16="http://schemas.microsoft.com/office/drawing/2014/chart" uri="{C3380CC4-5D6E-409C-BE32-E72D297353CC}">
                <c16:uniqueId val="{0000001E-5BF4-43B6-BB39-952A1764ABF2}"/>
              </c:ext>
            </c:extLst>
          </c:dPt>
          <c:dPt>
            <c:idx val="9"/>
            <c:marker>
              <c:symbol val="circle"/>
              <c:size val="7"/>
            </c:marker>
            <c:bubble3D val="0"/>
            <c:extLst>
              <c:ext xmlns:c16="http://schemas.microsoft.com/office/drawing/2014/chart" uri="{C3380CC4-5D6E-409C-BE32-E72D297353CC}">
                <c16:uniqueId val="{0000001F-5BF4-43B6-BB39-952A1764ABF2}"/>
              </c:ext>
            </c:extLst>
          </c:dPt>
          <c:dPt>
            <c:idx val="11"/>
            <c:marker>
              <c:symbol val="circle"/>
              <c:size val="7"/>
            </c:marker>
            <c:bubble3D val="0"/>
            <c:extLst>
              <c:ext xmlns:c16="http://schemas.microsoft.com/office/drawing/2014/chart" uri="{C3380CC4-5D6E-409C-BE32-E72D297353CC}">
                <c16:uniqueId val="{00000020-5BF4-43B6-BB39-952A1764ABF2}"/>
              </c:ext>
            </c:extLst>
          </c:dPt>
          <c:dPt>
            <c:idx val="13"/>
            <c:marker>
              <c:symbol val="circle"/>
              <c:size val="7"/>
            </c:marker>
            <c:bubble3D val="0"/>
            <c:extLst>
              <c:ext xmlns:c16="http://schemas.microsoft.com/office/drawing/2014/chart" uri="{C3380CC4-5D6E-409C-BE32-E72D297353CC}">
                <c16:uniqueId val="{00000021-5BF4-43B6-BB39-952A1764ABF2}"/>
              </c:ext>
            </c:extLst>
          </c:dPt>
          <c:dPt>
            <c:idx val="15"/>
            <c:marker>
              <c:symbol val="circle"/>
              <c:size val="7"/>
            </c:marker>
            <c:bubble3D val="0"/>
            <c:extLst>
              <c:ext xmlns:c16="http://schemas.microsoft.com/office/drawing/2014/chart" uri="{C3380CC4-5D6E-409C-BE32-E72D297353CC}">
                <c16:uniqueId val="{00000022-5BF4-43B6-BB39-952A1764ABF2}"/>
              </c:ext>
            </c:extLst>
          </c:dPt>
          <c:dPt>
            <c:idx val="17"/>
            <c:marker>
              <c:symbol val="circle"/>
              <c:size val="7"/>
            </c:marker>
            <c:bubble3D val="0"/>
            <c:extLst>
              <c:ext xmlns:c16="http://schemas.microsoft.com/office/drawing/2014/chart" uri="{C3380CC4-5D6E-409C-BE32-E72D297353CC}">
                <c16:uniqueId val="{00000023-5BF4-43B6-BB39-952A1764ABF2}"/>
              </c:ext>
            </c:extLst>
          </c:dPt>
          <c:dPt>
            <c:idx val="19"/>
            <c:marker>
              <c:symbol val="circle"/>
              <c:size val="7"/>
            </c:marker>
            <c:bubble3D val="0"/>
            <c:extLst>
              <c:ext xmlns:c16="http://schemas.microsoft.com/office/drawing/2014/chart" uri="{C3380CC4-5D6E-409C-BE32-E72D297353CC}">
                <c16:uniqueId val="{00000024-5BF4-43B6-BB39-952A1764ABF2}"/>
              </c:ext>
            </c:extLst>
          </c:dPt>
          <c:dPt>
            <c:idx val="21"/>
            <c:marker>
              <c:symbol val="circle"/>
              <c:size val="7"/>
            </c:marker>
            <c:bubble3D val="0"/>
            <c:extLst>
              <c:ext xmlns:c16="http://schemas.microsoft.com/office/drawing/2014/chart" uri="{C3380CC4-5D6E-409C-BE32-E72D297353CC}">
                <c16:uniqueId val="{00000025-5BF4-43B6-BB39-952A1764ABF2}"/>
              </c:ext>
            </c:extLst>
          </c:dPt>
          <c:dPt>
            <c:idx val="23"/>
            <c:marker>
              <c:symbol val="circle"/>
              <c:size val="7"/>
            </c:marker>
            <c:bubble3D val="0"/>
            <c:extLst>
              <c:ext xmlns:c16="http://schemas.microsoft.com/office/drawing/2014/chart" uri="{C3380CC4-5D6E-409C-BE32-E72D297353CC}">
                <c16:uniqueId val="{00000026-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extLst>
            <c:ext xmlns:c16="http://schemas.microsoft.com/office/drawing/2014/chart" uri="{C3380CC4-5D6E-409C-BE32-E72D297353CC}">
              <c16:uniqueId val="{00000027-5BF4-43B6-BB39-952A1764ABF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5BF4-43B6-BB39-952A1764ABF2}"/>
              </c:ext>
            </c:extLst>
          </c:dPt>
          <c:dPt>
            <c:idx val="3"/>
            <c:marker>
              <c:symbol val="circle"/>
              <c:size val="7"/>
            </c:marker>
            <c:bubble3D val="0"/>
            <c:extLst>
              <c:ext xmlns:c16="http://schemas.microsoft.com/office/drawing/2014/chart" uri="{C3380CC4-5D6E-409C-BE32-E72D297353CC}">
                <c16:uniqueId val="{00000029-5BF4-43B6-BB39-952A1764ABF2}"/>
              </c:ext>
            </c:extLst>
          </c:dPt>
          <c:dPt>
            <c:idx val="5"/>
            <c:marker>
              <c:symbol val="circle"/>
              <c:size val="7"/>
            </c:marker>
            <c:bubble3D val="0"/>
            <c:extLst>
              <c:ext xmlns:c16="http://schemas.microsoft.com/office/drawing/2014/chart" uri="{C3380CC4-5D6E-409C-BE32-E72D297353CC}">
                <c16:uniqueId val="{0000002A-5BF4-43B6-BB39-952A1764ABF2}"/>
              </c:ext>
            </c:extLst>
          </c:dPt>
          <c:dPt>
            <c:idx val="7"/>
            <c:marker>
              <c:symbol val="circle"/>
              <c:size val="7"/>
            </c:marker>
            <c:bubble3D val="0"/>
            <c:extLst>
              <c:ext xmlns:c16="http://schemas.microsoft.com/office/drawing/2014/chart" uri="{C3380CC4-5D6E-409C-BE32-E72D297353CC}">
                <c16:uniqueId val="{0000002B-5BF4-43B6-BB39-952A1764ABF2}"/>
              </c:ext>
            </c:extLst>
          </c:dPt>
          <c:dPt>
            <c:idx val="9"/>
            <c:marker>
              <c:symbol val="circle"/>
              <c:size val="7"/>
            </c:marker>
            <c:bubble3D val="0"/>
            <c:extLst>
              <c:ext xmlns:c16="http://schemas.microsoft.com/office/drawing/2014/chart" uri="{C3380CC4-5D6E-409C-BE32-E72D297353CC}">
                <c16:uniqueId val="{0000002C-5BF4-43B6-BB39-952A1764ABF2}"/>
              </c:ext>
            </c:extLst>
          </c:dPt>
          <c:dPt>
            <c:idx val="11"/>
            <c:marker>
              <c:symbol val="circle"/>
              <c:size val="7"/>
            </c:marker>
            <c:bubble3D val="0"/>
            <c:extLst>
              <c:ext xmlns:c16="http://schemas.microsoft.com/office/drawing/2014/chart" uri="{C3380CC4-5D6E-409C-BE32-E72D297353CC}">
                <c16:uniqueId val="{0000002D-5BF4-43B6-BB39-952A1764ABF2}"/>
              </c:ext>
            </c:extLst>
          </c:dPt>
          <c:dPt>
            <c:idx val="13"/>
            <c:marker>
              <c:symbol val="circle"/>
              <c:size val="7"/>
            </c:marker>
            <c:bubble3D val="0"/>
            <c:extLst>
              <c:ext xmlns:c16="http://schemas.microsoft.com/office/drawing/2014/chart" uri="{C3380CC4-5D6E-409C-BE32-E72D297353CC}">
                <c16:uniqueId val="{0000002E-5BF4-43B6-BB39-952A1764ABF2}"/>
              </c:ext>
            </c:extLst>
          </c:dPt>
          <c:dPt>
            <c:idx val="15"/>
            <c:marker>
              <c:symbol val="circle"/>
              <c:size val="7"/>
            </c:marker>
            <c:bubble3D val="0"/>
            <c:extLst>
              <c:ext xmlns:c16="http://schemas.microsoft.com/office/drawing/2014/chart" uri="{C3380CC4-5D6E-409C-BE32-E72D297353CC}">
                <c16:uniqueId val="{0000002F-5BF4-43B6-BB39-952A1764ABF2}"/>
              </c:ext>
            </c:extLst>
          </c:dPt>
          <c:dPt>
            <c:idx val="17"/>
            <c:marker>
              <c:symbol val="circle"/>
              <c:size val="7"/>
            </c:marker>
            <c:bubble3D val="0"/>
            <c:extLst>
              <c:ext xmlns:c16="http://schemas.microsoft.com/office/drawing/2014/chart" uri="{C3380CC4-5D6E-409C-BE32-E72D297353CC}">
                <c16:uniqueId val="{00000030-5BF4-43B6-BB39-952A1764ABF2}"/>
              </c:ext>
            </c:extLst>
          </c:dPt>
          <c:dPt>
            <c:idx val="19"/>
            <c:marker>
              <c:symbol val="circle"/>
              <c:size val="7"/>
            </c:marker>
            <c:bubble3D val="0"/>
            <c:extLst>
              <c:ext xmlns:c16="http://schemas.microsoft.com/office/drawing/2014/chart" uri="{C3380CC4-5D6E-409C-BE32-E72D297353CC}">
                <c16:uniqueId val="{00000031-5BF4-43B6-BB39-952A1764ABF2}"/>
              </c:ext>
            </c:extLst>
          </c:dPt>
          <c:dPt>
            <c:idx val="21"/>
            <c:marker>
              <c:symbol val="circle"/>
              <c:size val="7"/>
            </c:marker>
            <c:bubble3D val="0"/>
            <c:extLst>
              <c:ext xmlns:c16="http://schemas.microsoft.com/office/drawing/2014/chart" uri="{C3380CC4-5D6E-409C-BE32-E72D297353CC}">
                <c16:uniqueId val="{00000032-5BF4-43B6-BB39-952A1764ABF2}"/>
              </c:ext>
            </c:extLst>
          </c:dPt>
          <c:dPt>
            <c:idx val="23"/>
            <c:marker>
              <c:symbol val="circle"/>
              <c:size val="7"/>
            </c:marker>
            <c:bubble3D val="0"/>
            <c:extLst>
              <c:ext xmlns:c16="http://schemas.microsoft.com/office/drawing/2014/chart" uri="{C3380CC4-5D6E-409C-BE32-E72D297353CC}">
                <c16:uniqueId val="{00000033-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extLst>
            <c:ext xmlns:c16="http://schemas.microsoft.com/office/drawing/2014/chart" uri="{C3380CC4-5D6E-409C-BE32-E72D297353CC}">
              <c16:uniqueId val="{00000034-5BF4-43B6-BB39-952A1764ABF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5BF4-43B6-BB39-952A1764ABF2}"/>
              </c:ext>
            </c:extLst>
          </c:dPt>
          <c:dPt>
            <c:idx val="3"/>
            <c:marker>
              <c:symbol val="circle"/>
              <c:size val="7"/>
            </c:marker>
            <c:bubble3D val="0"/>
            <c:extLst>
              <c:ext xmlns:c16="http://schemas.microsoft.com/office/drawing/2014/chart" uri="{C3380CC4-5D6E-409C-BE32-E72D297353CC}">
                <c16:uniqueId val="{00000036-5BF4-43B6-BB39-952A1764ABF2}"/>
              </c:ext>
            </c:extLst>
          </c:dPt>
          <c:dPt>
            <c:idx val="5"/>
            <c:marker>
              <c:symbol val="circle"/>
              <c:size val="7"/>
            </c:marker>
            <c:bubble3D val="0"/>
            <c:extLst>
              <c:ext xmlns:c16="http://schemas.microsoft.com/office/drawing/2014/chart" uri="{C3380CC4-5D6E-409C-BE32-E72D297353CC}">
                <c16:uniqueId val="{00000037-5BF4-43B6-BB39-952A1764ABF2}"/>
              </c:ext>
            </c:extLst>
          </c:dPt>
          <c:dPt>
            <c:idx val="7"/>
            <c:marker>
              <c:symbol val="circle"/>
              <c:size val="7"/>
            </c:marker>
            <c:bubble3D val="0"/>
            <c:extLst>
              <c:ext xmlns:c16="http://schemas.microsoft.com/office/drawing/2014/chart" uri="{C3380CC4-5D6E-409C-BE32-E72D297353CC}">
                <c16:uniqueId val="{00000038-5BF4-43B6-BB39-952A1764ABF2}"/>
              </c:ext>
            </c:extLst>
          </c:dPt>
          <c:dPt>
            <c:idx val="9"/>
            <c:marker>
              <c:symbol val="circle"/>
              <c:size val="7"/>
            </c:marker>
            <c:bubble3D val="0"/>
            <c:extLst>
              <c:ext xmlns:c16="http://schemas.microsoft.com/office/drawing/2014/chart" uri="{C3380CC4-5D6E-409C-BE32-E72D297353CC}">
                <c16:uniqueId val="{00000039-5BF4-43B6-BB39-952A1764ABF2}"/>
              </c:ext>
            </c:extLst>
          </c:dPt>
          <c:dPt>
            <c:idx val="11"/>
            <c:marker>
              <c:symbol val="circle"/>
              <c:size val="7"/>
            </c:marker>
            <c:bubble3D val="0"/>
            <c:extLst>
              <c:ext xmlns:c16="http://schemas.microsoft.com/office/drawing/2014/chart" uri="{C3380CC4-5D6E-409C-BE32-E72D297353CC}">
                <c16:uniqueId val="{0000003A-5BF4-43B6-BB39-952A1764ABF2}"/>
              </c:ext>
            </c:extLst>
          </c:dPt>
          <c:dPt>
            <c:idx val="13"/>
            <c:marker>
              <c:symbol val="circle"/>
              <c:size val="7"/>
            </c:marker>
            <c:bubble3D val="0"/>
            <c:extLst>
              <c:ext xmlns:c16="http://schemas.microsoft.com/office/drawing/2014/chart" uri="{C3380CC4-5D6E-409C-BE32-E72D297353CC}">
                <c16:uniqueId val="{0000003B-5BF4-43B6-BB39-952A1764ABF2}"/>
              </c:ext>
            </c:extLst>
          </c:dPt>
          <c:dPt>
            <c:idx val="15"/>
            <c:marker>
              <c:symbol val="circle"/>
              <c:size val="7"/>
            </c:marker>
            <c:bubble3D val="0"/>
            <c:extLst>
              <c:ext xmlns:c16="http://schemas.microsoft.com/office/drawing/2014/chart" uri="{C3380CC4-5D6E-409C-BE32-E72D297353CC}">
                <c16:uniqueId val="{0000003D-5BF4-43B6-BB39-952A1764ABF2}"/>
              </c:ext>
            </c:extLst>
          </c:dPt>
          <c:dLbls>
            <c:dLbl>
              <c:idx val="1"/>
              <c:delete val="1"/>
              <c:extLst>
                <c:ext xmlns:c15="http://schemas.microsoft.com/office/drawing/2012/chart" uri="{CE6537A1-D6FC-4f65-9D91-7224C49458BB}"/>
                <c:ext xmlns:c16="http://schemas.microsoft.com/office/drawing/2014/chart" uri="{C3380CC4-5D6E-409C-BE32-E72D297353CC}">
                  <c16:uniqueId val="{00000035-5BF4-43B6-BB39-952A1764ABF2}"/>
                </c:ext>
              </c:extLst>
            </c:dLbl>
            <c:dLbl>
              <c:idx val="3"/>
              <c:delete val="1"/>
              <c:extLst>
                <c:ext xmlns:c15="http://schemas.microsoft.com/office/drawing/2012/chart" uri="{CE6537A1-D6FC-4f65-9D91-7224C49458BB}"/>
                <c:ext xmlns:c16="http://schemas.microsoft.com/office/drawing/2014/chart" uri="{C3380CC4-5D6E-409C-BE32-E72D297353CC}">
                  <c16:uniqueId val="{00000036-5BF4-43B6-BB39-952A1764ABF2}"/>
                </c:ext>
              </c:extLst>
            </c:dLbl>
            <c:dLbl>
              <c:idx val="5"/>
              <c:delete val="1"/>
              <c:extLst>
                <c:ext xmlns:c15="http://schemas.microsoft.com/office/drawing/2012/chart" uri="{CE6537A1-D6FC-4f65-9D91-7224C49458BB}"/>
                <c:ext xmlns:c16="http://schemas.microsoft.com/office/drawing/2014/chart" uri="{C3380CC4-5D6E-409C-BE32-E72D297353CC}">
                  <c16:uniqueId val="{00000037-5BF4-43B6-BB39-952A1764ABF2}"/>
                </c:ext>
              </c:extLst>
            </c:dLbl>
            <c:dLbl>
              <c:idx val="7"/>
              <c:delete val="1"/>
              <c:extLst>
                <c:ext xmlns:c15="http://schemas.microsoft.com/office/drawing/2012/chart" uri="{CE6537A1-D6FC-4f65-9D91-7224C49458BB}"/>
                <c:ext xmlns:c16="http://schemas.microsoft.com/office/drawing/2014/chart" uri="{C3380CC4-5D6E-409C-BE32-E72D297353CC}">
                  <c16:uniqueId val="{00000038-5BF4-43B6-BB39-952A1764ABF2}"/>
                </c:ext>
              </c:extLst>
            </c:dLbl>
            <c:dLbl>
              <c:idx val="9"/>
              <c:delete val="1"/>
              <c:extLst>
                <c:ext xmlns:c15="http://schemas.microsoft.com/office/drawing/2012/chart" uri="{CE6537A1-D6FC-4f65-9D91-7224C49458BB}"/>
                <c:ext xmlns:c16="http://schemas.microsoft.com/office/drawing/2014/chart" uri="{C3380CC4-5D6E-409C-BE32-E72D297353CC}">
                  <c16:uniqueId val="{00000039-5BF4-43B6-BB39-952A1764ABF2}"/>
                </c:ext>
              </c:extLst>
            </c:dLbl>
            <c:dLbl>
              <c:idx val="11"/>
              <c:delete val="1"/>
              <c:extLst>
                <c:ext xmlns:c15="http://schemas.microsoft.com/office/drawing/2012/chart" uri="{CE6537A1-D6FC-4f65-9D91-7224C49458BB}"/>
                <c:ext xmlns:c16="http://schemas.microsoft.com/office/drawing/2014/chart" uri="{C3380CC4-5D6E-409C-BE32-E72D297353CC}">
                  <c16:uniqueId val="{0000003A-5BF4-43B6-BB39-952A1764ABF2}"/>
                </c:ext>
              </c:extLst>
            </c:dLbl>
            <c:dLbl>
              <c:idx val="13"/>
              <c:delete val="1"/>
              <c:extLst>
                <c:ext xmlns:c15="http://schemas.microsoft.com/office/drawing/2012/chart" uri="{CE6537A1-D6FC-4f65-9D91-7224C49458BB}"/>
                <c:ext xmlns:c16="http://schemas.microsoft.com/office/drawing/2014/chart" uri="{C3380CC4-5D6E-409C-BE32-E72D297353CC}">
                  <c16:uniqueId val="{0000003B-5BF4-43B6-BB39-952A1764ABF2}"/>
                </c:ext>
              </c:extLst>
            </c:dLbl>
            <c:dLbl>
              <c:idx val="15"/>
              <c:delete val="1"/>
              <c:extLst>
                <c:ext xmlns:c15="http://schemas.microsoft.com/office/drawing/2012/chart" uri="{CE6537A1-D6FC-4f65-9D91-7224C49458BB}"/>
                <c:ext xmlns:c16="http://schemas.microsoft.com/office/drawing/2014/chart" uri="{C3380CC4-5D6E-409C-BE32-E72D297353CC}">
                  <c16:uniqueId val="{0000003D-5BF4-43B6-BB39-952A1764ABF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pt idx="11">
                  <c:v>6.41</c:v>
                </c:pt>
                <c:pt idx="12">
                  <c:v>4.59</c:v>
                </c:pt>
                <c:pt idx="13">
                  <c:v>5.71</c:v>
                </c:pt>
                <c:pt idx="14">
                  <c:v>5.73</c:v>
                </c:pt>
                <c:pt idx="15">
                  <c:v>5.21</c:v>
                </c:pt>
                <c:pt idx="16">
                  <c:v>5.0999999999999996</c:v>
                </c:pt>
              </c:numCache>
            </c:numRef>
          </c:val>
          <c:smooth val="0"/>
          <c:extLst>
            <c:ext xmlns:c16="http://schemas.microsoft.com/office/drawing/2014/chart" uri="{C3380CC4-5D6E-409C-BE32-E72D297353CC}">
              <c16:uniqueId val="{0000003C-5BF4-43B6-BB39-952A1764ABF2}"/>
            </c:ext>
          </c:extLst>
        </c:ser>
        <c:dLbls>
          <c:showLegendKey val="0"/>
          <c:showVal val="0"/>
          <c:showCatName val="0"/>
          <c:showSerName val="0"/>
          <c:showPercent val="0"/>
          <c:showBubbleSize val="0"/>
        </c:dLbls>
        <c:marker val="1"/>
        <c:smooth val="0"/>
        <c:axId val="574888272"/>
        <c:axId val="434303000"/>
      </c:lineChart>
      <c:catAx>
        <c:axId val="5748882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3000"/>
        <c:crosses val="autoZero"/>
        <c:auto val="1"/>
        <c:lblAlgn val="ctr"/>
        <c:lblOffset val="100"/>
        <c:tickLblSkip val="1"/>
        <c:tickMarkSkip val="1"/>
        <c:noMultiLvlLbl val="0"/>
      </c:catAx>
      <c:valAx>
        <c:axId val="434303000"/>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4888272"/>
        <c:crosses val="autoZero"/>
        <c:crossBetween val="between"/>
        <c:majorUnit val="5"/>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extLst>
            <c:ext xmlns:c16="http://schemas.microsoft.com/office/drawing/2014/chart" uri="{C3380CC4-5D6E-409C-BE32-E72D297353CC}">
              <c16:uniqueId val="{00000007-655F-412A-B048-69B75332542C}"/>
            </c:ext>
          </c:extLst>
        </c:ser>
        <c:dLbls>
          <c:showLegendKey val="0"/>
          <c:showVal val="0"/>
          <c:showCatName val="0"/>
          <c:showSerName val="0"/>
          <c:showPercent val="0"/>
          <c:showBubbleSize val="0"/>
        </c:dLbls>
        <c:gapWidth val="100"/>
        <c:axId val="573287728"/>
        <c:axId val="573277928"/>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extLst>
            <c:ext xmlns:c16="http://schemas.microsoft.com/office/drawing/2014/chart" uri="{C3380CC4-5D6E-409C-BE32-E72D297353CC}">
              <c16:uniqueId val="{00000000-655F-412A-B048-69B75332542C}"/>
            </c:ext>
          </c:extLst>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5F-412A-B048-69B75332542C}"/>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5F-412A-B048-69B75332542C}"/>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5F-412A-B048-69B75332542C}"/>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55F-412A-B048-69B75332542C}"/>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5F-412A-B048-69B75332542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pt idx="5">
                  <c:v>40998</c:v>
                </c:pt>
                <c:pt idx="6">
                  <c:v>41914</c:v>
                </c:pt>
                <c:pt idx="7">
                  <c:v>42384</c:v>
                </c:pt>
              </c:numCache>
            </c:numRef>
          </c:val>
          <c:extLst>
            <c:ext xmlns:c16="http://schemas.microsoft.com/office/drawing/2014/chart" uri="{C3380CC4-5D6E-409C-BE32-E72D297353CC}">
              <c16:uniqueId val="{00000006-655F-412A-B048-69B75332542C}"/>
            </c:ext>
          </c:extLst>
        </c:ser>
        <c:dLbls>
          <c:showLegendKey val="0"/>
          <c:showVal val="0"/>
          <c:showCatName val="0"/>
          <c:showSerName val="0"/>
          <c:showPercent val="0"/>
          <c:showBubbleSize val="0"/>
        </c:dLbls>
        <c:gapWidth val="150"/>
        <c:axId val="573287728"/>
        <c:axId val="573277928"/>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pt idx="5">
                  <c:v>-4.4999999999999998E-2</c:v>
                </c:pt>
                <c:pt idx="6">
                  <c:v>-2.8000000000000001E-2</c:v>
                </c:pt>
                <c:pt idx="7">
                  <c:v>-2.9000000000000001E-2</c:v>
                </c:pt>
              </c:numCache>
            </c:numRef>
          </c:val>
          <c:smooth val="0"/>
          <c:extLst>
            <c:ext xmlns:c16="http://schemas.microsoft.com/office/drawing/2014/chart" uri="{C3380CC4-5D6E-409C-BE32-E72D297353CC}">
              <c16:uniqueId val="{00000008-655F-412A-B048-69B75332542C}"/>
            </c:ext>
          </c:extLst>
        </c:ser>
        <c:dLbls>
          <c:showLegendKey val="0"/>
          <c:showVal val="0"/>
          <c:showCatName val="0"/>
          <c:showSerName val="0"/>
          <c:showPercent val="0"/>
          <c:showBubbleSize val="0"/>
        </c:dLbls>
        <c:marker val="1"/>
        <c:smooth val="0"/>
        <c:axId val="573283808"/>
        <c:axId val="573278712"/>
      </c:lineChart>
      <c:catAx>
        <c:axId val="5732877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7928"/>
        <c:crosses val="autoZero"/>
        <c:auto val="1"/>
        <c:lblAlgn val="ctr"/>
        <c:lblOffset val="100"/>
        <c:noMultiLvlLbl val="0"/>
      </c:catAx>
      <c:valAx>
        <c:axId val="573277928"/>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573287728"/>
        <c:crosses val="autoZero"/>
        <c:crossBetween val="between"/>
        <c:majorUnit val="3000"/>
      </c:valAx>
      <c:catAx>
        <c:axId val="573283808"/>
        <c:scaling>
          <c:orientation val="minMax"/>
        </c:scaling>
        <c:delete val="1"/>
        <c:axPos val="b"/>
        <c:numFmt formatCode="General" sourceLinked="1"/>
        <c:majorTickMark val="out"/>
        <c:minorTickMark val="none"/>
        <c:tickLblPos val="none"/>
        <c:crossAx val="573278712"/>
        <c:crosses val="autoZero"/>
        <c:auto val="1"/>
        <c:lblAlgn val="ctr"/>
        <c:lblOffset val="100"/>
        <c:noMultiLvlLbl val="0"/>
      </c:catAx>
      <c:valAx>
        <c:axId val="573278712"/>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57328380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extLst>
            <c:ext xmlns:c16="http://schemas.microsoft.com/office/drawing/2014/chart" uri="{C3380CC4-5D6E-409C-BE32-E72D297353CC}">
              <c16:uniqueId val="{00000000-AC51-4DA2-AFC0-B31E92F526A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51-4DA2-AFC0-B31E92F526AC}"/>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51-4DA2-AFC0-B31E92F526AC}"/>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51-4DA2-AFC0-B31E92F526AC}"/>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51-4DA2-AFC0-B31E92F526AC}"/>
                </c:ext>
              </c:extLst>
            </c:dLbl>
            <c:dLbl>
              <c:idx val="6"/>
              <c:layout>
                <c:manualLayout>
                  <c:x val="1.0241528713476502E-2"/>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51-4DA2-AFC0-B31E92F526A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pt idx="5">
                  <c:v>35480</c:v>
                </c:pt>
                <c:pt idx="6">
                  <c:v>35480</c:v>
                </c:pt>
                <c:pt idx="7">
                  <c:v>35490</c:v>
                </c:pt>
              </c:numCache>
            </c:numRef>
          </c:val>
          <c:extLst>
            <c:ext xmlns:c16="http://schemas.microsoft.com/office/drawing/2014/chart" uri="{C3380CC4-5D6E-409C-BE32-E72D297353CC}">
              <c16:uniqueId val="{00000006-AC51-4DA2-AFC0-B31E92F526AC}"/>
            </c:ext>
          </c:extLst>
        </c:ser>
        <c:dLbls>
          <c:showLegendKey val="0"/>
          <c:showVal val="0"/>
          <c:showCatName val="0"/>
          <c:showSerName val="0"/>
          <c:showPercent val="0"/>
          <c:showBubbleSize val="0"/>
        </c:dLbls>
        <c:gapWidth val="100"/>
        <c:axId val="573281456"/>
        <c:axId val="573284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a:t>3.4%</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51-4DA2-AFC0-B31E92F526AC}"/>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pt idx="5">
                  <c:v>3.5000000000000003E-2</c:v>
                </c:pt>
                <c:pt idx="6">
                  <c:v>3.4000000000000002E-2</c:v>
                </c:pt>
                <c:pt idx="7">
                  <c:v>3.5000000000000003E-2</c:v>
                </c:pt>
              </c:numCache>
            </c:numRef>
          </c:val>
          <c:smooth val="0"/>
          <c:extLst>
            <c:ext xmlns:c16="http://schemas.microsoft.com/office/drawing/2014/chart" uri="{C3380CC4-5D6E-409C-BE32-E72D297353CC}">
              <c16:uniqueId val="{00000008-AC51-4DA2-AFC0-B31E92F526AC}"/>
            </c:ext>
          </c:extLst>
        </c:ser>
        <c:dLbls>
          <c:showLegendKey val="0"/>
          <c:showVal val="0"/>
          <c:showCatName val="0"/>
          <c:showSerName val="0"/>
          <c:showPercent val="0"/>
          <c:showBubbleSize val="0"/>
        </c:dLbls>
        <c:marker val="1"/>
        <c:smooth val="0"/>
        <c:axId val="573289296"/>
        <c:axId val="573288512"/>
      </c:lineChart>
      <c:catAx>
        <c:axId val="573281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4984"/>
        <c:crosses val="autoZero"/>
        <c:auto val="1"/>
        <c:lblAlgn val="ctr"/>
        <c:lblOffset val="100"/>
        <c:noMultiLvlLbl val="0"/>
      </c:catAx>
      <c:valAx>
        <c:axId val="573284984"/>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573281456"/>
        <c:crosses val="autoZero"/>
        <c:crossBetween val="between"/>
        <c:majorUnit val="5000"/>
        <c:minorUnit val="200"/>
      </c:valAx>
      <c:catAx>
        <c:axId val="573289296"/>
        <c:scaling>
          <c:orientation val="minMax"/>
        </c:scaling>
        <c:delete val="1"/>
        <c:axPos val="b"/>
        <c:numFmt formatCode="General" sourceLinked="1"/>
        <c:majorTickMark val="out"/>
        <c:minorTickMark val="none"/>
        <c:tickLblPos val="none"/>
        <c:crossAx val="573288512"/>
        <c:crosses val="autoZero"/>
        <c:auto val="1"/>
        <c:lblAlgn val="ctr"/>
        <c:lblOffset val="100"/>
        <c:noMultiLvlLbl val="0"/>
      </c:catAx>
      <c:valAx>
        <c:axId val="573288512"/>
        <c:scaling>
          <c:orientation val="minMax"/>
          <c:max val="0.1"/>
          <c:min val="0"/>
        </c:scaling>
        <c:delete val="0"/>
        <c:axPos val="r"/>
        <c:numFmt formatCode="0.0%" sourceLinked="0"/>
        <c:majorTickMark val="out"/>
        <c:minorTickMark val="none"/>
        <c:tickLblPos val="nextTo"/>
        <c:crossAx val="573289296"/>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0.11659</cdr:x>
      <cdr:y>0.54751</cdr:y>
    </cdr:from>
    <cdr:to>
      <cdr:x>0.19374</cdr:x>
      <cdr:y>0.63204</cdr:y>
    </cdr:to>
    <cdr:sp macro="" textlink="">
      <cdr:nvSpPr>
        <cdr:cNvPr id="17" name="Oval 178"/>
        <cdr:cNvSpPr>
          <a:spLocks xmlns:a="http://schemas.openxmlformats.org/drawingml/2006/main" noChangeArrowheads="1"/>
        </cdr:cNvSpPr>
      </cdr:nvSpPr>
      <cdr:spPr bwMode="auto">
        <a:xfrm xmlns:a="http://schemas.openxmlformats.org/drawingml/2006/main">
          <a:off x="936353" y="1584176"/>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12.85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0.17038</cdr:x>
      <cdr:y>0.3733</cdr:y>
    </cdr:from>
    <cdr:to>
      <cdr:x>0.24753</cdr:x>
      <cdr:y>0.45783</cdr:y>
    </cdr:to>
    <cdr:sp macro="" textlink="">
      <cdr:nvSpPr>
        <cdr:cNvPr id="3" name="Oval 178"/>
        <cdr:cNvSpPr>
          <a:spLocks xmlns:a="http://schemas.openxmlformats.org/drawingml/2006/main" noChangeArrowheads="1"/>
        </cdr:cNvSpPr>
      </cdr:nvSpPr>
      <cdr:spPr bwMode="auto">
        <a:xfrm xmlns:a="http://schemas.openxmlformats.org/drawingml/2006/main">
          <a:off x="1368401" y="1080120"/>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13.58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0.26004</cdr:x>
      <cdr:y>0.32353</cdr:y>
    </cdr:from>
    <cdr:to>
      <cdr:x>0.33719</cdr:x>
      <cdr:y>0.40806</cdr:y>
    </cdr:to>
    <cdr:sp macro="" textlink="">
      <cdr:nvSpPr>
        <cdr:cNvPr id="4" name="Oval 178"/>
        <cdr:cNvSpPr>
          <a:spLocks xmlns:a="http://schemas.openxmlformats.org/drawingml/2006/main" noChangeArrowheads="1"/>
        </cdr:cNvSpPr>
      </cdr:nvSpPr>
      <cdr:spPr bwMode="auto">
        <a:xfrm xmlns:a="http://schemas.openxmlformats.org/drawingml/2006/main">
          <a:off x="20884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0.34073</cdr:x>
      <cdr:y>0.24887</cdr:y>
    </cdr:from>
    <cdr:to>
      <cdr:x>0.41788</cdr:x>
      <cdr:y>0.3334</cdr:y>
    </cdr:to>
    <cdr:sp macro="" textlink="">
      <cdr:nvSpPr>
        <cdr:cNvPr id="5" name="Oval 178"/>
        <cdr:cNvSpPr>
          <a:spLocks xmlns:a="http://schemas.openxmlformats.org/drawingml/2006/main" noChangeArrowheads="1"/>
        </cdr:cNvSpPr>
      </cdr:nvSpPr>
      <cdr:spPr bwMode="auto">
        <a:xfrm xmlns:a="http://schemas.openxmlformats.org/drawingml/2006/main">
          <a:off x="2736553" y="72008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14.27</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0.41245</cdr:x>
      <cdr:y>0.27375</cdr:y>
    </cdr:from>
    <cdr:to>
      <cdr:x>0.4896</cdr:x>
      <cdr:y>0.35828</cdr:y>
    </cdr:to>
    <cdr:sp macro="" textlink="">
      <cdr:nvSpPr>
        <cdr:cNvPr id="6" name="Oval 178"/>
        <cdr:cNvSpPr>
          <a:spLocks xmlns:a="http://schemas.openxmlformats.org/drawingml/2006/main" noChangeArrowheads="1"/>
        </cdr:cNvSpPr>
      </cdr:nvSpPr>
      <cdr:spPr bwMode="auto">
        <a:xfrm xmlns:a="http://schemas.openxmlformats.org/drawingml/2006/main">
          <a:off x="3312617" y="79208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0.48418</cdr:x>
      <cdr:y>0.32353</cdr:y>
    </cdr:from>
    <cdr:to>
      <cdr:x>0.56133</cdr:x>
      <cdr:y>0.40806</cdr:y>
    </cdr:to>
    <cdr:sp macro="" textlink="">
      <cdr:nvSpPr>
        <cdr:cNvPr id="7" name="Oval 178"/>
        <cdr:cNvSpPr>
          <a:spLocks xmlns:a="http://schemas.openxmlformats.org/drawingml/2006/main" noChangeArrowheads="1"/>
        </cdr:cNvSpPr>
      </cdr:nvSpPr>
      <cdr:spPr bwMode="auto">
        <a:xfrm xmlns:a="http://schemas.openxmlformats.org/drawingml/2006/main">
          <a:off x="38886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0.55591</cdr:x>
      <cdr:y>0.29864</cdr:y>
    </cdr:from>
    <cdr:to>
      <cdr:x>0.63306</cdr:x>
      <cdr:y>0.38317</cdr:y>
    </cdr:to>
    <cdr:sp macro="" textlink="">
      <cdr:nvSpPr>
        <cdr:cNvPr id="8" name="Oval 178"/>
        <cdr:cNvSpPr>
          <a:spLocks xmlns:a="http://schemas.openxmlformats.org/drawingml/2006/main" noChangeArrowheads="1"/>
        </cdr:cNvSpPr>
      </cdr:nvSpPr>
      <cdr:spPr bwMode="auto">
        <a:xfrm xmlns:a="http://schemas.openxmlformats.org/drawingml/2006/main">
          <a:off x="4464745" y="864096"/>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13.95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0.6366</cdr:x>
      <cdr:y>0.32353</cdr:y>
    </cdr:from>
    <cdr:to>
      <cdr:x>0.71375</cdr:x>
      <cdr:y>0.40806</cdr:y>
    </cdr:to>
    <cdr:sp macro="" textlink="">
      <cdr:nvSpPr>
        <cdr:cNvPr id="9" name="Oval 178">
          <a:extLst xmlns:a="http://schemas.openxmlformats.org/drawingml/2006/main">
            <a:ext uri="{FF2B5EF4-FFF2-40B4-BE49-F238E27FC236}">
              <a16:creationId xmlns:a16="http://schemas.microsoft.com/office/drawing/2014/main" id="{0272B6B0-4AF4-44EC-A811-F1CA2322697C}"/>
            </a:ext>
          </a:extLst>
        </cdr:cNvPr>
        <cdr:cNvSpPr>
          <a:spLocks xmlns:a="http://schemas.openxmlformats.org/drawingml/2006/main" noChangeArrowheads="1"/>
        </cdr:cNvSpPr>
      </cdr:nvSpPr>
      <cdr:spPr bwMode="auto">
        <a:xfrm xmlns:a="http://schemas.openxmlformats.org/drawingml/2006/main">
          <a:off x="5112817"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0.37227</cdr:y>
    </cdr:from>
    <cdr:to>
      <cdr:x>0.18922</cdr:x>
      <cdr:y>0.43601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075464"/>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￥45,385</a:t>
          </a:r>
          <a:endParaRPr lang="en-US" altLang="en-US" sz="900" dirty="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0.10814</cdr:x>
      <cdr:y>0.5457</cdr:y>
    </cdr:from>
    <cdr:to>
      <cdr:x>0.18923</cdr:x>
      <cdr:y>0.62034</cdr:y>
    </cdr:to>
    <cdr:sp macro="" textlink="">
      <cdr:nvSpPr>
        <cdr:cNvPr id="17" name="Oval 178"/>
        <cdr:cNvSpPr>
          <a:spLocks xmlns:a="http://schemas.openxmlformats.org/drawingml/2006/main" noChangeArrowheads="1"/>
        </cdr:cNvSpPr>
      </cdr:nvSpPr>
      <cdr:spPr bwMode="auto">
        <a:xfrm xmlns:a="http://schemas.openxmlformats.org/drawingml/2006/main">
          <a:off x="864344" y="1572344"/>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9.92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0.104</cdr:x>
      <cdr:y>0.72509</cdr:y>
    </cdr:from>
    <cdr:to>
      <cdr:x>0.18115</cdr:x>
      <cdr:y>0.7951</cdr:y>
    </cdr:to>
    <cdr:sp macro="" textlink="">
      <cdr:nvSpPr>
        <cdr:cNvPr id="17" name="Oval 178"/>
        <cdr:cNvSpPr>
          <a:spLocks xmlns:a="http://schemas.openxmlformats.org/drawingml/2006/main" noChangeArrowheads="1"/>
        </cdr:cNvSpPr>
      </cdr:nvSpPr>
      <cdr:spPr bwMode="auto">
        <a:xfrm xmlns:a="http://schemas.openxmlformats.org/drawingml/2006/main">
          <a:off x="838696" y="2089224"/>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12.67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0.09939</cdr:x>
      <cdr:y>0.47484</cdr:y>
    </cdr:from>
    <cdr:to>
      <cdr:x>0.18946</cdr:x>
      <cdr:y>0.57402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94619" y="1368152"/>
          <a:ext cx="720141"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14,152</a:t>
          </a:r>
        </a:p>
      </cdr:txBody>
    </cdr:sp>
  </cdr:relSizeAnchor>
</c:userShapes>
</file>

<file path=ppt/drawings/drawing14.xml><?xml version="1.0" encoding="utf-8"?>
<c:userShapes xmlns:c="http://schemas.openxmlformats.org/drawingml/2006/chart">
  <cdr:relSizeAnchor xmlns:cdr="http://schemas.openxmlformats.org/drawingml/2006/chartDrawing">
    <cdr:from>
      <cdr:x>0.10875</cdr:x>
      <cdr:y>0.69996</cdr:y>
    </cdr:from>
    <cdr:to>
      <cdr:x>0.1859</cdr:x>
      <cdr:y>0.79913</cdr:y>
    </cdr:to>
    <cdr:sp macro="" textlink="">
      <cdr:nvSpPr>
        <cdr:cNvPr id="15" name="Oval 178"/>
        <cdr:cNvSpPr>
          <a:spLocks xmlns:a="http://schemas.openxmlformats.org/drawingml/2006/main" noChangeArrowheads="1"/>
        </cdr:cNvSpPr>
      </cdr:nvSpPr>
      <cdr:spPr bwMode="auto">
        <a:xfrm xmlns:a="http://schemas.openxmlformats.org/drawingml/2006/main">
          <a:off x="877044" y="2016793"/>
          <a:ext cx="622177"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12.44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0.26055</cdr:x>
      <cdr:y>0.42505</cdr:y>
    </cdr:from>
    <cdr:to>
      <cdr:x>0.3377</cdr:x>
      <cdr:y>0.52422</cdr:y>
    </cdr:to>
    <cdr:sp macro="" textlink="">
      <cdr:nvSpPr>
        <cdr:cNvPr id="4" name="Oval 178"/>
        <cdr:cNvSpPr>
          <a:spLocks xmlns:a="http://schemas.openxmlformats.org/drawingml/2006/main" noChangeArrowheads="1"/>
        </cdr:cNvSpPr>
      </cdr:nvSpPr>
      <cdr:spPr bwMode="auto">
        <a:xfrm xmlns:a="http://schemas.openxmlformats.org/drawingml/2006/main">
          <a:off x="2101180" y="1224705"/>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0.34091</cdr:x>
      <cdr:y>0.32509</cdr:y>
    </cdr:from>
    <cdr:to>
      <cdr:x>0.41806</cdr:x>
      <cdr:y>0.42426</cdr:y>
    </cdr:to>
    <cdr:sp macro="" textlink="">
      <cdr:nvSpPr>
        <cdr:cNvPr id="5" name="Oval 178"/>
        <cdr:cNvSpPr>
          <a:spLocks xmlns:a="http://schemas.openxmlformats.org/drawingml/2006/main" noChangeArrowheads="1"/>
        </cdr:cNvSpPr>
      </cdr:nvSpPr>
      <cdr:spPr bwMode="auto">
        <a:xfrm xmlns:a="http://schemas.openxmlformats.org/drawingml/2006/main">
          <a:off x="2749252" y="936673"/>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13.85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0.41234</cdr:x>
      <cdr:y>0.37507</cdr:y>
    </cdr:from>
    <cdr:to>
      <cdr:x>0.48949</cdr:x>
      <cdr:y>0.47424</cdr:y>
    </cdr:to>
    <cdr:sp macro="" textlink="">
      <cdr:nvSpPr>
        <cdr:cNvPr id="6" name="Oval 178"/>
        <cdr:cNvSpPr>
          <a:spLocks xmlns:a="http://schemas.openxmlformats.org/drawingml/2006/main" noChangeArrowheads="1"/>
        </cdr:cNvSpPr>
      </cdr:nvSpPr>
      <cdr:spPr bwMode="auto">
        <a:xfrm xmlns:a="http://schemas.openxmlformats.org/drawingml/2006/main">
          <a:off x="3325316" y="1080689"/>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13.61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0.08998</cdr:x>
      <cdr:y>0.52516</cdr:y>
    </cdr:from>
    <cdr:to>
      <cdr:x>0.17994</cdr:x>
      <cdr:y>0.62434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8" y="1513160"/>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16,500</a:t>
          </a:r>
        </a:p>
      </cdr:txBody>
    </cdr:sp>
  </cdr:relSizeAnchor>
</c:userShapes>
</file>

<file path=ppt/drawings/drawing2.xml><?xml version="1.0" encoding="utf-8"?>
<c:userShapes xmlns:c="http://schemas.openxmlformats.org/drawingml/2006/chart">
  <cdr:relSizeAnchor xmlns:cdr="http://schemas.openxmlformats.org/drawingml/2006/chartDrawing">
    <cdr:from>
      <cdr:x>0.08182</cdr:x>
      <cdr:y>0.31715</cdr:y>
    </cdr:from>
    <cdr:to>
      <cdr:x>0.17182</cdr:x>
      <cdr:y>0.38821</cdr:y>
    </cdr:to>
    <cdr:sp macro="" textlink="">
      <cdr:nvSpPr>
        <cdr:cNvPr id="5" name="Oval 178"/>
        <cdr:cNvSpPr>
          <a:spLocks xmlns:a="http://schemas.openxmlformats.org/drawingml/2006/main" noChangeArrowheads="1"/>
        </cdr:cNvSpPr>
      </cdr:nvSpPr>
      <cdr:spPr bwMode="auto">
        <a:xfrm xmlns:a="http://schemas.openxmlformats.org/drawingml/2006/main">
          <a:off x="648073" y="917772"/>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zh-CN" sz="700" kern="0" dirty="0">
              <a:solidFill>
                <a:srgbClr val="FF9933"/>
              </a:solidFill>
            </a:rPr>
            <a:t>12,330</a:t>
          </a:r>
          <a:endParaRPr lang="zh-HK" altLang="en-US" sz="700" kern="0" dirty="0">
            <a:solidFill>
              <a:srgbClr val="FF9933"/>
            </a:solidFill>
          </a:endParaRPr>
        </a:p>
      </cdr:txBody>
    </cdr:sp>
  </cdr:relSizeAnchor>
  <cdr:relSizeAnchor xmlns:cdr="http://schemas.openxmlformats.org/drawingml/2006/chartDrawing">
    <cdr:from>
      <cdr:x>0.17273</cdr:x>
      <cdr:y>0.41669</cdr:y>
    </cdr:from>
    <cdr:to>
      <cdr:x>0.26273</cdr:x>
      <cdr:y>0.48775</cdr:y>
    </cdr:to>
    <cdr:sp macro="" textlink="">
      <cdr:nvSpPr>
        <cdr:cNvPr id="3" name="Oval 178"/>
        <cdr:cNvSpPr>
          <a:spLocks xmlns:a="http://schemas.openxmlformats.org/drawingml/2006/main" noChangeArrowheads="1"/>
        </cdr:cNvSpPr>
      </cdr:nvSpPr>
      <cdr:spPr bwMode="auto">
        <a:xfrm xmlns:a="http://schemas.openxmlformats.org/drawingml/2006/main">
          <a:off x="1368153" y="120580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13,150</a:t>
          </a:r>
          <a:endParaRPr lang="zh-HK" altLang="en-US" sz="7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a:t>
          </a:r>
          <a:r>
            <a:rPr lang="en-US" altLang="zh-CN" sz="700" dirty="0">
              <a:solidFill>
                <a:srgbClr val="FF9933"/>
              </a:solidFill>
            </a:rPr>
            <a:t>5,245</a:t>
          </a:r>
          <a:endParaRPr lang="zh-HK" altLang="en-US" sz="700" kern="0" dirty="0">
            <a:solidFill>
              <a:srgbClr val="FF9933"/>
            </a:solidFill>
          </a:endParaRPr>
        </a:p>
      </cdr:txBody>
    </cdr:sp>
  </cdr:relSizeAnchor>
  <cdr:relSizeAnchor xmlns:cdr="http://schemas.openxmlformats.org/drawingml/2006/chartDrawing">
    <cdr:from>
      <cdr:x>0.31818</cdr:x>
      <cdr:y>0.59087</cdr:y>
    </cdr:from>
    <cdr:to>
      <cdr:x>0.40818</cdr:x>
      <cdr:y>0.66193</cdr:y>
    </cdr:to>
    <cdr:sp macro="" textlink="">
      <cdr:nvSpPr>
        <cdr:cNvPr id="6" name="Oval 178"/>
        <cdr:cNvSpPr>
          <a:spLocks xmlns:a="http://schemas.openxmlformats.org/drawingml/2006/main" noChangeArrowheads="1"/>
        </cdr:cNvSpPr>
      </cdr:nvSpPr>
      <cdr:spPr bwMode="auto">
        <a:xfrm xmlns:a="http://schemas.openxmlformats.org/drawingml/2006/main">
          <a:off x="2520281" y="1709860"/>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16,775</a:t>
          </a:r>
        </a:p>
      </cdr:txBody>
    </cdr:sp>
  </cdr:relSizeAnchor>
  <cdr:relSizeAnchor xmlns:cdr="http://schemas.openxmlformats.org/drawingml/2006/chartDrawing">
    <cdr:from>
      <cdr:x>0.39091</cdr:x>
      <cdr:y>0.64064</cdr:y>
    </cdr:from>
    <cdr:to>
      <cdr:x>0.48091</cdr:x>
      <cdr:y>0.7117</cdr:y>
    </cdr:to>
    <cdr:sp macro="" textlink="">
      <cdr:nvSpPr>
        <cdr:cNvPr id="7" name="Oval 178"/>
        <cdr:cNvSpPr>
          <a:spLocks xmlns:a="http://schemas.openxmlformats.org/drawingml/2006/main" noChangeArrowheads="1"/>
        </cdr:cNvSpPr>
      </cdr:nvSpPr>
      <cdr:spPr bwMode="auto">
        <a:xfrm xmlns:a="http://schemas.openxmlformats.org/drawingml/2006/main">
          <a:off x="3096345" y="1853876"/>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17,920</a:t>
          </a:r>
        </a:p>
      </cdr:txBody>
    </cdr:sp>
  </cdr:relSizeAnchor>
  <cdr:relSizeAnchor xmlns:cdr="http://schemas.openxmlformats.org/drawingml/2006/chartDrawing">
    <cdr:from>
      <cdr:x>0.47273</cdr:x>
      <cdr:y>0.74017</cdr:y>
    </cdr:from>
    <cdr:to>
      <cdr:x>0.56273</cdr:x>
      <cdr:y>0.81123</cdr:y>
    </cdr:to>
    <cdr:sp macro="" textlink="">
      <cdr:nvSpPr>
        <cdr:cNvPr id="8" name="Oval 178"/>
        <cdr:cNvSpPr>
          <a:spLocks xmlns:a="http://schemas.openxmlformats.org/drawingml/2006/main" noChangeArrowheads="1"/>
        </cdr:cNvSpPr>
      </cdr:nvSpPr>
      <cdr:spPr bwMode="auto">
        <a:xfrm xmlns:a="http://schemas.openxmlformats.org/drawingml/2006/main">
          <a:off x="3744417" y="2141908"/>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19,266</a:t>
          </a:r>
        </a:p>
      </cdr:txBody>
    </cdr:sp>
  </cdr:relSizeAnchor>
</c:userShapes>
</file>

<file path=ppt/drawings/drawing3.xml><?xml version="1.0" encoding="utf-8"?>
<c:userShapes xmlns:c="http://schemas.openxmlformats.org/drawingml/2006/chart">
  <cdr:relSizeAnchor xmlns:cdr="http://schemas.openxmlformats.org/drawingml/2006/chartDrawing">
    <cdr:from>
      <cdr:x>0.09913</cdr:x>
      <cdr:y>0.52512</cdr:y>
    </cdr:from>
    <cdr:to>
      <cdr:x>0.16976</cdr:x>
      <cdr:y>0.59413</cdr:y>
    </cdr:to>
    <cdr:sp macro="" textlink="">
      <cdr:nvSpPr>
        <cdr:cNvPr id="19" name="矩形 18"/>
        <cdr:cNvSpPr/>
      </cdr:nvSpPr>
      <cdr:spPr>
        <a:xfrm xmlns:a="http://schemas.openxmlformats.org/drawingml/2006/main">
          <a:off x="792337" y="1513037"/>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3.48</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0.18021</cdr:x>
      <cdr:y>0.62509</cdr:y>
    </cdr:from>
    <cdr:to>
      <cdr:x>0.25084</cdr:x>
      <cdr:y>0.69411</cdr:y>
    </cdr:to>
    <cdr:sp macro="" textlink="">
      <cdr:nvSpPr>
        <cdr:cNvPr id="4" name="矩形 3"/>
        <cdr:cNvSpPr/>
      </cdr:nvSpPr>
      <cdr:spPr>
        <a:xfrm xmlns:a="http://schemas.openxmlformats.org/drawingml/2006/main">
          <a:off x="1440409" y="1801069"/>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3.15</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0.26129</cdr:x>
      <cdr:y>0.55011</cdr:y>
    </cdr:from>
    <cdr:to>
      <cdr:x>0.33192</cdr:x>
      <cdr:y>0.61913</cdr:y>
    </cdr:to>
    <cdr:sp macro="" textlink="">
      <cdr:nvSpPr>
        <cdr:cNvPr id="5" name="矩形 4"/>
        <cdr:cNvSpPr/>
      </cdr:nvSpPr>
      <cdr:spPr>
        <a:xfrm xmlns:a="http://schemas.openxmlformats.org/drawingml/2006/main">
          <a:off x="2088481"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0.32435</cdr:x>
      <cdr:y>0.52512</cdr:y>
    </cdr:from>
    <cdr:to>
      <cdr:x>0.39498</cdr:x>
      <cdr:y>0.59414</cdr:y>
    </cdr:to>
    <cdr:sp macro="" textlink="">
      <cdr:nvSpPr>
        <cdr:cNvPr id="6" name="矩形 5"/>
        <cdr:cNvSpPr/>
      </cdr:nvSpPr>
      <cdr:spPr>
        <a:xfrm xmlns:a="http://schemas.openxmlformats.org/drawingml/2006/main">
          <a:off x="2592537" y="1513037"/>
          <a:ext cx="564551"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3.47</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0.40543</cdr:x>
      <cdr:y>0.45015</cdr:y>
    </cdr:from>
    <cdr:to>
      <cdr:x>0.47606</cdr:x>
      <cdr:y>0.51917</cdr:y>
    </cdr:to>
    <cdr:sp macro="" textlink="">
      <cdr:nvSpPr>
        <cdr:cNvPr id="7" name="矩形 6"/>
        <cdr:cNvSpPr/>
      </cdr:nvSpPr>
      <cdr:spPr>
        <a:xfrm xmlns:a="http://schemas.openxmlformats.org/drawingml/2006/main">
          <a:off x="3240609" y="129701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3.63</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0.54056</cdr:x>
      <cdr:y>0.42516</cdr:y>
    </cdr:from>
    <cdr:to>
      <cdr:x>0.61119</cdr:x>
      <cdr:y>0.49418</cdr:y>
    </cdr:to>
    <cdr:sp macro="" textlink="">
      <cdr:nvSpPr>
        <cdr:cNvPr id="8" name="矩形 7"/>
        <cdr:cNvSpPr/>
      </cdr:nvSpPr>
      <cdr:spPr>
        <a:xfrm xmlns:a="http://schemas.openxmlformats.org/drawingml/2006/main">
          <a:off x="4320729" y="122500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3.72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0.62164</cdr:x>
      <cdr:y>0.52801</cdr:y>
    </cdr:from>
    <cdr:to>
      <cdr:x>0.69227</cdr:x>
      <cdr:y>0.59703</cdr:y>
    </cdr:to>
    <cdr:sp macro="" textlink="">
      <cdr:nvSpPr>
        <cdr:cNvPr id="9" name="矩形 8">
          <a:extLst xmlns:a="http://schemas.openxmlformats.org/drawingml/2006/main">
            <a:ext uri="{FF2B5EF4-FFF2-40B4-BE49-F238E27FC236}">
              <a16:creationId xmlns:a16="http://schemas.microsoft.com/office/drawing/2014/main" id="{91A455C8-F7A8-416A-827F-7BE47D8F3FC9}"/>
            </a:ext>
          </a:extLst>
        </cdr:cNvPr>
        <cdr:cNvSpPr/>
      </cdr:nvSpPr>
      <cdr:spPr>
        <a:xfrm xmlns:a="http://schemas.openxmlformats.org/drawingml/2006/main">
          <a:off x="4968801" y="1521372"/>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3.54</a:t>
          </a:r>
          <a:r>
            <a:rPr lang="zh-CN" altLang="en-US" sz="900" dirty="0">
              <a:solidFill>
                <a:srgbClr val="FF9933"/>
              </a:solidFill>
            </a:rPr>
            <a:t>万</a:t>
          </a:r>
          <a:endParaRPr lang="en-US" altLang="zh-CN" sz="90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0.09986</cdr:x>
      <cdr:y>0.50443</cdr:y>
    </cdr:from>
    <cdr:to>
      <cdr:x>0.1781</cdr:x>
      <cdr:y>0.57894</cdr:y>
    </cdr:to>
    <cdr:sp macro="" textlink="">
      <cdr:nvSpPr>
        <cdr:cNvPr id="18" name="Oval 178"/>
        <cdr:cNvSpPr>
          <a:spLocks xmlns:a="http://schemas.openxmlformats.org/drawingml/2006/main" noChangeArrowheads="1"/>
        </cdr:cNvSpPr>
      </cdr:nvSpPr>
      <cdr:spPr bwMode="auto">
        <a:xfrm xmlns:a="http://schemas.openxmlformats.org/drawingml/2006/main">
          <a:off x="796116" y="1453430"/>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7,499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0.10811</cdr:x>
      <cdr:y>0.64533</cdr:y>
    </cdr:from>
    <cdr:to>
      <cdr:x>0.17373</cdr:x>
      <cdr:y>0.72544</cdr:y>
    </cdr:to>
    <cdr:sp macro="" textlink="">
      <cdr:nvSpPr>
        <cdr:cNvPr id="16" name="矩形 15"/>
        <cdr:cNvSpPr/>
      </cdr:nvSpPr>
      <cdr:spPr>
        <a:xfrm xmlns:a="http://schemas.openxmlformats.org/drawingml/2006/main">
          <a:off x="864097" y="1859384"/>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rPr>
            <a:t>5.99</a:t>
          </a:r>
          <a:r>
            <a:rPr lang="zh-CN" altLang="en-US" sz="900" dirty="0">
              <a:solidFill>
                <a:srgbClr val="FF9933"/>
              </a:solidFill>
              <a:latin typeface="+mn-lt"/>
            </a:rPr>
            <a:t>万</a:t>
          </a:r>
        </a:p>
      </cdr:txBody>
    </cdr:sp>
  </cdr:relSizeAnchor>
  <cdr:relSizeAnchor xmlns:cdr="http://schemas.openxmlformats.org/drawingml/2006/chartDrawing">
    <cdr:from>
      <cdr:x>0.48649</cdr:x>
      <cdr:y>0.52037</cdr:y>
    </cdr:from>
    <cdr:to>
      <cdr:x>0.55211</cdr:x>
      <cdr:y>0.59087</cdr:y>
    </cdr:to>
    <cdr:sp macro="" textlink="">
      <cdr:nvSpPr>
        <cdr:cNvPr id="3" name="矩形 2"/>
        <cdr:cNvSpPr/>
      </cdr:nvSpPr>
      <cdr:spPr>
        <a:xfrm xmlns:a="http://schemas.openxmlformats.org/drawingml/2006/main">
          <a:off x="3888433" y="1499344"/>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a:solidFill>
                <a:srgbClr val="FF9933"/>
              </a:solidFill>
              <a:latin typeface="+mn-lt"/>
            </a:rPr>
            <a:t>6.67</a:t>
          </a:r>
          <a:r>
            <a:rPr lang="zh-CN" altLang="en-US" sz="900" dirty="0">
              <a:solidFill>
                <a:srgbClr val="FF9933"/>
              </a:solidFill>
              <a:latin typeface="+mn-lt"/>
            </a:rPr>
            <a:t>万</a:t>
          </a:r>
        </a:p>
      </cdr:txBody>
    </cdr:sp>
  </cdr:relSizeAnchor>
  <cdr:relSizeAnchor xmlns:cdr="http://schemas.openxmlformats.org/drawingml/2006/chartDrawing">
    <cdr:from>
      <cdr:x>0.56757</cdr:x>
      <cdr:y>0.54536</cdr:y>
    </cdr:from>
    <cdr:to>
      <cdr:x>0.63319</cdr:x>
      <cdr:y>0.62547</cdr:y>
    </cdr:to>
    <cdr:sp macro="" textlink="">
      <cdr:nvSpPr>
        <cdr:cNvPr id="4" name="矩形 3"/>
        <cdr:cNvSpPr/>
      </cdr:nvSpPr>
      <cdr:spPr>
        <a:xfrm xmlns:a="http://schemas.openxmlformats.org/drawingml/2006/main">
          <a:off x="4536505" y="157135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latin typeface="+mn-lt"/>
            </a:rPr>
            <a:t>6.48</a:t>
          </a:r>
          <a:r>
            <a:rPr lang="zh-CN" altLang="en-US" sz="900" dirty="0">
              <a:solidFill>
                <a:srgbClr val="FF9933"/>
              </a:solidFill>
              <a:latin typeface="+mn-lt"/>
            </a:rPr>
            <a:t>万</a:t>
          </a:r>
        </a:p>
      </cdr:txBody>
    </cdr:sp>
  </cdr:relSizeAnchor>
</c:userShapes>
</file>

<file path=ppt/drawings/drawing6.xml><?xml version="1.0" encoding="utf-8"?>
<c:userShapes xmlns:c="http://schemas.openxmlformats.org/drawingml/2006/chart">
  <cdr:relSizeAnchor xmlns:cdr="http://schemas.openxmlformats.org/drawingml/2006/chartDrawing">
    <cdr:from>
      <cdr:x>0.09847</cdr:x>
      <cdr:y>0.47355</cdr:y>
    </cdr:from>
    <cdr:to>
      <cdr:x>0.1767</cdr:x>
      <cdr:y>0.52979</cdr:y>
    </cdr:to>
    <cdr:sp macro="" textlink="">
      <cdr:nvSpPr>
        <cdr:cNvPr id="19" name="Oval 178"/>
        <cdr:cNvSpPr>
          <a:spLocks xmlns:a="http://schemas.openxmlformats.org/drawingml/2006/main" noChangeArrowheads="1"/>
        </cdr:cNvSpPr>
      </cdr:nvSpPr>
      <cdr:spPr bwMode="auto">
        <a:xfrm xmlns:a="http://schemas.openxmlformats.org/drawingml/2006/main">
          <a:off x="792337" y="136445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5,656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0.66878</cdr:y>
    </cdr:from>
    <cdr:to>
      <cdr:x>0.19046</cdr:x>
      <cdr:y>0.76292</cdr:y>
    </cdr:to>
    <cdr:sp macro="" textlink="">
      <cdr:nvSpPr>
        <cdr:cNvPr id="18" name="Oval 178"/>
        <cdr:cNvSpPr>
          <a:spLocks xmlns:a="http://schemas.openxmlformats.org/drawingml/2006/main" noChangeArrowheads="1"/>
        </cdr:cNvSpPr>
      </cdr:nvSpPr>
      <cdr:spPr bwMode="auto">
        <a:xfrm xmlns:a="http://schemas.openxmlformats.org/drawingml/2006/main">
          <a:off x="864345" y="1939007"/>
          <a:ext cx="660369" cy="2729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a:t>
          </a:r>
          <a:r>
            <a:rPr lang="en-US" altLang="zh-CN" sz="900" kern="0" dirty="0">
              <a:solidFill>
                <a:srgbClr val="FF9933"/>
              </a:solidFill>
            </a:rPr>
            <a:t>.64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24,409</a:t>
          </a:r>
          <a:endParaRPr lang="en-US" altLang="en-US" sz="900" dirty="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0.09912</cdr:x>
      <cdr:y>0.37062</cdr:y>
    </cdr:from>
    <cdr:to>
      <cdr:x>0.1802</cdr:x>
      <cdr:y>0.45172</cdr:y>
    </cdr:to>
    <cdr:sp macro="" textlink="">
      <cdr:nvSpPr>
        <cdr:cNvPr id="16" name="Oval 178"/>
        <cdr:cNvSpPr>
          <a:spLocks xmlns:a="http://schemas.openxmlformats.org/drawingml/2006/main" noChangeArrowheads="1"/>
        </cdr:cNvSpPr>
      </cdr:nvSpPr>
      <cdr:spPr bwMode="auto">
        <a:xfrm xmlns:a="http://schemas.openxmlformats.org/drawingml/2006/main">
          <a:off x="792337" y="1067865"/>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34.91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2017/10/12</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2017/10/12</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21</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27</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18</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2017</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8</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a:solidFill>
                  <a:schemeClr val="tx1">
                    <a:lumMod val="50000"/>
                    <a:lumOff val="50000"/>
                  </a:schemeClr>
                </a:solidFill>
                <a:latin typeface="+mn-ea"/>
                <a:ea typeface="+mn-ea"/>
                <a:cs typeface="Arial" pitchFamily="34" charset="0"/>
              </a:rPr>
              <a:t> </a:t>
            </a:r>
            <a:r>
              <a:rPr lang="en-US" altLang="zh-CN" sz="1400">
                <a:solidFill>
                  <a:schemeClr val="tx1">
                    <a:lumMod val="50000"/>
                    <a:lumOff val="50000"/>
                  </a:schemeClr>
                </a:solidFill>
                <a:latin typeface="+mn-ea"/>
                <a:ea typeface="+mn-ea"/>
                <a:cs typeface="Arial" pitchFamily="34" charset="0"/>
              </a:rPr>
              <a:t>201X</a:t>
            </a:r>
            <a:r>
              <a:rPr lang="zh-CN" altLang="en-US" sz="1400">
                <a:solidFill>
                  <a:schemeClr val="tx1">
                    <a:lumMod val="50000"/>
                    <a:lumOff val="50000"/>
                  </a:schemeClr>
                </a:solidFill>
                <a:latin typeface="+mn-ea"/>
                <a:ea typeface="+mn-ea"/>
                <a:cs typeface="Arial" pitchFamily="34" charset="0"/>
              </a:rPr>
              <a:t>年</a:t>
            </a:r>
            <a:r>
              <a:rPr lang="en-US" altLang="zh-CN" sz="1400">
                <a:solidFill>
                  <a:schemeClr val="tx1">
                    <a:lumMod val="50000"/>
                    <a:lumOff val="50000"/>
                  </a:schemeClr>
                </a:solidFill>
                <a:latin typeface="+mn-ea"/>
                <a:ea typeface="+mn-ea"/>
                <a:cs typeface="Arial" pitchFamily="34" charset="0"/>
              </a:rPr>
              <a:t>X</a:t>
            </a:r>
            <a:r>
              <a:rPr lang="zh-CN" altLang="en-US" sz="140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3649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797042257"/>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8</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179354457"/>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5.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chart" Target="../charts/chart17.xml"/></Relationships>
</file>

<file path=ppt/slides/_rels/slide2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18.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19.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chart" Target="../charts/chart21.xml"/></Relationships>
</file>

<file path=ppt/slides/_rels/slide26.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2.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2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3.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3.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2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29.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25.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26.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4.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27.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2.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28.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3.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29.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4.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173.xml"/><Relationship Id="rId7" Type="http://schemas.openxmlformats.org/officeDocument/2006/relationships/notesSlide" Target="../notesSlides/notesSlide15.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5.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(2017.8</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rPr>
              <a:t>本月均价环比上升的是</a:t>
            </a:r>
            <a:r>
              <a:rPr lang="en-US" altLang="zh-CN" sz="1300" dirty="0">
                <a:solidFill>
                  <a:srgbClr val="5F5F5F"/>
                </a:solidFill>
                <a:ea typeface="华文细黑" pitchFamily="2" charset="-122"/>
              </a:rPr>
              <a:t>B</a:t>
            </a:r>
            <a:r>
              <a:rPr lang="zh-CN" altLang="en-US" sz="1300" dirty="0">
                <a:solidFill>
                  <a:srgbClr val="5F5F5F"/>
                </a:solidFill>
                <a:ea typeface="华文细黑" pitchFamily="2" charset="-122"/>
              </a:rPr>
              <a:t>级和</a:t>
            </a:r>
            <a:r>
              <a:rPr lang="en-US" altLang="zh-CN" sz="1300" dirty="0">
                <a:solidFill>
                  <a:srgbClr val="5F5F5F"/>
                </a:solidFill>
                <a:ea typeface="华文细黑" pitchFamily="2" charset="-122"/>
              </a:rPr>
              <a:t>MPV</a:t>
            </a:r>
            <a:r>
              <a:rPr lang="zh-CN" altLang="en-US" sz="1300" dirty="0">
                <a:solidFill>
                  <a:srgbClr val="5F5F5F"/>
                </a:solidFill>
                <a:ea typeface="华文细黑" pitchFamily="2" charset="-122"/>
              </a:rPr>
              <a:t>市场，而</a:t>
            </a:r>
            <a:r>
              <a:rPr lang="en-US" altLang="zh-CN" sz="1300" dirty="0">
                <a:solidFill>
                  <a:srgbClr val="5F5F5F"/>
                </a:solidFill>
                <a:ea typeface="华文细黑" pitchFamily="2" charset="-122"/>
              </a:rPr>
              <a:t>A00</a:t>
            </a:r>
            <a:r>
              <a:rPr lang="zh-CN" altLang="en-US" sz="1300" dirty="0">
                <a:solidFill>
                  <a:srgbClr val="5F5F5F"/>
                </a:solidFill>
                <a:ea typeface="华文细黑" pitchFamily="2" charset="-122"/>
              </a:rPr>
              <a:t>级、</a:t>
            </a:r>
            <a:r>
              <a:rPr lang="en-US" altLang="zh-CN" sz="1300" dirty="0">
                <a:solidFill>
                  <a:srgbClr val="5F5F5F"/>
                </a:solidFill>
                <a:ea typeface="华文细黑" pitchFamily="2" charset="-122"/>
              </a:rPr>
              <a:t>A</a:t>
            </a:r>
            <a:r>
              <a:rPr lang="zh-CN" altLang="en-US" sz="1300" dirty="0">
                <a:solidFill>
                  <a:srgbClr val="5F5F5F"/>
                </a:solidFill>
                <a:ea typeface="华文细黑" pitchFamily="2" charset="-122"/>
              </a:rPr>
              <a:t>级、</a:t>
            </a:r>
            <a:r>
              <a:rPr lang="en-US" altLang="zh-CN" sz="1300" dirty="0">
                <a:solidFill>
                  <a:srgbClr val="5F5F5F"/>
                </a:solidFill>
                <a:ea typeface="华文细黑" pitchFamily="2" charset="-122"/>
              </a:rPr>
              <a:t>C</a:t>
            </a:r>
            <a:r>
              <a:rPr lang="zh-CN" altLang="en-US" sz="1300" dirty="0">
                <a:solidFill>
                  <a:srgbClr val="5F5F5F"/>
                </a:solidFill>
                <a:ea typeface="华文细黑" pitchFamily="2" charset="-122"/>
              </a:rPr>
              <a:t>级以及</a:t>
            </a:r>
            <a:r>
              <a:rPr lang="en-US" altLang="zh-CN" sz="1300" dirty="0">
                <a:solidFill>
                  <a:srgbClr val="5F5F5F"/>
                </a:solidFill>
                <a:ea typeface="华文细黑" pitchFamily="2" charset="-122"/>
              </a:rPr>
              <a:t>SUV</a:t>
            </a:r>
            <a:r>
              <a:rPr lang="zh-CN" altLang="en-US" sz="1300" dirty="0">
                <a:solidFill>
                  <a:srgbClr val="5F5F5F"/>
                </a:solidFill>
                <a:ea typeface="华文细黑" pitchFamily="2" charset="-122"/>
              </a:rPr>
              <a:t>市场均价环比下降，</a:t>
            </a:r>
            <a:r>
              <a:rPr lang="en-US" altLang="zh-CN" sz="1300" dirty="0">
                <a:solidFill>
                  <a:srgbClr val="5F5F5F"/>
                </a:solidFill>
                <a:ea typeface="华文细黑" pitchFamily="2" charset="-122"/>
              </a:rPr>
              <a:t>A0</a:t>
            </a:r>
            <a:r>
              <a:rPr lang="zh-CN" altLang="en-US" sz="1300" dirty="0">
                <a:solidFill>
                  <a:srgbClr val="5F5F5F"/>
                </a:solidFill>
                <a:ea typeface="华文细黑" pitchFamily="2" charset="-122"/>
              </a:rPr>
              <a:t>级与上月基本保持一致</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a:ea typeface="华文细黑" pitchFamily="2" charset="-122"/>
              </a:rPr>
              <a:t>本月除</a:t>
            </a:r>
            <a:r>
              <a:rPr lang="en-US" altLang="zh-CN" sz="1300" dirty="0">
                <a:ea typeface="华文细黑" pitchFamily="2" charset="-122"/>
              </a:rPr>
              <a:t>A00</a:t>
            </a:r>
            <a:r>
              <a:rPr lang="zh-CN" altLang="en-US" sz="1300" dirty="0">
                <a:ea typeface="华文细黑" pitchFamily="2" charset="-122"/>
              </a:rPr>
              <a:t>级以外，其它各级别细分市场销量均出现增长</a:t>
            </a:r>
            <a:endParaRPr lang="en-US" altLang="zh-CN" sz="1300" dirty="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从市场份额的变化上来看，本月</a:t>
            </a:r>
            <a:r>
              <a:rPr lang="en-US" altLang="zh-CN" sz="1300" dirty="0">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级、</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级的市场份额出现环比上升，其余各级别市场份额均呈现环比下降</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8</a:t>
            </a:r>
            <a:r>
              <a:rPr lang="zh-CN" altLang="en-US" sz="1400" dirty="0">
                <a:solidFill>
                  <a:srgbClr val="5F5F5F"/>
                </a:solidFill>
                <a:latin typeface="+mn-ea"/>
                <a:ea typeface="+mn-ea"/>
              </a:rPr>
              <a:t>月整体价格变化指数出现上涨，其影响因素表现如下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1370170027"/>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687958934"/>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350"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238849503"/>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月整体终端优惠指数为</a:t>
            </a:r>
            <a:r>
              <a:rPr lang="en-US" altLang="zh-CN" sz="1600" b="1" dirty="0">
                <a:latin typeface="+mj-ea"/>
                <a:ea typeface="+mj-ea"/>
              </a:rPr>
              <a:t>-3.79</a:t>
            </a:r>
            <a:r>
              <a:rPr lang="zh-CN" altLang="en-US" sz="1600" b="1" dirty="0">
                <a:latin typeface="+mj-ea"/>
                <a:ea typeface="+mj-ea"/>
              </a:rPr>
              <a:t>，环比下降</a:t>
            </a:r>
            <a:r>
              <a:rPr lang="en-US" altLang="zh-CN" sz="1600" b="1" dirty="0">
                <a:latin typeface="+mj-ea"/>
                <a:ea typeface="+mj-ea"/>
              </a:rPr>
              <a:t>1%</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latin typeface="+mn-ea"/>
              </a:rPr>
              <a:t>8</a:t>
            </a:r>
            <a:r>
              <a:rPr lang="zh-CN" altLang="en-US" sz="1400" dirty="0">
                <a:latin typeface="+mn-ea"/>
              </a:rPr>
              <a:t>月乘用车市场终端优惠幅度呈现小幅扩大，但幅度较前几个月有所收窄</a:t>
            </a:r>
            <a:endParaRPr lang="en-US" altLang="zh-CN" sz="1400" dirty="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n-ea"/>
              </a:rPr>
              <a:t>本月整体乘用车市场的终端优惠走势仍然延续增加态势，除</a:t>
            </a:r>
            <a:r>
              <a:rPr lang="en-US" altLang="zh-CN" sz="1400" dirty="0">
                <a:latin typeface="+mn-ea"/>
              </a:rPr>
              <a:t>SUV</a:t>
            </a:r>
            <a:r>
              <a:rPr lang="zh-CN" altLang="en-US" sz="1400" dirty="0">
                <a:latin typeface="+mn-ea"/>
              </a:rPr>
              <a:t>市场以外，其它各细分市场的终端优惠均较上月有所增加</a:t>
            </a:r>
            <a:endParaRPr lang="en-US" altLang="zh-CN" sz="1400" dirty="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8</a:t>
            </a:r>
            <a:r>
              <a:rPr lang="zh-CN" altLang="en-US" dirty="0"/>
              <a:t>月</a:t>
            </a:r>
          </a:p>
        </p:txBody>
      </p:sp>
      <p:sp>
        <p:nvSpPr>
          <p:cNvPr id="15" name="Oval 178"/>
          <p:cNvSpPr>
            <a:spLocks noChangeArrowheads="1"/>
          </p:cNvSpPr>
          <p:nvPr/>
        </p:nvSpPr>
        <p:spPr bwMode="auto">
          <a:xfrm>
            <a:off x="4788024" y="5733256"/>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20,090</a:t>
            </a:r>
          </a:p>
        </p:txBody>
      </p:sp>
      <p:sp>
        <p:nvSpPr>
          <p:cNvPr id="19" name="Oval 178">
            <a:extLst>
              <a:ext uri="{FF2B5EF4-FFF2-40B4-BE49-F238E27FC236}">
                <a16:creationId xmlns:a16="http://schemas.microsoft.com/office/drawing/2014/main" id="{DD670249-9B27-4A04-888E-B52CE9FEFA2A}"/>
              </a:ext>
            </a:extLst>
          </p:cNvPr>
          <p:cNvSpPr>
            <a:spLocks noChangeArrowheads="1"/>
          </p:cNvSpPr>
          <p:nvPr/>
        </p:nvSpPr>
        <p:spPr bwMode="auto">
          <a:xfrm>
            <a:off x="5454468" y="5733887"/>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a:t>
            </a:r>
            <a:r>
              <a:rPr lang="en-US" altLang="zh-CN" sz="700" dirty="0">
                <a:solidFill>
                  <a:srgbClr val="FF9933"/>
                </a:solidFill>
              </a:rPr>
              <a:t>282</a:t>
            </a:r>
            <a:endParaRPr lang="en-US" altLang="en-US" sz="700" dirty="0">
              <a:solidFill>
                <a:srgbClr val="FF9933"/>
              </a:solidFill>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110245"/>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231070"/>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067383"/>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075495"/>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2852936"/>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2630373834"/>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8</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本月只有</a:t>
            </a:r>
            <a:r>
              <a:rPr lang="en-US" altLang="zh-CN" sz="1400" dirty="0">
                <a:solidFill>
                  <a:srgbClr val="5F5F5F"/>
                </a:solidFill>
                <a:latin typeface="+mn-ea"/>
                <a:ea typeface="+mn-ea"/>
              </a:rPr>
              <a:t>SUV</a:t>
            </a:r>
            <a:r>
              <a:rPr lang="zh-CN" altLang="en-US" sz="1400" dirty="0">
                <a:solidFill>
                  <a:srgbClr val="5F5F5F"/>
                </a:solidFill>
                <a:latin typeface="+mn-ea"/>
                <a:ea typeface="+mn-ea"/>
              </a:rPr>
              <a:t>市场的优惠环比有小幅减少，其它各细分市场的优惠幅度环比均呈现不同程度的增加</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398"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721837490"/>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级价格变化</a:t>
            </a:r>
            <a:r>
              <a:rPr lang="en-US" altLang="en-US" dirty="0" err="1"/>
              <a:t>指数</a:t>
            </a:r>
            <a:r>
              <a:rPr lang="en-US" altLang="en-US" dirty="0"/>
              <a:t>—</a:t>
            </a:r>
            <a:r>
              <a:rPr lang="en-US" altLang="zh-CN" dirty="0"/>
              <a:t>8</a:t>
            </a:r>
            <a:r>
              <a:rPr lang="zh-CN" altLang="en-US" dirty="0"/>
              <a:t>月</a:t>
            </a:r>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GAIN·8</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1.01</a:t>
            </a:r>
            <a:r>
              <a:rPr lang="zh-CN" altLang="en-US" sz="1600" b="1" dirty="0">
                <a:latin typeface="+mj-ea"/>
                <a:ea typeface="+mj-ea"/>
                <a:cs typeface="Arial" pitchFamily="34" charset="0"/>
              </a:rPr>
              <a:t>，环比下降</a:t>
            </a:r>
            <a:r>
              <a:rPr lang="en-US" altLang="zh-CN" sz="1600" b="1" dirty="0">
                <a:latin typeface="+mj-ea"/>
                <a:ea typeface="+mj-ea"/>
                <a:cs typeface="Arial" pitchFamily="34" charset="0"/>
              </a:rPr>
              <a:t>4.8%</a:t>
            </a:r>
            <a:r>
              <a:rPr lang="zh-CN" altLang="en-US" sz="1600" b="1" dirty="0">
                <a:latin typeface="+mj-ea"/>
                <a:ea typeface="+mj-ea"/>
                <a:cs typeface="Arial" pitchFamily="34" charset="0"/>
              </a:rPr>
              <a:t>，市场均价从</a:t>
            </a:r>
            <a:r>
              <a:rPr lang="en-US" altLang="zh-CN" sz="1600" b="1" dirty="0">
                <a:latin typeface="+mj-ea"/>
                <a:ea typeface="+mj-ea"/>
                <a:cs typeface="Arial" pitchFamily="34" charset="0"/>
              </a:rPr>
              <a:t>3.72</a:t>
            </a:r>
            <a:r>
              <a:rPr lang="zh-CN" altLang="en-US" sz="1600" b="1" dirty="0">
                <a:latin typeface="+mj-ea"/>
                <a:ea typeface="+mj-ea"/>
                <a:cs typeface="Arial" pitchFamily="34" charset="0"/>
              </a:rPr>
              <a:t>万下降至</a:t>
            </a:r>
            <a:r>
              <a:rPr lang="en-US" altLang="zh-CN" sz="1600" b="1" dirty="0">
                <a:latin typeface="+mj-ea"/>
                <a:ea typeface="+mj-ea"/>
                <a:cs typeface="Arial" pitchFamily="34" charset="0"/>
              </a:rPr>
              <a:t>3.54</a:t>
            </a:r>
            <a:r>
              <a:rPr lang="zh-CN" altLang="en-US" sz="1600" b="1" dirty="0">
                <a:latin typeface="+mj-ea"/>
                <a:ea typeface="+mj-ea"/>
                <a:cs typeface="Arial" pitchFamily="34" charset="0"/>
              </a:rPr>
              <a:t>万</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级价格指数本月呈现下降，降幅为</a:t>
            </a:r>
            <a:r>
              <a:rPr lang="en-US" altLang="zh-CN" sz="1400" dirty="0"/>
              <a:t>1,800</a:t>
            </a:r>
            <a:r>
              <a:rPr lang="zh-CN" altLang="en-US" sz="1400" dirty="0"/>
              <a:t>元</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本月长安奔奔及比亚迪</a:t>
            </a:r>
            <a:r>
              <a:rPr lang="en-US" altLang="zh-CN" sz="1400" dirty="0"/>
              <a:t>F0</a:t>
            </a:r>
            <a:r>
              <a:rPr lang="zh-CN" altLang="en-US" sz="1400" dirty="0"/>
              <a:t>的销量降幅明显，导致其销量权重下降，虽北斗星权重相应上升，但该级别整体价格仍出现下降</a:t>
            </a:r>
            <a:endParaRPr lang="en-US" altLang="zh-CN" sz="1400" dirty="0"/>
          </a:p>
        </p:txBody>
      </p:sp>
      <p:sp>
        <p:nvSpPr>
          <p:cNvPr id="15" name="矩形 14"/>
          <p:cNvSpPr/>
          <p:nvPr/>
        </p:nvSpPr>
        <p:spPr>
          <a:xfrm>
            <a:off x="4139952" y="4869160"/>
            <a:ext cx="564550" cy="198868"/>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altLang="zh-CN" sz="900" dirty="0">
                <a:solidFill>
                  <a:srgbClr val="FF9933"/>
                </a:solidFill>
              </a:rPr>
              <a:t>3.57</a:t>
            </a:r>
            <a:r>
              <a:rPr lang="zh-CN" altLang="en-US" sz="900" dirty="0">
                <a:solidFill>
                  <a:srgbClr val="FF9933"/>
                </a:solidFill>
              </a:rPr>
              <a:t>万</a:t>
            </a:r>
            <a:endParaRPr lang="en-US" altLang="zh-CN" sz="900" dirty="0">
              <a:solidFill>
                <a:srgbClr val="FF9933"/>
              </a:solidFill>
            </a:endParaRPr>
          </a:p>
        </p:txBody>
      </p:sp>
    </p:spTree>
    <p:extLst>
      <p:ext uri="{BB962C8B-B14F-4D97-AF65-F5344CB8AC3E}">
        <p14:creationId xmlns:p14="http://schemas.microsoft.com/office/powerpoint/2010/main" val="247293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573"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043114709"/>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2113" y="836613"/>
            <a:ext cx="8356600" cy="144025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GAIN·8</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级终端优惠指数为</a:t>
            </a:r>
            <a:r>
              <a:rPr lang="en-US" altLang="zh-CN" sz="1600" b="1" dirty="0">
                <a:latin typeface="+mj-ea"/>
                <a:ea typeface="+mj-ea"/>
                <a:cs typeface="Arial" pitchFamily="34" charset="0"/>
              </a:rPr>
              <a:t>5.10</a:t>
            </a:r>
            <a:r>
              <a:rPr lang="zh-CN" altLang="en-US" sz="1600" b="1" dirty="0">
                <a:latin typeface="+mj-ea"/>
                <a:ea typeface="+mj-ea"/>
                <a:cs typeface="Arial" pitchFamily="34" charset="0"/>
              </a:rPr>
              <a:t>，环比下降</a:t>
            </a:r>
            <a:r>
              <a:rPr lang="en-US" altLang="zh-CN" sz="1600" b="1" dirty="0">
                <a:latin typeface="+mj-ea"/>
                <a:ea typeface="+mj-ea"/>
                <a:cs typeface="Arial" pitchFamily="34" charset="0"/>
              </a:rPr>
              <a:t>3.8%</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a:t>本月</a:t>
            </a:r>
            <a:r>
              <a:rPr lang="en-US" altLang="zh-CN" sz="1400" dirty="0"/>
              <a:t>A00</a:t>
            </a:r>
            <a:r>
              <a:rPr lang="zh-CN" altLang="en-US" sz="1400" dirty="0"/>
              <a:t>级别优惠指数小幅下降，优惠幅度有所增加</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本月由于北斗星的权重重新出现大幅度回升，因此直接拉高了该级别的优惠幅度</a:t>
            </a:r>
            <a:endParaRPr lang="en-US" altLang="zh-CN" sz="1400" dirty="0"/>
          </a:p>
        </p:txBody>
      </p:sp>
      <p:sp>
        <p:nvSpPr>
          <p:cNvPr id="15" name="Oval 178"/>
          <p:cNvSpPr>
            <a:spLocks noChangeArrowheads="1"/>
          </p:cNvSpPr>
          <p:nvPr/>
        </p:nvSpPr>
        <p:spPr bwMode="auto">
          <a:xfrm>
            <a:off x="1835696"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￥8,500</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级终端优惠</a:t>
            </a:r>
            <a:r>
              <a:rPr lang="en-US" altLang="en-US" dirty="0" err="1"/>
              <a:t>指数</a:t>
            </a:r>
            <a:r>
              <a:rPr lang="en-US" altLang="en-US" dirty="0"/>
              <a:t>—</a:t>
            </a:r>
            <a:r>
              <a:rPr lang="en-US" altLang="zh-CN" dirty="0"/>
              <a:t>8</a:t>
            </a:r>
            <a:r>
              <a:rPr lang="zh-CN" altLang="en-US" dirty="0"/>
              <a:t>月</a:t>
            </a:r>
          </a:p>
        </p:txBody>
      </p:sp>
      <p:sp>
        <p:nvSpPr>
          <p:cNvPr id="17" name="Oval 178"/>
          <p:cNvSpPr>
            <a:spLocks noChangeArrowheads="1"/>
          </p:cNvSpPr>
          <p:nvPr/>
        </p:nvSpPr>
        <p:spPr bwMode="auto">
          <a:xfrm>
            <a:off x="2411760"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7,742</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87824"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7,686</a:t>
            </a:r>
            <a:endParaRPr lang="zh-HK" altLang="en-US" sz="900" kern="0" dirty="0">
              <a:solidFill>
                <a:srgbClr val="FF9933"/>
              </a:solidFill>
            </a:endParaRPr>
          </a:p>
        </p:txBody>
      </p:sp>
      <p:sp>
        <p:nvSpPr>
          <p:cNvPr id="20" name="Oval 178"/>
          <p:cNvSpPr>
            <a:spLocks noChangeArrowheads="1"/>
          </p:cNvSpPr>
          <p:nvPr/>
        </p:nvSpPr>
        <p:spPr bwMode="auto">
          <a:xfrm>
            <a:off x="3635896"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￥6,282</a:t>
            </a:r>
            <a:endParaRPr lang="zh-HK" altLang="en-US" sz="900" kern="0" dirty="0">
              <a:solidFill>
                <a:srgbClr val="FF9933"/>
              </a:solidFill>
            </a:endParaRPr>
          </a:p>
        </p:txBody>
      </p:sp>
      <p:sp>
        <p:nvSpPr>
          <p:cNvPr id="21" name="Oval 178"/>
          <p:cNvSpPr>
            <a:spLocks noChangeArrowheads="1"/>
          </p:cNvSpPr>
          <p:nvPr/>
        </p:nvSpPr>
        <p:spPr bwMode="auto">
          <a:xfrm>
            <a:off x="4211960"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￥6,254</a:t>
            </a:r>
            <a:endParaRPr lang="zh-HK" altLang="en-US" sz="900" kern="0" dirty="0">
              <a:solidFill>
                <a:srgbClr val="FF9933"/>
              </a:solidFill>
            </a:endParaRPr>
          </a:p>
        </p:txBody>
      </p:sp>
      <p:sp>
        <p:nvSpPr>
          <p:cNvPr id="22" name="Oval 178"/>
          <p:cNvSpPr>
            <a:spLocks noChangeArrowheads="1"/>
          </p:cNvSpPr>
          <p:nvPr/>
        </p:nvSpPr>
        <p:spPr bwMode="auto">
          <a:xfrm>
            <a:off x="4788024"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￥5,856</a:t>
            </a:r>
            <a:endParaRPr lang="zh-HK" altLang="en-US" sz="900" kern="0" dirty="0">
              <a:solidFill>
                <a:srgbClr val="FF9933"/>
              </a:solidFill>
            </a:endParaRPr>
          </a:p>
        </p:txBody>
      </p:sp>
      <p:sp>
        <p:nvSpPr>
          <p:cNvPr id="30" name="Oval 178">
            <a:extLst>
              <a:ext uri="{FF2B5EF4-FFF2-40B4-BE49-F238E27FC236}">
                <a16:creationId xmlns:a16="http://schemas.microsoft.com/office/drawing/2014/main" id="{52B4FC5D-22EF-414E-B5AF-95AE6AAB4894}"/>
              </a:ext>
            </a:extLst>
          </p:cNvPr>
          <p:cNvSpPr>
            <a:spLocks noChangeArrowheads="1"/>
          </p:cNvSpPr>
          <p:nvPr/>
        </p:nvSpPr>
        <p:spPr bwMode="auto">
          <a:xfrm>
            <a:off x="5436096"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￥6,076</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级别重点车型经销商利润：比亚迪</a:t>
            </a:r>
            <a:r>
              <a:rPr lang="en-US" altLang="zh-CN" b="1" dirty="0">
                <a:solidFill>
                  <a:srgbClr val="075A77"/>
                </a:solidFill>
                <a:latin typeface="+mn-ea"/>
                <a:ea typeface="+mn-ea"/>
              </a:rPr>
              <a:t>F0</a:t>
            </a:r>
            <a:r>
              <a:rPr lang="zh-CN" altLang="en-US" b="1" dirty="0">
                <a:solidFill>
                  <a:srgbClr val="075A77"/>
                </a:solidFill>
                <a:latin typeface="+mn-ea"/>
                <a:ea typeface="+mn-ea"/>
              </a:rPr>
              <a:t>、奔奔</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476672" y="3717032"/>
            <a:ext cx="998984" cy="267702"/>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4293096"/>
            <a:ext cx="1702008" cy="936104"/>
          </a:xfrm>
          <a:prstGeom prst="rect">
            <a:avLst/>
          </a:prstGeom>
          <a:noFill/>
        </p:spPr>
      </p:pic>
      <p:sp>
        <p:nvSpPr>
          <p:cNvPr id="18" name="矩形 17"/>
          <p:cNvSpPr/>
          <p:nvPr/>
        </p:nvSpPr>
        <p:spPr>
          <a:xfrm>
            <a:off x="467544" y="561316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42,384</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3777705226"/>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76672" y="90872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a:solidFill>
                  <a:srgbClr val="000000"/>
                </a:solidFill>
                <a:latin typeface="Calibri"/>
                <a:ea typeface="华文细黑" pitchFamily="2" charset="-122"/>
              </a:rPr>
              <a:t>F0</a:t>
            </a:r>
          </a:p>
        </p:txBody>
      </p:sp>
      <p:graphicFrame>
        <p:nvGraphicFramePr>
          <p:cNvPr id="25" name="对象 4"/>
          <p:cNvGraphicFramePr>
            <a:graphicFrameLocks/>
          </p:cNvGraphicFramePr>
          <p:nvPr>
            <p:extLst>
              <p:ext uri="{D42A27DB-BD31-4B8C-83A1-F6EECF244321}">
                <p14:modId xmlns:p14="http://schemas.microsoft.com/office/powerpoint/2010/main" val="2910538115"/>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467544" y="280485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35,490</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8" name="图片 7"/>
          <p:cNvPicPr>
            <a:picLocks noChangeAspect="1"/>
          </p:cNvPicPr>
          <p:nvPr/>
        </p:nvPicPr>
        <p:blipFill rotWithShape="1">
          <a:blip r:embed="rId6"/>
          <a:srcRect t="16796" b="8503"/>
          <a:stretch/>
        </p:blipFill>
        <p:spPr>
          <a:xfrm rot="270724" flipH="1">
            <a:off x="1078393" y="1478113"/>
            <a:ext cx="1698524" cy="951250"/>
          </a:xfrm>
          <a:prstGeom prst="rect">
            <a:avLst/>
          </a:prstGeom>
        </p:spPr>
      </p:pic>
    </p:spTree>
    <p:extLst>
      <p:ext uri="{BB962C8B-B14F-4D97-AF65-F5344CB8AC3E}">
        <p14:creationId xmlns:p14="http://schemas.microsoft.com/office/powerpoint/2010/main" val="193138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418"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621695402"/>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17</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6"/>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 </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-3.89</a:t>
            </a:r>
            <a:r>
              <a:rPr lang="zh-CN" altLang="en-US" sz="1600" b="1" dirty="0">
                <a:latin typeface="+mj-ea"/>
                <a:ea typeface="+mj-ea"/>
              </a:rPr>
              <a:t>，环比上升</a:t>
            </a:r>
            <a:r>
              <a:rPr lang="en-US" altLang="zh-CN" sz="1600" b="1" dirty="0">
                <a:latin typeface="+mj-ea"/>
                <a:ea typeface="+mj-ea"/>
              </a:rPr>
              <a:t>0.03%</a:t>
            </a:r>
            <a:r>
              <a:rPr lang="zh-CN" altLang="en-US" sz="1600" b="1" dirty="0">
                <a:latin typeface="+mj-ea"/>
                <a:ea typeface="+mj-ea"/>
              </a:rPr>
              <a:t>，市场均价与上月持平</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级细分市场成交价格与上月相同，没有变化</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j-ea"/>
                <a:ea typeface="+mj-ea"/>
              </a:rPr>
              <a:t>本月该级别市场中飞度及金刚的销量权重下滑明显，而瑞纳以及宝骏</a:t>
            </a:r>
            <a:r>
              <a:rPr lang="en-US" altLang="zh-CN" sz="1400" dirty="0">
                <a:latin typeface="+mj-ea"/>
                <a:ea typeface="+mj-ea"/>
              </a:rPr>
              <a:t>310</a:t>
            </a:r>
            <a:r>
              <a:rPr lang="zh-CN" altLang="en-US" sz="1400" dirty="0">
                <a:latin typeface="+mj-ea"/>
                <a:ea typeface="+mj-ea"/>
              </a:rPr>
              <a:t>的销量权重则出现上升，因而该细分市场整体价格并未出现明显波动</a:t>
            </a:r>
            <a:endParaRPr lang="en-US" altLang="zh-CN" sz="1400" dirty="0"/>
          </a:p>
        </p:txBody>
      </p:sp>
      <p:sp>
        <p:nvSpPr>
          <p:cNvPr id="16" name="矩形 15"/>
          <p:cNvSpPr/>
          <p:nvPr/>
        </p:nvSpPr>
        <p:spPr>
          <a:xfrm>
            <a:off x="1907704" y="5229200"/>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6.31</a:t>
            </a:r>
            <a:r>
              <a:rPr lang="zh-CN" altLang="en-US" sz="900" dirty="0">
                <a:solidFill>
                  <a:srgbClr val="FF9933"/>
                </a:solidFill>
                <a:latin typeface="+mn-lt"/>
              </a:rPr>
              <a:t>万</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8</a:t>
            </a:r>
            <a:r>
              <a:rPr lang="zh-CN" altLang="en-US" dirty="0"/>
              <a:t>月</a:t>
            </a:r>
          </a:p>
        </p:txBody>
      </p:sp>
      <p:sp>
        <p:nvSpPr>
          <p:cNvPr id="19" name="矩形 18"/>
          <p:cNvSpPr/>
          <p:nvPr/>
        </p:nvSpPr>
        <p:spPr>
          <a:xfrm>
            <a:off x="2483768"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6.67</a:t>
            </a:r>
            <a:r>
              <a:rPr lang="zh-CN" altLang="en-US" sz="900" dirty="0">
                <a:solidFill>
                  <a:srgbClr val="FF9933"/>
                </a:solidFill>
                <a:latin typeface="+mn-lt"/>
              </a:rPr>
              <a:t>万</a:t>
            </a: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0"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6.90</a:t>
            </a:r>
            <a:r>
              <a:rPr lang="zh-CN" altLang="en-US" sz="900" dirty="0">
                <a:solidFill>
                  <a:srgbClr val="FF9933"/>
                </a:solidFill>
                <a:latin typeface="+mn-lt"/>
              </a:rPr>
              <a:t>万</a:t>
            </a:r>
          </a:p>
        </p:txBody>
      </p:sp>
      <p:sp>
        <p:nvSpPr>
          <p:cNvPr id="28" name="矩形 27"/>
          <p:cNvSpPr/>
          <p:nvPr/>
        </p:nvSpPr>
        <p:spPr>
          <a:xfrm>
            <a:off x="3707904"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6.59</a:t>
            </a:r>
            <a:r>
              <a:rPr lang="zh-CN" altLang="en-US" sz="900" dirty="0">
                <a:solidFill>
                  <a:srgbClr val="FF9933"/>
                </a:solidFill>
                <a:latin typeface="+mn-lt"/>
              </a:rPr>
              <a:t>万</a:t>
            </a:r>
          </a:p>
        </p:txBody>
      </p:sp>
      <p:sp>
        <p:nvSpPr>
          <p:cNvPr id="29" name="矩形 28">
            <a:extLst>
              <a:ext uri="{FF2B5EF4-FFF2-40B4-BE49-F238E27FC236}">
                <a16:creationId xmlns:a16="http://schemas.microsoft.com/office/drawing/2014/main" id="{C75C41E3-7066-4A7C-9B6D-468C88218CFE}"/>
              </a:ext>
            </a:extLst>
          </p:cNvPr>
          <p:cNvSpPr/>
          <p:nvPr/>
        </p:nvSpPr>
        <p:spPr>
          <a:xfrm>
            <a:off x="5512519" y="5100898"/>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Tree>
    <p:extLst>
      <p:ext uri="{BB962C8B-B14F-4D97-AF65-F5344CB8AC3E}">
        <p14:creationId xmlns:p14="http://schemas.microsoft.com/office/powerpoint/2010/main" val="34413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554"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853713715"/>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GAIN·8</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级别终端优惠指数为</a:t>
            </a:r>
            <a:r>
              <a:rPr lang="en-US" altLang="zh-CN" sz="1600" b="1" dirty="0">
                <a:latin typeface="+mj-ea"/>
                <a:ea typeface="+mj-ea"/>
              </a:rPr>
              <a:t>-2.86</a:t>
            </a:r>
            <a:r>
              <a:rPr lang="zh-CN" altLang="en-US" sz="1600" b="1" dirty="0">
                <a:latin typeface="+mj-ea"/>
                <a:ea typeface="+mj-ea"/>
              </a:rPr>
              <a:t>，环比下降</a:t>
            </a:r>
            <a:r>
              <a:rPr lang="en-US" altLang="zh-CN" sz="1600" b="1" dirty="0">
                <a:latin typeface="+mj-ea"/>
                <a:ea typeface="+mj-ea"/>
              </a:rPr>
              <a:t>1.9%</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本月该级别市场优惠幅度呈现小幅增加</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由于本月瑞纳的销量出现较大幅度增长，因此其在级别内的加权优惠增长明显，而悦纳、金刚等车型由于其销量权重的减少，使得其加权优惠幅度也相应减少，总体而言该级别市场优惠幅度本月整体保持稳定</a:t>
            </a:r>
            <a:endParaRPr lang="en-US" altLang="zh-CN" sz="1400" dirty="0">
              <a:latin typeface="+mj-ea"/>
              <a:ea typeface="+mj-ea"/>
            </a:endParaRPr>
          </a:p>
        </p:txBody>
      </p:sp>
      <p:sp>
        <p:nvSpPr>
          <p:cNvPr id="15" name="Oval 178"/>
          <p:cNvSpPr>
            <a:spLocks noChangeArrowheads="1"/>
          </p:cNvSpPr>
          <p:nvPr/>
        </p:nvSpPr>
        <p:spPr bwMode="auto">
          <a:xfrm>
            <a:off x="1835696" y="494116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6,144</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8</a:t>
            </a:r>
            <a:r>
              <a:rPr lang="zh-CN" altLang="en-US" dirty="0"/>
              <a:t>月</a:t>
            </a:r>
          </a:p>
        </p:txBody>
      </p:sp>
      <p:sp>
        <p:nvSpPr>
          <p:cNvPr id="17" name="Oval 178"/>
          <p:cNvSpPr>
            <a:spLocks noChangeArrowheads="1"/>
          </p:cNvSpPr>
          <p:nvPr/>
        </p:nvSpPr>
        <p:spPr bwMode="auto">
          <a:xfrm>
            <a:off x="2411760"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8,391</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2997322" y="499021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8,713</a:t>
            </a:r>
            <a:endParaRPr lang="en-US" altLang="zh-CN" sz="900" dirty="0">
              <a:solidFill>
                <a:srgbClr val="FF9933"/>
              </a:solidFill>
            </a:endParaRPr>
          </a:p>
        </p:txBody>
      </p:sp>
      <p:sp>
        <p:nvSpPr>
          <p:cNvPr id="27" name="Oval 178"/>
          <p:cNvSpPr>
            <a:spLocks noChangeArrowheads="1"/>
          </p:cNvSpPr>
          <p:nvPr/>
        </p:nvSpPr>
        <p:spPr bwMode="auto">
          <a:xfrm>
            <a:off x="3635896" y="486916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￥6,439</a:t>
            </a:r>
            <a:endParaRPr lang="en-US" altLang="zh-CN" sz="900" dirty="0">
              <a:solidFill>
                <a:srgbClr val="FF9933"/>
              </a:solidFill>
            </a:endParaRPr>
          </a:p>
        </p:txBody>
      </p:sp>
      <p:sp>
        <p:nvSpPr>
          <p:cNvPr id="28" name="Oval 178"/>
          <p:cNvSpPr>
            <a:spLocks noChangeArrowheads="1"/>
          </p:cNvSpPr>
          <p:nvPr/>
        </p:nvSpPr>
        <p:spPr bwMode="auto">
          <a:xfrm>
            <a:off x="4211960" y="515719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￥9,791</a:t>
            </a:r>
            <a:endParaRPr lang="en-US" altLang="zh-CN" sz="900" dirty="0">
              <a:solidFill>
                <a:srgbClr val="FF9933"/>
              </a:solidFill>
            </a:endParaRPr>
          </a:p>
        </p:txBody>
      </p:sp>
      <p:sp>
        <p:nvSpPr>
          <p:cNvPr id="29" name="Oval 178"/>
          <p:cNvSpPr>
            <a:spLocks noChangeArrowheads="1"/>
          </p:cNvSpPr>
          <p:nvPr/>
        </p:nvSpPr>
        <p:spPr bwMode="auto">
          <a:xfrm>
            <a:off x="4860032" y="522920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￥9,778</a:t>
            </a:r>
            <a:endParaRPr lang="en-US" altLang="zh-CN" sz="900" dirty="0">
              <a:solidFill>
                <a:srgbClr val="FF9933"/>
              </a:solidFill>
            </a:endParaRPr>
          </a:p>
        </p:txBody>
      </p:sp>
      <p:sp>
        <p:nvSpPr>
          <p:cNvPr id="30" name="Oval 178">
            <a:extLst>
              <a:ext uri="{FF2B5EF4-FFF2-40B4-BE49-F238E27FC236}">
                <a16:creationId xmlns:a16="http://schemas.microsoft.com/office/drawing/2014/main" id="{30B26AA4-736F-4BC5-B1DC-BE71BC25498B}"/>
              </a:ext>
            </a:extLst>
          </p:cNvPr>
          <p:cNvSpPr>
            <a:spLocks noChangeArrowheads="1"/>
          </p:cNvSpPr>
          <p:nvPr/>
        </p:nvSpPr>
        <p:spPr bwMode="auto">
          <a:xfrm>
            <a:off x="5459375" y="53192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￥9,959</a:t>
            </a:r>
            <a:endParaRPr lang="en-US" altLang="zh-CN" sz="90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19</a:t>
            </a:fld>
            <a:endParaRPr lang="zh-CN" altLang="en-US">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663407928"/>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赛欧</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1412776"/>
            <a:ext cx="1681730" cy="1008112"/>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115615" y="4221088"/>
            <a:ext cx="1488165" cy="864096"/>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87,737</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-2.1%</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53,910</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4044041072"/>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446"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20</a:t>
            </a:fld>
            <a:endParaRPr lang="zh-CN" altLang="en-US"/>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GAIN·8</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-1.65</a:t>
            </a:r>
            <a:r>
              <a:rPr lang="zh-CN" altLang="en-US" sz="1600" b="1" dirty="0">
                <a:latin typeface="+mj-ea"/>
                <a:ea typeface="+mj-ea"/>
              </a:rPr>
              <a:t>，环比下降</a:t>
            </a:r>
            <a:r>
              <a:rPr lang="en-US" altLang="zh-CN" sz="1600" b="1" dirty="0">
                <a:latin typeface="+mj-ea"/>
                <a:ea typeface="+mj-ea"/>
              </a:rPr>
              <a:t>0.5%</a:t>
            </a:r>
            <a:r>
              <a:rPr lang="zh-CN" altLang="en-US" sz="1600" b="1" dirty="0">
                <a:latin typeface="+mj-ea"/>
                <a:ea typeface="+mj-ea"/>
              </a:rPr>
              <a:t>，市场均价从</a:t>
            </a:r>
            <a:r>
              <a:rPr lang="en-US" altLang="zh-CN" sz="1600" b="1" dirty="0">
                <a:latin typeface="+mj-ea"/>
                <a:ea typeface="+mj-ea"/>
              </a:rPr>
              <a:t>10.11</a:t>
            </a:r>
            <a:r>
              <a:rPr lang="zh-CN" altLang="en-US" sz="1600" b="1" dirty="0">
                <a:latin typeface="+mj-ea"/>
                <a:ea typeface="+mj-ea"/>
              </a:rPr>
              <a:t>万元下降至</a:t>
            </a:r>
            <a:r>
              <a:rPr lang="en-US" altLang="zh-CN" sz="1600" b="1" dirty="0">
                <a:latin typeface="+mj-ea"/>
                <a:ea typeface="+mj-ea"/>
              </a:rPr>
              <a:t>10.06</a:t>
            </a:r>
            <a:r>
              <a:rPr lang="zh-CN" altLang="en-US" sz="1600" b="1" dirty="0">
                <a:latin typeface="+mj-ea"/>
                <a:ea typeface="+mj-ea"/>
              </a:rPr>
              <a:t>万元</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级别市场整体成交价格较上月出现小幅下降，降幅为</a:t>
            </a:r>
            <a:r>
              <a:rPr lang="en-US" altLang="zh-CN" sz="1400" dirty="0"/>
              <a:t>500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卡罗拉和思域两款日系车型本月销量减少明显，导致其在级别内的加权成交价格也有明显的下降，成为拉低本月级别价格指数的主要原因</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3247553418"/>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3975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2987824"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F5575404-057C-4088-BD6C-12765F4266E4}"/>
              </a:ext>
            </a:extLst>
          </p:cNvPr>
          <p:cNvSpPr>
            <a:spLocks noChangeArrowheads="1"/>
          </p:cNvSpPr>
          <p:nvPr/>
        </p:nvSpPr>
        <p:spPr bwMode="auto">
          <a:xfrm>
            <a:off x="5495807"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6"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985021217"/>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21</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21181" y="45152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12,949</a:t>
            </a: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GAIN·8</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级别终端优惠指数为</a:t>
            </a:r>
            <a:r>
              <a:rPr lang="en-US" altLang="zh-CN" sz="1600" b="1" dirty="0">
                <a:latin typeface="+mj-ea"/>
                <a:ea typeface="+mj-ea"/>
              </a:rPr>
              <a:t>-5.86</a:t>
            </a:r>
            <a:r>
              <a:rPr lang="zh-CN" altLang="en-US" sz="1600" b="1" dirty="0">
                <a:latin typeface="+mj-ea"/>
                <a:ea typeface="+mj-ea"/>
              </a:rPr>
              <a:t>，环比下降</a:t>
            </a:r>
            <a:r>
              <a:rPr lang="en-US" altLang="zh-CN" sz="1600" b="1" dirty="0">
                <a:latin typeface="+mj-ea"/>
                <a:ea typeface="+mj-ea"/>
              </a:rPr>
              <a:t>3.4%</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级别终端优惠指数本月继续保持下降，市场优惠幅度持续加大</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轩逸、速腾等权重车型本月的加权优惠继续增加，虽然明锐等车型优惠幅度较上月有所减少，但该级别整体优惠幅度仍然保持进一步放大</a:t>
            </a:r>
            <a:endParaRPr lang="en-US" altLang="zh-CN" sz="1400" dirty="0"/>
          </a:p>
        </p:txBody>
      </p:sp>
      <p:sp>
        <p:nvSpPr>
          <p:cNvPr id="17" name="Oval 178"/>
          <p:cNvSpPr>
            <a:spLocks noChangeArrowheads="1"/>
          </p:cNvSpPr>
          <p:nvPr/>
        </p:nvSpPr>
        <p:spPr bwMode="auto">
          <a:xfrm rot="10800000" flipV="1">
            <a:off x="1714748" y="448299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13,144</a:t>
            </a: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553715"/>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14,675</a:t>
            </a:r>
            <a:endParaRPr lang="en-US" altLang="en-US" sz="900" dirty="0">
              <a:solidFill>
                <a:srgbClr val="FF9933"/>
              </a:solidFill>
            </a:endParaRPr>
          </a:p>
        </p:txBody>
      </p:sp>
      <p:sp>
        <p:nvSpPr>
          <p:cNvPr id="29" name="Oval 178"/>
          <p:cNvSpPr>
            <a:spLocks noChangeArrowheads="1"/>
          </p:cNvSpPr>
          <p:nvPr/>
        </p:nvSpPr>
        <p:spPr bwMode="auto">
          <a:xfrm rot="10800000" flipV="1">
            <a:off x="2843808" y="479692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15,810</a:t>
            </a:r>
            <a:endParaRPr lang="en-US" altLang="en-US" sz="900" dirty="0">
              <a:solidFill>
                <a:srgbClr val="FF9933"/>
              </a:solidFill>
            </a:endParaRPr>
          </a:p>
        </p:txBody>
      </p:sp>
      <p:sp>
        <p:nvSpPr>
          <p:cNvPr id="30" name="Oval 178"/>
          <p:cNvSpPr>
            <a:spLocks noChangeArrowheads="1"/>
          </p:cNvSpPr>
          <p:nvPr/>
        </p:nvSpPr>
        <p:spPr bwMode="auto">
          <a:xfrm rot="10800000" flipV="1">
            <a:off x="3491880" y="49409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17,425</a:t>
            </a:r>
            <a:endParaRPr lang="en-US" altLang="en-US" sz="900" dirty="0">
              <a:solidFill>
                <a:srgbClr val="FF9933"/>
              </a:solidFill>
            </a:endParaRPr>
          </a:p>
        </p:txBody>
      </p:sp>
      <p:sp>
        <p:nvSpPr>
          <p:cNvPr id="31" name="Oval 178"/>
          <p:cNvSpPr>
            <a:spLocks noChangeArrowheads="1"/>
          </p:cNvSpPr>
          <p:nvPr/>
        </p:nvSpPr>
        <p:spPr bwMode="auto">
          <a:xfrm rot="10800000" flipV="1">
            <a:off x="4136776" y="519308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19,309</a:t>
            </a:r>
            <a:endParaRPr lang="en-US" altLang="en-US" sz="900" dirty="0">
              <a:solidFill>
                <a:srgbClr val="FF9933"/>
              </a:solidFill>
            </a:endParaRPr>
          </a:p>
        </p:txBody>
      </p:sp>
      <p:sp>
        <p:nvSpPr>
          <p:cNvPr id="32" name="Oval 178"/>
          <p:cNvSpPr>
            <a:spLocks noChangeArrowheads="1"/>
          </p:cNvSpPr>
          <p:nvPr/>
        </p:nvSpPr>
        <p:spPr bwMode="auto">
          <a:xfrm rot="10800000" flipV="1">
            <a:off x="4773494" y="529442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20,289</a:t>
            </a:r>
          </a:p>
        </p:txBody>
      </p:sp>
      <p:sp>
        <p:nvSpPr>
          <p:cNvPr id="33" name="Oval 178">
            <a:extLst>
              <a:ext uri="{FF2B5EF4-FFF2-40B4-BE49-F238E27FC236}">
                <a16:creationId xmlns:a16="http://schemas.microsoft.com/office/drawing/2014/main" id="{05E03BA9-F6A0-48CF-8B44-C49F2081376F}"/>
              </a:ext>
            </a:extLst>
          </p:cNvPr>
          <p:cNvSpPr>
            <a:spLocks noChangeArrowheads="1"/>
          </p:cNvSpPr>
          <p:nvPr/>
        </p:nvSpPr>
        <p:spPr bwMode="auto">
          <a:xfrm rot="10800000" flipV="1">
            <a:off x="5418638" y="539629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a:t>
            </a:r>
            <a:r>
              <a:rPr lang="en-US" altLang="zh-CN" sz="900" dirty="0">
                <a:solidFill>
                  <a:srgbClr val="FF9933"/>
                </a:solidFill>
              </a:rPr>
              <a:t>980</a:t>
            </a:r>
            <a:endParaRPr lang="en-US" altLang="en-US" sz="900"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22</a:t>
            </a:fld>
            <a:endParaRPr lang="zh-CN" altLang="en-US"/>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a:solidFill>
                  <a:srgbClr val="075A77"/>
                </a:solidFill>
                <a:latin typeface="+mn-ea"/>
              </a:rPr>
              <a:t>福睿斯</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07112308"/>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6" y="4221088"/>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114,344</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0.1%</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1129149914"/>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80,200</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-7.0%</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043608" y="1412776"/>
            <a:ext cx="1872208" cy="1201854"/>
          </a:xfrm>
          <a:prstGeom prst="rect">
            <a:avLst/>
          </a:prstGeom>
        </p:spPr>
      </p:pic>
    </p:spTree>
    <p:extLst>
      <p:ext uri="{BB962C8B-B14F-4D97-AF65-F5344CB8AC3E}">
        <p14:creationId xmlns:p14="http://schemas.microsoft.com/office/powerpoint/2010/main" val="315277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468"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16471580"/>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23</a:t>
            </a:fld>
            <a:endParaRPr lang="zh-CN" altLang="en-US" dirty="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259632" y="508518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2017 GAIN·8</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1.29</a:t>
            </a:r>
            <a:r>
              <a:rPr lang="zh-CN" altLang="en-US" sz="1600" b="1" dirty="0">
                <a:latin typeface="微软雅黑" panose="020B0503020204020204" pitchFamily="34" charset="-122"/>
                <a:ea typeface="微软雅黑" panose="020B0503020204020204" pitchFamily="34" charset="-122"/>
              </a:rPr>
              <a:t>，环比上升</a:t>
            </a:r>
            <a:r>
              <a:rPr lang="en-US" altLang="zh-CN" sz="1600" b="1" dirty="0">
                <a:latin typeface="微软雅黑" panose="020B0503020204020204" pitchFamily="34" charset="-122"/>
                <a:ea typeface="微软雅黑" panose="020B0503020204020204" pitchFamily="34" charset="-122"/>
              </a:rPr>
              <a:t>0.5%</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19.99</a:t>
            </a:r>
            <a:r>
              <a:rPr lang="zh-CN" altLang="en-US" sz="1600" b="1" dirty="0">
                <a:latin typeface="微软雅黑" panose="020B0503020204020204" pitchFamily="34" charset="-122"/>
                <a:ea typeface="微软雅黑" panose="020B0503020204020204" pitchFamily="34" charset="-122"/>
              </a:rPr>
              <a:t>万上升至</a:t>
            </a:r>
            <a:r>
              <a:rPr lang="en-US" altLang="zh-CN" sz="1600" b="1" dirty="0">
                <a:latin typeface="微软雅黑" panose="020B0503020204020204" pitchFamily="34" charset="-122"/>
                <a:ea typeface="微软雅黑" panose="020B0503020204020204" pitchFamily="34" charset="-122"/>
              </a:rPr>
              <a:t>20.09</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级细分市场本月价格指数出现小幅上升，升幅为</a:t>
            </a:r>
            <a:r>
              <a:rPr lang="en-US" altLang="zh-CN" sz="1400" dirty="0"/>
              <a:t>1,000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本月该级别细分市场几款权重车型中，帕萨特由于销量上升从而提升了其加权价格，而迈腾则因销量出现环比下降，致使其加权价格下降，总体而言该级别市场本月成交价格变动幅度不大，保持相对稳定</a:t>
            </a:r>
            <a:endParaRPr lang="en-US" altLang="zh-CN" sz="1400" dirty="0"/>
          </a:p>
        </p:txBody>
      </p:sp>
      <p:sp>
        <p:nvSpPr>
          <p:cNvPr id="17" name="Oval 178"/>
          <p:cNvSpPr>
            <a:spLocks noChangeArrowheads="1"/>
          </p:cNvSpPr>
          <p:nvPr/>
        </p:nvSpPr>
        <p:spPr bwMode="auto">
          <a:xfrm>
            <a:off x="1835696" y="45091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339752" y="44371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21.60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59832"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635896"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283968" y="501317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20.27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p:cNvSpPr>
            <a:spLocks noChangeArrowheads="1"/>
          </p:cNvSpPr>
          <p:nvPr/>
        </p:nvSpPr>
        <p:spPr bwMode="auto">
          <a:xfrm>
            <a:off x="4860032"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884C4228-C428-4617-AEBF-060598AD4807}"/>
              </a:ext>
            </a:extLst>
          </p:cNvPr>
          <p:cNvSpPr>
            <a:spLocks noChangeArrowheads="1"/>
          </p:cNvSpPr>
          <p:nvPr/>
        </p:nvSpPr>
        <p:spPr bwMode="auto">
          <a:xfrm>
            <a:off x="5508104" y="488011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7"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949583274"/>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24</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GAIN·8</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-3.63</a:t>
            </a:r>
            <a:r>
              <a:rPr lang="zh-CN" altLang="en-US" sz="1600" b="1" dirty="0">
                <a:latin typeface="+mj-ea"/>
                <a:ea typeface="+mj-ea"/>
              </a:rPr>
              <a:t>，环比下降</a:t>
            </a:r>
            <a:r>
              <a:rPr lang="en-US" altLang="zh-CN" sz="1600" b="1" dirty="0">
                <a:latin typeface="+mj-ea"/>
                <a:ea typeface="+mj-ea"/>
              </a:rPr>
              <a:t>1.2%</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级车市场终端优惠指数继续呈现下降，优惠幅度有小幅增加</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虽然新款君威的上市使得本月君威的终端优惠大幅缩减，但同时由于迈锐宝</a:t>
            </a:r>
            <a:r>
              <a:rPr lang="en-US" altLang="zh-CN" sz="1400" dirty="0"/>
              <a:t>XL</a:t>
            </a:r>
            <a:r>
              <a:rPr lang="zh-CN" altLang="en-US" sz="1400" dirty="0"/>
              <a:t>、帕萨特、凯迪拉克</a:t>
            </a:r>
            <a:r>
              <a:rPr lang="en-US" altLang="zh-CN" sz="1400" dirty="0"/>
              <a:t>ATS-L</a:t>
            </a:r>
            <a:r>
              <a:rPr lang="zh-CN" altLang="en-US" sz="1400" dirty="0"/>
              <a:t>等车型优惠幅度的继续增加，该级别市场整体终端优惠幅度仍然出现小幅上涨</a:t>
            </a:r>
            <a:endParaRPr lang="en-US" altLang="zh-CN" sz="1400" dirty="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28,512</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31,170</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30,308</a:t>
            </a:r>
          </a:p>
        </p:txBody>
      </p:sp>
      <p:sp>
        <p:nvSpPr>
          <p:cNvPr id="28" name="Oval 178"/>
          <p:cNvSpPr>
            <a:spLocks noChangeArrowheads="1"/>
          </p:cNvSpPr>
          <p:nvPr/>
        </p:nvSpPr>
        <p:spPr bwMode="auto">
          <a:xfrm rot="10800000" flipV="1">
            <a:off x="3563888"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31,540</a:t>
            </a:r>
          </a:p>
        </p:txBody>
      </p:sp>
      <p:sp>
        <p:nvSpPr>
          <p:cNvPr id="29" name="Oval 178"/>
          <p:cNvSpPr>
            <a:spLocks noChangeArrowheads="1"/>
          </p:cNvSpPr>
          <p:nvPr/>
        </p:nvSpPr>
        <p:spPr bwMode="auto">
          <a:xfrm rot="10800000" flipV="1">
            <a:off x="4139952" y="530120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33,856</a:t>
            </a:r>
          </a:p>
        </p:txBody>
      </p:sp>
      <p:sp>
        <p:nvSpPr>
          <p:cNvPr id="30" name="Oval 178"/>
          <p:cNvSpPr>
            <a:spLocks noChangeArrowheads="1"/>
          </p:cNvSpPr>
          <p:nvPr/>
        </p:nvSpPr>
        <p:spPr bwMode="auto">
          <a:xfrm rot="10800000" flipV="1">
            <a:off x="4788024" y="53732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34,364</a:t>
            </a:r>
          </a:p>
        </p:txBody>
      </p:sp>
      <p:sp>
        <p:nvSpPr>
          <p:cNvPr id="31" name="Oval 178">
            <a:extLst>
              <a:ext uri="{FF2B5EF4-FFF2-40B4-BE49-F238E27FC236}">
                <a16:creationId xmlns:a16="http://schemas.microsoft.com/office/drawing/2014/main" id="{9D1B138D-2B09-4968-A4EF-BFD00E62EEF2}"/>
              </a:ext>
            </a:extLst>
          </p:cNvPr>
          <p:cNvSpPr>
            <a:spLocks noChangeArrowheads="1"/>
          </p:cNvSpPr>
          <p:nvPr/>
        </p:nvSpPr>
        <p:spPr bwMode="auto">
          <a:xfrm rot="10800000" flipV="1">
            <a:off x="5392002" y="53873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a:t>
            </a:r>
            <a:r>
              <a:rPr lang="en-US" altLang="zh-CN" sz="900" dirty="0">
                <a:solidFill>
                  <a:srgbClr val="FF9933"/>
                </a:solidFill>
              </a:rPr>
              <a:t>762</a:t>
            </a:r>
            <a:endParaRPr lang="en-US" altLang="en-US" sz="900"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25</a:t>
            </a:fld>
            <a:endParaRPr lang="zh-CN" altLang="en-US"/>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162785172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444115048"/>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899592" y="1556792"/>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043608" y="4221088"/>
            <a:ext cx="1656184" cy="889779"/>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8</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208,806</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8</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-1.7%</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189,234</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619"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808295271"/>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26</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2017 GAIN·8</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6.05</a:t>
            </a:r>
            <a:r>
              <a:rPr lang="zh-CN" altLang="en-US" sz="1600" b="1" dirty="0">
                <a:latin typeface="+mj-ea"/>
                <a:ea typeface="+mj-ea"/>
              </a:rPr>
              <a:t>，环比下降</a:t>
            </a:r>
            <a:r>
              <a:rPr lang="en-US" altLang="zh-CN" sz="1600" b="1" dirty="0">
                <a:latin typeface="+mj-ea"/>
                <a:ea typeface="+mj-ea"/>
              </a:rPr>
              <a:t>0.5%</a:t>
            </a:r>
            <a:r>
              <a:rPr lang="zh-CN" altLang="en-US" sz="1600" b="1" dirty="0">
                <a:latin typeface="+mj-ea"/>
                <a:ea typeface="+mj-ea"/>
              </a:rPr>
              <a:t>，市场均价从</a:t>
            </a:r>
            <a:r>
              <a:rPr lang="en-US" altLang="zh-CN" sz="1600" b="1" dirty="0">
                <a:latin typeface="+mj-ea"/>
                <a:ea typeface="+mj-ea"/>
              </a:rPr>
              <a:t>38.37</a:t>
            </a:r>
            <a:r>
              <a:rPr lang="zh-CN" altLang="en-US" sz="1600" b="1" dirty="0">
                <a:latin typeface="+mj-ea"/>
                <a:ea typeface="+mj-ea"/>
              </a:rPr>
              <a:t>万下降至</a:t>
            </a:r>
            <a:r>
              <a:rPr lang="en-US" altLang="zh-CN" sz="1600" b="1" dirty="0">
                <a:latin typeface="+mj-ea"/>
                <a:ea typeface="+mj-ea"/>
              </a:rPr>
              <a:t>38.20</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级别市场成交价出现小幅下降，降幅为</a:t>
            </a:r>
            <a:r>
              <a:rPr lang="en-US" altLang="zh-CN" sz="1400" dirty="0"/>
              <a:t>1,700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C</a:t>
            </a:r>
            <a:r>
              <a:rPr lang="zh-CN" altLang="en-US" sz="1400" dirty="0"/>
              <a:t>级市场本月成交价格小幅下降，主要是受到权重车型奥迪</a:t>
            </a:r>
            <a:r>
              <a:rPr lang="en-US" altLang="zh-CN" sz="1400" dirty="0"/>
              <a:t>A6L</a:t>
            </a:r>
            <a:r>
              <a:rPr lang="zh-CN" altLang="en-US" sz="1400" dirty="0"/>
              <a:t>以及奔驰</a:t>
            </a:r>
            <a:r>
              <a:rPr lang="en-US" altLang="zh-CN" sz="1400" dirty="0"/>
              <a:t>E</a:t>
            </a:r>
            <a:r>
              <a:rPr lang="zh-CN" altLang="en-US" sz="1400" dirty="0"/>
              <a:t>级</a:t>
            </a:r>
            <a:r>
              <a:rPr lang="en-US" altLang="zh-CN" sz="1400" dirty="0"/>
              <a:t>L</a:t>
            </a:r>
            <a:r>
              <a:rPr lang="zh-CN" altLang="en-US" sz="1400" dirty="0"/>
              <a:t>加权成交价格下降的影响</a:t>
            </a:r>
            <a:endParaRPr lang="en-US" altLang="zh-CN" sz="1400" dirty="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38.45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38.04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5896" y="4581128"/>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283968" y="4653136"/>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37.34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860032" y="450912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38.37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673C0B41-CA1E-4319-B4BA-C52ABFF733ED}"/>
              </a:ext>
            </a:extLst>
          </p:cNvPr>
          <p:cNvSpPr>
            <a:spLocks noChangeArrowheads="1"/>
          </p:cNvSpPr>
          <p:nvPr/>
        </p:nvSpPr>
        <p:spPr bwMode="auto">
          <a:xfrm>
            <a:off x="5434040" y="4551732"/>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529"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269514762"/>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27</a:t>
            </a:fld>
            <a:endParaRPr lang="zh-CN" altLang="en-US" dirty="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2.58</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5.5%</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继上月该级别优惠大幅减少后，本月</a:t>
            </a:r>
            <a:r>
              <a:rPr lang="en-US" altLang="zh-CN" sz="1400" dirty="0">
                <a:latin typeface="+mn-ea"/>
                <a:ea typeface="+mn-ea"/>
              </a:rPr>
              <a:t>C</a:t>
            </a:r>
            <a:r>
              <a:rPr lang="zh-CN" altLang="en-US" sz="1400" dirty="0">
                <a:latin typeface="+mn-ea"/>
                <a:ea typeface="+mn-ea"/>
              </a:rPr>
              <a:t>级别市场终端优惠幅度有所增加</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该级别市场本月优惠幅度增加主要是受凯迪拉克</a:t>
            </a:r>
            <a:r>
              <a:rPr lang="en-US" altLang="zh-CN" sz="1400" dirty="0">
                <a:latin typeface="+mn-ea"/>
                <a:ea typeface="+mn-ea"/>
              </a:rPr>
              <a:t>XTS</a:t>
            </a:r>
            <a:r>
              <a:rPr lang="zh-CN" altLang="en-US" sz="1400" dirty="0">
                <a:latin typeface="+mn-ea"/>
                <a:ea typeface="+mn-ea"/>
              </a:rPr>
              <a:t>加权优惠幅度上涨的影响，此外奔驰</a:t>
            </a:r>
            <a:r>
              <a:rPr lang="en-US" altLang="zh-CN" sz="1400" dirty="0">
                <a:latin typeface="+mn-ea"/>
                <a:ea typeface="+mn-ea"/>
              </a:rPr>
              <a:t>E</a:t>
            </a:r>
            <a:r>
              <a:rPr lang="zh-CN" altLang="en-US" sz="1400" dirty="0">
                <a:latin typeface="+mn-ea"/>
                <a:ea typeface="+mn-ea"/>
              </a:rPr>
              <a:t>级</a:t>
            </a:r>
            <a:r>
              <a:rPr lang="en-US" altLang="zh-CN" sz="1400" dirty="0">
                <a:latin typeface="+mn-ea"/>
                <a:ea typeface="+mn-ea"/>
              </a:rPr>
              <a:t>L</a:t>
            </a:r>
            <a:r>
              <a:rPr lang="zh-CN" altLang="en-US" sz="1400" dirty="0">
                <a:latin typeface="+mn-ea"/>
                <a:ea typeface="+mn-ea"/>
              </a:rPr>
              <a:t>、辉昂等车型的加权优惠也有所增加</a:t>
            </a:r>
            <a:endParaRPr lang="en-US" altLang="zh-CN" sz="1400" dirty="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59,448</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￥56,366</a:t>
            </a:r>
            <a:endParaRPr lang="en-US" altLang="en-US" sz="900" dirty="0">
              <a:solidFill>
                <a:srgbClr val="FF9933"/>
              </a:solidFill>
            </a:endParaRP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57,121</a:t>
            </a:r>
          </a:p>
        </p:txBody>
      </p:sp>
      <p:sp>
        <p:nvSpPr>
          <p:cNvPr id="27" name="Oval 178"/>
          <p:cNvSpPr>
            <a:spLocks noChangeArrowheads="1"/>
          </p:cNvSpPr>
          <p:nvPr/>
        </p:nvSpPr>
        <p:spPr bwMode="auto">
          <a:xfrm rot="10800000" flipV="1">
            <a:off x="3563888" y="494116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57,288</a:t>
            </a:r>
          </a:p>
        </p:txBody>
      </p:sp>
      <p:sp>
        <p:nvSpPr>
          <p:cNvPr id="28" name="Oval 178"/>
          <p:cNvSpPr>
            <a:spLocks noChangeArrowheads="1"/>
          </p:cNvSpPr>
          <p:nvPr/>
        </p:nvSpPr>
        <p:spPr bwMode="auto">
          <a:xfrm rot="10800000" flipV="1">
            <a:off x="4139952" y="50131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57,076</a:t>
            </a:r>
          </a:p>
        </p:txBody>
      </p:sp>
      <p:sp>
        <p:nvSpPr>
          <p:cNvPr id="29" name="Oval 178"/>
          <p:cNvSpPr>
            <a:spLocks noChangeArrowheads="1"/>
          </p:cNvSpPr>
          <p:nvPr/>
        </p:nvSpPr>
        <p:spPr bwMode="auto">
          <a:xfrm rot="10800000" flipV="1">
            <a:off x="4788024" y="458112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￥48,159</a:t>
            </a:r>
            <a:endParaRPr lang="en-US" altLang="en-US" sz="900" dirty="0">
              <a:solidFill>
                <a:srgbClr val="FF9933"/>
              </a:solidFill>
            </a:endParaRPr>
          </a:p>
        </p:txBody>
      </p:sp>
      <p:sp>
        <p:nvSpPr>
          <p:cNvPr id="30" name="Oval 178">
            <a:extLst>
              <a:ext uri="{FF2B5EF4-FFF2-40B4-BE49-F238E27FC236}">
                <a16:creationId xmlns:a16="http://schemas.microsoft.com/office/drawing/2014/main" id="{1C450565-4298-4A57-8E65-32A782B8F0F0}"/>
              </a:ext>
            </a:extLst>
          </p:cNvPr>
          <p:cNvSpPr>
            <a:spLocks noChangeArrowheads="1"/>
          </p:cNvSpPr>
          <p:nvPr/>
        </p:nvSpPr>
        <p:spPr bwMode="auto">
          <a:xfrm rot="10800000" flipV="1">
            <a:off x="5458079" y="4705082"/>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50,791</a:t>
            </a:r>
            <a:endParaRPr lang="en-US" altLang="en-US" sz="900"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370"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579173343"/>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28</a:t>
            </a:fld>
            <a:endParaRPr lang="zh-CN" altLang="en-US"/>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r>
              <a:rPr lang="en-US" altLang="zh-CN" sz="900" dirty="0">
                <a:latin typeface="+mn-lt"/>
                <a:ea typeface="华文细黑" pitchFamily="2" charset="-122"/>
              </a:rPr>
              <a:t>,2016</a:t>
            </a:r>
            <a:r>
              <a:rPr lang="zh-CN" altLang="en-US" sz="900" dirty="0">
                <a:latin typeface="+mn-lt"/>
                <a:ea typeface="华文细黑" pitchFamily="2" charset="-122"/>
              </a:rPr>
              <a:t>年对</a:t>
            </a:r>
            <a:r>
              <a:rPr lang="en-US" altLang="zh-CN" sz="900" dirty="0">
                <a:latin typeface="+mn-lt"/>
                <a:ea typeface="华文细黑" pitchFamily="2" charset="-122"/>
              </a:rPr>
              <a:t>MPV</a:t>
            </a:r>
            <a:r>
              <a:rPr lang="zh-CN" altLang="en-US" sz="900" dirty="0">
                <a:latin typeface="+mn-lt"/>
                <a:ea typeface="华文细黑" pitchFamily="2" charset="-122"/>
              </a:rPr>
              <a:t>产品进行了调整</a:t>
            </a: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58.68</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1.6%</a:t>
            </a:r>
            <a:r>
              <a:rPr lang="zh-CN" altLang="en-US" sz="1600" b="1" dirty="0">
                <a:solidFill>
                  <a:srgbClr val="5F5F5F"/>
                </a:solidFill>
                <a:latin typeface="+mn-ea"/>
                <a:ea typeface="+mn-ea"/>
              </a:rPr>
              <a:t>，市场均价从</a:t>
            </a:r>
            <a:r>
              <a:rPr lang="en-US" altLang="zh-CN" sz="1600" b="1" dirty="0">
                <a:solidFill>
                  <a:srgbClr val="5F5F5F"/>
                </a:solidFill>
                <a:latin typeface="+mn-ea"/>
              </a:rPr>
              <a:t>15.88</a:t>
            </a:r>
            <a:r>
              <a:rPr lang="zh-CN" altLang="en-US" sz="1600" b="1" dirty="0">
                <a:solidFill>
                  <a:srgbClr val="5F5F5F"/>
                </a:solidFill>
                <a:latin typeface="+mn-ea"/>
                <a:ea typeface="+mn-ea"/>
              </a:rPr>
              <a:t>万上升至</a:t>
            </a:r>
            <a:r>
              <a:rPr lang="en-US" altLang="zh-CN" sz="1600" b="1" dirty="0">
                <a:solidFill>
                  <a:srgbClr val="5F5F5F"/>
                </a:solidFill>
                <a:latin typeface="+mn-ea"/>
                <a:ea typeface="+mn-ea"/>
              </a:rPr>
              <a:t>16.13</a:t>
            </a:r>
            <a:r>
              <a:rPr lang="zh-CN" altLang="en-US" sz="1600" b="1" dirty="0">
                <a:solidFill>
                  <a:srgbClr val="5F5F5F"/>
                </a:solidFill>
                <a:latin typeface="+mn-ea"/>
                <a:ea typeface="+mn-ea"/>
              </a:rPr>
              <a:t>万</a:t>
            </a:r>
            <a:r>
              <a:rPr lang="zh-CN" altLang="en-US" sz="1600" b="1" dirty="0">
                <a:solidFill>
                  <a:srgbClr val="5F5F5F"/>
                </a:solidFill>
                <a:latin typeface="+mn-ea"/>
              </a:rPr>
              <a:t> </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MPV</a:t>
            </a:r>
            <a:r>
              <a:rPr lang="zh-CN" altLang="en-US" sz="1400" dirty="0">
                <a:latin typeface="+mn-ea"/>
                <a:ea typeface="+mn-ea"/>
              </a:rPr>
              <a:t>级别市场的成交价格连续第</a:t>
            </a:r>
            <a:r>
              <a:rPr lang="en-US" altLang="zh-CN" sz="1400" dirty="0">
                <a:latin typeface="+mn-ea"/>
                <a:ea typeface="+mn-ea"/>
              </a:rPr>
              <a:t>3</a:t>
            </a:r>
            <a:r>
              <a:rPr lang="zh-CN" altLang="en-US" sz="1400" dirty="0">
                <a:latin typeface="+mn-ea"/>
                <a:ea typeface="+mn-ea"/>
              </a:rPr>
              <a:t>个月出现上涨，升幅为</a:t>
            </a:r>
            <a:r>
              <a:rPr lang="en-US" altLang="zh-CN" sz="1400" dirty="0">
                <a:latin typeface="+mn-ea"/>
                <a:ea typeface="+mn-ea"/>
              </a:rPr>
              <a:t>2,500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影响该级别市场的主要车型仍然是</a:t>
            </a:r>
            <a:r>
              <a:rPr lang="en-US" altLang="zh-CN" sz="1400" dirty="0">
                <a:latin typeface="+mn-ea"/>
                <a:ea typeface="+mn-ea"/>
              </a:rPr>
              <a:t>GL8</a:t>
            </a:r>
            <a:r>
              <a:rPr lang="zh-CN" altLang="en-US" sz="1400" dirty="0">
                <a:latin typeface="+mn-ea"/>
                <a:ea typeface="+mn-ea"/>
              </a:rPr>
              <a:t>以及艾力绅，本月</a:t>
            </a:r>
            <a:r>
              <a:rPr lang="en-US" altLang="zh-CN" sz="1400" dirty="0">
                <a:latin typeface="+mn-ea"/>
                <a:ea typeface="+mn-ea"/>
              </a:rPr>
              <a:t>GL8</a:t>
            </a:r>
            <a:r>
              <a:rPr lang="zh-CN" altLang="en-US" sz="1400" dirty="0">
                <a:latin typeface="+mn-ea"/>
                <a:ea typeface="+mn-ea"/>
              </a:rPr>
              <a:t>销量上涨带动其加权成交价格上升，而艾力绅则由于销量下降使其加权成交价格下降，该级别整体成交价格小幅上升</a:t>
            </a:r>
            <a:endParaRPr lang="en-US" altLang="zh-CN" sz="1400" dirty="0">
              <a:latin typeface="+mn-ea"/>
              <a:ea typeface="+mn-ea"/>
            </a:endParaRPr>
          </a:p>
        </p:txBody>
      </p:sp>
      <p:sp>
        <p:nvSpPr>
          <p:cNvPr id="15" name="Oval 178"/>
          <p:cNvSpPr>
            <a:spLocks noChangeArrowheads="1"/>
          </p:cNvSpPr>
          <p:nvPr/>
        </p:nvSpPr>
        <p:spPr bwMode="auto">
          <a:xfrm>
            <a:off x="1835696" y="509510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10.46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8</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508518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11.02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51008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14.56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14.39</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4437112"/>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15.21</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91" y="434005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15.88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1FB2AB3D-BAD0-4FD7-964F-892665B6032A}"/>
              </a:ext>
            </a:extLst>
          </p:cNvPr>
          <p:cNvSpPr>
            <a:spLocks noChangeArrowheads="1"/>
          </p:cNvSpPr>
          <p:nvPr/>
        </p:nvSpPr>
        <p:spPr bwMode="auto">
          <a:xfrm>
            <a:off x="5487948" y="431021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813"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978142643"/>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29</a:t>
            </a:fld>
            <a:endParaRPr lang="zh-CN" altLang="en-US" dirty="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2017 GAIN·8</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0.71</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0.3%</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市场终端优惠指数继续小幅下降，优惠幅度保持增加</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ea typeface="微软雅黑" panose="020B0503020204020204" pitchFamily="34" charset="-122"/>
              </a:rPr>
              <a:t>该细分市场由于</a:t>
            </a:r>
            <a:r>
              <a:rPr lang="en-US" altLang="zh-CN" sz="1400" dirty="0">
                <a:ea typeface="微软雅黑" panose="020B0503020204020204" pitchFamily="34" charset="-122"/>
              </a:rPr>
              <a:t>GL8</a:t>
            </a:r>
            <a:r>
              <a:rPr lang="zh-CN" altLang="en-US" sz="1400" dirty="0">
                <a:ea typeface="微软雅黑" panose="020B0503020204020204" pitchFamily="34" charset="-122"/>
              </a:rPr>
              <a:t>销量权重的上升，其加权优惠继续保持上升；而艾力绅和途安</a:t>
            </a:r>
            <a:r>
              <a:rPr lang="en-US" altLang="zh-CN" sz="1400" dirty="0">
                <a:ea typeface="微软雅黑" panose="020B0503020204020204" pitchFamily="34" charset="-122"/>
              </a:rPr>
              <a:t>L</a:t>
            </a:r>
            <a:r>
              <a:rPr lang="zh-CN" altLang="en-US" sz="1400" dirty="0">
                <a:ea typeface="微软雅黑" panose="020B0503020204020204" pitchFamily="34" charset="-122"/>
              </a:rPr>
              <a:t>的加权优惠幅度下降，因此该细分市场本月整体终端优惠幅度出现小幅上涨</a:t>
            </a:r>
            <a:endParaRPr lang="en-US" altLang="zh-CN" sz="1400" dirty="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注：基期为上年</a:t>
            </a:r>
            <a:r>
              <a:rPr lang="en-US" altLang="zh-CN" sz="900" dirty="0">
                <a:solidFill>
                  <a:srgbClr val="5F5F5F"/>
                </a:solidFill>
                <a:latin typeface="Arial"/>
                <a:ea typeface="华文细黑" pitchFamily="2" charset="-122"/>
              </a:rPr>
              <a:t>12</a:t>
            </a:r>
            <a:r>
              <a:rPr lang="zh-CN" altLang="en-US" sz="900" dirty="0">
                <a:solidFill>
                  <a:srgbClr val="5F5F5F"/>
                </a:solidFill>
                <a:latin typeface="Arial"/>
                <a:ea typeface="华文细黑" pitchFamily="2" charset="-122"/>
              </a:rPr>
              <a:t>月</a:t>
            </a:r>
          </a:p>
        </p:txBody>
      </p:sp>
      <p:sp>
        <p:nvSpPr>
          <p:cNvPr id="16" name="Oval 178"/>
          <p:cNvSpPr>
            <a:spLocks noChangeArrowheads="1"/>
          </p:cNvSpPr>
          <p:nvPr/>
        </p:nvSpPr>
        <p:spPr bwMode="auto">
          <a:xfrm rot="10800000" flipV="1">
            <a:off x="1187624"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2,537</a:t>
            </a:r>
          </a:p>
        </p:txBody>
      </p:sp>
      <p:sp>
        <p:nvSpPr>
          <p:cNvPr id="17" name="Oval 178"/>
          <p:cNvSpPr>
            <a:spLocks noChangeArrowheads="1"/>
          </p:cNvSpPr>
          <p:nvPr/>
        </p:nvSpPr>
        <p:spPr bwMode="auto">
          <a:xfrm rot="10800000" flipV="1">
            <a:off x="1835696"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￥3,252</a:t>
            </a:r>
            <a:endParaRPr lang="en-US" altLang="en-US" sz="900" dirty="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8</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￥3,885</a:t>
            </a:r>
            <a:endParaRPr lang="en-US" altLang="en-US" sz="900" dirty="0">
              <a:solidFill>
                <a:srgbClr val="FF9933"/>
              </a:solidFill>
            </a:endParaRP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4,798</a:t>
            </a:r>
          </a:p>
        </p:txBody>
      </p:sp>
      <p:sp>
        <p:nvSpPr>
          <p:cNvPr id="29" name="Oval 178"/>
          <p:cNvSpPr>
            <a:spLocks noChangeArrowheads="1"/>
          </p:cNvSpPr>
          <p:nvPr/>
        </p:nvSpPr>
        <p:spPr bwMode="auto">
          <a:xfrm rot="10800000" flipV="1">
            <a:off x="35638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5,621</a:t>
            </a:r>
          </a:p>
        </p:txBody>
      </p:sp>
      <p:sp>
        <p:nvSpPr>
          <p:cNvPr id="30" name="Oval 178"/>
          <p:cNvSpPr>
            <a:spLocks noChangeArrowheads="1"/>
          </p:cNvSpPr>
          <p:nvPr/>
        </p:nvSpPr>
        <p:spPr bwMode="auto">
          <a:xfrm rot="10800000" flipV="1">
            <a:off x="4194205" y="508518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￥7,295</a:t>
            </a:r>
            <a:endParaRPr lang="en-US" altLang="en-US" sz="900" dirty="0">
              <a:solidFill>
                <a:srgbClr val="FF9933"/>
              </a:solidFill>
            </a:endParaRPr>
          </a:p>
        </p:txBody>
      </p:sp>
      <p:sp>
        <p:nvSpPr>
          <p:cNvPr id="31" name="Oval 178"/>
          <p:cNvSpPr>
            <a:spLocks noChangeArrowheads="1"/>
          </p:cNvSpPr>
          <p:nvPr/>
        </p:nvSpPr>
        <p:spPr bwMode="auto">
          <a:xfrm rot="10800000" flipV="1">
            <a:off x="4788024" y="522920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￥7,785</a:t>
            </a:r>
            <a:endParaRPr lang="en-US" altLang="en-US" sz="900" dirty="0">
              <a:solidFill>
                <a:srgbClr val="FF9933"/>
              </a:solidFill>
            </a:endParaRPr>
          </a:p>
        </p:txBody>
      </p:sp>
      <p:sp>
        <p:nvSpPr>
          <p:cNvPr id="32" name="Oval 178">
            <a:extLst>
              <a:ext uri="{FF2B5EF4-FFF2-40B4-BE49-F238E27FC236}">
                <a16:creationId xmlns:a16="http://schemas.microsoft.com/office/drawing/2014/main" id="{A9E147BA-4E88-4C7F-B5DE-7BACF38D3E23}"/>
              </a:ext>
            </a:extLst>
          </p:cNvPr>
          <p:cNvSpPr>
            <a:spLocks noChangeArrowheads="1"/>
          </p:cNvSpPr>
          <p:nvPr/>
        </p:nvSpPr>
        <p:spPr bwMode="auto">
          <a:xfrm rot="10800000" flipV="1">
            <a:off x="5381843" y="524908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a:t>
            </a:r>
            <a:r>
              <a:rPr lang="en-US" altLang="zh-CN" sz="900" kern="0" dirty="0">
                <a:solidFill>
                  <a:srgbClr val="FF9933"/>
                </a:solidFill>
              </a:rPr>
              <a:t>808</a:t>
            </a:r>
            <a:endParaRPr lang="en-US" altLang="en-US" sz="900"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600"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73795391"/>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30</a:t>
            </a:fld>
            <a:endParaRPr lang="zh-CN" altLang="en-US"/>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1.77</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1.6%</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15.20</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14.97</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市场整体终端成交价较上月有所下降，降幅为</a:t>
            </a:r>
            <a:r>
              <a:rPr lang="en-US" altLang="zh-CN" sz="1400" dirty="0">
                <a:latin typeface="+mn-ea"/>
                <a:ea typeface="+mn-ea"/>
              </a:rPr>
              <a:t>2,300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CR-V</a:t>
            </a:r>
            <a:r>
              <a:rPr lang="zh-CN" altLang="en-US" sz="1400" dirty="0">
                <a:latin typeface="+mn-ea"/>
                <a:ea typeface="+mn-ea"/>
              </a:rPr>
              <a:t>的销量权重有较为明显的增加，推动其加权成交价格上升，但由于</a:t>
            </a:r>
            <a:r>
              <a:rPr lang="en-US" altLang="zh-CN" sz="1400" dirty="0">
                <a:latin typeface="+mn-ea"/>
                <a:ea typeface="+mn-ea"/>
              </a:rPr>
              <a:t>CX-5</a:t>
            </a:r>
            <a:r>
              <a:rPr lang="zh-CN" altLang="en-US" sz="1400" dirty="0">
                <a:latin typeface="+mn-ea"/>
                <a:ea typeface="+mn-ea"/>
              </a:rPr>
              <a:t>由于即将推出新款车型，使其本月的销量权重下降明显，致使其加权成交价格下滑，且加之汉兰达等车型本月销量下滑也导致其加权成交价格下滑，因此拉低了本月该细分市场的终端成交价格</a:t>
            </a:r>
            <a:endParaRPr lang="en-US" altLang="zh-CN" sz="1400" dirty="0">
              <a:latin typeface="+mn-ea"/>
              <a:ea typeface="+mn-ea"/>
            </a:endParaRPr>
          </a:p>
        </p:txBody>
      </p:sp>
      <p:sp>
        <p:nvSpPr>
          <p:cNvPr id="15" name="Oval 178"/>
          <p:cNvSpPr>
            <a:spLocks noChangeArrowheads="1"/>
          </p:cNvSpPr>
          <p:nvPr/>
        </p:nvSpPr>
        <p:spPr bwMode="auto">
          <a:xfrm>
            <a:off x="1187624" y="5661248"/>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835696" y="537321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117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14.78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563888"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2119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15.03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788024" y="501317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AB245DB8-FD7B-4E3C-81C5-14ADB231CACF}"/>
              </a:ext>
            </a:extLst>
          </p:cNvPr>
          <p:cNvSpPr>
            <a:spLocks noChangeArrowheads="1"/>
          </p:cNvSpPr>
          <p:nvPr/>
        </p:nvSpPr>
        <p:spPr bwMode="auto">
          <a:xfrm>
            <a:off x="5420347" y="502151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635"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687155146"/>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31</a:t>
            </a:fld>
            <a:endParaRPr lang="zh-CN" altLang="en-US" dirty="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-3.56</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0.5%</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市场终端优惠指数基本保持稳定，终端优惠小幅减少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本月由于新款</a:t>
            </a:r>
            <a:r>
              <a:rPr lang="en-US" altLang="zh-CN" sz="1400" dirty="0">
                <a:latin typeface="+mn-ea"/>
                <a:ea typeface="+mn-ea"/>
              </a:rPr>
              <a:t>CX-5</a:t>
            </a:r>
            <a:r>
              <a:rPr lang="zh-CN" altLang="en-US" sz="1400" dirty="0">
                <a:latin typeface="+mn-ea"/>
                <a:ea typeface="+mn-ea"/>
              </a:rPr>
              <a:t>车型即将上市，导致其销量权重下降进而使该车型的加权优惠也出现下降；而奔驰</a:t>
            </a:r>
            <a:r>
              <a:rPr lang="en-US" altLang="zh-CN" sz="1400" dirty="0">
                <a:latin typeface="+mn-ea"/>
                <a:ea typeface="+mn-ea"/>
              </a:rPr>
              <a:t>GLC</a:t>
            </a:r>
            <a:r>
              <a:rPr lang="zh-CN" altLang="en-US" sz="1400" dirty="0">
                <a:latin typeface="+mn-ea"/>
                <a:ea typeface="+mn-ea"/>
              </a:rPr>
              <a:t>、凯迪拉克</a:t>
            </a:r>
            <a:r>
              <a:rPr lang="en-US" altLang="zh-CN" sz="1400" dirty="0">
                <a:latin typeface="+mn-ea"/>
                <a:ea typeface="+mn-ea"/>
              </a:rPr>
              <a:t>XTS</a:t>
            </a:r>
            <a:r>
              <a:rPr lang="zh-CN" altLang="en-US" sz="1400" dirty="0">
                <a:latin typeface="+mn-ea"/>
                <a:ea typeface="+mn-ea"/>
              </a:rPr>
              <a:t>等车型的加权优惠幅度均有一定的上升，该级别整体市场的优惠幅度与上月基本持平</a:t>
            </a:r>
            <a:endParaRPr lang="en-US" altLang="zh-CN" sz="1400" dirty="0">
              <a:latin typeface="+mn-ea"/>
              <a:ea typeface="+mn-ea"/>
            </a:endParaRPr>
          </a:p>
        </p:txBody>
      </p:sp>
      <p:sp>
        <p:nvSpPr>
          <p:cNvPr id="15" name="Oval 178"/>
          <p:cNvSpPr>
            <a:spLocks noChangeArrowheads="1"/>
          </p:cNvSpPr>
          <p:nvPr/>
        </p:nvSpPr>
        <p:spPr bwMode="auto">
          <a:xfrm rot="10800000" flipV="1">
            <a:off x="1187624"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￥9,133</a:t>
            </a:r>
            <a:endParaRPr lang="en-US" altLang="en-US" sz="900" dirty="0">
              <a:solidFill>
                <a:srgbClr val="FF9933"/>
              </a:solidFill>
            </a:endParaRPr>
          </a:p>
        </p:txBody>
      </p:sp>
      <p:sp>
        <p:nvSpPr>
          <p:cNvPr id="16" name="Oval 178"/>
          <p:cNvSpPr>
            <a:spLocks noChangeArrowheads="1"/>
          </p:cNvSpPr>
          <p:nvPr/>
        </p:nvSpPr>
        <p:spPr bwMode="auto">
          <a:xfrm rot="10800000" flipV="1">
            <a:off x="1763688"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9,200</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486916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12,094</a:t>
            </a:r>
            <a:endParaRPr lang="en-US" altLang="en-US" sz="900" dirty="0">
              <a:solidFill>
                <a:srgbClr val="FF9933"/>
              </a:solidFill>
            </a:endParaRPr>
          </a:p>
        </p:txBody>
      </p:sp>
      <p:sp>
        <p:nvSpPr>
          <p:cNvPr id="27" name="Oval 178"/>
          <p:cNvSpPr>
            <a:spLocks noChangeArrowheads="1"/>
          </p:cNvSpPr>
          <p:nvPr/>
        </p:nvSpPr>
        <p:spPr bwMode="auto">
          <a:xfrm rot="10800000" flipV="1">
            <a:off x="2915816"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13,485</a:t>
            </a:r>
          </a:p>
        </p:txBody>
      </p:sp>
      <p:sp>
        <p:nvSpPr>
          <p:cNvPr id="28" name="Oval 178"/>
          <p:cNvSpPr>
            <a:spLocks noChangeArrowheads="1"/>
          </p:cNvSpPr>
          <p:nvPr/>
        </p:nvSpPr>
        <p:spPr bwMode="auto">
          <a:xfrm rot="10800000" flipV="1">
            <a:off x="3563888" y="508518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14,219</a:t>
            </a:r>
          </a:p>
        </p:txBody>
      </p:sp>
      <p:sp>
        <p:nvSpPr>
          <p:cNvPr id="29" name="Oval 178"/>
          <p:cNvSpPr>
            <a:spLocks noChangeArrowheads="1"/>
          </p:cNvSpPr>
          <p:nvPr/>
        </p:nvSpPr>
        <p:spPr bwMode="auto">
          <a:xfrm rot="10800000" flipV="1">
            <a:off x="4139952" y="530120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15,845</a:t>
            </a:r>
          </a:p>
        </p:txBody>
      </p:sp>
      <p:sp>
        <p:nvSpPr>
          <p:cNvPr id="30" name="Oval 178"/>
          <p:cNvSpPr>
            <a:spLocks noChangeArrowheads="1"/>
          </p:cNvSpPr>
          <p:nvPr/>
        </p:nvSpPr>
        <p:spPr bwMode="auto">
          <a:xfrm rot="10800000" flipV="1">
            <a:off x="4788024" y="544522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17,136</a:t>
            </a:r>
          </a:p>
        </p:txBody>
      </p:sp>
      <p:sp>
        <p:nvSpPr>
          <p:cNvPr id="31" name="Oval 178">
            <a:extLst>
              <a:ext uri="{FF2B5EF4-FFF2-40B4-BE49-F238E27FC236}">
                <a16:creationId xmlns:a16="http://schemas.microsoft.com/office/drawing/2014/main" id="{48D8BC96-65A1-4B9C-A80F-C56A05AB9741}"/>
              </a:ext>
            </a:extLst>
          </p:cNvPr>
          <p:cNvSpPr>
            <a:spLocks noChangeArrowheads="1"/>
          </p:cNvSpPr>
          <p:nvPr/>
        </p:nvSpPr>
        <p:spPr bwMode="auto">
          <a:xfrm rot="10800000" flipV="1">
            <a:off x="5436096" y="5439749"/>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7,052</a:t>
            </a:r>
            <a:endParaRPr lang="en-US" altLang="en-US" sz="900"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32</a:t>
            </a:fld>
            <a:endParaRPr lang="zh-CN" altLang="en-US" dirty="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2767940783"/>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GAIN·8</a:t>
            </a:r>
            <a:r>
              <a:rPr lang="zh-CN" altLang="en-US" sz="1600" b="1" dirty="0">
                <a:solidFill>
                  <a:srgbClr val="5F5F5F"/>
                </a:solidFill>
                <a:latin typeface="微软雅黑"/>
                <a:ea typeface="微软雅黑"/>
              </a:rPr>
              <a:t>月上海价格变化指数为</a:t>
            </a:r>
            <a:r>
              <a:rPr lang="en-US" altLang="zh-CN" sz="1600" b="1" dirty="0">
                <a:solidFill>
                  <a:srgbClr val="5F5F5F"/>
                </a:solidFill>
                <a:latin typeface="微软雅黑"/>
                <a:ea typeface="微软雅黑"/>
              </a:rPr>
              <a:t>3.04</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1.6%</a:t>
            </a:r>
            <a:r>
              <a:rPr lang="zh-CN" altLang="en-US" sz="1600" b="1" dirty="0">
                <a:solidFill>
                  <a:srgbClr val="5F5F5F"/>
                </a:solidFill>
                <a:latin typeface="微软雅黑"/>
                <a:ea typeface="微软雅黑"/>
              </a:rPr>
              <a:t>，市场均价从</a:t>
            </a:r>
            <a:r>
              <a:rPr lang="en-US" altLang="zh-CN" sz="1600" b="1" dirty="0">
                <a:solidFill>
                  <a:srgbClr val="5F5F5F"/>
                </a:solidFill>
                <a:latin typeface="微软雅黑"/>
              </a:rPr>
              <a:t>13.87</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13.65</a:t>
            </a:r>
            <a:r>
              <a:rPr lang="zh-CN" altLang="en-US" sz="1600" b="1" dirty="0">
                <a:solidFill>
                  <a:srgbClr val="5F5F5F"/>
                </a:solidFill>
                <a:latin typeface="微软雅黑"/>
                <a:ea typeface="微软雅黑"/>
              </a:rPr>
              <a:t>万</a:t>
            </a: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本月上海地区的成交价格指数出现下降，降幅为</a:t>
            </a:r>
            <a:r>
              <a:rPr lang="en-US" altLang="zh-CN" sz="1400" dirty="0">
                <a:solidFill>
                  <a:srgbClr val="474747"/>
                </a:solidFill>
                <a:latin typeface="+mn-ea"/>
                <a:ea typeface="+mn-ea"/>
              </a:rPr>
              <a:t>2,200</a:t>
            </a:r>
            <a:r>
              <a:rPr lang="zh-CN" altLang="en-US" sz="1400" dirty="0">
                <a:solidFill>
                  <a:srgbClr val="474747"/>
                </a:solidFill>
                <a:latin typeface="+mn-ea"/>
                <a:ea typeface="+mn-ea"/>
              </a:rPr>
              <a:t>元</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本月在上海地区的乘用车市场中，卡罗拉、迈腾、思域等车型的加权成交价格均有不同程度的下降，一定程度上拉低了该地区整体市场的终端成交价格</a:t>
            </a:r>
            <a:endParaRPr lang="en-US" altLang="zh-CN" sz="1400" dirty="0">
              <a:solidFill>
                <a:srgbClr val="474747"/>
              </a:solidFill>
              <a:latin typeface="+mn-ea"/>
              <a:ea typeface="+mn-ea"/>
            </a:endParaRPr>
          </a:p>
        </p:txBody>
      </p:sp>
      <p:sp>
        <p:nvSpPr>
          <p:cNvPr id="15" name="Oval 178"/>
          <p:cNvSpPr>
            <a:spLocks noChangeArrowheads="1"/>
          </p:cNvSpPr>
          <p:nvPr/>
        </p:nvSpPr>
        <p:spPr bwMode="auto">
          <a:xfrm>
            <a:off x="1835696" y="4797152"/>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13.47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8</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653136"/>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131840" y="4365104"/>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14.11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83968" y="458112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BD33E3B8-FB22-4C51-934C-A181F040527E}"/>
              </a:ext>
            </a:extLst>
          </p:cNvPr>
          <p:cNvSpPr>
            <a:spLocks noChangeArrowheads="1"/>
          </p:cNvSpPr>
          <p:nvPr/>
        </p:nvSpPr>
        <p:spPr bwMode="auto">
          <a:xfrm>
            <a:off x="5497653" y="478284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13.65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33</a:t>
            </a:fld>
            <a:endParaRPr lang="zh-CN" altLang="en-US">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2679608334"/>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GAIN·8</a:t>
            </a:r>
            <a:r>
              <a:rPr lang="zh-CN" altLang="en-US" sz="1600" b="1" dirty="0">
                <a:solidFill>
                  <a:srgbClr val="5F5F5F"/>
                </a:solidFill>
                <a:latin typeface="微软雅黑"/>
                <a:ea typeface="微软雅黑"/>
              </a:rPr>
              <a:t>月上海终端优惠指数为</a:t>
            </a:r>
            <a:r>
              <a:rPr lang="en-US" altLang="zh-CN" sz="1600" b="1" dirty="0">
                <a:solidFill>
                  <a:srgbClr val="5F5F5F"/>
                </a:solidFill>
                <a:latin typeface="微软雅黑"/>
                <a:ea typeface="微软雅黑"/>
              </a:rPr>
              <a:t>-5.14</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1.2%</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上海地区终端优惠本月继续保持小幅增加</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本月上海地区整体终端优惠小幅增加，虽然君威、</a:t>
            </a:r>
            <a:r>
              <a:rPr lang="en-US" altLang="zh-CN" sz="1400" dirty="0">
                <a:solidFill>
                  <a:srgbClr val="5F5F5F"/>
                </a:solidFill>
                <a:latin typeface="微软雅黑"/>
                <a:ea typeface="微软雅黑"/>
              </a:rPr>
              <a:t>CX-5</a:t>
            </a:r>
            <a:r>
              <a:rPr lang="zh-CN" altLang="en-US" sz="1400" dirty="0">
                <a:solidFill>
                  <a:srgbClr val="5F5F5F"/>
                </a:solidFill>
                <a:latin typeface="微软雅黑"/>
                <a:ea typeface="微软雅黑"/>
              </a:rPr>
              <a:t>等车型由于销量权重下滑而使其加权优惠下降，但其它车型仍然有不同程度的优惠增长，因此该地区整体市场终端优惠仍然出现小幅增加</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14,280</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8</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0851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16,516</a:t>
            </a:r>
          </a:p>
        </p:txBody>
      </p:sp>
      <p:sp>
        <p:nvSpPr>
          <p:cNvPr id="26" name="Oval 178"/>
          <p:cNvSpPr>
            <a:spLocks noChangeArrowheads="1"/>
          </p:cNvSpPr>
          <p:nvPr/>
        </p:nvSpPr>
        <p:spPr bwMode="auto">
          <a:xfrm rot="10800000" flipV="1">
            <a:off x="2987824" y="522920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18,406</a:t>
            </a:r>
          </a:p>
        </p:txBody>
      </p:sp>
      <p:sp>
        <p:nvSpPr>
          <p:cNvPr id="27" name="Oval 178"/>
          <p:cNvSpPr>
            <a:spLocks noChangeArrowheads="1"/>
          </p:cNvSpPr>
          <p:nvPr/>
        </p:nvSpPr>
        <p:spPr bwMode="auto">
          <a:xfrm rot="10800000" flipV="1">
            <a:off x="3563888" y="5373216"/>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19,166</a:t>
            </a:r>
          </a:p>
        </p:txBody>
      </p:sp>
      <p:sp>
        <p:nvSpPr>
          <p:cNvPr id="28" name="Oval 178"/>
          <p:cNvSpPr>
            <a:spLocks noChangeArrowheads="1"/>
          </p:cNvSpPr>
          <p:nvPr/>
        </p:nvSpPr>
        <p:spPr bwMode="auto">
          <a:xfrm rot="10800000" flipV="1">
            <a:off x="4139952" y="5517232"/>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20,564</a:t>
            </a:r>
          </a:p>
        </p:txBody>
      </p:sp>
      <p:sp>
        <p:nvSpPr>
          <p:cNvPr id="29" name="Oval 178"/>
          <p:cNvSpPr>
            <a:spLocks noChangeArrowheads="1"/>
          </p:cNvSpPr>
          <p:nvPr/>
        </p:nvSpPr>
        <p:spPr bwMode="auto">
          <a:xfrm rot="10800000" flipV="1">
            <a:off x="4788024" y="558924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21,365</a:t>
            </a:r>
          </a:p>
        </p:txBody>
      </p:sp>
      <p:sp>
        <p:nvSpPr>
          <p:cNvPr id="30" name="Oval 178">
            <a:extLst>
              <a:ext uri="{FF2B5EF4-FFF2-40B4-BE49-F238E27FC236}">
                <a16:creationId xmlns:a16="http://schemas.microsoft.com/office/drawing/2014/main" id="{16710DF8-6D9E-4321-9B02-1277EE191407}"/>
              </a:ext>
            </a:extLst>
          </p:cNvPr>
          <p:cNvSpPr>
            <a:spLocks noChangeArrowheads="1"/>
          </p:cNvSpPr>
          <p:nvPr/>
        </p:nvSpPr>
        <p:spPr bwMode="auto">
          <a:xfrm rot="10800000" flipV="1">
            <a:off x="5393373" y="5641345"/>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21,628</a:t>
            </a:r>
          </a:p>
        </p:txBody>
      </p:sp>
    </p:spTree>
    <p:extLst>
      <p:ext uri="{BB962C8B-B14F-4D97-AF65-F5344CB8AC3E}">
        <p14:creationId xmlns:p14="http://schemas.microsoft.com/office/powerpoint/2010/main" val="359922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34</a:t>
            </a:fld>
            <a:endParaRPr lang="zh-CN" altLang="en-US" dirty="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3247972235"/>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656283"/>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GAIN·8</a:t>
            </a:r>
            <a:r>
              <a:rPr lang="zh-CN" altLang="en-US" sz="1600" b="1" dirty="0">
                <a:solidFill>
                  <a:srgbClr val="5F5F5F"/>
                </a:solidFill>
                <a:latin typeface="微软雅黑"/>
                <a:ea typeface="微软雅黑"/>
              </a:rPr>
              <a:t>月北京价格变化指数为</a:t>
            </a:r>
            <a:r>
              <a:rPr lang="en-US" altLang="zh-CN" sz="1600" b="1" dirty="0">
                <a:solidFill>
                  <a:srgbClr val="5F5F5F"/>
                </a:solidFill>
                <a:latin typeface="微软雅黑"/>
                <a:ea typeface="微软雅黑"/>
              </a:rPr>
              <a:t>2.00</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2.7%</a:t>
            </a:r>
            <a:r>
              <a:rPr lang="zh-CN" altLang="en-US" sz="1600" b="1" dirty="0">
                <a:solidFill>
                  <a:srgbClr val="5F5F5F"/>
                </a:solidFill>
                <a:latin typeface="微软雅黑"/>
                <a:ea typeface="微软雅黑"/>
              </a:rPr>
              <a:t>，市场均价由</a:t>
            </a:r>
            <a:r>
              <a:rPr lang="en-US" altLang="zh-CN" sz="1600" b="1" dirty="0">
                <a:solidFill>
                  <a:srgbClr val="5F5F5F"/>
                </a:solidFill>
                <a:latin typeface="微软雅黑"/>
              </a:rPr>
              <a:t>13.79</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13.43</a:t>
            </a:r>
            <a:r>
              <a:rPr lang="zh-CN" altLang="en-US" sz="1600" b="1" dirty="0">
                <a:solidFill>
                  <a:srgbClr val="5F5F5F"/>
                </a:solidFill>
                <a:latin typeface="微软雅黑"/>
                <a:ea typeface="微软雅黑"/>
              </a:rPr>
              <a:t>万</a:t>
            </a:r>
            <a:endParaRPr lang="zh-CN" altLang="en-US" sz="1600" b="1"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本月北京地区市场整体成交价指数环比出现下降，降幅为</a:t>
            </a:r>
            <a:r>
              <a:rPr lang="en-US" altLang="zh-CN" sz="1400" dirty="0">
                <a:solidFill>
                  <a:srgbClr val="5F5F5F"/>
                </a:solidFill>
                <a:latin typeface="微软雅黑"/>
                <a:ea typeface="微软雅黑"/>
              </a:rPr>
              <a:t>3,600</a:t>
            </a:r>
            <a:r>
              <a:rPr lang="zh-CN" altLang="en-US" sz="1400" dirty="0">
                <a:solidFill>
                  <a:srgbClr val="5F5F5F"/>
                </a:solidFill>
                <a:latin typeface="微软雅黑"/>
                <a:ea typeface="微软雅黑"/>
              </a:rPr>
              <a:t>元</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北京地区同样也是受迈腾、卡罗拉等车型加权成交价格下滑的影响，使得该地区整体成交价格较上月有所下降</a:t>
            </a:r>
            <a:endParaRPr lang="en-US" altLang="zh-CN" sz="1400" dirty="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8</a:t>
            </a:r>
            <a:r>
              <a:rPr lang="zh-CN" altLang="en-US" dirty="0"/>
              <a:t>月北京</a:t>
            </a:r>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4" name="Oval 178"/>
          <p:cNvSpPr>
            <a:spLocks noChangeArrowheads="1"/>
          </p:cNvSpPr>
          <p:nvPr/>
        </p:nvSpPr>
        <p:spPr bwMode="auto">
          <a:xfrm>
            <a:off x="4283968" y="5013176"/>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5" name="Oval 178"/>
          <p:cNvSpPr>
            <a:spLocks noChangeArrowheads="1"/>
          </p:cNvSpPr>
          <p:nvPr/>
        </p:nvSpPr>
        <p:spPr bwMode="auto">
          <a:xfrm>
            <a:off x="4932040" y="4437112"/>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13.79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C3DB57C2-979E-42AF-9987-9BCE3C0254E5}"/>
              </a:ext>
            </a:extLst>
          </p:cNvPr>
          <p:cNvSpPr>
            <a:spLocks noChangeArrowheads="1"/>
          </p:cNvSpPr>
          <p:nvPr/>
        </p:nvSpPr>
        <p:spPr bwMode="auto">
          <a:xfrm>
            <a:off x="5436096" y="474306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224227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35</a:t>
            </a:fld>
            <a:endParaRPr lang="zh-CN" altLang="en-US">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1079246758"/>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chemeClr val="tx1"/>
                </a:solidFill>
                <a:latin typeface="微软雅黑"/>
                <a:ea typeface="微软雅黑"/>
              </a:rPr>
              <a:t>2017 GAIN·8</a:t>
            </a:r>
            <a:r>
              <a:rPr lang="zh-CN" altLang="en-US" sz="1600" b="1" dirty="0">
                <a:solidFill>
                  <a:schemeClr val="tx1"/>
                </a:solidFill>
                <a:latin typeface="微软雅黑"/>
                <a:ea typeface="微软雅黑"/>
              </a:rPr>
              <a:t>月北京终端优惠指数为</a:t>
            </a:r>
            <a:r>
              <a:rPr lang="en-US" altLang="zh-CN" sz="1600" b="1" dirty="0">
                <a:solidFill>
                  <a:schemeClr val="tx1"/>
                </a:solidFill>
                <a:latin typeface="微软雅黑"/>
                <a:ea typeface="微软雅黑"/>
              </a:rPr>
              <a:t>-5.16</a:t>
            </a:r>
            <a:r>
              <a:rPr lang="zh-CN" altLang="en-US" sz="1600" b="1" dirty="0">
                <a:solidFill>
                  <a:schemeClr val="tx1"/>
                </a:solidFill>
                <a:latin typeface="微软雅黑"/>
                <a:ea typeface="微软雅黑"/>
              </a:rPr>
              <a:t>，环比下降</a:t>
            </a:r>
            <a:r>
              <a:rPr lang="en-US" altLang="zh-CN" sz="1600" b="1" dirty="0">
                <a:solidFill>
                  <a:schemeClr val="tx1"/>
                </a:solidFill>
                <a:latin typeface="微软雅黑"/>
                <a:ea typeface="微软雅黑"/>
              </a:rPr>
              <a:t>3.7%</a:t>
            </a:r>
            <a:endParaRPr lang="zh-CN" altLang="en-US" sz="1600" b="1"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北京地区终端优惠幅度本月呈现增加</a:t>
            </a:r>
            <a:endParaRPr lang="en-US" altLang="zh-CN" sz="1400"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锐界、幻速</a:t>
            </a:r>
            <a:r>
              <a:rPr lang="en-US" altLang="zh-CN" sz="1400" dirty="0">
                <a:solidFill>
                  <a:schemeClr val="tx1"/>
                </a:solidFill>
                <a:latin typeface="微软雅黑"/>
                <a:ea typeface="微软雅黑"/>
              </a:rPr>
              <a:t>H3</a:t>
            </a:r>
            <a:r>
              <a:rPr lang="zh-CN" altLang="en-US" sz="1400" dirty="0">
                <a:solidFill>
                  <a:schemeClr val="tx1"/>
                </a:solidFill>
                <a:latin typeface="微软雅黑"/>
                <a:ea typeface="微软雅黑"/>
              </a:rPr>
              <a:t>等车型的加权优惠幅度增加较为明显，一定程度影响北京地区</a:t>
            </a:r>
            <a:r>
              <a:rPr lang="en-US" altLang="zh-CN" sz="1400" dirty="0">
                <a:solidFill>
                  <a:schemeClr val="tx1"/>
                </a:solidFill>
                <a:latin typeface="微软雅黑"/>
                <a:ea typeface="微软雅黑"/>
              </a:rPr>
              <a:t>8</a:t>
            </a:r>
            <a:r>
              <a:rPr lang="zh-CN" altLang="en-US" sz="1400" dirty="0">
                <a:solidFill>
                  <a:schemeClr val="tx1"/>
                </a:solidFill>
                <a:latin typeface="微软雅黑"/>
                <a:ea typeface="微软雅黑"/>
              </a:rPr>
              <a:t>月整体市场终端优惠幅度较上月有所增加</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16,759</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8</a:t>
            </a:r>
            <a:r>
              <a:rPr lang="zh-CN" altLang="en-US" dirty="0"/>
              <a:t>月北京</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30120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19,301</a:t>
            </a:r>
          </a:p>
        </p:txBody>
      </p:sp>
      <p:sp>
        <p:nvSpPr>
          <p:cNvPr id="26" name="Oval 178"/>
          <p:cNvSpPr>
            <a:spLocks noChangeArrowheads="1"/>
          </p:cNvSpPr>
          <p:nvPr/>
        </p:nvSpPr>
        <p:spPr bwMode="auto">
          <a:xfrm rot="10800000" flipV="1">
            <a:off x="2987824" y="544522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￥20,944</a:t>
            </a:r>
            <a:endParaRPr lang="en-US" altLang="en-US" sz="900" dirty="0">
              <a:solidFill>
                <a:srgbClr val="FF9933"/>
              </a:solidFill>
            </a:endParaRPr>
          </a:p>
        </p:txBody>
      </p:sp>
      <p:sp>
        <p:nvSpPr>
          <p:cNvPr id="27" name="Oval 178"/>
          <p:cNvSpPr>
            <a:spLocks noChangeArrowheads="1"/>
          </p:cNvSpPr>
          <p:nvPr/>
        </p:nvSpPr>
        <p:spPr bwMode="auto">
          <a:xfrm rot="10800000" flipV="1">
            <a:off x="3563888"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￥21,283</a:t>
            </a:r>
            <a:endParaRPr lang="en-US" altLang="en-US" sz="900" dirty="0">
              <a:solidFill>
                <a:srgbClr val="FF9933"/>
              </a:solidFill>
            </a:endParaRPr>
          </a:p>
        </p:txBody>
      </p:sp>
      <p:sp>
        <p:nvSpPr>
          <p:cNvPr id="28" name="Oval 178"/>
          <p:cNvSpPr>
            <a:spLocks noChangeArrowheads="1"/>
          </p:cNvSpPr>
          <p:nvPr/>
        </p:nvSpPr>
        <p:spPr bwMode="auto">
          <a:xfrm rot="10800000" flipV="1">
            <a:off x="4139952" y="580526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￥23,870</a:t>
            </a:r>
            <a:endParaRPr lang="en-US" altLang="en-US" sz="900" dirty="0">
              <a:solidFill>
                <a:srgbClr val="FF9933"/>
              </a:solidFill>
            </a:endParaRPr>
          </a:p>
        </p:txBody>
      </p:sp>
      <p:sp>
        <p:nvSpPr>
          <p:cNvPr id="29" name="Oval 178"/>
          <p:cNvSpPr>
            <a:spLocks noChangeArrowheads="1"/>
          </p:cNvSpPr>
          <p:nvPr/>
        </p:nvSpPr>
        <p:spPr bwMode="auto">
          <a:xfrm rot="10800000" flipV="1">
            <a:off x="4788024"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￥21,516</a:t>
            </a:r>
            <a:endParaRPr lang="en-US" altLang="en-US" sz="900" dirty="0">
              <a:solidFill>
                <a:srgbClr val="FF9933"/>
              </a:solidFill>
            </a:endParaRPr>
          </a:p>
        </p:txBody>
      </p:sp>
      <p:sp>
        <p:nvSpPr>
          <p:cNvPr id="30" name="Oval 178">
            <a:extLst>
              <a:ext uri="{FF2B5EF4-FFF2-40B4-BE49-F238E27FC236}">
                <a16:creationId xmlns:a16="http://schemas.microsoft.com/office/drawing/2014/main" id="{34B54E8F-E623-4146-B65C-862C3A7CF3AC}"/>
              </a:ext>
            </a:extLst>
          </p:cNvPr>
          <p:cNvSpPr>
            <a:spLocks noChangeArrowheads="1"/>
          </p:cNvSpPr>
          <p:nvPr/>
        </p:nvSpPr>
        <p:spPr bwMode="auto">
          <a:xfrm rot="10800000" flipV="1">
            <a:off x="5378290" y="5611439"/>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￥22,311</a:t>
            </a:r>
            <a:endParaRPr lang="en-US" altLang="en-US" sz="900" dirty="0">
              <a:solidFill>
                <a:srgbClr val="FF9933"/>
              </a:solidFill>
            </a:endParaRPr>
          </a:p>
        </p:txBody>
      </p:sp>
    </p:spTree>
    <p:extLst>
      <p:ext uri="{BB962C8B-B14F-4D97-AF65-F5344CB8AC3E}">
        <p14:creationId xmlns:p14="http://schemas.microsoft.com/office/powerpoint/2010/main" val="1563436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目前参加研究的城市为北京、上海、广州、成都、武汉等</a:t>
            </a:r>
            <a:r>
              <a:rPr lang="en-US" altLang="zh-CN" sz="1300" dirty="0">
                <a:latin typeface="+mn-ea"/>
                <a:ea typeface="+mn-ea"/>
              </a:rPr>
              <a:t>46</a:t>
            </a:r>
            <a:r>
              <a:rPr lang="zh-CN" altLang="en-US" sz="1300" dirty="0">
                <a:latin typeface="+mn-ea"/>
                <a:ea typeface="+mn-ea"/>
              </a:rPr>
              <a:t>个城市，覆盖了全国乘用车主销区域的一、二、三线城市。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a:t>2017</a:t>
            </a:r>
            <a:r>
              <a:rPr lang="zh-CN" altLang="en-US" dirty="0"/>
              <a:t>年</a:t>
            </a:r>
            <a:r>
              <a:rPr lang="en-US" altLang="zh-CN" dirty="0"/>
              <a:t>GAIN·</a:t>
            </a:r>
            <a:r>
              <a:rPr lang="zh-CN" altLang="en-US" dirty="0"/>
              <a:t>指数计算的车型为以下指定</a:t>
            </a:r>
            <a:r>
              <a:rPr lang="en-US" altLang="zh-CN" dirty="0"/>
              <a:t>226</a:t>
            </a:r>
            <a:r>
              <a:rPr lang="zh-CN" altLang="en-US" dirty="0"/>
              <a:t>个品牌的在销车型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a:solidFill>
                  <a:srgbClr val="000099"/>
                </a:solidFill>
                <a:latin typeface="+mn-lt"/>
                <a:ea typeface="华文细黑" pitchFamily="2" charset="-122"/>
              </a:rPr>
              <a:t>2016</a:t>
            </a:r>
            <a:r>
              <a:rPr lang="zh-CN" altLang="en-US" sz="1100" b="1" dirty="0">
                <a:solidFill>
                  <a:srgbClr val="000099"/>
                </a:solidFill>
                <a:latin typeface="+mn-lt"/>
                <a:ea typeface="华文细黑" pitchFamily="2" charset="-122"/>
              </a:rPr>
              <a:t>年各级别总销量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26" name="表格 25"/>
          <p:cNvGraphicFramePr>
            <a:graphicFrameLocks noGrp="1"/>
          </p:cNvGraphicFramePr>
          <p:nvPr>
            <p:extLst>
              <p:ext uri="{D42A27DB-BD31-4B8C-83A1-F6EECF244321}">
                <p14:modId xmlns:p14="http://schemas.microsoft.com/office/powerpoint/2010/main" val="932251328"/>
              </p:ext>
            </p:extLst>
          </p:nvPr>
        </p:nvGraphicFramePr>
        <p:xfrm>
          <a:off x="323528" y="2539534"/>
          <a:ext cx="6823674" cy="3779070"/>
        </p:xfrm>
        <a:graphic>
          <a:graphicData uri="http://schemas.openxmlformats.org/drawingml/2006/table">
            <a:tbl>
              <a:tblPr/>
              <a:tblGrid>
                <a:gridCol w="524898">
                  <a:extLst>
                    <a:ext uri="{9D8B030D-6E8A-4147-A177-3AD203B41FA5}">
                      <a16:colId xmlns:a16="http://schemas.microsoft.com/office/drawing/2014/main" val="20000"/>
                    </a:ext>
                  </a:extLst>
                </a:gridCol>
                <a:gridCol w="524898">
                  <a:extLst>
                    <a:ext uri="{9D8B030D-6E8A-4147-A177-3AD203B41FA5}">
                      <a16:colId xmlns:a16="http://schemas.microsoft.com/office/drawing/2014/main" val="20001"/>
                    </a:ext>
                  </a:extLst>
                </a:gridCol>
                <a:gridCol w="524898">
                  <a:extLst>
                    <a:ext uri="{9D8B030D-6E8A-4147-A177-3AD203B41FA5}">
                      <a16:colId xmlns:a16="http://schemas.microsoft.com/office/drawing/2014/main" val="20002"/>
                    </a:ext>
                  </a:extLst>
                </a:gridCol>
                <a:gridCol w="524898">
                  <a:extLst>
                    <a:ext uri="{9D8B030D-6E8A-4147-A177-3AD203B41FA5}">
                      <a16:colId xmlns:a16="http://schemas.microsoft.com/office/drawing/2014/main" val="20003"/>
                    </a:ext>
                  </a:extLst>
                </a:gridCol>
                <a:gridCol w="524898">
                  <a:extLst>
                    <a:ext uri="{9D8B030D-6E8A-4147-A177-3AD203B41FA5}">
                      <a16:colId xmlns:a16="http://schemas.microsoft.com/office/drawing/2014/main" val="20004"/>
                    </a:ext>
                  </a:extLst>
                </a:gridCol>
                <a:gridCol w="524898">
                  <a:extLst>
                    <a:ext uri="{9D8B030D-6E8A-4147-A177-3AD203B41FA5}">
                      <a16:colId xmlns:a16="http://schemas.microsoft.com/office/drawing/2014/main" val="20005"/>
                    </a:ext>
                  </a:extLst>
                </a:gridCol>
                <a:gridCol w="524898">
                  <a:extLst>
                    <a:ext uri="{9D8B030D-6E8A-4147-A177-3AD203B41FA5}">
                      <a16:colId xmlns:a16="http://schemas.microsoft.com/office/drawing/2014/main" val="20006"/>
                    </a:ext>
                  </a:extLst>
                </a:gridCol>
                <a:gridCol w="524898">
                  <a:extLst>
                    <a:ext uri="{9D8B030D-6E8A-4147-A177-3AD203B41FA5}">
                      <a16:colId xmlns:a16="http://schemas.microsoft.com/office/drawing/2014/main" val="20007"/>
                    </a:ext>
                  </a:extLst>
                </a:gridCol>
                <a:gridCol w="524898">
                  <a:extLst>
                    <a:ext uri="{9D8B030D-6E8A-4147-A177-3AD203B41FA5}">
                      <a16:colId xmlns:a16="http://schemas.microsoft.com/office/drawing/2014/main" val="20008"/>
                    </a:ext>
                  </a:extLst>
                </a:gridCol>
                <a:gridCol w="524898">
                  <a:extLst>
                    <a:ext uri="{9D8B030D-6E8A-4147-A177-3AD203B41FA5}">
                      <a16:colId xmlns:a16="http://schemas.microsoft.com/office/drawing/2014/main" val="20009"/>
                    </a:ext>
                  </a:extLst>
                </a:gridCol>
                <a:gridCol w="524898">
                  <a:extLst>
                    <a:ext uri="{9D8B030D-6E8A-4147-A177-3AD203B41FA5}">
                      <a16:colId xmlns:a16="http://schemas.microsoft.com/office/drawing/2014/main" val="20010"/>
                    </a:ext>
                  </a:extLst>
                </a:gridCol>
                <a:gridCol w="524898">
                  <a:extLst>
                    <a:ext uri="{9D8B030D-6E8A-4147-A177-3AD203B41FA5}">
                      <a16:colId xmlns:a16="http://schemas.microsoft.com/office/drawing/2014/main" val="20011"/>
                    </a:ext>
                  </a:extLst>
                </a:gridCol>
                <a:gridCol w="524898">
                  <a:extLst>
                    <a:ext uri="{9D8B030D-6E8A-4147-A177-3AD203B41FA5}">
                      <a16:colId xmlns:a16="http://schemas.microsoft.com/office/drawing/2014/main" val="20012"/>
                    </a:ext>
                  </a:extLst>
                </a:gridCol>
              </a:tblGrid>
              <a:tr h="152705">
                <a:tc>
                  <a:txBody>
                    <a:bodyPr/>
                    <a:lstStyle/>
                    <a:p>
                      <a:pPr algn="ctr" rtl="0" fontAlgn="ctr"/>
                      <a:r>
                        <a:rPr lang="en-US" sz="6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5069">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瑞风</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1"/>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奔奔</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系</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中华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景逸</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森雅</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2"/>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启悦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优</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SR9</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3"/>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北斗星</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飞度 </a:t>
                      </a:r>
                      <a:r>
                        <a:rPr lang="en-US" sz="600" b="0" i="0" u="none" strike="noStrike" dirty="0">
                          <a:solidFill>
                            <a:schemeClr val="tx1">
                              <a:lumMod val="50000"/>
                            </a:schemeClr>
                          </a:solidFill>
                          <a:effectLst/>
                          <a:latin typeface="Arial" panose="020B0604020202020204" pitchFamily="34" charset="0"/>
                          <a:ea typeface="宋体" panose="02010600030101010101" pitchFamily="2" charset="-122"/>
                        </a:rPr>
                        <a:t>HB</a:t>
                      </a:r>
                      <a:endParaRPr lang="en-US" sz="600" b="0" i="0" u="none" strike="noStrike" dirty="0">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蔚领</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3</a:t>
                      </a: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系</a:t>
                      </a:r>
                      <a:r>
                        <a:rPr lang="en-US" sz="600" b="0" i="0" u="none" strike="noStrike">
                          <a:solidFill>
                            <a:schemeClr val="tx1">
                              <a:lumMod val="50000"/>
                            </a:schemeClr>
                          </a:solidFill>
                          <a:effectLst/>
                          <a:latin typeface="Arial" panose="020B0604020202020204" pitchFamily="34" charset="0"/>
                          <a:ea typeface="宋体" panose="02010600030101010101" pitchFamily="2"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迈威</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4"/>
                  </a:ext>
                </a:extLst>
              </a:tr>
              <a:tr h="137434">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艾瑞泽</a:t>
                      </a: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7</a:t>
                      </a: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a:t>
                      </a: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级</a:t>
                      </a:r>
                      <a:endPar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途安</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5"/>
                  </a:ext>
                </a:extLst>
              </a:tr>
              <a:tr h="137434">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爱丽舍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H1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4008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6"/>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荣威 </a:t>
                      </a:r>
                      <a:r>
                        <a:rPr lang="en-US" altLang="zh-CN"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XFL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XT5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7"/>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A3 Sportback</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奔腾</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GLC</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维特拉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8"/>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奔腾</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C4</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马自达</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菱智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元</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9"/>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瑞风</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自由侠</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0"/>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瑞纳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标致 </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GLA</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1"/>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赛欧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缤智</a:t>
                      </a:r>
                      <a:endParaRPr lang="en-US" sz="600" b="0" i="0" u="none" strike="noStrike" dirty="0">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凯翼</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2"/>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天语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标致 </a:t>
                      </a: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408</a:t>
                      </a: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艾瑞泽</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3"/>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长城</a:t>
                      </a: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C30</a:t>
                      </a:r>
                      <a:endParaRPr 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4"/>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锐志</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S3L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H2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5"/>
                  </a:ext>
                </a:extLst>
              </a:tr>
              <a:tr h="173601">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悦翔</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H6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运动版 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6"/>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福克斯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海马</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H7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7"/>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福克斯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索纳塔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风行</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8"/>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9"/>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标致 </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中华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0"/>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海马</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1"/>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花冠</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EX</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大迈</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2"/>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3"/>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绅宝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远景</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4"/>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驭胜</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5"/>
                  </a:ext>
                </a:extLst>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97630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370"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8</a:t>
            </a:r>
            <a:r>
              <a:rPr lang="zh-CN" altLang="en-US" dirty="0"/>
              <a:t>月</a:t>
            </a:r>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730540987"/>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2017</a:t>
            </a:r>
            <a:r>
              <a:rPr lang="zh-CN" altLang="en-US" sz="1600" b="1" dirty="0">
                <a:latin typeface="+mn-ea"/>
                <a:ea typeface="+mn-ea"/>
              </a:rPr>
              <a:t>年</a:t>
            </a:r>
            <a:r>
              <a:rPr lang="en-US" altLang="zh-CN" sz="1600" b="1" dirty="0">
                <a:latin typeface="+mn-ea"/>
                <a:ea typeface="+mn-ea"/>
              </a:rPr>
              <a:t>GAIN·8</a:t>
            </a:r>
            <a:r>
              <a:rPr lang="zh-CN" altLang="en-US" sz="1600" b="1" dirty="0">
                <a:latin typeface="+mn-ea"/>
                <a:ea typeface="+mn-ea"/>
              </a:rPr>
              <a:t>月整体价格变化指数为</a:t>
            </a:r>
            <a:r>
              <a:rPr lang="en-US" altLang="zh-CN" sz="1600" b="1" dirty="0">
                <a:latin typeface="+mn-ea"/>
                <a:ea typeface="+mn-ea"/>
              </a:rPr>
              <a:t>4.74</a:t>
            </a:r>
            <a:r>
              <a:rPr lang="zh-CN" altLang="en-US" sz="1600" b="1" dirty="0">
                <a:latin typeface="+mn-ea"/>
                <a:ea typeface="+mn-ea"/>
              </a:rPr>
              <a:t>，环比下降</a:t>
            </a:r>
            <a:r>
              <a:rPr lang="en-US" altLang="zh-CN" sz="1600" b="1" dirty="0">
                <a:latin typeface="+mn-ea"/>
                <a:ea typeface="+mn-ea"/>
              </a:rPr>
              <a:t>0.6%</a:t>
            </a:r>
            <a:r>
              <a:rPr lang="zh-CN" altLang="en-US" sz="1600" b="1" dirty="0">
                <a:latin typeface="+mn-ea"/>
                <a:ea typeface="+mn-ea"/>
              </a:rPr>
              <a:t>，市场均价从</a:t>
            </a:r>
            <a:r>
              <a:rPr lang="en-US" altLang="zh-CN" sz="1600" b="1" dirty="0">
                <a:latin typeface="+mn-ea"/>
                <a:ea typeface="+mn-ea"/>
              </a:rPr>
              <a:t>13.95</a:t>
            </a:r>
            <a:r>
              <a:rPr lang="zh-CN" altLang="en-US" sz="1600" b="1" dirty="0">
                <a:latin typeface="+mn-ea"/>
                <a:ea typeface="+mn-ea"/>
              </a:rPr>
              <a:t>万下降至</a:t>
            </a:r>
            <a:r>
              <a:rPr lang="en-US" altLang="zh-CN" sz="1600" b="1" dirty="0">
                <a:latin typeface="+mn-ea"/>
                <a:ea typeface="+mn-ea"/>
              </a:rPr>
              <a:t>13.86</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latin typeface="+mn-ea"/>
                <a:ea typeface="+mn-ea"/>
              </a:rPr>
              <a:t>本月整体乘用车市场成交价格指数出现小幅下降，降幅为</a:t>
            </a:r>
            <a:r>
              <a:rPr lang="en-US" altLang="zh-CN" sz="1400" dirty="0">
                <a:latin typeface="+mn-ea"/>
                <a:ea typeface="+mn-ea"/>
              </a:rPr>
              <a:t>900</a:t>
            </a:r>
            <a:r>
              <a:rPr lang="zh-CN" altLang="en-US" sz="1400" dirty="0">
                <a:latin typeface="+mn-ea"/>
                <a:ea typeface="+mn-ea"/>
              </a:rPr>
              <a:t>元</a:t>
            </a:r>
            <a:endParaRPr lang="en-US" altLang="zh-CN" sz="1400" dirty="0">
              <a:latin typeface="+mn-ea"/>
              <a:ea typeface="+mn-ea"/>
            </a:endParaRPr>
          </a:p>
          <a:p>
            <a:pPr algn="l" eaLnBrk="1" hangingPunct="1">
              <a:lnSpc>
                <a:spcPts val="2000"/>
              </a:lnSpc>
              <a:spcAft>
                <a:spcPts val="600"/>
              </a:spcAft>
              <a:buFont typeface="Wingdings" pitchFamily="2" charset="2"/>
              <a:buChar char="Ø"/>
            </a:pPr>
            <a:r>
              <a:rPr lang="zh-CN" altLang="en-US" sz="1400" dirty="0">
                <a:latin typeface="+mn-ea"/>
                <a:ea typeface="+mn-ea"/>
              </a:rPr>
              <a:t>本月各级别细分市场中，均价环比出现上升的是</a:t>
            </a:r>
            <a:r>
              <a:rPr lang="en-US" altLang="zh-CN" sz="1400" dirty="0">
                <a:latin typeface="+mn-ea"/>
                <a:ea typeface="+mn-ea"/>
              </a:rPr>
              <a:t>B</a:t>
            </a:r>
            <a:r>
              <a:rPr lang="zh-CN" altLang="en-US" sz="1400" dirty="0">
                <a:latin typeface="+mn-ea"/>
                <a:ea typeface="+mn-ea"/>
              </a:rPr>
              <a:t>级和</a:t>
            </a:r>
            <a:r>
              <a:rPr lang="en-US" altLang="zh-CN" sz="1400" dirty="0">
                <a:latin typeface="+mn-ea"/>
                <a:ea typeface="+mn-ea"/>
              </a:rPr>
              <a:t>MPV</a:t>
            </a:r>
            <a:r>
              <a:rPr lang="zh-CN" altLang="en-US" sz="1400" dirty="0">
                <a:latin typeface="+mn-ea"/>
                <a:ea typeface="+mn-ea"/>
              </a:rPr>
              <a:t>市场，而</a:t>
            </a:r>
            <a:r>
              <a:rPr lang="en-US" altLang="zh-CN" sz="1400" dirty="0">
                <a:latin typeface="+mn-ea"/>
                <a:ea typeface="+mn-ea"/>
              </a:rPr>
              <a:t>A00</a:t>
            </a:r>
            <a:r>
              <a:rPr lang="zh-CN" altLang="en-US" sz="1400" dirty="0">
                <a:latin typeface="+mn-ea"/>
                <a:ea typeface="+mn-ea"/>
              </a:rPr>
              <a:t>级、</a:t>
            </a:r>
            <a:r>
              <a:rPr lang="en-US" altLang="zh-CN" sz="1400" dirty="0">
                <a:latin typeface="+mn-ea"/>
                <a:ea typeface="+mn-ea"/>
              </a:rPr>
              <a:t>A</a:t>
            </a:r>
            <a:r>
              <a:rPr lang="zh-CN" altLang="en-US" sz="1400" dirty="0">
                <a:latin typeface="+mn-ea"/>
                <a:ea typeface="+mn-ea"/>
              </a:rPr>
              <a:t>级、</a:t>
            </a:r>
            <a:r>
              <a:rPr lang="en-US" altLang="zh-CN" sz="1400" dirty="0">
                <a:latin typeface="+mn-ea"/>
                <a:ea typeface="+mn-ea"/>
              </a:rPr>
              <a:t>C</a:t>
            </a:r>
            <a:r>
              <a:rPr lang="zh-CN" altLang="en-US" sz="1400" dirty="0">
                <a:latin typeface="+mn-ea"/>
                <a:ea typeface="+mn-ea"/>
              </a:rPr>
              <a:t>级以及</a:t>
            </a:r>
            <a:r>
              <a:rPr lang="en-US" altLang="zh-CN" sz="1400" dirty="0">
                <a:latin typeface="+mn-ea"/>
                <a:ea typeface="+mn-ea"/>
              </a:rPr>
              <a:t>SUV</a:t>
            </a:r>
            <a:r>
              <a:rPr lang="zh-CN" altLang="en-US" sz="1400" dirty="0">
                <a:latin typeface="+mn-ea"/>
                <a:ea typeface="+mn-ea"/>
              </a:rPr>
              <a:t>市场均价环比下降，</a:t>
            </a:r>
            <a:r>
              <a:rPr lang="en-US" altLang="zh-CN" sz="1400" dirty="0">
                <a:latin typeface="+mn-ea"/>
                <a:ea typeface="+mn-ea"/>
              </a:rPr>
              <a:t>A0</a:t>
            </a:r>
            <a:r>
              <a:rPr lang="zh-CN" altLang="en-US" sz="1400" dirty="0">
                <a:latin typeface="+mn-ea"/>
                <a:ea typeface="+mn-ea"/>
              </a:rPr>
              <a:t>级与上月基本保持一致</a:t>
            </a: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40623</TotalTime>
  <Words>4504</Words>
  <Application>Microsoft Office PowerPoint</Application>
  <PresentationFormat>全屏显示(4:3)</PresentationFormat>
  <Paragraphs>1149</Paragraphs>
  <Slides>36</Slides>
  <Notes>15</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36</vt:i4>
      </vt:variant>
    </vt:vector>
  </HeadingPairs>
  <TitlesOfParts>
    <vt:vector size="50"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RYAN</cp:lastModifiedBy>
  <cp:revision>4369</cp:revision>
  <cp:lastPrinted>2015-01-04T13:47:55Z</cp:lastPrinted>
  <dcterms:created xsi:type="dcterms:W3CDTF">2010-12-01T03:37:10Z</dcterms:created>
  <dcterms:modified xsi:type="dcterms:W3CDTF">2017-10-12T08:12:53Z</dcterms:modified>
</cp:coreProperties>
</file>