
<file path=[Content_Types].xml><?xml version="1.0" encoding="utf-8"?>
<Types xmlns="http://schemas.openxmlformats.org/package/2006/content-types">
  <Override PartName="/ppt/notesSlides/notesSlide2.xml" ContentType="application/vnd.openxmlformats-officedocument.presentationml.notesSlide+xml"/>
  <Override PartName="/ppt/diagrams/drawing2.xml" ContentType="application/vnd.ms-office.drawingml.diagramDrawing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theme/themeOverride5.xml" ContentType="application/vnd.openxmlformats-officedocument.themeOverride+xml"/>
  <Override PartName="/ppt/drawings/drawing2.xml" ContentType="application/vnd.openxmlformats-officedocument.drawingml.chartshapes+xml"/>
  <Override PartName="/ppt/diagrams/quickStyle2.xml" ContentType="application/vnd.openxmlformats-officedocument.drawingml.diagramStyl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charts/chart17.xml" ContentType="application/vnd.openxmlformats-officedocument.drawingml.chart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theme/themeOverride1.xml" ContentType="application/vnd.openxmlformats-officedocument.themeOverride+xml"/>
  <Override PartName="/ppt/charts/chart13.xml" ContentType="application/vnd.openxmlformats-officedocument.drawingml.char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harts/chart9.xml" ContentType="application/vnd.openxmlformats-officedocument.drawingml.chart+xml"/>
  <Override PartName="/ppt/charts/chart11.xml" ContentType="application/vnd.openxmlformats-officedocument.drawingml.chart+xml"/>
  <Override PartName="/ppt/diagrams/layout5.xml" ContentType="application/vnd.openxmlformats-officedocument.drawingml.diagramLayout+xml"/>
  <Override PartName="/docProps/custom.xml" ContentType="application/vnd.openxmlformats-officedocument.custom-properties+xml"/>
  <Override PartName="/ppt/charts/chart7.xml" ContentType="application/vnd.openxmlformats-officedocument.drawingml.char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5.xml" ContentType="application/vnd.openxmlformats-officedocument.drawingml.char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notesSlides/notesSlide5.xml" ContentType="application/vnd.openxmlformats-officedocument.presentationml.notesSlide+xml"/>
  <Override PartName="/ppt/diagrams/colors4.xml" ContentType="application/vnd.openxmlformats-officedocument.drawingml.diagramColors+xml"/>
  <Override PartName="/ppt/diagrams/drawing5.xml" ContentType="application/vnd.ms-office.drawingml.diagramDrawing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drawings/drawing3.xml" ContentType="application/vnd.openxmlformats-officedocument.drawingml.chartshapes+xml"/>
  <Override PartName="/ppt/theme/themeOverride8.xml" ContentType="application/vnd.openxmlformats-officedocument.themeOverride+xml"/>
  <Override PartName="/ppt/theme/themeOverride11.xml" ContentType="application/vnd.openxmlformats-officedocument.themeOverride+xml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diagrams/quickStyle5.xml" ContentType="application/vnd.openxmlformats-officedocument.drawingml.diagramStyl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rawings/drawing1.xml" ContentType="application/vnd.openxmlformats-officedocument.drawingml.chartshapes+xml"/>
  <Override PartName="/ppt/theme/themeOverride6.xml" ContentType="application/vnd.openxmlformats-officedocument.themeOverride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charts/chart18.xml" ContentType="application/vnd.openxmlformats-officedocument.drawingml.char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theme/themeOverride4.xml" ContentType="application/vnd.openxmlformats-officedocument.themeOverride+xml"/>
  <Default Extension="emf" ContentType="image/x-emf"/>
  <Override PartName="/ppt/diagrams/quickStyle1.xml" ContentType="application/vnd.openxmlformats-officedocument.drawingml.diagramStyle+xml"/>
  <Override PartName="/ppt/charts/chart16.xml" ContentType="application/vnd.openxmlformats-officedocument.drawingml.char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theme/themeOverride2.xml" ContentType="application/vnd.openxmlformats-officedocument.themeOverride+xml"/>
  <Override PartName="/ppt/charts/chart14.xml" ContentType="application/vnd.openxmlformats-officedocument.drawingml.char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charts/chart8.xml" ContentType="application/vnd.openxmlformats-officedocument.drawingml.chart+xml"/>
  <Override PartName="/ppt/charts/chart12.xml" ContentType="application/vnd.openxmlformats-officedocument.drawingml.chart+xml"/>
  <Override PartName="/ppt/diagrams/layout4.xml" ContentType="application/vnd.openxmlformats-officedocument.drawingml.diagramLayout+xml"/>
  <Override PartName="/ppt/slideLayouts/slideLayout10.xml" ContentType="application/vnd.openxmlformats-officedocument.presentationml.slideLayout+xml"/>
  <Default Extension="gif" ContentType="image/gif"/>
  <Override PartName="/ppt/charts/chart6.xml" ContentType="application/vnd.openxmlformats-officedocument.drawingml.chart+xml"/>
  <Override PartName="/ppt/charts/chart10.xml" ContentType="application/vnd.openxmlformats-officedocument.drawingml.chart+xml"/>
  <Override PartName="/ppt/diagrams/layout2.xml" ContentType="application/vnd.openxmlformats-officedocument.drawingml.diagramLayout+xml"/>
  <Override PartName="/ppt/diagrams/data5.xml" ContentType="application/vnd.openxmlformats-officedocument.drawingml.diagramData+xml"/>
  <Override PartName="/ppt/charts/chart4.xml" ContentType="application/vnd.openxmlformats-officedocument.drawingml.chart+xml"/>
  <Override PartName="/ppt/notesSlides/notesSlide6.xml" ContentType="application/vnd.openxmlformats-officedocument.presentationml.notesSlide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slides/slide8.xml" ContentType="application/vnd.openxmlformats-officedocument.presentationml.slide+xml"/>
  <Override PartName="/ppt/charts/chart2.xml" ContentType="application/vnd.openxmlformats-officedocument.drawingml.chart+xml"/>
  <Override PartName="/ppt/notesSlides/notesSlide4.xml" ContentType="application/vnd.openxmlformats-officedocument.presentationml.notesSlide+xml"/>
  <Override PartName="/ppt/theme/themeOverride9.xml" ContentType="application/vnd.openxmlformats-officedocument.themeOverride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theme/themeOverride7.xml" ContentType="application/vnd.openxmlformats-officedocument.themeOverride+xml"/>
  <Override PartName="/ppt/drawings/drawing4.xml" ContentType="application/vnd.openxmlformats-officedocument.drawingml.chartshapes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theme/themeOverride10.xml" ContentType="application/vnd.openxmlformats-officedocument.themeOverride+xml"/>
  <Override PartName="/ppt/charts/chart19.xml" ContentType="application/vnd.openxmlformats-officedocument.drawingml.char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Override3.xml" ContentType="application/vnd.openxmlformats-officedocument.themeOverride+xml"/>
  <Default Extension="rels" ContentType="application/vnd.openxmlformats-package.relationships+xml"/>
  <Override PartName="/ppt/charts/chart15.xml" ContentType="application/vnd.openxmlformats-officedocument.drawingml.char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sldIdLst>
    <p:sldId id="256" r:id="rId2"/>
    <p:sldId id="282" r:id="rId3"/>
    <p:sldId id="302" r:id="rId4"/>
    <p:sldId id="329" r:id="rId5"/>
    <p:sldId id="361" r:id="rId6"/>
    <p:sldId id="284" r:id="rId7"/>
    <p:sldId id="362" r:id="rId8"/>
    <p:sldId id="346" r:id="rId9"/>
    <p:sldId id="342" r:id="rId10"/>
    <p:sldId id="372" r:id="rId11"/>
    <p:sldId id="367" r:id="rId12"/>
    <p:sldId id="368" r:id="rId13"/>
    <p:sldId id="369" r:id="rId14"/>
    <p:sldId id="370" r:id="rId15"/>
    <p:sldId id="375" r:id="rId16"/>
    <p:sldId id="373" r:id="rId17"/>
    <p:sldId id="357" r:id="rId18"/>
    <p:sldId id="358" r:id="rId19"/>
    <p:sldId id="359" r:id="rId20"/>
    <p:sldId id="360" r:id="rId21"/>
    <p:sldId id="264" r:id="rId2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3680" userDrawn="1">
          <p15:clr>
            <a:srgbClr val="A4A3A4"/>
          </p15:clr>
        </p15:guide>
        <p15:guide id="2" pos="2880">
          <p15:clr>
            <a:srgbClr val="A4A3A4"/>
          </p15:clr>
        </p15:guide>
        <p15:guide id="3" pos="1732">
          <p15:clr>
            <a:srgbClr val="A4A3A4"/>
          </p15:clr>
        </p15:guide>
        <p15:guide id="4" pos="4027">
          <p15:clr>
            <a:srgbClr val="A4A3A4"/>
          </p15:clr>
        </p15:guide>
        <p15:guide id="5" orient="horz" pos="2251" userDrawn="1">
          <p15:clr>
            <a:srgbClr val="A4A3A4"/>
          </p15:clr>
        </p15:guide>
        <p15:guide id="6" orient="horz" pos="2478" userDrawn="1">
          <p15:clr>
            <a:srgbClr val="A4A3A4"/>
          </p15:clr>
        </p15:guide>
        <p15:guide id="7" orient="horz" pos="411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DD7EE"/>
    <a:srgbClr val="FFC000"/>
    <a:srgbClr val="70AD47"/>
    <a:srgbClr val="ED7D31"/>
    <a:srgbClr val="5B9BD5"/>
    <a:srgbClr val="44546A"/>
    <a:srgbClr val="9BBB59"/>
    <a:srgbClr val="ED9131"/>
    <a:srgbClr val="4E26F8"/>
    <a:srgbClr val="8064A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209" autoAdjust="0"/>
    <p:restoredTop sz="91280" autoAdjust="0"/>
  </p:normalViewPr>
  <p:slideViewPr>
    <p:cSldViewPr snapToGrid="0" showGuides="1">
      <p:cViewPr varScale="1">
        <p:scale>
          <a:sx n="67" d="100"/>
          <a:sy n="67" d="100"/>
        </p:scale>
        <p:origin x="-1416" y="-96"/>
      </p:cViewPr>
      <p:guideLst>
        <p:guide orient="horz" pos="3680"/>
        <p:guide orient="horz" pos="2251"/>
        <p:guide orient="horz" pos="2478"/>
        <p:guide orient="horz" pos="4110"/>
        <p:guide pos="2880"/>
        <p:guide pos="1732"/>
        <p:guide pos="402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___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___10.xlsx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4.xml"/><Relationship Id="rId2" Type="http://schemas.openxmlformats.org/officeDocument/2006/relationships/package" Target="../embeddings/Microsoft_Office_Excel____11.xlsx"/><Relationship Id="rId1" Type="http://schemas.openxmlformats.org/officeDocument/2006/relationships/themeOverride" Target="../theme/themeOverride8.xml"/></Relationships>
</file>

<file path=ppt/charts/_rels/chart1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Office_Excel____12.xlsx"/><Relationship Id="rId1" Type="http://schemas.openxmlformats.org/officeDocument/2006/relationships/themeOverride" Target="../theme/themeOverride9.xml"/></Relationships>
</file>

<file path=ppt/charts/_rels/chart1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Office_Excel____13.xlsx"/><Relationship Id="rId1" Type="http://schemas.openxmlformats.org/officeDocument/2006/relationships/themeOverride" Target="../theme/themeOverride10.xml"/></Relationships>
</file>

<file path=ppt/charts/_rels/chart14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Office_Excel____14.xlsx"/><Relationship Id="rId1" Type="http://schemas.openxmlformats.org/officeDocument/2006/relationships/themeOverride" Target="../theme/themeOverride11.xml"/></Relationships>
</file>

<file path=ppt/charts/_rels/chart1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___15.xlsx"/></Relationships>
</file>

<file path=ppt/charts/_rels/chart1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___16.xlsx"/></Relationships>
</file>

<file path=ppt/charts/_rels/chart1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___17.xlsx"/></Relationships>
</file>

<file path=ppt/charts/_rels/chart1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___18.xlsx"/></Relationships>
</file>

<file path=ppt/charts/_rels/chart1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___19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___2.xlsx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1.xml"/><Relationship Id="rId2" Type="http://schemas.openxmlformats.org/officeDocument/2006/relationships/package" Target="../embeddings/Microsoft_Office_Excel____3.xlsx"/><Relationship Id="rId1" Type="http://schemas.openxmlformats.org/officeDocument/2006/relationships/themeOverride" Target="../theme/themeOverride1.xm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Office_Excel____4.xlsx"/><Relationship Id="rId1" Type="http://schemas.openxmlformats.org/officeDocument/2006/relationships/themeOverride" Target="../theme/themeOverride2.xml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Office_Excel____5.xlsx"/><Relationship Id="rId1" Type="http://schemas.openxmlformats.org/officeDocument/2006/relationships/themeOverride" Target="../theme/themeOverride3.xml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Office_Excel____6.xlsx"/><Relationship Id="rId1" Type="http://schemas.openxmlformats.org/officeDocument/2006/relationships/themeOverride" Target="../theme/themeOverride4.xml"/></Relationships>
</file>

<file path=ppt/charts/_rels/chart7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Office_Excel____7.xlsx"/><Relationship Id="rId1" Type="http://schemas.openxmlformats.org/officeDocument/2006/relationships/themeOverride" Target="../theme/themeOverride5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2.xml"/><Relationship Id="rId2" Type="http://schemas.openxmlformats.org/officeDocument/2006/relationships/package" Target="../embeddings/Microsoft_Office_Excel____8.xlsx"/><Relationship Id="rId1" Type="http://schemas.openxmlformats.org/officeDocument/2006/relationships/themeOverride" Target="../theme/themeOverride6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3.xml"/><Relationship Id="rId2" Type="http://schemas.openxmlformats.org/officeDocument/2006/relationships/package" Target="../embeddings/Microsoft_Office_Excel____9.xlsx"/><Relationship Id="rId1" Type="http://schemas.openxmlformats.org/officeDocument/2006/relationships/themeOverride" Target="../theme/themeOverride7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title>
      <c:tx>
        <c:rich>
          <a:bodyPr rot="0" spcFirstLastPara="1" vertOverflow="ellipsis" vert="horz" wrap="square" anchor="ctr" anchorCtr="1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lang="zh-CN" sz="1400" b="0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1400" b="0" i="0" u="none" strike="noStrike" kern="1200" spc="0" baseline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2017</a:t>
            </a:r>
            <a:r>
              <a:rPr lang="zh-CN" altLang="zh-CN" sz="1400" b="0" i="0" u="none" strike="noStrike" kern="1200" spc="0" baseline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</a:t>
            </a:r>
            <a:r>
              <a:rPr lang="en-US" altLang="zh-CN" sz="1400" b="0" i="0" u="none" strike="noStrike" kern="1200" spc="0" baseline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9</a:t>
            </a:r>
            <a:r>
              <a:rPr lang="zh-CN" altLang="en-US" sz="1400" b="0" i="0" u="none" strike="noStrike" kern="1200" spc="0" baseline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</a:t>
            </a:r>
            <a:r>
              <a:rPr lang="zh-CN" altLang="zh-CN" sz="1400" b="0" i="0" u="none" strike="noStrike" kern="1200" spc="0" baseline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二手车交易量</a:t>
            </a:r>
            <a:r>
              <a:rPr lang="zh-CN" altLang="en-US" sz="1400" b="0" i="0" u="none" strike="noStrike" kern="1200" spc="0" baseline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环</a:t>
            </a:r>
            <a:r>
              <a:rPr lang="zh-CN" altLang="zh-CN" sz="1400" b="0" i="0" u="none" strike="noStrike" kern="1200" spc="0" baseline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比变化图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c:rich>
      </c:tx>
      <c:layout>
        <c:manualLayout>
          <c:xMode val="edge"/>
          <c:yMode val="edge"/>
          <c:x val="0.20129660563192373"/>
          <c:y val="3.9143032648063167E-3"/>
        </c:manualLayout>
      </c:layout>
      <c:spPr>
        <a:noFill/>
        <a:ln>
          <a:noFill/>
        </a:ln>
        <a:effectLst/>
      </c:spPr>
    </c:title>
    <c:plotArea>
      <c:layout>
        <c:manualLayout>
          <c:layoutTarget val="inner"/>
          <c:xMode val="edge"/>
          <c:yMode val="edge"/>
          <c:x val="0.13537505548157991"/>
          <c:y val="0.223350694444444"/>
          <c:w val="0.75810031069685047"/>
          <c:h val="0.60419195647419632"/>
        </c:manualLayout>
      </c:layout>
      <c:barChart>
        <c:barDir val="col"/>
        <c:grouping val="clustered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dLbls>
            <c:dLbl>
              <c:idx val="0"/>
              <c:layout>
                <c:manualLayout>
                  <c:x val="2.7508087811014691E-3"/>
                  <c:y val="-1.3234968227877791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/>
                <a:lstStyle/>
                <a:p>
                  <a:pPr>
                    <a:defRPr lang="zh-CN" sz="1200" b="0" i="0" u="none" strike="noStrike" kern="1200" baseline="0">
                      <a:solidFill>
                        <a:schemeClr val="tx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outEnd"/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8.2524263433044059E-3"/>
                  <c:y val="-4.2265228874243327E-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/>
                <a:lstStyle/>
                <a:p>
                  <a:pPr>
                    <a:defRPr lang="zh-CN" sz="1200" b="0" i="0" u="none" strike="noStrike" kern="1200" baseline="0">
                      <a:solidFill>
                        <a:schemeClr val="tx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outEnd"/>
              <c:showVal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400" b="0" i="0" u="none" strike="noStrike" kern="1200" baseline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Sheet1!$B$2:$C$2</c:f>
              <c:numCache>
                <c:formatCode>yyyy"年"m"月"</c:formatCode>
                <c:ptCount val="2"/>
                <c:pt idx="0">
                  <c:v>42948</c:v>
                </c:pt>
                <c:pt idx="1">
                  <c:v>42979</c:v>
                </c:pt>
              </c:numCache>
            </c:numRef>
          </c:cat>
          <c:val>
            <c:numRef>
              <c:f>Sheet1!$B$3:$C$3</c:f>
              <c:numCache>
                <c:formatCode>0.00</c:formatCode>
                <c:ptCount val="2"/>
                <c:pt idx="0">
                  <c:v>105.2467</c:v>
                </c:pt>
                <c:pt idx="1">
                  <c:v>109.53230000000001</c:v>
                </c:pt>
              </c:numCache>
            </c:numRef>
          </c:val>
        </c:ser>
        <c:dLbls>
          <c:showVal val="1"/>
        </c:dLbls>
        <c:overlap val="-25"/>
        <c:axId val="177316992"/>
        <c:axId val="177318528"/>
      </c:barChart>
      <c:dateAx>
        <c:axId val="177316992"/>
        <c:scaling>
          <c:orientation val="minMax"/>
        </c:scaling>
        <c:axPos val="b"/>
        <c:numFmt formatCode="yyyy&quot;年&quot;m&quot;月&quot;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2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177318528"/>
        <c:crosses val="autoZero"/>
        <c:auto val="1"/>
        <c:lblOffset val="100"/>
        <c:baseTimeUnit val="months"/>
      </c:dateAx>
      <c:valAx>
        <c:axId val="177318528"/>
        <c:scaling>
          <c:orientation val="minMax"/>
          <c:max val="110"/>
          <c:min val="70"/>
        </c:scaling>
        <c:delete val="1"/>
        <c:axPos val="l"/>
        <c:numFmt formatCode="0.00" sourceLinked="1"/>
        <c:tickLblPos val="none"/>
        <c:crossAx val="177316992"/>
        <c:crosses val="autoZero"/>
        <c:crossBetween val="between"/>
        <c:majorUnit val="10"/>
      </c:valAx>
      <c:spPr>
        <a:noFill/>
        <a:ln>
          <a:noFill/>
        </a:ln>
        <a:effectLst/>
      </c:spPr>
    </c:plotArea>
    <c:plotVisOnly val="1"/>
    <c:dispBlanksAs val="gap"/>
  </c:chart>
  <c:spPr>
    <a:noFill/>
    <a:ln w="9525" cap="flat" cmpd="sng" algn="ctr">
      <a:noFill/>
      <a:prstDash val="solid"/>
      <a:round/>
    </a:ln>
    <a:effectLst/>
  </c:spPr>
  <c:txPr>
    <a:bodyPr/>
    <a:lstStyle/>
    <a:p>
      <a:pPr>
        <a:defRPr lang="zh-CN"/>
      </a:pPr>
      <a:endParaRPr lang="zh-CN"/>
    </a:p>
  </c:txPr>
  <c:externalData r:id="rId1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chart>
    <c:title>
      <c:tx>
        <c:rich>
          <a:bodyPr rot="0" spcFirstLastPara="1" vertOverflow="ellipsis" vert="horz" wrap="square" anchor="ctr" anchorCtr="1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lang="zh-CN" sz="1400" b="0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1400" b="0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2017</a:t>
            </a:r>
            <a:r>
              <a:rPr lang="zh-CN" altLang="zh-CN" sz="1400" b="0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</a:t>
            </a:r>
            <a:r>
              <a:rPr lang="en-US" altLang="zh-CN" sz="1400" b="0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1-9</a:t>
            </a:r>
            <a:r>
              <a:rPr lang="zh-CN" altLang="en-US" sz="1400" b="0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</a:t>
            </a:r>
            <a:r>
              <a:rPr lang="zh-CN" altLang="zh-CN" sz="1400" b="0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全国二手车交易量</a:t>
            </a:r>
            <a:r>
              <a:rPr lang="zh-CN" altLang="en-US" sz="1400" b="0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累计同</a:t>
            </a:r>
            <a:r>
              <a:rPr lang="zh-CN" altLang="zh-CN" sz="1400" b="0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比变化图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c:rich>
      </c:tx>
      <c:layout>
        <c:manualLayout>
          <c:xMode val="edge"/>
          <c:yMode val="edge"/>
          <c:x val="0.14402442523155476"/>
          <c:y val="3.1369980022961626E-3"/>
        </c:manualLayout>
      </c:layout>
      <c:spPr>
        <a:noFill/>
        <a:ln>
          <a:noFill/>
        </a:ln>
        <a:effectLst/>
      </c:spPr>
    </c:title>
    <c:plotArea>
      <c:layout>
        <c:manualLayout>
          <c:layoutTarget val="inner"/>
          <c:xMode val="edge"/>
          <c:yMode val="edge"/>
          <c:x val="0.13537505548157991"/>
          <c:y val="0.223350694444444"/>
          <c:w val="0.75810031069685047"/>
          <c:h val="0.60419195647419632"/>
        </c:manualLayout>
      </c:layout>
      <c:barChart>
        <c:barDir val="col"/>
        <c:grouping val="clustered"/>
        <c:ser>
          <c:idx val="0"/>
          <c:order val="0"/>
          <c:dLbls>
            <c:dLbl>
              <c:idx val="0"/>
              <c:layout>
                <c:manualLayout>
                  <c:x val="0"/>
                  <c:y val="-2.4977838716877723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/>
                <a:lstStyle/>
                <a:p>
                  <a:pPr>
                    <a:defRPr lang="zh-CN" sz="1200" b="0" i="0" u="none" strike="noStrike" kern="1200" baseline="0">
                      <a:solidFill>
                        <a:schemeClr val="tx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outEnd"/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0"/>
                  <c:y val="-1.98836134051848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/>
                <a:lstStyle/>
                <a:p>
                  <a:pPr>
                    <a:defRPr lang="zh-CN" sz="1200" b="0" i="0" u="none" strike="noStrike" kern="1200" baseline="0">
                      <a:solidFill>
                        <a:schemeClr val="tx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outEnd"/>
              <c:showVal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400" b="0" i="0" u="none" strike="noStrike" kern="1200" baseline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Sheet1!$B$27:$C$27</c:f>
              <c:strCache>
                <c:ptCount val="2"/>
                <c:pt idx="0">
                  <c:v>2016年</c:v>
                </c:pt>
                <c:pt idx="1">
                  <c:v>2017年</c:v>
                </c:pt>
              </c:strCache>
            </c:strRef>
          </c:cat>
          <c:val>
            <c:numRef>
              <c:f>Sheet1!$B$40:$C$40</c:f>
              <c:numCache>
                <c:formatCode>0.00</c:formatCode>
                <c:ptCount val="2"/>
                <c:pt idx="0">
                  <c:v>742.29000000000042</c:v>
                </c:pt>
                <c:pt idx="1">
                  <c:v>898.6800000000004</c:v>
                </c:pt>
              </c:numCache>
            </c:numRef>
          </c:val>
        </c:ser>
        <c:dLbls>
          <c:showVal val="1"/>
        </c:dLbls>
        <c:overlap val="-25"/>
        <c:axId val="159564928"/>
        <c:axId val="159566464"/>
      </c:barChart>
      <c:catAx>
        <c:axId val="159564928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2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159566464"/>
        <c:crosses val="autoZero"/>
        <c:auto val="1"/>
        <c:lblAlgn val="ctr"/>
        <c:lblOffset val="100"/>
      </c:catAx>
      <c:valAx>
        <c:axId val="159566464"/>
        <c:scaling>
          <c:orientation val="minMax"/>
        </c:scaling>
        <c:delete val="1"/>
        <c:axPos val="l"/>
        <c:numFmt formatCode="0.00" sourceLinked="1"/>
        <c:tickLblPos val="none"/>
        <c:crossAx val="159564928"/>
        <c:crosses val="autoZero"/>
        <c:crossBetween val="between"/>
        <c:majorUnit val="10"/>
      </c:valAx>
      <c:spPr>
        <a:noFill/>
        <a:ln>
          <a:noFill/>
        </a:ln>
        <a:effectLst/>
      </c:spPr>
    </c:plotArea>
    <c:plotVisOnly val="1"/>
    <c:dispBlanksAs val="gap"/>
  </c:chart>
  <c:spPr>
    <a:noFill/>
    <a:ln w="9525" cap="flat" cmpd="sng" algn="ctr">
      <a:noFill/>
      <a:prstDash val="solid"/>
      <a:round/>
    </a:ln>
    <a:effectLst/>
  </c:spPr>
  <c:txPr>
    <a:bodyPr/>
    <a:lstStyle/>
    <a:p>
      <a:pPr>
        <a:defRPr lang="zh-CN"/>
      </a:pPr>
      <a:endParaRPr lang="zh-CN"/>
    </a:p>
  </c:txPr>
  <c:externalData r:id="rId1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lang="zh-CN"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zh-CN">
                <a:latin typeface="微软雅黑" panose="020B0503020204020204" pitchFamily="34" charset="-122"/>
                <a:ea typeface="微软雅黑" panose="020B0503020204020204" pitchFamily="34" charset="-122"/>
              </a:rPr>
              <a:t>二手车交易车型分析图</a:t>
            </a:r>
          </a:p>
        </c:rich>
      </c:tx>
      <c:layout>
        <c:manualLayout>
          <c:xMode val="edge"/>
          <c:yMode val="edge"/>
          <c:x val="0.45386330392649832"/>
          <c:y val="2.6760725062316892E-3"/>
        </c:manualLayout>
      </c:layout>
      <c:spPr>
        <a:noFill/>
        <a:ln>
          <a:noFill/>
        </a:ln>
        <a:effectLst/>
      </c:spPr>
    </c:title>
    <c:plotArea>
      <c:layout>
        <c:manualLayout>
          <c:layoutTarget val="inner"/>
          <c:xMode val="edge"/>
          <c:yMode val="edge"/>
          <c:x val="0.23175833944853411"/>
          <c:y val="0.21487707843118001"/>
          <c:w val="0.67127674537219539"/>
          <c:h val="0.73493121084116342"/>
        </c:manualLayout>
      </c:layout>
      <c:barChart>
        <c:barDir val="bar"/>
        <c:grouping val="clustered"/>
        <c:ser>
          <c:idx val="1"/>
          <c:order val="1"/>
          <c:tx>
            <c:strRef>
              <c:f>Sheet1!$D$48</c:f>
              <c:strCache>
                <c:ptCount val="1"/>
                <c:pt idx="0">
                  <c:v>2016年累计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dLbls>
            <c:numFmt formatCode="0.0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/>
              <a:lstStyle/>
              <a:p>
                <a:pPr>
                  <a:defRPr lang="zh-CN"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Val val="1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Sheet1!$B$49:$B$58</c:f>
              <c:strCache>
                <c:ptCount val="10"/>
                <c:pt idx="0">
                  <c:v>低速载货车</c:v>
                </c:pt>
                <c:pt idx="1">
                  <c:v>挂车</c:v>
                </c:pt>
                <c:pt idx="2">
                  <c:v>摩托车</c:v>
                </c:pt>
                <c:pt idx="3">
                  <c:v>交叉型车</c:v>
                </c:pt>
                <c:pt idx="4">
                  <c:v>其它车</c:v>
                </c:pt>
                <c:pt idx="5">
                  <c:v>MPV</c:v>
                </c:pt>
                <c:pt idx="6">
                  <c:v>SUV</c:v>
                </c:pt>
                <c:pt idx="7">
                  <c:v>货车</c:v>
                </c:pt>
                <c:pt idx="8">
                  <c:v>客车</c:v>
                </c:pt>
                <c:pt idx="9">
                  <c:v>基本型乘用车</c:v>
                </c:pt>
              </c:strCache>
            </c:strRef>
          </c:cat>
          <c:val>
            <c:numRef>
              <c:f>Sheet1!$D$49:$D$58</c:f>
              <c:numCache>
                <c:formatCode>0.00%</c:formatCode>
                <c:ptCount val="10"/>
                <c:pt idx="0">
                  <c:v>2.1691140561134179E-3</c:v>
                </c:pt>
                <c:pt idx="1">
                  <c:v>1.1488836922504159E-2</c:v>
                </c:pt>
                <c:pt idx="2">
                  <c:v>1.285694534519812E-2</c:v>
                </c:pt>
                <c:pt idx="3">
                  <c:v>3.1534540645387868E-2</c:v>
                </c:pt>
                <c:pt idx="4">
                  <c:v>1.423695859743792E-2</c:v>
                </c:pt>
                <c:pt idx="5">
                  <c:v>5.4454584292822038E-2</c:v>
                </c:pt>
                <c:pt idx="6">
                  <c:v>6.4798663628770653E-2</c:v>
                </c:pt>
                <c:pt idx="7">
                  <c:v>9.9743126246117739E-2</c:v>
                </c:pt>
                <c:pt idx="8">
                  <c:v>0.10379496203847485</c:v>
                </c:pt>
                <c:pt idx="9">
                  <c:v>0.60492226822717365</c:v>
                </c:pt>
              </c:numCache>
            </c:numRef>
          </c:val>
        </c:ser>
        <c:gapWidth val="100"/>
        <c:axId val="171894272"/>
        <c:axId val="171895808"/>
      </c:barChart>
      <c:barChart>
        <c:barDir val="bar"/>
        <c:grouping val="clustered"/>
        <c:ser>
          <c:idx val="0"/>
          <c:order val="0"/>
          <c:tx>
            <c:strRef>
              <c:f>Sheet1!$C$48</c:f>
              <c:strCache>
                <c:ptCount val="1"/>
                <c:pt idx="0">
                  <c:v>2017年累计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dLbls>
            <c:numFmt formatCode="0.0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/>
              <a:lstStyle/>
              <a:p>
                <a:pPr>
                  <a:defRPr lang="zh-CN"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Sheet1!$B$49:$B$58</c:f>
              <c:strCache>
                <c:ptCount val="10"/>
                <c:pt idx="0">
                  <c:v>低速载货车</c:v>
                </c:pt>
                <c:pt idx="1">
                  <c:v>挂车</c:v>
                </c:pt>
                <c:pt idx="2">
                  <c:v>摩托车</c:v>
                </c:pt>
                <c:pt idx="3">
                  <c:v>交叉型车</c:v>
                </c:pt>
                <c:pt idx="4">
                  <c:v>其它车</c:v>
                </c:pt>
                <c:pt idx="5">
                  <c:v>MPV</c:v>
                </c:pt>
                <c:pt idx="6">
                  <c:v>SUV</c:v>
                </c:pt>
                <c:pt idx="7">
                  <c:v>货车</c:v>
                </c:pt>
                <c:pt idx="8">
                  <c:v>客车</c:v>
                </c:pt>
                <c:pt idx="9">
                  <c:v>基本型乘用车</c:v>
                </c:pt>
              </c:strCache>
            </c:strRef>
          </c:cat>
          <c:val>
            <c:numRef>
              <c:f>Sheet1!$C$49:$C$58</c:f>
              <c:numCache>
                <c:formatCode>0.00%</c:formatCode>
                <c:ptCount val="10"/>
                <c:pt idx="0">
                  <c:v>1.8359165317278969E-3</c:v>
                </c:pt>
                <c:pt idx="1">
                  <c:v>9.5210838305815927E-3</c:v>
                </c:pt>
                <c:pt idx="2">
                  <c:v>1.0636943639064974E-2</c:v>
                </c:pt>
                <c:pt idx="3">
                  <c:v>2.8191817502841967E-2</c:v>
                </c:pt>
                <c:pt idx="4">
                  <c:v>2.8783018456419191E-2</c:v>
                </c:pt>
                <c:pt idx="5">
                  <c:v>5.7662956926120071E-2</c:v>
                </c:pt>
                <c:pt idx="6">
                  <c:v>6.8758351144657628E-2</c:v>
                </c:pt>
                <c:pt idx="7">
                  <c:v>9.0080976615459663E-2</c:v>
                </c:pt>
                <c:pt idx="8">
                  <c:v>0.10722291113447384</c:v>
                </c:pt>
                <c:pt idx="9">
                  <c:v>0.59730602421865298</c:v>
                </c:pt>
              </c:numCache>
            </c:numRef>
          </c:val>
        </c:ser>
        <c:gapWidth val="100"/>
        <c:axId val="173119744"/>
        <c:axId val="173118208"/>
      </c:barChart>
      <c:catAx>
        <c:axId val="171894272"/>
        <c:scaling>
          <c:orientation val="minMax"/>
        </c:scaling>
        <c:axPos val="l"/>
        <c:numFmt formatCode="General" sourceLinked="1"/>
        <c:majorTickMark val="none"/>
        <c:tickLblPos val="low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171895808"/>
        <c:crosses val="autoZero"/>
        <c:auto val="1"/>
        <c:lblAlgn val="ctr"/>
        <c:lblOffset val="1000"/>
      </c:catAx>
      <c:valAx>
        <c:axId val="171895808"/>
        <c:scaling>
          <c:orientation val="minMax"/>
          <c:max val="0.30000000000000021"/>
          <c:min val="-0.30000000000000021"/>
        </c:scaling>
        <c:delete val="1"/>
        <c:axPos val="b"/>
        <c:numFmt formatCode="0.00%" sourceLinked="1"/>
        <c:majorTickMark val="none"/>
        <c:tickLblPos val="none"/>
        <c:crossAx val="171894272"/>
        <c:crosses val="autoZero"/>
        <c:crossBetween val="between"/>
        <c:majorUnit val="1.0000000000000005E-2"/>
      </c:valAx>
      <c:valAx>
        <c:axId val="173118208"/>
        <c:scaling>
          <c:orientation val="maxMin"/>
          <c:max val="0.34"/>
          <c:min val="-0.33000000000000224"/>
        </c:scaling>
        <c:delete val="1"/>
        <c:axPos val="t"/>
        <c:numFmt formatCode="0.00%" sourceLinked="1"/>
        <c:majorTickMark val="none"/>
        <c:tickLblPos val="none"/>
        <c:crossAx val="173119744"/>
        <c:crosses val="max"/>
        <c:crossBetween val="between"/>
        <c:majorUnit val="1.0000000000000005E-2"/>
      </c:valAx>
      <c:catAx>
        <c:axId val="173119744"/>
        <c:scaling>
          <c:orientation val="minMax"/>
        </c:scaling>
        <c:delete val="1"/>
        <c:axPos val="r"/>
        <c:numFmt formatCode="General" sourceLinked="1"/>
        <c:majorTickMark val="none"/>
        <c:tickLblPos val="none"/>
        <c:crossAx val="173118208"/>
        <c:crosses val="autoZero"/>
        <c:auto val="1"/>
        <c:lblAlgn val="ctr"/>
        <c:lblOffset val="100"/>
      </c:catAx>
      <c:spPr>
        <a:noFill/>
        <a:ln>
          <a:noFill/>
        </a:ln>
        <a:effectLst/>
      </c:spPr>
    </c:plotArea>
    <c:plotVisOnly val="1"/>
    <c:dispBlanksAs val="gap"/>
  </c:chart>
  <c:spPr>
    <a:noFill/>
    <a:ln w="9525" cap="flat" cmpd="sng" algn="ctr">
      <a:noFill/>
      <a:prstDash val="solid"/>
      <a:round/>
    </a:ln>
    <a:effectLst/>
  </c:spPr>
  <c:txPr>
    <a:bodyPr/>
    <a:lstStyle/>
    <a:p>
      <a:pPr>
        <a:defRPr lang="zh-CN" b="0"/>
      </a:pPr>
      <a:endParaRPr lang="zh-CN"/>
    </a:p>
  </c:txPr>
  <c:externalData r:id="rId2"/>
  <c:userShapes r:id="rId3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 algn="ctr" rtl="0">
              <a:defRPr lang="en-US" sz="1600" b="0" i="0" u="none" strike="noStrike" kern="1200" cap="all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en-US" sz="1600" b="0" i="0" u="none" strike="noStrike" kern="1200" cap="all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2017年1-9月累计六大区域交易量占比图</a:t>
            </a:r>
          </a:p>
        </c:rich>
      </c:tx>
      <c:layout>
        <c:manualLayout>
          <c:xMode val="edge"/>
          <c:yMode val="edge"/>
          <c:x val="0.10246030083270798"/>
          <c:y val="2.9713222563396201E-4"/>
        </c:manualLayout>
      </c:layout>
      <c:spPr>
        <a:noFill/>
        <a:ln w="25400">
          <a:noFill/>
        </a:ln>
      </c:spPr>
    </c:title>
    <c:plotArea>
      <c:layout>
        <c:manualLayout>
          <c:layoutTarget val="inner"/>
          <c:xMode val="edge"/>
          <c:yMode val="edge"/>
          <c:x val="0.23242541110932721"/>
          <c:y val="0.2120103207438051"/>
          <c:w val="0.51828149606299201"/>
          <c:h val="0.75785775912959474"/>
        </c:manualLayout>
      </c:layout>
      <c:pieChart>
        <c:varyColors val="1"/>
        <c:ser>
          <c:idx val="0"/>
          <c:order val="0"/>
          <c:dLbls>
            <c:dLbl>
              <c:idx val="0"/>
              <c:layout>
                <c:manualLayout>
                  <c:x val="2.8795061331617997E-3"/>
                  <c:y val="3.6783961326868099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200" b="1" i="0" u="none" strike="noStrike" kern="1200" baseline="0">
                      <a:solidFill>
                        <a:schemeClr val="accent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bestFit"/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2.1222882853928999E-2"/>
                  <c:y val="-5.3558728887702613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200" b="1" i="0" u="none" strike="noStrike" kern="1200" baseline="0">
                      <a:solidFill>
                        <a:schemeClr val="accent2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bestFit"/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4.2960254968129824E-3"/>
                  <c:y val="-5.0082595607752411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200" b="1" i="0" u="none" strike="noStrike" kern="1200" baseline="0">
                      <a:solidFill>
                        <a:schemeClr val="accent3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bestFit"/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1.1067946863784898E-2"/>
                  <c:y val="2.7080089565075746E-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200" b="1" i="0" u="none" strike="noStrike" kern="1200" baseline="0">
                      <a:solidFill>
                        <a:schemeClr val="accent4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bestFit"/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-3.1308586426696729E-4"/>
                  <c:y val="2.3214259234544784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200" b="1" i="0" u="none" strike="noStrike" kern="1200" baseline="0">
                      <a:solidFill>
                        <a:srgbClr val="0070C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bestFit"/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layout>
                <c:manualLayout>
                  <c:x val="3.1155926937704299E-3"/>
                  <c:y val="9.7993682993015706E-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200" b="1" i="0" u="none" strike="noStrike" kern="1200" baseline="0">
                      <a:solidFill>
                        <a:schemeClr val="accent6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bestFit"/>
              <c:showVal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200" b="0" i="0" u="none" strike="noStrike" kern="1200" baseline="0">
                    <a:solidFill>
                      <a:schemeClr val="accent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bestFit"/>
            <c:showVal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Sheet1!$U$97:$Z$97</c:f>
              <c:strCache>
                <c:ptCount val="6"/>
                <c:pt idx="0">
                  <c:v>华东</c:v>
                </c:pt>
                <c:pt idx="1">
                  <c:v>中南</c:v>
                </c:pt>
                <c:pt idx="2">
                  <c:v>华北</c:v>
                </c:pt>
                <c:pt idx="3">
                  <c:v>西南</c:v>
                </c:pt>
                <c:pt idx="4">
                  <c:v>东北</c:v>
                </c:pt>
                <c:pt idx="5">
                  <c:v>西北</c:v>
                </c:pt>
              </c:strCache>
            </c:strRef>
          </c:cat>
          <c:val>
            <c:numRef>
              <c:f>Sheet1!$U$99:$Z$99</c:f>
              <c:numCache>
                <c:formatCode>0.00%</c:formatCode>
                <c:ptCount val="6"/>
                <c:pt idx="0">
                  <c:v>0.33006338635633281</c:v>
                </c:pt>
                <c:pt idx="1">
                  <c:v>0.19562653725600851</c:v>
                </c:pt>
                <c:pt idx="2">
                  <c:v>0.2012096196284503</c:v>
                </c:pt>
                <c:pt idx="3">
                  <c:v>0.13706759876049224</c:v>
                </c:pt>
                <c:pt idx="4">
                  <c:v>8.6067308556824346E-2</c:v>
                </c:pt>
                <c:pt idx="5">
                  <c:v>4.9965549441892063E-2</c:v>
                </c:pt>
              </c:numCache>
            </c:numRef>
          </c:val>
        </c:ser>
        <c:firstSliceAng val="0"/>
      </c:pieChart>
      <c:spPr>
        <a:noFill/>
        <a:ln w="25400">
          <a:noFill/>
        </a:ln>
      </c:spPr>
    </c:plotArea>
    <c:legend>
      <c:legendPos val="r"/>
      <c:layout/>
      <c:txPr>
        <a:bodyPr rot="0" spcFirstLastPara="0" vertOverflow="ellipsis" vert="horz" wrap="square" anchor="ctr" anchorCtr="1"/>
        <a:lstStyle/>
        <a:p>
          <a:pPr>
            <a:defRPr lang="zh-CN"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zero"/>
  </c:chart>
  <c:spPr>
    <a:solidFill>
      <a:schemeClr val="bg1"/>
    </a:solidFill>
    <a:ln w="9525" cap="flat" cmpd="sng" algn="ctr">
      <a:noFill/>
      <a:prstDash val="solid"/>
      <a:round/>
    </a:ln>
    <a:effectLst/>
  </c:spPr>
  <c:txPr>
    <a:bodyPr/>
    <a:lstStyle/>
    <a:p>
      <a:pPr>
        <a:defRPr lang="zh-CN"/>
      </a:pPr>
      <a:endParaRPr lang="zh-CN"/>
    </a:p>
  </c:txPr>
  <c:externalData r:id="rId2"/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lang="zh-CN" sz="1600" b="0" i="0" u="none" strike="noStrike" kern="1200" cap="all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en-US" altLang="zh-CN" sz="1600" b="0" i="0" baseline="0">
                <a:effectLst/>
              </a:rPr>
              <a:t>2017</a:t>
            </a:r>
            <a:r>
              <a:rPr lang="zh-CN" altLang="zh-CN" sz="1600" b="0" i="0" baseline="0">
                <a:effectLst/>
              </a:rPr>
              <a:t>年交易使用年限分析</a:t>
            </a:r>
            <a:endParaRPr lang="zh-CN" altLang="zh-CN" sz="1600">
              <a:effectLst/>
            </a:endParaRPr>
          </a:p>
        </c:rich>
      </c:tx>
      <c:layout>
        <c:manualLayout>
          <c:xMode val="edge"/>
          <c:yMode val="edge"/>
          <c:x val="0.22096292331687961"/>
          <c:y val="4.558896396674008E-2"/>
        </c:manualLayout>
      </c:layout>
      <c:spPr>
        <a:noFill/>
        <a:ln w="25400">
          <a:noFill/>
        </a:ln>
      </c:spPr>
    </c:title>
    <c:plotArea>
      <c:layout>
        <c:manualLayout>
          <c:layoutTarget val="inner"/>
          <c:xMode val="edge"/>
          <c:yMode val="edge"/>
          <c:x val="0.23242541110932721"/>
          <c:y val="0.2120103207438051"/>
          <c:w val="0.51828149606299201"/>
          <c:h val="0.75785775912959474"/>
        </c:manualLayout>
      </c:layout>
      <c:doughnutChart>
        <c:varyColors val="1"/>
        <c:ser>
          <c:idx val="0"/>
          <c:order val="0"/>
          <c:tx>
            <c:strRef>
              <c:f>Sheet1!$C$140</c:f>
              <c:strCache>
                <c:ptCount val="1"/>
                <c:pt idx="0">
                  <c:v>交易数量</c:v>
                </c:pt>
              </c:strCache>
            </c:strRef>
          </c:tx>
          <c:dLbls>
            <c:dLbl>
              <c:idx val="0"/>
              <c:layout>
                <c:manualLayout>
                  <c:x val="0.194890570524031"/>
                  <c:y val="-9.3400097537034654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lang="zh-CN" sz="1200" b="1" i="0" u="none" strike="noStrike" kern="1200" baseline="0">
                      <a:solidFill>
                        <a:schemeClr val="accent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showVal val="1"/>
              <c:showCatName val="1"/>
              <c:extLst>
                <c:ext xmlns:c15="http://schemas.microsoft.com/office/drawing/2012/chart" uri="{CE6537A1-D6FC-4f65-9D91-7224C49458BB}">
                  <c15:layout>
                    <c:manualLayout>
                      <c:w val="0.34719649809943298"/>
                      <c:h val="0.13479959866927199"/>
                    </c:manualLayout>
                  </c15:layout>
                </c:ext>
              </c:extLst>
            </c:dLbl>
            <c:dLbl>
              <c:idx val="1"/>
              <c:layout>
                <c:manualLayout>
                  <c:x val="-2.8731229721510914E-2"/>
                  <c:y val="0.11410248843689105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lang="zh-CN" sz="1200" b="1" i="0" u="none" strike="noStrike" kern="1200" baseline="0">
                      <a:solidFill>
                        <a:schemeClr val="accent2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showVal val="1"/>
              <c:showCatName val="1"/>
              <c:extLst>
                <c:ext xmlns:c15="http://schemas.microsoft.com/office/drawing/2012/chart" uri="{CE6537A1-D6FC-4f65-9D91-7224C49458BB}">
                  <c15:layout>
                    <c:manualLayout>
                      <c:w val="0.32534157838246103"/>
                      <c:h val="9.9294875578155403E-2"/>
                    </c:manualLayout>
                  </c15:layout>
                </c:ext>
              </c:extLst>
            </c:dLbl>
            <c:dLbl>
              <c:idx val="2"/>
              <c:layout>
                <c:manualLayout>
                  <c:x val="-0.16976896719402018"/>
                  <c:y val="-9.3477133156689929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200" b="1" i="0" u="none" strike="noStrike" kern="1200" baseline="0">
                      <a:solidFill>
                        <a:schemeClr val="accent3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showVal val="1"/>
              <c:showCatName val="1"/>
              <c:extLst>
                <c:ext xmlns:c15="http://schemas.microsoft.com/office/drawing/2012/chart" uri="{CE6537A1-D6FC-4f65-9D91-7224C49458BB}">
                  <c15:layout>
                    <c:manualLayout>
                      <c:w val="0.30660879005362701"/>
                      <c:h val="0.17424929099273401"/>
                    </c:manualLayout>
                  </c15:layout>
                </c:ext>
              </c:extLst>
            </c:dLbl>
            <c:dLbl>
              <c:idx val="3"/>
              <c:layout>
                <c:manualLayout>
                  <c:x val="-4.5428240883007599E-3"/>
                  <c:y val="-0.11958615098360215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lang="zh-CN" sz="1200" b="1" i="0" u="none" strike="noStrike" kern="1200" baseline="0">
                      <a:solidFill>
                        <a:schemeClr val="accent4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showVal val="1"/>
              <c:showCatName val="1"/>
              <c:extLst>
                <c:ext xmlns:c15="http://schemas.microsoft.com/office/drawing/2012/chart" uri="{CE6537A1-D6FC-4f65-9D91-7224C49458BB}">
                  <c15:layout>
                    <c:manualLayout>
                      <c:w val="0.31917549180944499"/>
                      <c:h val="0.11901972173988699"/>
                    </c:manualLayout>
                  </c15:layout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200" b="0" i="0" u="none" strike="noStrike" kern="1200" baseline="0">
                    <a:solidFill>
                      <a:schemeClr val="accent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Val val="1"/>
            <c:showCatName val="1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Sheet1!$B$141:$B$144</c:f>
              <c:strCache>
                <c:ptCount val="4"/>
                <c:pt idx="0">
                  <c:v>3年内</c:v>
                </c:pt>
                <c:pt idx="1">
                  <c:v>3-6年</c:v>
                </c:pt>
                <c:pt idx="2">
                  <c:v>7-10年</c:v>
                </c:pt>
                <c:pt idx="3">
                  <c:v>10年以上</c:v>
                </c:pt>
              </c:strCache>
            </c:strRef>
          </c:cat>
          <c:val>
            <c:numRef>
              <c:f>Sheet1!$C$141:$C$144</c:f>
              <c:numCache>
                <c:formatCode>0.00%</c:formatCode>
                <c:ptCount val="4"/>
                <c:pt idx="0">
                  <c:v>0.24649841678765921</c:v>
                </c:pt>
                <c:pt idx="1">
                  <c:v>0.43822000108603831</c:v>
                </c:pt>
                <c:pt idx="2">
                  <c:v>0.22053197626027168</c:v>
                </c:pt>
                <c:pt idx="3">
                  <c:v>9.4749605866030984E-2</c:v>
                </c:pt>
              </c:numCache>
            </c:numRef>
          </c:val>
        </c:ser>
        <c:firstSliceAng val="0"/>
        <c:holeSize val="60"/>
      </c:doughnutChart>
      <c:spPr>
        <a:noFill/>
        <a:ln w="25400">
          <a:noFill/>
        </a:ln>
      </c:spPr>
    </c:plotArea>
    <c:plotVisOnly val="1"/>
    <c:dispBlanksAs val="zero"/>
  </c:chart>
  <c:spPr>
    <a:noFill/>
    <a:ln w="9525" cap="flat" cmpd="sng" algn="ctr">
      <a:noFill/>
      <a:prstDash val="solid"/>
      <a:round/>
    </a:ln>
    <a:effectLst/>
  </c:spPr>
  <c:txPr>
    <a:bodyPr/>
    <a:lstStyle/>
    <a:p>
      <a:pPr>
        <a:defRPr lang="zh-CN"/>
      </a:pPr>
      <a:endParaRPr lang="zh-CN"/>
    </a:p>
  </c:txPr>
  <c:externalData r:id="rId2"/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2911245699086699"/>
          <c:y val="0.15020443348320631"/>
          <c:w val="0.55621788009512396"/>
          <c:h val="0.69959113303360165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比例</c:v>
                </c:pt>
              </c:strCache>
            </c:strRef>
          </c:tx>
          <c:dPt>
            <c:idx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4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5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6"/>
            <c:spPr>
              <a:solidFill>
                <a:schemeClr val="accent1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dLbl>
              <c:idx val="0"/>
              <c:layout>
                <c:manualLayout>
                  <c:x val="6.3800875480243505E-2"/>
                  <c:y val="-0.11598251968412585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8.1640606889012327E-2"/>
                  <c:y val="9.1871310822177213E-2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6.0418734315067932E-2"/>
                  <c:y val="9.5514561547004814E-2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-9.6177329893324198E-2"/>
                  <c:y val="1.9593721506911306E-3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-5.7941390861107403E-2"/>
                  <c:y val="-5.9185847469861955E-2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layout>
                <c:manualLayout>
                  <c:x val="-4.8046658349011832E-2"/>
                  <c:y val="-6.9289947051680498E-2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6"/>
              <c:layout>
                <c:manualLayout>
                  <c:x val="-1.1068128426544501E-2"/>
                  <c:y val="-9.9020341529222192E-2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numFmt formatCode="0.0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square" lIns="38100" tIns="19050" rIns="38100" bIns="19050" anchor="b" anchorCtr="0">
                <a:spAutoFit/>
              </a:bodyPr>
              <a:lstStyle/>
              <a:p>
                <a:pPr>
                  <a:defRPr lang="zh-CN" sz="12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Val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Sheet1!$A$2:$A$8</c:f>
              <c:strCache>
                <c:ptCount val="7"/>
                <c:pt idx="0">
                  <c:v>3w及以下</c:v>
                </c:pt>
                <c:pt idx="1">
                  <c:v>3w-5w</c:v>
                </c:pt>
                <c:pt idx="2">
                  <c:v>5w-8w</c:v>
                </c:pt>
                <c:pt idx="3">
                  <c:v>8w-12w</c:v>
                </c:pt>
                <c:pt idx="4">
                  <c:v>12w-15w</c:v>
                </c:pt>
                <c:pt idx="5">
                  <c:v>15w-30w</c:v>
                </c:pt>
                <c:pt idx="6">
                  <c:v>30w以上</c:v>
                </c:pt>
              </c:strCache>
            </c:strRef>
          </c:cat>
          <c:val>
            <c:numRef>
              <c:f>Sheet1!$B$2:$B$8</c:f>
              <c:numCache>
                <c:formatCode>0.00%</c:formatCode>
                <c:ptCount val="7"/>
                <c:pt idx="0">
                  <c:v>0.36215225892146591</c:v>
                </c:pt>
                <c:pt idx="1">
                  <c:v>0.19961067885012854</c:v>
                </c:pt>
                <c:pt idx="2">
                  <c:v>0.17400823299725773</c:v>
                </c:pt>
                <c:pt idx="3">
                  <c:v>0.1184841666523534</c:v>
                </c:pt>
                <c:pt idx="4">
                  <c:v>4.3878783714925311E-2</c:v>
                </c:pt>
                <c:pt idx="5">
                  <c:v>7.5078293628301401E-2</c:v>
                </c:pt>
                <c:pt idx="6">
                  <c:v>2.6787585235567922E-2</c:v>
                </c:pt>
              </c:numCache>
            </c:numRef>
          </c:val>
        </c:ser>
        <c:firstSliceAng val="0"/>
        <c:holeSize val="67"/>
      </c:doughnut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75913415855342725"/>
          <c:y val="0.18859198513933545"/>
          <c:w val="0.22012510312529199"/>
          <c:h val="0.62281568737271165"/>
        </c:manualLayout>
      </c:layout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zero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2"/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chart>
    <c:autoTitleDeleted val="1"/>
    <c:plotArea>
      <c:layout>
        <c:manualLayout>
          <c:layoutTarget val="inner"/>
          <c:xMode val="edge"/>
          <c:yMode val="edge"/>
          <c:x val="0.32274287457025991"/>
          <c:y val="3.1377724690450998E-2"/>
          <c:w val="0.6103443495619385"/>
          <c:h val="0.93724455061910883"/>
        </c:manualLayout>
      </c:layout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占比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195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Val val="1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Sheet1!$A$2:$A$11</c:f>
              <c:strCache>
                <c:ptCount val="10"/>
                <c:pt idx="0">
                  <c:v>捷达</c:v>
                </c:pt>
                <c:pt idx="1">
                  <c:v>雅阁</c:v>
                </c:pt>
                <c:pt idx="2">
                  <c:v>凯越</c:v>
                </c:pt>
                <c:pt idx="3">
                  <c:v>科鲁兹三厢</c:v>
                </c:pt>
                <c:pt idx="4">
                  <c:v>奥迪A6L</c:v>
                </c:pt>
                <c:pt idx="5">
                  <c:v>宝来三厢</c:v>
                </c:pt>
                <c:pt idx="6">
                  <c:v>宝马5系</c:v>
                </c:pt>
                <c:pt idx="7">
                  <c:v>速腾</c:v>
                </c:pt>
                <c:pt idx="8">
                  <c:v>凯美瑞</c:v>
                </c:pt>
                <c:pt idx="9">
                  <c:v>福克斯两厢</c:v>
                </c:pt>
              </c:strCache>
            </c:strRef>
          </c:cat>
          <c:val>
            <c:numRef>
              <c:f>Sheet1!$B$2:$B$11</c:f>
              <c:numCache>
                <c:formatCode>0.00%</c:formatCode>
                <c:ptCount val="10"/>
                <c:pt idx="0">
                  <c:v>1.4882637971178654E-2</c:v>
                </c:pt>
                <c:pt idx="1">
                  <c:v>1.3781385690013232E-2</c:v>
                </c:pt>
                <c:pt idx="2">
                  <c:v>1.2774526461519106E-2</c:v>
                </c:pt>
                <c:pt idx="3">
                  <c:v>1.2554276005286011E-2</c:v>
                </c:pt>
                <c:pt idx="4">
                  <c:v>1.2255364671826818E-2</c:v>
                </c:pt>
                <c:pt idx="5">
                  <c:v>1.2239632496381598E-2</c:v>
                </c:pt>
                <c:pt idx="6">
                  <c:v>1.2050846391038953E-2</c:v>
                </c:pt>
                <c:pt idx="7">
                  <c:v>1.1500220250456243E-2</c:v>
                </c:pt>
                <c:pt idx="8">
                  <c:v>1.0446164495626461E-2</c:v>
                </c:pt>
                <c:pt idx="9">
                  <c:v>1.0178717513057706E-2</c:v>
                </c:pt>
              </c:numCache>
            </c:numRef>
          </c:val>
        </c:ser>
        <c:gapWidth val="102"/>
        <c:axId val="198121344"/>
        <c:axId val="198122880"/>
      </c:barChart>
      <c:catAx>
        <c:axId val="198121344"/>
        <c:scaling>
          <c:orientation val="maxMin"/>
        </c:scaling>
        <c:axPos val="l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198122880"/>
        <c:crosses val="autoZero"/>
        <c:auto val="1"/>
        <c:lblAlgn val="ctr"/>
        <c:lblOffset val="100"/>
      </c:catAx>
      <c:valAx>
        <c:axId val="198122880"/>
        <c:scaling>
          <c:orientation val="minMax"/>
        </c:scaling>
        <c:delete val="1"/>
        <c:axPos val="t"/>
        <c:numFmt formatCode="0.00%" sourceLinked="1"/>
        <c:majorTickMark val="none"/>
        <c:tickLblPos val="none"/>
        <c:crossAx val="19812134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1"/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chart>
    <c:autoTitleDeleted val="1"/>
    <c:plotArea>
      <c:layout>
        <c:manualLayout>
          <c:layoutTarget val="inner"/>
          <c:xMode val="edge"/>
          <c:yMode val="edge"/>
          <c:x val="0.32730619940113098"/>
          <c:y val="3.1377724690450998E-2"/>
          <c:w val="0.55679106132860523"/>
          <c:h val="0.93724455061910883"/>
        </c:manualLayout>
      </c:layout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占比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195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Val val="1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Sheet1!$A$2:$A$11</c:f>
              <c:strCache>
                <c:ptCount val="10"/>
                <c:pt idx="0">
                  <c:v>捷达</c:v>
                </c:pt>
                <c:pt idx="1">
                  <c:v>五菱之光</c:v>
                </c:pt>
                <c:pt idx="2">
                  <c:v>凯越</c:v>
                </c:pt>
                <c:pt idx="3">
                  <c:v>雅阁</c:v>
                </c:pt>
                <c:pt idx="4">
                  <c:v>奥迪A6L</c:v>
                </c:pt>
                <c:pt idx="5">
                  <c:v>荣光</c:v>
                </c:pt>
                <c:pt idx="6">
                  <c:v>宏光</c:v>
                </c:pt>
                <c:pt idx="7">
                  <c:v>宝来三厢</c:v>
                </c:pt>
                <c:pt idx="8">
                  <c:v>凯美瑞</c:v>
                </c:pt>
                <c:pt idx="9">
                  <c:v>科鲁兹三厢</c:v>
                </c:pt>
              </c:strCache>
            </c:strRef>
          </c:cat>
          <c:val>
            <c:numRef>
              <c:f>Sheet1!$B$2:$B$11</c:f>
              <c:numCache>
                <c:formatCode>0.00%</c:formatCode>
                <c:ptCount val="10"/>
                <c:pt idx="0">
                  <c:v>2.2174892329730203E-2</c:v>
                </c:pt>
                <c:pt idx="1">
                  <c:v>2.1609446711462543E-2</c:v>
                </c:pt>
                <c:pt idx="2">
                  <c:v>1.7726720132691241E-2</c:v>
                </c:pt>
                <c:pt idx="3">
                  <c:v>1.4663889700408071E-2</c:v>
                </c:pt>
                <c:pt idx="4">
                  <c:v>1.42680777676207E-2</c:v>
                </c:pt>
                <c:pt idx="5">
                  <c:v>1.3382212965668027E-2</c:v>
                </c:pt>
                <c:pt idx="6">
                  <c:v>1.3014673313794044E-2</c:v>
                </c:pt>
                <c:pt idx="7">
                  <c:v>1.2816767347400363E-2</c:v>
                </c:pt>
                <c:pt idx="8">
                  <c:v>1.2552892725542119E-2</c:v>
                </c:pt>
                <c:pt idx="9">
                  <c:v>1.2175928980030346E-2</c:v>
                </c:pt>
              </c:numCache>
            </c:numRef>
          </c:val>
        </c:ser>
        <c:gapWidth val="102"/>
        <c:axId val="197732992"/>
        <c:axId val="197751168"/>
      </c:barChart>
      <c:catAx>
        <c:axId val="197732992"/>
        <c:scaling>
          <c:orientation val="maxMin"/>
        </c:scaling>
        <c:axPos val="l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197751168"/>
        <c:crosses val="autoZero"/>
        <c:auto val="1"/>
        <c:lblAlgn val="ctr"/>
        <c:lblOffset val="100"/>
      </c:catAx>
      <c:valAx>
        <c:axId val="197751168"/>
        <c:scaling>
          <c:orientation val="minMax"/>
        </c:scaling>
        <c:delete val="1"/>
        <c:axPos val="t"/>
        <c:numFmt formatCode="0.00%" sourceLinked="1"/>
        <c:majorTickMark val="none"/>
        <c:tickLblPos val="none"/>
        <c:crossAx val="19773299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1"/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>
        <c:manualLayout>
          <c:layoutTarget val="inner"/>
          <c:xMode val="edge"/>
          <c:yMode val="edge"/>
          <c:x val="8.5822374297454568E-2"/>
          <c:y val="8.8099595658651747E-2"/>
          <c:w val="0.54446139258770698"/>
          <c:h val="0.8431793998723125"/>
        </c:manualLayout>
      </c:layout>
      <c:pieChart>
        <c:varyColors val="1"/>
        <c:firstSliceAng val="0"/>
      </c:pie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67116928446771462"/>
          <c:y val="0.27475420302192"/>
          <c:w val="0.29392670157068823"/>
          <c:h val="0.448248137901681"/>
        </c:manualLayout>
      </c:layout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zero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1"/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chart>
    <c:title>
      <c:tx>
        <c:rich>
          <a:bodyPr rot="0" spcFirstLastPara="1" vertOverflow="ellipsis" vert="horz" wrap="square" anchor="ctr" anchorCtr="1"/>
          <a:lstStyle/>
          <a:p>
            <a:pPr>
              <a:defRPr lang="zh-CN" sz="1600" b="0" i="0" u="none" strike="noStrike" kern="1200" baseline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zh-CN" altLang="en-US" sz="16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区域交易情况（电商）</a:t>
            </a:r>
            <a:endParaRPr lang="zh-CN" sz="16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c:rich>
      </c:tx>
      <c:layout>
        <c:manualLayout>
          <c:xMode val="edge"/>
          <c:yMode val="edge"/>
          <c:x val="0.37685459940652832"/>
          <c:y val="6.4455662624512813E-2"/>
        </c:manualLayout>
      </c:layout>
      <c:spPr>
        <a:noFill/>
        <a:ln>
          <a:noFill/>
        </a:ln>
        <a:effectLst/>
      </c:spPr>
    </c:title>
    <c:plotArea>
      <c:layout>
        <c:manualLayout>
          <c:layoutTarget val="inner"/>
          <c:xMode val="edge"/>
          <c:yMode val="edge"/>
          <c:x val="2.5024533283487877E-2"/>
          <c:y val="0.22257716070268488"/>
          <c:w val="0.94817799481295317"/>
          <c:h val="0.46358116617590162"/>
        </c:manualLayout>
      </c:layout>
      <c:lineChart>
        <c:grouping val="standard"/>
        <c:ser>
          <c:idx val="0"/>
          <c:order val="0"/>
          <c:tx>
            <c:strRef>
              <c:f>Sheet1!$B$1</c:f>
              <c:strCache>
                <c:ptCount val="1"/>
                <c:pt idx="0">
                  <c:v>比例</c:v>
                </c:pt>
              </c:strCache>
            </c:strRef>
          </c:tx>
          <c:spPr>
            <a:ln w="31750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6"/>
            <c:spPr>
              <a:solidFill>
                <a:schemeClr val="accent1"/>
              </a:solidFill>
              <a:ln>
                <a:noFill/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6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t"/>
            <c:showVal val="1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Sheet1!$A$2:$A$30</c:f>
              <c:strCache>
                <c:ptCount val="29"/>
                <c:pt idx="0">
                  <c:v>广东</c:v>
                </c:pt>
                <c:pt idx="1">
                  <c:v>山东</c:v>
                </c:pt>
                <c:pt idx="2">
                  <c:v>上海</c:v>
                </c:pt>
                <c:pt idx="3">
                  <c:v>江苏</c:v>
                </c:pt>
                <c:pt idx="4">
                  <c:v>辽宁</c:v>
                </c:pt>
                <c:pt idx="5">
                  <c:v>河南</c:v>
                </c:pt>
                <c:pt idx="6">
                  <c:v>浙江</c:v>
                </c:pt>
                <c:pt idx="7">
                  <c:v>山西</c:v>
                </c:pt>
                <c:pt idx="8">
                  <c:v>四川</c:v>
                </c:pt>
                <c:pt idx="9">
                  <c:v>北京</c:v>
                </c:pt>
                <c:pt idx="10">
                  <c:v>河北</c:v>
                </c:pt>
                <c:pt idx="11">
                  <c:v>重庆</c:v>
                </c:pt>
                <c:pt idx="12">
                  <c:v>陕西</c:v>
                </c:pt>
                <c:pt idx="13">
                  <c:v>安徽</c:v>
                </c:pt>
                <c:pt idx="14">
                  <c:v>湖南</c:v>
                </c:pt>
                <c:pt idx="15">
                  <c:v>广西</c:v>
                </c:pt>
                <c:pt idx="16">
                  <c:v>天津</c:v>
                </c:pt>
                <c:pt idx="17">
                  <c:v>福建</c:v>
                </c:pt>
                <c:pt idx="18">
                  <c:v>江西</c:v>
                </c:pt>
                <c:pt idx="19">
                  <c:v>云南</c:v>
                </c:pt>
                <c:pt idx="20">
                  <c:v>湖北</c:v>
                </c:pt>
                <c:pt idx="21">
                  <c:v>吉林</c:v>
                </c:pt>
                <c:pt idx="22">
                  <c:v>黑龙江</c:v>
                </c:pt>
                <c:pt idx="23">
                  <c:v>贵州</c:v>
                </c:pt>
                <c:pt idx="24">
                  <c:v>新疆</c:v>
                </c:pt>
                <c:pt idx="25">
                  <c:v>宁夏</c:v>
                </c:pt>
                <c:pt idx="26">
                  <c:v>内蒙古</c:v>
                </c:pt>
                <c:pt idx="27">
                  <c:v>海南</c:v>
                </c:pt>
                <c:pt idx="28">
                  <c:v>甘肃</c:v>
                </c:pt>
              </c:strCache>
            </c:strRef>
          </c:cat>
          <c:val>
            <c:numRef>
              <c:f>Sheet1!$B$2:$B$30</c:f>
              <c:numCache>
                <c:formatCode>0.00%</c:formatCode>
                <c:ptCount val="29"/>
                <c:pt idx="0">
                  <c:v>0.15346481301864426</c:v>
                </c:pt>
                <c:pt idx="1">
                  <c:v>9.0742536911305058E-2</c:v>
                </c:pt>
                <c:pt idx="2">
                  <c:v>7.964220282358013E-2</c:v>
                </c:pt>
                <c:pt idx="3">
                  <c:v>7.4792542299816842E-2</c:v>
                </c:pt>
                <c:pt idx="4">
                  <c:v>7.3930380428925524E-2</c:v>
                </c:pt>
                <c:pt idx="5">
                  <c:v>7.2852678090311526E-2</c:v>
                </c:pt>
                <c:pt idx="6">
                  <c:v>6.7356396163379684E-2</c:v>
                </c:pt>
                <c:pt idx="7">
                  <c:v>4.6125660092682395E-2</c:v>
                </c:pt>
                <c:pt idx="8">
                  <c:v>3.3516542730897728E-2</c:v>
                </c:pt>
                <c:pt idx="9">
                  <c:v>3.2762151093867875E-2</c:v>
                </c:pt>
                <c:pt idx="10">
                  <c:v>2.87746524409958E-2</c:v>
                </c:pt>
                <c:pt idx="11">
                  <c:v>2.7158098933074686E-2</c:v>
                </c:pt>
                <c:pt idx="12">
                  <c:v>2.6834788231490471E-2</c:v>
                </c:pt>
                <c:pt idx="13">
                  <c:v>2.478715378812375E-2</c:v>
                </c:pt>
                <c:pt idx="14">
                  <c:v>2.1769587240004308E-2</c:v>
                </c:pt>
                <c:pt idx="15">
                  <c:v>2.0368574199805985E-2</c:v>
                </c:pt>
                <c:pt idx="16">
                  <c:v>1.8320939756439281E-2</c:v>
                </c:pt>
                <c:pt idx="17">
                  <c:v>1.8105399288716472E-2</c:v>
                </c:pt>
                <c:pt idx="18">
                  <c:v>1.5087832740597055E-2</c:v>
                </c:pt>
                <c:pt idx="19">
                  <c:v>1.357904946653735E-2</c:v>
                </c:pt>
                <c:pt idx="20">
                  <c:v>1.3147968531091707E-2</c:v>
                </c:pt>
                <c:pt idx="21">
                  <c:v>1.0130401982972303E-2</c:v>
                </c:pt>
                <c:pt idx="22">
                  <c:v>9.3760103459424558E-3</c:v>
                </c:pt>
                <c:pt idx="23">
                  <c:v>7.7594568380213421E-3</c:v>
                </c:pt>
                <c:pt idx="24">
                  <c:v>7.0050652009914886E-3</c:v>
                </c:pt>
                <c:pt idx="25">
                  <c:v>3.4486474835650391E-3</c:v>
                </c:pt>
                <c:pt idx="26">
                  <c:v>3.3408772497036335E-3</c:v>
                </c:pt>
                <c:pt idx="27">
                  <c:v>3.2331070158422271E-3</c:v>
                </c:pt>
                <c:pt idx="28">
                  <c:v>2.5864856126737797E-3</c:v>
                </c:pt>
              </c:numCache>
            </c:numRef>
          </c:val>
        </c:ser>
        <c:dLbls>
          <c:showVal val="1"/>
        </c:dLbls>
        <c:marker val="1"/>
        <c:axId val="198396544"/>
        <c:axId val="198402432"/>
      </c:lineChart>
      <c:catAx>
        <c:axId val="198396544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19050" cap="flat" cmpd="sng" algn="ctr">
            <a:solidFill>
              <a:schemeClr val="bg1">
                <a:lumMod val="75000"/>
              </a:schemeClr>
            </a:solidFill>
            <a:round/>
          </a:ln>
          <a:effectLst/>
        </c:spPr>
        <c:txPr>
          <a:bodyPr rot="0" spcFirstLastPara="1" vertOverflow="ellipsis" vert="eaVert" wrap="square" anchor="ctr" anchorCtr="1"/>
          <a:lstStyle/>
          <a:p>
            <a:pPr>
              <a:defRPr lang="zh-CN" sz="1195" b="0" i="0" u="none" strike="noStrike" kern="1200" cap="all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198402432"/>
        <c:crosses val="autoZero"/>
        <c:auto val="1"/>
        <c:lblAlgn val="ctr"/>
        <c:lblOffset val="100"/>
      </c:catAx>
      <c:valAx>
        <c:axId val="198402432"/>
        <c:scaling>
          <c:orientation val="minMax"/>
          <c:max val="0.2"/>
          <c:min val="0"/>
        </c:scaling>
        <c:delete val="1"/>
        <c:axPos val="l"/>
        <c:majorGridlines>
          <c:spPr>
            <a:ln w="9525" cap="flat" cmpd="sng" algn="ctr">
              <a:gradFill>
                <a:gsLst>
                  <a:gs pos="100000">
                    <a:schemeClr val="dk1">
                      <a:lumMod val="95000"/>
                      <a:lumOff val="5000"/>
                      <a:alpha val="42000"/>
                    </a:schemeClr>
                  </a:gs>
                  <a:gs pos="0">
                    <a:schemeClr val="lt1">
                      <a:lumMod val="75000"/>
                      <a:alpha val="36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numFmt formatCode="0.00%" sourceLinked="1"/>
        <c:tickLblPos val="none"/>
        <c:crossAx val="198396544"/>
        <c:crosses val="autoZero"/>
        <c:crossBetween val="between"/>
        <c:majorUnit val="1.5"/>
      </c:valAx>
      <c:spPr>
        <a:noFill/>
        <a:ln>
          <a:noFill/>
        </a:ln>
        <a:effectLst/>
      </c:spPr>
    </c:plotArea>
    <c:plotVisOnly val="1"/>
    <c:dispBlanksAs val="gap"/>
  </c:chart>
  <c:spPr>
    <a:noFill/>
    <a:ln w="9525" cap="flat" cmpd="sng" algn="ctr">
      <a:noFill/>
      <a:round/>
    </a:ln>
    <a:effectLst/>
  </c:spPr>
  <c:txPr>
    <a:bodyPr/>
    <a:lstStyle/>
    <a:p>
      <a:pPr>
        <a:defRPr lang="zh-CN"/>
      </a:pPr>
      <a:endParaRPr lang="zh-CN"/>
    </a:p>
  </c:txPr>
  <c:externalData r:id="rId1"/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chart>
    <c:autoTitleDeleted val="1"/>
    <c:plotArea>
      <c:layout>
        <c:manualLayout>
          <c:layoutTarget val="inner"/>
          <c:xMode val="edge"/>
          <c:yMode val="edge"/>
          <c:x val="8.5822374297454568E-2"/>
          <c:y val="8.8099595658651747E-2"/>
          <c:w val="0.54446139258770698"/>
          <c:h val="0.8431793998723125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销量占比</c:v>
                </c:pt>
              </c:strCache>
            </c:strRef>
          </c:tx>
          <c:dPt>
            <c:idx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dLbl>
              <c:idx val="1"/>
              <c:layout>
                <c:manualLayout>
                  <c:x val="-5.2356020942408828E-2"/>
                  <c:y val="0.12972972972972968"/>
                </c:manualLayout>
              </c:layout>
              <c:dLblPos val="outEnd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0"/>
                  <c:y val="0.15675675675675679"/>
                </c:manualLayout>
              </c:layout>
              <c:dLblPos val="bestFit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Val val="1"/>
            <c:showLeaderLines val="1"/>
            <c:leaderLines>
              <c:spPr>
                <a:ln w="9525" cap="flat" cmpd="sng" algn="ctr">
                  <a:solidFill>
                    <a:srgbClr val="ED7D31"/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Sheet1!$A$2:$A$4</c:f>
              <c:strCache>
                <c:ptCount val="3"/>
                <c:pt idx="0">
                  <c:v>15日及以下</c:v>
                </c:pt>
                <c:pt idx="1">
                  <c:v>16日至30日</c:v>
                </c:pt>
                <c:pt idx="2">
                  <c:v>30日以上</c:v>
                </c:pt>
              </c:strCache>
            </c:strRef>
          </c:cat>
          <c:val>
            <c:numRef>
              <c:f>Sheet1!$B$2:$B$4</c:f>
              <c:numCache>
                <c:formatCode>0.00%</c:formatCode>
                <c:ptCount val="3"/>
                <c:pt idx="0">
                  <c:v>0.28242154956956417</c:v>
                </c:pt>
                <c:pt idx="1">
                  <c:v>0.16009441821716194</c:v>
                </c:pt>
                <c:pt idx="2">
                  <c:v>0.55748403221327458</c:v>
                </c:pt>
              </c:numCache>
            </c:numRef>
          </c:val>
        </c:ser>
        <c:firstSliceAng val="0"/>
      </c:pie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67116928446771373"/>
          <c:y val="0.22610555437327087"/>
          <c:w val="0.29392670157068823"/>
          <c:h val="0.448248137901681"/>
        </c:manualLayout>
      </c:layout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zero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Sheet1!$D$229</c:f>
              <c:strCache>
                <c:ptCount val="1"/>
                <c:pt idx="0">
                  <c:v>2016年交易量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cat>
            <c:strRef>
              <c:f>Sheet1!$C$230:$C$241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Sheet1!$D$230:$D$241</c:f>
              <c:numCache>
                <c:formatCode>General</c:formatCode>
                <c:ptCount val="12"/>
                <c:pt idx="0">
                  <c:v>81.23</c:v>
                </c:pt>
                <c:pt idx="1">
                  <c:v>58.43</c:v>
                </c:pt>
                <c:pt idx="2">
                  <c:v>88.81</c:v>
                </c:pt>
                <c:pt idx="3">
                  <c:v>86.13</c:v>
                </c:pt>
                <c:pt idx="4">
                  <c:v>83.38</c:v>
                </c:pt>
                <c:pt idx="5">
                  <c:v>82.34</c:v>
                </c:pt>
                <c:pt idx="6">
                  <c:v>85.7</c:v>
                </c:pt>
                <c:pt idx="7">
                  <c:v>86.97</c:v>
                </c:pt>
                <c:pt idx="8">
                  <c:v>89.3</c:v>
                </c:pt>
                <c:pt idx="9">
                  <c:v>89.460000000000022</c:v>
                </c:pt>
                <c:pt idx="10">
                  <c:v>99.354399999999998</c:v>
                </c:pt>
                <c:pt idx="11">
                  <c:v>108.11999999999999</c:v>
                </c:pt>
              </c:numCache>
            </c:numRef>
          </c:val>
        </c:ser>
        <c:ser>
          <c:idx val="1"/>
          <c:order val="1"/>
          <c:tx>
            <c:strRef>
              <c:f>Sheet1!$E$229</c:f>
              <c:strCache>
                <c:ptCount val="1"/>
                <c:pt idx="0">
                  <c:v>2017年交易量</c:v>
                </c:pt>
              </c:strCache>
            </c:strRef>
          </c:tx>
          <c:spPr>
            <a:solidFill>
              <a:srgbClr val="70AD47"/>
            </a:solidFill>
            <a:ln>
              <a:noFill/>
            </a:ln>
            <a:effectLst/>
          </c:spPr>
          <c:dLbls>
            <c:dLbl>
              <c:idx val="2"/>
              <c:layout>
                <c:manualLayout>
                  <c:x val="-6.8832011546434823E-3"/>
                  <c:y val="-1.4170853065827804E-2"/>
                </c:manualLayout>
              </c:layout>
              <c:dLblPos val="outEnd"/>
              <c:showVal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Sheet1!$C$230:$C$241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Sheet1!$E$230:$E$241</c:f>
              <c:numCache>
                <c:formatCode>0.00</c:formatCode>
                <c:ptCount val="12"/>
                <c:pt idx="0">
                  <c:v>88.64</c:v>
                </c:pt>
                <c:pt idx="1">
                  <c:v>82.5</c:v>
                </c:pt>
                <c:pt idx="2">
                  <c:v>107.98</c:v>
                </c:pt>
                <c:pt idx="3">
                  <c:v>101.86999999999999</c:v>
                </c:pt>
                <c:pt idx="4">
                  <c:v>99.410000000000025</c:v>
                </c:pt>
                <c:pt idx="5">
                  <c:v>103.31</c:v>
                </c:pt>
                <c:pt idx="6">
                  <c:v>100.19</c:v>
                </c:pt>
                <c:pt idx="7">
                  <c:v>105.25</c:v>
                </c:pt>
                <c:pt idx="8">
                  <c:v>109.53</c:v>
                </c:pt>
              </c:numCache>
            </c:numRef>
          </c:val>
        </c:ser>
        <c:gapWidth val="219"/>
        <c:overlap val="-27"/>
        <c:axId val="173479808"/>
        <c:axId val="177172864"/>
      </c:barChart>
      <c:lineChart>
        <c:grouping val="standard"/>
        <c:ser>
          <c:idx val="2"/>
          <c:order val="2"/>
          <c:tx>
            <c:strRef>
              <c:f>Sheet1!$F$229</c:f>
              <c:strCache>
                <c:ptCount val="1"/>
                <c:pt idx="0">
                  <c:v>环比增长率</c:v>
                </c:pt>
              </c:strCache>
            </c:strRef>
          </c:tx>
          <c:spPr>
            <a:ln w="28575" cap="rnd">
              <a:solidFill>
                <a:srgbClr val="FFC00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FFC000"/>
              </a:solidFill>
              <a:ln w="9525">
                <a:solidFill>
                  <a:srgbClr val="FFC000"/>
                </a:solidFill>
              </a:ln>
              <a:effectLst/>
            </c:spPr>
          </c:marker>
          <c:dLbls>
            <c:dLbl>
              <c:idx val="0"/>
              <c:layout>
                <c:manualLayout>
                  <c:x val="-2.0890515504342871E-2"/>
                  <c:y val="3.7198489297797815E-2"/>
                </c:manualLayout>
              </c:layout>
              <c:dLblPos val="r"/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-1.9995699354239217E-2"/>
                  <c:y val="4.0741202564254793E-2"/>
                </c:manualLayout>
              </c:layout>
              <c:dLblPos val="r"/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3.2041301374865293E-2"/>
                  <c:y val="5.8454768896539631E-2"/>
                </c:manualLayout>
              </c:layout>
              <c:dLblPos val="r"/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-3.8924502529508714E-2"/>
                  <c:y val="3.7198489297797968E-2"/>
                </c:manualLayout>
              </c:layout>
              <c:dLblPos val="r"/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-3.892450252950868E-2"/>
                  <c:y val="4.7826629097168845E-2"/>
                </c:manualLayout>
              </c:layout>
              <c:dLblPos val="r"/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layout>
                <c:manualLayout>
                  <c:x val="-3.630888609074423E-2"/>
                  <c:y val="6.1997482162996637E-2"/>
                </c:manualLayout>
              </c:layout>
              <c:dLblPos val="r"/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6"/>
              <c:layout>
                <c:manualLayout>
                  <c:x val="-3.3762101663526153E-2"/>
                  <c:y val="4.4283915830711965E-2"/>
                </c:manualLayout>
              </c:layout>
              <c:dLblPos val="r"/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7"/>
              <c:layout>
                <c:manualLayout>
                  <c:x val="-3.6308886090744175E-2"/>
                  <c:y val="5.8454768896539729E-2"/>
                </c:manualLayout>
              </c:layout>
              <c:dLblPos val="r"/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8"/>
              <c:layout>
                <c:manualLayout>
                  <c:x val="-3.2867285513422467E-2"/>
                  <c:y val="4.4283915830711916E-2"/>
                </c:manualLayout>
              </c:layout>
              <c:dLblPos val="r"/>
              <c:showVal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0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  <a:ea typeface="+mn-ea"/>
                    <a:cs typeface="+mn-cs"/>
                  </a:defRPr>
                </a:pPr>
                <a:endParaRPr lang="zh-CN"/>
              </a:p>
            </c:txPr>
            <c:dLblPos val="t"/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Sheet1!$C$230:$C$241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Sheet1!$F$230:$F$241</c:f>
              <c:numCache>
                <c:formatCode>0.00%</c:formatCode>
                <c:ptCount val="12"/>
                <c:pt idx="0">
                  <c:v>-0.18017018128005918</c:v>
                </c:pt>
                <c:pt idx="1">
                  <c:v>-6.9268953068592071E-2</c:v>
                </c:pt>
                <c:pt idx="2">
                  <c:v>0.30884848484848515</c:v>
                </c:pt>
                <c:pt idx="3">
                  <c:v>-5.6584552694943495E-2</c:v>
                </c:pt>
                <c:pt idx="4">
                  <c:v>-2.4148424462550378E-2</c:v>
                </c:pt>
                <c:pt idx="5">
                  <c:v>3.9231465647319261E-2</c:v>
                </c:pt>
                <c:pt idx="6">
                  <c:v>-3.0200367824992802E-2</c:v>
                </c:pt>
                <c:pt idx="7">
                  <c:v>5.0504042319592796E-2</c:v>
                </c:pt>
                <c:pt idx="8">
                  <c:v>4.0665083135391931E-2</c:v>
                </c:pt>
              </c:numCache>
            </c:numRef>
          </c:val>
        </c:ser>
        <c:marker val="1"/>
        <c:axId val="177452160"/>
        <c:axId val="177454464"/>
      </c:lineChart>
      <c:catAx>
        <c:axId val="173479808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177172864"/>
        <c:crosses val="autoZero"/>
        <c:auto val="1"/>
        <c:lblAlgn val="ctr"/>
        <c:lblOffset val="100"/>
      </c:catAx>
      <c:valAx>
        <c:axId val="177172864"/>
        <c:scaling>
          <c:orientation val="minMax"/>
          <c:min val="50"/>
        </c:scaling>
        <c:axPos val="l"/>
        <c:numFmt formatCode="General" sourceLinked="0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173479808"/>
        <c:crosses val="autoZero"/>
        <c:crossBetween val="between"/>
      </c:valAx>
      <c:catAx>
        <c:axId val="177452160"/>
        <c:scaling>
          <c:orientation val="minMax"/>
        </c:scaling>
        <c:delete val="1"/>
        <c:axPos val="b"/>
        <c:numFmt formatCode="General" sourceLinked="1"/>
        <c:tickLblPos val="none"/>
        <c:crossAx val="177454464"/>
        <c:crosses val="autoZero"/>
        <c:auto val="1"/>
        <c:lblAlgn val="ctr"/>
        <c:lblOffset val="100"/>
      </c:catAx>
      <c:valAx>
        <c:axId val="177454464"/>
        <c:scaling>
          <c:orientation val="minMax"/>
        </c:scaling>
        <c:axPos val="r"/>
        <c:numFmt formatCode="0%" sourceLinked="0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177452160"/>
        <c:crosses val="max"/>
        <c:crossBetween val="between"/>
      </c:valAx>
      <c:spPr>
        <a:noFill/>
        <a:ln>
          <a:noFill/>
        </a:ln>
        <a:effectLst/>
      </c:spPr>
    </c:plotArea>
    <c:legend>
      <c:legendPos val="b"/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</c:chart>
  <c:spPr>
    <a:noFill/>
    <a:ln w="9525" cap="flat" cmpd="sng" algn="ctr">
      <a:noFill/>
      <a:round/>
    </a:ln>
    <a:effectLst/>
  </c:spPr>
  <c:txPr>
    <a:bodyPr/>
    <a:lstStyle/>
    <a:p>
      <a:pPr>
        <a:defRPr lang="zh-CN"/>
      </a:pPr>
      <a:endParaRPr lang="zh-CN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lang="zh-CN"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zh-CN">
                <a:latin typeface="微软雅黑" panose="020B0503020204020204" pitchFamily="34" charset="-122"/>
                <a:ea typeface="微软雅黑" panose="020B0503020204020204" pitchFamily="34" charset="-122"/>
              </a:rPr>
              <a:t>二手车交易车型分析图</a:t>
            </a:r>
          </a:p>
        </c:rich>
      </c:tx>
      <c:layout>
        <c:manualLayout>
          <c:xMode val="edge"/>
          <c:yMode val="edge"/>
          <c:x val="0.45090469645436332"/>
          <c:y val="9.6344975863048266E-4"/>
        </c:manualLayout>
      </c:layout>
      <c:spPr>
        <a:noFill/>
        <a:ln>
          <a:noFill/>
        </a:ln>
        <a:effectLst/>
      </c:spPr>
    </c:title>
    <c:plotArea>
      <c:layout>
        <c:manualLayout>
          <c:layoutTarget val="inner"/>
          <c:xMode val="edge"/>
          <c:yMode val="edge"/>
          <c:x val="0.23175833944853411"/>
          <c:y val="0.21487707843118001"/>
          <c:w val="0.67127674537219539"/>
          <c:h val="0.73493121084116342"/>
        </c:manualLayout>
      </c:layout>
      <c:barChart>
        <c:barDir val="bar"/>
        <c:grouping val="clustered"/>
        <c:ser>
          <c:idx val="1"/>
          <c:order val="1"/>
          <c:tx>
            <c:strRef>
              <c:f>Sheet1!$D$69</c:f>
              <c:strCache>
                <c:ptCount val="1"/>
                <c:pt idx="0">
                  <c:v>2017年8月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dLbls>
            <c:numFmt formatCode="0.0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/>
              <a:lstStyle/>
              <a:p>
                <a:pPr>
                  <a:defRPr lang="zh-CN"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Val val="1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Sheet1!$B$70:$B$79</c:f>
              <c:strCache>
                <c:ptCount val="10"/>
                <c:pt idx="0">
                  <c:v>低速载货车</c:v>
                </c:pt>
                <c:pt idx="1">
                  <c:v>挂车</c:v>
                </c:pt>
                <c:pt idx="2">
                  <c:v>摩托车</c:v>
                </c:pt>
                <c:pt idx="3">
                  <c:v>其它车</c:v>
                </c:pt>
                <c:pt idx="4">
                  <c:v>交叉型车</c:v>
                </c:pt>
                <c:pt idx="5">
                  <c:v>MPV</c:v>
                </c:pt>
                <c:pt idx="6">
                  <c:v>SUV</c:v>
                </c:pt>
                <c:pt idx="7">
                  <c:v>货车</c:v>
                </c:pt>
                <c:pt idx="8">
                  <c:v>客车</c:v>
                </c:pt>
                <c:pt idx="9">
                  <c:v>基本型乘用车</c:v>
                </c:pt>
              </c:strCache>
            </c:strRef>
          </c:cat>
          <c:val>
            <c:numRef>
              <c:f>Sheet1!$D$70:$D$79</c:f>
              <c:numCache>
                <c:formatCode>0.00%</c:formatCode>
                <c:ptCount val="10"/>
                <c:pt idx="0">
                  <c:v>1.9097985970106426E-3</c:v>
                </c:pt>
                <c:pt idx="1">
                  <c:v>1.0902954676963748E-2</c:v>
                </c:pt>
                <c:pt idx="2">
                  <c:v>1.1331471675596486E-2</c:v>
                </c:pt>
                <c:pt idx="3">
                  <c:v>2.2275282740456492E-2</c:v>
                </c:pt>
                <c:pt idx="4">
                  <c:v>2.3264387386967952E-2</c:v>
                </c:pt>
                <c:pt idx="5">
                  <c:v>5.0987821945961305E-2</c:v>
                </c:pt>
                <c:pt idx="6">
                  <c:v>7.0976097112783632E-2</c:v>
                </c:pt>
                <c:pt idx="7">
                  <c:v>9.4134067861510198E-2</c:v>
                </c:pt>
                <c:pt idx="8">
                  <c:v>0.10736583664856</c:v>
                </c:pt>
                <c:pt idx="9">
                  <c:v>0.60685228135419012</c:v>
                </c:pt>
              </c:numCache>
            </c:numRef>
          </c:val>
        </c:ser>
        <c:gapWidth val="100"/>
        <c:axId val="272888960"/>
        <c:axId val="272890496"/>
      </c:barChart>
      <c:barChart>
        <c:barDir val="bar"/>
        <c:grouping val="clustered"/>
        <c:ser>
          <c:idx val="0"/>
          <c:order val="0"/>
          <c:tx>
            <c:strRef>
              <c:f>Sheet1!$C$69</c:f>
              <c:strCache>
                <c:ptCount val="1"/>
                <c:pt idx="0">
                  <c:v>2017年9月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dLbls>
            <c:numFmt formatCode="0.0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/>
              <a:lstStyle/>
              <a:p>
                <a:pPr>
                  <a:defRPr lang="zh-CN"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Sheet1!$B$70:$B$79</c:f>
              <c:strCache>
                <c:ptCount val="10"/>
                <c:pt idx="0">
                  <c:v>低速载货车</c:v>
                </c:pt>
                <c:pt idx="1">
                  <c:v>挂车</c:v>
                </c:pt>
                <c:pt idx="2">
                  <c:v>摩托车</c:v>
                </c:pt>
                <c:pt idx="3">
                  <c:v>其它车</c:v>
                </c:pt>
                <c:pt idx="4">
                  <c:v>交叉型车</c:v>
                </c:pt>
                <c:pt idx="5">
                  <c:v>MPV</c:v>
                </c:pt>
                <c:pt idx="6">
                  <c:v>SUV</c:v>
                </c:pt>
                <c:pt idx="7">
                  <c:v>货车</c:v>
                </c:pt>
                <c:pt idx="8">
                  <c:v>客车</c:v>
                </c:pt>
                <c:pt idx="9">
                  <c:v>基本型乘用车</c:v>
                </c:pt>
              </c:strCache>
            </c:strRef>
          </c:cat>
          <c:val>
            <c:numRef>
              <c:f>Sheet1!$C$70:$C$79</c:f>
              <c:numCache>
                <c:formatCode>0.00%</c:formatCode>
                <c:ptCount val="10"/>
                <c:pt idx="0">
                  <c:v>1.6451768108585335E-3</c:v>
                </c:pt>
                <c:pt idx="1">
                  <c:v>7.782179320620493E-3</c:v>
                </c:pt>
                <c:pt idx="2">
                  <c:v>1.1354641507573562E-2</c:v>
                </c:pt>
                <c:pt idx="3">
                  <c:v>2.7802757725346797E-2</c:v>
                </c:pt>
                <c:pt idx="4">
                  <c:v>2.9130220035551158E-2</c:v>
                </c:pt>
                <c:pt idx="5">
                  <c:v>5.7823126146351385E-2</c:v>
                </c:pt>
                <c:pt idx="6">
                  <c:v>7.074534178502595E-2</c:v>
                </c:pt>
                <c:pt idx="7">
                  <c:v>9.4419636947274926E-2</c:v>
                </c:pt>
                <c:pt idx="8">
                  <c:v>0.11784286461619084</c:v>
                </c:pt>
                <c:pt idx="9">
                  <c:v>0.58145405510520609</c:v>
                </c:pt>
              </c:numCache>
            </c:numRef>
          </c:val>
        </c:ser>
        <c:gapWidth val="100"/>
        <c:axId val="44795776"/>
        <c:axId val="44794240"/>
      </c:barChart>
      <c:catAx>
        <c:axId val="272888960"/>
        <c:scaling>
          <c:orientation val="minMax"/>
        </c:scaling>
        <c:axPos val="l"/>
        <c:numFmt formatCode="General" sourceLinked="1"/>
        <c:majorTickMark val="none"/>
        <c:tickLblPos val="low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272890496"/>
        <c:crosses val="autoZero"/>
        <c:auto val="1"/>
        <c:lblAlgn val="ctr"/>
        <c:lblOffset val="1000"/>
      </c:catAx>
      <c:valAx>
        <c:axId val="272890496"/>
        <c:scaling>
          <c:orientation val="minMax"/>
          <c:max val="0.30000000000000021"/>
          <c:min val="-0.30000000000000021"/>
        </c:scaling>
        <c:delete val="1"/>
        <c:axPos val="b"/>
        <c:numFmt formatCode="0.00%" sourceLinked="1"/>
        <c:majorTickMark val="none"/>
        <c:tickLblPos val="none"/>
        <c:crossAx val="272888960"/>
        <c:crosses val="autoZero"/>
        <c:crossBetween val="between"/>
        <c:majorUnit val="1.0000000000000005E-2"/>
      </c:valAx>
      <c:valAx>
        <c:axId val="44794240"/>
        <c:scaling>
          <c:orientation val="maxMin"/>
          <c:max val="0.34"/>
          <c:min val="-0.33000000000000224"/>
        </c:scaling>
        <c:delete val="1"/>
        <c:axPos val="t"/>
        <c:numFmt formatCode="0.00%" sourceLinked="1"/>
        <c:majorTickMark val="none"/>
        <c:tickLblPos val="none"/>
        <c:crossAx val="44795776"/>
        <c:crosses val="max"/>
        <c:crossBetween val="between"/>
        <c:majorUnit val="1.0000000000000005E-2"/>
      </c:valAx>
      <c:catAx>
        <c:axId val="44795776"/>
        <c:scaling>
          <c:orientation val="minMax"/>
        </c:scaling>
        <c:delete val="1"/>
        <c:axPos val="r"/>
        <c:numFmt formatCode="General" sourceLinked="1"/>
        <c:majorTickMark val="none"/>
        <c:tickLblPos val="none"/>
        <c:crossAx val="44794240"/>
        <c:crosses val="autoZero"/>
        <c:auto val="1"/>
        <c:lblAlgn val="ctr"/>
        <c:lblOffset val="100"/>
      </c:catAx>
      <c:spPr>
        <a:noFill/>
        <a:ln>
          <a:noFill/>
        </a:ln>
        <a:effectLst/>
      </c:spPr>
    </c:plotArea>
    <c:plotVisOnly val="1"/>
    <c:dispBlanksAs val="gap"/>
  </c:chart>
  <c:spPr>
    <a:noFill/>
    <a:ln w="9525" cap="flat" cmpd="sng" algn="ctr">
      <a:noFill/>
      <a:prstDash val="solid"/>
      <a:round/>
    </a:ln>
    <a:effectLst/>
  </c:spPr>
  <c:txPr>
    <a:bodyPr/>
    <a:lstStyle/>
    <a:p>
      <a:pPr>
        <a:defRPr lang="zh-CN" b="0"/>
      </a:pPr>
      <a:endParaRPr lang="zh-CN"/>
    </a:p>
  </c:txPr>
  <c:externalData r:id="rId2"/>
  <c:userShapes r:id="rId3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lang="zh-CN" sz="1400" b="0" i="0" u="none" strike="noStrike" kern="1200" cap="all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en-US" sz="1400" b="0" i="0" u="none" strike="noStrike" kern="1200" cap="all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2017</a:t>
            </a:r>
            <a:r>
              <a:rPr lang="zh-CN" sz="1400" b="0" i="0" u="none" strike="noStrike" kern="1200" cap="all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</a:t>
            </a:r>
            <a:r>
              <a:rPr lang="en-US" altLang="zh-CN" sz="1400" b="0" i="0" u="none" strike="noStrike" kern="1200" cap="all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8</a:t>
            </a:r>
            <a:r>
              <a:rPr lang="zh-CN" altLang="en-US" sz="1400" b="0" i="0" u="none" strike="noStrike" kern="1200" cap="all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</a:t>
            </a:r>
            <a:r>
              <a:rPr lang="zh-CN" altLang="en-US" sz="1400" b="0">
                <a:latin typeface="微软雅黑" panose="020B0503020204020204" pitchFamily="34" charset="-122"/>
                <a:ea typeface="微软雅黑" panose="020B0503020204020204" pitchFamily="34" charset="-122"/>
              </a:rPr>
              <a:t>六</a:t>
            </a:r>
            <a:r>
              <a:rPr lang="zh-CN" sz="1400" b="0">
                <a:latin typeface="微软雅黑" panose="020B0503020204020204" pitchFamily="34" charset="-122"/>
                <a:ea typeface="微软雅黑" panose="020B0503020204020204" pitchFamily="34" charset="-122"/>
              </a:rPr>
              <a:t>大区域交易量占比图</a:t>
            </a:r>
          </a:p>
        </c:rich>
      </c:tx>
      <c:layout>
        <c:manualLayout>
          <c:xMode val="edge"/>
          <c:yMode val="edge"/>
          <c:x val="0.15135728153685057"/>
          <c:y val="4.8113472024731124E-2"/>
        </c:manualLayout>
      </c:layout>
      <c:spPr>
        <a:noFill/>
        <a:ln w="25400">
          <a:noFill/>
        </a:ln>
      </c:spPr>
    </c:title>
    <c:plotArea>
      <c:layout>
        <c:manualLayout>
          <c:layoutTarget val="inner"/>
          <c:xMode val="edge"/>
          <c:yMode val="edge"/>
          <c:x val="0.23242541110932721"/>
          <c:y val="0.2120103207438051"/>
          <c:w val="0.51828149606299201"/>
          <c:h val="0.75785775912959474"/>
        </c:manualLayout>
      </c:layout>
      <c:pieChart>
        <c:varyColors val="1"/>
        <c:ser>
          <c:idx val="0"/>
          <c:order val="0"/>
          <c:tx>
            <c:strRef>
              <c:f>Sheet1!$G$99</c:f>
              <c:strCache>
                <c:ptCount val="1"/>
                <c:pt idx="0">
                  <c:v>交易占比</c:v>
                </c:pt>
              </c:strCache>
            </c:strRef>
          </c:tx>
          <c:dLbls>
            <c:dLbl>
              <c:idx val="0"/>
              <c:layout>
                <c:manualLayout>
                  <c:x val="2.8795061331617997E-3"/>
                  <c:y val="3.6783961326868099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200" b="1" i="0" u="none" strike="noStrike" kern="1200" baseline="0">
                      <a:solidFill>
                        <a:schemeClr val="accent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bestFit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2.1222882853928999E-2"/>
                  <c:y val="-5.3558728887702613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200" b="1" i="0" u="none" strike="noStrike" kern="1200" baseline="0">
                      <a:solidFill>
                        <a:schemeClr val="accent2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bestFit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4.2960254968129824E-3"/>
                  <c:y val="-5.0082595607752411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200" b="1" i="0" u="none" strike="noStrike" kern="1200" baseline="0">
                      <a:solidFill>
                        <a:schemeClr val="accent3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bestFit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1.1067946863784898E-2"/>
                  <c:y val="2.7080089565075746E-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200" b="1" i="0" u="none" strike="noStrike" kern="1200" baseline="0">
                      <a:solidFill>
                        <a:schemeClr val="accent4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bestFit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-3.1308586426696729E-4"/>
                  <c:y val="2.3214259234544784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200" b="1" i="0" u="none" strike="noStrike" kern="1200" baseline="0">
                      <a:solidFill>
                        <a:srgbClr val="0070C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bestFit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3.1155926937704299E-3"/>
                  <c:y val="9.7993682993015706E-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200" b="1" i="0" u="none" strike="noStrike" kern="1200" baseline="0">
                      <a:solidFill>
                        <a:schemeClr val="accent6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bestFit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200" b="0" i="0" u="none" strike="noStrike" kern="1200" baseline="0">
                    <a:solidFill>
                      <a:schemeClr val="accent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bestFit"/>
            <c:showVal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Sheet1!$H$97:$M$97</c:f>
              <c:strCache>
                <c:ptCount val="6"/>
                <c:pt idx="0">
                  <c:v>华东</c:v>
                </c:pt>
                <c:pt idx="1">
                  <c:v>中南</c:v>
                </c:pt>
                <c:pt idx="2">
                  <c:v>华北</c:v>
                </c:pt>
                <c:pt idx="3">
                  <c:v>西南</c:v>
                </c:pt>
                <c:pt idx="4">
                  <c:v>东北</c:v>
                </c:pt>
                <c:pt idx="5">
                  <c:v>西北</c:v>
                </c:pt>
              </c:strCache>
            </c:strRef>
          </c:cat>
          <c:val>
            <c:numRef>
              <c:f>Sheet1!$H$99:$M$99</c:f>
              <c:numCache>
                <c:formatCode>0.00%</c:formatCode>
                <c:ptCount val="6"/>
                <c:pt idx="0">
                  <c:v>0.33849612386896727</c:v>
                </c:pt>
                <c:pt idx="1">
                  <c:v>0.19702565496115318</c:v>
                </c:pt>
                <c:pt idx="2">
                  <c:v>0.19757104023214028</c:v>
                </c:pt>
                <c:pt idx="3">
                  <c:v>0.13183121180996649</c:v>
                </c:pt>
                <c:pt idx="4">
                  <c:v>8.8261199638563506E-2</c:v>
                </c:pt>
                <c:pt idx="5">
                  <c:v>4.6814769489209637E-2</c:v>
                </c:pt>
              </c:numCache>
            </c:numRef>
          </c:val>
        </c:ser>
        <c:firstSliceAng val="0"/>
      </c:pieChart>
      <c:spPr>
        <a:noFill/>
        <a:ln w="25400">
          <a:noFill/>
        </a:ln>
      </c:spPr>
    </c:plotArea>
    <c:plotVisOnly val="1"/>
    <c:dispBlanksAs val="zero"/>
  </c:chart>
  <c:spPr>
    <a:solidFill>
      <a:schemeClr val="bg1"/>
    </a:solidFill>
    <a:ln w="9525" cap="flat" cmpd="sng" algn="ctr">
      <a:noFill/>
      <a:prstDash val="solid"/>
      <a:round/>
    </a:ln>
    <a:effectLst/>
  </c:spPr>
  <c:txPr>
    <a:bodyPr/>
    <a:lstStyle/>
    <a:p>
      <a:pPr>
        <a:defRPr lang="zh-CN"/>
      </a:pPr>
      <a:endParaRPr lang="zh-CN"/>
    </a:p>
  </c:txPr>
  <c:externalData r:id="rId2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lang="zh-CN" sz="1400" b="0" i="0" u="none" strike="noStrike" kern="1200" cap="all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en-US" sz="1400" b="0" i="0" u="none" strike="noStrike" kern="1200" cap="all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2017</a:t>
            </a:r>
            <a:r>
              <a:rPr lang="zh-CN" sz="1400" b="0" i="0" u="none" strike="noStrike" kern="1200" cap="all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</a:t>
            </a:r>
            <a:r>
              <a:rPr lang="en-US" altLang="zh-CN" sz="1400" b="0" i="0" u="none" strike="noStrike" kern="1200" cap="all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9</a:t>
            </a:r>
            <a:r>
              <a:rPr lang="zh-CN" altLang="en-US" sz="1400" b="0" i="0" u="none" strike="noStrike" kern="1200" cap="all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</a:t>
            </a:r>
            <a:r>
              <a:rPr lang="zh-CN" altLang="en-US" sz="1400" b="0">
                <a:latin typeface="微软雅黑" panose="020B0503020204020204" pitchFamily="34" charset="-122"/>
                <a:ea typeface="微软雅黑" panose="020B0503020204020204" pitchFamily="34" charset="-122"/>
              </a:rPr>
              <a:t>六</a:t>
            </a:r>
            <a:r>
              <a:rPr lang="zh-CN" sz="1400" b="0">
                <a:latin typeface="微软雅黑" panose="020B0503020204020204" pitchFamily="34" charset="-122"/>
                <a:ea typeface="微软雅黑" panose="020B0503020204020204" pitchFamily="34" charset="-122"/>
              </a:rPr>
              <a:t>大区域交易量占比图</a:t>
            </a:r>
          </a:p>
        </c:rich>
      </c:tx>
      <c:layout>
        <c:manualLayout>
          <c:xMode val="edge"/>
          <c:yMode val="edge"/>
          <c:x val="0.15844870593349464"/>
          <c:y val="2.4717428219712637E-2"/>
        </c:manualLayout>
      </c:layout>
      <c:spPr>
        <a:noFill/>
        <a:ln w="25400">
          <a:noFill/>
        </a:ln>
      </c:spPr>
    </c:title>
    <c:plotArea>
      <c:layout>
        <c:manualLayout>
          <c:layoutTarget val="inner"/>
          <c:xMode val="edge"/>
          <c:yMode val="edge"/>
          <c:x val="0.23242541110932721"/>
          <c:y val="0.2120103207438051"/>
          <c:w val="0.51828149606299201"/>
          <c:h val="0.75785775912959474"/>
        </c:manualLayout>
      </c:layout>
      <c:pieChart>
        <c:varyColors val="1"/>
        <c:ser>
          <c:idx val="0"/>
          <c:order val="0"/>
          <c:tx>
            <c:strRef>
              <c:f>Sheet1!$G$99</c:f>
              <c:strCache>
                <c:ptCount val="1"/>
                <c:pt idx="0">
                  <c:v>交易占比</c:v>
                </c:pt>
              </c:strCache>
            </c:strRef>
          </c:tx>
          <c:dLbls>
            <c:dLbl>
              <c:idx val="0"/>
              <c:layout>
                <c:manualLayout>
                  <c:x val="2.8795061331617997E-3"/>
                  <c:y val="3.6783961326868099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200" b="1" i="0" u="none" strike="noStrike" kern="1200" baseline="0">
                      <a:solidFill>
                        <a:schemeClr val="accent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bestFit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3.3928836284335705E-2"/>
                  <c:y val="-3.7080359213648439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200" b="1" i="0" u="none" strike="noStrike" kern="1200" baseline="0">
                      <a:solidFill>
                        <a:schemeClr val="accent2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bestFit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4.2960254968129824E-3"/>
                  <c:y val="-5.0082595607752411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200" b="1" i="0" u="none" strike="noStrike" kern="1200" baseline="0">
                      <a:solidFill>
                        <a:schemeClr val="accent3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bestFit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1.1067946863784898E-2"/>
                  <c:y val="2.7080089565075746E-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200" b="1" i="0" u="none" strike="noStrike" kern="1200" baseline="0">
                      <a:solidFill>
                        <a:schemeClr val="accent4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bestFit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-3.1308586426696729E-4"/>
                  <c:y val="2.3214259234544784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200" b="1" i="0" u="none" strike="noStrike" kern="1200" baseline="0">
                      <a:solidFill>
                        <a:srgbClr val="0070C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bestFit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3.1155926937704299E-3"/>
                  <c:y val="9.7993682993015706E-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200" b="1" i="0" u="none" strike="noStrike" kern="1200" baseline="0">
                      <a:solidFill>
                        <a:schemeClr val="accent6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bestFit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200" b="0" i="0" u="none" strike="noStrike" kern="1200" baseline="0">
                    <a:solidFill>
                      <a:schemeClr val="accent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bestFit"/>
            <c:showVal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Sheet1!$H$97:$M$97</c:f>
              <c:strCache>
                <c:ptCount val="6"/>
                <c:pt idx="0">
                  <c:v>华东</c:v>
                </c:pt>
                <c:pt idx="1">
                  <c:v>中南</c:v>
                </c:pt>
                <c:pt idx="2">
                  <c:v>华北</c:v>
                </c:pt>
                <c:pt idx="3">
                  <c:v>西南</c:v>
                </c:pt>
                <c:pt idx="4">
                  <c:v>东北</c:v>
                </c:pt>
                <c:pt idx="5">
                  <c:v>西北</c:v>
                </c:pt>
              </c:strCache>
            </c:strRef>
          </c:cat>
          <c:val>
            <c:numRef>
              <c:f>Sheet1!$H$99:$M$99</c:f>
              <c:numCache>
                <c:formatCode>0.00%</c:formatCode>
                <c:ptCount val="6"/>
                <c:pt idx="0">
                  <c:v>0.34413045284359028</c:v>
                </c:pt>
                <c:pt idx="1">
                  <c:v>0.20083938710316512</c:v>
                </c:pt>
                <c:pt idx="2">
                  <c:v>0.1956591799861776</c:v>
                </c:pt>
                <c:pt idx="3">
                  <c:v>0.1259637568096352</c:v>
                </c:pt>
                <c:pt idx="4">
                  <c:v>8.5003236488232214E-2</c:v>
                </c:pt>
                <c:pt idx="5">
                  <c:v>4.8403986769199575E-2</c:v>
                </c:pt>
              </c:numCache>
            </c:numRef>
          </c:val>
        </c:ser>
        <c:firstSliceAng val="0"/>
      </c:pieChart>
      <c:spPr>
        <a:noFill/>
        <a:ln w="25400">
          <a:noFill/>
        </a:ln>
      </c:spPr>
    </c:plotArea>
    <c:plotVisOnly val="1"/>
    <c:dispBlanksAs val="zero"/>
  </c:chart>
  <c:spPr>
    <a:solidFill>
      <a:schemeClr val="bg1"/>
    </a:solidFill>
    <a:ln w="9525" cap="flat" cmpd="sng" algn="ctr">
      <a:noFill/>
      <a:prstDash val="solid"/>
      <a:round/>
    </a:ln>
    <a:effectLst/>
  </c:spPr>
  <c:txPr>
    <a:bodyPr/>
    <a:lstStyle/>
    <a:p>
      <a:pPr>
        <a:defRPr lang="zh-CN"/>
      </a:pPr>
      <a:endParaRPr lang="zh-CN"/>
    </a:p>
  </c:txPr>
  <c:externalData r:id="rId2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lang="zh-CN" sz="1600" b="0" i="0" u="none" strike="noStrike" kern="1200" cap="all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en-US" altLang="zh-CN" sz="1600" b="0" i="0" baseline="0">
                <a:effectLst/>
              </a:rPr>
              <a:t>2017</a:t>
            </a:r>
            <a:r>
              <a:rPr lang="zh-CN" altLang="zh-CN" sz="1600" b="0" i="0" baseline="0">
                <a:effectLst/>
              </a:rPr>
              <a:t>年</a:t>
            </a:r>
            <a:r>
              <a:rPr lang="en-US" altLang="zh-CN" sz="1600" b="0" i="0" baseline="0">
                <a:effectLst/>
              </a:rPr>
              <a:t>8</a:t>
            </a:r>
            <a:r>
              <a:rPr lang="zh-CN" altLang="en-US" sz="1600" b="0" i="0" baseline="0">
                <a:effectLst/>
              </a:rPr>
              <a:t>月</a:t>
            </a:r>
            <a:r>
              <a:rPr lang="zh-CN" altLang="zh-CN" sz="1600" b="0" i="0" baseline="0">
                <a:effectLst/>
              </a:rPr>
              <a:t>交易使用年限分析</a:t>
            </a:r>
            <a:endParaRPr lang="zh-CN" altLang="zh-CN" sz="1600">
              <a:effectLst/>
            </a:endParaRPr>
          </a:p>
        </c:rich>
      </c:tx>
      <c:layout>
        <c:manualLayout>
          <c:xMode val="edge"/>
          <c:yMode val="edge"/>
          <c:x val="0.2011571307450869"/>
          <c:y val="4.8406717190945581E-2"/>
        </c:manualLayout>
      </c:layout>
      <c:spPr>
        <a:noFill/>
        <a:ln w="25400">
          <a:noFill/>
        </a:ln>
      </c:spPr>
    </c:title>
    <c:plotArea>
      <c:layout>
        <c:manualLayout>
          <c:layoutTarget val="inner"/>
          <c:xMode val="edge"/>
          <c:yMode val="edge"/>
          <c:x val="0.23242541110932721"/>
          <c:y val="0.2120103207438051"/>
          <c:w val="0.51828149606299201"/>
          <c:h val="0.75785775912959474"/>
        </c:manualLayout>
      </c:layout>
      <c:doughnutChart>
        <c:varyColors val="1"/>
        <c:ser>
          <c:idx val="0"/>
          <c:order val="0"/>
          <c:tx>
            <c:strRef>
              <c:f>Sheet1!$C$164</c:f>
              <c:strCache>
                <c:ptCount val="1"/>
                <c:pt idx="0">
                  <c:v>交易数量</c:v>
                </c:pt>
              </c:strCache>
            </c:strRef>
          </c:tx>
          <c:dLbls>
            <c:dLbl>
              <c:idx val="0"/>
              <c:layout>
                <c:manualLayout>
                  <c:x val="0.17557267468843857"/>
                  <c:y val="-8.3068536433775583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lang="zh-CN" sz="1200" b="1" i="0" u="none" strike="noStrike" kern="1200" baseline="0">
                      <a:solidFill>
                        <a:schemeClr val="accent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showVal val="1"/>
              <c:showCatName val="1"/>
              <c:extLst>
                <c:ext xmlns:c15="http://schemas.microsoft.com/office/drawing/2012/chart" uri="{CE6537A1-D6FC-4f65-9D91-7224C49458BB}">
                  <c15:layout>
                    <c:manualLayout>
                      <c:w val="0.34719649809943298"/>
                      <c:h val="0.13479959866927199"/>
                    </c:manualLayout>
                  </c15:layout>
                </c:ext>
              </c:extLst>
            </c:dLbl>
            <c:dLbl>
              <c:idx val="1"/>
              <c:layout>
                <c:manualLayout>
                  <c:x val="0.17895702530011395"/>
                  <c:y val="9.0694975661339397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lang="zh-CN" sz="1200" b="1" i="0" u="none" strike="noStrike" kern="1200" baseline="0">
                      <a:solidFill>
                        <a:schemeClr val="accent2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showVal val="1"/>
              <c:showCatName val="1"/>
              <c:extLst>
                <c:ext xmlns:c15="http://schemas.microsoft.com/office/drawing/2012/chart" uri="{CE6537A1-D6FC-4f65-9D91-7224C49458BB}">
                  <c15:layout>
                    <c:manualLayout>
                      <c:w val="0.32534157838246103"/>
                      <c:h val="9.9294875578155403E-2"/>
                    </c:manualLayout>
                  </c15:layout>
                </c:ext>
              </c:extLst>
            </c:dLbl>
            <c:dLbl>
              <c:idx val="2"/>
              <c:layout>
                <c:manualLayout>
                  <c:x val="-0.16976896719402018"/>
                  <c:y val="-9.3477133156689929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0">
                  <a:spAutoFit/>
                </a:bodyPr>
                <a:lstStyle/>
                <a:p>
                  <a:pPr algn="l">
                    <a:defRPr lang="zh-CN" sz="1200" b="1" i="0" u="none" strike="noStrike" kern="1200" baseline="0">
                      <a:solidFill>
                        <a:schemeClr val="accent3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showVal val="1"/>
              <c:showCatName val="1"/>
              <c:extLst>
                <c:ext xmlns:c15="http://schemas.microsoft.com/office/drawing/2012/chart" uri="{CE6537A1-D6FC-4f65-9D91-7224C49458BB}">
                  <c15:layout>
                    <c:manualLayout>
                      <c:w val="0.30660879005362701"/>
                      <c:h val="0.17424929099273401"/>
                    </c:manualLayout>
                  </c15:layout>
                </c:ext>
              </c:extLst>
            </c:dLbl>
            <c:dLbl>
              <c:idx val="3"/>
              <c:layout>
                <c:manualLayout>
                  <c:x val="-4.5428240883007599E-3"/>
                  <c:y val="-0.11958615098360215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lang="zh-CN" sz="1200" b="1" i="0" u="none" strike="noStrike" kern="1200" baseline="0">
                      <a:solidFill>
                        <a:schemeClr val="accent4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showVal val="1"/>
              <c:showCatName val="1"/>
              <c:extLst>
                <c:ext xmlns:c15="http://schemas.microsoft.com/office/drawing/2012/chart" uri="{CE6537A1-D6FC-4f65-9D91-7224C49458BB}">
                  <c15:layout>
                    <c:manualLayout>
                      <c:w val="0.31917549180944499"/>
                      <c:h val="0.11901972173988699"/>
                    </c:manualLayout>
                  </c15:layout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200" b="0" i="0" u="none" strike="noStrike" kern="1200" baseline="0">
                    <a:solidFill>
                      <a:schemeClr val="accent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Val val="1"/>
            <c:showCatName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Sheet1!$B$165:$B$168</c:f>
              <c:strCache>
                <c:ptCount val="4"/>
                <c:pt idx="0">
                  <c:v>3年内</c:v>
                </c:pt>
                <c:pt idx="1">
                  <c:v>3-6年</c:v>
                </c:pt>
                <c:pt idx="2">
                  <c:v>7-10年</c:v>
                </c:pt>
                <c:pt idx="3">
                  <c:v>10年以上</c:v>
                </c:pt>
              </c:strCache>
            </c:strRef>
          </c:cat>
          <c:val>
            <c:numRef>
              <c:f>Sheet1!$C$165:$C$168</c:f>
              <c:numCache>
                <c:formatCode>0.00%</c:formatCode>
                <c:ptCount val="4"/>
                <c:pt idx="0">
                  <c:v>0.25857532825257235</c:v>
                </c:pt>
                <c:pt idx="1">
                  <c:v>0.44475693774721681</c:v>
                </c:pt>
                <c:pt idx="2">
                  <c:v>0.19603940076030898</c:v>
                </c:pt>
                <c:pt idx="3">
                  <c:v>0.10062833323990206</c:v>
                </c:pt>
              </c:numCache>
            </c:numRef>
          </c:val>
        </c:ser>
        <c:firstSliceAng val="0"/>
        <c:holeSize val="60"/>
      </c:doughnutChart>
      <c:spPr>
        <a:noFill/>
        <a:ln w="25400">
          <a:noFill/>
        </a:ln>
      </c:spPr>
    </c:plotArea>
    <c:plotVisOnly val="1"/>
    <c:dispBlanksAs val="zero"/>
  </c:chart>
  <c:spPr>
    <a:noFill/>
    <a:ln w="9525" cap="flat" cmpd="sng" algn="ctr">
      <a:noFill/>
      <a:prstDash val="solid"/>
      <a:round/>
    </a:ln>
    <a:effectLst/>
  </c:spPr>
  <c:txPr>
    <a:bodyPr/>
    <a:lstStyle/>
    <a:p>
      <a:pPr>
        <a:defRPr lang="zh-CN"/>
      </a:pPr>
      <a:endParaRPr lang="zh-CN"/>
    </a:p>
  </c:txPr>
  <c:externalData r:id="rId2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lang="zh-CN" sz="1600" b="0" i="0" u="none" strike="noStrike" kern="1200" cap="all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en-US" altLang="zh-CN" sz="1600" b="0" i="0" baseline="0">
                <a:effectLst/>
              </a:rPr>
              <a:t>2017</a:t>
            </a:r>
            <a:r>
              <a:rPr lang="zh-CN" altLang="zh-CN" sz="1600" b="0" i="0" baseline="0">
                <a:effectLst/>
              </a:rPr>
              <a:t>年</a:t>
            </a:r>
            <a:r>
              <a:rPr lang="en-US" altLang="zh-CN" sz="1600" b="0" i="0" baseline="0">
                <a:effectLst/>
              </a:rPr>
              <a:t>9</a:t>
            </a:r>
            <a:r>
              <a:rPr lang="zh-CN" altLang="en-US" sz="1600" b="0" i="0" baseline="0">
                <a:effectLst/>
              </a:rPr>
              <a:t>月</a:t>
            </a:r>
            <a:r>
              <a:rPr lang="zh-CN" altLang="zh-CN" sz="1600" b="0" i="0" baseline="0">
                <a:effectLst/>
              </a:rPr>
              <a:t>交易使用年限分析</a:t>
            </a:r>
            <a:endParaRPr lang="zh-CN" altLang="zh-CN" sz="1600">
              <a:effectLst/>
            </a:endParaRPr>
          </a:p>
        </c:rich>
      </c:tx>
      <c:layout>
        <c:manualLayout>
          <c:xMode val="edge"/>
          <c:yMode val="edge"/>
          <c:x val="0.18281106456331739"/>
          <c:y val="5.7813921759091134E-2"/>
        </c:manualLayout>
      </c:layout>
      <c:spPr>
        <a:noFill/>
        <a:ln w="25400">
          <a:noFill/>
        </a:ln>
      </c:spPr>
    </c:title>
    <c:plotArea>
      <c:layout>
        <c:manualLayout>
          <c:layoutTarget val="inner"/>
          <c:xMode val="edge"/>
          <c:yMode val="edge"/>
          <c:x val="0.23242541110932721"/>
          <c:y val="0.2120103207438051"/>
          <c:w val="0.51828149606299201"/>
          <c:h val="0.75785775912959474"/>
        </c:manualLayout>
      </c:layout>
      <c:doughnutChart>
        <c:varyColors val="1"/>
        <c:ser>
          <c:idx val="0"/>
          <c:order val="0"/>
          <c:tx>
            <c:strRef>
              <c:f>Sheet1!$C$164</c:f>
              <c:strCache>
                <c:ptCount val="1"/>
                <c:pt idx="0">
                  <c:v>交易数量</c:v>
                </c:pt>
              </c:strCache>
            </c:strRef>
          </c:tx>
          <c:dLbls>
            <c:dLbl>
              <c:idx val="0"/>
              <c:layout>
                <c:manualLayout>
                  <c:x val="0.17927096643992665"/>
                  <c:y val="-9.3400071819523214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lang="zh-CN" sz="1200" b="1" i="0" u="none" strike="noStrike" kern="1200" baseline="0">
                      <a:solidFill>
                        <a:schemeClr val="accent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showVal val="1"/>
              <c:showCatName val="1"/>
              <c:extLst>
                <c:ext xmlns:c15="http://schemas.microsoft.com/office/drawing/2012/chart" uri="{CE6537A1-D6FC-4f65-9D91-7224C49458BB}">
                  <c15:layout>
                    <c:manualLayout>
                      <c:w val="0.34719649809943298"/>
                      <c:h val="0.13479959866927199"/>
                    </c:manualLayout>
                  </c15:layout>
                </c:ext>
              </c:extLst>
            </c:dLbl>
            <c:dLbl>
              <c:idx val="1"/>
              <c:layout>
                <c:manualLayout>
                  <c:x val="-2.8731229721510914E-2"/>
                  <c:y val="0.11410248843689105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lang="zh-CN" sz="1200" b="1" i="0" u="none" strike="noStrike" kern="1200" baseline="0">
                      <a:solidFill>
                        <a:schemeClr val="accent2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showVal val="1"/>
              <c:showCatName val="1"/>
              <c:extLst>
                <c:ext xmlns:c15="http://schemas.microsoft.com/office/drawing/2012/chart" uri="{CE6537A1-D6FC-4f65-9D91-7224C49458BB}">
                  <c15:layout>
                    <c:manualLayout>
                      <c:w val="0.32534157838246103"/>
                      <c:h val="9.9294875578155403E-2"/>
                    </c:manualLayout>
                  </c15:layout>
                </c:ext>
              </c:extLst>
            </c:dLbl>
            <c:dLbl>
              <c:idx val="2"/>
              <c:layout>
                <c:manualLayout>
                  <c:x val="-0.1400762624626809"/>
                  <c:y val="-0.12377604377904995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200" b="1" i="0" u="none" strike="noStrike" kern="1200" baseline="0">
                      <a:solidFill>
                        <a:schemeClr val="accent3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showVal val="1"/>
              <c:showCatName val="1"/>
              <c:extLst>
                <c:ext xmlns:c15="http://schemas.microsoft.com/office/drawing/2012/chart" uri="{CE6537A1-D6FC-4f65-9D91-7224C49458BB}">
                  <c15:layout>
                    <c:manualLayout>
                      <c:w val="0.30660879005362701"/>
                      <c:h val="0.17424929099273401"/>
                    </c:manualLayout>
                  </c15:layout>
                </c:ext>
              </c:extLst>
            </c:dLbl>
            <c:dLbl>
              <c:idx val="3"/>
              <c:layout>
                <c:manualLayout>
                  <c:x val="3.6020540123357786E-2"/>
                  <c:y val="-0.11958611920701147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lang="zh-CN" sz="1200" b="1" i="0" u="none" strike="noStrike" kern="1200" baseline="0">
                      <a:solidFill>
                        <a:schemeClr val="accent4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showVal val="1"/>
              <c:showCatName val="1"/>
              <c:extLst>
                <c:ext xmlns:c15="http://schemas.microsoft.com/office/drawing/2012/chart" uri="{CE6537A1-D6FC-4f65-9D91-7224C49458BB}">
                  <c15:layout>
                    <c:manualLayout>
                      <c:w val="0.40030222023276207"/>
                      <c:h val="0.11901978529306821"/>
                    </c:manualLayout>
                  </c15:layout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200" b="0" i="0" u="none" strike="noStrike" kern="1200" baseline="0">
                    <a:solidFill>
                      <a:schemeClr val="accent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Val val="1"/>
            <c:showCatName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Sheet1!$B$165:$B$168</c:f>
              <c:strCache>
                <c:ptCount val="4"/>
                <c:pt idx="0">
                  <c:v>3年内</c:v>
                </c:pt>
                <c:pt idx="1">
                  <c:v>3-6年</c:v>
                </c:pt>
                <c:pt idx="2">
                  <c:v>7-10年</c:v>
                </c:pt>
                <c:pt idx="3">
                  <c:v>10年以上</c:v>
                </c:pt>
              </c:strCache>
            </c:strRef>
          </c:cat>
          <c:val>
            <c:numRef>
              <c:f>Sheet1!$C$165:$C$168</c:f>
              <c:numCache>
                <c:formatCode>0.00%</c:formatCode>
                <c:ptCount val="4"/>
                <c:pt idx="0">
                  <c:v>0.24345238801705082</c:v>
                </c:pt>
                <c:pt idx="1">
                  <c:v>0.4526034786085929</c:v>
                </c:pt>
                <c:pt idx="2">
                  <c:v>0.20269180871761114</c:v>
                </c:pt>
                <c:pt idx="3">
                  <c:v>0.10125232465674508</c:v>
                </c:pt>
              </c:numCache>
            </c:numRef>
          </c:val>
        </c:ser>
        <c:firstSliceAng val="0"/>
        <c:holeSize val="60"/>
      </c:doughnutChart>
      <c:spPr>
        <a:noFill/>
        <a:ln w="25400">
          <a:noFill/>
        </a:ln>
      </c:spPr>
    </c:plotArea>
    <c:plotVisOnly val="1"/>
    <c:dispBlanksAs val="zero"/>
  </c:chart>
  <c:spPr>
    <a:noFill/>
    <a:ln w="9525" cap="flat" cmpd="sng" algn="ctr">
      <a:noFill/>
      <a:prstDash val="solid"/>
      <a:round/>
    </a:ln>
    <a:effectLst/>
  </c:spPr>
  <c:txPr>
    <a:bodyPr/>
    <a:lstStyle/>
    <a:p>
      <a:pPr>
        <a:defRPr lang="zh-CN"/>
      </a:pPr>
      <a:endParaRPr lang="zh-CN"/>
    </a:p>
  </c:txPr>
  <c:externalData r:id="rId2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2911245699086699"/>
          <c:y val="0.15020443348320664"/>
          <c:w val="0.55621788009512396"/>
          <c:h val="0.69959113303360165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比例</c:v>
                </c:pt>
              </c:strCache>
            </c:strRef>
          </c:tx>
          <c:dPt>
            <c:idx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4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5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6"/>
            <c:spPr>
              <a:solidFill>
                <a:schemeClr val="accent1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dLbl>
              <c:idx val="0"/>
              <c:layout>
                <c:manualLayout>
                  <c:x val="6.3800875480243505E-2"/>
                  <c:y val="-0.11598251968412585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8.1640606889012327E-2"/>
                  <c:y val="9.1871310822177213E-2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6.0418734315067932E-2"/>
                  <c:y val="9.5514561547004981E-2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-9.6177329893324198E-2"/>
                  <c:y val="1.9593721506911332E-3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-5.7941390861107403E-2"/>
                  <c:y val="-5.9185847469861955E-2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layout>
                <c:manualLayout>
                  <c:x val="-4.8046658349011832E-2"/>
                  <c:y val="-6.9289947051680498E-2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6"/>
              <c:layout>
                <c:manualLayout>
                  <c:x val="-1.1068128426544501E-2"/>
                  <c:y val="-9.9020341529222455E-2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numFmt formatCode="0.0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square" lIns="38100" tIns="19050" rIns="38100" bIns="19050" anchor="b" anchorCtr="0">
                <a:spAutoFit/>
              </a:bodyPr>
              <a:lstStyle/>
              <a:p>
                <a:pPr>
                  <a:defRPr lang="zh-CN" sz="12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Val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Sheet1!$A$2:$A$8</c:f>
              <c:strCache>
                <c:ptCount val="7"/>
                <c:pt idx="0">
                  <c:v>3w及以下</c:v>
                </c:pt>
                <c:pt idx="1">
                  <c:v>3w-5w</c:v>
                </c:pt>
                <c:pt idx="2">
                  <c:v>5w-8w</c:v>
                </c:pt>
                <c:pt idx="3">
                  <c:v>8w-12w</c:v>
                </c:pt>
                <c:pt idx="4">
                  <c:v>12w-15w</c:v>
                </c:pt>
                <c:pt idx="5">
                  <c:v>15w-30w</c:v>
                </c:pt>
                <c:pt idx="6">
                  <c:v>30w以上</c:v>
                </c:pt>
              </c:strCache>
            </c:strRef>
          </c:cat>
          <c:val>
            <c:numRef>
              <c:f>Sheet1!$B$2:$B$8</c:f>
              <c:numCache>
                <c:formatCode>0.00%</c:formatCode>
                <c:ptCount val="7"/>
                <c:pt idx="0">
                  <c:v>0.38847054463368225</c:v>
                </c:pt>
                <c:pt idx="1">
                  <c:v>0.18950152457000391</c:v>
                </c:pt>
                <c:pt idx="2">
                  <c:v>0.16648978285406252</c:v>
                </c:pt>
                <c:pt idx="3">
                  <c:v>0.11295294890584723</c:v>
                </c:pt>
                <c:pt idx="4">
                  <c:v>4.2957497346742868E-2</c:v>
                </c:pt>
                <c:pt idx="5">
                  <c:v>7.3642627314229894E-2</c:v>
                </c:pt>
                <c:pt idx="6">
                  <c:v>2.5985074375431679E-2</c:v>
                </c:pt>
              </c:numCache>
            </c:numRef>
          </c:val>
        </c:ser>
        <c:firstSliceAng val="0"/>
        <c:holeSize val="67"/>
      </c:doughnut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75913415855342814"/>
          <c:y val="0.18859198513933581"/>
          <c:w val="0.22012510312529199"/>
          <c:h val="0.62281568737271165"/>
        </c:manualLayout>
      </c:layout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zero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2"/>
  <c:userShapes r:id="rId3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2911245699086699"/>
          <c:y val="0.15020443348320664"/>
          <c:w val="0.55621788009512396"/>
          <c:h val="0.69959113303360165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比例</c:v>
                </c:pt>
              </c:strCache>
            </c:strRef>
          </c:tx>
          <c:dPt>
            <c:idx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4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5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6"/>
            <c:spPr>
              <a:solidFill>
                <a:schemeClr val="accent1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dLbl>
              <c:idx val="0"/>
              <c:layout>
                <c:manualLayout>
                  <c:x val="6.3800875480243505E-2"/>
                  <c:y val="-0.11598251968412585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8.1640606889012327E-2"/>
                  <c:y val="9.1871310822177213E-2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6.0418734315067932E-2"/>
                  <c:y val="9.5514561547004981E-2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-9.6177329893324198E-2"/>
                  <c:y val="1.9593721506911332E-3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-5.7941390861107403E-2"/>
                  <c:y val="-5.9185847469861955E-2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layout>
                <c:manualLayout>
                  <c:x val="-4.8046658349011832E-2"/>
                  <c:y val="-6.9289947051680498E-2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6"/>
              <c:layout>
                <c:manualLayout>
                  <c:x val="-1.1068128426544501E-2"/>
                  <c:y val="-9.9020341529222455E-2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numFmt formatCode="0.0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square" lIns="38100" tIns="19050" rIns="38100" bIns="19050" anchor="b" anchorCtr="0">
                <a:spAutoFit/>
              </a:bodyPr>
              <a:lstStyle/>
              <a:p>
                <a:pPr>
                  <a:defRPr lang="zh-CN" sz="12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Val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Sheet1!$A$2:$A$8</c:f>
              <c:strCache>
                <c:ptCount val="7"/>
                <c:pt idx="0">
                  <c:v>3w及以下</c:v>
                </c:pt>
                <c:pt idx="1">
                  <c:v>3w-5w</c:v>
                </c:pt>
                <c:pt idx="2">
                  <c:v>5w-8w</c:v>
                </c:pt>
                <c:pt idx="3">
                  <c:v>8w-12w</c:v>
                </c:pt>
                <c:pt idx="4">
                  <c:v>12w-15w</c:v>
                </c:pt>
                <c:pt idx="5">
                  <c:v>15w-30w</c:v>
                </c:pt>
                <c:pt idx="6">
                  <c:v>30w以上</c:v>
                </c:pt>
              </c:strCache>
            </c:strRef>
          </c:cat>
          <c:val>
            <c:numRef>
              <c:f>Sheet1!$B$2:$B$8</c:f>
              <c:numCache>
                <c:formatCode>0.00%</c:formatCode>
                <c:ptCount val="7"/>
                <c:pt idx="0">
                  <c:v>0.35935166808430236</c:v>
                </c:pt>
                <c:pt idx="1">
                  <c:v>0.18847934977790395</c:v>
                </c:pt>
                <c:pt idx="2">
                  <c:v>0.17540875153577179</c:v>
                </c:pt>
                <c:pt idx="3">
                  <c:v>0.12015877516302807</c:v>
                </c:pt>
                <c:pt idx="4">
                  <c:v>4.7008789339381914E-2</c:v>
                </c:pt>
                <c:pt idx="5">
                  <c:v>7.9888479349777913E-2</c:v>
                </c:pt>
                <c:pt idx="6">
                  <c:v>2.9704186749834598E-2</c:v>
                </c:pt>
              </c:numCache>
            </c:numRef>
          </c:val>
        </c:ser>
        <c:firstSliceAng val="0"/>
        <c:holeSize val="67"/>
      </c:doughnutChart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2"/>
  <c:userShapes r:id="rId3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#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#4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#5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#5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A7A06C3-9B9C-4943-9C10-D72171014D24}" type="doc">
      <dgm:prSet loTypeId="urn:microsoft.com/office/officeart/2005/8/layout/radial2#2" loCatId="relationship" qsTypeId="urn:microsoft.com/office/officeart/2005/8/quickstyle/simple1#2" qsCatId="simple" csTypeId="urn:microsoft.com/office/officeart/2005/8/colors/accent1_2#2" csCatId="accent1" phldr="1"/>
      <dgm:spPr/>
      <dgm:t>
        <a:bodyPr/>
        <a:lstStyle/>
        <a:p>
          <a:endParaRPr lang="zh-CN" altLang="en-US"/>
        </a:p>
      </dgm:t>
    </dgm:pt>
    <dgm:pt modelId="{777522B5-7191-4146-B6CE-E04273D13619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山东</a:t>
          </a:r>
          <a:endParaRPr lang="zh-CN" altLang="en-US" sz="9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720E01A6-D50D-45FE-A3FA-3DCC4AFE2A92}" type="parTrans" cxnId="{5F874E38-A74B-4412-917D-D0FAB13B171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2543454-504B-49AD-9A0B-5DB235BAE270}" type="sibTrans" cxnId="{5F874E38-A74B-4412-917D-D0FAB13B171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8F5A92F-C113-40C3-8F95-DF0C142652C4}">
      <dgm:prSet phldrT="[文本]"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65.38%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19E1389-4DA7-4107-8AED-8C255C0181E9}" type="parTrans" cxnId="{D05ED6B2-2BC4-4103-87D1-94AA356A5357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33D62A1-A750-48FB-8B81-0E931AC966B0}" type="sibTrans" cxnId="{D05ED6B2-2BC4-4103-87D1-94AA356A5357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EC268B6-18D7-4F04-A4B5-65EC04A85F7E}">
      <dgm:prSet phldrT="[文本]"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5.13%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2A0EF60-54D8-4AE2-9373-48E2155ADFA1}" type="parTrans" cxnId="{155372B1-2DF9-4764-8CAF-814D957425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51354E-341D-4D86-AE5C-B8E795A1284E}" type="sibTrans" cxnId="{155372B1-2DF9-4764-8CAF-814D957425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99FD7A3-8AEE-43C9-8685-6BCCA332708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黑龙江</a:t>
          </a:r>
          <a:endParaRPr lang="zh-CN" altLang="en-US" sz="9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DED6D8A-C292-490C-8B34-2C205393EE13}" type="parTrans" cxnId="{CA5FA34F-FDF9-47A6-A34E-A45D6BA60B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1C9F9FE-7A0D-4A39-B439-4DF7F4626C6C}" type="sibTrans" cxnId="{CA5FA34F-FDF9-47A6-A34E-A45D6BA60B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17D9A84-EB33-4C6E-851D-F77693D395E2}">
      <dgm:prSet phldrT="[文本]"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3.85%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183C925-F3E5-49DB-A46B-2BDCE3DD1B0D}" type="parTrans" cxnId="{BD9BC6A0-E317-4B35-9B3A-EA97772B189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103A8B-EE78-441A-9758-C19A51BE18F2}" type="sibTrans" cxnId="{BD9BC6A0-E317-4B35-9B3A-EA97772B189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E09E9A6-00DF-4088-9A07-18E3CFC6CF2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新疆</a:t>
          </a:r>
          <a:endParaRPr lang="zh-CN" altLang="en-US" sz="9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F56CEFD-AC68-4391-B387-EE89D3A868CB}" type="parTrans" cxnId="{0DBD4CC8-13B8-47B0-B7C3-37245540B4C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FD90BDB-2F8E-4B52-9534-C683394E30B0}" type="sibTrans" cxnId="{0DBD4CC8-13B8-47B0-B7C3-37245540B4C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0A14D98-A3A8-4B16-8BE6-73948ACA260E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辽宁</a:t>
          </a:r>
          <a:endParaRPr lang="zh-CN" altLang="en-US" sz="9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ECA4B9B-7F5E-4A1C-BD1A-B7D7CD76A37A}" type="parTrans" cxnId="{A486EB2F-543F-4AC9-A56B-ABE2934B917C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BE0CCB1-0507-4E67-AECC-B4E04151FE90}" type="sibTrans" cxnId="{A486EB2F-543F-4AC9-A56B-ABE2934B917C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6B0BFC0-ABA5-485D-9A40-6C582F797830}">
      <dgm:prSet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5.13%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3160A6B-2AD6-47F4-BC50-B1D89DBCADB0}" type="parTrans" cxnId="{274FED40-9409-42F1-B71A-899996CBC966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63F121-28E7-47EC-B322-9A425EA1705D}" type="sibTrans" cxnId="{274FED40-9409-42F1-B71A-899996CBC966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0B4B4EE-A958-4F10-94EA-6CFD1E6A3083}">
      <dgm:prSet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3.85%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B35BD28-C8AC-4C6B-8201-EDF218E7D107}" type="parTrans" cxnId="{35FCB1DB-932B-456A-9499-C6366092F3F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920E22EF-8FC6-44D9-B1F4-296BEA0A3129}" type="sibTrans" cxnId="{35FCB1DB-932B-456A-9499-C6366092F3F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C16F304-B896-4F90-9C5F-AB4170A2464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河南</a:t>
          </a:r>
          <a:endParaRPr lang="zh-CN" altLang="en-US" sz="9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1F018D5-D55B-40D1-9023-2A3598C21FAB}" type="sibTrans" cxnId="{D1D0461A-1D8D-4495-80D3-0FD599EF1D1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D6DDA0A-4726-48BD-BFCC-6388F6BF2BA1}" type="parTrans" cxnId="{D1D0461A-1D8D-4495-80D3-0FD599EF1D1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94370AD-19E2-4F6B-AB85-F32D3A5B7B9E}" type="pres">
      <dgm:prSet presAssocID="{FA7A06C3-9B9C-4943-9C10-D72171014D24}" presName="composite" presStyleCnt="0">
        <dgm:presLayoutVars>
          <dgm:chMax val="5"/>
          <dgm:dir/>
          <dgm:animLvl val="ctr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A8FB2808-AAFC-4D97-887F-3779979975C0}" type="pres">
      <dgm:prSet presAssocID="{FA7A06C3-9B9C-4943-9C10-D72171014D24}" presName="cycle" presStyleCnt="0"/>
      <dgm:spPr/>
    </dgm:pt>
    <dgm:pt modelId="{7D0277BF-C964-4D22-B5BB-6D99C40C7E15}" type="pres">
      <dgm:prSet presAssocID="{FA7A06C3-9B9C-4943-9C10-D72171014D24}" presName="centerShape" presStyleCnt="0"/>
      <dgm:spPr/>
    </dgm:pt>
    <dgm:pt modelId="{520D7201-8E13-49D1-919D-64B90E0B16FD}" type="pres">
      <dgm:prSet presAssocID="{FA7A06C3-9B9C-4943-9C10-D72171014D24}" presName="connSite" presStyleLbl="node1" presStyleIdx="0" presStyleCnt="6"/>
      <dgm:spPr/>
    </dgm:pt>
    <dgm:pt modelId="{98AE5B4B-2C6D-4C36-83DF-7C3182B7D292}" type="pres">
      <dgm:prSet presAssocID="{FA7A06C3-9B9C-4943-9C10-D72171014D24}" presName="visible" presStyleLbl="node1" presStyleIdx="0" presStyleCnt="6"/>
      <dgm:spPr>
        <a:noFill/>
        <a:ln>
          <a:noFill/>
        </a:ln>
      </dgm:spPr>
      <dgm:t>
        <a:bodyPr/>
        <a:lstStyle/>
        <a:p>
          <a:endParaRPr lang="zh-CN" altLang="en-US"/>
        </a:p>
      </dgm:t>
    </dgm:pt>
    <dgm:pt modelId="{EA72C591-9724-4095-A831-C421826EF975}" type="pres">
      <dgm:prSet presAssocID="{720E01A6-D50D-45FE-A3FA-3DCC4AFE2A92}" presName="Name25" presStyleLbl="parChTrans1D1" presStyleIdx="0" presStyleCnt="5"/>
      <dgm:spPr/>
      <dgm:t>
        <a:bodyPr/>
        <a:lstStyle/>
        <a:p>
          <a:endParaRPr lang="zh-CN" altLang="en-US"/>
        </a:p>
      </dgm:t>
    </dgm:pt>
    <dgm:pt modelId="{9651C876-0FDB-4BF8-B58C-457C507BEB0B}" type="pres">
      <dgm:prSet presAssocID="{777522B5-7191-4146-B6CE-E04273D13619}" presName="node" presStyleCnt="0"/>
      <dgm:spPr/>
    </dgm:pt>
    <dgm:pt modelId="{EFD51B71-7277-4837-90FA-1CDDF8C0C07D}" type="pres">
      <dgm:prSet presAssocID="{777522B5-7191-4146-B6CE-E04273D13619}" presName="parentNode" presStyleLbl="node1" presStyleIdx="1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74AEE05-33D4-402B-91DC-C916ECC79DE6}" type="pres">
      <dgm:prSet presAssocID="{777522B5-7191-4146-B6CE-E04273D13619}" presName="childNode" presStyleLbl="revTx" presStyleIdx="0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FBBBBC3-2F5D-4A60-A5D9-97C06A6DD83D}" type="pres">
      <dgm:prSet presAssocID="{2D6DDA0A-4726-48BD-BFCC-6388F6BF2BA1}" presName="Name25" presStyleLbl="parChTrans1D1" presStyleIdx="1" presStyleCnt="5"/>
      <dgm:spPr/>
      <dgm:t>
        <a:bodyPr/>
        <a:lstStyle/>
        <a:p>
          <a:endParaRPr lang="zh-CN" altLang="en-US"/>
        </a:p>
      </dgm:t>
    </dgm:pt>
    <dgm:pt modelId="{0365C081-EBAD-4733-AD59-EEC65E712488}" type="pres">
      <dgm:prSet presAssocID="{4C16F304-B896-4F90-9C5F-AB4170A2464C}" presName="node" presStyleCnt="0"/>
      <dgm:spPr/>
    </dgm:pt>
    <dgm:pt modelId="{865E54A3-B4BE-4468-AC89-EB577B209FA0}" type="pres">
      <dgm:prSet presAssocID="{4C16F304-B896-4F90-9C5F-AB4170A2464C}" presName="parentNode" presStyleLbl="node1" presStyleIdx="2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47D5E9F-899F-43C6-8450-965A38D33E10}" type="pres">
      <dgm:prSet presAssocID="{4C16F304-B896-4F90-9C5F-AB4170A2464C}" presName="childNode" presStyleLbl="revTx" presStyleIdx="1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D012BB2-BF79-4510-99E7-066A01BAA56A}" type="pres">
      <dgm:prSet presAssocID="{CF56CEFD-AC68-4391-B387-EE89D3A868CB}" presName="Name25" presStyleLbl="parChTrans1D1" presStyleIdx="2" presStyleCnt="5"/>
      <dgm:spPr/>
      <dgm:t>
        <a:bodyPr/>
        <a:lstStyle/>
        <a:p>
          <a:endParaRPr lang="zh-CN" altLang="en-US"/>
        </a:p>
      </dgm:t>
    </dgm:pt>
    <dgm:pt modelId="{AC8E1714-64B1-4EB0-AED0-2D4C844CC877}" type="pres">
      <dgm:prSet presAssocID="{FE09E9A6-00DF-4088-9A07-18E3CFC6CF2C}" presName="node" presStyleCnt="0"/>
      <dgm:spPr/>
    </dgm:pt>
    <dgm:pt modelId="{CC3A8EB3-DFAF-417F-9F88-2376FB398B20}" type="pres">
      <dgm:prSet presAssocID="{FE09E9A6-00DF-4088-9A07-18E3CFC6CF2C}" presName="parentNode" presStyleLbl="node1" presStyleIdx="3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4AEB474-3337-4AF1-8599-92D9CCED5CCD}" type="pres">
      <dgm:prSet presAssocID="{FE09E9A6-00DF-4088-9A07-18E3CFC6CF2C}" presName="childNode" presStyleLbl="revTx" presStyleIdx="2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F3E85D6-EFCB-4E2C-8A6C-B78AE30C68C3}" type="pres">
      <dgm:prSet presAssocID="{CECA4B9B-7F5E-4A1C-BD1A-B7D7CD76A37A}" presName="Name25" presStyleLbl="parChTrans1D1" presStyleIdx="3" presStyleCnt="5"/>
      <dgm:spPr/>
      <dgm:t>
        <a:bodyPr/>
        <a:lstStyle/>
        <a:p>
          <a:endParaRPr lang="zh-CN" altLang="en-US"/>
        </a:p>
      </dgm:t>
    </dgm:pt>
    <dgm:pt modelId="{6EB30C24-E0BC-46CC-A8CC-BD35E8D8F516}" type="pres">
      <dgm:prSet presAssocID="{B0A14D98-A3A8-4B16-8BE6-73948ACA260E}" presName="node" presStyleCnt="0"/>
      <dgm:spPr/>
    </dgm:pt>
    <dgm:pt modelId="{8C9211B4-E3C9-41A5-BAF6-85AA8DC56757}" type="pres">
      <dgm:prSet presAssocID="{B0A14D98-A3A8-4B16-8BE6-73948ACA260E}" presName="parentNode" presStyleLbl="node1" presStyleIdx="4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8F01A94-E7AE-452D-BB84-DE60C745A4C3}" type="pres">
      <dgm:prSet presAssocID="{B0A14D98-A3A8-4B16-8BE6-73948ACA260E}" presName="childNode" presStyleLbl="revTx" presStyleIdx="3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5526D56-E768-4819-9216-C4E927743A2B}" type="pres">
      <dgm:prSet presAssocID="{8DED6D8A-C292-490C-8B34-2C205393EE13}" presName="Name25" presStyleLbl="parChTrans1D1" presStyleIdx="4" presStyleCnt="5"/>
      <dgm:spPr/>
      <dgm:t>
        <a:bodyPr/>
        <a:lstStyle/>
        <a:p>
          <a:endParaRPr lang="zh-CN" altLang="en-US"/>
        </a:p>
      </dgm:t>
    </dgm:pt>
    <dgm:pt modelId="{449B1AEF-604E-4656-ACAF-2FA22576DCF6}" type="pres">
      <dgm:prSet presAssocID="{399FD7A3-8AEE-43C9-8685-6BCCA332708C}" presName="node" presStyleCnt="0"/>
      <dgm:spPr/>
    </dgm:pt>
    <dgm:pt modelId="{9668CE02-015F-4977-AFE0-6ADCE0C919A6}" type="pres">
      <dgm:prSet presAssocID="{399FD7A3-8AEE-43C9-8685-6BCCA332708C}" presName="parentNode" presStyleLbl="node1" presStyleIdx="5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14A86A1-B467-4CA1-9D8A-6362EC1901EF}" type="pres">
      <dgm:prSet presAssocID="{399FD7A3-8AEE-43C9-8685-6BCCA332708C}" presName="childNode" presStyleLbl="revTx" presStyleIdx="4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5F874E38-A74B-4412-917D-D0FAB13B1714}" srcId="{FA7A06C3-9B9C-4943-9C10-D72171014D24}" destId="{777522B5-7191-4146-B6CE-E04273D13619}" srcOrd="0" destOrd="0" parTransId="{720E01A6-D50D-45FE-A3FA-3DCC4AFE2A92}" sibTransId="{F2543454-504B-49AD-9A0B-5DB235BAE270}"/>
    <dgm:cxn modelId="{D0C89A9A-A84F-4D3D-8A00-FEC63F0529BD}" type="presOf" srcId="{8DED6D8A-C292-490C-8B34-2C205393EE13}" destId="{35526D56-E768-4819-9216-C4E927743A2B}" srcOrd="0" destOrd="0" presId="urn:microsoft.com/office/officeart/2005/8/layout/radial2#2"/>
    <dgm:cxn modelId="{274FED40-9409-42F1-B71A-899996CBC966}" srcId="{FE09E9A6-00DF-4088-9A07-18E3CFC6CF2C}" destId="{E6B0BFC0-ABA5-485D-9A40-6C582F797830}" srcOrd="0" destOrd="0" parTransId="{43160A6B-2AD6-47F4-BC50-B1D89DBCADB0}" sibTransId="{AB63F121-28E7-47EC-B322-9A425EA1705D}"/>
    <dgm:cxn modelId="{F423BD3F-D1AA-42B9-A747-FE867AC79655}" type="presOf" srcId="{E8F5A92F-C113-40C3-8F95-DF0C142652C4}" destId="{974AEE05-33D4-402B-91DC-C916ECC79DE6}" srcOrd="0" destOrd="0" presId="urn:microsoft.com/office/officeart/2005/8/layout/radial2#2"/>
    <dgm:cxn modelId="{A486EB2F-543F-4AC9-A56B-ABE2934B917C}" srcId="{FA7A06C3-9B9C-4943-9C10-D72171014D24}" destId="{B0A14D98-A3A8-4B16-8BE6-73948ACA260E}" srcOrd="3" destOrd="0" parTransId="{CECA4B9B-7F5E-4A1C-BD1A-B7D7CD76A37A}" sibTransId="{6BE0CCB1-0507-4E67-AECC-B4E04151FE90}"/>
    <dgm:cxn modelId="{0DBD4CC8-13B8-47B0-B7C3-37245540B4C4}" srcId="{FA7A06C3-9B9C-4943-9C10-D72171014D24}" destId="{FE09E9A6-00DF-4088-9A07-18E3CFC6CF2C}" srcOrd="2" destOrd="0" parTransId="{CF56CEFD-AC68-4391-B387-EE89D3A868CB}" sibTransId="{6FD90BDB-2F8E-4B52-9534-C683394E30B0}"/>
    <dgm:cxn modelId="{D05ED6B2-2BC4-4103-87D1-94AA356A5357}" srcId="{777522B5-7191-4146-B6CE-E04273D13619}" destId="{E8F5A92F-C113-40C3-8F95-DF0C142652C4}" srcOrd="0" destOrd="0" parTransId="{819E1389-4DA7-4107-8AED-8C255C0181E9}" sibTransId="{433D62A1-A750-48FB-8B81-0E931AC966B0}"/>
    <dgm:cxn modelId="{D1D0461A-1D8D-4495-80D3-0FD599EF1D18}" srcId="{FA7A06C3-9B9C-4943-9C10-D72171014D24}" destId="{4C16F304-B896-4F90-9C5F-AB4170A2464C}" srcOrd="1" destOrd="0" parTransId="{2D6DDA0A-4726-48BD-BFCC-6388F6BF2BA1}" sibTransId="{C1F018D5-D55B-40D1-9023-2A3598C21FAB}"/>
    <dgm:cxn modelId="{BC737347-A5B6-4676-A62C-68DC40398D7F}" type="presOf" srcId="{4C16F304-B896-4F90-9C5F-AB4170A2464C}" destId="{865E54A3-B4BE-4468-AC89-EB577B209FA0}" srcOrd="0" destOrd="0" presId="urn:microsoft.com/office/officeart/2005/8/layout/radial2#2"/>
    <dgm:cxn modelId="{B4B8ABFC-22D5-4082-A2ED-1A2F42C17759}" type="presOf" srcId="{2D6DDA0A-4726-48BD-BFCC-6388F6BF2BA1}" destId="{DFBBBBC3-2F5D-4A60-A5D9-97C06A6DD83D}" srcOrd="0" destOrd="0" presId="urn:microsoft.com/office/officeart/2005/8/layout/radial2#2"/>
    <dgm:cxn modelId="{CA5FA34F-FDF9-47A6-A34E-A45D6BA60BF4}" srcId="{FA7A06C3-9B9C-4943-9C10-D72171014D24}" destId="{399FD7A3-8AEE-43C9-8685-6BCCA332708C}" srcOrd="4" destOrd="0" parTransId="{8DED6D8A-C292-490C-8B34-2C205393EE13}" sibTransId="{61C9F9FE-7A0D-4A39-B439-4DF7F4626C6C}"/>
    <dgm:cxn modelId="{CE10E4D1-D687-462F-B721-235E056794E7}" type="presOf" srcId="{40B4B4EE-A958-4F10-94EA-6CFD1E6A3083}" destId="{C8F01A94-E7AE-452D-BB84-DE60C745A4C3}" srcOrd="0" destOrd="0" presId="urn:microsoft.com/office/officeart/2005/8/layout/radial2#2"/>
    <dgm:cxn modelId="{A735D624-0055-4DAD-8DB4-CD55442BCB52}" type="presOf" srcId="{777522B5-7191-4146-B6CE-E04273D13619}" destId="{EFD51B71-7277-4837-90FA-1CDDF8C0C07D}" srcOrd="0" destOrd="0" presId="urn:microsoft.com/office/officeart/2005/8/layout/radial2#2"/>
    <dgm:cxn modelId="{C81CEB1A-1F59-4479-87E7-FFDAF1AB736E}" type="presOf" srcId="{CECA4B9B-7F5E-4A1C-BD1A-B7D7CD76A37A}" destId="{9F3E85D6-EFCB-4E2C-8A6C-B78AE30C68C3}" srcOrd="0" destOrd="0" presId="urn:microsoft.com/office/officeart/2005/8/layout/radial2#2"/>
    <dgm:cxn modelId="{35FCB1DB-932B-456A-9499-C6366092F3F8}" srcId="{B0A14D98-A3A8-4B16-8BE6-73948ACA260E}" destId="{40B4B4EE-A958-4F10-94EA-6CFD1E6A3083}" srcOrd="0" destOrd="0" parTransId="{EB35BD28-C8AC-4C6B-8201-EDF218E7D107}" sibTransId="{920E22EF-8FC6-44D9-B1F4-296BEA0A3129}"/>
    <dgm:cxn modelId="{3BAA6325-77DB-4605-9341-F1142AFBB55F}" type="presOf" srcId="{720E01A6-D50D-45FE-A3FA-3DCC4AFE2A92}" destId="{EA72C591-9724-4095-A831-C421826EF975}" srcOrd="0" destOrd="0" presId="urn:microsoft.com/office/officeart/2005/8/layout/radial2#2"/>
    <dgm:cxn modelId="{BD9BC6A0-E317-4B35-9B3A-EA97772B1898}" srcId="{399FD7A3-8AEE-43C9-8685-6BCCA332708C}" destId="{B17D9A84-EB33-4C6E-851D-F77693D395E2}" srcOrd="0" destOrd="0" parTransId="{5183C925-F3E5-49DB-A46B-2BDCE3DD1B0D}" sibTransId="{AB103A8B-EE78-441A-9758-C19A51BE18F2}"/>
    <dgm:cxn modelId="{9C6347B1-EA3F-4C81-9EFF-6AE20C52B192}" type="presOf" srcId="{E6B0BFC0-ABA5-485D-9A40-6C582F797830}" destId="{44AEB474-3337-4AF1-8599-92D9CCED5CCD}" srcOrd="0" destOrd="0" presId="urn:microsoft.com/office/officeart/2005/8/layout/radial2#2"/>
    <dgm:cxn modelId="{155372B1-2DF9-4764-8CAF-814D957425F4}" srcId="{4C16F304-B896-4F90-9C5F-AB4170A2464C}" destId="{DEC268B6-18D7-4F04-A4B5-65EC04A85F7E}" srcOrd="0" destOrd="0" parTransId="{22A0EF60-54D8-4AE2-9373-48E2155ADFA1}" sibTransId="{AB51354E-341D-4D86-AE5C-B8E795A1284E}"/>
    <dgm:cxn modelId="{FC38F89C-13D5-4611-AF9C-414F3D1C623A}" type="presOf" srcId="{B0A14D98-A3A8-4B16-8BE6-73948ACA260E}" destId="{8C9211B4-E3C9-41A5-BAF6-85AA8DC56757}" srcOrd="0" destOrd="0" presId="urn:microsoft.com/office/officeart/2005/8/layout/radial2#2"/>
    <dgm:cxn modelId="{93BCFE3A-104E-45CF-B061-9AC26A26FB8F}" type="presOf" srcId="{B17D9A84-EB33-4C6E-851D-F77693D395E2}" destId="{014A86A1-B467-4CA1-9D8A-6362EC1901EF}" srcOrd="0" destOrd="0" presId="urn:microsoft.com/office/officeart/2005/8/layout/radial2#2"/>
    <dgm:cxn modelId="{C7D34187-0C78-4DED-9990-78225033395F}" type="presOf" srcId="{CF56CEFD-AC68-4391-B387-EE89D3A868CB}" destId="{1D012BB2-BF79-4510-99E7-066A01BAA56A}" srcOrd="0" destOrd="0" presId="urn:microsoft.com/office/officeart/2005/8/layout/radial2#2"/>
    <dgm:cxn modelId="{B0E30E2D-FFBA-4328-AC18-DB8CB1902E99}" type="presOf" srcId="{399FD7A3-8AEE-43C9-8685-6BCCA332708C}" destId="{9668CE02-015F-4977-AFE0-6ADCE0C919A6}" srcOrd="0" destOrd="0" presId="urn:microsoft.com/office/officeart/2005/8/layout/radial2#2"/>
    <dgm:cxn modelId="{C3E363DA-D601-4083-A41C-E4B7F95DE511}" type="presOf" srcId="{DEC268B6-18D7-4F04-A4B5-65EC04A85F7E}" destId="{347D5E9F-899F-43C6-8450-965A38D33E10}" srcOrd="0" destOrd="0" presId="urn:microsoft.com/office/officeart/2005/8/layout/radial2#2"/>
    <dgm:cxn modelId="{D88A618A-6A7F-4E2E-BC80-CC5F3F4484CD}" type="presOf" srcId="{FE09E9A6-00DF-4088-9A07-18E3CFC6CF2C}" destId="{CC3A8EB3-DFAF-417F-9F88-2376FB398B20}" srcOrd="0" destOrd="0" presId="urn:microsoft.com/office/officeart/2005/8/layout/radial2#2"/>
    <dgm:cxn modelId="{7C3468D6-C7BF-4E23-80E3-634A02504ABD}" type="presOf" srcId="{FA7A06C3-9B9C-4943-9C10-D72171014D24}" destId="{F94370AD-19E2-4F6B-AB85-F32D3A5B7B9E}" srcOrd="0" destOrd="0" presId="urn:microsoft.com/office/officeart/2005/8/layout/radial2#2"/>
    <dgm:cxn modelId="{6A656F54-BB08-4696-AC3F-6D5872B7E32B}" type="presParOf" srcId="{F94370AD-19E2-4F6B-AB85-F32D3A5B7B9E}" destId="{A8FB2808-AAFC-4D97-887F-3779979975C0}" srcOrd="0" destOrd="0" presId="urn:microsoft.com/office/officeart/2005/8/layout/radial2#2"/>
    <dgm:cxn modelId="{6301B54E-0CA4-4832-86FD-D48C78FFC5BE}" type="presParOf" srcId="{A8FB2808-AAFC-4D97-887F-3779979975C0}" destId="{7D0277BF-C964-4D22-B5BB-6D99C40C7E15}" srcOrd="0" destOrd="0" presId="urn:microsoft.com/office/officeart/2005/8/layout/radial2#2"/>
    <dgm:cxn modelId="{582489B6-3529-416B-B1E5-EEAAE00B7770}" type="presParOf" srcId="{7D0277BF-C964-4D22-B5BB-6D99C40C7E15}" destId="{520D7201-8E13-49D1-919D-64B90E0B16FD}" srcOrd="0" destOrd="0" presId="urn:microsoft.com/office/officeart/2005/8/layout/radial2#2"/>
    <dgm:cxn modelId="{3E027EA9-D370-4B0F-A7BA-C0D59DC6C95C}" type="presParOf" srcId="{7D0277BF-C964-4D22-B5BB-6D99C40C7E15}" destId="{98AE5B4B-2C6D-4C36-83DF-7C3182B7D292}" srcOrd="1" destOrd="0" presId="urn:microsoft.com/office/officeart/2005/8/layout/radial2#2"/>
    <dgm:cxn modelId="{46A06624-6083-4BA4-AFA0-C1BA9E36BFA9}" type="presParOf" srcId="{A8FB2808-AAFC-4D97-887F-3779979975C0}" destId="{EA72C591-9724-4095-A831-C421826EF975}" srcOrd="1" destOrd="0" presId="urn:microsoft.com/office/officeart/2005/8/layout/radial2#2"/>
    <dgm:cxn modelId="{2C9241D2-3774-46A0-9FF6-57797E20D23F}" type="presParOf" srcId="{A8FB2808-AAFC-4D97-887F-3779979975C0}" destId="{9651C876-0FDB-4BF8-B58C-457C507BEB0B}" srcOrd="2" destOrd="0" presId="urn:microsoft.com/office/officeart/2005/8/layout/radial2#2"/>
    <dgm:cxn modelId="{222DB601-2999-4C3D-9E0A-B968AA6283B1}" type="presParOf" srcId="{9651C876-0FDB-4BF8-B58C-457C507BEB0B}" destId="{EFD51B71-7277-4837-90FA-1CDDF8C0C07D}" srcOrd="0" destOrd="0" presId="urn:microsoft.com/office/officeart/2005/8/layout/radial2#2"/>
    <dgm:cxn modelId="{93579000-512C-4834-8AFC-A478E6749C80}" type="presParOf" srcId="{9651C876-0FDB-4BF8-B58C-457C507BEB0B}" destId="{974AEE05-33D4-402B-91DC-C916ECC79DE6}" srcOrd="1" destOrd="0" presId="urn:microsoft.com/office/officeart/2005/8/layout/radial2#2"/>
    <dgm:cxn modelId="{2C2F97DB-226B-4EDB-9B47-C07D3C710C7F}" type="presParOf" srcId="{A8FB2808-AAFC-4D97-887F-3779979975C0}" destId="{DFBBBBC3-2F5D-4A60-A5D9-97C06A6DD83D}" srcOrd="3" destOrd="0" presId="urn:microsoft.com/office/officeart/2005/8/layout/radial2#2"/>
    <dgm:cxn modelId="{FE7740CA-2AC2-441F-A0F2-8C73DF47E67C}" type="presParOf" srcId="{A8FB2808-AAFC-4D97-887F-3779979975C0}" destId="{0365C081-EBAD-4733-AD59-EEC65E712488}" srcOrd="4" destOrd="0" presId="urn:microsoft.com/office/officeart/2005/8/layout/radial2#2"/>
    <dgm:cxn modelId="{CCFFE256-0247-4CC0-8A0E-17DE6BD8CED0}" type="presParOf" srcId="{0365C081-EBAD-4733-AD59-EEC65E712488}" destId="{865E54A3-B4BE-4468-AC89-EB577B209FA0}" srcOrd="0" destOrd="0" presId="urn:microsoft.com/office/officeart/2005/8/layout/radial2#2"/>
    <dgm:cxn modelId="{CADB4B66-33B7-487F-A59A-69128EA04DBF}" type="presParOf" srcId="{0365C081-EBAD-4733-AD59-EEC65E712488}" destId="{347D5E9F-899F-43C6-8450-965A38D33E10}" srcOrd="1" destOrd="0" presId="urn:microsoft.com/office/officeart/2005/8/layout/radial2#2"/>
    <dgm:cxn modelId="{F3A46A44-3B27-47B9-BEA6-C865D1ED392F}" type="presParOf" srcId="{A8FB2808-AAFC-4D97-887F-3779979975C0}" destId="{1D012BB2-BF79-4510-99E7-066A01BAA56A}" srcOrd="5" destOrd="0" presId="urn:microsoft.com/office/officeart/2005/8/layout/radial2#2"/>
    <dgm:cxn modelId="{D814F906-270E-48B5-B382-8635073EE692}" type="presParOf" srcId="{A8FB2808-AAFC-4D97-887F-3779979975C0}" destId="{AC8E1714-64B1-4EB0-AED0-2D4C844CC877}" srcOrd="6" destOrd="0" presId="urn:microsoft.com/office/officeart/2005/8/layout/radial2#2"/>
    <dgm:cxn modelId="{5AC43289-9547-4E43-BB25-1D601E005046}" type="presParOf" srcId="{AC8E1714-64B1-4EB0-AED0-2D4C844CC877}" destId="{CC3A8EB3-DFAF-417F-9F88-2376FB398B20}" srcOrd="0" destOrd="0" presId="urn:microsoft.com/office/officeart/2005/8/layout/radial2#2"/>
    <dgm:cxn modelId="{4C33EBA8-B54F-4AB5-BD2F-0B115291B29C}" type="presParOf" srcId="{AC8E1714-64B1-4EB0-AED0-2D4C844CC877}" destId="{44AEB474-3337-4AF1-8599-92D9CCED5CCD}" srcOrd="1" destOrd="0" presId="urn:microsoft.com/office/officeart/2005/8/layout/radial2#2"/>
    <dgm:cxn modelId="{FF1E6BCB-4908-4083-B17F-382BDD460E53}" type="presParOf" srcId="{A8FB2808-AAFC-4D97-887F-3779979975C0}" destId="{9F3E85D6-EFCB-4E2C-8A6C-B78AE30C68C3}" srcOrd="7" destOrd="0" presId="urn:microsoft.com/office/officeart/2005/8/layout/radial2#2"/>
    <dgm:cxn modelId="{C096AFFD-2493-457F-9B68-BF6770A0E3ED}" type="presParOf" srcId="{A8FB2808-AAFC-4D97-887F-3779979975C0}" destId="{6EB30C24-E0BC-46CC-A8CC-BD35E8D8F516}" srcOrd="8" destOrd="0" presId="urn:microsoft.com/office/officeart/2005/8/layout/radial2#2"/>
    <dgm:cxn modelId="{087F1816-1EEF-4DE2-A866-7B2CFBD613E3}" type="presParOf" srcId="{6EB30C24-E0BC-46CC-A8CC-BD35E8D8F516}" destId="{8C9211B4-E3C9-41A5-BAF6-85AA8DC56757}" srcOrd="0" destOrd="0" presId="urn:microsoft.com/office/officeart/2005/8/layout/radial2#2"/>
    <dgm:cxn modelId="{5800F434-ACD6-4912-B3B4-3F01FC5E1D75}" type="presParOf" srcId="{6EB30C24-E0BC-46CC-A8CC-BD35E8D8F516}" destId="{C8F01A94-E7AE-452D-BB84-DE60C745A4C3}" srcOrd="1" destOrd="0" presId="urn:microsoft.com/office/officeart/2005/8/layout/radial2#2"/>
    <dgm:cxn modelId="{224CCBE3-56C7-4F1C-A1CD-15F512B45BC5}" type="presParOf" srcId="{A8FB2808-AAFC-4D97-887F-3779979975C0}" destId="{35526D56-E768-4819-9216-C4E927743A2B}" srcOrd="9" destOrd="0" presId="urn:microsoft.com/office/officeart/2005/8/layout/radial2#2"/>
    <dgm:cxn modelId="{D1F764CD-C565-4685-8349-657B2F58DE9C}" type="presParOf" srcId="{A8FB2808-AAFC-4D97-887F-3779979975C0}" destId="{449B1AEF-604E-4656-ACAF-2FA22576DCF6}" srcOrd="10" destOrd="0" presId="urn:microsoft.com/office/officeart/2005/8/layout/radial2#2"/>
    <dgm:cxn modelId="{76982E3C-C3DB-4F24-9235-50BF4D6A4DA7}" type="presParOf" srcId="{449B1AEF-604E-4656-ACAF-2FA22576DCF6}" destId="{9668CE02-015F-4977-AFE0-6ADCE0C919A6}" srcOrd="0" destOrd="0" presId="urn:microsoft.com/office/officeart/2005/8/layout/radial2#2"/>
    <dgm:cxn modelId="{9DBE2A90-492D-493E-95A2-9110C47F7059}" type="presParOf" srcId="{449B1AEF-604E-4656-ACAF-2FA22576DCF6}" destId="{014A86A1-B467-4CA1-9D8A-6362EC1901EF}" srcOrd="1" destOrd="0" presId="urn:microsoft.com/office/officeart/2005/8/layout/radial2#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A7A06C3-9B9C-4943-9C10-D72171014D24}" type="doc">
      <dgm:prSet loTypeId="urn:microsoft.com/office/officeart/2005/8/layout/radial2#4" loCatId="relationship" qsTypeId="urn:microsoft.com/office/officeart/2005/8/quickstyle/simple1#4" qsCatId="simple" csTypeId="urn:microsoft.com/office/officeart/2005/8/colors/accent1_2#4" csCatId="accent1" phldr="1"/>
      <dgm:spPr/>
      <dgm:t>
        <a:bodyPr/>
        <a:lstStyle/>
        <a:p>
          <a:endParaRPr lang="zh-CN" altLang="en-US"/>
        </a:p>
      </dgm:t>
    </dgm:pt>
    <dgm:pt modelId="{777522B5-7191-4146-B6CE-E04273D13619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山东</a:t>
          </a:r>
          <a:endParaRPr lang="zh-CN" altLang="en-US" sz="9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720E01A6-D50D-45FE-A3FA-3DCC4AFE2A92}" type="parTrans" cxnId="{5F874E38-A74B-4412-917D-D0FAB13B171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2543454-504B-49AD-9A0B-5DB235BAE270}" type="sibTrans" cxnId="{5F874E38-A74B-4412-917D-D0FAB13B171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8F5A92F-C113-40C3-8F95-DF0C142652C4}">
      <dgm:prSet phldrT="[文本]"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38.63%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19E1389-4DA7-4107-8AED-8C255C0181E9}" type="parTrans" cxnId="{D05ED6B2-2BC4-4103-87D1-94AA356A5357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33D62A1-A750-48FB-8B81-0E931AC966B0}" type="sibTrans" cxnId="{D05ED6B2-2BC4-4103-87D1-94AA356A5357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EC268B6-18D7-4F04-A4B5-65EC04A85F7E}">
      <dgm:prSet phldrT="[文本]"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14.27%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2A0EF60-54D8-4AE2-9373-48E2155ADFA1}" type="parTrans" cxnId="{155372B1-2DF9-4764-8CAF-814D957425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51354E-341D-4D86-AE5C-B8E795A1284E}" type="sibTrans" cxnId="{155372B1-2DF9-4764-8CAF-814D957425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99FD7A3-8AEE-43C9-8685-6BCCA332708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河南</a:t>
          </a:r>
          <a:endParaRPr lang="zh-CN" altLang="en-US" sz="9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DED6D8A-C292-490C-8B34-2C205393EE13}" type="parTrans" cxnId="{CA5FA34F-FDF9-47A6-A34E-A45D6BA60B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1C9F9FE-7A0D-4A39-B439-4DF7F4626C6C}" type="sibTrans" cxnId="{CA5FA34F-FDF9-47A6-A34E-A45D6BA60B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17D9A84-EB33-4C6E-851D-F77693D395E2}">
      <dgm:prSet phldrT="[文本]"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5.71%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183C925-F3E5-49DB-A46B-2BDCE3DD1B0D}" type="parTrans" cxnId="{BD9BC6A0-E317-4B35-9B3A-EA97772B189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103A8B-EE78-441A-9758-C19A51BE18F2}" type="sibTrans" cxnId="{BD9BC6A0-E317-4B35-9B3A-EA97772B189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A5DF808-D4AE-4737-90FD-7FF82484E3DE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内蒙古</a:t>
          </a:r>
          <a:endParaRPr lang="zh-CN" altLang="en-US" sz="9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1E9A3BF0-30BA-40A8-ADAD-472A1F7D4A2B}" type="parTrans" cxnId="{3B7B2653-55F5-40A4-BE58-84DC1D37560B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C93DDE2-87A0-458D-B116-B3938B9C0440}" type="sibTrans" cxnId="{3B7B2653-55F5-40A4-BE58-84DC1D37560B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0076AB2-60A6-4628-B292-7E84397FDED1}">
      <dgm:prSet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12.40%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1CD345F-A437-4DB0-8192-9BF5E7FAC81E}" type="parTrans" cxnId="{C4BDD421-1FBF-456D-AC76-9A96650C874C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79178D8F-7D4D-49E7-B6A3-63F322762020}" type="sibTrans" cxnId="{C4BDD421-1FBF-456D-AC76-9A96650C874C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4FCC33B-9B0E-42E5-9030-219AE7AECC3D}">
      <dgm:prSet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9.55%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C6E7C71-A914-485C-9A4F-8AC92868CA66}" type="parTrans" cxnId="{7C06663E-32C0-47AD-A45A-FB7E9C3AA0C3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04090E54-2B43-45D3-9673-C85EEAAC0E3B}" type="sibTrans" cxnId="{7C06663E-32C0-47AD-A45A-FB7E9C3AA0C3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0A14D98-A3A8-4B16-8BE6-73948ACA260E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新疆</a:t>
          </a:r>
          <a:endParaRPr lang="zh-CN" altLang="en-US" sz="9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BE0CCB1-0507-4E67-AECC-B4E04151FE90}" type="sibTrans" cxnId="{A486EB2F-543F-4AC9-A56B-ABE2934B917C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ECA4B9B-7F5E-4A1C-BD1A-B7D7CD76A37A}" type="parTrans" cxnId="{A486EB2F-543F-4AC9-A56B-ABE2934B917C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C16F304-B896-4F90-9C5F-AB4170A2464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辽宁</a:t>
          </a:r>
          <a:endParaRPr lang="zh-CN" altLang="en-US" sz="9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1F018D5-D55B-40D1-9023-2A3598C21FAB}" type="sibTrans" cxnId="{D1D0461A-1D8D-4495-80D3-0FD599EF1D1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D6DDA0A-4726-48BD-BFCC-6388F6BF2BA1}" type="parTrans" cxnId="{D1D0461A-1D8D-4495-80D3-0FD599EF1D1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94370AD-19E2-4F6B-AB85-F32D3A5B7B9E}" type="pres">
      <dgm:prSet presAssocID="{FA7A06C3-9B9C-4943-9C10-D72171014D24}" presName="composite" presStyleCnt="0">
        <dgm:presLayoutVars>
          <dgm:chMax val="5"/>
          <dgm:dir/>
          <dgm:animLvl val="ctr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A8FB2808-AAFC-4D97-887F-3779979975C0}" type="pres">
      <dgm:prSet presAssocID="{FA7A06C3-9B9C-4943-9C10-D72171014D24}" presName="cycle" presStyleCnt="0"/>
      <dgm:spPr/>
    </dgm:pt>
    <dgm:pt modelId="{7D0277BF-C964-4D22-B5BB-6D99C40C7E15}" type="pres">
      <dgm:prSet presAssocID="{FA7A06C3-9B9C-4943-9C10-D72171014D24}" presName="centerShape" presStyleCnt="0"/>
      <dgm:spPr/>
    </dgm:pt>
    <dgm:pt modelId="{520D7201-8E13-49D1-919D-64B90E0B16FD}" type="pres">
      <dgm:prSet presAssocID="{FA7A06C3-9B9C-4943-9C10-D72171014D24}" presName="connSite" presStyleLbl="node1" presStyleIdx="0" presStyleCnt="6"/>
      <dgm:spPr/>
    </dgm:pt>
    <dgm:pt modelId="{98AE5B4B-2C6D-4C36-83DF-7C3182B7D292}" type="pres">
      <dgm:prSet presAssocID="{FA7A06C3-9B9C-4943-9C10-D72171014D24}" presName="visible" presStyleLbl="node1" presStyleIdx="0" presStyleCnt="6"/>
      <dgm:spPr>
        <a:noFill/>
        <a:ln>
          <a:noFill/>
        </a:ln>
      </dgm:spPr>
      <dgm:t>
        <a:bodyPr/>
        <a:lstStyle/>
        <a:p>
          <a:endParaRPr lang="zh-CN" altLang="en-US"/>
        </a:p>
      </dgm:t>
    </dgm:pt>
    <dgm:pt modelId="{EA72C591-9724-4095-A831-C421826EF975}" type="pres">
      <dgm:prSet presAssocID="{720E01A6-D50D-45FE-A3FA-3DCC4AFE2A92}" presName="Name25" presStyleLbl="parChTrans1D1" presStyleIdx="0" presStyleCnt="5"/>
      <dgm:spPr/>
      <dgm:t>
        <a:bodyPr/>
        <a:lstStyle/>
        <a:p>
          <a:endParaRPr lang="zh-CN" altLang="en-US"/>
        </a:p>
      </dgm:t>
    </dgm:pt>
    <dgm:pt modelId="{9651C876-0FDB-4BF8-B58C-457C507BEB0B}" type="pres">
      <dgm:prSet presAssocID="{777522B5-7191-4146-B6CE-E04273D13619}" presName="node" presStyleCnt="0"/>
      <dgm:spPr/>
    </dgm:pt>
    <dgm:pt modelId="{EFD51B71-7277-4837-90FA-1CDDF8C0C07D}" type="pres">
      <dgm:prSet presAssocID="{777522B5-7191-4146-B6CE-E04273D13619}" presName="parentNode" presStyleLbl="node1" presStyleIdx="1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74AEE05-33D4-402B-91DC-C916ECC79DE6}" type="pres">
      <dgm:prSet presAssocID="{777522B5-7191-4146-B6CE-E04273D13619}" presName="childNode" presStyleLbl="revTx" presStyleIdx="0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FBBBBC3-2F5D-4A60-A5D9-97C06A6DD83D}" type="pres">
      <dgm:prSet presAssocID="{2D6DDA0A-4726-48BD-BFCC-6388F6BF2BA1}" presName="Name25" presStyleLbl="parChTrans1D1" presStyleIdx="1" presStyleCnt="5"/>
      <dgm:spPr/>
      <dgm:t>
        <a:bodyPr/>
        <a:lstStyle/>
        <a:p>
          <a:endParaRPr lang="zh-CN" altLang="en-US"/>
        </a:p>
      </dgm:t>
    </dgm:pt>
    <dgm:pt modelId="{0365C081-EBAD-4733-AD59-EEC65E712488}" type="pres">
      <dgm:prSet presAssocID="{4C16F304-B896-4F90-9C5F-AB4170A2464C}" presName="node" presStyleCnt="0"/>
      <dgm:spPr/>
    </dgm:pt>
    <dgm:pt modelId="{865E54A3-B4BE-4468-AC89-EB577B209FA0}" type="pres">
      <dgm:prSet presAssocID="{4C16F304-B896-4F90-9C5F-AB4170A2464C}" presName="parentNode" presStyleLbl="node1" presStyleIdx="2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47D5E9F-899F-43C6-8450-965A38D33E10}" type="pres">
      <dgm:prSet presAssocID="{4C16F304-B896-4F90-9C5F-AB4170A2464C}" presName="childNode" presStyleLbl="revTx" presStyleIdx="1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9B833AE-C094-4B21-A806-67163D234277}" type="pres">
      <dgm:prSet presAssocID="{1E9A3BF0-30BA-40A8-ADAD-472A1F7D4A2B}" presName="Name25" presStyleLbl="parChTrans1D1" presStyleIdx="2" presStyleCnt="5"/>
      <dgm:spPr/>
      <dgm:t>
        <a:bodyPr/>
        <a:lstStyle/>
        <a:p>
          <a:endParaRPr lang="zh-CN" altLang="en-US"/>
        </a:p>
      </dgm:t>
    </dgm:pt>
    <dgm:pt modelId="{493AF445-B26D-441D-8601-1C7EB166BA27}" type="pres">
      <dgm:prSet presAssocID="{3A5DF808-D4AE-4737-90FD-7FF82484E3DE}" presName="node" presStyleCnt="0"/>
      <dgm:spPr/>
    </dgm:pt>
    <dgm:pt modelId="{1B615263-8047-4425-A0CD-741EA4330FD7}" type="pres">
      <dgm:prSet presAssocID="{3A5DF808-D4AE-4737-90FD-7FF82484E3DE}" presName="parentNode" presStyleLbl="node1" presStyleIdx="3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F101914-A9BF-4F11-AF53-59884DCB2029}" type="pres">
      <dgm:prSet presAssocID="{3A5DF808-D4AE-4737-90FD-7FF82484E3DE}" presName="childNode" presStyleLbl="revTx" presStyleIdx="2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F3E85D6-EFCB-4E2C-8A6C-B78AE30C68C3}" type="pres">
      <dgm:prSet presAssocID="{CECA4B9B-7F5E-4A1C-BD1A-B7D7CD76A37A}" presName="Name25" presStyleLbl="parChTrans1D1" presStyleIdx="3" presStyleCnt="5"/>
      <dgm:spPr/>
      <dgm:t>
        <a:bodyPr/>
        <a:lstStyle/>
        <a:p>
          <a:endParaRPr lang="zh-CN" altLang="en-US"/>
        </a:p>
      </dgm:t>
    </dgm:pt>
    <dgm:pt modelId="{6EB30C24-E0BC-46CC-A8CC-BD35E8D8F516}" type="pres">
      <dgm:prSet presAssocID="{B0A14D98-A3A8-4B16-8BE6-73948ACA260E}" presName="node" presStyleCnt="0"/>
      <dgm:spPr/>
    </dgm:pt>
    <dgm:pt modelId="{8C9211B4-E3C9-41A5-BAF6-85AA8DC56757}" type="pres">
      <dgm:prSet presAssocID="{B0A14D98-A3A8-4B16-8BE6-73948ACA260E}" presName="parentNode" presStyleLbl="node1" presStyleIdx="4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8F01A94-E7AE-452D-BB84-DE60C745A4C3}" type="pres">
      <dgm:prSet presAssocID="{B0A14D98-A3A8-4B16-8BE6-73948ACA260E}" presName="childNode" presStyleLbl="revTx" presStyleIdx="3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5526D56-E768-4819-9216-C4E927743A2B}" type="pres">
      <dgm:prSet presAssocID="{8DED6D8A-C292-490C-8B34-2C205393EE13}" presName="Name25" presStyleLbl="parChTrans1D1" presStyleIdx="4" presStyleCnt="5"/>
      <dgm:spPr/>
      <dgm:t>
        <a:bodyPr/>
        <a:lstStyle/>
        <a:p>
          <a:endParaRPr lang="zh-CN" altLang="en-US"/>
        </a:p>
      </dgm:t>
    </dgm:pt>
    <dgm:pt modelId="{449B1AEF-604E-4656-ACAF-2FA22576DCF6}" type="pres">
      <dgm:prSet presAssocID="{399FD7A3-8AEE-43C9-8685-6BCCA332708C}" presName="node" presStyleCnt="0"/>
      <dgm:spPr/>
    </dgm:pt>
    <dgm:pt modelId="{9668CE02-015F-4977-AFE0-6ADCE0C919A6}" type="pres">
      <dgm:prSet presAssocID="{399FD7A3-8AEE-43C9-8685-6BCCA332708C}" presName="parentNode" presStyleLbl="node1" presStyleIdx="5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14A86A1-B467-4CA1-9D8A-6362EC1901EF}" type="pres">
      <dgm:prSet presAssocID="{399FD7A3-8AEE-43C9-8685-6BCCA332708C}" presName="childNode" presStyleLbl="revTx" presStyleIdx="4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3D7C5376-C092-4F98-AFF4-205FE9B31398}" type="presOf" srcId="{3A5DF808-D4AE-4737-90FD-7FF82484E3DE}" destId="{1B615263-8047-4425-A0CD-741EA4330FD7}" srcOrd="0" destOrd="0" presId="urn:microsoft.com/office/officeart/2005/8/layout/radial2#4"/>
    <dgm:cxn modelId="{5F874E38-A74B-4412-917D-D0FAB13B1714}" srcId="{FA7A06C3-9B9C-4943-9C10-D72171014D24}" destId="{777522B5-7191-4146-B6CE-E04273D13619}" srcOrd="0" destOrd="0" parTransId="{720E01A6-D50D-45FE-A3FA-3DCC4AFE2A92}" sibTransId="{F2543454-504B-49AD-9A0B-5DB235BAE270}"/>
    <dgm:cxn modelId="{E7320938-745B-4FEE-A4D1-17B551DB3B9A}" type="presOf" srcId="{FA7A06C3-9B9C-4943-9C10-D72171014D24}" destId="{F94370AD-19E2-4F6B-AB85-F32D3A5B7B9E}" srcOrd="0" destOrd="0" presId="urn:microsoft.com/office/officeart/2005/8/layout/radial2#4"/>
    <dgm:cxn modelId="{C679815A-890F-42B3-9F04-24C52BF878E1}" type="presOf" srcId="{8DED6D8A-C292-490C-8B34-2C205393EE13}" destId="{35526D56-E768-4819-9216-C4E927743A2B}" srcOrd="0" destOrd="0" presId="urn:microsoft.com/office/officeart/2005/8/layout/radial2#4"/>
    <dgm:cxn modelId="{C4BDD421-1FBF-456D-AC76-9A96650C874C}" srcId="{3A5DF808-D4AE-4737-90FD-7FF82484E3DE}" destId="{60076AB2-60A6-4628-B292-7E84397FDED1}" srcOrd="0" destOrd="0" parTransId="{61CD345F-A437-4DB0-8192-9BF5E7FAC81E}" sibTransId="{79178D8F-7D4D-49E7-B6A3-63F322762020}"/>
    <dgm:cxn modelId="{3B7B2653-55F5-40A4-BE58-84DC1D37560B}" srcId="{FA7A06C3-9B9C-4943-9C10-D72171014D24}" destId="{3A5DF808-D4AE-4737-90FD-7FF82484E3DE}" srcOrd="2" destOrd="0" parTransId="{1E9A3BF0-30BA-40A8-ADAD-472A1F7D4A2B}" sibTransId="{6C93DDE2-87A0-458D-B116-B3938B9C0440}"/>
    <dgm:cxn modelId="{A486EB2F-543F-4AC9-A56B-ABE2934B917C}" srcId="{FA7A06C3-9B9C-4943-9C10-D72171014D24}" destId="{B0A14D98-A3A8-4B16-8BE6-73948ACA260E}" srcOrd="3" destOrd="0" parTransId="{CECA4B9B-7F5E-4A1C-BD1A-B7D7CD76A37A}" sibTransId="{6BE0CCB1-0507-4E67-AECC-B4E04151FE90}"/>
    <dgm:cxn modelId="{D05ED6B2-2BC4-4103-87D1-94AA356A5357}" srcId="{777522B5-7191-4146-B6CE-E04273D13619}" destId="{E8F5A92F-C113-40C3-8F95-DF0C142652C4}" srcOrd="0" destOrd="0" parTransId="{819E1389-4DA7-4107-8AED-8C255C0181E9}" sibTransId="{433D62A1-A750-48FB-8B81-0E931AC966B0}"/>
    <dgm:cxn modelId="{F3F3415F-F848-4B58-8489-C81F65312A95}" type="presOf" srcId="{2D6DDA0A-4726-48BD-BFCC-6388F6BF2BA1}" destId="{DFBBBBC3-2F5D-4A60-A5D9-97C06A6DD83D}" srcOrd="0" destOrd="0" presId="urn:microsoft.com/office/officeart/2005/8/layout/radial2#4"/>
    <dgm:cxn modelId="{AB257B8A-A662-49C5-AA1C-4471EE9A551F}" type="presOf" srcId="{DEC268B6-18D7-4F04-A4B5-65EC04A85F7E}" destId="{347D5E9F-899F-43C6-8450-965A38D33E10}" srcOrd="0" destOrd="0" presId="urn:microsoft.com/office/officeart/2005/8/layout/radial2#4"/>
    <dgm:cxn modelId="{D1D0461A-1D8D-4495-80D3-0FD599EF1D18}" srcId="{FA7A06C3-9B9C-4943-9C10-D72171014D24}" destId="{4C16F304-B896-4F90-9C5F-AB4170A2464C}" srcOrd="1" destOrd="0" parTransId="{2D6DDA0A-4726-48BD-BFCC-6388F6BF2BA1}" sibTransId="{C1F018D5-D55B-40D1-9023-2A3598C21FAB}"/>
    <dgm:cxn modelId="{C2271268-0B9B-4F15-BBC1-F87B204C5784}" type="presOf" srcId="{CECA4B9B-7F5E-4A1C-BD1A-B7D7CD76A37A}" destId="{9F3E85D6-EFCB-4E2C-8A6C-B78AE30C68C3}" srcOrd="0" destOrd="0" presId="urn:microsoft.com/office/officeart/2005/8/layout/radial2#4"/>
    <dgm:cxn modelId="{47F9B619-D73D-40D2-B5A1-EA82647EC07B}" type="presOf" srcId="{60076AB2-60A6-4628-B292-7E84397FDED1}" destId="{7F101914-A9BF-4F11-AF53-59884DCB2029}" srcOrd="0" destOrd="0" presId="urn:microsoft.com/office/officeart/2005/8/layout/radial2#4"/>
    <dgm:cxn modelId="{DA0F2830-4F7E-450D-B732-D95013129F8A}" type="presOf" srcId="{720E01A6-D50D-45FE-A3FA-3DCC4AFE2A92}" destId="{EA72C591-9724-4095-A831-C421826EF975}" srcOrd="0" destOrd="0" presId="urn:microsoft.com/office/officeart/2005/8/layout/radial2#4"/>
    <dgm:cxn modelId="{0A31FEFA-7BF4-409E-A015-2D61DC163897}" type="presOf" srcId="{E8F5A92F-C113-40C3-8F95-DF0C142652C4}" destId="{974AEE05-33D4-402B-91DC-C916ECC79DE6}" srcOrd="0" destOrd="0" presId="urn:microsoft.com/office/officeart/2005/8/layout/radial2#4"/>
    <dgm:cxn modelId="{CA5FA34F-FDF9-47A6-A34E-A45D6BA60BF4}" srcId="{FA7A06C3-9B9C-4943-9C10-D72171014D24}" destId="{399FD7A3-8AEE-43C9-8685-6BCCA332708C}" srcOrd="4" destOrd="0" parTransId="{8DED6D8A-C292-490C-8B34-2C205393EE13}" sibTransId="{61C9F9FE-7A0D-4A39-B439-4DF7F4626C6C}"/>
    <dgm:cxn modelId="{F71D2531-0CC5-4050-9A46-7704EAF10781}" type="presOf" srcId="{399FD7A3-8AEE-43C9-8685-6BCCA332708C}" destId="{9668CE02-015F-4977-AFE0-6ADCE0C919A6}" srcOrd="0" destOrd="0" presId="urn:microsoft.com/office/officeart/2005/8/layout/radial2#4"/>
    <dgm:cxn modelId="{BC03BA65-69DE-4867-AD8F-D63ED06F169D}" type="presOf" srcId="{1E9A3BF0-30BA-40A8-ADAD-472A1F7D4A2B}" destId="{09B833AE-C094-4B21-A806-67163D234277}" srcOrd="0" destOrd="0" presId="urn:microsoft.com/office/officeart/2005/8/layout/radial2#4"/>
    <dgm:cxn modelId="{E7D4BD0F-CB4E-4CE8-A5C0-7440392F2EF1}" type="presOf" srcId="{B4FCC33B-9B0E-42E5-9030-219AE7AECC3D}" destId="{C8F01A94-E7AE-452D-BB84-DE60C745A4C3}" srcOrd="0" destOrd="0" presId="urn:microsoft.com/office/officeart/2005/8/layout/radial2#4"/>
    <dgm:cxn modelId="{85F4F081-70D0-4CF1-A836-5A9EC0198812}" type="presOf" srcId="{4C16F304-B896-4F90-9C5F-AB4170A2464C}" destId="{865E54A3-B4BE-4468-AC89-EB577B209FA0}" srcOrd="0" destOrd="0" presId="urn:microsoft.com/office/officeart/2005/8/layout/radial2#4"/>
    <dgm:cxn modelId="{BD9BC6A0-E317-4B35-9B3A-EA97772B1898}" srcId="{399FD7A3-8AEE-43C9-8685-6BCCA332708C}" destId="{B17D9A84-EB33-4C6E-851D-F77693D395E2}" srcOrd="0" destOrd="0" parTransId="{5183C925-F3E5-49DB-A46B-2BDCE3DD1B0D}" sibTransId="{AB103A8B-EE78-441A-9758-C19A51BE18F2}"/>
    <dgm:cxn modelId="{155372B1-2DF9-4764-8CAF-814D957425F4}" srcId="{4C16F304-B896-4F90-9C5F-AB4170A2464C}" destId="{DEC268B6-18D7-4F04-A4B5-65EC04A85F7E}" srcOrd="0" destOrd="0" parTransId="{22A0EF60-54D8-4AE2-9373-48E2155ADFA1}" sibTransId="{AB51354E-341D-4D86-AE5C-B8E795A1284E}"/>
    <dgm:cxn modelId="{7C06663E-32C0-47AD-A45A-FB7E9C3AA0C3}" srcId="{B0A14D98-A3A8-4B16-8BE6-73948ACA260E}" destId="{B4FCC33B-9B0E-42E5-9030-219AE7AECC3D}" srcOrd="0" destOrd="0" parTransId="{DC6E7C71-A914-485C-9A4F-8AC92868CA66}" sibTransId="{04090E54-2B43-45D3-9673-C85EEAAC0E3B}"/>
    <dgm:cxn modelId="{5FFFC6D4-932B-4AA9-B52F-A25C1967E6AE}" type="presOf" srcId="{B0A14D98-A3A8-4B16-8BE6-73948ACA260E}" destId="{8C9211B4-E3C9-41A5-BAF6-85AA8DC56757}" srcOrd="0" destOrd="0" presId="urn:microsoft.com/office/officeart/2005/8/layout/radial2#4"/>
    <dgm:cxn modelId="{951D18DF-F635-466D-B0EC-A311594DB269}" type="presOf" srcId="{777522B5-7191-4146-B6CE-E04273D13619}" destId="{EFD51B71-7277-4837-90FA-1CDDF8C0C07D}" srcOrd="0" destOrd="0" presId="urn:microsoft.com/office/officeart/2005/8/layout/radial2#4"/>
    <dgm:cxn modelId="{264A26A8-00A8-4628-A03B-DFC7AA3B4DFB}" type="presOf" srcId="{B17D9A84-EB33-4C6E-851D-F77693D395E2}" destId="{014A86A1-B467-4CA1-9D8A-6362EC1901EF}" srcOrd="0" destOrd="0" presId="urn:microsoft.com/office/officeart/2005/8/layout/radial2#4"/>
    <dgm:cxn modelId="{CB43F5B9-9EEB-4980-915F-F5417C4E7C85}" type="presParOf" srcId="{F94370AD-19E2-4F6B-AB85-F32D3A5B7B9E}" destId="{A8FB2808-AAFC-4D97-887F-3779979975C0}" srcOrd="0" destOrd="0" presId="urn:microsoft.com/office/officeart/2005/8/layout/radial2#4"/>
    <dgm:cxn modelId="{88A17103-BF11-4460-9EC2-D113C431635D}" type="presParOf" srcId="{A8FB2808-AAFC-4D97-887F-3779979975C0}" destId="{7D0277BF-C964-4D22-B5BB-6D99C40C7E15}" srcOrd="0" destOrd="0" presId="urn:microsoft.com/office/officeart/2005/8/layout/radial2#4"/>
    <dgm:cxn modelId="{EAAFD2BB-A22E-437F-AF94-04929DB09352}" type="presParOf" srcId="{7D0277BF-C964-4D22-B5BB-6D99C40C7E15}" destId="{520D7201-8E13-49D1-919D-64B90E0B16FD}" srcOrd="0" destOrd="0" presId="urn:microsoft.com/office/officeart/2005/8/layout/radial2#4"/>
    <dgm:cxn modelId="{E54D62C4-E035-4A2F-8F6A-514AB456F2BB}" type="presParOf" srcId="{7D0277BF-C964-4D22-B5BB-6D99C40C7E15}" destId="{98AE5B4B-2C6D-4C36-83DF-7C3182B7D292}" srcOrd="1" destOrd="0" presId="urn:microsoft.com/office/officeart/2005/8/layout/radial2#4"/>
    <dgm:cxn modelId="{050161F9-CA5A-46E0-9AF7-1A660509B4E2}" type="presParOf" srcId="{A8FB2808-AAFC-4D97-887F-3779979975C0}" destId="{EA72C591-9724-4095-A831-C421826EF975}" srcOrd="1" destOrd="0" presId="urn:microsoft.com/office/officeart/2005/8/layout/radial2#4"/>
    <dgm:cxn modelId="{41AA9FF3-52E0-4499-8CEB-4DB0D03E6514}" type="presParOf" srcId="{A8FB2808-AAFC-4D97-887F-3779979975C0}" destId="{9651C876-0FDB-4BF8-B58C-457C507BEB0B}" srcOrd="2" destOrd="0" presId="urn:microsoft.com/office/officeart/2005/8/layout/radial2#4"/>
    <dgm:cxn modelId="{E33C7A62-9C1D-44CB-A92C-3CA74FD3EF5A}" type="presParOf" srcId="{9651C876-0FDB-4BF8-B58C-457C507BEB0B}" destId="{EFD51B71-7277-4837-90FA-1CDDF8C0C07D}" srcOrd="0" destOrd="0" presId="urn:microsoft.com/office/officeart/2005/8/layout/radial2#4"/>
    <dgm:cxn modelId="{B29C2C0F-055A-4B8A-91CB-319AF0A778FC}" type="presParOf" srcId="{9651C876-0FDB-4BF8-B58C-457C507BEB0B}" destId="{974AEE05-33D4-402B-91DC-C916ECC79DE6}" srcOrd="1" destOrd="0" presId="urn:microsoft.com/office/officeart/2005/8/layout/radial2#4"/>
    <dgm:cxn modelId="{348A15BE-5870-4A73-9613-02CAB6FE4278}" type="presParOf" srcId="{A8FB2808-AAFC-4D97-887F-3779979975C0}" destId="{DFBBBBC3-2F5D-4A60-A5D9-97C06A6DD83D}" srcOrd="3" destOrd="0" presId="urn:microsoft.com/office/officeart/2005/8/layout/radial2#4"/>
    <dgm:cxn modelId="{22DEBCEE-2BF2-4BDF-BF5E-78BFF5F9D07D}" type="presParOf" srcId="{A8FB2808-AAFC-4D97-887F-3779979975C0}" destId="{0365C081-EBAD-4733-AD59-EEC65E712488}" srcOrd="4" destOrd="0" presId="urn:microsoft.com/office/officeart/2005/8/layout/radial2#4"/>
    <dgm:cxn modelId="{0B0D544E-C97B-44CC-BA64-CE46B2E19607}" type="presParOf" srcId="{0365C081-EBAD-4733-AD59-EEC65E712488}" destId="{865E54A3-B4BE-4468-AC89-EB577B209FA0}" srcOrd="0" destOrd="0" presId="urn:microsoft.com/office/officeart/2005/8/layout/radial2#4"/>
    <dgm:cxn modelId="{B0E65072-661B-4170-A353-AE327199448C}" type="presParOf" srcId="{0365C081-EBAD-4733-AD59-EEC65E712488}" destId="{347D5E9F-899F-43C6-8450-965A38D33E10}" srcOrd="1" destOrd="0" presId="urn:microsoft.com/office/officeart/2005/8/layout/radial2#4"/>
    <dgm:cxn modelId="{5A6FDC18-1C0D-48CA-8B6D-9BEEE5A2A53A}" type="presParOf" srcId="{A8FB2808-AAFC-4D97-887F-3779979975C0}" destId="{09B833AE-C094-4B21-A806-67163D234277}" srcOrd="5" destOrd="0" presId="urn:microsoft.com/office/officeart/2005/8/layout/radial2#4"/>
    <dgm:cxn modelId="{4E0130E3-66C6-43FB-9248-E27BC580304A}" type="presParOf" srcId="{A8FB2808-AAFC-4D97-887F-3779979975C0}" destId="{493AF445-B26D-441D-8601-1C7EB166BA27}" srcOrd="6" destOrd="0" presId="urn:microsoft.com/office/officeart/2005/8/layout/radial2#4"/>
    <dgm:cxn modelId="{3077C392-B59F-413F-8A46-BCE3AB164517}" type="presParOf" srcId="{493AF445-B26D-441D-8601-1C7EB166BA27}" destId="{1B615263-8047-4425-A0CD-741EA4330FD7}" srcOrd="0" destOrd="0" presId="urn:microsoft.com/office/officeart/2005/8/layout/radial2#4"/>
    <dgm:cxn modelId="{BCE3D835-8ED2-40CA-84B0-24E3903FD4FD}" type="presParOf" srcId="{493AF445-B26D-441D-8601-1C7EB166BA27}" destId="{7F101914-A9BF-4F11-AF53-59884DCB2029}" srcOrd="1" destOrd="0" presId="urn:microsoft.com/office/officeart/2005/8/layout/radial2#4"/>
    <dgm:cxn modelId="{ACDDDC14-5E83-4CE8-AAC1-432286B68398}" type="presParOf" srcId="{A8FB2808-AAFC-4D97-887F-3779979975C0}" destId="{9F3E85D6-EFCB-4E2C-8A6C-B78AE30C68C3}" srcOrd="7" destOrd="0" presId="urn:microsoft.com/office/officeart/2005/8/layout/radial2#4"/>
    <dgm:cxn modelId="{1A9BBEE3-498A-4D3A-8E30-DD42D4D4A21C}" type="presParOf" srcId="{A8FB2808-AAFC-4D97-887F-3779979975C0}" destId="{6EB30C24-E0BC-46CC-A8CC-BD35E8D8F516}" srcOrd="8" destOrd="0" presId="urn:microsoft.com/office/officeart/2005/8/layout/radial2#4"/>
    <dgm:cxn modelId="{830DA1A0-B6D2-4AF2-B781-DED5FB28F7AC}" type="presParOf" srcId="{6EB30C24-E0BC-46CC-A8CC-BD35E8D8F516}" destId="{8C9211B4-E3C9-41A5-BAF6-85AA8DC56757}" srcOrd="0" destOrd="0" presId="urn:microsoft.com/office/officeart/2005/8/layout/radial2#4"/>
    <dgm:cxn modelId="{66622E0C-CEB7-42FC-A9CF-D0BAD761AE2C}" type="presParOf" srcId="{6EB30C24-E0BC-46CC-A8CC-BD35E8D8F516}" destId="{C8F01A94-E7AE-452D-BB84-DE60C745A4C3}" srcOrd="1" destOrd="0" presId="urn:microsoft.com/office/officeart/2005/8/layout/radial2#4"/>
    <dgm:cxn modelId="{4723CD30-1CB7-4450-BB4C-145904F5FB10}" type="presParOf" srcId="{A8FB2808-AAFC-4D97-887F-3779979975C0}" destId="{35526D56-E768-4819-9216-C4E927743A2B}" srcOrd="9" destOrd="0" presId="urn:microsoft.com/office/officeart/2005/8/layout/radial2#4"/>
    <dgm:cxn modelId="{6B5D9EA0-AD0D-4247-BDA2-8F1C09541EC0}" type="presParOf" srcId="{A8FB2808-AAFC-4D97-887F-3779979975C0}" destId="{449B1AEF-604E-4656-ACAF-2FA22576DCF6}" srcOrd="10" destOrd="0" presId="urn:microsoft.com/office/officeart/2005/8/layout/radial2#4"/>
    <dgm:cxn modelId="{6B5F34DD-0276-4A10-A68F-EACF1DE2FCEB}" type="presParOf" srcId="{449B1AEF-604E-4656-ACAF-2FA22576DCF6}" destId="{9668CE02-015F-4977-AFE0-6ADCE0C919A6}" srcOrd="0" destOrd="0" presId="urn:microsoft.com/office/officeart/2005/8/layout/radial2#4"/>
    <dgm:cxn modelId="{384A7795-187C-4FE9-9EB3-9CA75B07C7C7}" type="presParOf" srcId="{449B1AEF-604E-4656-ACAF-2FA22576DCF6}" destId="{014A86A1-B467-4CA1-9D8A-6362EC1901EF}" srcOrd="1" destOrd="0" presId="urn:microsoft.com/office/officeart/2005/8/layout/radial2#4"/>
  </dgm:cxnLst>
  <dgm:bg>
    <a:noFill/>
  </dgm:bg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FA7A06C3-9B9C-4943-9C10-D72171014D24}" type="doc">
      <dgm:prSet loTypeId="urn:microsoft.com/office/officeart/2005/8/layout/radial2#5" loCatId="relationship" qsTypeId="urn:microsoft.com/office/officeart/2005/8/quickstyle/simple1#5" qsCatId="simple" csTypeId="urn:microsoft.com/office/officeart/2005/8/colors/accent1_2#5" csCatId="accent1" phldr="1"/>
      <dgm:spPr/>
      <dgm:t>
        <a:bodyPr/>
        <a:lstStyle/>
        <a:p>
          <a:endParaRPr lang="zh-CN" altLang="en-US"/>
        </a:p>
      </dgm:t>
    </dgm:pt>
    <dgm:pt modelId="{777522B5-7191-4146-B6CE-E04273D13619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山东</a:t>
          </a:r>
          <a:endParaRPr lang="zh-CN" altLang="en-US" sz="9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720E01A6-D50D-45FE-A3FA-3DCC4AFE2A92}" type="parTrans" cxnId="{5F874E38-A74B-4412-917D-D0FAB13B171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2543454-504B-49AD-9A0B-5DB235BAE270}" type="sibTrans" cxnId="{5F874E38-A74B-4412-917D-D0FAB13B171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8F5A92F-C113-40C3-8F95-DF0C142652C4}">
      <dgm:prSet phldrT="[文本]"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32.35%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19E1389-4DA7-4107-8AED-8C255C0181E9}" type="parTrans" cxnId="{D05ED6B2-2BC4-4103-87D1-94AA356A5357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33D62A1-A750-48FB-8B81-0E931AC966B0}" type="sibTrans" cxnId="{D05ED6B2-2BC4-4103-87D1-94AA356A5357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C16F304-B896-4F90-9C5F-AB4170A2464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安徽</a:t>
          </a:r>
          <a:endParaRPr lang="zh-CN" altLang="en-US" sz="9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D6DDA0A-4726-48BD-BFCC-6388F6BF2BA1}" type="parTrans" cxnId="{D1D0461A-1D8D-4495-80D3-0FD599EF1D1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1F018D5-D55B-40D1-9023-2A3598C21FAB}" type="sibTrans" cxnId="{D1D0461A-1D8D-4495-80D3-0FD599EF1D1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EC268B6-18D7-4F04-A4B5-65EC04A85F7E}">
      <dgm:prSet phldrT="[文本]"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11.27%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2A0EF60-54D8-4AE2-9373-48E2155ADFA1}" type="parTrans" cxnId="{155372B1-2DF9-4764-8CAF-814D957425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51354E-341D-4D86-AE5C-B8E795A1284E}" type="sibTrans" cxnId="{155372B1-2DF9-4764-8CAF-814D957425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17D9A84-EB33-4C6E-851D-F77693D395E2}">
      <dgm:prSet phldrT="[文本]"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6.74%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183C925-F3E5-49DB-A46B-2BDCE3DD1B0D}" type="parTrans" cxnId="{BD9BC6A0-E317-4B35-9B3A-EA97772B189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103A8B-EE78-441A-9758-C19A51BE18F2}" type="sibTrans" cxnId="{BD9BC6A0-E317-4B35-9B3A-EA97772B189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E09E9A6-00DF-4088-9A07-18E3CFC6CF2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江西</a:t>
          </a:r>
          <a:endParaRPr lang="zh-CN" altLang="en-US" sz="9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F56CEFD-AC68-4391-B387-EE89D3A868CB}" type="parTrans" cxnId="{0DBD4CC8-13B8-47B0-B7C3-37245540B4C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FD90BDB-2F8E-4B52-9534-C683394E30B0}" type="sibTrans" cxnId="{0DBD4CC8-13B8-47B0-B7C3-37245540B4C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0A14D98-A3A8-4B16-8BE6-73948ACA260E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福建</a:t>
          </a:r>
          <a:endParaRPr lang="zh-CN" altLang="en-US" sz="9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ECA4B9B-7F5E-4A1C-BD1A-B7D7CD76A37A}" type="parTrans" cxnId="{A486EB2F-543F-4AC9-A56B-ABE2934B917C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BE0CCB1-0507-4E67-AECC-B4E04151FE90}" type="sibTrans" cxnId="{A486EB2F-543F-4AC9-A56B-ABE2934B917C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006FCE2-3217-4390-B457-73E9912CA826}">
      <dgm:prSet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9.80%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9B89C23-5408-4798-89CB-11CDBE30F7B3}" type="parTrans" cxnId="{8A689802-A830-489F-85D6-D6E91BD0064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360F176-6DD5-46F5-92AE-ED43602AA26D}" type="sibTrans" cxnId="{8A689802-A830-489F-85D6-D6E91BD0064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0DEFF41-EC54-418F-9958-114B46853507}">
      <dgm:prSet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9.19%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85179F3-B606-4C53-9AF6-FABF9E009BA1}" type="parTrans" cxnId="{CBCA9BF1-C919-41B6-876E-34797E2CE37F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8B5FEBD-B271-4FF5-B343-2C9B5F261D8E}" type="sibTrans" cxnId="{CBCA9BF1-C919-41B6-876E-34797E2CE37F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99FD7A3-8AEE-43C9-8685-6BCCA332708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广西</a:t>
          </a:r>
          <a:endParaRPr lang="zh-CN" altLang="en-US" sz="9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1C9F9FE-7A0D-4A39-B439-4DF7F4626C6C}" type="sibTrans" cxnId="{CA5FA34F-FDF9-47A6-A34E-A45D6BA60B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DED6D8A-C292-490C-8B34-2C205393EE13}" type="parTrans" cxnId="{CA5FA34F-FDF9-47A6-A34E-A45D6BA60B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94370AD-19E2-4F6B-AB85-F32D3A5B7B9E}" type="pres">
      <dgm:prSet presAssocID="{FA7A06C3-9B9C-4943-9C10-D72171014D24}" presName="composite" presStyleCnt="0">
        <dgm:presLayoutVars>
          <dgm:chMax val="5"/>
          <dgm:dir/>
          <dgm:animLvl val="ctr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A8FB2808-AAFC-4D97-887F-3779979975C0}" type="pres">
      <dgm:prSet presAssocID="{FA7A06C3-9B9C-4943-9C10-D72171014D24}" presName="cycle" presStyleCnt="0"/>
      <dgm:spPr/>
    </dgm:pt>
    <dgm:pt modelId="{7D0277BF-C964-4D22-B5BB-6D99C40C7E15}" type="pres">
      <dgm:prSet presAssocID="{FA7A06C3-9B9C-4943-9C10-D72171014D24}" presName="centerShape" presStyleCnt="0"/>
      <dgm:spPr/>
    </dgm:pt>
    <dgm:pt modelId="{520D7201-8E13-49D1-919D-64B90E0B16FD}" type="pres">
      <dgm:prSet presAssocID="{FA7A06C3-9B9C-4943-9C10-D72171014D24}" presName="connSite" presStyleLbl="node1" presStyleIdx="0" presStyleCnt="6"/>
      <dgm:spPr/>
    </dgm:pt>
    <dgm:pt modelId="{98AE5B4B-2C6D-4C36-83DF-7C3182B7D292}" type="pres">
      <dgm:prSet presAssocID="{FA7A06C3-9B9C-4943-9C10-D72171014D24}" presName="visible" presStyleLbl="node1" presStyleIdx="0" presStyleCnt="6"/>
      <dgm:spPr>
        <a:noFill/>
        <a:ln>
          <a:noFill/>
        </a:ln>
      </dgm:spPr>
      <dgm:t>
        <a:bodyPr/>
        <a:lstStyle/>
        <a:p>
          <a:endParaRPr lang="zh-CN" altLang="en-US"/>
        </a:p>
      </dgm:t>
    </dgm:pt>
    <dgm:pt modelId="{EA72C591-9724-4095-A831-C421826EF975}" type="pres">
      <dgm:prSet presAssocID="{720E01A6-D50D-45FE-A3FA-3DCC4AFE2A92}" presName="Name25" presStyleLbl="parChTrans1D1" presStyleIdx="0" presStyleCnt="5"/>
      <dgm:spPr/>
      <dgm:t>
        <a:bodyPr/>
        <a:lstStyle/>
        <a:p>
          <a:endParaRPr lang="zh-CN" altLang="en-US"/>
        </a:p>
      </dgm:t>
    </dgm:pt>
    <dgm:pt modelId="{9651C876-0FDB-4BF8-B58C-457C507BEB0B}" type="pres">
      <dgm:prSet presAssocID="{777522B5-7191-4146-B6CE-E04273D13619}" presName="node" presStyleCnt="0"/>
      <dgm:spPr/>
    </dgm:pt>
    <dgm:pt modelId="{EFD51B71-7277-4837-90FA-1CDDF8C0C07D}" type="pres">
      <dgm:prSet presAssocID="{777522B5-7191-4146-B6CE-E04273D13619}" presName="parentNode" presStyleLbl="node1" presStyleIdx="1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74AEE05-33D4-402B-91DC-C916ECC79DE6}" type="pres">
      <dgm:prSet presAssocID="{777522B5-7191-4146-B6CE-E04273D13619}" presName="childNode" presStyleLbl="revTx" presStyleIdx="0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FBBBBC3-2F5D-4A60-A5D9-97C06A6DD83D}" type="pres">
      <dgm:prSet presAssocID="{2D6DDA0A-4726-48BD-BFCC-6388F6BF2BA1}" presName="Name25" presStyleLbl="parChTrans1D1" presStyleIdx="1" presStyleCnt="5"/>
      <dgm:spPr/>
      <dgm:t>
        <a:bodyPr/>
        <a:lstStyle/>
        <a:p>
          <a:endParaRPr lang="zh-CN" altLang="en-US"/>
        </a:p>
      </dgm:t>
    </dgm:pt>
    <dgm:pt modelId="{0365C081-EBAD-4733-AD59-EEC65E712488}" type="pres">
      <dgm:prSet presAssocID="{4C16F304-B896-4F90-9C5F-AB4170A2464C}" presName="node" presStyleCnt="0"/>
      <dgm:spPr/>
    </dgm:pt>
    <dgm:pt modelId="{865E54A3-B4BE-4468-AC89-EB577B209FA0}" type="pres">
      <dgm:prSet presAssocID="{4C16F304-B896-4F90-9C5F-AB4170A2464C}" presName="parentNode" presStyleLbl="node1" presStyleIdx="2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47D5E9F-899F-43C6-8450-965A38D33E10}" type="pres">
      <dgm:prSet presAssocID="{4C16F304-B896-4F90-9C5F-AB4170A2464C}" presName="childNode" presStyleLbl="revTx" presStyleIdx="1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D012BB2-BF79-4510-99E7-066A01BAA56A}" type="pres">
      <dgm:prSet presAssocID="{CF56CEFD-AC68-4391-B387-EE89D3A868CB}" presName="Name25" presStyleLbl="parChTrans1D1" presStyleIdx="2" presStyleCnt="5"/>
      <dgm:spPr/>
      <dgm:t>
        <a:bodyPr/>
        <a:lstStyle/>
        <a:p>
          <a:endParaRPr lang="zh-CN" altLang="en-US"/>
        </a:p>
      </dgm:t>
    </dgm:pt>
    <dgm:pt modelId="{AC8E1714-64B1-4EB0-AED0-2D4C844CC877}" type="pres">
      <dgm:prSet presAssocID="{FE09E9A6-00DF-4088-9A07-18E3CFC6CF2C}" presName="node" presStyleCnt="0"/>
      <dgm:spPr/>
    </dgm:pt>
    <dgm:pt modelId="{CC3A8EB3-DFAF-417F-9F88-2376FB398B20}" type="pres">
      <dgm:prSet presAssocID="{FE09E9A6-00DF-4088-9A07-18E3CFC6CF2C}" presName="parentNode" presStyleLbl="node1" presStyleIdx="3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4AEB474-3337-4AF1-8599-92D9CCED5CCD}" type="pres">
      <dgm:prSet presAssocID="{FE09E9A6-00DF-4088-9A07-18E3CFC6CF2C}" presName="childNode" presStyleLbl="revTx" presStyleIdx="2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F3E85D6-EFCB-4E2C-8A6C-B78AE30C68C3}" type="pres">
      <dgm:prSet presAssocID="{CECA4B9B-7F5E-4A1C-BD1A-B7D7CD76A37A}" presName="Name25" presStyleLbl="parChTrans1D1" presStyleIdx="3" presStyleCnt="5"/>
      <dgm:spPr/>
      <dgm:t>
        <a:bodyPr/>
        <a:lstStyle/>
        <a:p>
          <a:endParaRPr lang="zh-CN" altLang="en-US"/>
        </a:p>
      </dgm:t>
    </dgm:pt>
    <dgm:pt modelId="{6EB30C24-E0BC-46CC-A8CC-BD35E8D8F516}" type="pres">
      <dgm:prSet presAssocID="{B0A14D98-A3A8-4B16-8BE6-73948ACA260E}" presName="node" presStyleCnt="0"/>
      <dgm:spPr/>
    </dgm:pt>
    <dgm:pt modelId="{8C9211B4-E3C9-41A5-BAF6-85AA8DC56757}" type="pres">
      <dgm:prSet presAssocID="{B0A14D98-A3A8-4B16-8BE6-73948ACA260E}" presName="parentNode" presStyleLbl="node1" presStyleIdx="4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8F01A94-E7AE-452D-BB84-DE60C745A4C3}" type="pres">
      <dgm:prSet presAssocID="{B0A14D98-A3A8-4B16-8BE6-73948ACA260E}" presName="childNode" presStyleLbl="revTx" presStyleIdx="3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5526D56-E768-4819-9216-C4E927743A2B}" type="pres">
      <dgm:prSet presAssocID="{8DED6D8A-C292-490C-8B34-2C205393EE13}" presName="Name25" presStyleLbl="parChTrans1D1" presStyleIdx="4" presStyleCnt="5"/>
      <dgm:spPr/>
      <dgm:t>
        <a:bodyPr/>
        <a:lstStyle/>
        <a:p>
          <a:endParaRPr lang="zh-CN" altLang="en-US"/>
        </a:p>
      </dgm:t>
    </dgm:pt>
    <dgm:pt modelId="{449B1AEF-604E-4656-ACAF-2FA22576DCF6}" type="pres">
      <dgm:prSet presAssocID="{399FD7A3-8AEE-43C9-8685-6BCCA332708C}" presName="node" presStyleCnt="0"/>
      <dgm:spPr/>
    </dgm:pt>
    <dgm:pt modelId="{9668CE02-015F-4977-AFE0-6ADCE0C919A6}" type="pres">
      <dgm:prSet presAssocID="{399FD7A3-8AEE-43C9-8685-6BCCA332708C}" presName="parentNode" presStyleLbl="node1" presStyleIdx="5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14A86A1-B467-4CA1-9D8A-6362EC1901EF}" type="pres">
      <dgm:prSet presAssocID="{399FD7A3-8AEE-43C9-8685-6BCCA332708C}" presName="childNode" presStyleLbl="revTx" presStyleIdx="4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5F874E38-A74B-4412-917D-D0FAB13B1714}" srcId="{FA7A06C3-9B9C-4943-9C10-D72171014D24}" destId="{777522B5-7191-4146-B6CE-E04273D13619}" srcOrd="0" destOrd="0" parTransId="{720E01A6-D50D-45FE-A3FA-3DCC4AFE2A92}" sibTransId="{F2543454-504B-49AD-9A0B-5DB235BAE270}"/>
    <dgm:cxn modelId="{4FB32119-2344-4041-AB69-535B28E5F2E4}" type="presOf" srcId="{B17D9A84-EB33-4C6E-851D-F77693D395E2}" destId="{014A86A1-B467-4CA1-9D8A-6362EC1901EF}" srcOrd="0" destOrd="0" presId="urn:microsoft.com/office/officeart/2005/8/layout/radial2#5"/>
    <dgm:cxn modelId="{3F72284A-EE99-44BE-A244-E3733ABD8C42}" type="presOf" srcId="{DEC268B6-18D7-4F04-A4B5-65EC04A85F7E}" destId="{347D5E9F-899F-43C6-8450-965A38D33E10}" srcOrd="0" destOrd="0" presId="urn:microsoft.com/office/officeart/2005/8/layout/radial2#5"/>
    <dgm:cxn modelId="{CA44E94A-A513-4119-8A11-5D92D5C5B340}" type="presOf" srcId="{CF56CEFD-AC68-4391-B387-EE89D3A868CB}" destId="{1D012BB2-BF79-4510-99E7-066A01BAA56A}" srcOrd="0" destOrd="0" presId="urn:microsoft.com/office/officeart/2005/8/layout/radial2#5"/>
    <dgm:cxn modelId="{A486EB2F-543F-4AC9-A56B-ABE2934B917C}" srcId="{FA7A06C3-9B9C-4943-9C10-D72171014D24}" destId="{B0A14D98-A3A8-4B16-8BE6-73948ACA260E}" srcOrd="3" destOrd="0" parTransId="{CECA4B9B-7F5E-4A1C-BD1A-B7D7CD76A37A}" sibTransId="{6BE0CCB1-0507-4E67-AECC-B4E04151FE90}"/>
    <dgm:cxn modelId="{0DBD4CC8-13B8-47B0-B7C3-37245540B4C4}" srcId="{FA7A06C3-9B9C-4943-9C10-D72171014D24}" destId="{FE09E9A6-00DF-4088-9A07-18E3CFC6CF2C}" srcOrd="2" destOrd="0" parTransId="{CF56CEFD-AC68-4391-B387-EE89D3A868CB}" sibTransId="{6FD90BDB-2F8E-4B52-9534-C683394E30B0}"/>
    <dgm:cxn modelId="{D05ED6B2-2BC4-4103-87D1-94AA356A5357}" srcId="{777522B5-7191-4146-B6CE-E04273D13619}" destId="{E8F5A92F-C113-40C3-8F95-DF0C142652C4}" srcOrd="0" destOrd="0" parTransId="{819E1389-4DA7-4107-8AED-8C255C0181E9}" sibTransId="{433D62A1-A750-48FB-8B81-0E931AC966B0}"/>
    <dgm:cxn modelId="{C0FED96A-88EB-44C7-91BA-53360A9E477B}" type="presOf" srcId="{D0DEFF41-EC54-418F-9958-114B46853507}" destId="{C8F01A94-E7AE-452D-BB84-DE60C745A4C3}" srcOrd="0" destOrd="0" presId="urn:microsoft.com/office/officeart/2005/8/layout/radial2#5"/>
    <dgm:cxn modelId="{D1D0461A-1D8D-4495-80D3-0FD599EF1D18}" srcId="{FA7A06C3-9B9C-4943-9C10-D72171014D24}" destId="{4C16F304-B896-4F90-9C5F-AB4170A2464C}" srcOrd="1" destOrd="0" parTransId="{2D6DDA0A-4726-48BD-BFCC-6388F6BF2BA1}" sibTransId="{C1F018D5-D55B-40D1-9023-2A3598C21FAB}"/>
    <dgm:cxn modelId="{EFEAEA31-D7C6-41B0-8C4F-20F895E66A94}" type="presOf" srcId="{399FD7A3-8AEE-43C9-8685-6BCCA332708C}" destId="{9668CE02-015F-4977-AFE0-6ADCE0C919A6}" srcOrd="0" destOrd="0" presId="urn:microsoft.com/office/officeart/2005/8/layout/radial2#5"/>
    <dgm:cxn modelId="{D4B25FA1-02F0-4737-B7E9-1C135D27607E}" type="presOf" srcId="{777522B5-7191-4146-B6CE-E04273D13619}" destId="{EFD51B71-7277-4837-90FA-1CDDF8C0C07D}" srcOrd="0" destOrd="0" presId="urn:microsoft.com/office/officeart/2005/8/layout/radial2#5"/>
    <dgm:cxn modelId="{CA5FA34F-FDF9-47A6-A34E-A45D6BA60BF4}" srcId="{FA7A06C3-9B9C-4943-9C10-D72171014D24}" destId="{399FD7A3-8AEE-43C9-8685-6BCCA332708C}" srcOrd="4" destOrd="0" parTransId="{8DED6D8A-C292-490C-8B34-2C205393EE13}" sibTransId="{61C9F9FE-7A0D-4A39-B439-4DF7F4626C6C}"/>
    <dgm:cxn modelId="{8A689802-A830-489F-85D6-D6E91BD00644}" srcId="{FE09E9A6-00DF-4088-9A07-18E3CFC6CF2C}" destId="{8006FCE2-3217-4390-B457-73E9912CA826}" srcOrd="0" destOrd="0" parTransId="{A9B89C23-5408-4798-89CB-11CDBE30F7B3}" sibTransId="{6360F176-6DD5-46F5-92AE-ED43602AA26D}"/>
    <dgm:cxn modelId="{CBCA9BF1-C919-41B6-876E-34797E2CE37F}" srcId="{B0A14D98-A3A8-4B16-8BE6-73948ACA260E}" destId="{D0DEFF41-EC54-418F-9958-114B46853507}" srcOrd="0" destOrd="0" parTransId="{C85179F3-B606-4C53-9AF6-FABF9E009BA1}" sibTransId="{E8B5FEBD-B271-4FF5-B343-2C9B5F261D8E}"/>
    <dgm:cxn modelId="{3000B0CC-3901-4136-83DC-731305B6B2C1}" type="presOf" srcId="{E8F5A92F-C113-40C3-8F95-DF0C142652C4}" destId="{974AEE05-33D4-402B-91DC-C916ECC79DE6}" srcOrd="0" destOrd="0" presId="urn:microsoft.com/office/officeart/2005/8/layout/radial2#5"/>
    <dgm:cxn modelId="{36AC9A85-8C0E-4FEB-84A0-9F213549DD1A}" type="presOf" srcId="{8006FCE2-3217-4390-B457-73E9912CA826}" destId="{44AEB474-3337-4AF1-8599-92D9CCED5CCD}" srcOrd="0" destOrd="0" presId="urn:microsoft.com/office/officeart/2005/8/layout/radial2#5"/>
    <dgm:cxn modelId="{727BEECC-678E-4DFF-AAE5-6D362C75EA33}" type="presOf" srcId="{FE09E9A6-00DF-4088-9A07-18E3CFC6CF2C}" destId="{CC3A8EB3-DFAF-417F-9F88-2376FB398B20}" srcOrd="0" destOrd="0" presId="urn:microsoft.com/office/officeart/2005/8/layout/radial2#5"/>
    <dgm:cxn modelId="{719A18CD-ECA7-4D15-822C-BD328F4C7B20}" type="presOf" srcId="{CECA4B9B-7F5E-4A1C-BD1A-B7D7CD76A37A}" destId="{9F3E85D6-EFCB-4E2C-8A6C-B78AE30C68C3}" srcOrd="0" destOrd="0" presId="urn:microsoft.com/office/officeart/2005/8/layout/radial2#5"/>
    <dgm:cxn modelId="{63880722-935B-41B8-A542-AD71599391D7}" type="presOf" srcId="{2D6DDA0A-4726-48BD-BFCC-6388F6BF2BA1}" destId="{DFBBBBC3-2F5D-4A60-A5D9-97C06A6DD83D}" srcOrd="0" destOrd="0" presId="urn:microsoft.com/office/officeart/2005/8/layout/radial2#5"/>
    <dgm:cxn modelId="{BD9BC6A0-E317-4B35-9B3A-EA97772B1898}" srcId="{399FD7A3-8AEE-43C9-8685-6BCCA332708C}" destId="{B17D9A84-EB33-4C6E-851D-F77693D395E2}" srcOrd="0" destOrd="0" parTransId="{5183C925-F3E5-49DB-A46B-2BDCE3DD1B0D}" sibTransId="{AB103A8B-EE78-441A-9758-C19A51BE18F2}"/>
    <dgm:cxn modelId="{155372B1-2DF9-4764-8CAF-814D957425F4}" srcId="{4C16F304-B896-4F90-9C5F-AB4170A2464C}" destId="{DEC268B6-18D7-4F04-A4B5-65EC04A85F7E}" srcOrd="0" destOrd="0" parTransId="{22A0EF60-54D8-4AE2-9373-48E2155ADFA1}" sibTransId="{AB51354E-341D-4D86-AE5C-B8E795A1284E}"/>
    <dgm:cxn modelId="{643D0EBD-0D43-4C6C-8191-E0432C2070C4}" type="presOf" srcId="{B0A14D98-A3A8-4B16-8BE6-73948ACA260E}" destId="{8C9211B4-E3C9-41A5-BAF6-85AA8DC56757}" srcOrd="0" destOrd="0" presId="urn:microsoft.com/office/officeart/2005/8/layout/radial2#5"/>
    <dgm:cxn modelId="{0C76E193-00C1-43EE-A312-E587BE50731E}" type="presOf" srcId="{FA7A06C3-9B9C-4943-9C10-D72171014D24}" destId="{F94370AD-19E2-4F6B-AB85-F32D3A5B7B9E}" srcOrd="0" destOrd="0" presId="urn:microsoft.com/office/officeart/2005/8/layout/radial2#5"/>
    <dgm:cxn modelId="{B4F57AA1-3436-4809-BB2D-9A4DBA043DEE}" type="presOf" srcId="{4C16F304-B896-4F90-9C5F-AB4170A2464C}" destId="{865E54A3-B4BE-4468-AC89-EB577B209FA0}" srcOrd="0" destOrd="0" presId="urn:microsoft.com/office/officeart/2005/8/layout/radial2#5"/>
    <dgm:cxn modelId="{6F77F75E-9FD9-4214-9207-5E53CEB9D46B}" type="presOf" srcId="{8DED6D8A-C292-490C-8B34-2C205393EE13}" destId="{35526D56-E768-4819-9216-C4E927743A2B}" srcOrd="0" destOrd="0" presId="urn:microsoft.com/office/officeart/2005/8/layout/radial2#5"/>
    <dgm:cxn modelId="{67402A2B-929C-4564-8C9F-F2DD84E7FBEC}" type="presOf" srcId="{720E01A6-D50D-45FE-A3FA-3DCC4AFE2A92}" destId="{EA72C591-9724-4095-A831-C421826EF975}" srcOrd="0" destOrd="0" presId="urn:microsoft.com/office/officeart/2005/8/layout/radial2#5"/>
    <dgm:cxn modelId="{A7ABA31A-EC84-41D8-8135-306A0D2F5770}" type="presParOf" srcId="{F94370AD-19E2-4F6B-AB85-F32D3A5B7B9E}" destId="{A8FB2808-AAFC-4D97-887F-3779979975C0}" srcOrd="0" destOrd="0" presId="urn:microsoft.com/office/officeart/2005/8/layout/radial2#5"/>
    <dgm:cxn modelId="{FF381883-912B-414E-853B-2CD43D7DBE3C}" type="presParOf" srcId="{A8FB2808-AAFC-4D97-887F-3779979975C0}" destId="{7D0277BF-C964-4D22-B5BB-6D99C40C7E15}" srcOrd="0" destOrd="0" presId="urn:microsoft.com/office/officeart/2005/8/layout/radial2#5"/>
    <dgm:cxn modelId="{E280D300-782E-4E52-B67D-5613FF2D02A6}" type="presParOf" srcId="{7D0277BF-C964-4D22-B5BB-6D99C40C7E15}" destId="{520D7201-8E13-49D1-919D-64B90E0B16FD}" srcOrd="0" destOrd="0" presId="urn:microsoft.com/office/officeart/2005/8/layout/radial2#5"/>
    <dgm:cxn modelId="{D363EA5C-3E6B-4541-9B60-6A8C96D611EA}" type="presParOf" srcId="{7D0277BF-C964-4D22-B5BB-6D99C40C7E15}" destId="{98AE5B4B-2C6D-4C36-83DF-7C3182B7D292}" srcOrd="1" destOrd="0" presId="urn:microsoft.com/office/officeart/2005/8/layout/radial2#5"/>
    <dgm:cxn modelId="{45849EEB-B439-4B20-B581-8CDD766AA72F}" type="presParOf" srcId="{A8FB2808-AAFC-4D97-887F-3779979975C0}" destId="{EA72C591-9724-4095-A831-C421826EF975}" srcOrd="1" destOrd="0" presId="urn:microsoft.com/office/officeart/2005/8/layout/radial2#5"/>
    <dgm:cxn modelId="{18CE92DA-9053-4B27-9B2B-78F5B4472F98}" type="presParOf" srcId="{A8FB2808-AAFC-4D97-887F-3779979975C0}" destId="{9651C876-0FDB-4BF8-B58C-457C507BEB0B}" srcOrd="2" destOrd="0" presId="urn:microsoft.com/office/officeart/2005/8/layout/radial2#5"/>
    <dgm:cxn modelId="{6528CEBB-B54A-41EE-AC2E-BEBD9E153258}" type="presParOf" srcId="{9651C876-0FDB-4BF8-B58C-457C507BEB0B}" destId="{EFD51B71-7277-4837-90FA-1CDDF8C0C07D}" srcOrd="0" destOrd="0" presId="urn:microsoft.com/office/officeart/2005/8/layout/radial2#5"/>
    <dgm:cxn modelId="{21A5D2BD-10C4-4A91-AC41-2B20D0825482}" type="presParOf" srcId="{9651C876-0FDB-4BF8-B58C-457C507BEB0B}" destId="{974AEE05-33D4-402B-91DC-C916ECC79DE6}" srcOrd="1" destOrd="0" presId="urn:microsoft.com/office/officeart/2005/8/layout/radial2#5"/>
    <dgm:cxn modelId="{B165C551-F564-47E0-B675-AC05F0F68740}" type="presParOf" srcId="{A8FB2808-AAFC-4D97-887F-3779979975C0}" destId="{DFBBBBC3-2F5D-4A60-A5D9-97C06A6DD83D}" srcOrd="3" destOrd="0" presId="urn:microsoft.com/office/officeart/2005/8/layout/radial2#5"/>
    <dgm:cxn modelId="{686598BE-98F4-43B6-B004-4DA4A65D8371}" type="presParOf" srcId="{A8FB2808-AAFC-4D97-887F-3779979975C0}" destId="{0365C081-EBAD-4733-AD59-EEC65E712488}" srcOrd="4" destOrd="0" presId="urn:microsoft.com/office/officeart/2005/8/layout/radial2#5"/>
    <dgm:cxn modelId="{B3DDA57C-D60A-404C-AD9F-C6A61DC79E60}" type="presParOf" srcId="{0365C081-EBAD-4733-AD59-EEC65E712488}" destId="{865E54A3-B4BE-4468-AC89-EB577B209FA0}" srcOrd="0" destOrd="0" presId="urn:microsoft.com/office/officeart/2005/8/layout/radial2#5"/>
    <dgm:cxn modelId="{9635FB0C-2EF0-4534-BFC1-5E8E429B76D4}" type="presParOf" srcId="{0365C081-EBAD-4733-AD59-EEC65E712488}" destId="{347D5E9F-899F-43C6-8450-965A38D33E10}" srcOrd="1" destOrd="0" presId="urn:microsoft.com/office/officeart/2005/8/layout/radial2#5"/>
    <dgm:cxn modelId="{371AB9FC-E3BA-4C58-B75A-240ABCDA2619}" type="presParOf" srcId="{A8FB2808-AAFC-4D97-887F-3779979975C0}" destId="{1D012BB2-BF79-4510-99E7-066A01BAA56A}" srcOrd="5" destOrd="0" presId="urn:microsoft.com/office/officeart/2005/8/layout/radial2#5"/>
    <dgm:cxn modelId="{57171816-8601-4C51-9626-EC8FAD4B2F41}" type="presParOf" srcId="{A8FB2808-AAFC-4D97-887F-3779979975C0}" destId="{AC8E1714-64B1-4EB0-AED0-2D4C844CC877}" srcOrd="6" destOrd="0" presId="urn:microsoft.com/office/officeart/2005/8/layout/radial2#5"/>
    <dgm:cxn modelId="{F5672D0F-1AEB-40D7-A60A-B6418C254279}" type="presParOf" srcId="{AC8E1714-64B1-4EB0-AED0-2D4C844CC877}" destId="{CC3A8EB3-DFAF-417F-9F88-2376FB398B20}" srcOrd="0" destOrd="0" presId="urn:microsoft.com/office/officeart/2005/8/layout/radial2#5"/>
    <dgm:cxn modelId="{99523182-018F-4EA1-A69D-36AFAE741EE8}" type="presParOf" srcId="{AC8E1714-64B1-4EB0-AED0-2D4C844CC877}" destId="{44AEB474-3337-4AF1-8599-92D9CCED5CCD}" srcOrd="1" destOrd="0" presId="urn:microsoft.com/office/officeart/2005/8/layout/radial2#5"/>
    <dgm:cxn modelId="{90BA8E81-7F54-47FB-9D04-7F3709FB046B}" type="presParOf" srcId="{A8FB2808-AAFC-4D97-887F-3779979975C0}" destId="{9F3E85D6-EFCB-4E2C-8A6C-B78AE30C68C3}" srcOrd="7" destOrd="0" presId="urn:microsoft.com/office/officeart/2005/8/layout/radial2#5"/>
    <dgm:cxn modelId="{31E564F2-DD47-4027-A7D2-716F8B929EFE}" type="presParOf" srcId="{A8FB2808-AAFC-4D97-887F-3779979975C0}" destId="{6EB30C24-E0BC-46CC-A8CC-BD35E8D8F516}" srcOrd="8" destOrd="0" presId="urn:microsoft.com/office/officeart/2005/8/layout/radial2#5"/>
    <dgm:cxn modelId="{D1D1D941-61D2-449B-8DE0-95F3F629DD47}" type="presParOf" srcId="{6EB30C24-E0BC-46CC-A8CC-BD35E8D8F516}" destId="{8C9211B4-E3C9-41A5-BAF6-85AA8DC56757}" srcOrd="0" destOrd="0" presId="urn:microsoft.com/office/officeart/2005/8/layout/radial2#5"/>
    <dgm:cxn modelId="{544EC03B-4B27-4467-911C-3DCB367BC93E}" type="presParOf" srcId="{6EB30C24-E0BC-46CC-A8CC-BD35E8D8F516}" destId="{C8F01A94-E7AE-452D-BB84-DE60C745A4C3}" srcOrd="1" destOrd="0" presId="urn:microsoft.com/office/officeart/2005/8/layout/radial2#5"/>
    <dgm:cxn modelId="{620E8E74-E36C-4DCA-BBEE-DF54392CB536}" type="presParOf" srcId="{A8FB2808-AAFC-4D97-887F-3779979975C0}" destId="{35526D56-E768-4819-9216-C4E927743A2B}" srcOrd="9" destOrd="0" presId="urn:microsoft.com/office/officeart/2005/8/layout/radial2#5"/>
    <dgm:cxn modelId="{1D7933B7-F508-403F-BF04-0FA15D3095F6}" type="presParOf" srcId="{A8FB2808-AAFC-4D97-887F-3779979975C0}" destId="{449B1AEF-604E-4656-ACAF-2FA22576DCF6}" srcOrd="10" destOrd="0" presId="urn:microsoft.com/office/officeart/2005/8/layout/radial2#5"/>
    <dgm:cxn modelId="{2E1B7BA9-BC75-4052-B7F1-E1B88020D728}" type="presParOf" srcId="{449B1AEF-604E-4656-ACAF-2FA22576DCF6}" destId="{9668CE02-015F-4977-AFE0-6ADCE0C919A6}" srcOrd="0" destOrd="0" presId="urn:microsoft.com/office/officeart/2005/8/layout/radial2#5"/>
    <dgm:cxn modelId="{96ACE949-90DF-4142-87AB-F07173D3E595}" type="presParOf" srcId="{449B1AEF-604E-4656-ACAF-2FA22576DCF6}" destId="{014A86A1-B467-4CA1-9D8A-6362EC1901EF}" srcOrd="1" destOrd="0" presId="urn:microsoft.com/office/officeart/2005/8/layout/radial2#5"/>
  </dgm:cxnLst>
  <dgm:bg/>
  <dgm:whole/>
  <dgm:extLst>
    <a:ext uri="http://schemas.microsoft.com/office/drawing/2008/diagram">
      <dsp:dataModelExt xmlns:dsp="http://schemas.microsoft.com/office/drawing/2008/diagram" xmlns="" relId="rId1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FA7A06C3-9B9C-4943-9C10-D72171014D24}" type="doc">
      <dgm:prSet loTypeId="urn:microsoft.com/office/officeart/2005/8/layout/radial2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777522B5-7191-4146-B6CE-E04273D13619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内蒙古</a:t>
          </a:r>
          <a:endParaRPr lang="zh-CN" altLang="en-US" sz="9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720E01A6-D50D-45FE-A3FA-3DCC4AFE2A92}" type="parTrans" cxnId="{5F874E38-A74B-4412-917D-D0FAB13B171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2543454-504B-49AD-9A0B-5DB235BAE270}" type="sibTrans" cxnId="{5F874E38-A74B-4412-917D-D0FAB13B171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8F5A92F-C113-40C3-8F95-DF0C142652C4}">
      <dgm:prSet phldrT="[文本]"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40.93%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19E1389-4DA7-4107-8AED-8C255C0181E9}" type="parTrans" cxnId="{D05ED6B2-2BC4-4103-87D1-94AA356A5357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33D62A1-A750-48FB-8B81-0E931AC966B0}" type="sibTrans" cxnId="{D05ED6B2-2BC4-4103-87D1-94AA356A5357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EC268B6-18D7-4F04-A4B5-65EC04A85F7E}">
      <dgm:prSet phldrT="[文本]"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12.73%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2A0EF60-54D8-4AE2-9373-48E2155ADFA1}" type="parTrans" cxnId="{155372B1-2DF9-4764-8CAF-814D957425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51354E-341D-4D86-AE5C-B8E795A1284E}" type="sibTrans" cxnId="{155372B1-2DF9-4764-8CAF-814D957425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99FD7A3-8AEE-43C9-8685-6BCCA332708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山西</a:t>
          </a:r>
          <a:endParaRPr lang="zh-CN" altLang="en-US" sz="9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DED6D8A-C292-490C-8B34-2C205393EE13}" type="parTrans" cxnId="{CA5FA34F-FDF9-47A6-A34E-A45D6BA60B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1C9F9FE-7A0D-4A39-B439-4DF7F4626C6C}" type="sibTrans" cxnId="{CA5FA34F-FDF9-47A6-A34E-A45D6BA60B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17D9A84-EB33-4C6E-851D-F77693D395E2}">
      <dgm:prSet phldrT="[文本]"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6.99%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183C925-F3E5-49DB-A46B-2BDCE3DD1B0D}" type="parTrans" cxnId="{BD9BC6A0-E317-4B35-9B3A-EA97772B189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103A8B-EE78-441A-9758-C19A51BE18F2}" type="sibTrans" cxnId="{BD9BC6A0-E317-4B35-9B3A-EA97772B189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E09E9A6-00DF-4088-9A07-18E3CFC6CF2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吉林</a:t>
          </a:r>
          <a:endParaRPr lang="zh-CN" altLang="en-US" sz="9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F56CEFD-AC68-4391-B387-EE89D3A868CB}" type="parTrans" cxnId="{0DBD4CC8-13B8-47B0-B7C3-37245540B4C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FD90BDB-2F8E-4B52-9534-C683394E30B0}" type="sibTrans" cxnId="{0DBD4CC8-13B8-47B0-B7C3-37245540B4C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0A14D98-A3A8-4B16-8BE6-73948ACA260E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河南</a:t>
          </a:r>
          <a:endParaRPr lang="zh-CN" altLang="en-US" sz="9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ECA4B9B-7F5E-4A1C-BD1A-B7D7CD76A37A}" type="parTrans" cxnId="{A486EB2F-543F-4AC9-A56B-ABE2934B917C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BE0CCB1-0507-4E67-AECC-B4E04151FE90}" type="sibTrans" cxnId="{A486EB2F-543F-4AC9-A56B-ABE2934B917C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6B0BFC0-ABA5-485D-9A40-6C582F797830}">
      <dgm:prSet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9.23%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3160A6B-2AD6-47F4-BC50-B1D89DBCADB0}" type="parTrans" cxnId="{274FED40-9409-42F1-B71A-899996CBC966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63F121-28E7-47EC-B322-9A425EA1705D}" type="sibTrans" cxnId="{274FED40-9409-42F1-B71A-899996CBC966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0B4B4EE-A958-4F10-94EA-6CFD1E6A3083}">
      <dgm:prSet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8.25%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B35BD28-C8AC-4C6B-8201-EDF218E7D107}" type="parTrans" cxnId="{35FCB1DB-932B-456A-9499-C6366092F3F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920E22EF-8FC6-44D9-B1F4-296BEA0A3129}" type="sibTrans" cxnId="{35FCB1DB-932B-456A-9499-C6366092F3F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C16F304-B896-4F90-9C5F-AB4170A2464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山东</a:t>
          </a:r>
          <a:endParaRPr lang="zh-CN" altLang="en-US" sz="9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1F018D5-D55B-40D1-9023-2A3598C21FAB}" type="sibTrans" cxnId="{D1D0461A-1D8D-4495-80D3-0FD599EF1D1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D6DDA0A-4726-48BD-BFCC-6388F6BF2BA1}" type="parTrans" cxnId="{D1D0461A-1D8D-4495-80D3-0FD599EF1D1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94370AD-19E2-4F6B-AB85-F32D3A5B7B9E}" type="pres">
      <dgm:prSet presAssocID="{FA7A06C3-9B9C-4943-9C10-D72171014D24}" presName="composite" presStyleCnt="0">
        <dgm:presLayoutVars>
          <dgm:chMax val="5"/>
          <dgm:dir/>
          <dgm:animLvl val="ctr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A8FB2808-AAFC-4D97-887F-3779979975C0}" type="pres">
      <dgm:prSet presAssocID="{FA7A06C3-9B9C-4943-9C10-D72171014D24}" presName="cycle" presStyleCnt="0"/>
      <dgm:spPr/>
    </dgm:pt>
    <dgm:pt modelId="{7D0277BF-C964-4D22-B5BB-6D99C40C7E15}" type="pres">
      <dgm:prSet presAssocID="{FA7A06C3-9B9C-4943-9C10-D72171014D24}" presName="centerShape" presStyleCnt="0"/>
      <dgm:spPr/>
    </dgm:pt>
    <dgm:pt modelId="{520D7201-8E13-49D1-919D-64B90E0B16FD}" type="pres">
      <dgm:prSet presAssocID="{FA7A06C3-9B9C-4943-9C10-D72171014D24}" presName="connSite" presStyleLbl="node1" presStyleIdx="0" presStyleCnt="6"/>
      <dgm:spPr/>
    </dgm:pt>
    <dgm:pt modelId="{98AE5B4B-2C6D-4C36-83DF-7C3182B7D292}" type="pres">
      <dgm:prSet presAssocID="{FA7A06C3-9B9C-4943-9C10-D72171014D24}" presName="visible" presStyleLbl="node1" presStyleIdx="0" presStyleCnt="6"/>
      <dgm:spPr>
        <a:noFill/>
        <a:ln>
          <a:noFill/>
        </a:ln>
      </dgm:spPr>
      <dgm:t>
        <a:bodyPr/>
        <a:lstStyle/>
        <a:p>
          <a:endParaRPr lang="zh-CN" altLang="en-US"/>
        </a:p>
      </dgm:t>
    </dgm:pt>
    <dgm:pt modelId="{EA72C591-9724-4095-A831-C421826EF975}" type="pres">
      <dgm:prSet presAssocID="{720E01A6-D50D-45FE-A3FA-3DCC4AFE2A92}" presName="Name25" presStyleLbl="parChTrans1D1" presStyleIdx="0" presStyleCnt="5"/>
      <dgm:spPr/>
      <dgm:t>
        <a:bodyPr/>
        <a:lstStyle/>
        <a:p>
          <a:endParaRPr lang="zh-CN" altLang="en-US"/>
        </a:p>
      </dgm:t>
    </dgm:pt>
    <dgm:pt modelId="{9651C876-0FDB-4BF8-B58C-457C507BEB0B}" type="pres">
      <dgm:prSet presAssocID="{777522B5-7191-4146-B6CE-E04273D13619}" presName="node" presStyleCnt="0"/>
      <dgm:spPr/>
    </dgm:pt>
    <dgm:pt modelId="{EFD51B71-7277-4837-90FA-1CDDF8C0C07D}" type="pres">
      <dgm:prSet presAssocID="{777522B5-7191-4146-B6CE-E04273D13619}" presName="parentNode" presStyleLbl="node1" presStyleIdx="1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74AEE05-33D4-402B-91DC-C916ECC79DE6}" type="pres">
      <dgm:prSet presAssocID="{777522B5-7191-4146-B6CE-E04273D13619}" presName="childNode" presStyleLbl="revTx" presStyleIdx="0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FBBBBC3-2F5D-4A60-A5D9-97C06A6DD83D}" type="pres">
      <dgm:prSet presAssocID="{2D6DDA0A-4726-48BD-BFCC-6388F6BF2BA1}" presName="Name25" presStyleLbl="parChTrans1D1" presStyleIdx="1" presStyleCnt="5"/>
      <dgm:spPr/>
      <dgm:t>
        <a:bodyPr/>
        <a:lstStyle/>
        <a:p>
          <a:endParaRPr lang="zh-CN" altLang="en-US"/>
        </a:p>
      </dgm:t>
    </dgm:pt>
    <dgm:pt modelId="{0365C081-EBAD-4733-AD59-EEC65E712488}" type="pres">
      <dgm:prSet presAssocID="{4C16F304-B896-4F90-9C5F-AB4170A2464C}" presName="node" presStyleCnt="0"/>
      <dgm:spPr/>
    </dgm:pt>
    <dgm:pt modelId="{865E54A3-B4BE-4468-AC89-EB577B209FA0}" type="pres">
      <dgm:prSet presAssocID="{4C16F304-B896-4F90-9C5F-AB4170A2464C}" presName="parentNode" presStyleLbl="node1" presStyleIdx="2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47D5E9F-899F-43C6-8450-965A38D33E10}" type="pres">
      <dgm:prSet presAssocID="{4C16F304-B896-4F90-9C5F-AB4170A2464C}" presName="childNode" presStyleLbl="revTx" presStyleIdx="1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D012BB2-BF79-4510-99E7-066A01BAA56A}" type="pres">
      <dgm:prSet presAssocID="{CF56CEFD-AC68-4391-B387-EE89D3A868CB}" presName="Name25" presStyleLbl="parChTrans1D1" presStyleIdx="2" presStyleCnt="5"/>
      <dgm:spPr/>
      <dgm:t>
        <a:bodyPr/>
        <a:lstStyle/>
        <a:p>
          <a:endParaRPr lang="zh-CN" altLang="en-US"/>
        </a:p>
      </dgm:t>
    </dgm:pt>
    <dgm:pt modelId="{AC8E1714-64B1-4EB0-AED0-2D4C844CC877}" type="pres">
      <dgm:prSet presAssocID="{FE09E9A6-00DF-4088-9A07-18E3CFC6CF2C}" presName="node" presStyleCnt="0"/>
      <dgm:spPr/>
    </dgm:pt>
    <dgm:pt modelId="{CC3A8EB3-DFAF-417F-9F88-2376FB398B20}" type="pres">
      <dgm:prSet presAssocID="{FE09E9A6-00DF-4088-9A07-18E3CFC6CF2C}" presName="parentNode" presStyleLbl="node1" presStyleIdx="3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4AEB474-3337-4AF1-8599-92D9CCED5CCD}" type="pres">
      <dgm:prSet presAssocID="{FE09E9A6-00DF-4088-9A07-18E3CFC6CF2C}" presName="childNode" presStyleLbl="revTx" presStyleIdx="2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F3E85D6-EFCB-4E2C-8A6C-B78AE30C68C3}" type="pres">
      <dgm:prSet presAssocID="{CECA4B9B-7F5E-4A1C-BD1A-B7D7CD76A37A}" presName="Name25" presStyleLbl="parChTrans1D1" presStyleIdx="3" presStyleCnt="5"/>
      <dgm:spPr/>
      <dgm:t>
        <a:bodyPr/>
        <a:lstStyle/>
        <a:p>
          <a:endParaRPr lang="zh-CN" altLang="en-US"/>
        </a:p>
      </dgm:t>
    </dgm:pt>
    <dgm:pt modelId="{6EB30C24-E0BC-46CC-A8CC-BD35E8D8F516}" type="pres">
      <dgm:prSet presAssocID="{B0A14D98-A3A8-4B16-8BE6-73948ACA260E}" presName="node" presStyleCnt="0"/>
      <dgm:spPr/>
    </dgm:pt>
    <dgm:pt modelId="{8C9211B4-E3C9-41A5-BAF6-85AA8DC56757}" type="pres">
      <dgm:prSet presAssocID="{B0A14D98-A3A8-4B16-8BE6-73948ACA260E}" presName="parentNode" presStyleLbl="node1" presStyleIdx="4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8F01A94-E7AE-452D-BB84-DE60C745A4C3}" type="pres">
      <dgm:prSet presAssocID="{B0A14D98-A3A8-4B16-8BE6-73948ACA260E}" presName="childNode" presStyleLbl="revTx" presStyleIdx="3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5526D56-E768-4819-9216-C4E927743A2B}" type="pres">
      <dgm:prSet presAssocID="{8DED6D8A-C292-490C-8B34-2C205393EE13}" presName="Name25" presStyleLbl="parChTrans1D1" presStyleIdx="4" presStyleCnt="5"/>
      <dgm:spPr/>
      <dgm:t>
        <a:bodyPr/>
        <a:lstStyle/>
        <a:p>
          <a:endParaRPr lang="zh-CN" altLang="en-US"/>
        </a:p>
      </dgm:t>
    </dgm:pt>
    <dgm:pt modelId="{449B1AEF-604E-4656-ACAF-2FA22576DCF6}" type="pres">
      <dgm:prSet presAssocID="{399FD7A3-8AEE-43C9-8685-6BCCA332708C}" presName="node" presStyleCnt="0"/>
      <dgm:spPr/>
    </dgm:pt>
    <dgm:pt modelId="{9668CE02-015F-4977-AFE0-6ADCE0C919A6}" type="pres">
      <dgm:prSet presAssocID="{399FD7A3-8AEE-43C9-8685-6BCCA332708C}" presName="parentNode" presStyleLbl="node1" presStyleIdx="5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14A86A1-B467-4CA1-9D8A-6362EC1901EF}" type="pres">
      <dgm:prSet presAssocID="{399FD7A3-8AEE-43C9-8685-6BCCA332708C}" presName="childNode" presStyleLbl="revTx" presStyleIdx="4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5F874E38-A74B-4412-917D-D0FAB13B1714}" srcId="{FA7A06C3-9B9C-4943-9C10-D72171014D24}" destId="{777522B5-7191-4146-B6CE-E04273D13619}" srcOrd="0" destOrd="0" parTransId="{720E01A6-D50D-45FE-A3FA-3DCC4AFE2A92}" sibTransId="{F2543454-504B-49AD-9A0B-5DB235BAE270}"/>
    <dgm:cxn modelId="{5B132EDA-778C-4403-A29D-28F97938FCCA}" type="presOf" srcId="{B0A14D98-A3A8-4B16-8BE6-73948ACA260E}" destId="{8C9211B4-E3C9-41A5-BAF6-85AA8DC56757}" srcOrd="0" destOrd="0" presId="urn:microsoft.com/office/officeart/2005/8/layout/radial2"/>
    <dgm:cxn modelId="{274FED40-9409-42F1-B71A-899996CBC966}" srcId="{FE09E9A6-00DF-4088-9A07-18E3CFC6CF2C}" destId="{E6B0BFC0-ABA5-485D-9A40-6C582F797830}" srcOrd="0" destOrd="0" parTransId="{43160A6B-2AD6-47F4-BC50-B1D89DBCADB0}" sibTransId="{AB63F121-28E7-47EC-B322-9A425EA1705D}"/>
    <dgm:cxn modelId="{68067968-1D45-4900-9573-45F28BC2D2CE}" type="presOf" srcId="{E8F5A92F-C113-40C3-8F95-DF0C142652C4}" destId="{974AEE05-33D4-402B-91DC-C916ECC79DE6}" srcOrd="0" destOrd="0" presId="urn:microsoft.com/office/officeart/2005/8/layout/radial2"/>
    <dgm:cxn modelId="{6DFA08AC-25D4-4157-8B5E-D21ABCD7EC8D}" type="presOf" srcId="{E6B0BFC0-ABA5-485D-9A40-6C582F797830}" destId="{44AEB474-3337-4AF1-8599-92D9CCED5CCD}" srcOrd="0" destOrd="0" presId="urn:microsoft.com/office/officeart/2005/8/layout/radial2"/>
    <dgm:cxn modelId="{5E14BECB-A50A-4F8A-A530-61ADCAE3F203}" type="presOf" srcId="{399FD7A3-8AEE-43C9-8685-6BCCA332708C}" destId="{9668CE02-015F-4977-AFE0-6ADCE0C919A6}" srcOrd="0" destOrd="0" presId="urn:microsoft.com/office/officeart/2005/8/layout/radial2"/>
    <dgm:cxn modelId="{A486EB2F-543F-4AC9-A56B-ABE2934B917C}" srcId="{FA7A06C3-9B9C-4943-9C10-D72171014D24}" destId="{B0A14D98-A3A8-4B16-8BE6-73948ACA260E}" srcOrd="3" destOrd="0" parTransId="{CECA4B9B-7F5E-4A1C-BD1A-B7D7CD76A37A}" sibTransId="{6BE0CCB1-0507-4E67-AECC-B4E04151FE90}"/>
    <dgm:cxn modelId="{0DBD4CC8-13B8-47B0-B7C3-37245540B4C4}" srcId="{FA7A06C3-9B9C-4943-9C10-D72171014D24}" destId="{FE09E9A6-00DF-4088-9A07-18E3CFC6CF2C}" srcOrd="2" destOrd="0" parTransId="{CF56CEFD-AC68-4391-B387-EE89D3A868CB}" sibTransId="{6FD90BDB-2F8E-4B52-9534-C683394E30B0}"/>
    <dgm:cxn modelId="{D05ED6B2-2BC4-4103-87D1-94AA356A5357}" srcId="{777522B5-7191-4146-B6CE-E04273D13619}" destId="{E8F5A92F-C113-40C3-8F95-DF0C142652C4}" srcOrd="0" destOrd="0" parTransId="{819E1389-4DA7-4107-8AED-8C255C0181E9}" sibTransId="{433D62A1-A750-48FB-8B81-0E931AC966B0}"/>
    <dgm:cxn modelId="{D1D0461A-1D8D-4495-80D3-0FD599EF1D18}" srcId="{FA7A06C3-9B9C-4943-9C10-D72171014D24}" destId="{4C16F304-B896-4F90-9C5F-AB4170A2464C}" srcOrd="1" destOrd="0" parTransId="{2D6DDA0A-4726-48BD-BFCC-6388F6BF2BA1}" sibTransId="{C1F018D5-D55B-40D1-9023-2A3598C21FAB}"/>
    <dgm:cxn modelId="{4E2A73C6-1FF2-46E5-BF90-E7CAEBEAF351}" type="presOf" srcId="{2D6DDA0A-4726-48BD-BFCC-6388F6BF2BA1}" destId="{DFBBBBC3-2F5D-4A60-A5D9-97C06A6DD83D}" srcOrd="0" destOrd="0" presId="urn:microsoft.com/office/officeart/2005/8/layout/radial2"/>
    <dgm:cxn modelId="{36BDD741-355E-4D4E-8568-0EF9B7B08C15}" type="presOf" srcId="{FE09E9A6-00DF-4088-9A07-18E3CFC6CF2C}" destId="{CC3A8EB3-DFAF-417F-9F88-2376FB398B20}" srcOrd="0" destOrd="0" presId="urn:microsoft.com/office/officeart/2005/8/layout/radial2"/>
    <dgm:cxn modelId="{CA5FA34F-FDF9-47A6-A34E-A45D6BA60BF4}" srcId="{FA7A06C3-9B9C-4943-9C10-D72171014D24}" destId="{399FD7A3-8AEE-43C9-8685-6BCCA332708C}" srcOrd="4" destOrd="0" parTransId="{8DED6D8A-C292-490C-8B34-2C205393EE13}" sibTransId="{61C9F9FE-7A0D-4A39-B439-4DF7F4626C6C}"/>
    <dgm:cxn modelId="{09A50022-D35C-458B-A53B-DF2E861B9F81}" type="presOf" srcId="{FA7A06C3-9B9C-4943-9C10-D72171014D24}" destId="{F94370AD-19E2-4F6B-AB85-F32D3A5B7B9E}" srcOrd="0" destOrd="0" presId="urn:microsoft.com/office/officeart/2005/8/layout/radial2"/>
    <dgm:cxn modelId="{59841268-56C7-408C-A6EB-AAC5B1EDBBF0}" type="presOf" srcId="{4C16F304-B896-4F90-9C5F-AB4170A2464C}" destId="{865E54A3-B4BE-4468-AC89-EB577B209FA0}" srcOrd="0" destOrd="0" presId="urn:microsoft.com/office/officeart/2005/8/layout/radial2"/>
    <dgm:cxn modelId="{1C23B3ED-040A-4C5B-AEBC-9D6270530882}" type="presOf" srcId="{40B4B4EE-A958-4F10-94EA-6CFD1E6A3083}" destId="{C8F01A94-E7AE-452D-BB84-DE60C745A4C3}" srcOrd="0" destOrd="0" presId="urn:microsoft.com/office/officeart/2005/8/layout/radial2"/>
    <dgm:cxn modelId="{35FCB1DB-932B-456A-9499-C6366092F3F8}" srcId="{B0A14D98-A3A8-4B16-8BE6-73948ACA260E}" destId="{40B4B4EE-A958-4F10-94EA-6CFD1E6A3083}" srcOrd="0" destOrd="0" parTransId="{EB35BD28-C8AC-4C6B-8201-EDF218E7D107}" sibTransId="{920E22EF-8FC6-44D9-B1F4-296BEA0A3129}"/>
    <dgm:cxn modelId="{85FE5834-D8F7-46C5-B7E1-F00D724FB076}" type="presOf" srcId="{CF56CEFD-AC68-4391-B387-EE89D3A868CB}" destId="{1D012BB2-BF79-4510-99E7-066A01BAA56A}" srcOrd="0" destOrd="0" presId="urn:microsoft.com/office/officeart/2005/8/layout/radial2"/>
    <dgm:cxn modelId="{F8677D37-DD4D-4C03-A582-8986900A68F7}" type="presOf" srcId="{8DED6D8A-C292-490C-8B34-2C205393EE13}" destId="{35526D56-E768-4819-9216-C4E927743A2B}" srcOrd="0" destOrd="0" presId="urn:microsoft.com/office/officeart/2005/8/layout/radial2"/>
    <dgm:cxn modelId="{DF862B1B-0994-40A7-830F-37E8D3095668}" type="presOf" srcId="{777522B5-7191-4146-B6CE-E04273D13619}" destId="{EFD51B71-7277-4837-90FA-1CDDF8C0C07D}" srcOrd="0" destOrd="0" presId="urn:microsoft.com/office/officeart/2005/8/layout/radial2"/>
    <dgm:cxn modelId="{BD9BC6A0-E317-4B35-9B3A-EA97772B1898}" srcId="{399FD7A3-8AEE-43C9-8685-6BCCA332708C}" destId="{B17D9A84-EB33-4C6E-851D-F77693D395E2}" srcOrd="0" destOrd="0" parTransId="{5183C925-F3E5-49DB-A46B-2BDCE3DD1B0D}" sibTransId="{AB103A8B-EE78-441A-9758-C19A51BE18F2}"/>
    <dgm:cxn modelId="{5061D347-A3FB-43F3-8295-6687302C4AA5}" type="presOf" srcId="{DEC268B6-18D7-4F04-A4B5-65EC04A85F7E}" destId="{347D5E9F-899F-43C6-8450-965A38D33E10}" srcOrd="0" destOrd="0" presId="urn:microsoft.com/office/officeart/2005/8/layout/radial2"/>
    <dgm:cxn modelId="{155372B1-2DF9-4764-8CAF-814D957425F4}" srcId="{4C16F304-B896-4F90-9C5F-AB4170A2464C}" destId="{DEC268B6-18D7-4F04-A4B5-65EC04A85F7E}" srcOrd="0" destOrd="0" parTransId="{22A0EF60-54D8-4AE2-9373-48E2155ADFA1}" sibTransId="{AB51354E-341D-4D86-AE5C-B8E795A1284E}"/>
    <dgm:cxn modelId="{FA2723C2-C07C-483A-98F2-B043A7EE797F}" type="presOf" srcId="{720E01A6-D50D-45FE-A3FA-3DCC4AFE2A92}" destId="{EA72C591-9724-4095-A831-C421826EF975}" srcOrd="0" destOrd="0" presId="urn:microsoft.com/office/officeart/2005/8/layout/radial2"/>
    <dgm:cxn modelId="{7D815E11-F295-4D0C-A818-CBE782555514}" type="presOf" srcId="{CECA4B9B-7F5E-4A1C-BD1A-B7D7CD76A37A}" destId="{9F3E85D6-EFCB-4E2C-8A6C-B78AE30C68C3}" srcOrd="0" destOrd="0" presId="urn:microsoft.com/office/officeart/2005/8/layout/radial2"/>
    <dgm:cxn modelId="{FD5147D5-BE72-4F34-A51E-3F7A5034F9BB}" type="presOf" srcId="{B17D9A84-EB33-4C6E-851D-F77693D395E2}" destId="{014A86A1-B467-4CA1-9D8A-6362EC1901EF}" srcOrd="0" destOrd="0" presId="urn:microsoft.com/office/officeart/2005/8/layout/radial2"/>
    <dgm:cxn modelId="{70426854-663F-416D-820A-B01E4AD411B8}" type="presParOf" srcId="{F94370AD-19E2-4F6B-AB85-F32D3A5B7B9E}" destId="{A8FB2808-AAFC-4D97-887F-3779979975C0}" srcOrd="0" destOrd="0" presId="urn:microsoft.com/office/officeart/2005/8/layout/radial2"/>
    <dgm:cxn modelId="{33172C33-9FAD-4EC3-B9C9-21748DCA1534}" type="presParOf" srcId="{A8FB2808-AAFC-4D97-887F-3779979975C0}" destId="{7D0277BF-C964-4D22-B5BB-6D99C40C7E15}" srcOrd="0" destOrd="0" presId="urn:microsoft.com/office/officeart/2005/8/layout/radial2"/>
    <dgm:cxn modelId="{8DA2FD28-67A9-449B-970C-DB19DFE24777}" type="presParOf" srcId="{7D0277BF-C964-4D22-B5BB-6D99C40C7E15}" destId="{520D7201-8E13-49D1-919D-64B90E0B16FD}" srcOrd="0" destOrd="0" presId="urn:microsoft.com/office/officeart/2005/8/layout/radial2"/>
    <dgm:cxn modelId="{83CB3B83-3DF6-47F0-9186-F7DD3EA0B974}" type="presParOf" srcId="{7D0277BF-C964-4D22-B5BB-6D99C40C7E15}" destId="{98AE5B4B-2C6D-4C36-83DF-7C3182B7D292}" srcOrd="1" destOrd="0" presId="urn:microsoft.com/office/officeart/2005/8/layout/radial2"/>
    <dgm:cxn modelId="{C7A00D66-FCAD-4BDD-8C01-F1362A154A0C}" type="presParOf" srcId="{A8FB2808-AAFC-4D97-887F-3779979975C0}" destId="{EA72C591-9724-4095-A831-C421826EF975}" srcOrd="1" destOrd="0" presId="urn:microsoft.com/office/officeart/2005/8/layout/radial2"/>
    <dgm:cxn modelId="{2FB7F63D-6A7D-4CD7-ADE3-A49901999E52}" type="presParOf" srcId="{A8FB2808-AAFC-4D97-887F-3779979975C0}" destId="{9651C876-0FDB-4BF8-B58C-457C507BEB0B}" srcOrd="2" destOrd="0" presId="urn:microsoft.com/office/officeart/2005/8/layout/radial2"/>
    <dgm:cxn modelId="{8028C781-1BDA-46B3-AF34-48049F9420F8}" type="presParOf" srcId="{9651C876-0FDB-4BF8-B58C-457C507BEB0B}" destId="{EFD51B71-7277-4837-90FA-1CDDF8C0C07D}" srcOrd="0" destOrd="0" presId="urn:microsoft.com/office/officeart/2005/8/layout/radial2"/>
    <dgm:cxn modelId="{13B49D6E-8134-483E-A10F-18F3BD21F35A}" type="presParOf" srcId="{9651C876-0FDB-4BF8-B58C-457C507BEB0B}" destId="{974AEE05-33D4-402B-91DC-C916ECC79DE6}" srcOrd="1" destOrd="0" presId="urn:microsoft.com/office/officeart/2005/8/layout/radial2"/>
    <dgm:cxn modelId="{5D7D9497-0A95-4C39-AD52-DCFF89712693}" type="presParOf" srcId="{A8FB2808-AAFC-4D97-887F-3779979975C0}" destId="{DFBBBBC3-2F5D-4A60-A5D9-97C06A6DD83D}" srcOrd="3" destOrd="0" presId="urn:microsoft.com/office/officeart/2005/8/layout/radial2"/>
    <dgm:cxn modelId="{FE974CEC-924E-4493-AF62-8E9B3318B704}" type="presParOf" srcId="{A8FB2808-AAFC-4D97-887F-3779979975C0}" destId="{0365C081-EBAD-4733-AD59-EEC65E712488}" srcOrd="4" destOrd="0" presId="urn:microsoft.com/office/officeart/2005/8/layout/radial2"/>
    <dgm:cxn modelId="{95E54C21-A92A-48BD-BFFC-19A6306BFFC9}" type="presParOf" srcId="{0365C081-EBAD-4733-AD59-EEC65E712488}" destId="{865E54A3-B4BE-4468-AC89-EB577B209FA0}" srcOrd="0" destOrd="0" presId="urn:microsoft.com/office/officeart/2005/8/layout/radial2"/>
    <dgm:cxn modelId="{07F7450E-99EE-479D-A20F-74371405FEA5}" type="presParOf" srcId="{0365C081-EBAD-4733-AD59-EEC65E712488}" destId="{347D5E9F-899F-43C6-8450-965A38D33E10}" srcOrd="1" destOrd="0" presId="urn:microsoft.com/office/officeart/2005/8/layout/radial2"/>
    <dgm:cxn modelId="{0D464D0A-DE86-4442-B29E-457333743189}" type="presParOf" srcId="{A8FB2808-AAFC-4D97-887F-3779979975C0}" destId="{1D012BB2-BF79-4510-99E7-066A01BAA56A}" srcOrd="5" destOrd="0" presId="urn:microsoft.com/office/officeart/2005/8/layout/radial2"/>
    <dgm:cxn modelId="{4C6829B5-B7D5-4907-AEF4-2A692F091E5D}" type="presParOf" srcId="{A8FB2808-AAFC-4D97-887F-3779979975C0}" destId="{AC8E1714-64B1-4EB0-AED0-2D4C844CC877}" srcOrd="6" destOrd="0" presId="urn:microsoft.com/office/officeart/2005/8/layout/radial2"/>
    <dgm:cxn modelId="{FF40181E-04B2-4248-A6DE-B596E92330E7}" type="presParOf" srcId="{AC8E1714-64B1-4EB0-AED0-2D4C844CC877}" destId="{CC3A8EB3-DFAF-417F-9F88-2376FB398B20}" srcOrd="0" destOrd="0" presId="urn:microsoft.com/office/officeart/2005/8/layout/radial2"/>
    <dgm:cxn modelId="{52628F94-2A6F-4FBE-91FF-A068E637BE46}" type="presParOf" srcId="{AC8E1714-64B1-4EB0-AED0-2D4C844CC877}" destId="{44AEB474-3337-4AF1-8599-92D9CCED5CCD}" srcOrd="1" destOrd="0" presId="urn:microsoft.com/office/officeart/2005/8/layout/radial2"/>
    <dgm:cxn modelId="{85C695D3-F533-4B5F-AC54-FF0222A976E4}" type="presParOf" srcId="{A8FB2808-AAFC-4D97-887F-3779979975C0}" destId="{9F3E85D6-EFCB-4E2C-8A6C-B78AE30C68C3}" srcOrd="7" destOrd="0" presId="urn:microsoft.com/office/officeart/2005/8/layout/radial2"/>
    <dgm:cxn modelId="{053D122E-F4BA-4406-A221-E76BD6FF012D}" type="presParOf" srcId="{A8FB2808-AAFC-4D97-887F-3779979975C0}" destId="{6EB30C24-E0BC-46CC-A8CC-BD35E8D8F516}" srcOrd="8" destOrd="0" presId="urn:microsoft.com/office/officeart/2005/8/layout/radial2"/>
    <dgm:cxn modelId="{0E3F2CD0-0FDD-43BE-8F55-3E366FD6A982}" type="presParOf" srcId="{6EB30C24-E0BC-46CC-A8CC-BD35E8D8F516}" destId="{8C9211B4-E3C9-41A5-BAF6-85AA8DC56757}" srcOrd="0" destOrd="0" presId="urn:microsoft.com/office/officeart/2005/8/layout/radial2"/>
    <dgm:cxn modelId="{3E5F2C29-93F4-45F5-8B1B-DF180148EFE8}" type="presParOf" srcId="{6EB30C24-E0BC-46CC-A8CC-BD35E8D8F516}" destId="{C8F01A94-E7AE-452D-BB84-DE60C745A4C3}" srcOrd="1" destOrd="0" presId="urn:microsoft.com/office/officeart/2005/8/layout/radial2"/>
    <dgm:cxn modelId="{3F08D6CF-894B-4BB8-AE0E-D88098B2B7F3}" type="presParOf" srcId="{A8FB2808-AAFC-4D97-887F-3779979975C0}" destId="{35526D56-E768-4819-9216-C4E927743A2B}" srcOrd="9" destOrd="0" presId="urn:microsoft.com/office/officeart/2005/8/layout/radial2"/>
    <dgm:cxn modelId="{04638012-CE3A-495E-A227-B6625CD16DDE}" type="presParOf" srcId="{A8FB2808-AAFC-4D97-887F-3779979975C0}" destId="{449B1AEF-604E-4656-ACAF-2FA22576DCF6}" srcOrd="10" destOrd="0" presId="urn:microsoft.com/office/officeart/2005/8/layout/radial2"/>
    <dgm:cxn modelId="{C59C6AAD-D461-41C4-8429-1E75E20B8D30}" type="presParOf" srcId="{449B1AEF-604E-4656-ACAF-2FA22576DCF6}" destId="{9668CE02-015F-4977-AFE0-6ADCE0C919A6}" srcOrd="0" destOrd="0" presId="urn:microsoft.com/office/officeart/2005/8/layout/radial2"/>
    <dgm:cxn modelId="{AE4B1044-5C70-4A02-8C43-C06C71B699A9}" type="presParOf" srcId="{449B1AEF-604E-4656-ACAF-2FA22576DCF6}" destId="{014A86A1-B467-4CA1-9D8A-6362EC1901EF}" srcOrd="1" destOrd="0" presId="urn:microsoft.com/office/officeart/2005/8/layout/radial2"/>
  </dgm:cxnLst>
  <dgm:bg/>
  <dgm:whole/>
  <dgm:extLst>
    <a:ext uri="http://schemas.microsoft.com/office/drawing/2008/diagram">
      <dsp:dataModelExt xmlns:dsp="http://schemas.microsoft.com/office/drawing/2008/diagram" xmlns="" relId="rId21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FA7A06C3-9B9C-4943-9C10-D72171014D24}" type="doc">
      <dgm:prSet loTypeId="urn:microsoft.com/office/officeart/2005/8/layout/radial2#5" loCatId="relationship" qsTypeId="urn:microsoft.com/office/officeart/2005/8/quickstyle/simple1#5" qsCatId="simple" csTypeId="urn:microsoft.com/office/officeart/2005/8/colors/accent1_2#5" csCatId="accent1" phldr="1"/>
      <dgm:spPr/>
      <dgm:t>
        <a:bodyPr/>
        <a:lstStyle/>
        <a:p>
          <a:endParaRPr lang="zh-CN" altLang="en-US"/>
        </a:p>
      </dgm:t>
    </dgm:pt>
    <dgm:pt modelId="{777522B5-7191-4146-B6CE-E04273D13619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广西</a:t>
          </a:r>
          <a:endParaRPr lang="zh-CN" altLang="en-US" sz="9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720E01A6-D50D-45FE-A3FA-3DCC4AFE2A92}" type="parTrans" cxnId="{5F874E38-A74B-4412-917D-D0FAB13B171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2543454-504B-49AD-9A0B-5DB235BAE270}" type="sibTrans" cxnId="{5F874E38-A74B-4412-917D-D0FAB13B171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8F5A92F-C113-40C3-8F95-DF0C142652C4}">
      <dgm:prSet phldrT="[文本]"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56.84%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19E1389-4DA7-4107-8AED-8C255C0181E9}" type="parTrans" cxnId="{D05ED6B2-2BC4-4103-87D1-94AA356A5357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33D62A1-A750-48FB-8B81-0E931AC966B0}" type="sibTrans" cxnId="{D05ED6B2-2BC4-4103-87D1-94AA356A5357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C16F304-B896-4F90-9C5F-AB4170A2464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湖南</a:t>
          </a:r>
          <a:endParaRPr lang="zh-CN" altLang="en-US" sz="9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D6DDA0A-4726-48BD-BFCC-6388F6BF2BA1}" type="parTrans" cxnId="{D1D0461A-1D8D-4495-80D3-0FD599EF1D1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1F018D5-D55B-40D1-9023-2A3598C21FAB}" type="sibTrans" cxnId="{D1D0461A-1D8D-4495-80D3-0FD599EF1D1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EC268B6-18D7-4F04-A4B5-65EC04A85F7E}">
      <dgm:prSet phldrT="[文本]"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11.75%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2A0EF60-54D8-4AE2-9373-48E2155ADFA1}" type="parTrans" cxnId="{155372B1-2DF9-4764-8CAF-814D957425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51354E-341D-4D86-AE5C-B8E795A1284E}" type="sibTrans" cxnId="{155372B1-2DF9-4764-8CAF-814D957425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17D9A84-EB33-4C6E-851D-F77693D395E2}">
      <dgm:prSet phldrT="[文本]"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4.39%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183C925-F3E5-49DB-A46B-2BDCE3DD1B0D}" type="parTrans" cxnId="{BD9BC6A0-E317-4B35-9B3A-EA97772B189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103A8B-EE78-441A-9758-C19A51BE18F2}" type="sibTrans" cxnId="{BD9BC6A0-E317-4B35-9B3A-EA97772B189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E09E9A6-00DF-4088-9A07-18E3CFC6CF2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江西</a:t>
          </a:r>
          <a:endParaRPr lang="zh-CN" altLang="en-US" sz="9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F56CEFD-AC68-4391-B387-EE89D3A868CB}" type="parTrans" cxnId="{0DBD4CC8-13B8-47B0-B7C3-37245540B4C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FD90BDB-2F8E-4B52-9534-C683394E30B0}" type="sibTrans" cxnId="{0DBD4CC8-13B8-47B0-B7C3-37245540B4C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0A14D98-A3A8-4B16-8BE6-73948ACA260E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山东</a:t>
          </a:r>
          <a:endParaRPr lang="zh-CN" altLang="en-US" sz="9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ECA4B9B-7F5E-4A1C-BD1A-B7D7CD76A37A}" type="parTrans" cxnId="{A486EB2F-543F-4AC9-A56B-ABE2934B917C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BE0CCB1-0507-4E67-AECC-B4E04151FE90}" type="sibTrans" cxnId="{A486EB2F-543F-4AC9-A56B-ABE2934B917C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006FCE2-3217-4390-B457-73E9912CA826}">
      <dgm:prSet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8.60%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9B89C23-5408-4798-89CB-11CDBE30F7B3}" type="parTrans" cxnId="{8A689802-A830-489F-85D6-D6E91BD0064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360F176-6DD5-46F5-92AE-ED43602AA26D}" type="sibTrans" cxnId="{8A689802-A830-489F-85D6-D6E91BD0064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0DEFF41-EC54-418F-9958-114B46853507}">
      <dgm:prSet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5.44%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85179F3-B606-4C53-9AF6-FABF9E009BA1}" type="parTrans" cxnId="{CBCA9BF1-C919-41B6-876E-34797E2CE37F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8B5FEBD-B271-4FF5-B343-2C9B5F261D8E}" type="sibTrans" cxnId="{CBCA9BF1-C919-41B6-876E-34797E2CE37F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99FD7A3-8AEE-43C9-8685-6BCCA332708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福建</a:t>
          </a:r>
          <a:endParaRPr lang="zh-CN" altLang="en-US" sz="9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1C9F9FE-7A0D-4A39-B439-4DF7F4626C6C}" type="sibTrans" cxnId="{CA5FA34F-FDF9-47A6-A34E-A45D6BA60B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DED6D8A-C292-490C-8B34-2C205393EE13}" type="parTrans" cxnId="{CA5FA34F-FDF9-47A6-A34E-A45D6BA60B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94370AD-19E2-4F6B-AB85-F32D3A5B7B9E}" type="pres">
      <dgm:prSet presAssocID="{FA7A06C3-9B9C-4943-9C10-D72171014D24}" presName="composite" presStyleCnt="0">
        <dgm:presLayoutVars>
          <dgm:chMax val="5"/>
          <dgm:dir/>
          <dgm:animLvl val="ctr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A8FB2808-AAFC-4D97-887F-3779979975C0}" type="pres">
      <dgm:prSet presAssocID="{FA7A06C3-9B9C-4943-9C10-D72171014D24}" presName="cycle" presStyleCnt="0"/>
      <dgm:spPr/>
    </dgm:pt>
    <dgm:pt modelId="{7D0277BF-C964-4D22-B5BB-6D99C40C7E15}" type="pres">
      <dgm:prSet presAssocID="{FA7A06C3-9B9C-4943-9C10-D72171014D24}" presName="centerShape" presStyleCnt="0"/>
      <dgm:spPr/>
    </dgm:pt>
    <dgm:pt modelId="{520D7201-8E13-49D1-919D-64B90E0B16FD}" type="pres">
      <dgm:prSet presAssocID="{FA7A06C3-9B9C-4943-9C10-D72171014D24}" presName="connSite" presStyleLbl="node1" presStyleIdx="0" presStyleCnt="6"/>
      <dgm:spPr/>
    </dgm:pt>
    <dgm:pt modelId="{98AE5B4B-2C6D-4C36-83DF-7C3182B7D292}" type="pres">
      <dgm:prSet presAssocID="{FA7A06C3-9B9C-4943-9C10-D72171014D24}" presName="visible" presStyleLbl="node1" presStyleIdx="0" presStyleCnt="6"/>
      <dgm:spPr>
        <a:noFill/>
        <a:ln>
          <a:noFill/>
        </a:ln>
      </dgm:spPr>
      <dgm:t>
        <a:bodyPr/>
        <a:lstStyle/>
        <a:p>
          <a:endParaRPr lang="zh-CN" altLang="en-US"/>
        </a:p>
      </dgm:t>
    </dgm:pt>
    <dgm:pt modelId="{EA72C591-9724-4095-A831-C421826EF975}" type="pres">
      <dgm:prSet presAssocID="{720E01A6-D50D-45FE-A3FA-3DCC4AFE2A92}" presName="Name25" presStyleLbl="parChTrans1D1" presStyleIdx="0" presStyleCnt="5"/>
      <dgm:spPr/>
      <dgm:t>
        <a:bodyPr/>
        <a:lstStyle/>
        <a:p>
          <a:endParaRPr lang="zh-CN" altLang="en-US"/>
        </a:p>
      </dgm:t>
    </dgm:pt>
    <dgm:pt modelId="{9651C876-0FDB-4BF8-B58C-457C507BEB0B}" type="pres">
      <dgm:prSet presAssocID="{777522B5-7191-4146-B6CE-E04273D13619}" presName="node" presStyleCnt="0"/>
      <dgm:spPr/>
    </dgm:pt>
    <dgm:pt modelId="{EFD51B71-7277-4837-90FA-1CDDF8C0C07D}" type="pres">
      <dgm:prSet presAssocID="{777522B5-7191-4146-B6CE-E04273D13619}" presName="parentNode" presStyleLbl="node1" presStyleIdx="1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74AEE05-33D4-402B-91DC-C916ECC79DE6}" type="pres">
      <dgm:prSet presAssocID="{777522B5-7191-4146-B6CE-E04273D13619}" presName="childNode" presStyleLbl="revTx" presStyleIdx="0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FBBBBC3-2F5D-4A60-A5D9-97C06A6DD83D}" type="pres">
      <dgm:prSet presAssocID="{2D6DDA0A-4726-48BD-BFCC-6388F6BF2BA1}" presName="Name25" presStyleLbl="parChTrans1D1" presStyleIdx="1" presStyleCnt="5"/>
      <dgm:spPr/>
      <dgm:t>
        <a:bodyPr/>
        <a:lstStyle/>
        <a:p>
          <a:endParaRPr lang="zh-CN" altLang="en-US"/>
        </a:p>
      </dgm:t>
    </dgm:pt>
    <dgm:pt modelId="{0365C081-EBAD-4733-AD59-EEC65E712488}" type="pres">
      <dgm:prSet presAssocID="{4C16F304-B896-4F90-9C5F-AB4170A2464C}" presName="node" presStyleCnt="0"/>
      <dgm:spPr/>
    </dgm:pt>
    <dgm:pt modelId="{865E54A3-B4BE-4468-AC89-EB577B209FA0}" type="pres">
      <dgm:prSet presAssocID="{4C16F304-B896-4F90-9C5F-AB4170A2464C}" presName="parentNode" presStyleLbl="node1" presStyleIdx="2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47D5E9F-899F-43C6-8450-965A38D33E10}" type="pres">
      <dgm:prSet presAssocID="{4C16F304-B896-4F90-9C5F-AB4170A2464C}" presName="childNode" presStyleLbl="revTx" presStyleIdx="1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D012BB2-BF79-4510-99E7-066A01BAA56A}" type="pres">
      <dgm:prSet presAssocID="{CF56CEFD-AC68-4391-B387-EE89D3A868CB}" presName="Name25" presStyleLbl="parChTrans1D1" presStyleIdx="2" presStyleCnt="5"/>
      <dgm:spPr/>
      <dgm:t>
        <a:bodyPr/>
        <a:lstStyle/>
        <a:p>
          <a:endParaRPr lang="zh-CN" altLang="en-US"/>
        </a:p>
      </dgm:t>
    </dgm:pt>
    <dgm:pt modelId="{AC8E1714-64B1-4EB0-AED0-2D4C844CC877}" type="pres">
      <dgm:prSet presAssocID="{FE09E9A6-00DF-4088-9A07-18E3CFC6CF2C}" presName="node" presStyleCnt="0"/>
      <dgm:spPr/>
    </dgm:pt>
    <dgm:pt modelId="{CC3A8EB3-DFAF-417F-9F88-2376FB398B20}" type="pres">
      <dgm:prSet presAssocID="{FE09E9A6-00DF-4088-9A07-18E3CFC6CF2C}" presName="parentNode" presStyleLbl="node1" presStyleIdx="3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4AEB474-3337-4AF1-8599-92D9CCED5CCD}" type="pres">
      <dgm:prSet presAssocID="{FE09E9A6-00DF-4088-9A07-18E3CFC6CF2C}" presName="childNode" presStyleLbl="revTx" presStyleIdx="2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F3E85D6-EFCB-4E2C-8A6C-B78AE30C68C3}" type="pres">
      <dgm:prSet presAssocID="{CECA4B9B-7F5E-4A1C-BD1A-B7D7CD76A37A}" presName="Name25" presStyleLbl="parChTrans1D1" presStyleIdx="3" presStyleCnt="5"/>
      <dgm:spPr/>
      <dgm:t>
        <a:bodyPr/>
        <a:lstStyle/>
        <a:p>
          <a:endParaRPr lang="zh-CN" altLang="en-US"/>
        </a:p>
      </dgm:t>
    </dgm:pt>
    <dgm:pt modelId="{6EB30C24-E0BC-46CC-A8CC-BD35E8D8F516}" type="pres">
      <dgm:prSet presAssocID="{B0A14D98-A3A8-4B16-8BE6-73948ACA260E}" presName="node" presStyleCnt="0"/>
      <dgm:spPr/>
    </dgm:pt>
    <dgm:pt modelId="{8C9211B4-E3C9-41A5-BAF6-85AA8DC56757}" type="pres">
      <dgm:prSet presAssocID="{B0A14D98-A3A8-4B16-8BE6-73948ACA260E}" presName="parentNode" presStyleLbl="node1" presStyleIdx="4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8F01A94-E7AE-452D-BB84-DE60C745A4C3}" type="pres">
      <dgm:prSet presAssocID="{B0A14D98-A3A8-4B16-8BE6-73948ACA260E}" presName="childNode" presStyleLbl="revTx" presStyleIdx="3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5526D56-E768-4819-9216-C4E927743A2B}" type="pres">
      <dgm:prSet presAssocID="{8DED6D8A-C292-490C-8B34-2C205393EE13}" presName="Name25" presStyleLbl="parChTrans1D1" presStyleIdx="4" presStyleCnt="5"/>
      <dgm:spPr/>
      <dgm:t>
        <a:bodyPr/>
        <a:lstStyle/>
        <a:p>
          <a:endParaRPr lang="zh-CN" altLang="en-US"/>
        </a:p>
      </dgm:t>
    </dgm:pt>
    <dgm:pt modelId="{449B1AEF-604E-4656-ACAF-2FA22576DCF6}" type="pres">
      <dgm:prSet presAssocID="{399FD7A3-8AEE-43C9-8685-6BCCA332708C}" presName="node" presStyleCnt="0"/>
      <dgm:spPr/>
    </dgm:pt>
    <dgm:pt modelId="{9668CE02-015F-4977-AFE0-6ADCE0C919A6}" type="pres">
      <dgm:prSet presAssocID="{399FD7A3-8AEE-43C9-8685-6BCCA332708C}" presName="parentNode" presStyleLbl="node1" presStyleIdx="5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14A86A1-B467-4CA1-9D8A-6362EC1901EF}" type="pres">
      <dgm:prSet presAssocID="{399FD7A3-8AEE-43C9-8685-6BCCA332708C}" presName="childNode" presStyleLbl="revTx" presStyleIdx="4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5F874E38-A74B-4412-917D-D0FAB13B1714}" srcId="{FA7A06C3-9B9C-4943-9C10-D72171014D24}" destId="{777522B5-7191-4146-B6CE-E04273D13619}" srcOrd="0" destOrd="0" parTransId="{720E01A6-D50D-45FE-A3FA-3DCC4AFE2A92}" sibTransId="{F2543454-504B-49AD-9A0B-5DB235BAE270}"/>
    <dgm:cxn modelId="{9DC33C9F-C453-4DDB-826E-11554E5A486C}" type="presOf" srcId="{4C16F304-B896-4F90-9C5F-AB4170A2464C}" destId="{865E54A3-B4BE-4468-AC89-EB577B209FA0}" srcOrd="0" destOrd="0" presId="urn:microsoft.com/office/officeart/2005/8/layout/radial2#5"/>
    <dgm:cxn modelId="{A486EB2F-543F-4AC9-A56B-ABE2934B917C}" srcId="{FA7A06C3-9B9C-4943-9C10-D72171014D24}" destId="{B0A14D98-A3A8-4B16-8BE6-73948ACA260E}" srcOrd="3" destOrd="0" parTransId="{CECA4B9B-7F5E-4A1C-BD1A-B7D7CD76A37A}" sibTransId="{6BE0CCB1-0507-4E67-AECC-B4E04151FE90}"/>
    <dgm:cxn modelId="{0DBD4CC8-13B8-47B0-B7C3-37245540B4C4}" srcId="{FA7A06C3-9B9C-4943-9C10-D72171014D24}" destId="{FE09E9A6-00DF-4088-9A07-18E3CFC6CF2C}" srcOrd="2" destOrd="0" parTransId="{CF56CEFD-AC68-4391-B387-EE89D3A868CB}" sibTransId="{6FD90BDB-2F8E-4B52-9534-C683394E30B0}"/>
    <dgm:cxn modelId="{D05ED6B2-2BC4-4103-87D1-94AA356A5357}" srcId="{777522B5-7191-4146-B6CE-E04273D13619}" destId="{E8F5A92F-C113-40C3-8F95-DF0C142652C4}" srcOrd="0" destOrd="0" parTransId="{819E1389-4DA7-4107-8AED-8C255C0181E9}" sibTransId="{433D62A1-A750-48FB-8B81-0E931AC966B0}"/>
    <dgm:cxn modelId="{03D44357-90B1-48F1-83AE-D64A314F9B35}" type="presOf" srcId="{B0A14D98-A3A8-4B16-8BE6-73948ACA260E}" destId="{8C9211B4-E3C9-41A5-BAF6-85AA8DC56757}" srcOrd="0" destOrd="0" presId="urn:microsoft.com/office/officeart/2005/8/layout/radial2#5"/>
    <dgm:cxn modelId="{D1D0461A-1D8D-4495-80D3-0FD599EF1D18}" srcId="{FA7A06C3-9B9C-4943-9C10-D72171014D24}" destId="{4C16F304-B896-4F90-9C5F-AB4170A2464C}" srcOrd="1" destOrd="0" parTransId="{2D6DDA0A-4726-48BD-BFCC-6388F6BF2BA1}" sibTransId="{C1F018D5-D55B-40D1-9023-2A3598C21FAB}"/>
    <dgm:cxn modelId="{620D9A33-D047-46BF-AE8F-3796645CF13B}" type="presOf" srcId="{E8F5A92F-C113-40C3-8F95-DF0C142652C4}" destId="{974AEE05-33D4-402B-91DC-C916ECC79DE6}" srcOrd="0" destOrd="0" presId="urn:microsoft.com/office/officeart/2005/8/layout/radial2#5"/>
    <dgm:cxn modelId="{11DE21EB-D5A1-403F-99D5-CE167B821478}" type="presOf" srcId="{B17D9A84-EB33-4C6E-851D-F77693D395E2}" destId="{014A86A1-B467-4CA1-9D8A-6362EC1901EF}" srcOrd="0" destOrd="0" presId="urn:microsoft.com/office/officeart/2005/8/layout/radial2#5"/>
    <dgm:cxn modelId="{6621D3D9-08F7-4108-B3DD-9E113C093821}" type="presOf" srcId="{CF56CEFD-AC68-4391-B387-EE89D3A868CB}" destId="{1D012BB2-BF79-4510-99E7-066A01BAA56A}" srcOrd="0" destOrd="0" presId="urn:microsoft.com/office/officeart/2005/8/layout/radial2#5"/>
    <dgm:cxn modelId="{CA0D30F8-B9A5-4675-94E0-7FC1D665FDF7}" type="presOf" srcId="{FA7A06C3-9B9C-4943-9C10-D72171014D24}" destId="{F94370AD-19E2-4F6B-AB85-F32D3A5B7B9E}" srcOrd="0" destOrd="0" presId="urn:microsoft.com/office/officeart/2005/8/layout/radial2#5"/>
    <dgm:cxn modelId="{9481670B-A49C-451C-8EDA-DE069FA04C44}" type="presOf" srcId="{DEC268B6-18D7-4F04-A4B5-65EC04A85F7E}" destId="{347D5E9F-899F-43C6-8450-965A38D33E10}" srcOrd="0" destOrd="0" presId="urn:microsoft.com/office/officeart/2005/8/layout/radial2#5"/>
    <dgm:cxn modelId="{CA5FA34F-FDF9-47A6-A34E-A45D6BA60BF4}" srcId="{FA7A06C3-9B9C-4943-9C10-D72171014D24}" destId="{399FD7A3-8AEE-43C9-8685-6BCCA332708C}" srcOrd="4" destOrd="0" parTransId="{8DED6D8A-C292-490C-8B34-2C205393EE13}" sibTransId="{61C9F9FE-7A0D-4A39-B439-4DF7F4626C6C}"/>
    <dgm:cxn modelId="{8A689802-A830-489F-85D6-D6E91BD00644}" srcId="{FE09E9A6-00DF-4088-9A07-18E3CFC6CF2C}" destId="{8006FCE2-3217-4390-B457-73E9912CA826}" srcOrd="0" destOrd="0" parTransId="{A9B89C23-5408-4798-89CB-11CDBE30F7B3}" sibTransId="{6360F176-6DD5-46F5-92AE-ED43602AA26D}"/>
    <dgm:cxn modelId="{CBCA9BF1-C919-41B6-876E-34797E2CE37F}" srcId="{B0A14D98-A3A8-4B16-8BE6-73948ACA260E}" destId="{D0DEFF41-EC54-418F-9958-114B46853507}" srcOrd="0" destOrd="0" parTransId="{C85179F3-B606-4C53-9AF6-FABF9E009BA1}" sibTransId="{E8B5FEBD-B271-4FF5-B343-2C9B5F261D8E}"/>
    <dgm:cxn modelId="{036B1284-9D81-4D36-AE3C-49247D83EA82}" type="presOf" srcId="{777522B5-7191-4146-B6CE-E04273D13619}" destId="{EFD51B71-7277-4837-90FA-1CDDF8C0C07D}" srcOrd="0" destOrd="0" presId="urn:microsoft.com/office/officeart/2005/8/layout/radial2#5"/>
    <dgm:cxn modelId="{59A79066-BCDA-4B92-9200-93C4227797D1}" type="presOf" srcId="{FE09E9A6-00DF-4088-9A07-18E3CFC6CF2C}" destId="{CC3A8EB3-DFAF-417F-9F88-2376FB398B20}" srcOrd="0" destOrd="0" presId="urn:microsoft.com/office/officeart/2005/8/layout/radial2#5"/>
    <dgm:cxn modelId="{7EFB89D9-F42A-478E-8685-37E516343780}" type="presOf" srcId="{CECA4B9B-7F5E-4A1C-BD1A-B7D7CD76A37A}" destId="{9F3E85D6-EFCB-4E2C-8A6C-B78AE30C68C3}" srcOrd="0" destOrd="0" presId="urn:microsoft.com/office/officeart/2005/8/layout/radial2#5"/>
    <dgm:cxn modelId="{E48060EE-FFCC-4DEE-8886-F4A234BDF974}" type="presOf" srcId="{2D6DDA0A-4726-48BD-BFCC-6388F6BF2BA1}" destId="{DFBBBBC3-2F5D-4A60-A5D9-97C06A6DD83D}" srcOrd="0" destOrd="0" presId="urn:microsoft.com/office/officeart/2005/8/layout/radial2#5"/>
    <dgm:cxn modelId="{9E3963E8-4869-4922-BBA7-B40F9601DD49}" type="presOf" srcId="{720E01A6-D50D-45FE-A3FA-3DCC4AFE2A92}" destId="{EA72C591-9724-4095-A831-C421826EF975}" srcOrd="0" destOrd="0" presId="urn:microsoft.com/office/officeart/2005/8/layout/radial2#5"/>
    <dgm:cxn modelId="{B4BFFEE5-67AB-42A1-A823-320A465D1E9F}" type="presOf" srcId="{8006FCE2-3217-4390-B457-73E9912CA826}" destId="{44AEB474-3337-4AF1-8599-92D9CCED5CCD}" srcOrd="0" destOrd="0" presId="urn:microsoft.com/office/officeart/2005/8/layout/radial2#5"/>
    <dgm:cxn modelId="{6DA40CF2-C72E-460F-8272-D373FD9FB6A9}" type="presOf" srcId="{D0DEFF41-EC54-418F-9958-114B46853507}" destId="{C8F01A94-E7AE-452D-BB84-DE60C745A4C3}" srcOrd="0" destOrd="0" presId="urn:microsoft.com/office/officeart/2005/8/layout/radial2#5"/>
    <dgm:cxn modelId="{BD9BC6A0-E317-4B35-9B3A-EA97772B1898}" srcId="{399FD7A3-8AEE-43C9-8685-6BCCA332708C}" destId="{B17D9A84-EB33-4C6E-851D-F77693D395E2}" srcOrd="0" destOrd="0" parTransId="{5183C925-F3E5-49DB-A46B-2BDCE3DD1B0D}" sibTransId="{AB103A8B-EE78-441A-9758-C19A51BE18F2}"/>
    <dgm:cxn modelId="{155372B1-2DF9-4764-8CAF-814D957425F4}" srcId="{4C16F304-B896-4F90-9C5F-AB4170A2464C}" destId="{DEC268B6-18D7-4F04-A4B5-65EC04A85F7E}" srcOrd="0" destOrd="0" parTransId="{22A0EF60-54D8-4AE2-9373-48E2155ADFA1}" sibTransId="{AB51354E-341D-4D86-AE5C-B8E795A1284E}"/>
    <dgm:cxn modelId="{835748E5-3AA9-4A70-BC91-5A3AE0BD6FAD}" type="presOf" srcId="{8DED6D8A-C292-490C-8B34-2C205393EE13}" destId="{35526D56-E768-4819-9216-C4E927743A2B}" srcOrd="0" destOrd="0" presId="urn:microsoft.com/office/officeart/2005/8/layout/radial2#5"/>
    <dgm:cxn modelId="{268739E3-0941-45D2-A6F9-6CDFF28F99A2}" type="presOf" srcId="{399FD7A3-8AEE-43C9-8685-6BCCA332708C}" destId="{9668CE02-015F-4977-AFE0-6ADCE0C919A6}" srcOrd="0" destOrd="0" presId="urn:microsoft.com/office/officeart/2005/8/layout/radial2#5"/>
    <dgm:cxn modelId="{EB62B521-A53A-4DDF-9282-5F1E310A0047}" type="presParOf" srcId="{F94370AD-19E2-4F6B-AB85-F32D3A5B7B9E}" destId="{A8FB2808-AAFC-4D97-887F-3779979975C0}" srcOrd="0" destOrd="0" presId="urn:microsoft.com/office/officeart/2005/8/layout/radial2#5"/>
    <dgm:cxn modelId="{404D607A-79CE-408D-8B3D-D4824BF51EF6}" type="presParOf" srcId="{A8FB2808-AAFC-4D97-887F-3779979975C0}" destId="{7D0277BF-C964-4D22-B5BB-6D99C40C7E15}" srcOrd="0" destOrd="0" presId="urn:microsoft.com/office/officeart/2005/8/layout/radial2#5"/>
    <dgm:cxn modelId="{89920F23-9D1E-48B0-BFC9-C078F0AEF7EF}" type="presParOf" srcId="{7D0277BF-C964-4D22-B5BB-6D99C40C7E15}" destId="{520D7201-8E13-49D1-919D-64B90E0B16FD}" srcOrd="0" destOrd="0" presId="urn:microsoft.com/office/officeart/2005/8/layout/radial2#5"/>
    <dgm:cxn modelId="{3A5290CC-2D46-4F19-A3E4-76F9B6A74FAA}" type="presParOf" srcId="{7D0277BF-C964-4D22-B5BB-6D99C40C7E15}" destId="{98AE5B4B-2C6D-4C36-83DF-7C3182B7D292}" srcOrd="1" destOrd="0" presId="urn:microsoft.com/office/officeart/2005/8/layout/radial2#5"/>
    <dgm:cxn modelId="{2E3A8481-148A-4C32-8459-150324A21595}" type="presParOf" srcId="{A8FB2808-AAFC-4D97-887F-3779979975C0}" destId="{EA72C591-9724-4095-A831-C421826EF975}" srcOrd="1" destOrd="0" presId="urn:microsoft.com/office/officeart/2005/8/layout/radial2#5"/>
    <dgm:cxn modelId="{4F6A8B56-AAF5-4D4E-80C4-5A61EF30AF41}" type="presParOf" srcId="{A8FB2808-AAFC-4D97-887F-3779979975C0}" destId="{9651C876-0FDB-4BF8-B58C-457C507BEB0B}" srcOrd="2" destOrd="0" presId="urn:microsoft.com/office/officeart/2005/8/layout/radial2#5"/>
    <dgm:cxn modelId="{5E953172-8F36-4968-9382-276D3D4D935D}" type="presParOf" srcId="{9651C876-0FDB-4BF8-B58C-457C507BEB0B}" destId="{EFD51B71-7277-4837-90FA-1CDDF8C0C07D}" srcOrd="0" destOrd="0" presId="urn:microsoft.com/office/officeart/2005/8/layout/radial2#5"/>
    <dgm:cxn modelId="{6D4AA968-6CBD-4CF1-A45A-707390360EB6}" type="presParOf" srcId="{9651C876-0FDB-4BF8-B58C-457C507BEB0B}" destId="{974AEE05-33D4-402B-91DC-C916ECC79DE6}" srcOrd="1" destOrd="0" presId="urn:microsoft.com/office/officeart/2005/8/layout/radial2#5"/>
    <dgm:cxn modelId="{1B15B7CB-870C-4999-9230-D069C355DA0B}" type="presParOf" srcId="{A8FB2808-AAFC-4D97-887F-3779979975C0}" destId="{DFBBBBC3-2F5D-4A60-A5D9-97C06A6DD83D}" srcOrd="3" destOrd="0" presId="urn:microsoft.com/office/officeart/2005/8/layout/radial2#5"/>
    <dgm:cxn modelId="{01E4BAD0-7488-415E-9848-9D6512B1CFE0}" type="presParOf" srcId="{A8FB2808-AAFC-4D97-887F-3779979975C0}" destId="{0365C081-EBAD-4733-AD59-EEC65E712488}" srcOrd="4" destOrd="0" presId="urn:microsoft.com/office/officeart/2005/8/layout/radial2#5"/>
    <dgm:cxn modelId="{C4195A4F-A9FD-4001-803B-9F42F50D5A01}" type="presParOf" srcId="{0365C081-EBAD-4733-AD59-EEC65E712488}" destId="{865E54A3-B4BE-4468-AC89-EB577B209FA0}" srcOrd="0" destOrd="0" presId="urn:microsoft.com/office/officeart/2005/8/layout/radial2#5"/>
    <dgm:cxn modelId="{B13F23A8-B3C5-4738-AA9A-016BBA40FDB8}" type="presParOf" srcId="{0365C081-EBAD-4733-AD59-EEC65E712488}" destId="{347D5E9F-899F-43C6-8450-965A38D33E10}" srcOrd="1" destOrd="0" presId="urn:microsoft.com/office/officeart/2005/8/layout/radial2#5"/>
    <dgm:cxn modelId="{653DF4F3-265A-4347-A300-8AF3CD65A7AF}" type="presParOf" srcId="{A8FB2808-AAFC-4D97-887F-3779979975C0}" destId="{1D012BB2-BF79-4510-99E7-066A01BAA56A}" srcOrd="5" destOrd="0" presId="urn:microsoft.com/office/officeart/2005/8/layout/radial2#5"/>
    <dgm:cxn modelId="{93569DC9-A94A-4F98-BBC5-506E4AFB99FF}" type="presParOf" srcId="{A8FB2808-AAFC-4D97-887F-3779979975C0}" destId="{AC8E1714-64B1-4EB0-AED0-2D4C844CC877}" srcOrd="6" destOrd="0" presId="urn:microsoft.com/office/officeart/2005/8/layout/radial2#5"/>
    <dgm:cxn modelId="{228E569D-B48D-47D0-BA4F-5DE18E783DB3}" type="presParOf" srcId="{AC8E1714-64B1-4EB0-AED0-2D4C844CC877}" destId="{CC3A8EB3-DFAF-417F-9F88-2376FB398B20}" srcOrd="0" destOrd="0" presId="urn:microsoft.com/office/officeart/2005/8/layout/radial2#5"/>
    <dgm:cxn modelId="{5C215210-430E-4D66-BA5A-DA68A949A424}" type="presParOf" srcId="{AC8E1714-64B1-4EB0-AED0-2D4C844CC877}" destId="{44AEB474-3337-4AF1-8599-92D9CCED5CCD}" srcOrd="1" destOrd="0" presId="urn:microsoft.com/office/officeart/2005/8/layout/radial2#5"/>
    <dgm:cxn modelId="{2130EB61-C2A4-4EC1-92B4-A3229AF3B813}" type="presParOf" srcId="{A8FB2808-AAFC-4D97-887F-3779979975C0}" destId="{9F3E85D6-EFCB-4E2C-8A6C-B78AE30C68C3}" srcOrd="7" destOrd="0" presId="urn:microsoft.com/office/officeart/2005/8/layout/radial2#5"/>
    <dgm:cxn modelId="{3729FE9F-1556-428B-9753-C5C197990023}" type="presParOf" srcId="{A8FB2808-AAFC-4D97-887F-3779979975C0}" destId="{6EB30C24-E0BC-46CC-A8CC-BD35E8D8F516}" srcOrd="8" destOrd="0" presId="urn:microsoft.com/office/officeart/2005/8/layout/radial2#5"/>
    <dgm:cxn modelId="{6B4C4C72-E292-41DF-B8C4-C783BD75DE82}" type="presParOf" srcId="{6EB30C24-E0BC-46CC-A8CC-BD35E8D8F516}" destId="{8C9211B4-E3C9-41A5-BAF6-85AA8DC56757}" srcOrd="0" destOrd="0" presId="urn:microsoft.com/office/officeart/2005/8/layout/radial2#5"/>
    <dgm:cxn modelId="{DA34C7E7-3A30-4EC1-9084-9873F218B6AB}" type="presParOf" srcId="{6EB30C24-E0BC-46CC-A8CC-BD35E8D8F516}" destId="{C8F01A94-E7AE-452D-BB84-DE60C745A4C3}" srcOrd="1" destOrd="0" presId="urn:microsoft.com/office/officeart/2005/8/layout/radial2#5"/>
    <dgm:cxn modelId="{9BB109DE-0F54-42CC-9A35-8909CA7EA2CC}" type="presParOf" srcId="{A8FB2808-AAFC-4D97-887F-3779979975C0}" destId="{35526D56-E768-4819-9216-C4E927743A2B}" srcOrd="9" destOrd="0" presId="urn:microsoft.com/office/officeart/2005/8/layout/radial2#5"/>
    <dgm:cxn modelId="{F23973C1-E415-4A8A-8922-D98FA00EDFB8}" type="presParOf" srcId="{A8FB2808-AAFC-4D97-887F-3779979975C0}" destId="{449B1AEF-604E-4656-ACAF-2FA22576DCF6}" srcOrd="10" destOrd="0" presId="urn:microsoft.com/office/officeart/2005/8/layout/radial2#5"/>
    <dgm:cxn modelId="{849CEC3B-7682-4DD6-A53E-D884050C4975}" type="presParOf" srcId="{449B1AEF-604E-4656-ACAF-2FA22576DCF6}" destId="{9668CE02-015F-4977-AFE0-6ADCE0C919A6}" srcOrd="0" destOrd="0" presId="urn:microsoft.com/office/officeart/2005/8/layout/radial2#5"/>
    <dgm:cxn modelId="{08DBAE07-8319-46BE-85FF-4D3351D74D2A}" type="presParOf" srcId="{449B1AEF-604E-4656-ACAF-2FA22576DCF6}" destId="{014A86A1-B467-4CA1-9D8A-6362EC1901EF}" srcOrd="1" destOrd="0" presId="urn:microsoft.com/office/officeart/2005/8/layout/radial2#5"/>
  </dgm:cxnLst>
  <dgm:bg/>
  <dgm:whole/>
  <dgm:extLst>
    <a:ext uri="http://schemas.microsoft.com/office/drawing/2008/diagram">
      <dsp:dataModelExt xmlns:dsp="http://schemas.microsoft.com/office/drawing/2008/diagram" xmlns="" relId="rId2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5526D56-E768-4819-9216-C4E927743A2B}">
      <dsp:nvSpPr>
        <dsp:cNvPr id="0" name=""/>
        <dsp:cNvSpPr/>
      </dsp:nvSpPr>
      <dsp:spPr>
        <a:xfrm rot="3370603">
          <a:off x="1044527" y="1590973"/>
          <a:ext cx="653068" cy="32036"/>
        </a:xfrm>
        <a:custGeom>
          <a:avLst/>
          <a:gdLst/>
          <a:ahLst/>
          <a:cxnLst/>
          <a:rect l="0" t="0" r="0" b="0"/>
          <a:pathLst>
            <a:path>
              <a:moveTo>
                <a:pt x="0" y="16018"/>
              </a:moveTo>
              <a:lnTo>
                <a:pt x="653068" y="16018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F3E85D6-EFCB-4E2C-8A6C-B78AE30C68C3}">
      <dsp:nvSpPr>
        <dsp:cNvPr id="0" name=""/>
        <dsp:cNvSpPr/>
      </dsp:nvSpPr>
      <dsp:spPr>
        <a:xfrm rot="1739628">
          <a:off x="1225823" y="1362768"/>
          <a:ext cx="586038" cy="32036"/>
        </a:xfrm>
        <a:custGeom>
          <a:avLst/>
          <a:gdLst/>
          <a:ahLst/>
          <a:cxnLst/>
          <a:rect l="0" t="0" r="0" b="0"/>
          <a:pathLst>
            <a:path>
              <a:moveTo>
                <a:pt x="0" y="16018"/>
              </a:moveTo>
              <a:lnTo>
                <a:pt x="586038" y="16018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D012BB2-BF79-4510-99E7-066A01BAA56A}">
      <dsp:nvSpPr>
        <dsp:cNvPr id="0" name=""/>
        <dsp:cNvSpPr/>
      </dsp:nvSpPr>
      <dsp:spPr>
        <a:xfrm>
          <a:off x="1262547" y="1097725"/>
          <a:ext cx="588063" cy="32036"/>
        </a:xfrm>
        <a:custGeom>
          <a:avLst/>
          <a:gdLst/>
          <a:ahLst/>
          <a:cxnLst/>
          <a:rect l="0" t="0" r="0" b="0"/>
          <a:pathLst>
            <a:path>
              <a:moveTo>
                <a:pt x="0" y="16018"/>
              </a:moveTo>
              <a:lnTo>
                <a:pt x="588063" y="16018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FBBBBC3-2F5D-4A60-A5D9-97C06A6DD83D}">
      <dsp:nvSpPr>
        <dsp:cNvPr id="0" name=""/>
        <dsp:cNvSpPr/>
      </dsp:nvSpPr>
      <dsp:spPr>
        <a:xfrm rot="19860372">
          <a:off x="1225823" y="832683"/>
          <a:ext cx="586038" cy="32036"/>
        </a:xfrm>
        <a:custGeom>
          <a:avLst/>
          <a:gdLst/>
          <a:ahLst/>
          <a:cxnLst/>
          <a:rect l="0" t="0" r="0" b="0"/>
          <a:pathLst>
            <a:path>
              <a:moveTo>
                <a:pt x="0" y="16018"/>
              </a:moveTo>
              <a:lnTo>
                <a:pt x="586038" y="16018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A72C591-9724-4095-A831-C421826EF975}">
      <dsp:nvSpPr>
        <dsp:cNvPr id="0" name=""/>
        <dsp:cNvSpPr/>
      </dsp:nvSpPr>
      <dsp:spPr>
        <a:xfrm rot="18229397">
          <a:off x="1044527" y="604478"/>
          <a:ext cx="653068" cy="32036"/>
        </a:xfrm>
        <a:custGeom>
          <a:avLst/>
          <a:gdLst/>
          <a:ahLst/>
          <a:cxnLst/>
          <a:rect l="0" t="0" r="0" b="0"/>
          <a:pathLst>
            <a:path>
              <a:moveTo>
                <a:pt x="0" y="16018"/>
              </a:moveTo>
              <a:lnTo>
                <a:pt x="653068" y="16018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8AE5B4B-2C6D-4C36-83DF-7C3182B7D292}">
      <dsp:nvSpPr>
        <dsp:cNvPr id="0" name=""/>
        <dsp:cNvSpPr/>
      </dsp:nvSpPr>
      <dsp:spPr>
        <a:xfrm>
          <a:off x="723461" y="796635"/>
          <a:ext cx="634217" cy="634217"/>
        </a:xfrm>
        <a:prstGeom prst="ellipse">
          <a:avLst/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FD51B71-7277-4837-90FA-1CDDF8C0C07D}">
      <dsp:nvSpPr>
        <dsp:cNvPr id="0" name=""/>
        <dsp:cNvSpPr/>
      </dsp:nvSpPr>
      <dsp:spPr>
        <a:xfrm>
          <a:off x="1468463" y="895"/>
          <a:ext cx="380530" cy="380530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9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山东</a:t>
          </a:r>
          <a:endParaRPr lang="zh-CN" altLang="en-US" sz="9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468463" y="895"/>
        <a:ext cx="380530" cy="380530"/>
      </dsp:txXfrm>
    </dsp:sp>
    <dsp:sp modelId="{974AEE05-33D4-402B-91DC-C916ECC79DE6}">
      <dsp:nvSpPr>
        <dsp:cNvPr id="0" name=""/>
        <dsp:cNvSpPr/>
      </dsp:nvSpPr>
      <dsp:spPr>
        <a:xfrm>
          <a:off x="1887047" y="895"/>
          <a:ext cx="570796" cy="38053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65.38%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887047" y="895"/>
        <a:ext cx="570796" cy="380530"/>
      </dsp:txXfrm>
    </dsp:sp>
    <dsp:sp modelId="{865E54A3-B4BE-4468-AC89-EB577B209FA0}">
      <dsp:nvSpPr>
        <dsp:cNvPr id="0" name=""/>
        <dsp:cNvSpPr/>
      </dsp:nvSpPr>
      <dsp:spPr>
        <a:xfrm>
          <a:off x="1751293" y="424180"/>
          <a:ext cx="380530" cy="380530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9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河南</a:t>
          </a:r>
          <a:endParaRPr lang="zh-CN" altLang="en-US" sz="9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751293" y="424180"/>
        <a:ext cx="380530" cy="380530"/>
      </dsp:txXfrm>
    </dsp:sp>
    <dsp:sp modelId="{347D5E9F-899F-43C6-8450-965A38D33E10}">
      <dsp:nvSpPr>
        <dsp:cNvPr id="0" name=""/>
        <dsp:cNvSpPr/>
      </dsp:nvSpPr>
      <dsp:spPr>
        <a:xfrm>
          <a:off x="2169877" y="424180"/>
          <a:ext cx="570796" cy="38053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5.13%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169877" y="424180"/>
        <a:ext cx="570796" cy="380530"/>
      </dsp:txXfrm>
    </dsp:sp>
    <dsp:sp modelId="{CC3A8EB3-DFAF-417F-9F88-2376FB398B20}">
      <dsp:nvSpPr>
        <dsp:cNvPr id="0" name=""/>
        <dsp:cNvSpPr/>
      </dsp:nvSpPr>
      <dsp:spPr>
        <a:xfrm>
          <a:off x="1850610" y="923478"/>
          <a:ext cx="380530" cy="380530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9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新疆</a:t>
          </a:r>
          <a:endParaRPr lang="zh-CN" altLang="en-US" sz="9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850610" y="923478"/>
        <a:ext cx="380530" cy="380530"/>
      </dsp:txXfrm>
    </dsp:sp>
    <dsp:sp modelId="{44AEB474-3337-4AF1-8599-92D9CCED5CCD}">
      <dsp:nvSpPr>
        <dsp:cNvPr id="0" name=""/>
        <dsp:cNvSpPr/>
      </dsp:nvSpPr>
      <dsp:spPr>
        <a:xfrm>
          <a:off x="2269193" y="923478"/>
          <a:ext cx="570796" cy="38053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5.13%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269193" y="923478"/>
        <a:ext cx="570796" cy="380530"/>
      </dsp:txXfrm>
    </dsp:sp>
    <dsp:sp modelId="{8C9211B4-E3C9-41A5-BAF6-85AA8DC56757}">
      <dsp:nvSpPr>
        <dsp:cNvPr id="0" name=""/>
        <dsp:cNvSpPr/>
      </dsp:nvSpPr>
      <dsp:spPr>
        <a:xfrm>
          <a:off x="1751293" y="1422776"/>
          <a:ext cx="380530" cy="380530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9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辽宁</a:t>
          </a:r>
          <a:endParaRPr lang="zh-CN" altLang="en-US" sz="9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751293" y="1422776"/>
        <a:ext cx="380530" cy="380530"/>
      </dsp:txXfrm>
    </dsp:sp>
    <dsp:sp modelId="{C8F01A94-E7AE-452D-BB84-DE60C745A4C3}">
      <dsp:nvSpPr>
        <dsp:cNvPr id="0" name=""/>
        <dsp:cNvSpPr/>
      </dsp:nvSpPr>
      <dsp:spPr>
        <a:xfrm>
          <a:off x="2169877" y="1422776"/>
          <a:ext cx="570796" cy="38053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3.85%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169877" y="1422776"/>
        <a:ext cx="570796" cy="380530"/>
      </dsp:txXfrm>
    </dsp:sp>
    <dsp:sp modelId="{9668CE02-015F-4977-AFE0-6ADCE0C919A6}">
      <dsp:nvSpPr>
        <dsp:cNvPr id="0" name=""/>
        <dsp:cNvSpPr/>
      </dsp:nvSpPr>
      <dsp:spPr>
        <a:xfrm>
          <a:off x="1468463" y="1846061"/>
          <a:ext cx="380530" cy="380530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9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黑龙江</a:t>
          </a:r>
          <a:endParaRPr lang="zh-CN" altLang="en-US" sz="9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468463" y="1846061"/>
        <a:ext cx="380530" cy="380530"/>
      </dsp:txXfrm>
    </dsp:sp>
    <dsp:sp modelId="{014A86A1-B467-4CA1-9D8A-6362EC1901EF}">
      <dsp:nvSpPr>
        <dsp:cNvPr id="0" name=""/>
        <dsp:cNvSpPr/>
      </dsp:nvSpPr>
      <dsp:spPr>
        <a:xfrm>
          <a:off x="1887047" y="1846061"/>
          <a:ext cx="570796" cy="38053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3.85%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887047" y="1846061"/>
        <a:ext cx="570796" cy="380530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5526D56-E768-4819-9216-C4E927743A2B}">
      <dsp:nvSpPr>
        <dsp:cNvPr id="0" name=""/>
        <dsp:cNvSpPr/>
      </dsp:nvSpPr>
      <dsp:spPr>
        <a:xfrm rot="3369908">
          <a:off x="969089" y="1640132"/>
          <a:ext cx="674246" cy="34013"/>
        </a:xfrm>
        <a:custGeom>
          <a:avLst/>
          <a:gdLst/>
          <a:ahLst/>
          <a:cxnLst/>
          <a:rect l="0" t="0" r="0" b="0"/>
          <a:pathLst>
            <a:path>
              <a:moveTo>
                <a:pt x="0" y="17006"/>
              </a:moveTo>
              <a:lnTo>
                <a:pt x="674246" y="1700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F3E85D6-EFCB-4E2C-8A6C-B78AE30C68C3}">
      <dsp:nvSpPr>
        <dsp:cNvPr id="0" name=""/>
        <dsp:cNvSpPr/>
      </dsp:nvSpPr>
      <dsp:spPr>
        <a:xfrm rot="1739190">
          <a:off x="1156021" y="1404711"/>
          <a:ext cx="605230" cy="34013"/>
        </a:xfrm>
        <a:custGeom>
          <a:avLst/>
          <a:gdLst/>
          <a:ahLst/>
          <a:cxnLst/>
          <a:rect l="0" t="0" r="0" b="0"/>
          <a:pathLst>
            <a:path>
              <a:moveTo>
                <a:pt x="0" y="17006"/>
              </a:moveTo>
              <a:lnTo>
                <a:pt x="605230" y="1700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9B833AE-C094-4B21-A806-67163D234277}">
      <dsp:nvSpPr>
        <dsp:cNvPr id="0" name=""/>
        <dsp:cNvSpPr/>
      </dsp:nvSpPr>
      <dsp:spPr>
        <a:xfrm>
          <a:off x="1193928" y="1131314"/>
          <a:ext cx="607305" cy="34013"/>
        </a:xfrm>
        <a:custGeom>
          <a:avLst/>
          <a:gdLst/>
          <a:ahLst/>
          <a:cxnLst/>
          <a:rect l="0" t="0" r="0" b="0"/>
          <a:pathLst>
            <a:path>
              <a:moveTo>
                <a:pt x="0" y="17006"/>
              </a:moveTo>
              <a:lnTo>
                <a:pt x="607305" y="1700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FBBBBC3-2F5D-4A60-A5D9-97C06A6DD83D}">
      <dsp:nvSpPr>
        <dsp:cNvPr id="0" name=""/>
        <dsp:cNvSpPr/>
      </dsp:nvSpPr>
      <dsp:spPr>
        <a:xfrm rot="19860810">
          <a:off x="1156021" y="857916"/>
          <a:ext cx="605230" cy="34013"/>
        </a:xfrm>
        <a:custGeom>
          <a:avLst/>
          <a:gdLst/>
          <a:ahLst/>
          <a:cxnLst/>
          <a:rect l="0" t="0" r="0" b="0"/>
          <a:pathLst>
            <a:path>
              <a:moveTo>
                <a:pt x="0" y="17006"/>
              </a:moveTo>
              <a:lnTo>
                <a:pt x="605230" y="1700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A72C591-9724-4095-A831-C421826EF975}">
      <dsp:nvSpPr>
        <dsp:cNvPr id="0" name=""/>
        <dsp:cNvSpPr/>
      </dsp:nvSpPr>
      <dsp:spPr>
        <a:xfrm rot="18230092">
          <a:off x="969089" y="622495"/>
          <a:ext cx="674246" cy="34013"/>
        </a:xfrm>
        <a:custGeom>
          <a:avLst/>
          <a:gdLst/>
          <a:ahLst/>
          <a:cxnLst/>
          <a:rect l="0" t="0" r="0" b="0"/>
          <a:pathLst>
            <a:path>
              <a:moveTo>
                <a:pt x="0" y="17006"/>
              </a:moveTo>
              <a:lnTo>
                <a:pt x="674246" y="1700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8AE5B4B-2C6D-4C36-83DF-7C3182B7D292}">
      <dsp:nvSpPr>
        <dsp:cNvPr id="0" name=""/>
        <dsp:cNvSpPr/>
      </dsp:nvSpPr>
      <dsp:spPr>
        <a:xfrm>
          <a:off x="638299" y="821480"/>
          <a:ext cx="653681" cy="653681"/>
        </a:xfrm>
        <a:prstGeom prst="ellipse">
          <a:avLst/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FD51B71-7277-4837-90FA-1CDDF8C0C07D}">
      <dsp:nvSpPr>
        <dsp:cNvPr id="0" name=""/>
        <dsp:cNvSpPr/>
      </dsp:nvSpPr>
      <dsp:spPr>
        <a:xfrm>
          <a:off x="1407010" y="474"/>
          <a:ext cx="392209" cy="392209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9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山东</a:t>
          </a:r>
          <a:endParaRPr lang="zh-CN" altLang="en-US" sz="9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407010" y="474"/>
        <a:ext cx="392209" cy="392209"/>
      </dsp:txXfrm>
    </dsp:sp>
    <dsp:sp modelId="{974AEE05-33D4-402B-91DC-C916ECC79DE6}">
      <dsp:nvSpPr>
        <dsp:cNvPr id="0" name=""/>
        <dsp:cNvSpPr/>
      </dsp:nvSpPr>
      <dsp:spPr>
        <a:xfrm>
          <a:off x="1838440" y="474"/>
          <a:ext cx="588313" cy="39220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38.63%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838440" y="474"/>
        <a:ext cx="588313" cy="392209"/>
      </dsp:txXfrm>
    </dsp:sp>
    <dsp:sp modelId="{865E54A3-B4BE-4468-AC89-EB577B209FA0}">
      <dsp:nvSpPr>
        <dsp:cNvPr id="0" name=""/>
        <dsp:cNvSpPr/>
      </dsp:nvSpPr>
      <dsp:spPr>
        <a:xfrm>
          <a:off x="1698778" y="437137"/>
          <a:ext cx="392209" cy="392209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9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辽宁</a:t>
          </a:r>
          <a:endParaRPr lang="zh-CN" altLang="en-US" sz="9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698778" y="437137"/>
        <a:ext cx="392209" cy="392209"/>
      </dsp:txXfrm>
    </dsp:sp>
    <dsp:sp modelId="{347D5E9F-899F-43C6-8450-965A38D33E10}">
      <dsp:nvSpPr>
        <dsp:cNvPr id="0" name=""/>
        <dsp:cNvSpPr/>
      </dsp:nvSpPr>
      <dsp:spPr>
        <a:xfrm>
          <a:off x="2130208" y="437137"/>
          <a:ext cx="588313" cy="39220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14.27%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130208" y="437137"/>
        <a:ext cx="588313" cy="392209"/>
      </dsp:txXfrm>
    </dsp:sp>
    <dsp:sp modelId="{1B615263-8047-4425-A0CD-741EA4330FD7}">
      <dsp:nvSpPr>
        <dsp:cNvPr id="0" name=""/>
        <dsp:cNvSpPr/>
      </dsp:nvSpPr>
      <dsp:spPr>
        <a:xfrm>
          <a:off x="1801234" y="952216"/>
          <a:ext cx="392209" cy="392209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9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内蒙古</a:t>
          </a:r>
          <a:endParaRPr lang="zh-CN" altLang="en-US" sz="9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801234" y="952216"/>
        <a:ext cx="392209" cy="392209"/>
      </dsp:txXfrm>
    </dsp:sp>
    <dsp:sp modelId="{7F101914-A9BF-4F11-AF53-59884DCB2029}">
      <dsp:nvSpPr>
        <dsp:cNvPr id="0" name=""/>
        <dsp:cNvSpPr/>
      </dsp:nvSpPr>
      <dsp:spPr>
        <a:xfrm>
          <a:off x="2232664" y="952216"/>
          <a:ext cx="588313" cy="39220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12.40%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232664" y="952216"/>
        <a:ext cx="588313" cy="392209"/>
      </dsp:txXfrm>
    </dsp:sp>
    <dsp:sp modelId="{8C9211B4-E3C9-41A5-BAF6-85AA8DC56757}">
      <dsp:nvSpPr>
        <dsp:cNvPr id="0" name=""/>
        <dsp:cNvSpPr/>
      </dsp:nvSpPr>
      <dsp:spPr>
        <a:xfrm>
          <a:off x="1698778" y="1467295"/>
          <a:ext cx="392209" cy="392209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9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新疆</a:t>
          </a:r>
          <a:endParaRPr lang="zh-CN" altLang="en-US" sz="9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698778" y="1467295"/>
        <a:ext cx="392209" cy="392209"/>
      </dsp:txXfrm>
    </dsp:sp>
    <dsp:sp modelId="{C8F01A94-E7AE-452D-BB84-DE60C745A4C3}">
      <dsp:nvSpPr>
        <dsp:cNvPr id="0" name=""/>
        <dsp:cNvSpPr/>
      </dsp:nvSpPr>
      <dsp:spPr>
        <a:xfrm>
          <a:off x="2130208" y="1467295"/>
          <a:ext cx="588313" cy="39220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9.55%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130208" y="1467295"/>
        <a:ext cx="588313" cy="392209"/>
      </dsp:txXfrm>
    </dsp:sp>
    <dsp:sp modelId="{9668CE02-015F-4977-AFE0-6ADCE0C919A6}">
      <dsp:nvSpPr>
        <dsp:cNvPr id="0" name=""/>
        <dsp:cNvSpPr/>
      </dsp:nvSpPr>
      <dsp:spPr>
        <a:xfrm>
          <a:off x="1407010" y="1903958"/>
          <a:ext cx="392209" cy="392209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9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河南</a:t>
          </a:r>
          <a:endParaRPr lang="zh-CN" altLang="en-US" sz="9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407010" y="1903958"/>
        <a:ext cx="392209" cy="392209"/>
      </dsp:txXfrm>
    </dsp:sp>
    <dsp:sp modelId="{014A86A1-B467-4CA1-9D8A-6362EC1901EF}">
      <dsp:nvSpPr>
        <dsp:cNvPr id="0" name=""/>
        <dsp:cNvSpPr/>
      </dsp:nvSpPr>
      <dsp:spPr>
        <a:xfrm>
          <a:off x="1838440" y="1903958"/>
          <a:ext cx="588313" cy="39220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5.71%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838440" y="1903958"/>
        <a:ext cx="588313" cy="392209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5526D56-E768-4819-9216-C4E927743A2B}">
      <dsp:nvSpPr>
        <dsp:cNvPr id="0" name=""/>
        <dsp:cNvSpPr/>
      </dsp:nvSpPr>
      <dsp:spPr>
        <a:xfrm rot="3369908">
          <a:off x="969089" y="1640132"/>
          <a:ext cx="674246" cy="34013"/>
        </a:xfrm>
        <a:custGeom>
          <a:avLst/>
          <a:gdLst/>
          <a:ahLst/>
          <a:cxnLst/>
          <a:rect l="0" t="0" r="0" b="0"/>
          <a:pathLst>
            <a:path>
              <a:moveTo>
                <a:pt x="0" y="17006"/>
              </a:moveTo>
              <a:lnTo>
                <a:pt x="674246" y="1700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F3E85D6-EFCB-4E2C-8A6C-B78AE30C68C3}">
      <dsp:nvSpPr>
        <dsp:cNvPr id="0" name=""/>
        <dsp:cNvSpPr/>
      </dsp:nvSpPr>
      <dsp:spPr>
        <a:xfrm rot="1739190">
          <a:off x="1156021" y="1404711"/>
          <a:ext cx="605230" cy="34013"/>
        </a:xfrm>
        <a:custGeom>
          <a:avLst/>
          <a:gdLst/>
          <a:ahLst/>
          <a:cxnLst/>
          <a:rect l="0" t="0" r="0" b="0"/>
          <a:pathLst>
            <a:path>
              <a:moveTo>
                <a:pt x="0" y="17006"/>
              </a:moveTo>
              <a:lnTo>
                <a:pt x="605230" y="1700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D012BB2-BF79-4510-99E7-066A01BAA56A}">
      <dsp:nvSpPr>
        <dsp:cNvPr id="0" name=""/>
        <dsp:cNvSpPr/>
      </dsp:nvSpPr>
      <dsp:spPr>
        <a:xfrm>
          <a:off x="1193928" y="1131314"/>
          <a:ext cx="607305" cy="34013"/>
        </a:xfrm>
        <a:custGeom>
          <a:avLst/>
          <a:gdLst/>
          <a:ahLst/>
          <a:cxnLst/>
          <a:rect l="0" t="0" r="0" b="0"/>
          <a:pathLst>
            <a:path>
              <a:moveTo>
                <a:pt x="0" y="17006"/>
              </a:moveTo>
              <a:lnTo>
                <a:pt x="607305" y="1700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FBBBBC3-2F5D-4A60-A5D9-97C06A6DD83D}">
      <dsp:nvSpPr>
        <dsp:cNvPr id="0" name=""/>
        <dsp:cNvSpPr/>
      </dsp:nvSpPr>
      <dsp:spPr>
        <a:xfrm rot="19860810">
          <a:off x="1156021" y="857916"/>
          <a:ext cx="605230" cy="34013"/>
        </a:xfrm>
        <a:custGeom>
          <a:avLst/>
          <a:gdLst/>
          <a:ahLst/>
          <a:cxnLst/>
          <a:rect l="0" t="0" r="0" b="0"/>
          <a:pathLst>
            <a:path>
              <a:moveTo>
                <a:pt x="0" y="17006"/>
              </a:moveTo>
              <a:lnTo>
                <a:pt x="605230" y="1700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A72C591-9724-4095-A831-C421826EF975}">
      <dsp:nvSpPr>
        <dsp:cNvPr id="0" name=""/>
        <dsp:cNvSpPr/>
      </dsp:nvSpPr>
      <dsp:spPr>
        <a:xfrm rot="18230092">
          <a:off x="969089" y="622495"/>
          <a:ext cx="674246" cy="34013"/>
        </a:xfrm>
        <a:custGeom>
          <a:avLst/>
          <a:gdLst/>
          <a:ahLst/>
          <a:cxnLst/>
          <a:rect l="0" t="0" r="0" b="0"/>
          <a:pathLst>
            <a:path>
              <a:moveTo>
                <a:pt x="0" y="17006"/>
              </a:moveTo>
              <a:lnTo>
                <a:pt x="674246" y="1700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8AE5B4B-2C6D-4C36-83DF-7C3182B7D292}">
      <dsp:nvSpPr>
        <dsp:cNvPr id="0" name=""/>
        <dsp:cNvSpPr/>
      </dsp:nvSpPr>
      <dsp:spPr>
        <a:xfrm>
          <a:off x="638299" y="821480"/>
          <a:ext cx="653681" cy="653681"/>
        </a:xfrm>
        <a:prstGeom prst="ellipse">
          <a:avLst/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FD51B71-7277-4837-90FA-1CDDF8C0C07D}">
      <dsp:nvSpPr>
        <dsp:cNvPr id="0" name=""/>
        <dsp:cNvSpPr/>
      </dsp:nvSpPr>
      <dsp:spPr>
        <a:xfrm>
          <a:off x="1407010" y="474"/>
          <a:ext cx="392209" cy="392209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9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山东</a:t>
          </a:r>
          <a:endParaRPr lang="zh-CN" altLang="en-US" sz="9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407010" y="474"/>
        <a:ext cx="392209" cy="392209"/>
      </dsp:txXfrm>
    </dsp:sp>
    <dsp:sp modelId="{974AEE05-33D4-402B-91DC-C916ECC79DE6}">
      <dsp:nvSpPr>
        <dsp:cNvPr id="0" name=""/>
        <dsp:cNvSpPr/>
      </dsp:nvSpPr>
      <dsp:spPr>
        <a:xfrm>
          <a:off x="1838440" y="474"/>
          <a:ext cx="588313" cy="39220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32.35%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838440" y="474"/>
        <a:ext cx="588313" cy="392209"/>
      </dsp:txXfrm>
    </dsp:sp>
    <dsp:sp modelId="{865E54A3-B4BE-4468-AC89-EB577B209FA0}">
      <dsp:nvSpPr>
        <dsp:cNvPr id="0" name=""/>
        <dsp:cNvSpPr/>
      </dsp:nvSpPr>
      <dsp:spPr>
        <a:xfrm>
          <a:off x="1698778" y="437137"/>
          <a:ext cx="392209" cy="392209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9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安徽</a:t>
          </a:r>
          <a:endParaRPr lang="zh-CN" altLang="en-US" sz="9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698778" y="437137"/>
        <a:ext cx="392209" cy="392209"/>
      </dsp:txXfrm>
    </dsp:sp>
    <dsp:sp modelId="{347D5E9F-899F-43C6-8450-965A38D33E10}">
      <dsp:nvSpPr>
        <dsp:cNvPr id="0" name=""/>
        <dsp:cNvSpPr/>
      </dsp:nvSpPr>
      <dsp:spPr>
        <a:xfrm>
          <a:off x="2130208" y="437137"/>
          <a:ext cx="588313" cy="39220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11.27%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130208" y="437137"/>
        <a:ext cx="588313" cy="392209"/>
      </dsp:txXfrm>
    </dsp:sp>
    <dsp:sp modelId="{CC3A8EB3-DFAF-417F-9F88-2376FB398B20}">
      <dsp:nvSpPr>
        <dsp:cNvPr id="0" name=""/>
        <dsp:cNvSpPr/>
      </dsp:nvSpPr>
      <dsp:spPr>
        <a:xfrm>
          <a:off x="1801234" y="952216"/>
          <a:ext cx="392209" cy="392209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9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江西</a:t>
          </a:r>
          <a:endParaRPr lang="zh-CN" altLang="en-US" sz="9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801234" y="952216"/>
        <a:ext cx="392209" cy="392209"/>
      </dsp:txXfrm>
    </dsp:sp>
    <dsp:sp modelId="{44AEB474-3337-4AF1-8599-92D9CCED5CCD}">
      <dsp:nvSpPr>
        <dsp:cNvPr id="0" name=""/>
        <dsp:cNvSpPr/>
      </dsp:nvSpPr>
      <dsp:spPr>
        <a:xfrm>
          <a:off x="2232664" y="952216"/>
          <a:ext cx="588313" cy="39220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9.80%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232664" y="952216"/>
        <a:ext cx="588313" cy="392209"/>
      </dsp:txXfrm>
    </dsp:sp>
    <dsp:sp modelId="{8C9211B4-E3C9-41A5-BAF6-85AA8DC56757}">
      <dsp:nvSpPr>
        <dsp:cNvPr id="0" name=""/>
        <dsp:cNvSpPr/>
      </dsp:nvSpPr>
      <dsp:spPr>
        <a:xfrm>
          <a:off x="1698778" y="1467295"/>
          <a:ext cx="392209" cy="392209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9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福建</a:t>
          </a:r>
          <a:endParaRPr lang="zh-CN" altLang="en-US" sz="9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698778" y="1467295"/>
        <a:ext cx="392209" cy="392209"/>
      </dsp:txXfrm>
    </dsp:sp>
    <dsp:sp modelId="{C8F01A94-E7AE-452D-BB84-DE60C745A4C3}">
      <dsp:nvSpPr>
        <dsp:cNvPr id="0" name=""/>
        <dsp:cNvSpPr/>
      </dsp:nvSpPr>
      <dsp:spPr>
        <a:xfrm>
          <a:off x="2130208" y="1467295"/>
          <a:ext cx="588313" cy="39220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9.19%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130208" y="1467295"/>
        <a:ext cx="588313" cy="392209"/>
      </dsp:txXfrm>
    </dsp:sp>
    <dsp:sp modelId="{9668CE02-015F-4977-AFE0-6ADCE0C919A6}">
      <dsp:nvSpPr>
        <dsp:cNvPr id="0" name=""/>
        <dsp:cNvSpPr/>
      </dsp:nvSpPr>
      <dsp:spPr>
        <a:xfrm>
          <a:off x="1407010" y="1903958"/>
          <a:ext cx="392209" cy="392209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9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广西</a:t>
          </a:r>
          <a:endParaRPr lang="zh-CN" altLang="en-US" sz="9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407010" y="1903958"/>
        <a:ext cx="392209" cy="392209"/>
      </dsp:txXfrm>
    </dsp:sp>
    <dsp:sp modelId="{014A86A1-B467-4CA1-9D8A-6362EC1901EF}">
      <dsp:nvSpPr>
        <dsp:cNvPr id="0" name=""/>
        <dsp:cNvSpPr/>
      </dsp:nvSpPr>
      <dsp:spPr>
        <a:xfrm>
          <a:off x="1838440" y="1903958"/>
          <a:ext cx="588313" cy="39220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6.74%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838440" y="1903958"/>
        <a:ext cx="588313" cy="392209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5526D56-E768-4819-9216-C4E927743A2B}">
      <dsp:nvSpPr>
        <dsp:cNvPr id="0" name=""/>
        <dsp:cNvSpPr/>
      </dsp:nvSpPr>
      <dsp:spPr>
        <a:xfrm rot="3369908">
          <a:off x="969089" y="1640132"/>
          <a:ext cx="674246" cy="34013"/>
        </a:xfrm>
        <a:custGeom>
          <a:avLst/>
          <a:gdLst/>
          <a:ahLst/>
          <a:cxnLst/>
          <a:rect l="0" t="0" r="0" b="0"/>
          <a:pathLst>
            <a:path>
              <a:moveTo>
                <a:pt x="0" y="17006"/>
              </a:moveTo>
              <a:lnTo>
                <a:pt x="674246" y="1700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F3E85D6-EFCB-4E2C-8A6C-B78AE30C68C3}">
      <dsp:nvSpPr>
        <dsp:cNvPr id="0" name=""/>
        <dsp:cNvSpPr/>
      </dsp:nvSpPr>
      <dsp:spPr>
        <a:xfrm rot="1739190">
          <a:off x="1156021" y="1404711"/>
          <a:ext cx="605230" cy="34013"/>
        </a:xfrm>
        <a:custGeom>
          <a:avLst/>
          <a:gdLst/>
          <a:ahLst/>
          <a:cxnLst/>
          <a:rect l="0" t="0" r="0" b="0"/>
          <a:pathLst>
            <a:path>
              <a:moveTo>
                <a:pt x="0" y="17006"/>
              </a:moveTo>
              <a:lnTo>
                <a:pt x="605230" y="1700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D012BB2-BF79-4510-99E7-066A01BAA56A}">
      <dsp:nvSpPr>
        <dsp:cNvPr id="0" name=""/>
        <dsp:cNvSpPr/>
      </dsp:nvSpPr>
      <dsp:spPr>
        <a:xfrm>
          <a:off x="1193928" y="1131314"/>
          <a:ext cx="607305" cy="34013"/>
        </a:xfrm>
        <a:custGeom>
          <a:avLst/>
          <a:gdLst/>
          <a:ahLst/>
          <a:cxnLst/>
          <a:rect l="0" t="0" r="0" b="0"/>
          <a:pathLst>
            <a:path>
              <a:moveTo>
                <a:pt x="0" y="17006"/>
              </a:moveTo>
              <a:lnTo>
                <a:pt x="607305" y="1700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FBBBBC3-2F5D-4A60-A5D9-97C06A6DD83D}">
      <dsp:nvSpPr>
        <dsp:cNvPr id="0" name=""/>
        <dsp:cNvSpPr/>
      </dsp:nvSpPr>
      <dsp:spPr>
        <a:xfrm rot="19860810">
          <a:off x="1156021" y="857916"/>
          <a:ext cx="605230" cy="34013"/>
        </a:xfrm>
        <a:custGeom>
          <a:avLst/>
          <a:gdLst/>
          <a:ahLst/>
          <a:cxnLst/>
          <a:rect l="0" t="0" r="0" b="0"/>
          <a:pathLst>
            <a:path>
              <a:moveTo>
                <a:pt x="0" y="17006"/>
              </a:moveTo>
              <a:lnTo>
                <a:pt x="605230" y="1700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A72C591-9724-4095-A831-C421826EF975}">
      <dsp:nvSpPr>
        <dsp:cNvPr id="0" name=""/>
        <dsp:cNvSpPr/>
      </dsp:nvSpPr>
      <dsp:spPr>
        <a:xfrm rot="18230092">
          <a:off x="969089" y="622495"/>
          <a:ext cx="674246" cy="34013"/>
        </a:xfrm>
        <a:custGeom>
          <a:avLst/>
          <a:gdLst/>
          <a:ahLst/>
          <a:cxnLst/>
          <a:rect l="0" t="0" r="0" b="0"/>
          <a:pathLst>
            <a:path>
              <a:moveTo>
                <a:pt x="0" y="17006"/>
              </a:moveTo>
              <a:lnTo>
                <a:pt x="674246" y="1700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8AE5B4B-2C6D-4C36-83DF-7C3182B7D292}">
      <dsp:nvSpPr>
        <dsp:cNvPr id="0" name=""/>
        <dsp:cNvSpPr/>
      </dsp:nvSpPr>
      <dsp:spPr>
        <a:xfrm>
          <a:off x="638299" y="821480"/>
          <a:ext cx="653681" cy="653681"/>
        </a:xfrm>
        <a:prstGeom prst="ellipse">
          <a:avLst/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FD51B71-7277-4837-90FA-1CDDF8C0C07D}">
      <dsp:nvSpPr>
        <dsp:cNvPr id="0" name=""/>
        <dsp:cNvSpPr/>
      </dsp:nvSpPr>
      <dsp:spPr>
        <a:xfrm>
          <a:off x="1407010" y="474"/>
          <a:ext cx="392209" cy="392209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9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内蒙古</a:t>
          </a:r>
          <a:endParaRPr lang="zh-CN" altLang="en-US" sz="9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407010" y="474"/>
        <a:ext cx="392209" cy="392209"/>
      </dsp:txXfrm>
    </dsp:sp>
    <dsp:sp modelId="{974AEE05-33D4-402B-91DC-C916ECC79DE6}">
      <dsp:nvSpPr>
        <dsp:cNvPr id="0" name=""/>
        <dsp:cNvSpPr/>
      </dsp:nvSpPr>
      <dsp:spPr>
        <a:xfrm>
          <a:off x="1838440" y="474"/>
          <a:ext cx="588313" cy="39220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40.93%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838440" y="474"/>
        <a:ext cx="588313" cy="392209"/>
      </dsp:txXfrm>
    </dsp:sp>
    <dsp:sp modelId="{865E54A3-B4BE-4468-AC89-EB577B209FA0}">
      <dsp:nvSpPr>
        <dsp:cNvPr id="0" name=""/>
        <dsp:cNvSpPr/>
      </dsp:nvSpPr>
      <dsp:spPr>
        <a:xfrm>
          <a:off x="1698778" y="437137"/>
          <a:ext cx="392209" cy="392209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9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山东</a:t>
          </a:r>
          <a:endParaRPr lang="zh-CN" altLang="en-US" sz="9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698778" y="437137"/>
        <a:ext cx="392209" cy="392209"/>
      </dsp:txXfrm>
    </dsp:sp>
    <dsp:sp modelId="{347D5E9F-899F-43C6-8450-965A38D33E10}">
      <dsp:nvSpPr>
        <dsp:cNvPr id="0" name=""/>
        <dsp:cNvSpPr/>
      </dsp:nvSpPr>
      <dsp:spPr>
        <a:xfrm>
          <a:off x="2130208" y="437137"/>
          <a:ext cx="588313" cy="39220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12.73%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130208" y="437137"/>
        <a:ext cx="588313" cy="392209"/>
      </dsp:txXfrm>
    </dsp:sp>
    <dsp:sp modelId="{CC3A8EB3-DFAF-417F-9F88-2376FB398B20}">
      <dsp:nvSpPr>
        <dsp:cNvPr id="0" name=""/>
        <dsp:cNvSpPr/>
      </dsp:nvSpPr>
      <dsp:spPr>
        <a:xfrm>
          <a:off x="1801234" y="952216"/>
          <a:ext cx="392209" cy="392209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9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吉林</a:t>
          </a:r>
          <a:endParaRPr lang="zh-CN" altLang="en-US" sz="9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801234" y="952216"/>
        <a:ext cx="392209" cy="392209"/>
      </dsp:txXfrm>
    </dsp:sp>
    <dsp:sp modelId="{44AEB474-3337-4AF1-8599-92D9CCED5CCD}">
      <dsp:nvSpPr>
        <dsp:cNvPr id="0" name=""/>
        <dsp:cNvSpPr/>
      </dsp:nvSpPr>
      <dsp:spPr>
        <a:xfrm>
          <a:off x="2232664" y="952216"/>
          <a:ext cx="588313" cy="39220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9.23%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232664" y="952216"/>
        <a:ext cx="588313" cy="392209"/>
      </dsp:txXfrm>
    </dsp:sp>
    <dsp:sp modelId="{8C9211B4-E3C9-41A5-BAF6-85AA8DC56757}">
      <dsp:nvSpPr>
        <dsp:cNvPr id="0" name=""/>
        <dsp:cNvSpPr/>
      </dsp:nvSpPr>
      <dsp:spPr>
        <a:xfrm>
          <a:off x="1698778" y="1467295"/>
          <a:ext cx="392209" cy="392209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9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河南</a:t>
          </a:r>
          <a:endParaRPr lang="zh-CN" altLang="en-US" sz="9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698778" y="1467295"/>
        <a:ext cx="392209" cy="392209"/>
      </dsp:txXfrm>
    </dsp:sp>
    <dsp:sp modelId="{C8F01A94-E7AE-452D-BB84-DE60C745A4C3}">
      <dsp:nvSpPr>
        <dsp:cNvPr id="0" name=""/>
        <dsp:cNvSpPr/>
      </dsp:nvSpPr>
      <dsp:spPr>
        <a:xfrm>
          <a:off x="2130208" y="1467295"/>
          <a:ext cx="588313" cy="39220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8.25%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130208" y="1467295"/>
        <a:ext cx="588313" cy="392209"/>
      </dsp:txXfrm>
    </dsp:sp>
    <dsp:sp modelId="{9668CE02-015F-4977-AFE0-6ADCE0C919A6}">
      <dsp:nvSpPr>
        <dsp:cNvPr id="0" name=""/>
        <dsp:cNvSpPr/>
      </dsp:nvSpPr>
      <dsp:spPr>
        <a:xfrm>
          <a:off x="1407010" y="1903958"/>
          <a:ext cx="392209" cy="392209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9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山西</a:t>
          </a:r>
          <a:endParaRPr lang="zh-CN" altLang="en-US" sz="9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407010" y="1903958"/>
        <a:ext cx="392209" cy="392209"/>
      </dsp:txXfrm>
    </dsp:sp>
    <dsp:sp modelId="{014A86A1-B467-4CA1-9D8A-6362EC1901EF}">
      <dsp:nvSpPr>
        <dsp:cNvPr id="0" name=""/>
        <dsp:cNvSpPr/>
      </dsp:nvSpPr>
      <dsp:spPr>
        <a:xfrm>
          <a:off x="1838440" y="1903958"/>
          <a:ext cx="588313" cy="39220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6.99%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838440" y="1903958"/>
        <a:ext cx="588313" cy="392209"/>
      </dsp:txXfrm>
    </dsp:sp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5526D56-E768-4819-9216-C4E927743A2B}">
      <dsp:nvSpPr>
        <dsp:cNvPr id="0" name=""/>
        <dsp:cNvSpPr/>
      </dsp:nvSpPr>
      <dsp:spPr>
        <a:xfrm rot="3369908">
          <a:off x="969089" y="1640132"/>
          <a:ext cx="674246" cy="34013"/>
        </a:xfrm>
        <a:custGeom>
          <a:avLst/>
          <a:gdLst/>
          <a:ahLst/>
          <a:cxnLst/>
          <a:rect l="0" t="0" r="0" b="0"/>
          <a:pathLst>
            <a:path>
              <a:moveTo>
                <a:pt x="0" y="17006"/>
              </a:moveTo>
              <a:lnTo>
                <a:pt x="674246" y="1700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F3E85D6-EFCB-4E2C-8A6C-B78AE30C68C3}">
      <dsp:nvSpPr>
        <dsp:cNvPr id="0" name=""/>
        <dsp:cNvSpPr/>
      </dsp:nvSpPr>
      <dsp:spPr>
        <a:xfrm rot="1739190">
          <a:off x="1156021" y="1404711"/>
          <a:ext cx="605230" cy="34013"/>
        </a:xfrm>
        <a:custGeom>
          <a:avLst/>
          <a:gdLst/>
          <a:ahLst/>
          <a:cxnLst/>
          <a:rect l="0" t="0" r="0" b="0"/>
          <a:pathLst>
            <a:path>
              <a:moveTo>
                <a:pt x="0" y="17006"/>
              </a:moveTo>
              <a:lnTo>
                <a:pt x="605230" y="1700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D012BB2-BF79-4510-99E7-066A01BAA56A}">
      <dsp:nvSpPr>
        <dsp:cNvPr id="0" name=""/>
        <dsp:cNvSpPr/>
      </dsp:nvSpPr>
      <dsp:spPr>
        <a:xfrm>
          <a:off x="1193928" y="1131314"/>
          <a:ext cx="607305" cy="34013"/>
        </a:xfrm>
        <a:custGeom>
          <a:avLst/>
          <a:gdLst/>
          <a:ahLst/>
          <a:cxnLst/>
          <a:rect l="0" t="0" r="0" b="0"/>
          <a:pathLst>
            <a:path>
              <a:moveTo>
                <a:pt x="0" y="17006"/>
              </a:moveTo>
              <a:lnTo>
                <a:pt x="607305" y="1700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FBBBBC3-2F5D-4A60-A5D9-97C06A6DD83D}">
      <dsp:nvSpPr>
        <dsp:cNvPr id="0" name=""/>
        <dsp:cNvSpPr/>
      </dsp:nvSpPr>
      <dsp:spPr>
        <a:xfrm rot="19860810">
          <a:off x="1156021" y="857916"/>
          <a:ext cx="605230" cy="34013"/>
        </a:xfrm>
        <a:custGeom>
          <a:avLst/>
          <a:gdLst/>
          <a:ahLst/>
          <a:cxnLst/>
          <a:rect l="0" t="0" r="0" b="0"/>
          <a:pathLst>
            <a:path>
              <a:moveTo>
                <a:pt x="0" y="17006"/>
              </a:moveTo>
              <a:lnTo>
                <a:pt x="605230" y="1700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A72C591-9724-4095-A831-C421826EF975}">
      <dsp:nvSpPr>
        <dsp:cNvPr id="0" name=""/>
        <dsp:cNvSpPr/>
      </dsp:nvSpPr>
      <dsp:spPr>
        <a:xfrm rot="18230092">
          <a:off x="969089" y="622495"/>
          <a:ext cx="674246" cy="34013"/>
        </a:xfrm>
        <a:custGeom>
          <a:avLst/>
          <a:gdLst/>
          <a:ahLst/>
          <a:cxnLst/>
          <a:rect l="0" t="0" r="0" b="0"/>
          <a:pathLst>
            <a:path>
              <a:moveTo>
                <a:pt x="0" y="17006"/>
              </a:moveTo>
              <a:lnTo>
                <a:pt x="674246" y="1700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8AE5B4B-2C6D-4C36-83DF-7C3182B7D292}">
      <dsp:nvSpPr>
        <dsp:cNvPr id="0" name=""/>
        <dsp:cNvSpPr/>
      </dsp:nvSpPr>
      <dsp:spPr>
        <a:xfrm>
          <a:off x="638299" y="821480"/>
          <a:ext cx="653681" cy="653681"/>
        </a:xfrm>
        <a:prstGeom prst="ellipse">
          <a:avLst/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FD51B71-7277-4837-90FA-1CDDF8C0C07D}">
      <dsp:nvSpPr>
        <dsp:cNvPr id="0" name=""/>
        <dsp:cNvSpPr/>
      </dsp:nvSpPr>
      <dsp:spPr>
        <a:xfrm>
          <a:off x="1407010" y="474"/>
          <a:ext cx="392209" cy="392209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9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广西</a:t>
          </a:r>
          <a:endParaRPr lang="zh-CN" altLang="en-US" sz="9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407010" y="474"/>
        <a:ext cx="392209" cy="392209"/>
      </dsp:txXfrm>
    </dsp:sp>
    <dsp:sp modelId="{974AEE05-33D4-402B-91DC-C916ECC79DE6}">
      <dsp:nvSpPr>
        <dsp:cNvPr id="0" name=""/>
        <dsp:cNvSpPr/>
      </dsp:nvSpPr>
      <dsp:spPr>
        <a:xfrm>
          <a:off x="1838440" y="474"/>
          <a:ext cx="588313" cy="39220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56.84%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838440" y="474"/>
        <a:ext cx="588313" cy="392209"/>
      </dsp:txXfrm>
    </dsp:sp>
    <dsp:sp modelId="{865E54A3-B4BE-4468-AC89-EB577B209FA0}">
      <dsp:nvSpPr>
        <dsp:cNvPr id="0" name=""/>
        <dsp:cNvSpPr/>
      </dsp:nvSpPr>
      <dsp:spPr>
        <a:xfrm>
          <a:off x="1698778" y="437137"/>
          <a:ext cx="392209" cy="392209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9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湖南</a:t>
          </a:r>
          <a:endParaRPr lang="zh-CN" altLang="en-US" sz="9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698778" y="437137"/>
        <a:ext cx="392209" cy="392209"/>
      </dsp:txXfrm>
    </dsp:sp>
    <dsp:sp modelId="{347D5E9F-899F-43C6-8450-965A38D33E10}">
      <dsp:nvSpPr>
        <dsp:cNvPr id="0" name=""/>
        <dsp:cNvSpPr/>
      </dsp:nvSpPr>
      <dsp:spPr>
        <a:xfrm>
          <a:off x="2130208" y="437137"/>
          <a:ext cx="588313" cy="39220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11.75%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130208" y="437137"/>
        <a:ext cx="588313" cy="392209"/>
      </dsp:txXfrm>
    </dsp:sp>
    <dsp:sp modelId="{CC3A8EB3-DFAF-417F-9F88-2376FB398B20}">
      <dsp:nvSpPr>
        <dsp:cNvPr id="0" name=""/>
        <dsp:cNvSpPr/>
      </dsp:nvSpPr>
      <dsp:spPr>
        <a:xfrm>
          <a:off x="1801234" y="952216"/>
          <a:ext cx="392209" cy="392209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9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江西</a:t>
          </a:r>
          <a:endParaRPr lang="zh-CN" altLang="en-US" sz="9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801234" y="952216"/>
        <a:ext cx="392209" cy="392209"/>
      </dsp:txXfrm>
    </dsp:sp>
    <dsp:sp modelId="{44AEB474-3337-4AF1-8599-92D9CCED5CCD}">
      <dsp:nvSpPr>
        <dsp:cNvPr id="0" name=""/>
        <dsp:cNvSpPr/>
      </dsp:nvSpPr>
      <dsp:spPr>
        <a:xfrm>
          <a:off x="2232664" y="952216"/>
          <a:ext cx="588313" cy="39220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8.60%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232664" y="952216"/>
        <a:ext cx="588313" cy="392209"/>
      </dsp:txXfrm>
    </dsp:sp>
    <dsp:sp modelId="{8C9211B4-E3C9-41A5-BAF6-85AA8DC56757}">
      <dsp:nvSpPr>
        <dsp:cNvPr id="0" name=""/>
        <dsp:cNvSpPr/>
      </dsp:nvSpPr>
      <dsp:spPr>
        <a:xfrm>
          <a:off x="1698778" y="1467295"/>
          <a:ext cx="392209" cy="392209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9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山东</a:t>
          </a:r>
          <a:endParaRPr lang="zh-CN" altLang="en-US" sz="9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698778" y="1467295"/>
        <a:ext cx="392209" cy="392209"/>
      </dsp:txXfrm>
    </dsp:sp>
    <dsp:sp modelId="{C8F01A94-E7AE-452D-BB84-DE60C745A4C3}">
      <dsp:nvSpPr>
        <dsp:cNvPr id="0" name=""/>
        <dsp:cNvSpPr/>
      </dsp:nvSpPr>
      <dsp:spPr>
        <a:xfrm>
          <a:off x="2130208" y="1467295"/>
          <a:ext cx="588313" cy="39220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5.44%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130208" y="1467295"/>
        <a:ext cx="588313" cy="392209"/>
      </dsp:txXfrm>
    </dsp:sp>
    <dsp:sp modelId="{9668CE02-015F-4977-AFE0-6ADCE0C919A6}">
      <dsp:nvSpPr>
        <dsp:cNvPr id="0" name=""/>
        <dsp:cNvSpPr/>
      </dsp:nvSpPr>
      <dsp:spPr>
        <a:xfrm>
          <a:off x="1407010" y="1903958"/>
          <a:ext cx="392209" cy="392209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9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福建</a:t>
          </a:r>
          <a:endParaRPr lang="zh-CN" altLang="en-US" sz="9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407010" y="1903958"/>
        <a:ext cx="392209" cy="392209"/>
      </dsp:txXfrm>
    </dsp:sp>
    <dsp:sp modelId="{014A86A1-B467-4CA1-9D8A-6362EC1901EF}">
      <dsp:nvSpPr>
        <dsp:cNvPr id="0" name=""/>
        <dsp:cNvSpPr/>
      </dsp:nvSpPr>
      <dsp:spPr>
        <a:xfrm>
          <a:off x="1838440" y="1903958"/>
          <a:ext cx="588313" cy="39220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4.39%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838440" y="1903958"/>
        <a:ext cx="588313" cy="39220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2#2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srcNode" val="connSite"/>
              <dgm:param type="dstNode" val="parentNode"/>
              <dgm:param type="dim" val="1D"/>
              <dgm:param type="endSty" val="noArr"/>
              <dgm:param type="begPts" val="auto"/>
              <dgm:param type="endPts" val="auto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2#4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srcNode" val="connSite"/>
              <dgm:param type="dstNode" val="parentNode"/>
              <dgm:param type="dim" val="1D"/>
              <dgm:param type="endSty" val="noArr"/>
              <dgm:param type="begPts" val="auto"/>
              <dgm:param type="endPts" val="auto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radial2#5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srcNode" val="connSite"/>
              <dgm:param type="dstNode" val="parentNode"/>
              <dgm:param type="dim" val="1D"/>
              <dgm:param type="endSty" val="noArr"/>
              <dgm:param type="begPts" val="auto"/>
              <dgm:param type="endPts" val="auto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radial2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txAnchorVertCh" val="mid"/>
                <dgm:param type="stBulletLvl" val="1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dim" val="1D"/>
              <dgm:param type="endSty" val="noArr"/>
              <dgm:param type="begPts" val="auto"/>
              <dgm:param type="endPts" val="auto"/>
              <dgm:param type="srcNode" val="connSite"/>
              <dgm:param type="dstNode" val="parentNode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radial2#5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srcNode" val="connSite"/>
              <dgm:param type="dstNode" val="parentNode"/>
              <dgm:param type="dim" val="1D"/>
              <dgm:param type="endSty" val="noArr"/>
              <dgm:param type="begPts" val="auto"/>
              <dgm:param type="endPts" val="auto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2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#4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#5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#5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0.15471</cdr:x>
      <cdr:y>0.221</cdr:y>
    </cdr:from>
    <cdr:to>
      <cdr:x>0.24352</cdr:x>
      <cdr:y>0.36703</cdr:y>
    </cdr:to>
    <cdr:sp macro="" textlink="">
      <cdr:nvSpPr>
        <cdr:cNvPr id="2" name="矩形 1"/>
        <cdr:cNvSpPr/>
      </cdr:nvSpPr>
      <cdr:spPr>
        <a:xfrm xmlns:a="http://schemas.openxmlformats.org/drawingml/2006/main">
          <a:off x="1328241" y="871641"/>
          <a:ext cx="762451" cy="576000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>
          <a:defPPr>
            <a:defRPr lang="zh-CN">
              <a:solidFill>
                <a:schemeClr val="lt1"/>
              </a:solidFill>
            </a:defRPr>
          </a:defPPr>
          <a:lvl1pPr marL="0" algn="l" defTabSz="914400" rtl="0" eaLnBrk="1" latinLnBrk="0" hangingPunct="1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US" altLang="zh-CN" sz="1200" b="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58.15%</a:t>
          </a:r>
          <a:endParaRPr lang="zh-CN" altLang="en-US" sz="1200" b="0" dirty="0">
            <a:solidFill>
              <a:schemeClr val="tx2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cdr:txBody>
    </cdr:sp>
  </cdr:relSizeAnchor>
  <cdr:relSizeAnchor xmlns:cdr="http://schemas.openxmlformats.org/drawingml/2006/chartDrawing">
    <cdr:from>
      <cdr:x>0.89949</cdr:x>
      <cdr:y>0.22357</cdr:y>
    </cdr:from>
    <cdr:to>
      <cdr:x>0.9931</cdr:x>
      <cdr:y>0.36056</cdr:y>
    </cdr:to>
    <cdr:sp macro="" textlink="">
      <cdr:nvSpPr>
        <cdr:cNvPr id="3" name="矩形 2"/>
        <cdr:cNvSpPr/>
      </cdr:nvSpPr>
      <cdr:spPr>
        <a:xfrm xmlns:a="http://schemas.openxmlformats.org/drawingml/2006/main">
          <a:off x="7722271" y="881783"/>
          <a:ext cx="803661" cy="540310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US" altLang="zh-CN" sz="1200" b="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60.69%</a:t>
          </a:r>
          <a:endParaRPr lang="zh-CN" altLang="en-US" sz="1200" b="0" dirty="0">
            <a:solidFill>
              <a:schemeClr val="tx2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0.32281</cdr:x>
      <cdr:y>0.41377</cdr:y>
    </cdr:from>
    <cdr:to>
      <cdr:x>0.52817</cdr:x>
      <cdr:y>0.55528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464075" y="1150189"/>
          <a:ext cx="931421" cy="39336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defPPr>
            <a:defRPr lang="zh-CN"/>
          </a:defPPr>
          <a:lvl1pPr marL="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1pPr>
          <a:lvl2pPr marL="457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2pPr>
          <a:lvl3pPr marL="914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3pPr>
          <a:lvl4pPr marL="1371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4pPr>
          <a:lvl5pPr marL="18288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5pPr>
          <a:lvl6pPr marL="22860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6pPr>
          <a:lvl7pPr marL="2743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7pPr>
          <a:lvl8pPr marL="3200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8pPr>
          <a:lvl9pPr marL="3657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9pPr>
        </a:lstStyle>
        <a:p xmlns:a="http://schemas.openxmlformats.org/drawingml/2006/main">
          <a:r>
            <a:rPr lang="en-US" altLang="zh-CN" sz="2400" dirty="0" smtClean="0">
              <a:solidFill>
                <a:srgbClr val="5B9BD5"/>
              </a:solidFill>
              <a:latin typeface="微软雅黑" pitchFamily="34" charset="-122"/>
              <a:ea typeface="微软雅黑" pitchFamily="34" charset="-122"/>
            </a:rPr>
            <a:t>8  </a:t>
          </a:r>
          <a:r>
            <a:rPr lang="zh-CN" altLang="en-US" sz="2400" dirty="0" smtClean="0">
              <a:solidFill>
                <a:srgbClr val="5B9BD5"/>
              </a:solidFill>
              <a:latin typeface="微软雅黑" pitchFamily="34" charset="-122"/>
              <a:ea typeface="微软雅黑" pitchFamily="34" charset="-122"/>
            </a:rPr>
            <a:t>月</a:t>
          </a:r>
          <a:endParaRPr lang="zh-CN" altLang="en-US" sz="2400" dirty="0">
            <a:solidFill>
              <a:srgbClr val="5B9BD5"/>
            </a:solidFill>
            <a:latin typeface="微软雅黑" pitchFamily="34" charset="-122"/>
            <a:ea typeface="微软雅黑" pitchFamily="34" charset="-122"/>
          </a:endParaRPr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0.32281</cdr:x>
      <cdr:y>0.41377</cdr:y>
    </cdr:from>
    <cdr:to>
      <cdr:x>0.52817</cdr:x>
      <cdr:y>0.55528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464075" y="1150189"/>
          <a:ext cx="931421" cy="39336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defPPr>
            <a:defRPr lang="zh-CN"/>
          </a:defPPr>
          <a:lvl1pPr marL="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1pPr>
          <a:lvl2pPr marL="457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2pPr>
          <a:lvl3pPr marL="914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3pPr>
          <a:lvl4pPr marL="1371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4pPr>
          <a:lvl5pPr marL="18288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5pPr>
          <a:lvl6pPr marL="22860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6pPr>
          <a:lvl7pPr marL="2743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7pPr>
          <a:lvl8pPr marL="3200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8pPr>
          <a:lvl9pPr marL="3657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9pPr>
        </a:lstStyle>
        <a:p xmlns:a="http://schemas.openxmlformats.org/drawingml/2006/main">
          <a:r>
            <a:rPr lang="en-US" altLang="zh-CN" sz="2400" dirty="0" smtClean="0">
              <a:solidFill>
                <a:srgbClr val="5B9BD5"/>
              </a:solidFill>
              <a:latin typeface="微软雅黑" pitchFamily="34" charset="-122"/>
              <a:ea typeface="微软雅黑" pitchFamily="34" charset="-122"/>
            </a:rPr>
            <a:t>9  </a:t>
          </a:r>
          <a:r>
            <a:rPr lang="zh-CN" altLang="en-US" sz="2400" dirty="0" smtClean="0">
              <a:solidFill>
                <a:srgbClr val="5B9BD5"/>
              </a:solidFill>
              <a:latin typeface="微软雅黑" pitchFamily="34" charset="-122"/>
              <a:ea typeface="微软雅黑" pitchFamily="34" charset="-122"/>
            </a:rPr>
            <a:t>月</a:t>
          </a:r>
          <a:endParaRPr lang="zh-CN" altLang="en-US" sz="2400" dirty="0">
            <a:solidFill>
              <a:srgbClr val="5B9BD5"/>
            </a:solidFill>
            <a:latin typeface="微软雅黑" pitchFamily="34" charset="-122"/>
            <a:ea typeface="微软雅黑" pitchFamily="34" charset="-122"/>
          </a:endParaRPr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0.15676</cdr:x>
      <cdr:y>0.21495</cdr:y>
    </cdr:from>
    <cdr:to>
      <cdr:x>0.24557</cdr:x>
      <cdr:y>0.35193</cdr:y>
    </cdr:to>
    <cdr:sp macro="" textlink="">
      <cdr:nvSpPr>
        <cdr:cNvPr id="2" name="矩形 1"/>
        <cdr:cNvSpPr/>
      </cdr:nvSpPr>
      <cdr:spPr>
        <a:xfrm xmlns:a="http://schemas.openxmlformats.org/drawingml/2006/main">
          <a:off x="1371774" y="786442"/>
          <a:ext cx="777159" cy="501172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>
          <a:defPPr>
            <a:defRPr lang="zh-CN">
              <a:solidFill>
                <a:schemeClr val="lt1"/>
              </a:solidFill>
            </a:defRPr>
          </a:defPPr>
          <a:lvl1pPr marL="0" algn="l" defTabSz="914400" rtl="0" eaLnBrk="1" latinLnBrk="0" hangingPunct="1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US" altLang="zh-CN" sz="1200" b="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59.73%</a:t>
          </a:r>
          <a:endParaRPr lang="zh-CN" altLang="en-US" sz="1200" b="0" dirty="0">
            <a:solidFill>
              <a:schemeClr val="tx2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cdr:txBody>
    </cdr:sp>
  </cdr:relSizeAnchor>
  <cdr:relSizeAnchor xmlns:cdr="http://schemas.openxmlformats.org/drawingml/2006/chartDrawing">
    <cdr:from>
      <cdr:x>0.89957</cdr:x>
      <cdr:y>0.21495</cdr:y>
    </cdr:from>
    <cdr:to>
      <cdr:x>0.99318</cdr:x>
      <cdr:y>0.35194</cdr:y>
    </cdr:to>
    <cdr:sp macro="" textlink="">
      <cdr:nvSpPr>
        <cdr:cNvPr id="3" name="矩形 2"/>
        <cdr:cNvSpPr/>
      </cdr:nvSpPr>
      <cdr:spPr>
        <a:xfrm xmlns:a="http://schemas.openxmlformats.org/drawingml/2006/main">
          <a:off x="7871957" y="786442"/>
          <a:ext cx="819162" cy="501208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US" altLang="zh-CN" sz="1200" b="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60.49%</a:t>
          </a:r>
          <a:endParaRPr lang="zh-CN" altLang="en-US" sz="1200" b="0" dirty="0">
            <a:solidFill>
              <a:schemeClr val="tx2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1ACB4A3-05D1-4D2B-861A-2CD2CD795624}" type="datetimeFigureOut">
              <a:rPr lang="zh-CN" altLang="en-US" smtClean="0"/>
              <a:pPr/>
              <a:t>2017/11/6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8CE20C-2E0A-4871-96AA-75239D00339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382987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560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zh-CN" altLang="en-US" smtClean="0">
                <a:latin typeface="Arial" panose="020B0604020202020204" pitchFamily="34" charset="0"/>
              </a:rPr>
              <a:t>同比下降这次协会给的综述的表里没有</a:t>
            </a:r>
          </a:p>
        </p:txBody>
      </p:sp>
      <p:sp>
        <p:nvSpPr>
          <p:cNvPr id="2560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44F1232-B4BB-43C7-B2AE-409990ECDDAE}" type="slidenum">
              <a:rPr lang="en-US" altLang="zh-CN"/>
              <a:pPr/>
              <a:t>3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9322999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560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zh-CN" altLang="en-US" smtClean="0">
                <a:latin typeface="Arial" panose="020B0604020202020204" pitchFamily="34" charset="0"/>
              </a:rPr>
              <a:t>同比下降这次协会给的综述的表里没有</a:t>
            </a:r>
          </a:p>
        </p:txBody>
      </p:sp>
      <p:sp>
        <p:nvSpPr>
          <p:cNvPr id="2560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44F1232-B4BB-43C7-B2AE-409990ECDDAE}" type="slidenum">
              <a:rPr lang="en-US" altLang="zh-CN"/>
              <a:pPr/>
              <a:t>4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174733059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kumimoji="0" lang="zh-CN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1460663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560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zh-CN" altLang="en-US" smtClean="0">
                <a:latin typeface="Arial" panose="020B0604020202020204" pitchFamily="34" charset="0"/>
              </a:rPr>
              <a:t>同比下降这次协会给的综述的表里没有</a:t>
            </a:r>
          </a:p>
        </p:txBody>
      </p:sp>
      <p:sp>
        <p:nvSpPr>
          <p:cNvPr id="2560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44F1232-B4BB-43C7-B2AE-409990ECDDAE}" type="slidenum">
              <a:rPr lang="en-US" altLang="zh-CN"/>
              <a:pPr/>
              <a:t>11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93229997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8675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>
              <a:latin typeface="Arial" pitchFamily="34" charset="0"/>
            </a:endParaRPr>
          </a:p>
        </p:txBody>
      </p:sp>
      <p:sp>
        <p:nvSpPr>
          <p:cNvPr id="28676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612861A-ED6D-41EE-A8FB-81007DA82617}" type="slidenum">
              <a:rPr lang="en-US" altLang="zh-CN"/>
              <a:pPr/>
              <a:t>12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337204950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kumimoji="0" lang="zh-CN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146066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2"/>
          <p:cNvSpPr>
            <a:spLocks noChangeArrowheads="1"/>
          </p:cNvSpPr>
          <p:nvPr userDrawn="1"/>
        </p:nvSpPr>
        <p:spPr bwMode="auto">
          <a:xfrm>
            <a:off x="0" y="4322763"/>
            <a:ext cx="9144000" cy="2538412"/>
          </a:xfrm>
          <a:prstGeom prst="rect">
            <a:avLst/>
          </a:prstGeom>
          <a:gradFill rotWithShape="1">
            <a:gsLst>
              <a:gs pos="0">
                <a:srgbClr val="336699"/>
              </a:gs>
              <a:gs pos="100000">
                <a:schemeClr val="hlink">
                  <a:alpha val="20000"/>
                </a:schemeClr>
              </a:gs>
            </a:gsLst>
            <a:lin ang="5400000" scaled="1"/>
          </a:gradFill>
          <a:ln>
            <a:noFill/>
          </a:ln>
        </p:spPr>
        <p:txBody>
          <a:bodyPr wrap="none" anchor="ctr"/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 smtClean="0"/>
          </a:p>
        </p:txBody>
      </p:sp>
      <p:pic>
        <p:nvPicPr>
          <p:cNvPr id="5" name="Picture 22" descr="SC0363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14438"/>
          <a:stretch>
            <a:fillRect/>
          </a:stretch>
        </p:blipFill>
        <p:spPr bwMode="auto">
          <a:xfrm>
            <a:off x="0" y="4343400"/>
            <a:ext cx="9144000" cy="252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26" name="Rectangle 27"/>
          <p:cNvSpPr>
            <a:spLocks noGrp="1" noChangeArrowheads="1"/>
          </p:cNvSpPr>
          <p:nvPr>
            <p:ph type="ctrTitle"/>
          </p:nvPr>
        </p:nvSpPr>
        <p:spPr>
          <a:xfrm>
            <a:off x="3136900" y="654050"/>
            <a:ext cx="5399088" cy="1079500"/>
          </a:xfrm>
          <a:prstGeom prst="rect">
            <a:avLst/>
          </a:prstGeom>
        </p:spPr>
        <p:txBody>
          <a:bodyPr/>
          <a:lstStyle>
            <a:lvl1pPr algn="r">
              <a:defRPr sz="3200" smtClean="0"/>
            </a:lvl1pPr>
          </a:lstStyle>
          <a:p>
            <a:r>
              <a:rPr lang="zh-CN" altLang="en-US" smtClean="0"/>
              <a:t>单击此处编辑母版标题样式</a:t>
            </a:r>
          </a:p>
        </p:txBody>
      </p:sp>
      <p:sp>
        <p:nvSpPr>
          <p:cNvPr id="26627" name="Rectangle 31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135313" y="1733550"/>
            <a:ext cx="5400675" cy="600075"/>
          </a:xfrm>
          <a:prstGeom prst="rect">
            <a:avLst/>
          </a:prstGeom>
        </p:spPr>
        <p:txBody>
          <a:bodyPr/>
          <a:lstStyle>
            <a:lvl1pPr marL="0" indent="0" algn="r">
              <a:buFont typeface="Wingdings" panose="05000000000000000000" pitchFamily="2" charset="2"/>
              <a:buNone/>
              <a:defRPr sz="1800" smtClean="0"/>
            </a:lvl1pPr>
          </a:lstStyle>
          <a:p>
            <a:r>
              <a:rPr lang="zh-CN" altLang="en-US" smtClean="0"/>
              <a:t>单击添加署名或公司信息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hf hdr="0" ftr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512" y="433604"/>
            <a:ext cx="8229600" cy="461665"/>
          </a:xfrm>
          <a:noFill/>
        </p:spPr>
        <p:txBody>
          <a:bodyPr wrap="square" rtlCol="0">
            <a:spAutoFit/>
          </a:bodyPr>
          <a:lstStyle>
            <a:lvl1pPr>
              <a:defRPr kumimoji="1"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 marL="0" lvl="0"/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508787"/>
            <a:ext cx="8229600" cy="768085"/>
          </a:xfrm>
        </p:spPr>
        <p:txBody>
          <a:bodyPr/>
          <a:lstStyle>
            <a:lvl1pPr>
              <a:defRPr kumimoji="1" lang="zh-CN" altLang="en-US" sz="1800" b="0" kern="12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  <a:lvl2pPr marL="0" algn="l" defTabSz="914400" rtl="0" eaLnBrk="1" latinLnBrk="0" hangingPunct="1">
              <a:defRPr kumimoji="1" lang="zh-CN" altLang="en-US" sz="1800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2pPr>
            <a:lvl3pPr marL="0" algn="l" defTabSz="914400" rtl="0" eaLnBrk="1" latinLnBrk="0" hangingPunct="1">
              <a:defRPr kumimoji="1" lang="zh-CN" altLang="en-US" sz="1800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3pPr>
            <a:lvl4pPr marL="0" algn="l" defTabSz="914400" rtl="0" eaLnBrk="1" latinLnBrk="0" hangingPunct="1">
              <a:defRPr kumimoji="1" lang="zh-CN" altLang="en-US" sz="1800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4pPr>
            <a:lvl5pPr marL="0" algn="l" defTabSz="914400" rtl="0" eaLnBrk="1" latinLnBrk="0" hangingPunct="1">
              <a:defRPr kumimoji="1" lang="zh-CN" altLang="en-US" sz="1800" kern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6356351"/>
            <a:ext cx="21336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52543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二级</a:t>
            </a:r>
          </a:p>
          <a:p>
            <a:pPr lvl="2"/>
            <a:r>
              <a:rPr lang="zh-CN" altLang="en-US" dirty="0" smtClean="0"/>
              <a:t>三级</a:t>
            </a:r>
          </a:p>
          <a:p>
            <a:pPr lvl="3"/>
            <a:r>
              <a:rPr lang="zh-CN" altLang="en-US" dirty="0" smtClean="0"/>
              <a:t>四级</a:t>
            </a:r>
          </a:p>
          <a:p>
            <a:pPr lvl="4"/>
            <a:r>
              <a:rPr lang="zh-CN" altLang="en-US" dirty="0" smtClean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671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4BA847-3E69-40A8-A2E8-E4E4A6837040}" type="datetimeFigureOut">
              <a:rPr lang="zh-CN" altLang="en-US"/>
              <a:pPr>
                <a:defRPr/>
              </a:pPr>
              <a:t>2017/11/6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671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D25900D-EFAB-4E42-9FB5-FF92E39DC83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7F4066ED-FFFC-4F07-A741-61EF77F90D44}" type="datetimeFigureOut">
              <a:rPr lang="zh-CN" altLang="en-US" smtClean="0"/>
              <a:pPr/>
              <a:t>2017/11/6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D20EF3F7-70DB-42FA-9FC6-E02CF104A645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0" y="983343"/>
            <a:ext cx="9144000" cy="725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xmlns="" val="14457162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52543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二级</a:t>
            </a:r>
          </a:p>
          <a:p>
            <a:pPr lvl="2"/>
            <a:r>
              <a:rPr lang="zh-CN" altLang="en-US" dirty="0" smtClean="0"/>
              <a:t>三级</a:t>
            </a:r>
          </a:p>
          <a:p>
            <a:pPr lvl="3"/>
            <a:r>
              <a:rPr lang="zh-CN" altLang="en-US" dirty="0" smtClean="0"/>
              <a:t>四级</a:t>
            </a:r>
          </a:p>
          <a:p>
            <a:pPr lvl="4"/>
            <a:r>
              <a:rPr lang="zh-CN" altLang="en-US" dirty="0" smtClean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671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7434DD-6F25-4C48-B62F-D9366D070DFB}" type="datetimeFigureOut">
              <a:rPr lang="zh-CN" altLang="en-US"/>
              <a:pPr>
                <a:defRPr/>
              </a:pPr>
              <a:t>2017/11/6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671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F9BE448-68F4-417C-ABD7-39060115F0F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4" descr="SC0363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4438" t="56235" r="47250" b="16121"/>
          <a:stretch>
            <a:fillRect/>
          </a:stretch>
        </p:blipFill>
        <p:spPr bwMode="auto">
          <a:xfrm>
            <a:off x="0" y="952500"/>
            <a:ext cx="9144000" cy="590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3" y="6524625"/>
            <a:ext cx="1439862" cy="1968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 b="1"/>
            </a:lvl1pPr>
          </a:lstStyle>
          <a:p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F4D3AD44-E125-45FD-81CC-0ED30E4764A4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7F4066ED-FFFC-4F07-A741-61EF77F90D44}" type="datetimeFigureOut">
              <a:rPr lang="zh-CN" altLang="en-US" smtClean="0"/>
              <a:pPr/>
              <a:t>2017/11/6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D20EF3F7-70DB-42FA-9FC6-E02CF104A64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983343"/>
            <a:ext cx="9144000" cy="725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9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3" y="6524625"/>
            <a:ext cx="1439862" cy="1968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 b="1"/>
            </a:lvl1pPr>
          </a:lstStyle>
          <a:p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F4D3AD44-E125-45FD-81CC-0ED30E4764A4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983343"/>
            <a:ext cx="9144000" cy="725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8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3" y="6524625"/>
            <a:ext cx="1439862" cy="1968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 b="1"/>
            </a:lvl1pPr>
          </a:lstStyle>
          <a:p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F4D3AD44-E125-45FD-81CC-0ED30E4764A4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C6C453BE-E72A-4831-8CCC-8D81A59F574C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983343"/>
            <a:ext cx="9144000" cy="725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9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3" y="6524625"/>
            <a:ext cx="1439862" cy="1968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 b="1"/>
            </a:lvl1pPr>
          </a:lstStyle>
          <a:p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F4D3AD44-E125-45FD-81CC-0ED30E4764A4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983343"/>
            <a:ext cx="9144000" cy="725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9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3" y="6524625"/>
            <a:ext cx="1439862" cy="1968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 b="1"/>
            </a:lvl1pPr>
          </a:lstStyle>
          <a:p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F4D3AD44-E125-45FD-81CC-0ED30E4764A4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4" descr="SC0363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4438" t="56235" b="16121"/>
          <a:stretch>
            <a:fillRect/>
          </a:stretch>
        </p:blipFill>
        <p:spPr bwMode="auto">
          <a:xfrm>
            <a:off x="0" y="0"/>
            <a:ext cx="9144000" cy="100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35" descr="SC0363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4438" t="56235" r="15344" b="14987"/>
          <a:stretch>
            <a:fillRect/>
          </a:stretch>
        </p:blipFill>
        <p:spPr bwMode="auto">
          <a:xfrm>
            <a:off x="1639888" y="0"/>
            <a:ext cx="7504112" cy="100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3" y="6524625"/>
            <a:ext cx="1439862" cy="1968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 b="1"/>
            </a:lvl1pPr>
          </a:lstStyle>
          <a:p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F4D3AD44-E125-45FD-81CC-0ED30E4764A4}" type="slidenum">
              <a:rPr lang="zh-CN" altLang="en-US"/>
              <a:pPr/>
              <a:t>‹#›</a:t>
            </a:fld>
            <a:endParaRPr lang="en-US" altLang="zh-CN"/>
          </a:p>
        </p:txBody>
      </p:sp>
      <p:pic>
        <p:nvPicPr>
          <p:cNvPr id="15" name="Picture 72" descr="协会LOGO矢量图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21463" y="6207125"/>
            <a:ext cx="519112" cy="582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TextBox 9"/>
          <p:cNvSpPr txBox="1">
            <a:spLocks noChangeArrowheads="1"/>
          </p:cNvSpPr>
          <p:nvPr/>
        </p:nvSpPr>
        <p:spPr bwMode="auto">
          <a:xfrm>
            <a:off x="7099300" y="6313488"/>
            <a:ext cx="2032000" cy="36988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b="1" i="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中国汽车流通协会</a:t>
            </a:r>
          </a:p>
        </p:txBody>
      </p:sp>
      <p:sp>
        <p:nvSpPr>
          <p:cNvPr id="17" name="矩形 10"/>
          <p:cNvSpPr>
            <a:spLocks noChangeArrowheads="1"/>
          </p:cNvSpPr>
          <p:nvPr/>
        </p:nvSpPr>
        <p:spPr bwMode="auto">
          <a:xfrm>
            <a:off x="7013575" y="6557963"/>
            <a:ext cx="2155825" cy="27622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120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China  Automobile Dealers  Association</a:t>
            </a:r>
            <a:endParaRPr lang="zh-CN" altLang="en-US" sz="1200" smtClean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8" r:id="rId8"/>
    <p:sldLayoutId id="2147483659" r:id="rId9"/>
    <p:sldLayoutId id="2147483661" r:id="rId10"/>
    <p:sldLayoutId id="2147483663" r:id="rId11"/>
    <p:sldLayoutId id="2147483665" r:id="rId12"/>
    <p:sldLayoutId id="2147483666" r:id="rId13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3.xml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4.xml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13" Type="http://schemas.openxmlformats.org/officeDocument/2006/relationships/diagramLayout" Target="../diagrams/layout3.xml"/><Relationship Id="rId18" Type="http://schemas.openxmlformats.org/officeDocument/2006/relationships/diagramLayout" Target="../diagrams/layout4.xml"/><Relationship Id="rId26" Type="http://schemas.microsoft.com/office/2007/relationships/diagramDrawing" Target="../diagrams/drawing5.xml"/><Relationship Id="rId3" Type="http://schemas.openxmlformats.org/officeDocument/2006/relationships/diagramLayout" Target="../diagrams/layout1.xml"/><Relationship Id="rId21" Type="http://schemas.microsoft.com/office/2007/relationships/diagramDrawing" Target="../diagrams/drawing4.xml"/><Relationship Id="rId7" Type="http://schemas.openxmlformats.org/officeDocument/2006/relationships/diagramData" Target="../diagrams/data2.xml"/><Relationship Id="rId12" Type="http://schemas.openxmlformats.org/officeDocument/2006/relationships/diagramData" Target="../diagrams/data3.xml"/><Relationship Id="rId17" Type="http://schemas.openxmlformats.org/officeDocument/2006/relationships/diagramData" Target="../diagrams/data4.xml"/><Relationship Id="rId25" Type="http://schemas.openxmlformats.org/officeDocument/2006/relationships/diagramColors" Target="../diagrams/colors5.xml"/><Relationship Id="rId2" Type="http://schemas.openxmlformats.org/officeDocument/2006/relationships/diagramData" Target="../diagrams/data1.xml"/><Relationship Id="rId16" Type="http://schemas.microsoft.com/office/2007/relationships/diagramDrawing" Target="../diagrams/drawing3.xml"/><Relationship Id="rId20" Type="http://schemas.openxmlformats.org/officeDocument/2006/relationships/diagramColors" Target="../diagrams/colors4.xml"/><Relationship Id="rId1" Type="http://schemas.openxmlformats.org/officeDocument/2006/relationships/slideLayout" Target="../slideLayouts/slideLayout9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24" Type="http://schemas.openxmlformats.org/officeDocument/2006/relationships/diagramQuickStyle" Target="../diagrams/quickStyle5.xml"/><Relationship Id="rId5" Type="http://schemas.openxmlformats.org/officeDocument/2006/relationships/diagramColors" Target="../diagrams/colors1.xml"/><Relationship Id="rId15" Type="http://schemas.openxmlformats.org/officeDocument/2006/relationships/diagramColors" Target="../diagrams/colors3.xml"/><Relationship Id="rId23" Type="http://schemas.openxmlformats.org/officeDocument/2006/relationships/diagramLayout" Target="../diagrams/layout5.xml"/><Relationship Id="rId10" Type="http://schemas.openxmlformats.org/officeDocument/2006/relationships/diagramColors" Target="../diagrams/colors2.xml"/><Relationship Id="rId19" Type="http://schemas.openxmlformats.org/officeDocument/2006/relationships/diagramQuickStyle" Target="../diagrams/quickStyle4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Relationship Id="rId14" Type="http://schemas.openxmlformats.org/officeDocument/2006/relationships/diagramQuickStyle" Target="../diagrams/quickStyle3.xml"/><Relationship Id="rId22" Type="http://schemas.openxmlformats.org/officeDocument/2006/relationships/diagramData" Target="../diagrams/data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6.xml"/><Relationship Id="rId2" Type="http://schemas.openxmlformats.org/officeDocument/2006/relationships/chart" Target="../charts/chart15.xml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8.xml"/><Relationship Id="rId2" Type="http://schemas.openxmlformats.org/officeDocument/2006/relationships/chart" Target="../charts/chart17.xml"/><Relationship Id="rId1" Type="http://schemas.openxmlformats.org/officeDocument/2006/relationships/slideLayout" Target="../slideLayouts/slideLayout9.xml"/><Relationship Id="rId4" Type="http://schemas.openxmlformats.org/officeDocument/2006/relationships/chart" Target="../charts/chart19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chart" Target="../charts/chart5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2" descr="协会LOGO矢量图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6375" y="849313"/>
            <a:ext cx="714375" cy="80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6"/>
          <p:cNvSpPr>
            <a:spLocks noChangeArrowheads="1"/>
          </p:cNvSpPr>
          <p:nvPr/>
        </p:nvSpPr>
        <p:spPr bwMode="auto">
          <a:xfrm>
            <a:off x="849313" y="1277938"/>
            <a:ext cx="31432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/>
            <a:r>
              <a:rPr lang="en-US" altLang="zh-CN" dirty="0">
                <a:latin typeface="华文行楷" panose="02010800040101010101" pitchFamily="2" charset="-122"/>
                <a:ea typeface="华文行楷" panose="02010800040101010101" pitchFamily="2" charset="-122"/>
              </a:rPr>
              <a:t>China  Automobile Dealers  Association</a:t>
            </a:r>
            <a:endParaRPr lang="zh-CN" altLang="en-US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865188" y="963613"/>
            <a:ext cx="303053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20000"/>
              </a:spcBef>
            </a:pPr>
            <a:r>
              <a:rPr lang="zh-CN" altLang="en-US" sz="2400" dirty="0">
                <a:latin typeface="华文新魏" panose="02010800040101010101" pitchFamily="2" charset="-122"/>
                <a:ea typeface="华文新魏" panose="02010800040101010101" pitchFamily="2" charset="-122"/>
              </a:rPr>
              <a:t>中国汽车流通协会</a:t>
            </a:r>
          </a:p>
        </p:txBody>
      </p:sp>
      <p:sp>
        <p:nvSpPr>
          <p:cNvPr id="8" name="矩形 7"/>
          <p:cNvSpPr/>
          <p:nvPr/>
        </p:nvSpPr>
        <p:spPr>
          <a:xfrm>
            <a:off x="1559285" y="2545759"/>
            <a:ext cx="6442789" cy="646331"/>
          </a:xfrm>
          <a:prstGeom prst="rect">
            <a:avLst/>
          </a:prstGeom>
          <a:noFill/>
          <a:effectLst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3600" b="1" kern="10" dirty="0" smtClean="0">
                <a:effectLst>
                  <a:reflection blurRad="6350" stA="27000" endPos="60000" dist="60007" dir="5400000" sy="-100000" algn="bl" rotWithShape="0"/>
                </a:effectLst>
                <a:latin typeface="黑体" panose="02010609060101010101" charset="-122"/>
                <a:ea typeface="黑体" panose="02010609060101010101" charset="-122"/>
              </a:rPr>
              <a:t>2017</a:t>
            </a:r>
            <a:r>
              <a:rPr lang="zh-CN" altLang="en-US" sz="3600" b="1" kern="10" dirty="0" smtClean="0">
                <a:effectLst>
                  <a:reflection blurRad="6350" stA="27000" endPos="60000" dist="60007" dir="5400000" sy="-100000" algn="bl" rotWithShape="0"/>
                </a:effectLst>
                <a:latin typeface="黑体" panose="02010609060101010101" charset="-122"/>
                <a:ea typeface="黑体" panose="02010609060101010101" charset="-122"/>
              </a:rPr>
              <a:t>年</a:t>
            </a:r>
            <a:r>
              <a:rPr lang="en-US" altLang="zh-CN" sz="3600" b="1" kern="10" dirty="0" smtClean="0">
                <a:effectLst>
                  <a:reflection blurRad="6350" stA="27000" endPos="60000" dist="60007" dir="5400000" sy="-100000" algn="bl" rotWithShape="0"/>
                </a:effectLst>
                <a:latin typeface="黑体" panose="02010609060101010101" charset="-122"/>
                <a:ea typeface="黑体" panose="02010609060101010101" charset="-122"/>
              </a:rPr>
              <a:t>9</a:t>
            </a:r>
            <a:r>
              <a:rPr lang="zh-CN" altLang="en-US" sz="3600" b="1" kern="10" dirty="0" smtClean="0">
                <a:effectLst>
                  <a:reflection blurRad="6350" stA="27000" endPos="60000" dist="60007" dir="5400000" sy="-100000" algn="bl" rotWithShape="0"/>
                </a:effectLst>
                <a:latin typeface="黑体" panose="02010609060101010101" charset="-122"/>
                <a:ea typeface="黑体" panose="02010609060101010101" charset="-122"/>
              </a:rPr>
              <a:t>月全国二手车市场分析</a:t>
            </a:r>
            <a:endParaRPr lang="zh-CN" altLang="en-US" sz="36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reflection blurRad="6350" stA="27000" endPos="60000" dist="60007" dir="5400000" sy="-100000" algn="bl" rotWithShape="0"/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7"/>
          <p:cNvGrpSpPr/>
          <p:nvPr/>
        </p:nvGrpSpPr>
        <p:grpSpPr>
          <a:xfrm>
            <a:off x="2070925" y="2004750"/>
            <a:ext cx="4810125" cy="482600"/>
            <a:chOff x="2305050" y="2692400"/>
            <a:chExt cx="4324350" cy="482600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9" name="矩形 8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第一部分：</a:t>
              </a:r>
              <a:r>
                <a:rPr lang="en-US" altLang="zh-CN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9</a:t>
              </a:r>
              <a:r>
                <a:rPr lang="zh-CN" altLang="en-US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月市场概况</a:t>
              </a:r>
              <a:endParaRPr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72537" y="2071153"/>
            <a:ext cx="317500" cy="31750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</p:spPr>
      </p:pic>
      <p:sp>
        <p:nvSpPr>
          <p:cNvPr id="22" name="Rectangle 2"/>
          <p:cNvSpPr txBox="1">
            <a:spLocks noChangeArrowheads="1"/>
          </p:cNvSpPr>
          <p:nvPr/>
        </p:nvSpPr>
        <p:spPr bwMode="auto">
          <a:xfrm>
            <a:off x="230400" y="381600"/>
            <a:ext cx="8002588" cy="460800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anose="02010600040101010101" pitchFamily="2" charset="-122"/>
                <a:cs typeface="华文细黑" panose="02010600040101010101" pitchFamily="2" charset="-122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defRPr/>
            </a:pPr>
            <a:r>
              <a:rPr lang="zh-CN" altLang="en-US" b="1" i="0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</p:txBody>
      </p:sp>
      <p:grpSp>
        <p:nvGrpSpPr>
          <p:cNvPr id="3" name="组合 27"/>
          <p:cNvGrpSpPr/>
          <p:nvPr/>
        </p:nvGrpSpPr>
        <p:grpSpPr>
          <a:xfrm>
            <a:off x="2101405" y="3781434"/>
            <a:ext cx="4810125" cy="482600"/>
            <a:chOff x="2305050" y="2692400"/>
            <a:chExt cx="4324350" cy="482600"/>
          </a:xfrm>
        </p:grpSpPr>
        <p:sp>
          <p:nvSpPr>
            <p:cNvPr id="29" name="矩形 28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第三部分：二手车流通性分析</a:t>
              </a:r>
              <a:endParaRPr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2" name="图片 3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303017" y="3847837"/>
            <a:ext cx="317500" cy="317500"/>
          </a:xfrm>
          <a:prstGeom prst="rect">
            <a:avLst/>
          </a:prstGeom>
        </p:spPr>
      </p:pic>
      <p:grpSp>
        <p:nvGrpSpPr>
          <p:cNvPr id="5" name="组合 22"/>
          <p:cNvGrpSpPr/>
          <p:nvPr/>
        </p:nvGrpSpPr>
        <p:grpSpPr>
          <a:xfrm>
            <a:off x="2046541" y="2894044"/>
            <a:ext cx="4810125" cy="482600"/>
            <a:chOff x="2305050" y="2692400"/>
            <a:chExt cx="4324350" cy="482600"/>
          </a:xfrm>
          <a:solidFill>
            <a:srgbClr val="5B9BD5"/>
          </a:solidFill>
        </p:grpSpPr>
        <p:sp>
          <p:nvSpPr>
            <p:cNvPr id="24" name="矩形 23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第二部分：</a:t>
              </a:r>
              <a:r>
                <a:rPr lang="en-US" altLang="zh-CN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1-9</a:t>
              </a:r>
              <a:r>
                <a:rPr lang="zh-CN" altLang="en-US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月市场概述</a:t>
              </a:r>
              <a:endParaRPr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7" name="图片 2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48153" y="2960447"/>
            <a:ext cx="317500" cy="317500"/>
          </a:xfrm>
          <a:prstGeom prst="rect">
            <a:avLst/>
          </a:prstGeom>
          <a:solidFill>
            <a:srgbClr val="5B9BD5"/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230400" y="381600"/>
            <a:ext cx="8002588" cy="460800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anose="02010600040101010101" pitchFamily="2" charset="-122"/>
                <a:cs typeface="华文细黑" panose="02010600040101010101" pitchFamily="2" charset="-122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defRPr/>
            </a:pPr>
            <a:r>
              <a:rPr lang="zh-CN" altLang="en-US" b="1" i="0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</a:t>
            </a:r>
            <a:r>
              <a:rPr lang="en-US" altLang="zh-CN" b="1" i="0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r>
              <a:rPr lang="zh-CN" altLang="en-US" b="1" i="0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b="1" i="0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1-</a:t>
            </a:r>
            <a:r>
              <a:rPr lang="en-US" altLang="zh-CN" b="1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en-US" b="1" i="0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月二手车市场整体表现</a:t>
            </a:r>
          </a:p>
        </p:txBody>
      </p:sp>
      <p:sp>
        <p:nvSpPr>
          <p:cNvPr id="2" name="TextBox 11"/>
          <p:cNvSpPr txBox="1">
            <a:spLocks noChangeArrowheads="1"/>
          </p:cNvSpPr>
          <p:nvPr/>
        </p:nvSpPr>
        <p:spPr bwMode="auto">
          <a:xfrm>
            <a:off x="291600" y="1130400"/>
            <a:ext cx="8560300" cy="830995"/>
          </a:xfrm>
          <a:prstGeom prst="rect">
            <a:avLst/>
          </a:prstGeom>
          <a:noFill/>
          <a:ln>
            <a:noFill/>
          </a:ln>
        </p:spPr>
        <p:txBody>
          <a:bodyPr wrap="square" lIns="91438" tIns="45719" rIns="91438" bIns="45719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  <a:defRPr/>
            </a:pP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r>
              <a:rPr lang="zh-CN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1-9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zh-CN" altLang="en-US" sz="16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1600" i="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全国二手车累积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交易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898.68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万</a:t>
            </a:r>
            <a:r>
              <a:rPr lang="zh-CN" altLang="en-US" sz="1600" i="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辆，同比增长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21.07%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。</a:t>
            </a:r>
            <a:endParaRPr lang="en-US" altLang="zh-CN" sz="1600" i="0" dirty="0" smtClean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285750" lvl="0" indent="-285750">
              <a:lnSpc>
                <a:spcPct val="150000"/>
              </a:lnSpc>
              <a:buFont typeface="Wingdings" panose="05000000000000000000" pitchFamily="2" charset="2"/>
              <a:buChar char="u"/>
              <a:defRPr/>
            </a:pPr>
            <a:r>
              <a:rPr lang="en-US" altLang="zh-CN" sz="16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r>
              <a:rPr lang="zh-CN" altLang="zh-CN" sz="16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1-9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zh-CN" altLang="en-US" sz="16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交易额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6039.63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亿元，同比增长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42.41%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。</a:t>
            </a:r>
            <a:endParaRPr lang="zh-CN" altLang="en-US" sz="1600" i="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2294" name="文本框 2"/>
          <p:cNvSpPr txBox="1">
            <a:spLocks noChangeArrowheads="1"/>
          </p:cNvSpPr>
          <p:nvPr/>
        </p:nvSpPr>
        <p:spPr bwMode="auto">
          <a:xfrm>
            <a:off x="494667" y="2894444"/>
            <a:ext cx="990600" cy="2762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12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单位：万辆</a:t>
            </a:r>
          </a:p>
        </p:txBody>
      </p:sp>
      <p:sp>
        <p:nvSpPr>
          <p:cNvPr id="12" name="上箭头 2"/>
          <p:cNvSpPr>
            <a:spLocks noChangeArrowheads="1"/>
          </p:cNvSpPr>
          <p:nvPr/>
        </p:nvSpPr>
        <p:spPr bwMode="auto">
          <a:xfrm>
            <a:off x="4299487" y="3819555"/>
            <a:ext cx="544525" cy="567812"/>
          </a:xfrm>
          <a:prstGeom prst="up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 w="9525" algn="ctr">
            <a:solidFill>
              <a:schemeClr val="bg1"/>
            </a:solidFill>
            <a:round/>
          </a:ln>
        </p:spPr>
        <p:txBody>
          <a:bodyPr/>
          <a:lstStyle/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075392" y="3538568"/>
            <a:ext cx="1060450" cy="2809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21.07%</a:t>
            </a:r>
            <a:endParaRPr lang="zh-CN" altLang="en-US" sz="12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9" name="图表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2426361661"/>
              </p:ext>
            </p:extLst>
          </p:nvPr>
        </p:nvGraphicFramePr>
        <p:xfrm>
          <a:off x="2145054" y="2843644"/>
          <a:ext cx="4789146" cy="33002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TextBox 11"/>
          <p:cNvSpPr txBox="1">
            <a:spLocks noChangeArrowheads="1"/>
          </p:cNvSpPr>
          <p:nvPr/>
        </p:nvSpPr>
        <p:spPr bwMode="auto">
          <a:xfrm>
            <a:off x="291600" y="1130400"/>
            <a:ext cx="8560800" cy="1569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8" tIns="45719" rIns="91438" bIns="45719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截止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9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月，</a:t>
            </a:r>
            <a:r>
              <a:rPr lang="zh-CN" altLang="en-US" sz="1600" i="0" dirty="0" smtClean="0">
                <a:latin typeface="微软雅黑" pitchFamily="34" charset="-122"/>
                <a:ea typeface="微软雅黑" pitchFamily="34" charset="-122"/>
              </a:rPr>
              <a:t>全国</a:t>
            </a:r>
            <a:r>
              <a:rPr lang="zh-CN" altLang="en-US" sz="1600" i="0" dirty="0">
                <a:latin typeface="微软雅黑" pitchFamily="34" charset="-122"/>
                <a:ea typeface="微软雅黑" pitchFamily="34" charset="-122"/>
              </a:rPr>
              <a:t>二手车车型分析：基本型乘用车仍为主要流通车型，占比</a:t>
            </a:r>
            <a:r>
              <a:rPr lang="zh-CN" altLang="en-US" sz="1600" i="0" dirty="0" smtClean="0">
                <a:latin typeface="微软雅黑" pitchFamily="34" charset="-122"/>
                <a:ea typeface="微软雅黑" pitchFamily="34" charset="-122"/>
              </a:rPr>
              <a:t>为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59.73</a:t>
            </a:r>
            <a:r>
              <a:rPr lang="en-US" altLang="zh-CN" sz="1600" i="0" dirty="0" smtClean="0">
                <a:latin typeface="微软雅黑" pitchFamily="34" charset="-122"/>
                <a:ea typeface="微软雅黑" pitchFamily="34" charset="-122"/>
              </a:rPr>
              <a:t>%</a:t>
            </a:r>
            <a:r>
              <a:rPr lang="zh-CN" altLang="en-US" sz="1600" i="0" dirty="0"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en-US" sz="1600" i="0" dirty="0" smtClean="0">
                <a:latin typeface="微软雅黑" pitchFamily="34" charset="-122"/>
                <a:ea typeface="微软雅黑" pitchFamily="34" charset="-122"/>
              </a:rPr>
              <a:t>其次为客车</a:t>
            </a:r>
            <a:r>
              <a:rPr lang="en-US" altLang="zh-CN" sz="1600" i="0" dirty="0" smtClean="0">
                <a:latin typeface="微软雅黑" pitchFamily="34" charset="-122"/>
                <a:ea typeface="微软雅黑" pitchFamily="34" charset="-122"/>
              </a:rPr>
              <a:t>10.72%</a:t>
            </a:r>
            <a:r>
              <a:rPr lang="zh-CN" altLang="en-US" sz="1600" i="0" dirty="0" smtClean="0"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货车</a:t>
            </a:r>
            <a:r>
              <a:rPr lang="en-US" altLang="zh-CN" sz="1600" i="0" dirty="0" smtClean="0">
                <a:latin typeface="微软雅黑" pitchFamily="34" charset="-122"/>
                <a:ea typeface="微软雅黑" pitchFamily="34" charset="-122"/>
              </a:rPr>
              <a:t>9.01%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SUV6.88% </a:t>
            </a:r>
            <a:r>
              <a:rPr lang="zh-CN" altLang="en-US" sz="1600" i="0" dirty="0" smtClean="0"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MPV5.77%</a:t>
            </a:r>
            <a:r>
              <a:rPr lang="zh-CN" altLang="en-US" sz="1600" i="0" dirty="0" smtClean="0">
                <a:latin typeface="微软雅黑" pitchFamily="34" charset="-122"/>
                <a:ea typeface="微软雅黑" pitchFamily="34" charset="-122"/>
              </a:rPr>
              <a:t>；</a:t>
            </a:r>
            <a:r>
              <a:rPr lang="zh-CN" altLang="en-US" sz="1600" i="0" dirty="0">
                <a:latin typeface="微软雅黑" pitchFamily="34" charset="-122"/>
                <a:ea typeface="微软雅黑" pitchFamily="34" charset="-122"/>
              </a:rPr>
              <a:t>相比</a:t>
            </a:r>
            <a:r>
              <a:rPr lang="en-US" altLang="zh-CN" sz="1600" i="0" dirty="0" smtClean="0">
                <a:latin typeface="微软雅黑" pitchFamily="34" charset="-122"/>
                <a:ea typeface="微软雅黑" pitchFamily="34" charset="-122"/>
              </a:rPr>
              <a:t>2016</a:t>
            </a:r>
            <a:r>
              <a:rPr lang="zh-CN" altLang="en-US" sz="1600" i="0" dirty="0" smtClean="0"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，其他车型、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MPV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SUV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、客车占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比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增加，低速载货车、挂车、摩托车、交叉型车、货车、基本型乘用车占比有所减少</a:t>
            </a:r>
            <a:r>
              <a:rPr lang="zh-CN" altLang="en-US" sz="1600" i="0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1600" i="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 bwMode="auto">
          <a:xfrm>
            <a:off x="230400" y="381600"/>
            <a:ext cx="8002588" cy="460800"/>
          </a:xfrm>
          <a:prstGeom prst="rect">
            <a:avLst/>
          </a:prstGeom>
          <a:noFill/>
          <a:extLst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itchFamily="2" charset="-122"/>
                <a:cs typeface="华文细黑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华文细黑" pitchFamily="2" charset="-122"/>
                <a:cs typeface="华文细黑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华文细黑" pitchFamily="2" charset="-122"/>
                <a:cs typeface="华文细黑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华文细黑" pitchFamily="2" charset="-122"/>
                <a:cs typeface="华文细黑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华文细黑" pitchFamily="2" charset="-122"/>
                <a:cs typeface="华文细黑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charset="0"/>
                <a:ea typeface="黑体" pitchFamily="2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charset="0"/>
                <a:ea typeface="黑体" pitchFamily="2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charset="0"/>
                <a:ea typeface="黑体" pitchFamily="2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charset="0"/>
                <a:ea typeface="黑体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b="1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</a:t>
            </a:r>
            <a:r>
              <a:rPr lang="en-US" altLang="zh-CN" b="1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r>
              <a:rPr lang="zh-CN" altLang="en-US" b="1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b="1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1-9</a:t>
            </a:r>
            <a:r>
              <a:rPr lang="zh-CN" altLang="en-US" b="1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月二手车</a:t>
            </a:r>
            <a:r>
              <a:rPr lang="zh-CN" altLang="en-US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交易车型分析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5173591" y="3297436"/>
            <a:ext cx="98854" cy="101131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5272445" y="3209501"/>
            <a:ext cx="126038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2016</a:t>
            </a:r>
            <a:r>
              <a:rPr lang="zh-CN" altLang="en-US" sz="12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年累计</a:t>
            </a:r>
            <a:endParaRPr lang="zh-CN" altLang="en-US" sz="12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913202" y="3297434"/>
            <a:ext cx="98854" cy="101131"/>
          </a:xfrm>
          <a:prstGeom prst="rect">
            <a:avLst/>
          </a:prstGeom>
          <a:solidFill>
            <a:srgbClr val="5B9BD5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9" name="文本框 8"/>
          <p:cNvSpPr txBox="1"/>
          <p:nvPr/>
        </p:nvSpPr>
        <p:spPr>
          <a:xfrm>
            <a:off x="4012056" y="3209501"/>
            <a:ext cx="126038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r>
              <a:rPr lang="zh-CN" altLang="en-US" sz="12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年累计</a:t>
            </a:r>
            <a:endParaRPr lang="zh-CN" altLang="en-US" sz="12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0" name="图表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847665287"/>
              </p:ext>
            </p:extLst>
          </p:nvPr>
        </p:nvGraphicFramePr>
        <p:xfrm>
          <a:off x="101600" y="2700058"/>
          <a:ext cx="8750800" cy="36587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xmlns="" val="2580769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TextBox 11"/>
          <p:cNvSpPr txBox="1">
            <a:spLocks noChangeArrowheads="1"/>
          </p:cNvSpPr>
          <p:nvPr/>
        </p:nvSpPr>
        <p:spPr bwMode="auto">
          <a:xfrm>
            <a:off x="230640" y="1203552"/>
            <a:ext cx="8447693" cy="8309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438" tIns="45719" rIns="91438" bIns="45719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1-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zh-CN" altLang="en-US" sz="16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全国二手车交易情况区域分布：华东区占比最大，占比为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33.01%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其次为华北区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20.12%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，中南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区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19.56%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，西南地区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13.71%</a:t>
            </a:r>
            <a:r>
              <a:rPr lang="zh-CN" altLang="en-US" sz="16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，东北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地区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8.61%</a:t>
            </a:r>
            <a:r>
              <a:rPr lang="zh-CN" altLang="en-US" sz="16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，西北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区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5.00%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230400" y="381600"/>
            <a:ext cx="8002588" cy="460800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anose="02010600040101010101" pitchFamily="2" charset="-122"/>
                <a:cs typeface="华文细黑" panose="02010600040101010101" pitchFamily="2" charset="-122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defRPr/>
            </a:pPr>
            <a:r>
              <a:rPr lang="zh-CN" altLang="en-US" b="1" i="0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</a:t>
            </a:r>
            <a:r>
              <a:rPr lang="en-US" altLang="zh-CN" b="1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r>
              <a:rPr lang="zh-CN" altLang="en-US" b="1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b="1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1-9</a:t>
            </a:r>
            <a:r>
              <a:rPr lang="zh-CN" altLang="en-US" b="1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zh-CN" altLang="en-US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二手车交易量区域分布</a:t>
            </a:r>
            <a:endParaRPr lang="zh-CN" altLang="en-US" b="1" i="0" kern="0" dirty="0" smtClean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7" name="图表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2191091744"/>
              </p:ext>
            </p:extLst>
          </p:nvPr>
        </p:nvGraphicFramePr>
        <p:xfrm>
          <a:off x="2157132" y="2251155"/>
          <a:ext cx="4658536" cy="33453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标题 1"/>
          <p:cNvSpPr txBox="1"/>
          <p:nvPr/>
        </p:nvSpPr>
        <p:spPr bwMode="auto">
          <a:xfrm>
            <a:off x="230400" y="381600"/>
            <a:ext cx="7605713" cy="460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1" hangingPunct="1"/>
            <a:r>
              <a:rPr lang="zh-CN" altLang="en-US" sz="2400" b="1" i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四、</a:t>
            </a:r>
            <a:r>
              <a:rPr lang="en-US" altLang="zh-CN" sz="2400" b="1" i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r>
              <a:rPr lang="zh-CN" altLang="en-US" sz="2400" b="1" i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400" b="1" i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1-9</a:t>
            </a:r>
            <a:r>
              <a:rPr lang="zh-CN" altLang="en-US" sz="2400" b="1" i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月二手车</a:t>
            </a:r>
            <a:r>
              <a:rPr lang="zh-CN" altLang="en-US" sz="2400" b="1" i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交易市场车辆使用年限</a:t>
            </a:r>
            <a:r>
              <a:rPr lang="zh-CN" altLang="en-US" sz="2400" b="1" i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分析</a:t>
            </a:r>
            <a:endParaRPr lang="zh-CN" altLang="en-US" sz="2400" i="0" dirty="0">
              <a:solidFill>
                <a:schemeClr val="bg2">
                  <a:lumMod val="25000"/>
                </a:schemeClr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17411" name="TextBox 11"/>
          <p:cNvSpPr txBox="1">
            <a:spLocks noChangeArrowheads="1"/>
          </p:cNvSpPr>
          <p:nvPr/>
        </p:nvSpPr>
        <p:spPr bwMode="auto">
          <a:xfrm>
            <a:off x="291600" y="1130400"/>
            <a:ext cx="8560800" cy="8309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438" tIns="45719" rIns="91438" bIns="45719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1-9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月，二手车</a:t>
            </a:r>
            <a:r>
              <a:rPr lang="zh-CN" altLang="en-US" sz="16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交易市场车辆使用年限分析：使用年限在</a:t>
            </a:r>
            <a:r>
              <a:rPr lang="en-US" altLang="zh-CN" sz="16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3-6</a:t>
            </a:r>
            <a:r>
              <a:rPr lang="zh-CN" altLang="en-US" sz="16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年的交易量最多，占比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为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43.82%</a:t>
            </a:r>
            <a:r>
              <a:rPr lang="zh-CN" altLang="en-US" sz="16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其次是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年内为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24.65% 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7-10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年内为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22.05% 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年以上为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9.47%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600" i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3820477" y="3761372"/>
            <a:ext cx="1503045" cy="1010920"/>
          </a:xfrm>
          <a:prstGeom prst="rect">
            <a:avLst/>
          </a:prstGeom>
        </p:spPr>
      </p:pic>
      <p:graphicFrame>
        <p:nvGraphicFramePr>
          <p:cNvPr id="6" name="图表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429933756"/>
              </p:ext>
            </p:extLst>
          </p:nvPr>
        </p:nvGraphicFramePr>
        <p:xfrm>
          <a:off x="2280840" y="1857935"/>
          <a:ext cx="4700852" cy="40565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3285459" y="3453765"/>
            <a:ext cx="1503178" cy="1010758"/>
          </a:xfrm>
          <a:prstGeom prst="rect">
            <a:avLst/>
          </a:prstGeom>
        </p:spPr>
      </p:pic>
      <p:graphicFrame>
        <p:nvGraphicFramePr>
          <p:cNvPr id="7" name="图表 6"/>
          <p:cNvGraphicFramePr/>
          <p:nvPr>
            <p:extLst>
              <p:ext uri="{D42A27DB-BD31-4B8C-83A1-F6EECF244321}">
                <p14:modId xmlns:p14="http://schemas.microsoft.com/office/powerpoint/2010/main" xmlns="" val="2792612929"/>
              </p:ext>
            </p:extLst>
          </p:nvPr>
        </p:nvGraphicFramePr>
        <p:xfrm>
          <a:off x="1424002" y="2176038"/>
          <a:ext cx="6449997" cy="36152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文本框 7"/>
          <p:cNvSpPr txBox="1"/>
          <p:nvPr/>
        </p:nvSpPr>
        <p:spPr>
          <a:xfrm>
            <a:off x="292100" y="1130302"/>
            <a:ext cx="84709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截止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月，二手车价格区间在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万元以下价格区间的车辆市场占有量最大，为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36.22%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en-US" altLang="zh-CN" sz="1600" dirty="0" smtClean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二手车价格在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万元以下的车辆占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73.58%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6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28600" y="381000"/>
            <a:ext cx="58917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五、</a:t>
            </a:r>
            <a:r>
              <a:rPr lang="en-US" altLang="zh-CN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1-9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月二手车价格区间分布</a:t>
            </a:r>
            <a:endParaRPr lang="zh-CN" altLang="en-US" sz="2400" b="1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62392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7"/>
          <p:cNvGrpSpPr/>
          <p:nvPr/>
        </p:nvGrpSpPr>
        <p:grpSpPr>
          <a:xfrm>
            <a:off x="2070925" y="2004750"/>
            <a:ext cx="4810125" cy="482600"/>
            <a:chOff x="2305050" y="2692400"/>
            <a:chExt cx="4324350" cy="482600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9" name="矩形 8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第一部分：</a:t>
              </a:r>
              <a:r>
                <a:rPr lang="en-US" altLang="zh-CN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9</a:t>
              </a:r>
              <a:r>
                <a:rPr lang="zh-CN" altLang="en-US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月市场概况</a:t>
              </a:r>
              <a:endParaRPr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72537" y="2071153"/>
            <a:ext cx="317500" cy="31750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</p:spPr>
      </p:pic>
      <p:sp>
        <p:nvSpPr>
          <p:cNvPr id="22" name="Rectangle 2"/>
          <p:cNvSpPr txBox="1">
            <a:spLocks noChangeArrowheads="1"/>
          </p:cNvSpPr>
          <p:nvPr/>
        </p:nvSpPr>
        <p:spPr bwMode="auto">
          <a:xfrm>
            <a:off x="230400" y="381600"/>
            <a:ext cx="8002588" cy="460800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anose="02010600040101010101" pitchFamily="2" charset="-122"/>
                <a:cs typeface="华文细黑" panose="02010600040101010101" pitchFamily="2" charset="-122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defRPr/>
            </a:pPr>
            <a:r>
              <a:rPr lang="zh-CN" altLang="en-US" b="1" i="0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</p:txBody>
      </p:sp>
      <p:grpSp>
        <p:nvGrpSpPr>
          <p:cNvPr id="3" name="组合 27"/>
          <p:cNvGrpSpPr/>
          <p:nvPr/>
        </p:nvGrpSpPr>
        <p:grpSpPr>
          <a:xfrm>
            <a:off x="2101405" y="3795722"/>
            <a:ext cx="4810125" cy="482600"/>
            <a:chOff x="2305050" y="2692400"/>
            <a:chExt cx="4324350" cy="482600"/>
          </a:xfrm>
          <a:solidFill>
            <a:srgbClr val="5B9BD5"/>
          </a:solidFill>
        </p:grpSpPr>
        <p:sp>
          <p:nvSpPr>
            <p:cNvPr id="29" name="矩形 28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第三部分：二手车流通性分析</a:t>
              </a:r>
              <a:endParaRPr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2" name="图片 3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303017" y="3862125"/>
            <a:ext cx="317500" cy="317500"/>
          </a:xfrm>
          <a:prstGeom prst="rect">
            <a:avLst/>
          </a:prstGeom>
          <a:solidFill>
            <a:srgbClr val="5B9BD5"/>
          </a:solidFill>
        </p:spPr>
      </p:pic>
      <p:grpSp>
        <p:nvGrpSpPr>
          <p:cNvPr id="5" name="组合 22"/>
          <p:cNvGrpSpPr/>
          <p:nvPr/>
        </p:nvGrpSpPr>
        <p:grpSpPr>
          <a:xfrm>
            <a:off x="2046541" y="2894044"/>
            <a:ext cx="4810125" cy="482600"/>
            <a:chOff x="2305050" y="2692400"/>
            <a:chExt cx="4324350" cy="482600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24" name="矩形 23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第二部分：</a:t>
              </a:r>
              <a:r>
                <a:rPr lang="en-US" altLang="zh-CN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1-9</a:t>
              </a:r>
              <a:r>
                <a:rPr lang="zh-CN" altLang="en-US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月市场概述</a:t>
              </a:r>
              <a:endParaRPr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7" name="图片 2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48153" y="2960447"/>
            <a:ext cx="317500" cy="31750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28600" y="381000"/>
            <a:ext cx="4902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月省市转籍情况</a:t>
            </a:r>
            <a:endParaRPr lang="zh-CN" altLang="en-US" sz="2400" b="1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92100" y="1130300"/>
            <a:ext cx="8559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月全国的转籍比例为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25.45%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，较上月上升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0.43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个百分点；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本月，北京转籍比例最高，西藏转籍比例最低。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2" name="表格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205462798"/>
              </p:ext>
            </p:extLst>
          </p:nvPr>
        </p:nvGraphicFramePr>
        <p:xfrm>
          <a:off x="1101717" y="2928939"/>
          <a:ext cx="3340116" cy="273010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57271"/>
                <a:gridCol w="1882845"/>
              </a:tblGrid>
              <a:tr h="65287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省份</a:t>
                      </a:r>
                      <a:endParaRPr lang="zh-CN" altLang="en-US" sz="16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转籍比例</a:t>
                      </a:r>
                      <a:endParaRPr lang="zh-CN" altLang="en-US" sz="16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</a:tr>
              <a:tr h="404975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北京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45.98%</a:t>
                      </a:r>
                    </a:p>
                  </a:txBody>
                  <a:tcPr marL="9525" marR="9525" marT="9525" marB="0" anchor="ctr"/>
                </a:tc>
              </a:tr>
              <a:tr h="418066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浙江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44.12%</a:t>
                      </a:r>
                    </a:p>
                  </a:txBody>
                  <a:tcPr marL="9525" marR="9525" marT="9525" marB="0" anchor="ctr"/>
                </a:tc>
              </a:tr>
              <a:tr h="418066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天津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42.97%</a:t>
                      </a:r>
                    </a:p>
                  </a:txBody>
                  <a:tcPr marL="9525" marR="9525" marT="9525" marB="0" anchor="ctr"/>
                </a:tc>
              </a:tr>
              <a:tr h="418066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安徽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37.94%</a:t>
                      </a:r>
                    </a:p>
                  </a:txBody>
                  <a:tcPr marL="9525" marR="9525" marT="9525" marB="0" anchor="ctr"/>
                </a:tc>
              </a:tr>
              <a:tr h="418066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广东</a:t>
                      </a:r>
                      <a:endParaRPr lang="zh-CN" altLang="en-US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28.37%</a:t>
                      </a: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sp>
        <p:nvSpPr>
          <p:cNvPr id="13" name="TextBox 7"/>
          <p:cNvSpPr txBox="1"/>
          <p:nvPr/>
        </p:nvSpPr>
        <p:spPr>
          <a:xfrm>
            <a:off x="1692275" y="2457451"/>
            <a:ext cx="24951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微软雅黑 Light" pitchFamily="34" charset="-122"/>
                <a:ea typeface="微软雅黑 Light" pitchFamily="34" charset="-122"/>
              </a:rPr>
              <a:t>流通活跃区域</a:t>
            </a:r>
            <a:r>
              <a:rPr lang="en-US" altLang="zh-CN" b="1" dirty="0" smtClean="0">
                <a:latin typeface="微软雅黑 Light" pitchFamily="34" charset="-122"/>
                <a:ea typeface="微软雅黑 Light" pitchFamily="34" charset="-122"/>
              </a:rPr>
              <a:t>TOP5</a:t>
            </a:r>
            <a:endParaRPr lang="zh-CN" altLang="en-US" b="1" dirty="0">
              <a:latin typeface="微软雅黑 Light" pitchFamily="34" charset="-122"/>
              <a:ea typeface="微软雅黑 Light" pitchFamily="34" charset="-122"/>
            </a:endParaRPr>
          </a:p>
        </p:txBody>
      </p:sp>
      <p:graphicFrame>
        <p:nvGraphicFramePr>
          <p:cNvPr id="14" name="表格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730575384"/>
              </p:ext>
            </p:extLst>
          </p:nvPr>
        </p:nvGraphicFramePr>
        <p:xfrm>
          <a:off x="4828393" y="2928939"/>
          <a:ext cx="3087663" cy="2743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47127"/>
                <a:gridCol w="1740536"/>
              </a:tblGrid>
              <a:tr h="65287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省份</a:t>
                      </a:r>
                      <a:endParaRPr lang="zh-CN" altLang="en-US" sz="16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转籍比例</a:t>
                      </a:r>
                      <a:endParaRPr lang="zh-CN" altLang="en-US" sz="16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</a:tr>
              <a:tr h="418066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甘肃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5.70%</a:t>
                      </a:r>
                    </a:p>
                  </a:txBody>
                  <a:tcPr marL="9525" marR="9525" marT="9525" marB="0" anchor="ctr"/>
                </a:tc>
              </a:tr>
              <a:tr h="418066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山西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4.75%</a:t>
                      </a:r>
                    </a:p>
                  </a:txBody>
                  <a:tcPr marL="9525" marR="9525" marT="9525" marB="0" anchor="ctr"/>
                </a:tc>
              </a:tr>
              <a:tr h="418066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海南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2.91%</a:t>
                      </a:r>
                    </a:p>
                  </a:txBody>
                  <a:tcPr marL="9525" marR="9525" marT="9525" marB="0" anchor="ctr"/>
                </a:tc>
              </a:tr>
              <a:tr h="418066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湖北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2.46%</a:t>
                      </a:r>
                    </a:p>
                  </a:txBody>
                  <a:tcPr marL="9525" marR="9525" marT="9525" marB="0" anchor="ctr"/>
                </a:tc>
              </a:tr>
              <a:tr h="418066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西藏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0.77%</a:t>
                      </a: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sp>
        <p:nvSpPr>
          <p:cNvPr id="15" name="TextBox 9"/>
          <p:cNvSpPr txBox="1"/>
          <p:nvPr/>
        </p:nvSpPr>
        <p:spPr>
          <a:xfrm>
            <a:off x="5292224" y="2457451"/>
            <a:ext cx="25015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微软雅黑 Light" pitchFamily="34" charset="-122"/>
                <a:ea typeface="微软雅黑 Light" pitchFamily="34" charset="-122"/>
              </a:rPr>
              <a:t>流通迟滞区域</a:t>
            </a:r>
            <a:r>
              <a:rPr lang="en-US" altLang="zh-CN" b="1" dirty="0" smtClean="0">
                <a:latin typeface="微软雅黑 Light" pitchFamily="34" charset="-122"/>
                <a:ea typeface="微软雅黑 Light" pitchFamily="34" charset="-122"/>
              </a:rPr>
              <a:t>TOP5</a:t>
            </a:r>
            <a:endParaRPr lang="zh-CN" altLang="en-US" b="1" dirty="0">
              <a:latin typeface="微软雅黑 Light" pitchFamily="34" charset="-122"/>
              <a:ea typeface="微软雅黑 Light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28600" y="381000"/>
            <a:ext cx="5664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月转籍车辆转入地分析</a:t>
            </a:r>
            <a:endParaRPr lang="zh-CN" altLang="en-US" sz="2400" b="1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5" name="图示 14"/>
          <p:cNvGraphicFramePr/>
          <p:nvPr>
            <p:extLst>
              <p:ext uri="{D42A27DB-BD31-4B8C-83A1-F6EECF244321}">
                <p14:modId xmlns:p14="http://schemas.microsoft.com/office/powerpoint/2010/main" xmlns="" val="2216822975"/>
              </p:ext>
            </p:extLst>
          </p:nvPr>
        </p:nvGraphicFramePr>
        <p:xfrm>
          <a:off x="1228678" y="3919311"/>
          <a:ext cx="3563452" cy="22274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6" name="天津"/>
          <p:cNvSpPr/>
          <p:nvPr/>
        </p:nvSpPr>
        <p:spPr bwMode="auto">
          <a:xfrm>
            <a:off x="6258784" y="2204965"/>
            <a:ext cx="493561" cy="844129"/>
          </a:xfrm>
          <a:custGeom>
            <a:avLst/>
            <a:gdLst>
              <a:gd name="T0" fmla="*/ 2147483646 w 430"/>
              <a:gd name="T1" fmla="*/ 2147483646 h 726"/>
              <a:gd name="T2" fmla="*/ 2147483646 w 430"/>
              <a:gd name="T3" fmla="*/ 2147483646 h 726"/>
              <a:gd name="T4" fmla="*/ 2147483646 w 430"/>
              <a:gd name="T5" fmla="*/ 2147483646 h 726"/>
              <a:gd name="T6" fmla="*/ 2147483646 w 430"/>
              <a:gd name="T7" fmla="*/ 2147483646 h 726"/>
              <a:gd name="T8" fmla="*/ 2147483646 w 430"/>
              <a:gd name="T9" fmla="*/ 2147483646 h 726"/>
              <a:gd name="T10" fmla="*/ 2147483646 w 430"/>
              <a:gd name="T11" fmla="*/ 2147483646 h 726"/>
              <a:gd name="T12" fmla="*/ 2147483646 w 430"/>
              <a:gd name="T13" fmla="*/ 2147483646 h 726"/>
              <a:gd name="T14" fmla="*/ 2147483646 w 430"/>
              <a:gd name="T15" fmla="*/ 2147483646 h 726"/>
              <a:gd name="T16" fmla="*/ 2147483646 w 430"/>
              <a:gd name="T17" fmla="*/ 2147483646 h 726"/>
              <a:gd name="T18" fmla="*/ 2147483646 w 430"/>
              <a:gd name="T19" fmla="*/ 2147483646 h 726"/>
              <a:gd name="T20" fmla="*/ 2147483646 w 430"/>
              <a:gd name="T21" fmla="*/ 2147483646 h 726"/>
              <a:gd name="T22" fmla="*/ 2147483646 w 430"/>
              <a:gd name="T23" fmla="*/ 2147483646 h 726"/>
              <a:gd name="T24" fmla="*/ 2147483646 w 430"/>
              <a:gd name="T25" fmla="*/ 2147483646 h 726"/>
              <a:gd name="T26" fmla="*/ 2147483646 w 430"/>
              <a:gd name="T27" fmla="*/ 2147483646 h 726"/>
              <a:gd name="T28" fmla="*/ 2147483646 w 430"/>
              <a:gd name="T29" fmla="*/ 2147483646 h 726"/>
              <a:gd name="T30" fmla="*/ 2147483646 w 430"/>
              <a:gd name="T31" fmla="*/ 2147483646 h 726"/>
              <a:gd name="T32" fmla="*/ 2147483646 w 430"/>
              <a:gd name="T33" fmla="*/ 2147483646 h 726"/>
              <a:gd name="T34" fmla="*/ 2147483646 w 430"/>
              <a:gd name="T35" fmla="*/ 2147483646 h 726"/>
              <a:gd name="T36" fmla="*/ 2147483646 w 430"/>
              <a:gd name="T37" fmla="*/ 2147483646 h 726"/>
              <a:gd name="T38" fmla="*/ 2147483646 w 430"/>
              <a:gd name="T39" fmla="*/ 2147483646 h 726"/>
              <a:gd name="T40" fmla="*/ 2147483646 w 430"/>
              <a:gd name="T41" fmla="*/ 2147483646 h 726"/>
              <a:gd name="T42" fmla="*/ 2147483646 w 430"/>
              <a:gd name="T43" fmla="*/ 2147483646 h 726"/>
              <a:gd name="T44" fmla="*/ 2147483646 w 430"/>
              <a:gd name="T45" fmla="*/ 2147483646 h 726"/>
              <a:gd name="T46" fmla="*/ 2147483646 w 430"/>
              <a:gd name="T47" fmla="*/ 2147483646 h 726"/>
              <a:gd name="T48" fmla="*/ 2147483646 w 430"/>
              <a:gd name="T49" fmla="*/ 2147483646 h 726"/>
              <a:gd name="T50" fmla="*/ 2147483646 w 430"/>
              <a:gd name="T51" fmla="*/ 2147483646 h 726"/>
              <a:gd name="T52" fmla="*/ 2147483646 w 430"/>
              <a:gd name="T53" fmla="*/ 2147483646 h 726"/>
              <a:gd name="T54" fmla="*/ 2147483646 w 430"/>
              <a:gd name="T55" fmla="*/ 2147483646 h 726"/>
              <a:gd name="T56" fmla="*/ 2147483646 w 430"/>
              <a:gd name="T57" fmla="*/ 2147483646 h 726"/>
              <a:gd name="T58" fmla="*/ 2147483646 w 430"/>
              <a:gd name="T59" fmla="*/ 2147483646 h 726"/>
              <a:gd name="T60" fmla="*/ 2147483646 w 430"/>
              <a:gd name="T61" fmla="*/ 2147483646 h 726"/>
              <a:gd name="T62" fmla="*/ 2147483646 w 430"/>
              <a:gd name="T63" fmla="*/ 2147483646 h 726"/>
              <a:gd name="T64" fmla="*/ 2147483646 w 430"/>
              <a:gd name="T65" fmla="*/ 2147483646 h 726"/>
              <a:gd name="T66" fmla="*/ 2147483646 w 430"/>
              <a:gd name="T67" fmla="*/ 2147483646 h 726"/>
              <a:gd name="T68" fmla="*/ 2147483646 w 430"/>
              <a:gd name="T69" fmla="*/ 2147483646 h 726"/>
              <a:gd name="T70" fmla="*/ 2147483646 w 430"/>
              <a:gd name="T71" fmla="*/ 2147483646 h 726"/>
              <a:gd name="T72" fmla="*/ 2147483646 w 430"/>
              <a:gd name="T73" fmla="*/ 2147483646 h 726"/>
              <a:gd name="T74" fmla="*/ 2147483646 w 430"/>
              <a:gd name="T75" fmla="*/ 2147483646 h 726"/>
              <a:gd name="T76" fmla="*/ 2147483646 w 430"/>
              <a:gd name="T77" fmla="*/ 2147483646 h 726"/>
              <a:gd name="T78" fmla="*/ 2147483646 w 430"/>
              <a:gd name="T79" fmla="*/ 2147483646 h 726"/>
              <a:gd name="T80" fmla="*/ 2147483646 w 430"/>
              <a:gd name="T81" fmla="*/ 2147483646 h 726"/>
              <a:gd name="T82" fmla="*/ 2147483646 w 430"/>
              <a:gd name="T83" fmla="*/ 2147483646 h 726"/>
              <a:gd name="T84" fmla="*/ 2147483646 w 430"/>
              <a:gd name="T85" fmla="*/ 2147483646 h 726"/>
              <a:gd name="T86" fmla="*/ 2147483646 w 430"/>
              <a:gd name="T87" fmla="*/ 2147483646 h 726"/>
              <a:gd name="T88" fmla="*/ 2147483646 w 430"/>
              <a:gd name="T89" fmla="*/ 2147483646 h 726"/>
              <a:gd name="T90" fmla="*/ 2147483646 w 430"/>
              <a:gd name="T91" fmla="*/ 2147483646 h 726"/>
              <a:gd name="T92" fmla="*/ 2147483646 w 430"/>
              <a:gd name="T93" fmla="*/ 2147483646 h 726"/>
              <a:gd name="T94" fmla="*/ 2147483646 w 430"/>
              <a:gd name="T95" fmla="*/ 2147483646 h 726"/>
              <a:gd name="T96" fmla="*/ 2147483646 w 430"/>
              <a:gd name="T97" fmla="*/ 2147483646 h 726"/>
              <a:gd name="T98" fmla="*/ 2147483646 w 430"/>
              <a:gd name="T99" fmla="*/ 2147483646 h 726"/>
              <a:gd name="T100" fmla="*/ 2147483646 w 430"/>
              <a:gd name="T101" fmla="*/ 2147483646 h 726"/>
              <a:gd name="T102" fmla="*/ 2147483646 w 430"/>
              <a:gd name="T103" fmla="*/ 2147483646 h 726"/>
              <a:gd name="T104" fmla="*/ 2147483646 w 430"/>
              <a:gd name="T105" fmla="*/ 2147483646 h 726"/>
              <a:gd name="T106" fmla="*/ 2147483646 w 430"/>
              <a:gd name="T107" fmla="*/ 2147483646 h 72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w 430"/>
              <a:gd name="T163" fmla="*/ 0 h 726"/>
              <a:gd name="T164" fmla="*/ 430 w 430"/>
              <a:gd name="T165" fmla="*/ 726 h 72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T162" t="T163" r="T164" b="T165"/>
            <a:pathLst>
              <a:path w="430" h="726">
                <a:moveTo>
                  <a:pt x="119" y="67"/>
                </a:moveTo>
                <a:lnTo>
                  <a:pt x="126" y="63"/>
                </a:lnTo>
                <a:lnTo>
                  <a:pt x="132" y="60"/>
                </a:lnTo>
                <a:lnTo>
                  <a:pt x="136" y="55"/>
                </a:lnTo>
                <a:lnTo>
                  <a:pt x="139" y="49"/>
                </a:lnTo>
                <a:lnTo>
                  <a:pt x="141" y="47"/>
                </a:lnTo>
                <a:lnTo>
                  <a:pt x="142" y="44"/>
                </a:lnTo>
                <a:lnTo>
                  <a:pt x="145" y="43"/>
                </a:lnTo>
                <a:lnTo>
                  <a:pt x="148" y="43"/>
                </a:lnTo>
                <a:lnTo>
                  <a:pt x="152" y="42"/>
                </a:lnTo>
                <a:lnTo>
                  <a:pt x="155" y="41"/>
                </a:lnTo>
                <a:lnTo>
                  <a:pt x="160" y="38"/>
                </a:lnTo>
                <a:lnTo>
                  <a:pt x="165" y="35"/>
                </a:lnTo>
                <a:lnTo>
                  <a:pt x="168" y="30"/>
                </a:lnTo>
                <a:lnTo>
                  <a:pt x="171" y="25"/>
                </a:lnTo>
                <a:lnTo>
                  <a:pt x="171" y="20"/>
                </a:lnTo>
                <a:lnTo>
                  <a:pt x="172" y="15"/>
                </a:lnTo>
                <a:lnTo>
                  <a:pt x="172" y="10"/>
                </a:lnTo>
                <a:lnTo>
                  <a:pt x="174" y="6"/>
                </a:lnTo>
                <a:lnTo>
                  <a:pt x="178" y="4"/>
                </a:lnTo>
                <a:lnTo>
                  <a:pt x="184" y="3"/>
                </a:lnTo>
                <a:lnTo>
                  <a:pt x="201" y="1"/>
                </a:lnTo>
                <a:lnTo>
                  <a:pt x="221" y="0"/>
                </a:lnTo>
                <a:lnTo>
                  <a:pt x="230" y="0"/>
                </a:lnTo>
                <a:lnTo>
                  <a:pt x="237" y="3"/>
                </a:lnTo>
                <a:lnTo>
                  <a:pt x="241" y="4"/>
                </a:lnTo>
                <a:lnTo>
                  <a:pt x="245" y="6"/>
                </a:lnTo>
                <a:lnTo>
                  <a:pt x="247" y="10"/>
                </a:lnTo>
                <a:lnTo>
                  <a:pt x="249" y="13"/>
                </a:lnTo>
                <a:lnTo>
                  <a:pt x="253" y="22"/>
                </a:lnTo>
                <a:lnTo>
                  <a:pt x="258" y="29"/>
                </a:lnTo>
                <a:lnTo>
                  <a:pt x="264" y="36"/>
                </a:lnTo>
                <a:lnTo>
                  <a:pt x="271" y="43"/>
                </a:lnTo>
                <a:lnTo>
                  <a:pt x="284" y="54"/>
                </a:lnTo>
                <a:lnTo>
                  <a:pt x="294" y="62"/>
                </a:lnTo>
                <a:lnTo>
                  <a:pt x="298" y="67"/>
                </a:lnTo>
                <a:lnTo>
                  <a:pt x="300" y="72"/>
                </a:lnTo>
                <a:lnTo>
                  <a:pt x="300" y="78"/>
                </a:lnTo>
                <a:lnTo>
                  <a:pt x="298" y="83"/>
                </a:lnTo>
                <a:lnTo>
                  <a:pt x="294" y="89"/>
                </a:lnTo>
                <a:lnTo>
                  <a:pt x="289" y="94"/>
                </a:lnTo>
                <a:lnTo>
                  <a:pt x="285" y="95"/>
                </a:lnTo>
                <a:lnTo>
                  <a:pt x="281" y="97"/>
                </a:lnTo>
                <a:lnTo>
                  <a:pt x="277" y="98"/>
                </a:lnTo>
                <a:lnTo>
                  <a:pt x="271" y="98"/>
                </a:lnTo>
                <a:lnTo>
                  <a:pt x="261" y="98"/>
                </a:lnTo>
                <a:lnTo>
                  <a:pt x="252" y="99"/>
                </a:lnTo>
                <a:lnTo>
                  <a:pt x="243" y="101"/>
                </a:lnTo>
                <a:lnTo>
                  <a:pt x="236" y="105"/>
                </a:lnTo>
                <a:lnTo>
                  <a:pt x="231" y="110"/>
                </a:lnTo>
                <a:lnTo>
                  <a:pt x="227" y="116"/>
                </a:lnTo>
                <a:lnTo>
                  <a:pt x="224" y="124"/>
                </a:lnTo>
                <a:lnTo>
                  <a:pt x="224" y="133"/>
                </a:lnTo>
                <a:lnTo>
                  <a:pt x="224" y="143"/>
                </a:lnTo>
                <a:lnTo>
                  <a:pt x="227" y="152"/>
                </a:lnTo>
                <a:lnTo>
                  <a:pt x="230" y="161"/>
                </a:lnTo>
                <a:lnTo>
                  <a:pt x="235" y="169"/>
                </a:lnTo>
                <a:lnTo>
                  <a:pt x="246" y="183"/>
                </a:lnTo>
                <a:lnTo>
                  <a:pt x="255" y="198"/>
                </a:lnTo>
                <a:lnTo>
                  <a:pt x="266" y="212"/>
                </a:lnTo>
                <a:lnTo>
                  <a:pt x="274" y="223"/>
                </a:lnTo>
                <a:lnTo>
                  <a:pt x="279" y="227"/>
                </a:lnTo>
                <a:lnTo>
                  <a:pt x="283" y="233"/>
                </a:lnTo>
                <a:lnTo>
                  <a:pt x="285" y="239"/>
                </a:lnTo>
                <a:lnTo>
                  <a:pt x="286" y="245"/>
                </a:lnTo>
                <a:lnTo>
                  <a:pt x="287" y="258"/>
                </a:lnTo>
                <a:lnTo>
                  <a:pt x="290" y="269"/>
                </a:lnTo>
                <a:lnTo>
                  <a:pt x="291" y="274"/>
                </a:lnTo>
                <a:lnTo>
                  <a:pt x="293" y="277"/>
                </a:lnTo>
                <a:lnTo>
                  <a:pt x="297" y="281"/>
                </a:lnTo>
                <a:lnTo>
                  <a:pt x="302" y="284"/>
                </a:lnTo>
                <a:lnTo>
                  <a:pt x="304" y="286"/>
                </a:lnTo>
                <a:lnTo>
                  <a:pt x="306" y="286"/>
                </a:lnTo>
                <a:lnTo>
                  <a:pt x="310" y="286"/>
                </a:lnTo>
                <a:lnTo>
                  <a:pt x="313" y="284"/>
                </a:lnTo>
                <a:lnTo>
                  <a:pt x="321" y="281"/>
                </a:lnTo>
                <a:lnTo>
                  <a:pt x="330" y="277"/>
                </a:lnTo>
                <a:lnTo>
                  <a:pt x="338" y="274"/>
                </a:lnTo>
                <a:lnTo>
                  <a:pt x="348" y="270"/>
                </a:lnTo>
                <a:lnTo>
                  <a:pt x="357" y="268"/>
                </a:lnTo>
                <a:lnTo>
                  <a:pt x="367" y="266"/>
                </a:lnTo>
                <a:lnTo>
                  <a:pt x="372" y="268"/>
                </a:lnTo>
                <a:lnTo>
                  <a:pt x="374" y="270"/>
                </a:lnTo>
                <a:lnTo>
                  <a:pt x="376" y="272"/>
                </a:lnTo>
                <a:lnTo>
                  <a:pt x="378" y="276"/>
                </a:lnTo>
                <a:lnTo>
                  <a:pt x="378" y="284"/>
                </a:lnTo>
                <a:lnTo>
                  <a:pt x="375" y="293"/>
                </a:lnTo>
                <a:lnTo>
                  <a:pt x="372" y="303"/>
                </a:lnTo>
                <a:lnTo>
                  <a:pt x="369" y="313"/>
                </a:lnTo>
                <a:lnTo>
                  <a:pt x="367" y="321"/>
                </a:lnTo>
                <a:lnTo>
                  <a:pt x="367" y="327"/>
                </a:lnTo>
                <a:lnTo>
                  <a:pt x="368" y="331"/>
                </a:lnTo>
                <a:lnTo>
                  <a:pt x="371" y="332"/>
                </a:lnTo>
                <a:lnTo>
                  <a:pt x="373" y="333"/>
                </a:lnTo>
                <a:lnTo>
                  <a:pt x="378" y="333"/>
                </a:lnTo>
                <a:lnTo>
                  <a:pt x="382" y="334"/>
                </a:lnTo>
                <a:lnTo>
                  <a:pt x="390" y="337"/>
                </a:lnTo>
                <a:lnTo>
                  <a:pt x="398" y="340"/>
                </a:lnTo>
                <a:lnTo>
                  <a:pt x="407" y="347"/>
                </a:lnTo>
                <a:lnTo>
                  <a:pt x="417" y="356"/>
                </a:lnTo>
                <a:lnTo>
                  <a:pt x="423" y="365"/>
                </a:lnTo>
                <a:lnTo>
                  <a:pt x="428" y="375"/>
                </a:lnTo>
                <a:lnTo>
                  <a:pt x="430" y="384"/>
                </a:lnTo>
                <a:lnTo>
                  <a:pt x="430" y="394"/>
                </a:lnTo>
                <a:lnTo>
                  <a:pt x="429" y="403"/>
                </a:lnTo>
                <a:lnTo>
                  <a:pt x="428" y="414"/>
                </a:lnTo>
                <a:lnTo>
                  <a:pt x="424" y="423"/>
                </a:lnTo>
                <a:lnTo>
                  <a:pt x="416" y="425"/>
                </a:lnTo>
                <a:lnTo>
                  <a:pt x="405" y="427"/>
                </a:lnTo>
                <a:lnTo>
                  <a:pt x="396" y="431"/>
                </a:lnTo>
                <a:lnTo>
                  <a:pt x="385" y="434"/>
                </a:lnTo>
                <a:lnTo>
                  <a:pt x="375" y="439"/>
                </a:lnTo>
                <a:lnTo>
                  <a:pt x="366" y="445"/>
                </a:lnTo>
                <a:lnTo>
                  <a:pt x="356" y="452"/>
                </a:lnTo>
                <a:lnTo>
                  <a:pt x="348" y="460"/>
                </a:lnTo>
                <a:lnTo>
                  <a:pt x="341" y="467"/>
                </a:lnTo>
                <a:lnTo>
                  <a:pt x="337" y="476"/>
                </a:lnTo>
                <a:lnTo>
                  <a:pt x="335" y="483"/>
                </a:lnTo>
                <a:lnTo>
                  <a:pt x="334" y="489"/>
                </a:lnTo>
                <a:lnTo>
                  <a:pt x="335" y="503"/>
                </a:lnTo>
                <a:lnTo>
                  <a:pt x="336" y="518"/>
                </a:lnTo>
                <a:lnTo>
                  <a:pt x="335" y="527"/>
                </a:lnTo>
                <a:lnTo>
                  <a:pt x="332" y="536"/>
                </a:lnTo>
                <a:lnTo>
                  <a:pt x="329" y="546"/>
                </a:lnTo>
                <a:lnTo>
                  <a:pt x="324" y="557"/>
                </a:lnTo>
                <a:lnTo>
                  <a:pt x="312" y="577"/>
                </a:lnTo>
                <a:lnTo>
                  <a:pt x="300" y="598"/>
                </a:lnTo>
                <a:lnTo>
                  <a:pt x="294" y="609"/>
                </a:lnTo>
                <a:lnTo>
                  <a:pt x="291" y="620"/>
                </a:lnTo>
                <a:lnTo>
                  <a:pt x="287" y="630"/>
                </a:lnTo>
                <a:lnTo>
                  <a:pt x="285" y="640"/>
                </a:lnTo>
                <a:lnTo>
                  <a:pt x="283" y="659"/>
                </a:lnTo>
                <a:lnTo>
                  <a:pt x="280" y="677"/>
                </a:lnTo>
                <a:lnTo>
                  <a:pt x="280" y="686"/>
                </a:lnTo>
                <a:lnTo>
                  <a:pt x="279" y="693"/>
                </a:lnTo>
                <a:lnTo>
                  <a:pt x="267" y="697"/>
                </a:lnTo>
                <a:lnTo>
                  <a:pt x="255" y="700"/>
                </a:lnTo>
                <a:lnTo>
                  <a:pt x="245" y="705"/>
                </a:lnTo>
                <a:lnTo>
                  <a:pt x="236" y="709"/>
                </a:lnTo>
                <a:lnTo>
                  <a:pt x="223" y="716"/>
                </a:lnTo>
                <a:lnTo>
                  <a:pt x="210" y="722"/>
                </a:lnTo>
                <a:lnTo>
                  <a:pt x="203" y="724"/>
                </a:lnTo>
                <a:lnTo>
                  <a:pt x="197" y="724"/>
                </a:lnTo>
                <a:lnTo>
                  <a:pt x="195" y="724"/>
                </a:lnTo>
                <a:lnTo>
                  <a:pt x="192" y="723"/>
                </a:lnTo>
                <a:lnTo>
                  <a:pt x="190" y="722"/>
                </a:lnTo>
                <a:lnTo>
                  <a:pt x="189" y="719"/>
                </a:lnTo>
                <a:lnTo>
                  <a:pt x="186" y="716"/>
                </a:lnTo>
                <a:lnTo>
                  <a:pt x="184" y="713"/>
                </a:lnTo>
                <a:lnTo>
                  <a:pt x="182" y="711"/>
                </a:lnTo>
                <a:lnTo>
                  <a:pt x="179" y="710"/>
                </a:lnTo>
                <a:lnTo>
                  <a:pt x="173" y="709"/>
                </a:lnTo>
                <a:lnTo>
                  <a:pt x="166" y="709"/>
                </a:lnTo>
                <a:lnTo>
                  <a:pt x="160" y="711"/>
                </a:lnTo>
                <a:lnTo>
                  <a:pt x="153" y="715"/>
                </a:lnTo>
                <a:lnTo>
                  <a:pt x="147" y="719"/>
                </a:lnTo>
                <a:lnTo>
                  <a:pt x="141" y="724"/>
                </a:lnTo>
                <a:lnTo>
                  <a:pt x="139" y="725"/>
                </a:lnTo>
                <a:lnTo>
                  <a:pt x="135" y="726"/>
                </a:lnTo>
                <a:lnTo>
                  <a:pt x="133" y="726"/>
                </a:lnTo>
                <a:lnTo>
                  <a:pt x="130" y="725"/>
                </a:lnTo>
                <a:lnTo>
                  <a:pt x="127" y="722"/>
                </a:lnTo>
                <a:lnTo>
                  <a:pt x="124" y="716"/>
                </a:lnTo>
                <a:lnTo>
                  <a:pt x="120" y="699"/>
                </a:lnTo>
                <a:lnTo>
                  <a:pt x="116" y="681"/>
                </a:lnTo>
                <a:lnTo>
                  <a:pt x="115" y="679"/>
                </a:lnTo>
                <a:lnTo>
                  <a:pt x="113" y="677"/>
                </a:lnTo>
                <a:lnTo>
                  <a:pt x="109" y="675"/>
                </a:lnTo>
                <a:lnTo>
                  <a:pt x="105" y="674"/>
                </a:lnTo>
                <a:lnTo>
                  <a:pt x="95" y="674"/>
                </a:lnTo>
                <a:lnTo>
                  <a:pt x="82" y="674"/>
                </a:lnTo>
                <a:lnTo>
                  <a:pt x="67" y="675"/>
                </a:lnTo>
                <a:lnTo>
                  <a:pt x="54" y="675"/>
                </a:lnTo>
                <a:lnTo>
                  <a:pt x="42" y="674"/>
                </a:lnTo>
                <a:lnTo>
                  <a:pt x="32" y="672"/>
                </a:lnTo>
                <a:lnTo>
                  <a:pt x="25" y="667"/>
                </a:lnTo>
                <a:lnTo>
                  <a:pt x="19" y="661"/>
                </a:lnTo>
                <a:lnTo>
                  <a:pt x="14" y="653"/>
                </a:lnTo>
                <a:lnTo>
                  <a:pt x="10" y="644"/>
                </a:lnTo>
                <a:lnTo>
                  <a:pt x="8" y="635"/>
                </a:lnTo>
                <a:lnTo>
                  <a:pt x="6" y="625"/>
                </a:lnTo>
                <a:lnTo>
                  <a:pt x="4" y="615"/>
                </a:lnTo>
                <a:lnTo>
                  <a:pt x="4" y="605"/>
                </a:lnTo>
                <a:lnTo>
                  <a:pt x="3" y="591"/>
                </a:lnTo>
                <a:lnTo>
                  <a:pt x="3" y="578"/>
                </a:lnTo>
                <a:lnTo>
                  <a:pt x="2" y="565"/>
                </a:lnTo>
                <a:lnTo>
                  <a:pt x="1" y="554"/>
                </a:lnTo>
                <a:lnTo>
                  <a:pt x="0" y="545"/>
                </a:lnTo>
                <a:lnTo>
                  <a:pt x="0" y="539"/>
                </a:lnTo>
                <a:lnTo>
                  <a:pt x="1" y="536"/>
                </a:lnTo>
                <a:lnTo>
                  <a:pt x="3" y="534"/>
                </a:lnTo>
                <a:lnTo>
                  <a:pt x="6" y="533"/>
                </a:lnTo>
                <a:lnTo>
                  <a:pt x="10" y="533"/>
                </a:lnTo>
                <a:lnTo>
                  <a:pt x="20" y="532"/>
                </a:lnTo>
                <a:lnTo>
                  <a:pt x="31" y="532"/>
                </a:lnTo>
                <a:lnTo>
                  <a:pt x="34" y="530"/>
                </a:lnTo>
                <a:lnTo>
                  <a:pt x="38" y="529"/>
                </a:lnTo>
                <a:lnTo>
                  <a:pt x="41" y="528"/>
                </a:lnTo>
                <a:lnTo>
                  <a:pt x="44" y="524"/>
                </a:lnTo>
                <a:lnTo>
                  <a:pt x="45" y="518"/>
                </a:lnTo>
                <a:lnTo>
                  <a:pt x="45" y="509"/>
                </a:lnTo>
                <a:lnTo>
                  <a:pt x="44" y="498"/>
                </a:lnTo>
                <a:lnTo>
                  <a:pt x="42" y="486"/>
                </a:lnTo>
                <a:lnTo>
                  <a:pt x="38" y="459"/>
                </a:lnTo>
                <a:lnTo>
                  <a:pt x="33" y="431"/>
                </a:lnTo>
                <a:lnTo>
                  <a:pt x="29" y="394"/>
                </a:lnTo>
                <a:lnTo>
                  <a:pt x="26" y="357"/>
                </a:lnTo>
                <a:lnTo>
                  <a:pt x="21" y="324"/>
                </a:lnTo>
                <a:lnTo>
                  <a:pt x="16" y="297"/>
                </a:lnTo>
                <a:lnTo>
                  <a:pt x="16" y="290"/>
                </a:lnTo>
                <a:lnTo>
                  <a:pt x="16" y="284"/>
                </a:lnTo>
                <a:lnTo>
                  <a:pt x="17" y="281"/>
                </a:lnTo>
                <a:lnTo>
                  <a:pt x="19" y="278"/>
                </a:lnTo>
                <a:lnTo>
                  <a:pt x="20" y="277"/>
                </a:lnTo>
                <a:lnTo>
                  <a:pt x="22" y="275"/>
                </a:lnTo>
                <a:lnTo>
                  <a:pt x="23" y="271"/>
                </a:lnTo>
                <a:lnTo>
                  <a:pt x="23" y="268"/>
                </a:lnTo>
                <a:lnTo>
                  <a:pt x="25" y="265"/>
                </a:lnTo>
                <a:lnTo>
                  <a:pt x="26" y="261"/>
                </a:lnTo>
                <a:lnTo>
                  <a:pt x="29" y="259"/>
                </a:lnTo>
                <a:lnTo>
                  <a:pt x="36" y="258"/>
                </a:lnTo>
                <a:lnTo>
                  <a:pt x="41" y="259"/>
                </a:lnTo>
                <a:lnTo>
                  <a:pt x="45" y="262"/>
                </a:lnTo>
                <a:lnTo>
                  <a:pt x="47" y="265"/>
                </a:lnTo>
                <a:lnTo>
                  <a:pt x="51" y="271"/>
                </a:lnTo>
                <a:lnTo>
                  <a:pt x="52" y="275"/>
                </a:lnTo>
                <a:lnTo>
                  <a:pt x="54" y="276"/>
                </a:lnTo>
                <a:lnTo>
                  <a:pt x="57" y="278"/>
                </a:lnTo>
                <a:lnTo>
                  <a:pt x="58" y="278"/>
                </a:lnTo>
                <a:lnTo>
                  <a:pt x="64" y="280"/>
                </a:lnTo>
                <a:lnTo>
                  <a:pt x="70" y="278"/>
                </a:lnTo>
                <a:lnTo>
                  <a:pt x="80" y="276"/>
                </a:lnTo>
                <a:lnTo>
                  <a:pt x="94" y="274"/>
                </a:lnTo>
                <a:lnTo>
                  <a:pt x="101" y="272"/>
                </a:lnTo>
                <a:lnTo>
                  <a:pt x="108" y="270"/>
                </a:lnTo>
                <a:lnTo>
                  <a:pt x="114" y="268"/>
                </a:lnTo>
                <a:lnTo>
                  <a:pt x="117" y="265"/>
                </a:lnTo>
                <a:lnTo>
                  <a:pt x="121" y="262"/>
                </a:lnTo>
                <a:lnTo>
                  <a:pt x="123" y="257"/>
                </a:lnTo>
                <a:lnTo>
                  <a:pt x="126" y="252"/>
                </a:lnTo>
                <a:lnTo>
                  <a:pt x="128" y="247"/>
                </a:lnTo>
                <a:lnTo>
                  <a:pt x="130" y="236"/>
                </a:lnTo>
                <a:lnTo>
                  <a:pt x="130" y="225"/>
                </a:lnTo>
                <a:lnTo>
                  <a:pt x="129" y="213"/>
                </a:lnTo>
                <a:lnTo>
                  <a:pt x="128" y="200"/>
                </a:lnTo>
                <a:lnTo>
                  <a:pt x="126" y="188"/>
                </a:lnTo>
                <a:lnTo>
                  <a:pt x="126" y="180"/>
                </a:lnTo>
                <a:lnTo>
                  <a:pt x="126" y="177"/>
                </a:lnTo>
                <a:lnTo>
                  <a:pt x="127" y="175"/>
                </a:lnTo>
                <a:lnTo>
                  <a:pt x="129" y="174"/>
                </a:lnTo>
                <a:lnTo>
                  <a:pt x="132" y="171"/>
                </a:lnTo>
                <a:lnTo>
                  <a:pt x="138" y="169"/>
                </a:lnTo>
                <a:lnTo>
                  <a:pt x="141" y="168"/>
                </a:lnTo>
                <a:lnTo>
                  <a:pt x="142" y="167"/>
                </a:lnTo>
                <a:lnTo>
                  <a:pt x="141" y="165"/>
                </a:lnTo>
                <a:lnTo>
                  <a:pt x="138" y="162"/>
                </a:lnTo>
                <a:lnTo>
                  <a:pt x="134" y="160"/>
                </a:lnTo>
                <a:lnTo>
                  <a:pt x="124" y="154"/>
                </a:lnTo>
                <a:lnTo>
                  <a:pt x="116" y="149"/>
                </a:lnTo>
                <a:lnTo>
                  <a:pt x="114" y="146"/>
                </a:lnTo>
                <a:lnTo>
                  <a:pt x="111" y="144"/>
                </a:lnTo>
                <a:lnTo>
                  <a:pt x="110" y="142"/>
                </a:lnTo>
                <a:lnTo>
                  <a:pt x="110" y="138"/>
                </a:lnTo>
                <a:lnTo>
                  <a:pt x="110" y="133"/>
                </a:lnTo>
                <a:lnTo>
                  <a:pt x="110" y="131"/>
                </a:lnTo>
                <a:lnTo>
                  <a:pt x="114" y="123"/>
                </a:lnTo>
                <a:lnTo>
                  <a:pt x="121" y="104"/>
                </a:lnTo>
                <a:lnTo>
                  <a:pt x="122" y="97"/>
                </a:lnTo>
                <a:lnTo>
                  <a:pt x="122" y="91"/>
                </a:lnTo>
                <a:lnTo>
                  <a:pt x="122" y="85"/>
                </a:lnTo>
                <a:lnTo>
                  <a:pt x="121" y="79"/>
                </a:lnTo>
                <a:lnTo>
                  <a:pt x="120" y="70"/>
                </a:lnTo>
                <a:lnTo>
                  <a:pt x="119" y="67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3175">
            <a:solidFill>
              <a:srgbClr val="808080"/>
            </a:solidFill>
            <a:round/>
          </a:ln>
        </p:spPr>
        <p:txBody>
          <a:bodyPr/>
          <a:lstStyle/>
          <a:p>
            <a:endParaRPr lang="en-US" altLang="zh-CN" sz="1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天津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7" name="图示 16"/>
          <p:cNvGraphicFramePr/>
          <p:nvPr>
            <p:extLst>
              <p:ext uri="{D42A27DB-BD31-4B8C-83A1-F6EECF244321}">
                <p14:modId xmlns:p14="http://schemas.microsoft.com/office/powerpoint/2010/main" xmlns="" val="4279738638"/>
              </p:ext>
            </p:extLst>
          </p:nvPr>
        </p:nvGraphicFramePr>
        <p:xfrm>
          <a:off x="5600056" y="1513356"/>
          <a:ext cx="3459277" cy="229664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aphicFrame>
        <p:nvGraphicFramePr>
          <p:cNvPr id="18" name="图示 17"/>
          <p:cNvGraphicFramePr/>
          <p:nvPr>
            <p:extLst>
              <p:ext uri="{D42A27DB-BD31-4B8C-83A1-F6EECF244321}">
                <p14:modId xmlns:p14="http://schemas.microsoft.com/office/powerpoint/2010/main" xmlns="" val="1559300833"/>
              </p:ext>
            </p:extLst>
          </p:nvPr>
        </p:nvGraphicFramePr>
        <p:xfrm>
          <a:off x="2929467" y="1479490"/>
          <a:ext cx="3459277" cy="229664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grpSp>
        <p:nvGrpSpPr>
          <p:cNvPr id="2" name="组合 18"/>
          <p:cNvGrpSpPr/>
          <p:nvPr/>
        </p:nvGrpSpPr>
        <p:grpSpPr>
          <a:xfrm>
            <a:off x="3398927" y="2200832"/>
            <a:ext cx="688548" cy="845642"/>
            <a:chOff x="484095" y="2073012"/>
            <a:chExt cx="774566" cy="894306"/>
          </a:xfrm>
        </p:grpSpPr>
        <p:sp>
          <p:nvSpPr>
            <p:cNvPr id="20" name="浙江"/>
            <p:cNvSpPr/>
            <p:nvPr/>
          </p:nvSpPr>
          <p:spPr bwMode="auto">
            <a:xfrm>
              <a:off x="484095" y="2073012"/>
              <a:ext cx="774566" cy="894306"/>
            </a:xfrm>
            <a:custGeom>
              <a:avLst/>
              <a:gdLst>
                <a:gd name="T0" fmla="*/ 2147483646 w 1493"/>
                <a:gd name="T1" fmla="*/ 2147483646 h 1731"/>
                <a:gd name="T2" fmla="*/ 2147483646 w 1493"/>
                <a:gd name="T3" fmla="*/ 2147483646 h 1731"/>
                <a:gd name="T4" fmla="*/ 2147483646 w 1493"/>
                <a:gd name="T5" fmla="*/ 2147483646 h 1731"/>
                <a:gd name="T6" fmla="*/ 2147483646 w 1493"/>
                <a:gd name="T7" fmla="*/ 2147483646 h 1731"/>
                <a:gd name="T8" fmla="*/ 2147483646 w 1493"/>
                <a:gd name="T9" fmla="*/ 2147483646 h 1731"/>
                <a:gd name="T10" fmla="*/ 2147483646 w 1493"/>
                <a:gd name="T11" fmla="*/ 2147483646 h 1731"/>
                <a:gd name="T12" fmla="*/ 2147483646 w 1493"/>
                <a:gd name="T13" fmla="*/ 2147483646 h 1731"/>
                <a:gd name="T14" fmla="*/ 2147483646 w 1493"/>
                <a:gd name="T15" fmla="*/ 2147483646 h 1731"/>
                <a:gd name="T16" fmla="*/ 2147483646 w 1493"/>
                <a:gd name="T17" fmla="*/ 2147483646 h 1731"/>
                <a:gd name="T18" fmla="*/ 1717345308 w 1493"/>
                <a:gd name="T19" fmla="*/ 2147483646 h 1731"/>
                <a:gd name="T20" fmla="*/ 1462047339 w 1493"/>
                <a:gd name="T21" fmla="*/ 2147483646 h 1731"/>
                <a:gd name="T22" fmla="*/ 1098481343 w 1493"/>
                <a:gd name="T23" fmla="*/ 2147483646 h 1731"/>
                <a:gd name="T24" fmla="*/ 611119177 w 1493"/>
                <a:gd name="T25" fmla="*/ 2147483646 h 1731"/>
                <a:gd name="T26" fmla="*/ 77367785 w 1493"/>
                <a:gd name="T27" fmla="*/ 2147483646 h 1731"/>
                <a:gd name="T28" fmla="*/ 549240770 w 1493"/>
                <a:gd name="T29" fmla="*/ 2147483646 h 1731"/>
                <a:gd name="T30" fmla="*/ 1291861746 w 1493"/>
                <a:gd name="T31" fmla="*/ 2147483646 h 1731"/>
                <a:gd name="T32" fmla="*/ 1895236333 w 1493"/>
                <a:gd name="T33" fmla="*/ 2147483646 h 1731"/>
                <a:gd name="T34" fmla="*/ 2147483646 w 1493"/>
                <a:gd name="T35" fmla="*/ 2147483646 h 1731"/>
                <a:gd name="T36" fmla="*/ 2147483646 w 1493"/>
                <a:gd name="T37" fmla="*/ 2147483646 h 1731"/>
                <a:gd name="T38" fmla="*/ 2147483646 w 1493"/>
                <a:gd name="T39" fmla="*/ 2147483646 h 1731"/>
                <a:gd name="T40" fmla="*/ 2147483646 w 1493"/>
                <a:gd name="T41" fmla="*/ 2147483646 h 1731"/>
                <a:gd name="T42" fmla="*/ 2147483646 w 1493"/>
                <a:gd name="T43" fmla="*/ 1811210874 h 1731"/>
                <a:gd name="T44" fmla="*/ 2147483646 w 1493"/>
                <a:gd name="T45" fmla="*/ 1422528079 h 1731"/>
                <a:gd name="T46" fmla="*/ 2147483646 w 1493"/>
                <a:gd name="T47" fmla="*/ 77736480 h 1731"/>
                <a:gd name="T48" fmla="*/ 2147483646 w 1493"/>
                <a:gd name="T49" fmla="*/ 466419276 h 1731"/>
                <a:gd name="T50" fmla="*/ 2147483646 w 1493"/>
                <a:gd name="T51" fmla="*/ 994996555 h 1731"/>
                <a:gd name="T52" fmla="*/ 2147483646 w 1493"/>
                <a:gd name="T53" fmla="*/ 567465032 h 1731"/>
                <a:gd name="T54" fmla="*/ 2147483646 w 1493"/>
                <a:gd name="T55" fmla="*/ 489728552 h 1731"/>
                <a:gd name="T56" fmla="*/ 2147483646 w 1493"/>
                <a:gd name="T57" fmla="*/ 1212666741 h 1731"/>
                <a:gd name="T58" fmla="*/ 2147483646 w 1493"/>
                <a:gd name="T59" fmla="*/ 1912256630 h 1731"/>
                <a:gd name="T60" fmla="*/ 2147483646 w 1493"/>
                <a:gd name="T61" fmla="*/ 2147483646 h 1731"/>
                <a:gd name="T62" fmla="*/ 2147483646 w 1493"/>
                <a:gd name="T63" fmla="*/ 2147483646 h 1731"/>
                <a:gd name="T64" fmla="*/ 2147483646 w 1493"/>
                <a:gd name="T65" fmla="*/ 2147483646 h 1731"/>
                <a:gd name="T66" fmla="*/ 2147483646 w 1493"/>
                <a:gd name="T67" fmla="*/ 2147483646 h 1731"/>
                <a:gd name="T68" fmla="*/ 2147483646 w 1493"/>
                <a:gd name="T69" fmla="*/ 2147483646 h 1731"/>
                <a:gd name="T70" fmla="*/ 2147483646 w 1493"/>
                <a:gd name="T71" fmla="*/ 2147483646 h 1731"/>
                <a:gd name="T72" fmla="*/ 2147483646 w 1493"/>
                <a:gd name="T73" fmla="*/ 2147483646 h 1731"/>
                <a:gd name="T74" fmla="*/ 2147483646 w 1493"/>
                <a:gd name="T75" fmla="*/ 2147483646 h 1731"/>
                <a:gd name="T76" fmla="*/ 2147483646 w 1493"/>
                <a:gd name="T77" fmla="*/ 2147483646 h 1731"/>
                <a:gd name="T78" fmla="*/ 2147483646 w 1493"/>
                <a:gd name="T79" fmla="*/ 2147483646 h 1731"/>
                <a:gd name="T80" fmla="*/ 2147483646 w 1493"/>
                <a:gd name="T81" fmla="*/ 2147483646 h 1731"/>
                <a:gd name="T82" fmla="*/ 2147483646 w 1493"/>
                <a:gd name="T83" fmla="*/ 2147483646 h 1731"/>
                <a:gd name="T84" fmla="*/ 2147483646 w 1493"/>
                <a:gd name="T85" fmla="*/ 2147483646 h 1731"/>
                <a:gd name="T86" fmla="*/ 2147483646 w 1493"/>
                <a:gd name="T87" fmla="*/ 2147483646 h 1731"/>
                <a:gd name="T88" fmla="*/ 2147483646 w 1493"/>
                <a:gd name="T89" fmla="*/ 2147483646 h 1731"/>
                <a:gd name="T90" fmla="*/ 2147483646 w 1493"/>
                <a:gd name="T91" fmla="*/ 2147483646 h 1731"/>
                <a:gd name="T92" fmla="*/ 2147483646 w 1493"/>
                <a:gd name="T93" fmla="*/ 2147483646 h 1731"/>
                <a:gd name="T94" fmla="*/ 2147483646 w 1493"/>
                <a:gd name="T95" fmla="*/ 2147483646 h 1731"/>
                <a:gd name="T96" fmla="*/ 2147483646 w 1493"/>
                <a:gd name="T97" fmla="*/ 2147483646 h 1731"/>
                <a:gd name="T98" fmla="*/ 2147483646 w 1493"/>
                <a:gd name="T99" fmla="*/ 2147483646 h 1731"/>
                <a:gd name="T100" fmla="*/ 2147483646 w 1493"/>
                <a:gd name="T101" fmla="*/ 2147483646 h 1731"/>
                <a:gd name="T102" fmla="*/ 2147483646 w 1493"/>
                <a:gd name="T103" fmla="*/ 2147483646 h 1731"/>
                <a:gd name="T104" fmla="*/ 2147483646 w 1493"/>
                <a:gd name="T105" fmla="*/ 2147483646 h 1731"/>
                <a:gd name="T106" fmla="*/ 2147483646 w 1493"/>
                <a:gd name="T107" fmla="*/ 2147483646 h 1731"/>
                <a:gd name="T108" fmla="*/ 2147483646 w 1493"/>
                <a:gd name="T109" fmla="*/ 2147483646 h 1731"/>
                <a:gd name="T110" fmla="*/ 2147483646 w 1493"/>
                <a:gd name="T111" fmla="*/ 2147483646 h 1731"/>
                <a:gd name="T112" fmla="*/ 2147483646 w 1493"/>
                <a:gd name="T113" fmla="*/ 2147483646 h 1731"/>
                <a:gd name="T114" fmla="*/ 2147483646 w 1493"/>
                <a:gd name="T115" fmla="*/ 2147483646 h 1731"/>
                <a:gd name="T116" fmla="*/ 2147483646 w 1493"/>
                <a:gd name="T117" fmla="*/ 2147483646 h 1731"/>
                <a:gd name="T118" fmla="*/ 2147483646 w 1493"/>
                <a:gd name="T119" fmla="*/ 2147483646 h 1731"/>
                <a:gd name="T120" fmla="*/ 2147483646 w 1493"/>
                <a:gd name="T121" fmla="*/ 2147483646 h 1731"/>
                <a:gd name="T122" fmla="*/ 2147483646 w 1493"/>
                <a:gd name="T123" fmla="*/ 2147483646 h 173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493"/>
                <a:gd name="T187" fmla="*/ 0 h 1731"/>
                <a:gd name="T188" fmla="*/ 1493 w 1493"/>
                <a:gd name="T189" fmla="*/ 1731 h 173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493" h="1731">
                  <a:moveTo>
                    <a:pt x="984" y="1731"/>
                  </a:moveTo>
                  <a:lnTo>
                    <a:pt x="980" y="1725"/>
                  </a:lnTo>
                  <a:lnTo>
                    <a:pt x="975" y="1721"/>
                  </a:lnTo>
                  <a:lnTo>
                    <a:pt x="971" y="1715"/>
                  </a:lnTo>
                  <a:lnTo>
                    <a:pt x="968" y="1710"/>
                  </a:lnTo>
                  <a:lnTo>
                    <a:pt x="963" y="1697"/>
                  </a:lnTo>
                  <a:lnTo>
                    <a:pt x="958" y="1681"/>
                  </a:lnTo>
                  <a:lnTo>
                    <a:pt x="954" y="1667"/>
                  </a:lnTo>
                  <a:lnTo>
                    <a:pt x="950" y="1656"/>
                  </a:lnTo>
                  <a:lnTo>
                    <a:pt x="946" y="1649"/>
                  </a:lnTo>
                  <a:lnTo>
                    <a:pt x="944" y="1642"/>
                  </a:lnTo>
                  <a:lnTo>
                    <a:pt x="942" y="1640"/>
                  </a:lnTo>
                  <a:lnTo>
                    <a:pt x="939" y="1637"/>
                  </a:lnTo>
                  <a:lnTo>
                    <a:pt x="936" y="1635"/>
                  </a:lnTo>
                  <a:lnTo>
                    <a:pt x="932" y="1634"/>
                  </a:lnTo>
                  <a:lnTo>
                    <a:pt x="924" y="1634"/>
                  </a:lnTo>
                  <a:lnTo>
                    <a:pt x="914" y="1631"/>
                  </a:lnTo>
                  <a:lnTo>
                    <a:pt x="905" y="1630"/>
                  </a:lnTo>
                  <a:lnTo>
                    <a:pt x="894" y="1626"/>
                  </a:lnTo>
                  <a:lnTo>
                    <a:pt x="888" y="1624"/>
                  </a:lnTo>
                  <a:lnTo>
                    <a:pt x="882" y="1623"/>
                  </a:lnTo>
                  <a:lnTo>
                    <a:pt x="876" y="1623"/>
                  </a:lnTo>
                  <a:lnTo>
                    <a:pt x="870" y="1624"/>
                  </a:lnTo>
                  <a:lnTo>
                    <a:pt x="866" y="1627"/>
                  </a:lnTo>
                  <a:lnTo>
                    <a:pt x="860" y="1630"/>
                  </a:lnTo>
                  <a:lnTo>
                    <a:pt x="856" y="1634"/>
                  </a:lnTo>
                  <a:lnTo>
                    <a:pt x="852" y="1639"/>
                  </a:lnTo>
                  <a:lnTo>
                    <a:pt x="845" y="1647"/>
                  </a:lnTo>
                  <a:lnTo>
                    <a:pt x="839" y="1653"/>
                  </a:lnTo>
                  <a:lnTo>
                    <a:pt x="836" y="1655"/>
                  </a:lnTo>
                  <a:lnTo>
                    <a:pt x="833" y="1656"/>
                  </a:lnTo>
                  <a:lnTo>
                    <a:pt x="831" y="1656"/>
                  </a:lnTo>
                  <a:lnTo>
                    <a:pt x="829" y="1655"/>
                  </a:lnTo>
                  <a:lnTo>
                    <a:pt x="825" y="1652"/>
                  </a:lnTo>
                  <a:lnTo>
                    <a:pt x="819" y="1648"/>
                  </a:lnTo>
                  <a:lnTo>
                    <a:pt x="817" y="1647"/>
                  </a:lnTo>
                  <a:lnTo>
                    <a:pt x="813" y="1646"/>
                  </a:lnTo>
                  <a:lnTo>
                    <a:pt x="810" y="1647"/>
                  </a:lnTo>
                  <a:lnTo>
                    <a:pt x="807" y="1649"/>
                  </a:lnTo>
                  <a:lnTo>
                    <a:pt x="801" y="1656"/>
                  </a:lnTo>
                  <a:lnTo>
                    <a:pt x="797" y="1664"/>
                  </a:lnTo>
                  <a:lnTo>
                    <a:pt x="793" y="1671"/>
                  </a:lnTo>
                  <a:lnTo>
                    <a:pt x="791" y="1675"/>
                  </a:lnTo>
                  <a:lnTo>
                    <a:pt x="787" y="1678"/>
                  </a:lnTo>
                  <a:lnTo>
                    <a:pt x="779" y="1679"/>
                  </a:lnTo>
                  <a:lnTo>
                    <a:pt x="769" y="1680"/>
                  </a:lnTo>
                  <a:lnTo>
                    <a:pt x="761" y="1680"/>
                  </a:lnTo>
                  <a:lnTo>
                    <a:pt x="750" y="1683"/>
                  </a:lnTo>
                  <a:lnTo>
                    <a:pt x="742" y="1686"/>
                  </a:lnTo>
                  <a:lnTo>
                    <a:pt x="737" y="1689"/>
                  </a:lnTo>
                  <a:lnTo>
                    <a:pt x="736" y="1689"/>
                  </a:lnTo>
                  <a:lnTo>
                    <a:pt x="736" y="1685"/>
                  </a:lnTo>
                  <a:lnTo>
                    <a:pt x="736" y="1679"/>
                  </a:lnTo>
                  <a:lnTo>
                    <a:pt x="731" y="1673"/>
                  </a:lnTo>
                  <a:lnTo>
                    <a:pt x="725" y="1666"/>
                  </a:lnTo>
                  <a:lnTo>
                    <a:pt x="716" y="1659"/>
                  </a:lnTo>
                  <a:lnTo>
                    <a:pt x="706" y="1653"/>
                  </a:lnTo>
                  <a:lnTo>
                    <a:pt x="705" y="1649"/>
                  </a:lnTo>
                  <a:lnTo>
                    <a:pt x="704" y="1646"/>
                  </a:lnTo>
                  <a:lnTo>
                    <a:pt x="703" y="1642"/>
                  </a:lnTo>
                  <a:lnTo>
                    <a:pt x="703" y="1637"/>
                  </a:lnTo>
                  <a:lnTo>
                    <a:pt x="704" y="1626"/>
                  </a:lnTo>
                  <a:lnTo>
                    <a:pt x="704" y="1615"/>
                  </a:lnTo>
                  <a:lnTo>
                    <a:pt x="704" y="1610"/>
                  </a:lnTo>
                  <a:lnTo>
                    <a:pt x="703" y="1607"/>
                  </a:lnTo>
                  <a:lnTo>
                    <a:pt x="702" y="1603"/>
                  </a:lnTo>
                  <a:lnTo>
                    <a:pt x="699" y="1599"/>
                  </a:lnTo>
                  <a:lnTo>
                    <a:pt x="696" y="1597"/>
                  </a:lnTo>
                  <a:lnTo>
                    <a:pt x="692" y="1596"/>
                  </a:lnTo>
                  <a:lnTo>
                    <a:pt x="687" y="1596"/>
                  </a:lnTo>
                  <a:lnTo>
                    <a:pt x="682" y="1595"/>
                  </a:lnTo>
                  <a:lnTo>
                    <a:pt x="681" y="1589"/>
                  </a:lnTo>
                  <a:lnTo>
                    <a:pt x="681" y="1577"/>
                  </a:lnTo>
                  <a:lnTo>
                    <a:pt x="675" y="1571"/>
                  </a:lnTo>
                  <a:lnTo>
                    <a:pt x="671" y="1567"/>
                  </a:lnTo>
                  <a:lnTo>
                    <a:pt x="669" y="1557"/>
                  </a:lnTo>
                  <a:lnTo>
                    <a:pt x="667" y="1541"/>
                  </a:lnTo>
                  <a:lnTo>
                    <a:pt x="666" y="1539"/>
                  </a:lnTo>
                  <a:lnTo>
                    <a:pt x="663" y="1536"/>
                  </a:lnTo>
                  <a:lnTo>
                    <a:pt x="662" y="1535"/>
                  </a:lnTo>
                  <a:lnTo>
                    <a:pt x="660" y="1534"/>
                  </a:lnTo>
                  <a:lnTo>
                    <a:pt x="654" y="1534"/>
                  </a:lnTo>
                  <a:lnTo>
                    <a:pt x="649" y="1534"/>
                  </a:lnTo>
                  <a:lnTo>
                    <a:pt x="646" y="1535"/>
                  </a:lnTo>
                  <a:lnTo>
                    <a:pt x="642" y="1538"/>
                  </a:lnTo>
                  <a:lnTo>
                    <a:pt x="637" y="1540"/>
                  </a:lnTo>
                  <a:lnTo>
                    <a:pt x="634" y="1542"/>
                  </a:lnTo>
                  <a:lnTo>
                    <a:pt x="629" y="1548"/>
                  </a:lnTo>
                  <a:lnTo>
                    <a:pt x="624" y="1555"/>
                  </a:lnTo>
                  <a:lnTo>
                    <a:pt x="622" y="1563"/>
                  </a:lnTo>
                  <a:lnTo>
                    <a:pt x="619" y="1571"/>
                  </a:lnTo>
                  <a:lnTo>
                    <a:pt x="616" y="1586"/>
                  </a:lnTo>
                  <a:lnTo>
                    <a:pt x="612" y="1598"/>
                  </a:lnTo>
                  <a:lnTo>
                    <a:pt x="611" y="1603"/>
                  </a:lnTo>
                  <a:lnTo>
                    <a:pt x="609" y="1607"/>
                  </a:lnTo>
                  <a:lnTo>
                    <a:pt x="606" y="1608"/>
                  </a:lnTo>
                  <a:lnTo>
                    <a:pt x="604" y="1609"/>
                  </a:lnTo>
                  <a:lnTo>
                    <a:pt x="602" y="1609"/>
                  </a:lnTo>
                  <a:lnTo>
                    <a:pt x="599" y="1608"/>
                  </a:lnTo>
                  <a:lnTo>
                    <a:pt x="596" y="1607"/>
                  </a:lnTo>
                  <a:lnTo>
                    <a:pt x="593" y="1604"/>
                  </a:lnTo>
                  <a:lnTo>
                    <a:pt x="590" y="1603"/>
                  </a:lnTo>
                  <a:lnTo>
                    <a:pt x="586" y="1604"/>
                  </a:lnTo>
                  <a:lnTo>
                    <a:pt x="581" y="1607"/>
                  </a:lnTo>
                  <a:lnTo>
                    <a:pt x="577" y="1610"/>
                  </a:lnTo>
                  <a:lnTo>
                    <a:pt x="567" y="1621"/>
                  </a:lnTo>
                  <a:lnTo>
                    <a:pt x="560" y="1631"/>
                  </a:lnTo>
                  <a:lnTo>
                    <a:pt x="554" y="1642"/>
                  </a:lnTo>
                  <a:lnTo>
                    <a:pt x="547" y="1652"/>
                  </a:lnTo>
                  <a:lnTo>
                    <a:pt x="542" y="1655"/>
                  </a:lnTo>
                  <a:lnTo>
                    <a:pt x="537" y="1659"/>
                  </a:lnTo>
                  <a:lnTo>
                    <a:pt x="533" y="1661"/>
                  </a:lnTo>
                  <a:lnTo>
                    <a:pt x="527" y="1664"/>
                  </a:lnTo>
                  <a:lnTo>
                    <a:pt x="515" y="1665"/>
                  </a:lnTo>
                  <a:lnTo>
                    <a:pt x="504" y="1666"/>
                  </a:lnTo>
                  <a:lnTo>
                    <a:pt x="499" y="1665"/>
                  </a:lnTo>
                  <a:lnTo>
                    <a:pt x="496" y="1664"/>
                  </a:lnTo>
                  <a:lnTo>
                    <a:pt x="493" y="1661"/>
                  </a:lnTo>
                  <a:lnTo>
                    <a:pt x="491" y="1659"/>
                  </a:lnTo>
                  <a:lnTo>
                    <a:pt x="491" y="1653"/>
                  </a:lnTo>
                  <a:lnTo>
                    <a:pt x="490" y="1649"/>
                  </a:lnTo>
                  <a:lnTo>
                    <a:pt x="488" y="1646"/>
                  </a:lnTo>
                  <a:lnTo>
                    <a:pt x="484" y="1642"/>
                  </a:lnTo>
                  <a:lnTo>
                    <a:pt x="480" y="1640"/>
                  </a:lnTo>
                  <a:lnTo>
                    <a:pt x="476" y="1639"/>
                  </a:lnTo>
                  <a:lnTo>
                    <a:pt x="469" y="1637"/>
                  </a:lnTo>
                  <a:lnTo>
                    <a:pt x="460" y="1637"/>
                  </a:lnTo>
                  <a:lnTo>
                    <a:pt x="444" y="1637"/>
                  </a:lnTo>
                  <a:lnTo>
                    <a:pt x="429" y="1640"/>
                  </a:lnTo>
                  <a:lnTo>
                    <a:pt x="416" y="1642"/>
                  </a:lnTo>
                  <a:lnTo>
                    <a:pt x="406" y="1645"/>
                  </a:lnTo>
                  <a:lnTo>
                    <a:pt x="401" y="1645"/>
                  </a:lnTo>
                  <a:lnTo>
                    <a:pt x="397" y="1645"/>
                  </a:lnTo>
                  <a:lnTo>
                    <a:pt x="392" y="1643"/>
                  </a:lnTo>
                  <a:lnTo>
                    <a:pt x="389" y="1640"/>
                  </a:lnTo>
                  <a:lnTo>
                    <a:pt x="385" y="1636"/>
                  </a:lnTo>
                  <a:lnTo>
                    <a:pt x="383" y="1633"/>
                  </a:lnTo>
                  <a:lnTo>
                    <a:pt x="382" y="1629"/>
                  </a:lnTo>
                  <a:lnTo>
                    <a:pt x="381" y="1626"/>
                  </a:lnTo>
                  <a:lnTo>
                    <a:pt x="382" y="1623"/>
                  </a:lnTo>
                  <a:lnTo>
                    <a:pt x="382" y="1620"/>
                  </a:lnTo>
                  <a:lnTo>
                    <a:pt x="384" y="1617"/>
                  </a:lnTo>
                  <a:lnTo>
                    <a:pt x="386" y="1615"/>
                  </a:lnTo>
                  <a:lnTo>
                    <a:pt x="391" y="1611"/>
                  </a:lnTo>
                  <a:lnTo>
                    <a:pt x="395" y="1608"/>
                  </a:lnTo>
                  <a:lnTo>
                    <a:pt x="395" y="1607"/>
                  </a:lnTo>
                  <a:lnTo>
                    <a:pt x="395" y="1604"/>
                  </a:lnTo>
                  <a:lnTo>
                    <a:pt x="395" y="1602"/>
                  </a:lnTo>
                  <a:lnTo>
                    <a:pt x="394" y="1598"/>
                  </a:lnTo>
                  <a:lnTo>
                    <a:pt x="390" y="1590"/>
                  </a:lnTo>
                  <a:lnTo>
                    <a:pt x="385" y="1579"/>
                  </a:lnTo>
                  <a:lnTo>
                    <a:pt x="381" y="1567"/>
                  </a:lnTo>
                  <a:lnTo>
                    <a:pt x="376" y="1553"/>
                  </a:lnTo>
                  <a:lnTo>
                    <a:pt x="371" y="1538"/>
                  </a:lnTo>
                  <a:lnTo>
                    <a:pt x="366" y="1521"/>
                  </a:lnTo>
                  <a:lnTo>
                    <a:pt x="362" y="1504"/>
                  </a:lnTo>
                  <a:lnTo>
                    <a:pt x="356" y="1490"/>
                  </a:lnTo>
                  <a:lnTo>
                    <a:pt x="348" y="1476"/>
                  </a:lnTo>
                  <a:lnTo>
                    <a:pt x="340" y="1465"/>
                  </a:lnTo>
                  <a:lnTo>
                    <a:pt x="332" y="1456"/>
                  </a:lnTo>
                  <a:lnTo>
                    <a:pt x="323" y="1447"/>
                  </a:lnTo>
                  <a:lnTo>
                    <a:pt x="319" y="1444"/>
                  </a:lnTo>
                  <a:lnTo>
                    <a:pt x="315" y="1439"/>
                  </a:lnTo>
                  <a:lnTo>
                    <a:pt x="312" y="1433"/>
                  </a:lnTo>
                  <a:lnTo>
                    <a:pt x="309" y="1428"/>
                  </a:lnTo>
                  <a:lnTo>
                    <a:pt x="307" y="1415"/>
                  </a:lnTo>
                  <a:lnTo>
                    <a:pt x="306" y="1404"/>
                  </a:lnTo>
                  <a:lnTo>
                    <a:pt x="306" y="1400"/>
                  </a:lnTo>
                  <a:lnTo>
                    <a:pt x="308" y="1395"/>
                  </a:lnTo>
                  <a:lnTo>
                    <a:pt x="310" y="1390"/>
                  </a:lnTo>
                  <a:lnTo>
                    <a:pt x="314" y="1387"/>
                  </a:lnTo>
                  <a:lnTo>
                    <a:pt x="322" y="1381"/>
                  </a:lnTo>
                  <a:lnTo>
                    <a:pt x="328" y="1374"/>
                  </a:lnTo>
                  <a:lnTo>
                    <a:pt x="331" y="1370"/>
                  </a:lnTo>
                  <a:lnTo>
                    <a:pt x="332" y="1365"/>
                  </a:lnTo>
                  <a:lnTo>
                    <a:pt x="331" y="1362"/>
                  </a:lnTo>
                  <a:lnTo>
                    <a:pt x="331" y="1358"/>
                  </a:lnTo>
                  <a:lnTo>
                    <a:pt x="327" y="1350"/>
                  </a:lnTo>
                  <a:lnTo>
                    <a:pt x="323" y="1344"/>
                  </a:lnTo>
                  <a:lnTo>
                    <a:pt x="321" y="1337"/>
                  </a:lnTo>
                  <a:lnTo>
                    <a:pt x="321" y="1328"/>
                  </a:lnTo>
                  <a:lnTo>
                    <a:pt x="321" y="1325"/>
                  </a:lnTo>
                  <a:lnTo>
                    <a:pt x="320" y="1320"/>
                  </a:lnTo>
                  <a:lnTo>
                    <a:pt x="319" y="1315"/>
                  </a:lnTo>
                  <a:lnTo>
                    <a:pt x="315" y="1309"/>
                  </a:lnTo>
                  <a:lnTo>
                    <a:pt x="312" y="1305"/>
                  </a:lnTo>
                  <a:lnTo>
                    <a:pt x="307" y="1301"/>
                  </a:lnTo>
                  <a:lnTo>
                    <a:pt x="303" y="1299"/>
                  </a:lnTo>
                  <a:lnTo>
                    <a:pt x="299" y="1296"/>
                  </a:lnTo>
                  <a:lnTo>
                    <a:pt x="294" y="1296"/>
                  </a:lnTo>
                  <a:lnTo>
                    <a:pt x="289" y="1297"/>
                  </a:lnTo>
                  <a:lnTo>
                    <a:pt x="284" y="1300"/>
                  </a:lnTo>
                  <a:lnTo>
                    <a:pt x="281" y="1305"/>
                  </a:lnTo>
                  <a:lnTo>
                    <a:pt x="272" y="1312"/>
                  </a:lnTo>
                  <a:lnTo>
                    <a:pt x="265" y="1317"/>
                  </a:lnTo>
                  <a:lnTo>
                    <a:pt x="263" y="1318"/>
                  </a:lnTo>
                  <a:lnTo>
                    <a:pt x="260" y="1318"/>
                  </a:lnTo>
                  <a:lnTo>
                    <a:pt x="258" y="1318"/>
                  </a:lnTo>
                  <a:lnTo>
                    <a:pt x="256" y="1317"/>
                  </a:lnTo>
                  <a:lnTo>
                    <a:pt x="253" y="1313"/>
                  </a:lnTo>
                  <a:lnTo>
                    <a:pt x="250" y="1309"/>
                  </a:lnTo>
                  <a:lnTo>
                    <a:pt x="247" y="1308"/>
                  </a:lnTo>
                  <a:lnTo>
                    <a:pt x="244" y="1307"/>
                  </a:lnTo>
                  <a:lnTo>
                    <a:pt x="240" y="1307"/>
                  </a:lnTo>
                  <a:lnTo>
                    <a:pt x="236" y="1308"/>
                  </a:lnTo>
                  <a:lnTo>
                    <a:pt x="231" y="1309"/>
                  </a:lnTo>
                  <a:lnTo>
                    <a:pt x="228" y="1312"/>
                  </a:lnTo>
                  <a:lnTo>
                    <a:pt x="226" y="1314"/>
                  </a:lnTo>
                  <a:lnTo>
                    <a:pt x="225" y="1318"/>
                  </a:lnTo>
                  <a:lnTo>
                    <a:pt x="222" y="1320"/>
                  </a:lnTo>
                  <a:lnTo>
                    <a:pt x="220" y="1322"/>
                  </a:lnTo>
                  <a:lnTo>
                    <a:pt x="215" y="1325"/>
                  </a:lnTo>
                  <a:lnTo>
                    <a:pt x="209" y="1326"/>
                  </a:lnTo>
                  <a:lnTo>
                    <a:pt x="202" y="1326"/>
                  </a:lnTo>
                  <a:lnTo>
                    <a:pt x="195" y="1325"/>
                  </a:lnTo>
                  <a:lnTo>
                    <a:pt x="190" y="1322"/>
                  </a:lnTo>
                  <a:lnTo>
                    <a:pt x="187" y="1320"/>
                  </a:lnTo>
                  <a:lnTo>
                    <a:pt x="183" y="1317"/>
                  </a:lnTo>
                  <a:lnTo>
                    <a:pt x="181" y="1314"/>
                  </a:lnTo>
                  <a:lnTo>
                    <a:pt x="182" y="1311"/>
                  </a:lnTo>
                  <a:lnTo>
                    <a:pt x="188" y="1305"/>
                  </a:lnTo>
                  <a:lnTo>
                    <a:pt x="190" y="1301"/>
                  </a:lnTo>
                  <a:lnTo>
                    <a:pt x="194" y="1297"/>
                  </a:lnTo>
                  <a:lnTo>
                    <a:pt x="195" y="1293"/>
                  </a:lnTo>
                  <a:lnTo>
                    <a:pt x="196" y="1288"/>
                  </a:lnTo>
                  <a:lnTo>
                    <a:pt x="197" y="1283"/>
                  </a:lnTo>
                  <a:lnTo>
                    <a:pt x="196" y="1277"/>
                  </a:lnTo>
                  <a:lnTo>
                    <a:pt x="196" y="1274"/>
                  </a:lnTo>
                  <a:lnTo>
                    <a:pt x="194" y="1269"/>
                  </a:lnTo>
                  <a:lnTo>
                    <a:pt x="192" y="1259"/>
                  </a:lnTo>
                  <a:lnTo>
                    <a:pt x="189" y="1250"/>
                  </a:lnTo>
                  <a:lnTo>
                    <a:pt x="188" y="1238"/>
                  </a:lnTo>
                  <a:lnTo>
                    <a:pt x="184" y="1225"/>
                  </a:lnTo>
                  <a:lnTo>
                    <a:pt x="183" y="1218"/>
                  </a:lnTo>
                  <a:lnTo>
                    <a:pt x="183" y="1212"/>
                  </a:lnTo>
                  <a:lnTo>
                    <a:pt x="182" y="1205"/>
                  </a:lnTo>
                  <a:lnTo>
                    <a:pt x="183" y="1199"/>
                  </a:lnTo>
                  <a:lnTo>
                    <a:pt x="187" y="1188"/>
                  </a:lnTo>
                  <a:lnTo>
                    <a:pt x="188" y="1177"/>
                  </a:lnTo>
                  <a:lnTo>
                    <a:pt x="188" y="1172"/>
                  </a:lnTo>
                  <a:lnTo>
                    <a:pt x="187" y="1167"/>
                  </a:lnTo>
                  <a:lnTo>
                    <a:pt x="184" y="1161"/>
                  </a:lnTo>
                  <a:lnTo>
                    <a:pt x="181" y="1155"/>
                  </a:lnTo>
                  <a:lnTo>
                    <a:pt x="171" y="1147"/>
                  </a:lnTo>
                  <a:lnTo>
                    <a:pt x="165" y="1139"/>
                  </a:lnTo>
                  <a:lnTo>
                    <a:pt x="163" y="1137"/>
                  </a:lnTo>
                  <a:lnTo>
                    <a:pt x="161" y="1132"/>
                  </a:lnTo>
                  <a:lnTo>
                    <a:pt x="158" y="1128"/>
                  </a:lnTo>
                  <a:lnTo>
                    <a:pt x="157" y="1122"/>
                  </a:lnTo>
                  <a:lnTo>
                    <a:pt x="152" y="1107"/>
                  </a:lnTo>
                  <a:lnTo>
                    <a:pt x="146" y="1093"/>
                  </a:lnTo>
                  <a:lnTo>
                    <a:pt x="142" y="1087"/>
                  </a:lnTo>
                  <a:lnTo>
                    <a:pt x="138" y="1081"/>
                  </a:lnTo>
                  <a:lnTo>
                    <a:pt x="133" y="1076"/>
                  </a:lnTo>
                  <a:lnTo>
                    <a:pt x="129" y="1073"/>
                  </a:lnTo>
                  <a:lnTo>
                    <a:pt x="119" y="1066"/>
                  </a:lnTo>
                  <a:lnTo>
                    <a:pt x="112" y="1057"/>
                  </a:lnTo>
                  <a:lnTo>
                    <a:pt x="107" y="1049"/>
                  </a:lnTo>
                  <a:lnTo>
                    <a:pt x="102" y="1042"/>
                  </a:lnTo>
                  <a:lnTo>
                    <a:pt x="100" y="1040"/>
                  </a:lnTo>
                  <a:lnTo>
                    <a:pt x="98" y="1037"/>
                  </a:lnTo>
                  <a:lnTo>
                    <a:pt x="95" y="1037"/>
                  </a:lnTo>
                  <a:lnTo>
                    <a:pt x="93" y="1036"/>
                  </a:lnTo>
                  <a:lnTo>
                    <a:pt x="89" y="1037"/>
                  </a:lnTo>
                  <a:lnTo>
                    <a:pt x="85" y="1040"/>
                  </a:lnTo>
                  <a:lnTo>
                    <a:pt x="82" y="1040"/>
                  </a:lnTo>
                  <a:lnTo>
                    <a:pt x="81" y="1040"/>
                  </a:lnTo>
                  <a:lnTo>
                    <a:pt x="80" y="1038"/>
                  </a:lnTo>
                  <a:lnTo>
                    <a:pt x="80" y="1036"/>
                  </a:lnTo>
                  <a:lnTo>
                    <a:pt x="80" y="1031"/>
                  </a:lnTo>
                  <a:lnTo>
                    <a:pt x="80" y="1025"/>
                  </a:lnTo>
                  <a:lnTo>
                    <a:pt x="80" y="1022"/>
                  </a:lnTo>
                  <a:lnTo>
                    <a:pt x="79" y="1019"/>
                  </a:lnTo>
                  <a:lnTo>
                    <a:pt x="76" y="1017"/>
                  </a:lnTo>
                  <a:lnTo>
                    <a:pt x="74" y="1016"/>
                  </a:lnTo>
                  <a:lnTo>
                    <a:pt x="68" y="1013"/>
                  </a:lnTo>
                  <a:lnTo>
                    <a:pt x="60" y="1011"/>
                  </a:lnTo>
                  <a:lnTo>
                    <a:pt x="54" y="1011"/>
                  </a:lnTo>
                  <a:lnTo>
                    <a:pt x="49" y="1010"/>
                  </a:lnTo>
                  <a:lnTo>
                    <a:pt x="43" y="1007"/>
                  </a:lnTo>
                  <a:lnTo>
                    <a:pt x="37" y="1005"/>
                  </a:lnTo>
                  <a:lnTo>
                    <a:pt x="31" y="1000"/>
                  </a:lnTo>
                  <a:lnTo>
                    <a:pt x="25" y="996"/>
                  </a:lnTo>
                  <a:lnTo>
                    <a:pt x="19" y="988"/>
                  </a:lnTo>
                  <a:lnTo>
                    <a:pt x="13" y="980"/>
                  </a:lnTo>
                  <a:lnTo>
                    <a:pt x="8" y="971"/>
                  </a:lnTo>
                  <a:lnTo>
                    <a:pt x="5" y="961"/>
                  </a:lnTo>
                  <a:lnTo>
                    <a:pt x="1" y="952"/>
                  </a:lnTo>
                  <a:lnTo>
                    <a:pt x="0" y="942"/>
                  </a:lnTo>
                  <a:lnTo>
                    <a:pt x="0" y="934"/>
                  </a:lnTo>
                  <a:lnTo>
                    <a:pt x="1" y="927"/>
                  </a:lnTo>
                  <a:lnTo>
                    <a:pt x="3" y="921"/>
                  </a:lnTo>
                  <a:lnTo>
                    <a:pt x="5" y="917"/>
                  </a:lnTo>
                  <a:lnTo>
                    <a:pt x="10" y="914"/>
                  </a:lnTo>
                  <a:lnTo>
                    <a:pt x="12" y="910"/>
                  </a:lnTo>
                  <a:lnTo>
                    <a:pt x="12" y="906"/>
                  </a:lnTo>
                  <a:lnTo>
                    <a:pt x="11" y="902"/>
                  </a:lnTo>
                  <a:lnTo>
                    <a:pt x="11" y="898"/>
                  </a:lnTo>
                  <a:lnTo>
                    <a:pt x="11" y="896"/>
                  </a:lnTo>
                  <a:lnTo>
                    <a:pt x="12" y="892"/>
                  </a:lnTo>
                  <a:lnTo>
                    <a:pt x="13" y="890"/>
                  </a:lnTo>
                  <a:lnTo>
                    <a:pt x="16" y="887"/>
                  </a:lnTo>
                  <a:lnTo>
                    <a:pt x="19" y="885"/>
                  </a:lnTo>
                  <a:lnTo>
                    <a:pt x="23" y="884"/>
                  </a:lnTo>
                  <a:lnTo>
                    <a:pt x="27" y="883"/>
                  </a:lnTo>
                  <a:lnTo>
                    <a:pt x="38" y="881"/>
                  </a:lnTo>
                  <a:lnTo>
                    <a:pt x="47" y="879"/>
                  </a:lnTo>
                  <a:lnTo>
                    <a:pt x="50" y="876"/>
                  </a:lnTo>
                  <a:lnTo>
                    <a:pt x="54" y="872"/>
                  </a:lnTo>
                  <a:lnTo>
                    <a:pt x="56" y="867"/>
                  </a:lnTo>
                  <a:lnTo>
                    <a:pt x="58" y="860"/>
                  </a:lnTo>
                  <a:lnTo>
                    <a:pt x="63" y="842"/>
                  </a:lnTo>
                  <a:lnTo>
                    <a:pt x="67" y="832"/>
                  </a:lnTo>
                  <a:lnTo>
                    <a:pt x="69" y="828"/>
                  </a:lnTo>
                  <a:lnTo>
                    <a:pt x="71" y="824"/>
                  </a:lnTo>
                  <a:lnTo>
                    <a:pt x="75" y="822"/>
                  </a:lnTo>
                  <a:lnTo>
                    <a:pt x="80" y="818"/>
                  </a:lnTo>
                  <a:lnTo>
                    <a:pt x="88" y="811"/>
                  </a:lnTo>
                  <a:lnTo>
                    <a:pt x="96" y="802"/>
                  </a:lnTo>
                  <a:lnTo>
                    <a:pt x="104" y="790"/>
                  </a:lnTo>
                  <a:lnTo>
                    <a:pt x="107" y="782"/>
                  </a:lnTo>
                  <a:lnTo>
                    <a:pt x="108" y="778"/>
                  </a:lnTo>
                  <a:lnTo>
                    <a:pt x="111" y="776"/>
                  </a:lnTo>
                  <a:lnTo>
                    <a:pt x="113" y="773"/>
                  </a:lnTo>
                  <a:lnTo>
                    <a:pt x="117" y="771"/>
                  </a:lnTo>
                  <a:lnTo>
                    <a:pt x="120" y="770"/>
                  </a:lnTo>
                  <a:lnTo>
                    <a:pt x="124" y="769"/>
                  </a:lnTo>
                  <a:lnTo>
                    <a:pt x="129" y="767"/>
                  </a:lnTo>
                  <a:lnTo>
                    <a:pt x="134" y="767"/>
                  </a:lnTo>
                  <a:lnTo>
                    <a:pt x="143" y="767"/>
                  </a:lnTo>
                  <a:lnTo>
                    <a:pt x="150" y="765"/>
                  </a:lnTo>
                  <a:lnTo>
                    <a:pt x="153" y="761"/>
                  </a:lnTo>
                  <a:lnTo>
                    <a:pt x="156" y="758"/>
                  </a:lnTo>
                  <a:lnTo>
                    <a:pt x="158" y="754"/>
                  </a:lnTo>
                  <a:lnTo>
                    <a:pt x="162" y="752"/>
                  </a:lnTo>
                  <a:lnTo>
                    <a:pt x="167" y="751"/>
                  </a:lnTo>
                  <a:lnTo>
                    <a:pt x="171" y="751"/>
                  </a:lnTo>
                  <a:lnTo>
                    <a:pt x="176" y="750"/>
                  </a:lnTo>
                  <a:lnTo>
                    <a:pt x="178" y="747"/>
                  </a:lnTo>
                  <a:lnTo>
                    <a:pt x="180" y="745"/>
                  </a:lnTo>
                  <a:lnTo>
                    <a:pt x="181" y="742"/>
                  </a:lnTo>
                  <a:lnTo>
                    <a:pt x="181" y="739"/>
                  </a:lnTo>
                  <a:lnTo>
                    <a:pt x="180" y="735"/>
                  </a:lnTo>
                  <a:lnTo>
                    <a:pt x="180" y="731"/>
                  </a:lnTo>
                  <a:lnTo>
                    <a:pt x="180" y="726"/>
                  </a:lnTo>
                  <a:lnTo>
                    <a:pt x="181" y="721"/>
                  </a:lnTo>
                  <a:lnTo>
                    <a:pt x="183" y="716"/>
                  </a:lnTo>
                  <a:lnTo>
                    <a:pt x="187" y="713"/>
                  </a:lnTo>
                  <a:lnTo>
                    <a:pt x="192" y="709"/>
                  </a:lnTo>
                  <a:lnTo>
                    <a:pt x="197" y="706"/>
                  </a:lnTo>
                  <a:lnTo>
                    <a:pt x="203" y="702"/>
                  </a:lnTo>
                  <a:lnTo>
                    <a:pt x="211" y="698"/>
                  </a:lnTo>
                  <a:lnTo>
                    <a:pt x="219" y="695"/>
                  </a:lnTo>
                  <a:lnTo>
                    <a:pt x="226" y="690"/>
                  </a:lnTo>
                  <a:lnTo>
                    <a:pt x="233" y="684"/>
                  </a:lnTo>
                  <a:lnTo>
                    <a:pt x="240" y="678"/>
                  </a:lnTo>
                  <a:lnTo>
                    <a:pt x="245" y="672"/>
                  </a:lnTo>
                  <a:lnTo>
                    <a:pt x="249" y="666"/>
                  </a:lnTo>
                  <a:lnTo>
                    <a:pt x="249" y="660"/>
                  </a:lnTo>
                  <a:lnTo>
                    <a:pt x="247" y="650"/>
                  </a:lnTo>
                  <a:lnTo>
                    <a:pt x="246" y="638"/>
                  </a:lnTo>
                  <a:lnTo>
                    <a:pt x="247" y="633"/>
                  </a:lnTo>
                  <a:lnTo>
                    <a:pt x="247" y="627"/>
                  </a:lnTo>
                  <a:lnTo>
                    <a:pt x="250" y="622"/>
                  </a:lnTo>
                  <a:lnTo>
                    <a:pt x="252" y="618"/>
                  </a:lnTo>
                  <a:lnTo>
                    <a:pt x="266" y="602"/>
                  </a:lnTo>
                  <a:lnTo>
                    <a:pt x="276" y="589"/>
                  </a:lnTo>
                  <a:lnTo>
                    <a:pt x="277" y="582"/>
                  </a:lnTo>
                  <a:lnTo>
                    <a:pt x="281" y="577"/>
                  </a:lnTo>
                  <a:lnTo>
                    <a:pt x="284" y="572"/>
                  </a:lnTo>
                  <a:lnTo>
                    <a:pt x="288" y="570"/>
                  </a:lnTo>
                  <a:lnTo>
                    <a:pt x="291" y="567"/>
                  </a:lnTo>
                  <a:lnTo>
                    <a:pt x="294" y="562"/>
                  </a:lnTo>
                  <a:lnTo>
                    <a:pt x="295" y="553"/>
                  </a:lnTo>
                  <a:lnTo>
                    <a:pt x="294" y="543"/>
                  </a:lnTo>
                  <a:lnTo>
                    <a:pt x="290" y="532"/>
                  </a:lnTo>
                  <a:lnTo>
                    <a:pt x="283" y="520"/>
                  </a:lnTo>
                  <a:lnTo>
                    <a:pt x="280" y="515"/>
                  </a:lnTo>
                  <a:lnTo>
                    <a:pt x="277" y="509"/>
                  </a:lnTo>
                  <a:lnTo>
                    <a:pt x="275" y="505"/>
                  </a:lnTo>
                  <a:lnTo>
                    <a:pt x="274" y="499"/>
                  </a:lnTo>
                  <a:lnTo>
                    <a:pt x="275" y="488"/>
                  </a:lnTo>
                  <a:lnTo>
                    <a:pt x="276" y="480"/>
                  </a:lnTo>
                  <a:lnTo>
                    <a:pt x="278" y="476"/>
                  </a:lnTo>
                  <a:lnTo>
                    <a:pt x="280" y="474"/>
                  </a:lnTo>
                  <a:lnTo>
                    <a:pt x="282" y="471"/>
                  </a:lnTo>
                  <a:lnTo>
                    <a:pt x="285" y="470"/>
                  </a:lnTo>
                  <a:lnTo>
                    <a:pt x="288" y="470"/>
                  </a:lnTo>
                  <a:lnTo>
                    <a:pt x="290" y="468"/>
                  </a:lnTo>
                  <a:lnTo>
                    <a:pt x="293" y="467"/>
                  </a:lnTo>
                  <a:lnTo>
                    <a:pt x="294" y="463"/>
                  </a:lnTo>
                  <a:lnTo>
                    <a:pt x="295" y="461"/>
                  </a:lnTo>
                  <a:lnTo>
                    <a:pt x="295" y="457"/>
                  </a:lnTo>
                  <a:lnTo>
                    <a:pt x="294" y="454"/>
                  </a:lnTo>
                  <a:lnTo>
                    <a:pt x="291" y="450"/>
                  </a:lnTo>
                  <a:lnTo>
                    <a:pt x="287" y="444"/>
                  </a:lnTo>
                  <a:lnTo>
                    <a:pt x="282" y="437"/>
                  </a:lnTo>
                  <a:lnTo>
                    <a:pt x="280" y="433"/>
                  </a:lnTo>
                  <a:lnTo>
                    <a:pt x="278" y="430"/>
                  </a:lnTo>
                  <a:lnTo>
                    <a:pt x="278" y="424"/>
                  </a:lnTo>
                  <a:lnTo>
                    <a:pt x="278" y="419"/>
                  </a:lnTo>
                  <a:lnTo>
                    <a:pt x="280" y="412"/>
                  </a:lnTo>
                  <a:lnTo>
                    <a:pt x="282" y="406"/>
                  </a:lnTo>
                  <a:lnTo>
                    <a:pt x="284" y="401"/>
                  </a:lnTo>
                  <a:lnTo>
                    <a:pt x="289" y="397"/>
                  </a:lnTo>
                  <a:lnTo>
                    <a:pt x="294" y="393"/>
                  </a:lnTo>
                  <a:lnTo>
                    <a:pt x="300" y="391"/>
                  </a:lnTo>
                  <a:lnTo>
                    <a:pt x="304" y="389"/>
                  </a:lnTo>
                  <a:lnTo>
                    <a:pt x="310" y="392"/>
                  </a:lnTo>
                  <a:lnTo>
                    <a:pt x="321" y="397"/>
                  </a:lnTo>
                  <a:lnTo>
                    <a:pt x="332" y="400"/>
                  </a:lnTo>
                  <a:lnTo>
                    <a:pt x="341" y="401"/>
                  </a:lnTo>
                  <a:lnTo>
                    <a:pt x="351" y="401"/>
                  </a:lnTo>
                  <a:lnTo>
                    <a:pt x="360" y="400"/>
                  </a:lnTo>
                  <a:lnTo>
                    <a:pt x="370" y="400"/>
                  </a:lnTo>
                  <a:lnTo>
                    <a:pt x="378" y="402"/>
                  </a:lnTo>
                  <a:lnTo>
                    <a:pt x="386" y="406"/>
                  </a:lnTo>
                  <a:lnTo>
                    <a:pt x="395" y="410"/>
                  </a:lnTo>
                  <a:lnTo>
                    <a:pt x="401" y="411"/>
                  </a:lnTo>
                  <a:lnTo>
                    <a:pt x="404" y="411"/>
                  </a:lnTo>
                  <a:lnTo>
                    <a:pt x="407" y="410"/>
                  </a:lnTo>
                  <a:lnTo>
                    <a:pt x="409" y="406"/>
                  </a:lnTo>
                  <a:lnTo>
                    <a:pt x="411" y="401"/>
                  </a:lnTo>
                  <a:lnTo>
                    <a:pt x="414" y="393"/>
                  </a:lnTo>
                  <a:lnTo>
                    <a:pt x="417" y="385"/>
                  </a:lnTo>
                  <a:lnTo>
                    <a:pt x="421" y="382"/>
                  </a:lnTo>
                  <a:lnTo>
                    <a:pt x="425" y="380"/>
                  </a:lnTo>
                  <a:lnTo>
                    <a:pt x="430" y="378"/>
                  </a:lnTo>
                  <a:lnTo>
                    <a:pt x="436" y="376"/>
                  </a:lnTo>
                  <a:lnTo>
                    <a:pt x="448" y="373"/>
                  </a:lnTo>
                  <a:lnTo>
                    <a:pt x="455" y="370"/>
                  </a:lnTo>
                  <a:lnTo>
                    <a:pt x="457" y="368"/>
                  </a:lnTo>
                  <a:lnTo>
                    <a:pt x="457" y="366"/>
                  </a:lnTo>
                  <a:lnTo>
                    <a:pt x="457" y="362"/>
                  </a:lnTo>
                  <a:lnTo>
                    <a:pt x="457" y="357"/>
                  </a:lnTo>
                  <a:lnTo>
                    <a:pt x="454" y="344"/>
                  </a:lnTo>
                  <a:lnTo>
                    <a:pt x="451" y="331"/>
                  </a:lnTo>
                  <a:lnTo>
                    <a:pt x="448" y="324"/>
                  </a:lnTo>
                  <a:lnTo>
                    <a:pt x="446" y="319"/>
                  </a:lnTo>
                  <a:lnTo>
                    <a:pt x="442" y="315"/>
                  </a:lnTo>
                  <a:lnTo>
                    <a:pt x="439" y="312"/>
                  </a:lnTo>
                  <a:lnTo>
                    <a:pt x="421" y="306"/>
                  </a:lnTo>
                  <a:lnTo>
                    <a:pt x="406" y="300"/>
                  </a:lnTo>
                  <a:lnTo>
                    <a:pt x="402" y="297"/>
                  </a:lnTo>
                  <a:lnTo>
                    <a:pt x="400" y="291"/>
                  </a:lnTo>
                  <a:lnTo>
                    <a:pt x="397" y="285"/>
                  </a:lnTo>
                  <a:lnTo>
                    <a:pt x="396" y="279"/>
                  </a:lnTo>
                  <a:lnTo>
                    <a:pt x="396" y="272"/>
                  </a:lnTo>
                  <a:lnTo>
                    <a:pt x="397" y="267"/>
                  </a:lnTo>
                  <a:lnTo>
                    <a:pt x="397" y="265"/>
                  </a:lnTo>
                  <a:lnTo>
                    <a:pt x="400" y="263"/>
                  </a:lnTo>
                  <a:lnTo>
                    <a:pt x="401" y="262"/>
                  </a:lnTo>
                  <a:lnTo>
                    <a:pt x="403" y="261"/>
                  </a:lnTo>
                  <a:lnTo>
                    <a:pt x="411" y="260"/>
                  </a:lnTo>
                  <a:lnTo>
                    <a:pt x="421" y="259"/>
                  </a:lnTo>
                  <a:lnTo>
                    <a:pt x="425" y="257"/>
                  </a:lnTo>
                  <a:lnTo>
                    <a:pt x="428" y="255"/>
                  </a:lnTo>
                  <a:lnTo>
                    <a:pt x="432" y="252"/>
                  </a:lnTo>
                  <a:lnTo>
                    <a:pt x="434" y="248"/>
                  </a:lnTo>
                  <a:lnTo>
                    <a:pt x="438" y="240"/>
                  </a:lnTo>
                  <a:lnTo>
                    <a:pt x="441" y="234"/>
                  </a:lnTo>
                  <a:lnTo>
                    <a:pt x="445" y="233"/>
                  </a:lnTo>
                  <a:lnTo>
                    <a:pt x="447" y="233"/>
                  </a:lnTo>
                  <a:lnTo>
                    <a:pt x="451" y="234"/>
                  </a:lnTo>
                  <a:lnTo>
                    <a:pt x="455" y="236"/>
                  </a:lnTo>
                  <a:lnTo>
                    <a:pt x="459" y="240"/>
                  </a:lnTo>
                  <a:lnTo>
                    <a:pt x="463" y="241"/>
                  </a:lnTo>
                  <a:lnTo>
                    <a:pt x="466" y="242"/>
                  </a:lnTo>
                  <a:lnTo>
                    <a:pt x="470" y="242"/>
                  </a:lnTo>
                  <a:lnTo>
                    <a:pt x="472" y="241"/>
                  </a:lnTo>
                  <a:lnTo>
                    <a:pt x="474" y="240"/>
                  </a:lnTo>
                  <a:lnTo>
                    <a:pt x="476" y="237"/>
                  </a:lnTo>
                  <a:lnTo>
                    <a:pt x="478" y="235"/>
                  </a:lnTo>
                  <a:lnTo>
                    <a:pt x="483" y="228"/>
                  </a:lnTo>
                  <a:lnTo>
                    <a:pt x="485" y="219"/>
                  </a:lnTo>
                  <a:lnTo>
                    <a:pt x="485" y="211"/>
                  </a:lnTo>
                  <a:lnTo>
                    <a:pt x="485" y="203"/>
                  </a:lnTo>
                  <a:lnTo>
                    <a:pt x="483" y="196"/>
                  </a:lnTo>
                  <a:lnTo>
                    <a:pt x="482" y="189"/>
                  </a:lnTo>
                  <a:lnTo>
                    <a:pt x="483" y="186"/>
                  </a:lnTo>
                  <a:lnTo>
                    <a:pt x="484" y="184"/>
                  </a:lnTo>
                  <a:lnTo>
                    <a:pt x="486" y="183"/>
                  </a:lnTo>
                  <a:lnTo>
                    <a:pt x="491" y="183"/>
                  </a:lnTo>
                  <a:lnTo>
                    <a:pt x="495" y="181"/>
                  </a:lnTo>
                  <a:lnTo>
                    <a:pt x="498" y="181"/>
                  </a:lnTo>
                  <a:lnTo>
                    <a:pt x="502" y="179"/>
                  </a:lnTo>
                  <a:lnTo>
                    <a:pt x="503" y="177"/>
                  </a:lnTo>
                  <a:lnTo>
                    <a:pt x="507" y="170"/>
                  </a:lnTo>
                  <a:lnTo>
                    <a:pt x="507" y="160"/>
                  </a:lnTo>
                  <a:lnTo>
                    <a:pt x="507" y="147"/>
                  </a:lnTo>
                  <a:lnTo>
                    <a:pt x="507" y="133"/>
                  </a:lnTo>
                  <a:lnTo>
                    <a:pt x="508" y="118"/>
                  </a:lnTo>
                  <a:lnTo>
                    <a:pt x="510" y="108"/>
                  </a:lnTo>
                  <a:lnTo>
                    <a:pt x="515" y="97"/>
                  </a:lnTo>
                  <a:lnTo>
                    <a:pt x="518" y="83"/>
                  </a:lnTo>
                  <a:lnTo>
                    <a:pt x="522" y="68"/>
                  </a:lnTo>
                  <a:lnTo>
                    <a:pt x="523" y="57"/>
                  </a:lnTo>
                  <a:lnTo>
                    <a:pt x="523" y="42"/>
                  </a:lnTo>
                  <a:lnTo>
                    <a:pt x="521" y="30"/>
                  </a:lnTo>
                  <a:lnTo>
                    <a:pt x="521" y="27"/>
                  </a:lnTo>
                  <a:lnTo>
                    <a:pt x="523" y="23"/>
                  </a:lnTo>
                  <a:lnTo>
                    <a:pt x="527" y="19"/>
                  </a:lnTo>
                  <a:lnTo>
                    <a:pt x="533" y="15"/>
                  </a:lnTo>
                  <a:lnTo>
                    <a:pt x="539" y="10"/>
                  </a:lnTo>
                  <a:lnTo>
                    <a:pt x="548" y="5"/>
                  </a:lnTo>
                  <a:lnTo>
                    <a:pt x="553" y="4"/>
                  </a:lnTo>
                  <a:lnTo>
                    <a:pt x="558" y="2"/>
                  </a:lnTo>
                  <a:lnTo>
                    <a:pt x="564" y="2"/>
                  </a:lnTo>
                  <a:lnTo>
                    <a:pt x="571" y="1"/>
                  </a:lnTo>
                  <a:lnTo>
                    <a:pt x="585" y="1"/>
                  </a:lnTo>
                  <a:lnTo>
                    <a:pt x="598" y="1"/>
                  </a:lnTo>
                  <a:lnTo>
                    <a:pt x="610" y="0"/>
                  </a:lnTo>
                  <a:lnTo>
                    <a:pt x="618" y="0"/>
                  </a:lnTo>
                  <a:lnTo>
                    <a:pt x="622" y="1"/>
                  </a:lnTo>
                  <a:lnTo>
                    <a:pt x="624" y="2"/>
                  </a:lnTo>
                  <a:lnTo>
                    <a:pt x="628" y="4"/>
                  </a:lnTo>
                  <a:lnTo>
                    <a:pt x="631" y="8"/>
                  </a:lnTo>
                  <a:lnTo>
                    <a:pt x="635" y="13"/>
                  </a:lnTo>
                  <a:lnTo>
                    <a:pt x="637" y="19"/>
                  </a:lnTo>
                  <a:lnTo>
                    <a:pt x="640" y="25"/>
                  </a:lnTo>
                  <a:lnTo>
                    <a:pt x="642" y="30"/>
                  </a:lnTo>
                  <a:lnTo>
                    <a:pt x="644" y="38"/>
                  </a:lnTo>
                  <a:lnTo>
                    <a:pt x="648" y="45"/>
                  </a:lnTo>
                  <a:lnTo>
                    <a:pt x="653" y="53"/>
                  </a:lnTo>
                  <a:lnTo>
                    <a:pt x="659" y="60"/>
                  </a:lnTo>
                  <a:lnTo>
                    <a:pt x="665" y="67"/>
                  </a:lnTo>
                  <a:lnTo>
                    <a:pt x="672" y="74"/>
                  </a:lnTo>
                  <a:lnTo>
                    <a:pt x="679" y="79"/>
                  </a:lnTo>
                  <a:lnTo>
                    <a:pt x="686" y="83"/>
                  </a:lnTo>
                  <a:lnTo>
                    <a:pt x="703" y="88"/>
                  </a:lnTo>
                  <a:lnTo>
                    <a:pt x="721" y="91"/>
                  </a:lnTo>
                  <a:lnTo>
                    <a:pt x="730" y="92"/>
                  </a:lnTo>
                  <a:lnTo>
                    <a:pt x="740" y="92"/>
                  </a:lnTo>
                  <a:lnTo>
                    <a:pt x="748" y="91"/>
                  </a:lnTo>
                  <a:lnTo>
                    <a:pt x="756" y="90"/>
                  </a:lnTo>
                  <a:lnTo>
                    <a:pt x="769" y="89"/>
                  </a:lnTo>
                  <a:lnTo>
                    <a:pt x="782" y="88"/>
                  </a:lnTo>
                  <a:lnTo>
                    <a:pt x="788" y="88"/>
                  </a:lnTo>
                  <a:lnTo>
                    <a:pt x="794" y="88"/>
                  </a:lnTo>
                  <a:lnTo>
                    <a:pt x="800" y="90"/>
                  </a:lnTo>
                  <a:lnTo>
                    <a:pt x="806" y="91"/>
                  </a:lnTo>
                  <a:lnTo>
                    <a:pt x="811" y="96"/>
                  </a:lnTo>
                  <a:lnTo>
                    <a:pt x="816" y="101"/>
                  </a:lnTo>
                  <a:lnTo>
                    <a:pt x="819" y="107"/>
                  </a:lnTo>
                  <a:lnTo>
                    <a:pt x="823" y="114"/>
                  </a:lnTo>
                  <a:lnTo>
                    <a:pt x="828" y="128"/>
                  </a:lnTo>
                  <a:lnTo>
                    <a:pt x="832" y="141"/>
                  </a:lnTo>
                  <a:lnTo>
                    <a:pt x="835" y="145"/>
                  </a:lnTo>
                  <a:lnTo>
                    <a:pt x="838" y="147"/>
                  </a:lnTo>
                  <a:lnTo>
                    <a:pt x="842" y="148"/>
                  </a:lnTo>
                  <a:lnTo>
                    <a:pt x="847" y="148"/>
                  </a:lnTo>
                  <a:lnTo>
                    <a:pt x="851" y="147"/>
                  </a:lnTo>
                  <a:lnTo>
                    <a:pt x="856" y="145"/>
                  </a:lnTo>
                  <a:lnTo>
                    <a:pt x="860" y="140"/>
                  </a:lnTo>
                  <a:lnTo>
                    <a:pt x="863" y="135"/>
                  </a:lnTo>
                  <a:lnTo>
                    <a:pt x="869" y="126"/>
                  </a:lnTo>
                  <a:lnTo>
                    <a:pt x="875" y="118"/>
                  </a:lnTo>
                  <a:lnTo>
                    <a:pt x="883" y="114"/>
                  </a:lnTo>
                  <a:lnTo>
                    <a:pt x="895" y="108"/>
                  </a:lnTo>
                  <a:lnTo>
                    <a:pt x="901" y="104"/>
                  </a:lnTo>
                  <a:lnTo>
                    <a:pt x="907" y="99"/>
                  </a:lnTo>
                  <a:lnTo>
                    <a:pt x="913" y="96"/>
                  </a:lnTo>
                  <a:lnTo>
                    <a:pt x="917" y="91"/>
                  </a:lnTo>
                  <a:lnTo>
                    <a:pt x="919" y="86"/>
                  </a:lnTo>
                  <a:lnTo>
                    <a:pt x="921" y="82"/>
                  </a:lnTo>
                  <a:lnTo>
                    <a:pt x="923" y="77"/>
                  </a:lnTo>
                  <a:lnTo>
                    <a:pt x="921" y="73"/>
                  </a:lnTo>
                  <a:lnTo>
                    <a:pt x="920" y="70"/>
                  </a:lnTo>
                  <a:lnTo>
                    <a:pt x="920" y="65"/>
                  </a:lnTo>
                  <a:lnTo>
                    <a:pt x="920" y="60"/>
                  </a:lnTo>
                  <a:lnTo>
                    <a:pt x="921" y="57"/>
                  </a:lnTo>
                  <a:lnTo>
                    <a:pt x="924" y="52"/>
                  </a:lnTo>
                  <a:lnTo>
                    <a:pt x="927" y="48"/>
                  </a:lnTo>
                  <a:lnTo>
                    <a:pt x="931" y="44"/>
                  </a:lnTo>
                  <a:lnTo>
                    <a:pt x="936" y="41"/>
                  </a:lnTo>
                  <a:lnTo>
                    <a:pt x="948" y="35"/>
                  </a:lnTo>
                  <a:lnTo>
                    <a:pt x="963" y="30"/>
                  </a:lnTo>
                  <a:lnTo>
                    <a:pt x="977" y="27"/>
                  </a:lnTo>
                  <a:lnTo>
                    <a:pt x="989" y="25"/>
                  </a:lnTo>
                  <a:lnTo>
                    <a:pt x="994" y="23"/>
                  </a:lnTo>
                  <a:lnTo>
                    <a:pt x="999" y="23"/>
                  </a:lnTo>
                  <a:lnTo>
                    <a:pt x="1003" y="25"/>
                  </a:lnTo>
                  <a:lnTo>
                    <a:pt x="1008" y="26"/>
                  </a:lnTo>
                  <a:lnTo>
                    <a:pt x="1012" y="29"/>
                  </a:lnTo>
                  <a:lnTo>
                    <a:pt x="1015" y="33"/>
                  </a:lnTo>
                  <a:lnTo>
                    <a:pt x="1018" y="39"/>
                  </a:lnTo>
                  <a:lnTo>
                    <a:pt x="1019" y="46"/>
                  </a:lnTo>
                  <a:lnTo>
                    <a:pt x="1020" y="63"/>
                  </a:lnTo>
                  <a:lnTo>
                    <a:pt x="1021" y="78"/>
                  </a:lnTo>
                  <a:lnTo>
                    <a:pt x="1021" y="86"/>
                  </a:lnTo>
                  <a:lnTo>
                    <a:pt x="1022" y="92"/>
                  </a:lnTo>
                  <a:lnTo>
                    <a:pt x="1024" y="98"/>
                  </a:lnTo>
                  <a:lnTo>
                    <a:pt x="1025" y="102"/>
                  </a:lnTo>
                  <a:lnTo>
                    <a:pt x="1028" y="105"/>
                  </a:lnTo>
                  <a:lnTo>
                    <a:pt x="1034" y="108"/>
                  </a:lnTo>
                  <a:lnTo>
                    <a:pt x="1040" y="111"/>
                  </a:lnTo>
                  <a:lnTo>
                    <a:pt x="1049" y="112"/>
                  </a:lnTo>
                  <a:lnTo>
                    <a:pt x="1058" y="115"/>
                  </a:lnTo>
                  <a:lnTo>
                    <a:pt x="1068" y="116"/>
                  </a:lnTo>
                  <a:lnTo>
                    <a:pt x="1076" y="116"/>
                  </a:lnTo>
                  <a:lnTo>
                    <a:pt x="1085" y="116"/>
                  </a:lnTo>
                  <a:lnTo>
                    <a:pt x="1094" y="116"/>
                  </a:lnTo>
                  <a:lnTo>
                    <a:pt x="1102" y="117"/>
                  </a:lnTo>
                  <a:lnTo>
                    <a:pt x="1108" y="120"/>
                  </a:lnTo>
                  <a:lnTo>
                    <a:pt x="1114" y="123"/>
                  </a:lnTo>
                  <a:lnTo>
                    <a:pt x="1120" y="136"/>
                  </a:lnTo>
                  <a:lnTo>
                    <a:pt x="1127" y="155"/>
                  </a:lnTo>
                  <a:lnTo>
                    <a:pt x="1127" y="156"/>
                  </a:lnTo>
                  <a:lnTo>
                    <a:pt x="1126" y="156"/>
                  </a:lnTo>
                  <a:lnTo>
                    <a:pt x="1115" y="161"/>
                  </a:lnTo>
                  <a:lnTo>
                    <a:pt x="1104" y="170"/>
                  </a:lnTo>
                  <a:lnTo>
                    <a:pt x="1100" y="174"/>
                  </a:lnTo>
                  <a:lnTo>
                    <a:pt x="1096" y="179"/>
                  </a:lnTo>
                  <a:lnTo>
                    <a:pt x="1094" y="183"/>
                  </a:lnTo>
                  <a:lnTo>
                    <a:pt x="1093" y="186"/>
                  </a:lnTo>
                  <a:lnTo>
                    <a:pt x="1091" y="193"/>
                  </a:lnTo>
                  <a:lnTo>
                    <a:pt x="1089" y="199"/>
                  </a:lnTo>
                  <a:lnTo>
                    <a:pt x="1087" y="202"/>
                  </a:lnTo>
                  <a:lnTo>
                    <a:pt x="1083" y="204"/>
                  </a:lnTo>
                  <a:lnTo>
                    <a:pt x="1080" y="205"/>
                  </a:lnTo>
                  <a:lnTo>
                    <a:pt x="1076" y="205"/>
                  </a:lnTo>
                  <a:lnTo>
                    <a:pt x="1065" y="206"/>
                  </a:lnTo>
                  <a:lnTo>
                    <a:pt x="1055" y="209"/>
                  </a:lnTo>
                  <a:lnTo>
                    <a:pt x="1049" y="211"/>
                  </a:lnTo>
                  <a:lnTo>
                    <a:pt x="1044" y="215"/>
                  </a:lnTo>
                  <a:lnTo>
                    <a:pt x="1038" y="218"/>
                  </a:lnTo>
                  <a:lnTo>
                    <a:pt x="1033" y="224"/>
                  </a:lnTo>
                  <a:lnTo>
                    <a:pt x="1030" y="230"/>
                  </a:lnTo>
                  <a:lnTo>
                    <a:pt x="1027" y="237"/>
                  </a:lnTo>
                  <a:lnTo>
                    <a:pt x="1026" y="246"/>
                  </a:lnTo>
                  <a:lnTo>
                    <a:pt x="1025" y="255"/>
                  </a:lnTo>
                  <a:lnTo>
                    <a:pt x="1025" y="272"/>
                  </a:lnTo>
                  <a:lnTo>
                    <a:pt x="1026" y="284"/>
                  </a:lnTo>
                  <a:lnTo>
                    <a:pt x="1025" y="288"/>
                  </a:lnTo>
                  <a:lnTo>
                    <a:pt x="1022" y="293"/>
                  </a:lnTo>
                  <a:lnTo>
                    <a:pt x="1019" y="298"/>
                  </a:lnTo>
                  <a:lnTo>
                    <a:pt x="1014" y="303"/>
                  </a:lnTo>
                  <a:lnTo>
                    <a:pt x="1002" y="311"/>
                  </a:lnTo>
                  <a:lnTo>
                    <a:pt x="989" y="319"/>
                  </a:lnTo>
                  <a:lnTo>
                    <a:pt x="983" y="323"/>
                  </a:lnTo>
                  <a:lnTo>
                    <a:pt x="977" y="325"/>
                  </a:lnTo>
                  <a:lnTo>
                    <a:pt x="971" y="328"/>
                  </a:lnTo>
                  <a:lnTo>
                    <a:pt x="967" y="329"/>
                  </a:lnTo>
                  <a:lnTo>
                    <a:pt x="962" y="329"/>
                  </a:lnTo>
                  <a:lnTo>
                    <a:pt x="957" y="328"/>
                  </a:lnTo>
                  <a:lnTo>
                    <a:pt x="952" y="325"/>
                  </a:lnTo>
                  <a:lnTo>
                    <a:pt x="948" y="322"/>
                  </a:lnTo>
                  <a:lnTo>
                    <a:pt x="940" y="316"/>
                  </a:lnTo>
                  <a:lnTo>
                    <a:pt x="931" y="312"/>
                  </a:lnTo>
                  <a:lnTo>
                    <a:pt x="919" y="310"/>
                  </a:lnTo>
                  <a:lnTo>
                    <a:pt x="907" y="309"/>
                  </a:lnTo>
                  <a:lnTo>
                    <a:pt x="893" y="310"/>
                  </a:lnTo>
                  <a:lnTo>
                    <a:pt x="879" y="311"/>
                  </a:lnTo>
                  <a:lnTo>
                    <a:pt x="866" y="312"/>
                  </a:lnTo>
                  <a:lnTo>
                    <a:pt x="852" y="317"/>
                  </a:lnTo>
                  <a:lnTo>
                    <a:pt x="847" y="319"/>
                  </a:lnTo>
                  <a:lnTo>
                    <a:pt x="841" y="323"/>
                  </a:lnTo>
                  <a:lnTo>
                    <a:pt x="835" y="326"/>
                  </a:lnTo>
                  <a:lnTo>
                    <a:pt x="830" y="331"/>
                  </a:lnTo>
                  <a:lnTo>
                    <a:pt x="823" y="342"/>
                  </a:lnTo>
                  <a:lnTo>
                    <a:pt x="817" y="353"/>
                  </a:lnTo>
                  <a:lnTo>
                    <a:pt x="813" y="359"/>
                  </a:lnTo>
                  <a:lnTo>
                    <a:pt x="808" y="364"/>
                  </a:lnTo>
                  <a:lnTo>
                    <a:pt x="801" y="370"/>
                  </a:lnTo>
                  <a:lnTo>
                    <a:pt x="792" y="376"/>
                  </a:lnTo>
                  <a:lnTo>
                    <a:pt x="784" y="381"/>
                  </a:lnTo>
                  <a:lnTo>
                    <a:pt x="780" y="385"/>
                  </a:lnTo>
                  <a:lnTo>
                    <a:pt x="780" y="386"/>
                  </a:lnTo>
                  <a:lnTo>
                    <a:pt x="781" y="386"/>
                  </a:lnTo>
                  <a:lnTo>
                    <a:pt x="782" y="387"/>
                  </a:lnTo>
                  <a:lnTo>
                    <a:pt x="793" y="385"/>
                  </a:lnTo>
                  <a:lnTo>
                    <a:pt x="805" y="381"/>
                  </a:lnTo>
                  <a:lnTo>
                    <a:pt x="814" y="375"/>
                  </a:lnTo>
                  <a:lnTo>
                    <a:pt x="826" y="366"/>
                  </a:lnTo>
                  <a:lnTo>
                    <a:pt x="836" y="355"/>
                  </a:lnTo>
                  <a:lnTo>
                    <a:pt x="841" y="348"/>
                  </a:lnTo>
                  <a:lnTo>
                    <a:pt x="845" y="342"/>
                  </a:lnTo>
                  <a:lnTo>
                    <a:pt x="851" y="337"/>
                  </a:lnTo>
                  <a:lnTo>
                    <a:pt x="856" y="335"/>
                  </a:lnTo>
                  <a:lnTo>
                    <a:pt x="860" y="334"/>
                  </a:lnTo>
                  <a:lnTo>
                    <a:pt x="864" y="332"/>
                  </a:lnTo>
                  <a:lnTo>
                    <a:pt x="869" y="334"/>
                  </a:lnTo>
                  <a:lnTo>
                    <a:pt x="879" y="335"/>
                  </a:lnTo>
                  <a:lnTo>
                    <a:pt x="888" y="337"/>
                  </a:lnTo>
                  <a:lnTo>
                    <a:pt x="898" y="339"/>
                  </a:lnTo>
                  <a:lnTo>
                    <a:pt x="904" y="343"/>
                  </a:lnTo>
                  <a:lnTo>
                    <a:pt x="906" y="345"/>
                  </a:lnTo>
                  <a:lnTo>
                    <a:pt x="907" y="349"/>
                  </a:lnTo>
                  <a:lnTo>
                    <a:pt x="908" y="354"/>
                  </a:lnTo>
                  <a:lnTo>
                    <a:pt x="908" y="359"/>
                  </a:lnTo>
                  <a:lnTo>
                    <a:pt x="907" y="370"/>
                  </a:lnTo>
                  <a:lnTo>
                    <a:pt x="906" y="385"/>
                  </a:lnTo>
                  <a:lnTo>
                    <a:pt x="907" y="392"/>
                  </a:lnTo>
                  <a:lnTo>
                    <a:pt x="908" y="398"/>
                  </a:lnTo>
                  <a:lnTo>
                    <a:pt x="912" y="404"/>
                  </a:lnTo>
                  <a:lnTo>
                    <a:pt x="917" y="407"/>
                  </a:lnTo>
                  <a:lnTo>
                    <a:pt x="921" y="412"/>
                  </a:lnTo>
                  <a:lnTo>
                    <a:pt x="927" y="414"/>
                  </a:lnTo>
                  <a:lnTo>
                    <a:pt x="933" y="417"/>
                  </a:lnTo>
                  <a:lnTo>
                    <a:pt x="939" y="419"/>
                  </a:lnTo>
                  <a:lnTo>
                    <a:pt x="952" y="422"/>
                  </a:lnTo>
                  <a:lnTo>
                    <a:pt x="965" y="424"/>
                  </a:lnTo>
                  <a:lnTo>
                    <a:pt x="973" y="424"/>
                  </a:lnTo>
                  <a:lnTo>
                    <a:pt x="978" y="423"/>
                  </a:lnTo>
                  <a:lnTo>
                    <a:pt x="983" y="422"/>
                  </a:lnTo>
                  <a:lnTo>
                    <a:pt x="987" y="419"/>
                  </a:lnTo>
                  <a:lnTo>
                    <a:pt x="995" y="414"/>
                  </a:lnTo>
                  <a:lnTo>
                    <a:pt x="1003" y="412"/>
                  </a:lnTo>
                  <a:lnTo>
                    <a:pt x="1012" y="411"/>
                  </a:lnTo>
                  <a:lnTo>
                    <a:pt x="1021" y="410"/>
                  </a:lnTo>
                  <a:lnTo>
                    <a:pt x="1026" y="407"/>
                  </a:lnTo>
                  <a:lnTo>
                    <a:pt x="1030" y="405"/>
                  </a:lnTo>
                  <a:lnTo>
                    <a:pt x="1033" y="401"/>
                  </a:lnTo>
                  <a:lnTo>
                    <a:pt x="1036" y="397"/>
                  </a:lnTo>
                  <a:lnTo>
                    <a:pt x="1040" y="388"/>
                  </a:lnTo>
                  <a:lnTo>
                    <a:pt x="1043" y="380"/>
                  </a:lnTo>
                  <a:lnTo>
                    <a:pt x="1044" y="376"/>
                  </a:lnTo>
                  <a:lnTo>
                    <a:pt x="1047" y="373"/>
                  </a:lnTo>
                  <a:lnTo>
                    <a:pt x="1052" y="369"/>
                  </a:lnTo>
                  <a:lnTo>
                    <a:pt x="1057" y="364"/>
                  </a:lnTo>
                  <a:lnTo>
                    <a:pt x="1070" y="356"/>
                  </a:lnTo>
                  <a:lnTo>
                    <a:pt x="1083" y="344"/>
                  </a:lnTo>
                  <a:lnTo>
                    <a:pt x="1090" y="338"/>
                  </a:lnTo>
                  <a:lnTo>
                    <a:pt x="1099" y="334"/>
                  </a:lnTo>
                  <a:lnTo>
                    <a:pt x="1107" y="329"/>
                  </a:lnTo>
                  <a:lnTo>
                    <a:pt x="1115" y="325"/>
                  </a:lnTo>
                  <a:lnTo>
                    <a:pt x="1124" y="322"/>
                  </a:lnTo>
                  <a:lnTo>
                    <a:pt x="1132" y="319"/>
                  </a:lnTo>
                  <a:lnTo>
                    <a:pt x="1139" y="318"/>
                  </a:lnTo>
                  <a:lnTo>
                    <a:pt x="1145" y="317"/>
                  </a:lnTo>
                  <a:lnTo>
                    <a:pt x="1159" y="319"/>
                  </a:lnTo>
                  <a:lnTo>
                    <a:pt x="1175" y="324"/>
                  </a:lnTo>
                  <a:lnTo>
                    <a:pt x="1191" y="330"/>
                  </a:lnTo>
                  <a:lnTo>
                    <a:pt x="1208" y="337"/>
                  </a:lnTo>
                  <a:lnTo>
                    <a:pt x="1215" y="341"/>
                  </a:lnTo>
                  <a:lnTo>
                    <a:pt x="1222" y="347"/>
                  </a:lnTo>
                  <a:lnTo>
                    <a:pt x="1228" y="354"/>
                  </a:lnTo>
                  <a:lnTo>
                    <a:pt x="1235" y="361"/>
                  </a:lnTo>
                  <a:lnTo>
                    <a:pt x="1250" y="379"/>
                  </a:lnTo>
                  <a:lnTo>
                    <a:pt x="1264" y="399"/>
                  </a:lnTo>
                  <a:lnTo>
                    <a:pt x="1271" y="407"/>
                  </a:lnTo>
                  <a:lnTo>
                    <a:pt x="1278" y="414"/>
                  </a:lnTo>
                  <a:lnTo>
                    <a:pt x="1286" y="423"/>
                  </a:lnTo>
                  <a:lnTo>
                    <a:pt x="1296" y="430"/>
                  </a:lnTo>
                  <a:lnTo>
                    <a:pt x="1307" y="437"/>
                  </a:lnTo>
                  <a:lnTo>
                    <a:pt x="1317" y="443"/>
                  </a:lnTo>
                  <a:lnTo>
                    <a:pt x="1329" y="449"/>
                  </a:lnTo>
                  <a:lnTo>
                    <a:pt x="1341" y="454"/>
                  </a:lnTo>
                  <a:lnTo>
                    <a:pt x="1358" y="458"/>
                  </a:lnTo>
                  <a:lnTo>
                    <a:pt x="1374" y="462"/>
                  </a:lnTo>
                  <a:lnTo>
                    <a:pt x="1391" y="463"/>
                  </a:lnTo>
                  <a:lnTo>
                    <a:pt x="1405" y="463"/>
                  </a:lnTo>
                  <a:lnTo>
                    <a:pt x="1415" y="465"/>
                  </a:lnTo>
                  <a:lnTo>
                    <a:pt x="1423" y="469"/>
                  </a:lnTo>
                  <a:lnTo>
                    <a:pt x="1430" y="474"/>
                  </a:lnTo>
                  <a:lnTo>
                    <a:pt x="1437" y="476"/>
                  </a:lnTo>
                  <a:lnTo>
                    <a:pt x="1444" y="476"/>
                  </a:lnTo>
                  <a:lnTo>
                    <a:pt x="1456" y="474"/>
                  </a:lnTo>
                  <a:lnTo>
                    <a:pt x="1469" y="470"/>
                  </a:lnTo>
                  <a:lnTo>
                    <a:pt x="1479" y="467"/>
                  </a:lnTo>
                  <a:lnTo>
                    <a:pt x="1483" y="467"/>
                  </a:lnTo>
                  <a:lnTo>
                    <a:pt x="1486" y="465"/>
                  </a:lnTo>
                  <a:lnTo>
                    <a:pt x="1488" y="467"/>
                  </a:lnTo>
                  <a:lnTo>
                    <a:pt x="1491" y="467"/>
                  </a:lnTo>
                  <a:lnTo>
                    <a:pt x="1492" y="468"/>
                  </a:lnTo>
                  <a:lnTo>
                    <a:pt x="1493" y="470"/>
                  </a:lnTo>
                  <a:lnTo>
                    <a:pt x="1493" y="473"/>
                  </a:lnTo>
                  <a:lnTo>
                    <a:pt x="1493" y="475"/>
                  </a:lnTo>
                  <a:lnTo>
                    <a:pt x="1490" y="481"/>
                  </a:lnTo>
                  <a:lnTo>
                    <a:pt x="1485" y="487"/>
                  </a:lnTo>
                  <a:lnTo>
                    <a:pt x="1477" y="492"/>
                  </a:lnTo>
                  <a:lnTo>
                    <a:pt x="1467" y="498"/>
                  </a:lnTo>
                  <a:lnTo>
                    <a:pt x="1455" y="502"/>
                  </a:lnTo>
                  <a:lnTo>
                    <a:pt x="1439" y="509"/>
                  </a:lnTo>
                  <a:lnTo>
                    <a:pt x="1431" y="513"/>
                  </a:lnTo>
                  <a:lnTo>
                    <a:pt x="1423" y="517"/>
                  </a:lnTo>
                  <a:lnTo>
                    <a:pt x="1416" y="521"/>
                  </a:lnTo>
                  <a:lnTo>
                    <a:pt x="1410" y="525"/>
                  </a:lnTo>
                  <a:lnTo>
                    <a:pt x="1405" y="530"/>
                  </a:lnTo>
                  <a:lnTo>
                    <a:pt x="1403" y="534"/>
                  </a:lnTo>
                  <a:lnTo>
                    <a:pt x="1400" y="538"/>
                  </a:lnTo>
                  <a:lnTo>
                    <a:pt x="1399" y="542"/>
                  </a:lnTo>
                  <a:lnTo>
                    <a:pt x="1398" y="547"/>
                  </a:lnTo>
                  <a:lnTo>
                    <a:pt x="1393" y="556"/>
                  </a:lnTo>
                  <a:lnTo>
                    <a:pt x="1390" y="561"/>
                  </a:lnTo>
                  <a:lnTo>
                    <a:pt x="1389" y="565"/>
                  </a:lnTo>
                  <a:lnTo>
                    <a:pt x="1390" y="569"/>
                  </a:lnTo>
                  <a:lnTo>
                    <a:pt x="1391" y="572"/>
                  </a:lnTo>
                  <a:lnTo>
                    <a:pt x="1395" y="576"/>
                  </a:lnTo>
                  <a:lnTo>
                    <a:pt x="1398" y="578"/>
                  </a:lnTo>
                  <a:lnTo>
                    <a:pt x="1403" y="582"/>
                  </a:lnTo>
                  <a:lnTo>
                    <a:pt x="1409" y="583"/>
                  </a:lnTo>
                  <a:lnTo>
                    <a:pt x="1431" y="589"/>
                  </a:lnTo>
                  <a:lnTo>
                    <a:pt x="1444" y="591"/>
                  </a:lnTo>
                  <a:lnTo>
                    <a:pt x="1448" y="593"/>
                  </a:lnTo>
                  <a:lnTo>
                    <a:pt x="1450" y="595"/>
                  </a:lnTo>
                  <a:lnTo>
                    <a:pt x="1450" y="599"/>
                  </a:lnTo>
                  <a:lnTo>
                    <a:pt x="1450" y="602"/>
                  </a:lnTo>
                  <a:lnTo>
                    <a:pt x="1444" y="610"/>
                  </a:lnTo>
                  <a:lnTo>
                    <a:pt x="1437" y="620"/>
                  </a:lnTo>
                  <a:lnTo>
                    <a:pt x="1434" y="624"/>
                  </a:lnTo>
                  <a:lnTo>
                    <a:pt x="1428" y="627"/>
                  </a:lnTo>
                  <a:lnTo>
                    <a:pt x="1423" y="628"/>
                  </a:lnTo>
                  <a:lnTo>
                    <a:pt x="1417" y="628"/>
                  </a:lnTo>
                  <a:lnTo>
                    <a:pt x="1405" y="627"/>
                  </a:lnTo>
                  <a:lnTo>
                    <a:pt x="1396" y="625"/>
                  </a:lnTo>
                  <a:lnTo>
                    <a:pt x="1385" y="622"/>
                  </a:lnTo>
                  <a:lnTo>
                    <a:pt x="1373" y="621"/>
                  </a:lnTo>
                  <a:lnTo>
                    <a:pt x="1360" y="621"/>
                  </a:lnTo>
                  <a:lnTo>
                    <a:pt x="1347" y="621"/>
                  </a:lnTo>
                  <a:lnTo>
                    <a:pt x="1339" y="622"/>
                  </a:lnTo>
                  <a:lnTo>
                    <a:pt x="1330" y="625"/>
                  </a:lnTo>
                  <a:lnTo>
                    <a:pt x="1323" y="627"/>
                  </a:lnTo>
                  <a:lnTo>
                    <a:pt x="1317" y="631"/>
                  </a:lnTo>
                  <a:lnTo>
                    <a:pt x="1315" y="635"/>
                  </a:lnTo>
                  <a:lnTo>
                    <a:pt x="1314" y="641"/>
                  </a:lnTo>
                  <a:lnTo>
                    <a:pt x="1314" y="644"/>
                  </a:lnTo>
                  <a:lnTo>
                    <a:pt x="1314" y="647"/>
                  </a:lnTo>
                  <a:lnTo>
                    <a:pt x="1316" y="650"/>
                  </a:lnTo>
                  <a:lnTo>
                    <a:pt x="1317" y="652"/>
                  </a:lnTo>
                  <a:lnTo>
                    <a:pt x="1320" y="654"/>
                  </a:lnTo>
                  <a:lnTo>
                    <a:pt x="1323" y="656"/>
                  </a:lnTo>
                  <a:lnTo>
                    <a:pt x="1326" y="657"/>
                  </a:lnTo>
                  <a:lnTo>
                    <a:pt x="1329" y="657"/>
                  </a:lnTo>
                  <a:lnTo>
                    <a:pt x="1337" y="656"/>
                  </a:lnTo>
                  <a:lnTo>
                    <a:pt x="1343" y="657"/>
                  </a:lnTo>
                  <a:lnTo>
                    <a:pt x="1351" y="658"/>
                  </a:lnTo>
                  <a:lnTo>
                    <a:pt x="1355" y="660"/>
                  </a:lnTo>
                  <a:lnTo>
                    <a:pt x="1360" y="664"/>
                  </a:lnTo>
                  <a:lnTo>
                    <a:pt x="1364" y="669"/>
                  </a:lnTo>
                  <a:lnTo>
                    <a:pt x="1366" y="671"/>
                  </a:lnTo>
                  <a:lnTo>
                    <a:pt x="1368" y="672"/>
                  </a:lnTo>
                  <a:lnTo>
                    <a:pt x="1371" y="672"/>
                  </a:lnTo>
                  <a:lnTo>
                    <a:pt x="1372" y="672"/>
                  </a:lnTo>
                  <a:lnTo>
                    <a:pt x="1378" y="666"/>
                  </a:lnTo>
                  <a:lnTo>
                    <a:pt x="1383" y="660"/>
                  </a:lnTo>
                  <a:lnTo>
                    <a:pt x="1389" y="656"/>
                  </a:lnTo>
                  <a:lnTo>
                    <a:pt x="1395" y="652"/>
                  </a:lnTo>
                  <a:lnTo>
                    <a:pt x="1402" y="650"/>
                  </a:lnTo>
                  <a:lnTo>
                    <a:pt x="1409" y="649"/>
                  </a:lnTo>
                  <a:lnTo>
                    <a:pt x="1417" y="647"/>
                  </a:lnTo>
                  <a:lnTo>
                    <a:pt x="1427" y="647"/>
                  </a:lnTo>
                  <a:lnTo>
                    <a:pt x="1436" y="649"/>
                  </a:lnTo>
                  <a:lnTo>
                    <a:pt x="1443" y="650"/>
                  </a:lnTo>
                  <a:lnTo>
                    <a:pt x="1447" y="652"/>
                  </a:lnTo>
                  <a:lnTo>
                    <a:pt x="1449" y="653"/>
                  </a:lnTo>
                  <a:lnTo>
                    <a:pt x="1450" y="656"/>
                  </a:lnTo>
                  <a:lnTo>
                    <a:pt x="1450" y="658"/>
                  </a:lnTo>
                  <a:lnTo>
                    <a:pt x="1450" y="664"/>
                  </a:lnTo>
                  <a:lnTo>
                    <a:pt x="1448" y="669"/>
                  </a:lnTo>
                  <a:lnTo>
                    <a:pt x="1443" y="675"/>
                  </a:lnTo>
                  <a:lnTo>
                    <a:pt x="1435" y="683"/>
                  </a:lnTo>
                  <a:lnTo>
                    <a:pt x="1431" y="687"/>
                  </a:lnTo>
                  <a:lnTo>
                    <a:pt x="1430" y="690"/>
                  </a:lnTo>
                  <a:lnTo>
                    <a:pt x="1429" y="694"/>
                  </a:lnTo>
                  <a:lnTo>
                    <a:pt x="1430" y="696"/>
                  </a:lnTo>
                  <a:lnTo>
                    <a:pt x="1435" y="702"/>
                  </a:lnTo>
                  <a:lnTo>
                    <a:pt x="1441" y="707"/>
                  </a:lnTo>
                  <a:lnTo>
                    <a:pt x="1447" y="710"/>
                  </a:lnTo>
                  <a:lnTo>
                    <a:pt x="1452" y="714"/>
                  </a:lnTo>
                  <a:lnTo>
                    <a:pt x="1453" y="715"/>
                  </a:lnTo>
                  <a:lnTo>
                    <a:pt x="1453" y="717"/>
                  </a:lnTo>
                  <a:lnTo>
                    <a:pt x="1452" y="720"/>
                  </a:lnTo>
                  <a:lnTo>
                    <a:pt x="1449" y="721"/>
                  </a:lnTo>
                  <a:lnTo>
                    <a:pt x="1444" y="727"/>
                  </a:lnTo>
                  <a:lnTo>
                    <a:pt x="1441" y="732"/>
                  </a:lnTo>
                  <a:lnTo>
                    <a:pt x="1441" y="736"/>
                  </a:lnTo>
                  <a:lnTo>
                    <a:pt x="1441" y="741"/>
                  </a:lnTo>
                  <a:lnTo>
                    <a:pt x="1442" y="745"/>
                  </a:lnTo>
                  <a:lnTo>
                    <a:pt x="1443" y="748"/>
                  </a:lnTo>
                  <a:lnTo>
                    <a:pt x="1448" y="748"/>
                  </a:lnTo>
                  <a:lnTo>
                    <a:pt x="1454" y="745"/>
                  </a:lnTo>
                  <a:lnTo>
                    <a:pt x="1459" y="742"/>
                  </a:lnTo>
                  <a:lnTo>
                    <a:pt x="1461" y="742"/>
                  </a:lnTo>
                  <a:lnTo>
                    <a:pt x="1463" y="742"/>
                  </a:lnTo>
                  <a:lnTo>
                    <a:pt x="1466" y="744"/>
                  </a:lnTo>
                  <a:lnTo>
                    <a:pt x="1466" y="745"/>
                  </a:lnTo>
                  <a:lnTo>
                    <a:pt x="1467" y="748"/>
                  </a:lnTo>
                  <a:lnTo>
                    <a:pt x="1466" y="753"/>
                  </a:lnTo>
                  <a:lnTo>
                    <a:pt x="1465" y="758"/>
                  </a:lnTo>
                  <a:lnTo>
                    <a:pt x="1463" y="763"/>
                  </a:lnTo>
                  <a:lnTo>
                    <a:pt x="1460" y="769"/>
                  </a:lnTo>
                  <a:lnTo>
                    <a:pt x="1456" y="773"/>
                  </a:lnTo>
                  <a:lnTo>
                    <a:pt x="1452" y="777"/>
                  </a:lnTo>
                  <a:lnTo>
                    <a:pt x="1442" y="784"/>
                  </a:lnTo>
                  <a:lnTo>
                    <a:pt x="1434" y="789"/>
                  </a:lnTo>
                  <a:lnTo>
                    <a:pt x="1425" y="792"/>
                  </a:lnTo>
                  <a:lnTo>
                    <a:pt x="1418" y="792"/>
                  </a:lnTo>
                  <a:lnTo>
                    <a:pt x="1416" y="792"/>
                  </a:lnTo>
                  <a:lnTo>
                    <a:pt x="1414" y="791"/>
                  </a:lnTo>
                  <a:lnTo>
                    <a:pt x="1411" y="789"/>
                  </a:lnTo>
                  <a:lnTo>
                    <a:pt x="1410" y="786"/>
                  </a:lnTo>
                  <a:lnTo>
                    <a:pt x="1408" y="778"/>
                  </a:lnTo>
                  <a:lnTo>
                    <a:pt x="1406" y="765"/>
                  </a:lnTo>
                  <a:lnTo>
                    <a:pt x="1405" y="753"/>
                  </a:lnTo>
                  <a:lnTo>
                    <a:pt x="1405" y="742"/>
                  </a:lnTo>
                  <a:lnTo>
                    <a:pt x="1405" y="733"/>
                  </a:lnTo>
                  <a:lnTo>
                    <a:pt x="1405" y="726"/>
                  </a:lnTo>
                  <a:lnTo>
                    <a:pt x="1404" y="721"/>
                  </a:lnTo>
                  <a:lnTo>
                    <a:pt x="1403" y="717"/>
                  </a:lnTo>
                  <a:lnTo>
                    <a:pt x="1398" y="714"/>
                  </a:lnTo>
                  <a:lnTo>
                    <a:pt x="1391" y="713"/>
                  </a:lnTo>
                  <a:lnTo>
                    <a:pt x="1385" y="712"/>
                  </a:lnTo>
                  <a:lnTo>
                    <a:pt x="1383" y="713"/>
                  </a:lnTo>
                  <a:lnTo>
                    <a:pt x="1381" y="716"/>
                  </a:lnTo>
                  <a:lnTo>
                    <a:pt x="1384" y="723"/>
                  </a:lnTo>
                  <a:lnTo>
                    <a:pt x="1385" y="735"/>
                  </a:lnTo>
                  <a:lnTo>
                    <a:pt x="1385" y="751"/>
                  </a:lnTo>
                  <a:lnTo>
                    <a:pt x="1385" y="766"/>
                  </a:lnTo>
                  <a:lnTo>
                    <a:pt x="1385" y="779"/>
                  </a:lnTo>
                  <a:lnTo>
                    <a:pt x="1385" y="783"/>
                  </a:lnTo>
                  <a:lnTo>
                    <a:pt x="1383" y="785"/>
                  </a:lnTo>
                  <a:lnTo>
                    <a:pt x="1380" y="788"/>
                  </a:lnTo>
                  <a:lnTo>
                    <a:pt x="1377" y="789"/>
                  </a:lnTo>
                  <a:lnTo>
                    <a:pt x="1370" y="790"/>
                  </a:lnTo>
                  <a:lnTo>
                    <a:pt x="1361" y="792"/>
                  </a:lnTo>
                  <a:lnTo>
                    <a:pt x="1353" y="795"/>
                  </a:lnTo>
                  <a:lnTo>
                    <a:pt x="1345" y="795"/>
                  </a:lnTo>
                  <a:lnTo>
                    <a:pt x="1337" y="792"/>
                  </a:lnTo>
                  <a:lnTo>
                    <a:pt x="1333" y="790"/>
                  </a:lnTo>
                  <a:lnTo>
                    <a:pt x="1330" y="785"/>
                  </a:lnTo>
                  <a:lnTo>
                    <a:pt x="1328" y="779"/>
                  </a:lnTo>
                  <a:lnTo>
                    <a:pt x="1327" y="773"/>
                  </a:lnTo>
                  <a:lnTo>
                    <a:pt x="1326" y="765"/>
                  </a:lnTo>
                  <a:lnTo>
                    <a:pt x="1324" y="759"/>
                  </a:lnTo>
                  <a:lnTo>
                    <a:pt x="1322" y="755"/>
                  </a:lnTo>
                  <a:lnTo>
                    <a:pt x="1320" y="754"/>
                  </a:lnTo>
                  <a:lnTo>
                    <a:pt x="1318" y="754"/>
                  </a:lnTo>
                  <a:lnTo>
                    <a:pt x="1317" y="755"/>
                  </a:lnTo>
                  <a:lnTo>
                    <a:pt x="1316" y="758"/>
                  </a:lnTo>
                  <a:lnTo>
                    <a:pt x="1311" y="763"/>
                  </a:lnTo>
                  <a:lnTo>
                    <a:pt x="1304" y="766"/>
                  </a:lnTo>
                  <a:lnTo>
                    <a:pt x="1297" y="779"/>
                  </a:lnTo>
                  <a:lnTo>
                    <a:pt x="1286" y="803"/>
                  </a:lnTo>
                  <a:lnTo>
                    <a:pt x="1276" y="827"/>
                  </a:lnTo>
                  <a:lnTo>
                    <a:pt x="1271" y="838"/>
                  </a:lnTo>
                  <a:lnTo>
                    <a:pt x="1271" y="840"/>
                  </a:lnTo>
                  <a:lnTo>
                    <a:pt x="1273" y="841"/>
                  </a:lnTo>
                  <a:lnTo>
                    <a:pt x="1276" y="842"/>
                  </a:lnTo>
                  <a:lnTo>
                    <a:pt x="1279" y="842"/>
                  </a:lnTo>
                  <a:lnTo>
                    <a:pt x="1289" y="841"/>
                  </a:lnTo>
                  <a:lnTo>
                    <a:pt x="1298" y="839"/>
                  </a:lnTo>
                  <a:lnTo>
                    <a:pt x="1305" y="835"/>
                  </a:lnTo>
                  <a:lnTo>
                    <a:pt x="1313" y="834"/>
                  </a:lnTo>
                  <a:lnTo>
                    <a:pt x="1321" y="833"/>
                  </a:lnTo>
                  <a:lnTo>
                    <a:pt x="1332" y="834"/>
                  </a:lnTo>
                  <a:lnTo>
                    <a:pt x="1334" y="835"/>
                  </a:lnTo>
                  <a:lnTo>
                    <a:pt x="1336" y="836"/>
                  </a:lnTo>
                  <a:lnTo>
                    <a:pt x="1337" y="840"/>
                  </a:lnTo>
                  <a:lnTo>
                    <a:pt x="1339" y="842"/>
                  </a:lnTo>
                  <a:lnTo>
                    <a:pt x="1341" y="849"/>
                  </a:lnTo>
                  <a:lnTo>
                    <a:pt x="1345" y="854"/>
                  </a:lnTo>
                  <a:lnTo>
                    <a:pt x="1348" y="858"/>
                  </a:lnTo>
                  <a:lnTo>
                    <a:pt x="1353" y="860"/>
                  </a:lnTo>
                  <a:lnTo>
                    <a:pt x="1357" y="860"/>
                  </a:lnTo>
                  <a:lnTo>
                    <a:pt x="1360" y="861"/>
                  </a:lnTo>
                  <a:lnTo>
                    <a:pt x="1365" y="862"/>
                  </a:lnTo>
                  <a:lnTo>
                    <a:pt x="1368" y="866"/>
                  </a:lnTo>
                  <a:lnTo>
                    <a:pt x="1372" y="872"/>
                  </a:lnTo>
                  <a:lnTo>
                    <a:pt x="1374" y="880"/>
                  </a:lnTo>
                  <a:lnTo>
                    <a:pt x="1376" y="890"/>
                  </a:lnTo>
                  <a:lnTo>
                    <a:pt x="1376" y="902"/>
                  </a:lnTo>
                  <a:lnTo>
                    <a:pt x="1374" y="906"/>
                  </a:lnTo>
                  <a:lnTo>
                    <a:pt x="1373" y="910"/>
                  </a:lnTo>
                  <a:lnTo>
                    <a:pt x="1372" y="912"/>
                  </a:lnTo>
                  <a:lnTo>
                    <a:pt x="1370" y="914"/>
                  </a:lnTo>
                  <a:lnTo>
                    <a:pt x="1367" y="914"/>
                  </a:lnTo>
                  <a:lnTo>
                    <a:pt x="1364" y="914"/>
                  </a:lnTo>
                  <a:lnTo>
                    <a:pt x="1358" y="911"/>
                  </a:lnTo>
                  <a:lnTo>
                    <a:pt x="1352" y="909"/>
                  </a:lnTo>
                  <a:lnTo>
                    <a:pt x="1346" y="905"/>
                  </a:lnTo>
                  <a:lnTo>
                    <a:pt x="1339" y="903"/>
                  </a:lnTo>
                  <a:lnTo>
                    <a:pt x="1330" y="901"/>
                  </a:lnTo>
                  <a:lnTo>
                    <a:pt x="1322" y="899"/>
                  </a:lnTo>
                  <a:lnTo>
                    <a:pt x="1315" y="899"/>
                  </a:lnTo>
                  <a:lnTo>
                    <a:pt x="1309" y="902"/>
                  </a:lnTo>
                  <a:lnTo>
                    <a:pt x="1308" y="903"/>
                  </a:lnTo>
                  <a:lnTo>
                    <a:pt x="1305" y="905"/>
                  </a:lnTo>
                  <a:lnTo>
                    <a:pt x="1305" y="908"/>
                  </a:lnTo>
                  <a:lnTo>
                    <a:pt x="1305" y="911"/>
                  </a:lnTo>
                  <a:lnTo>
                    <a:pt x="1307" y="914"/>
                  </a:lnTo>
                  <a:lnTo>
                    <a:pt x="1308" y="916"/>
                  </a:lnTo>
                  <a:lnTo>
                    <a:pt x="1310" y="918"/>
                  </a:lnTo>
                  <a:lnTo>
                    <a:pt x="1314" y="921"/>
                  </a:lnTo>
                  <a:lnTo>
                    <a:pt x="1321" y="924"/>
                  </a:lnTo>
                  <a:lnTo>
                    <a:pt x="1330" y="928"/>
                  </a:lnTo>
                  <a:lnTo>
                    <a:pt x="1348" y="934"/>
                  </a:lnTo>
                  <a:lnTo>
                    <a:pt x="1361" y="940"/>
                  </a:lnTo>
                  <a:lnTo>
                    <a:pt x="1365" y="943"/>
                  </a:lnTo>
                  <a:lnTo>
                    <a:pt x="1367" y="947"/>
                  </a:lnTo>
                  <a:lnTo>
                    <a:pt x="1370" y="950"/>
                  </a:lnTo>
                  <a:lnTo>
                    <a:pt x="1371" y="955"/>
                  </a:lnTo>
                  <a:lnTo>
                    <a:pt x="1372" y="960"/>
                  </a:lnTo>
                  <a:lnTo>
                    <a:pt x="1371" y="965"/>
                  </a:lnTo>
                  <a:lnTo>
                    <a:pt x="1370" y="971"/>
                  </a:lnTo>
                  <a:lnTo>
                    <a:pt x="1367" y="977"/>
                  </a:lnTo>
                  <a:lnTo>
                    <a:pt x="1360" y="987"/>
                  </a:lnTo>
                  <a:lnTo>
                    <a:pt x="1354" y="993"/>
                  </a:lnTo>
                  <a:lnTo>
                    <a:pt x="1348" y="998"/>
                  </a:lnTo>
                  <a:lnTo>
                    <a:pt x="1343" y="1002"/>
                  </a:lnTo>
                  <a:lnTo>
                    <a:pt x="1340" y="1004"/>
                  </a:lnTo>
                  <a:lnTo>
                    <a:pt x="1335" y="1006"/>
                  </a:lnTo>
                  <a:lnTo>
                    <a:pt x="1330" y="1007"/>
                  </a:lnTo>
                  <a:lnTo>
                    <a:pt x="1326" y="1009"/>
                  </a:lnTo>
                  <a:lnTo>
                    <a:pt x="1315" y="1011"/>
                  </a:lnTo>
                  <a:lnTo>
                    <a:pt x="1304" y="1012"/>
                  </a:lnTo>
                  <a:lnTo>
                    <a:pt x="1299" y="1015"/>
                  </a:lnTo>
                  <a:lnTo>
                    <a:pt x="1297" y="1017"/>
                  </a:lnTo>
                  <a:lnTo>
                    <a:pt x="1297" y="1021"/>
                  </a:lnTo>
                  <a:lnTo>
                    <a:pt x="1298" y="1025"/>
                  </a:lnTo>
                  <a:lnTo>
                    <a:pt x="1302" y="1035"/>
                  </a:lnTo>
                  <a:lnTo>
                    <a:pt x="1308" y="1043"/>
                  </a:lnTo>
                  <a:lnTo>
                    <a:pt x="1315" y="1053"/>
                  </a:lnTo>
                  <a:lnTo>
                    <a:pt x="1324" y="1063"/>
                  </a:lnTo>
                  <a:lnTo>
                    <a:pt x="1336" y="1073"/>
                  </a:lnTo>
                  <a:lnTo>
                    <a:pt x="1345" y="1079"/>
                  </a:lnTo>
                  <a:lnTo>
                    <a:pt x="1353" y="1081"/>
                  </a:lnTo>
                  <a:lnTo>
                    <a:pt x="1360" y="1085"/>
                  </a:lnTo>
                  <a:lnTo>
                    <a:pt x="1364" y="1087"/>
                  </a:lnTo>
                  <a:lnTo>
                    <a:pt x="1365" y="1088"/>
                  </a:lnTo>
                  <a:lnTo>
                    <a:pt x="1365" y="1089"/>
                  </a:lnTo>
                  <a:lnTo>
                    <a:pt x="1364" y="1092"/>
                  </a:lnTo>
                  <a:lnTo>
                    <a:pt x="1360" y="1097"/>
                  </a:lnTo>
                  <a:lnTo>
                    <a:pt x="1358" y="1104"/>
                  </a:lnTo>
                  <a:lnTo>
                    <a:pt x="1355" y="1113"/>
                  </a:lnTo>
                  <a:lnTo>
                    <a:pt x="1354" y="1124"/>
                  </a:lnTo>
                  <a:lnTo>
                    <a:pt x="1355" y="1130"/>
                  </a:lnTo>
                  <a:lnTo>
                    <a:pt x="1358" y="1136"/>
                  </a:lnTo>
                  <a:lnTo>
                    <a:pt x="1361" y="1141"/>
                  </a:lnTo>
                  <a:lnTo>
                    <a:pt x="1366" y="1147"/>
                  </a:lnTo>
                  <a:lnTo>
                    <a:pt x="1376" y="1155"/>
                  </a:lnTo>
                  <a:lnTo>
                    <a:pt x="1381" y="1161"/>
                  </a:lnTo>
                  <a:lnTo>
                    <a:pt x="1385" y="1167"/>
                  </a:lnTo>
                  <a:lnTo>
                    <a:pt x="1390" y="1174"/>
                  </a:lnTo>
                  <a:lnTo>
                    <a:pt x="1392" y="1182"/>
                  </a:lnTo>
                  <a:lnTo>
                    <a:pt x="1393" y="1191"/>
                  </a:lnTo>
                  <a:lnTo>
                    <a:pt x="1393" y="1194"/>
                  </a:lnTo>
                  <a:lnTo>
                    <a:pt x="1392" y="1198"/>
                  </a:lnTo>
                  <a:lnTo>
                    <a:pt x="1391" y="1200"/>
                  </a:lnTo>
                  <a:lnTo>
                    <a:pt x="1389" y="1202"/>
                  </a:lnTo>
                  <a:lnTo>
                    <a:pt x="1383" y="1205"/>
                  </a:lnTo>
                  <a:lnTo>
                    <a:pt x="1378" y="1205"/>
                  </a:lnTo>
                  <a:lnTo>
                    <a:pt x="1372" y="1204"/>
                  </a:lnTo>
                  <a:lnTo>
                    <a:pt x="1366" y="1199"/>
                  </a:lnTo>
                  <a:lnTo>
                    <a:pt x="1360" y="1194"/>
                  </a:lnTo>
                  <a:lnTo>
                    <a:pt x="1355" y="1189"/>
                  </a:lnTo>
                  <a:lnTo>
                    <a:pt x="1351" y="1185"/>
                  </a:lnTo>
                  <a:lnTo>
                    <a:pt x="1345" y="1181"/>
                  </a:lnTo>
                  <a:lnTo>
                    <a:pt x="1341" y="1180"/>
                  </a:lnTo>
                  <a:lnTo>
                    <a:pt x="1337" y="1179"/>
                  </a:lnTo>
                  <a:lnTo>
                    <a:pt x="1333" y="1177"/>
                  </a:lnTo>
                  <a:lnTo>
                    <a:pt x="1328" y="1177"/>
                  </a:lnTo>
                  <a:lnTo>
                    <a:pt x="1322" y="1179"/>
                  </a:lnTo>
                  <a:lnTo>
                    <a:pt x="1318" y="1180"/>
                  </a:lnTo>
                  <a:lnTo>
                    <a:pt x="1316" y="1181"/>
                  </a:lnTo>
                  <a:lnTo>
                    <a:pt x="1314" y="1183"/>
                  </a:lnTo>
                  <a:lnTo>
                    <a:pt x="1311" y="1191"/>
                  </a:lnTo>
                  <a:lnTo>
                    <a:pt x="1310" y="1200"/>
                  </a:lnTo>
                  <a:lnTo>
                    <a:pt x="1309" y="1206"/>
                  </a:lnTo>
                  <a:lnTo>
                    <a:pt x="1308" y="1211"/>
                  </a:lnTo>
                  <a:lnTo>
                    <a:pt x="1307" y="1215"/>
                  </a:lnTo>
                  <a:lnTo>
                    <a:pt x="1304" y="1219"/>
                  </a:lnTo>
                  <a:lnTo>
                    <a:pt x="1302" y="1223"/>
                  </a:lnTo>
                  <a:lnTo>
                    <a:pt x="1298" y="1225"/>
                  </a:lnTo>
                  <a:lnTo>
                    <a:pt x="1296" y="1227"/>
                  </a:lnTo>
                  <a:lnTo>
                    <a:pt x="1292" y="1229"/>
                  </a:lnTo>
                  <a:lnTo>
                    <a:pt x="1290" y="1230"/>
                  </a:lnTo>
                  <a:lnTo>
                    <a:pt x="1289" y="1232"/>
                  </a:lnTo>
                  <a:lnTo>
                    <a:pt x="1290" y="1236"/>
                  </a:lnTo>
                  <a:lnTo>
                    <a:pt x="1292" y="1239"/>
                  </a:lnTo>
                  <a:lnTo>
                    <a:pt x="1295" y="1243"/>
                  </a:lnTo>
                  <a:lnTo>
                    <a:pt x="1296" y="1248"/>
                  </a:lnTo>
                  <a:lnTo>
                    <a:pt x="1297" y="1252"/>
                  </a:lnTo>
                  <a:lnTo>
                    <a:pt x="1298" y="1258"/>
                  </a:lnTo>
                  <a:lnTo>
                    <a:pt x="1297" y="1262"/>
                  </a:lnTo>
                  <a:lnTo>
                    <a:pt x="1295" y="1265"/>
                  </a:lnTo>
                  <a:lnTo>
                    <a:pt x="1291" y="1268"/>
                  </a:lnTo>
                  <a:lnTo>
                    <a:pt x="1288" y="1269"/>
                  </a:lnTo>
                  <a:lnTo>
                    <a:pt x="1284" y="1269"/>
                  </a:lnTo>
                  <a:lnTo>
                    <a:pt x="1280" y="1268"/>
                  </a:lnTo>
                  <a:lnTo>
                    <a:pt x="1277" y="1265"/>
                  </a:lnTo>
                  <a:lnTo>
                    <a:pt x="1276" y="1262"/>
                  </a:lnTo>
                  <a:lnTo>
                    <a:pt x="1273" y="1259"/>
                  </a:lnTo>
                  <a:lnTo>
                    <a:pt x="1271" y="1256"/>
                  </a:lnTo>
                  <a:lnTo>
                    <a:pt x="1269" y="1255"/>
                  </a:lnTo>
                  <a:lnTo>
                    <a:pt x="1266" y="1252"/>
                  </a:lnTo>
                  <a:lnTo>
                    <a:pt x="1264" y="1252"/>
                  </a:lnTo>
                  <a:lnTo>
                    <a:pt x="1261" y="1252"/>
                  </a:lnTo>
                  <a:lnTo>
                    <a:pt x="1259" y="1254"/>
                  </a:lnTo>
                  <a:lnTo>
                    <a:pt x="1257" y="1255"/>
                  </a:lnTo>
                  <a:lnTo>
                    <a:pt x="1254" y="1257"/>
                  </a:lnTo>
                  <a:lnTo>
                    <a:pt x="1253" y="1259"/>
                  </a:lnTo>
                  <a:lnTo>
                    <a:pt x="1252" y="1263"/>
                  </a:lnTo>
                  <a:lnTo>
                    <a:pt x="1251" y="1267"/>
                  </a:lnTo>
                  <a:lnTo>
                    <a:pt x="1251" y="1270"/>
                  </a:lnTo>
                  <a:lnTo>
                    <a:pt x="1252" y="1273"/>
                  </a:lnTo>
                  <a:lnTo>
                    <a:pt x="1253" y="1275"/>
                  </a:lnTo>
                  <a:lnTo>
                    <a:pt x="1255" y="1277"/>
                  </a:lnTo>
                  <a:lnTo>
                    <a:pt x="1259" y="1280"/>
                  </a:lnTo>
                  <a:lnTo>
                    <a:pt x="1261" y="1283"/>
                  </a:lnTo>
                  <a:lnTo>
                    <a:pt x="1261" y="1287"/>
                  </a:lnTo>
                  <a:lnTo>
                    <a:pt x="1261" y="1293"/>
                  </a:lnTo>
                  <a:lnTo>
                    <a:pt x="1261" y="1295"/>
                  </a:lnTo>
                  <a:lnTo>
                    <a:pt x="1260" y="1297"/>
                  </a:lnTo>
                  <a:lnTo>
                    <a:pt x="1259" y="1299"/>
                  </a:lnTo>
                  <a:lnTo>
                    <a:pt x="1257" y="1301"/>
                  </a:lnTo>
                  <a:lnTo>
                    <a:pt x="1251" y="1303"/>
                  </a:lnTo>
                  <a:lnTo>
                    <a:pt x="1244" y="1305"/>
                  </a:lnTo>
                  <a:lnTo>
                    <a:pt x="1238" y="1305"/>
                  </a:lnTo>
                  <a:lnTo>
                    <a:pt x="1233" y="1307"/>
                  </a:lnTo>
                  <a:lnTo>
                    <a:pt x="1229" y="1309"/>
                  </a:lnTo>
                  <a:lnTo>
                    <a:pt x="1223" y="1313"/>
                  </a:lnTo>
                  <a:lnTo>
                    <a:pt x="1220" y="1315"/>
                  </a:lnTo>
                  <a:lnTo>
                    <a:pt x="1216" y="1317"/>
                  </a:lnTo>
                  <a:lnTo>
                    <a:pt x="1214" y="1317"/>
                  </a:lnTo>
                  <a:lnTo>
                    <a:pt x="1210" y="1315"/>
                  </a:lnTo>
                  <a:lnTo>
                    <a:pt x="1207" y="1313"/>
                  </a:lnTo>
                  <a:lnTo>
                    <a:pt x="1203" y="1308"/>
                  </a:lnTo>
                  <a:lnTo>
                    <a:pt x="1201" y="1300"/>
                  </a:lnTo>
                  <a:lnTo>
                    <a:pt x="1198" y="1289"/>
                  </a:lnTo>
                  <a:lnTo>
                    <a:pt x="1200" y="1284"/>
                  </a:lnTo>
                  <a:lnTo>
                    <a:pt x="1202" y="1280"/>
                  </a:lnTo>
                  <a:lnTo>
                    <a:pt x="1206" y="1275"/>
                  </a:lnTo>
                  <a:lnTo>
                    <a:pt x="1211" y="1273"/>
                  </a:lnTo>
                  <a:lnTo>
                    <a:pt x="1215" y="1271"/>
                  </a:lnTo>
                  <a:lnTo>
                    <a:pt x="1217" y="1270"/>
                  </a:lnTo>
                  <a:lnTo>
                    <a:pt x="1220" y="1268"/>
                  </a:lnTo>
                  <a:lnTo>
                    <a:pt x="1222" y="1264"/>
                  </a:lnTo>
                  <a:lnTo>
                    <a:pt x="1226" y="1258"/>
                  </a:lnTo>
                  <a:lnTo>
                    <a:pt x="1229" y="1250"/>
                  </a:lnTo>
                  <a:lnTo>
                    <a:pt x="1239" y="1240"/>
                  </a:lnTo>
                  <a:lnTo>
                    <a:pt x="1250" y="1232"/>
                  </a:lnTo>
                  <a:lnTo>
                    <a:pt x="1251" y="1225"/>
                  </a:lnTo>
                  <a:lnTo>
                    <a:pt x="1250" y="1218"/>
                  </a:lnTo>
                  <a:lnTo>
                    <a:pt x="1248" y="1212"/>
                  </a:lnTo>
                  <a:lnTo>
                    <a:pt x="1248" y="1206"/>
                  </a:lnTo>
                  <a:lnTo>
                    <a:pt x="1247" y="1198"/>
                  </a:lnTo>
                  <a:lnTo>
                    <a:pt x="1247" y="1189"/>
                  </a:lnTo>
                  <a:lnTo>
                    <a:pt x="1245" y="1183"/>
                  </a:lnTo>
                  <a:lnTo>
                    <a:pt x="1242" y="1179"/>
                  </a:lnTo>
                  <a:lnTo>
                    <a:pt x="1234" y="1175"/>
                  </a:lnTo>
                  <a:lnTo>
                    <a:pt x="1222" y="1170"/>
                  </a:lnTo>
                  <a:lnTo>
                    <a:pt x="1220" y="1170"/>
                  </a:lnTo>
                  <a:lnTo>
                    <a:pt x="1217" y="1172"/>
                  </a:lnTo>
                  <a:lnTo>
                    <a:pt x="1213" y="1175"/>
                  </a:lnTo>
                  <a:lnTo>
                    <a:pt x="1209" y="1177"/>
                  </a:lnTo>
                  <a:lnTo>
                    <a:pt x="1202" y="1185"/>
                  </a:lnTo>
                  <a:lnTo>
                    <a:pt x="1198" y="1191"/>
                  </a:lnTo>
                  <a:lnTo>
                    <a:pt x="1195" y="1194"/>
                  </a:lnTo>
                  <a:lnTo>
                    <a:pt x="1190" y="1196"/>
                  </a:lnTo>
                  <a:lnTo>
                    <a:pt x="1185" y="1198"/>
                  </a:lnTo>
                  <a:lnTo>
                    <a:pt x="1178" y="1198"/>
                  </a:lnTo>
                  <a:lnTo>
                    <a:pt x="1172" y="1199"/>
                  </a:lnTo>
                  <a:lnTo>
                    <a:pt x="1167" y="1200"/>
                  </a:lnTo>
                  <a:lnTo>
                    <a:pt x="1163" y="1202"/>
                  </a:lnTo>
                  <a:lnTo>
                    <a:pt x="1162" y="1205"/>
                  </a:lnTo>
                  <a:lnTo>
                    <a:pt x="1162" y="1208"/>
                  </a:lnTo>
                  <a:lnTo>
                    <a:pt x="1162" y="1212"/>
                  </a:lnTo>
                  <a:lnTo>
                    <a:pt x="1164" y="1213"/>
                  </a:lnTo>
                  <a:lnTo>
                    <a:pt x="1165" y="1215"/>
                  </a:lnTo>
                  <a:lnTo>
                    <a:pt x="1171" y="1218"/>
                  </a:lnTo>
                  <a:lnTo>
                    <a:pt x="1178" y="1219"/>
                  </a:lnTo>
                  <a:lnTo>
                    <a:pt x="1183" y="1221"/>
                  </a:lnTo>
                  <a:lnTo>
                    <a:pt x="1187" y="1224"/>
                  </a:lnTo>
                  <a:lnTo>
                    <a:pt x="1189" y="1226"/>
                  </a:lnTo>
                  <a:lnTo>
                    <a:pt x="1192" y="1230"/>
                  </a:lnTo>
                  <a:lnTo>
                    <a:pt x="1195" y="1233"/>
                  </a:lnTo>
                  <a:lnTo>
                    <a:pt x="1196" y="1238"/>
                  </a:lnTo>
                  <a:lnTo>
                    <a:pt x="1196" y="1242"/>
                  </a:lnTo>
                  <a:lnTo>
                    <a:pt x="1196" y="1246"/>
                  </a:lnTo>
                  <a:lnTo>
                    <a:pt x="1195" y="1250"/>
                  </a:lnTo>
                  <a:lnTo>
                    <a:pt x="1192" y="1255"/>
                  </a:lnTo>
                  <a:lnTo>
                    <a:pt x="1190" y="1258"/>
                  </a:lnTo>
                  <a:lnTo>
                    <a:pt x="1187" y="1263"/>
                  </a:lnTo>
                  <a:lnTo>
                    <a:pt x="1178" y="1270"/>
                  </a:lnTo>
                  <a:lnTo>
                    <a:pt x="1169" y="1275"/>
                  </a:lnTo>
                  <a:lnTo>
                    <a:pt x="1165" y="1277"/>
                  </a:lnTo>
                  <a:lnTo>
                    <a:pt x="1162" y="1281"/>
                  </a:lnTo>
                  <a:lnTo>
                    <a:pt x="1159" y="1284"/>
                  </a:lnTo>
                  <a:lnTo>
                    <a:pt x="1157" y="1289"/>
                  </a:lnTo>
                  <a:lnTo>
                    <a:pt x="1156" y="1297"/>
                  </a:lnTo>
                  <a:lnTo>
                    <a:pt x="1156" y="1305"/>
                  </a:lnTo>
                  <a:lnTo>
                    <a:pt x="1157" y="1313"/>
                  </a:lnTo>
                  <a:lnTo>
                    <a:pt x="1157" y="1322"/>
                  </a:lnTo>
                  <a:lnTo>
                    <a:pt x="1156" y="1332"/>
                  </a:lnTo>
                  <a:lnTo>
                    <a:pt x="1153" y="1341"/>
                  </a:lnTo>
                  <a:lnTo>
                    <a:pt x="1151" y="1345"/>
                  </a:lnTo>
                  <a:lnTo>
                    <a:pt x="1148" y="1349"/>
                  </a:lnTo>
                  <a:lnTo>
                    <a:pt x="1145" y="1350"/>
                  </a:lnTo>
                  <a:lnTo>
                    <a:pt x="1143" y="1351"/>
                  </a:lnTo>
                  <a:lnTo>
                    <a:pt x="1139" y="1351"/>
                  </a:lnTo>
                  <a:lnTo>
                    <a:pt x="1135" y="1350"/>
                  </a:lnTo>
                  <a:lnTo>
                    <a:pt x="1132" y="1349"/>
                  </a:lnTo>
                  <a:lnTo>
                    <a:pt x="1128" y="1346"/>
                  </a:lnTo>
                  <a:lnTo>
                    <a:pt x="1126" y="1344"/>
                  </a:lnTo>
                  <a:lnTo>
                    <a:pt x="1122" y="1343"/>
                  </a:lnTo>
                  <a:lnTo>
                    <a:pt x="1118" y="1341"/>
                  </a:lnTo>
                  <a:lnTo>
                    <a:pt x="1114" y="1343"/>
                  </a:lnTo>
                  <a:lnTo>
                    <a:pt x="1104" y="1344"/>
                  </a:lnTo>
                  <a:lnTo>
                    <a:pt x="1096" y="1346"/>
                  </a:lnTo>
                  <a:lnTo>
                    <a:pt x="1088" y="1346"/>
                  </a:lnTo>
                  <a:lnTo>
                    <a:pt x="1078" y="1345"/>
                  </a:lnTo>
                  <a:lnTo>
                    <a:pt x="1070" y="1343"/>
                  </a:lnTo>
                  <a:lnTo>
                    <a:pt x="1061" y="1339"/>
                  </a:lnTo>
                  <a:lnTo>
                    <a:pt x="1056" y="1338"/>
                  </a:lnTo>
                  <a:lnTo>
                    <a:pt x="1052" y="1337"/>
                  </a:lnTo>
                  <a:lnTo>
                    <a:pt x="1050" y="1337"/>
                  </a:lnTo>
                  <a:lnTo>
                    <a:pt x="1047" y="1339"/>
                  </a:lnTo>
                  <a:lnTo>
                    <a:pt x="1046" y="1340"/>
                  </a:lnTo>
                  <a:lnTo>
                    <a:pt x="1046" y="1343"/>
                  </a:lnTo>
                  <a:lnTo>
                    <a:pt x="1047" y="1345"/>
                  </a:lnTo>
                  <a:lnTo>
                    <a:pt x="1049" y="1349"/>
                  </a:lnTo>
                  <a:lnTo>
                    <a:pt x="1056" y="1355"/>
                  </a:lnTo>
                  <a:lnTo>
                    <a:pt x="1064" y="1362"/>
                  </a:lnTo>
                  <a:lnTo>
                    <a:pt x="1069" y="1365"/>
                  </a:lnTo>
                  <a:lnTo>
                    <a:pt x="1074" y="1368"/>
                  </a:lnTo>
                  <a:lnTo>
                    <a:pt x="1078" y="1369"/>
                  </a:lnTo>
                  <a:lnTo>
                    <a:pt x="1082" y="1370"/>
                  </a:lnTo>
                  <a:lnTo>
                    <a:pt x="1089" y="1371"/>
                  </a:lnTo>
                  <a:lnTo>
                    <a:pt x="1097" y="1374"/>
                  </a:lnTo>
                  <a:lnTo>
                    <a:pt x="1101" y="1375"/>
                  </a:lnTo>
                  <a:lnTo>
                    <a:pt x="1103" y="1378"/>
                  </a:lnTo>
                  <a:lnTo>
                    <a:pt x="1107" y="1381"/>
                  </a:lnTo>
                  <a:lnTo>
                    <a:pt x="1109" y="1384"/>
                  </a:lnTo>
                  <a:lnTo>
                    <a:pt x="1109" y="1388"/>
                  </a:lnTo>
                  <a:lnTo>
                    <a:pt x="1109" y="1391"/>
                  </a:lnTo>
                  <a:lnTo>
                    <a:pt x="1109" y="1396"/>
                  </a:lnTo>
                  <a:lnTo>
                    <a:pt x="1108" y="1400"/>
                  </a:lnTo>
                  <a:lnTo>
                    <a:pt x="1104" y="1409"/>
                  </a:lnTo>
                  <a:lnTo>
                    <a:pt x="1101" y="1418"/>
                  </a:lnTo>
                  <a:lnTo>
                    <a:pt x="1094" y="1434"/>
                  </a:lnTo>
                  <a:lnTo>
                    <a:pt x="1087" y="1448"/>
                  </a:lnTo>
                  <a:lnTo>
                    <a:pt x="1082" y="1456"/>
                  </a:lnTo>
                  <a:lnTo>
                    <a:pt x="1078" y="1462"/>
                  </a:lnTo>
                  <a:lnTo>
                    <a:pt x="1074" y="1466"/>
                  </a:lnTo>
                  <a:lnTo>
                    <a:pt x="1069" y="1470"/>
                  </a:lnTo>
                  <a:lnTo>
                    <a:pt x="1059" y="1475"/>
                  </a:lnTo>
                  <a:lnTo>
                    <a:pt x="1053" y="1478"/>
                  </a:lnTo>
                  <a:lnTo>
                    <a:pt x="1052" y="1481"/>
                  </a:lnTo>
                  <a:lnTo>
                    <a:pt x="1051" y="1486"/>
                  </a:lnTo>
                  <a:lnTo>
                    <a:pt x="1050" y="1497"/>
                  </a:lnTo>
                  <a:lnTo>
                    <a:pt x="1050" y="1511"/>
                  </a:lnTo>
                  <a:lnTo>
                    <a:pt x="1050" y="1516"/>
                  </a:lnTo>
                  <a:lnTo>
                    <a:pt x="1049" y="1521"/>
                  </a:lnTo>
                  <a:lnTo>
                    <a:pt x="1046" y="1525"/>
                  </a:lnTo>
                  <a:lnTo>
                    <a:pt x="1044" y="1527"/>
                  </a:lnTo>
                  <a:lnTo>
                    <a:pt x="1037" y="1530"/>
                  </a:lnTo>
                  <a:lnTo>
                    <a:pt x="1028" y="1532"/>
                  </a:lnTo>
                  <a:lnTo>
                    <a:pt x="1025" y="1533"/>
                  </a:lnTo>
                  <a:lnTo>
                    <a:pt x="1022" y="1535"/>
                  </a:lnTo>
                  <a:lnTo>
                    <a:pt x="1021" y="1536"/>
                  </a:lnTo>
                  <a:lnTo>
                    <a:pt x="1020" y="1539"/>
                  </a:lnTo>
                  <a:lnTo>
                    <a:pt x="1020" y="1545"/>
                  </a:lnTo>
                  <a:lnTo>
                    <a:pt x="1021" y="1551"/>
                  </a:lnTo>
                  <a:lnTo>
                    <a:pt x="1025" y="1555"/>
                  </a:lnTo>
                  <a:lnTo>
                    <a:pt x="1028" y="1561"/>
                  </a:lnTo>
                  <a:lnTo>
                    <a:pt x="1033" y="1565"/>
                  </a:lnTo>
                  <a:lnTo>
                    <a:pt x="1038" y="1567"/>
                  </a:lnTo>
                  <a:lnTo>
                    <a:pt x="1047" y="1570"/>
                  </a:lnTo>
                  <a:lnTo>
                    <a:pt x="1057" y="1574"/>
                  </a:lnTo>
                  <a:lnTo>
                    <a:pt x="1061" y="1578"/>
                  </a:lnTo>
                  <a:lnTo>
                    <a:pt x="1062" y="1580"/>
                  </a:lnTo>
                  <a:lnTo>
                    <a:pt x="1063" y="1583"/>
                  </a:lnTo>
                  <a:lnTo>
                    <a:pt x="1063" y="1586"/>
                  </a:lnTo>
                  <a:lnTo>
                    <a:pt x="1059" y="1591"/>
                  </a:lnTo>
                  <a:lnTo>
                    <a:pt x="1056" y="1597"/>
                  </a:lnTo>
                  <a:lnTo>
                    <a:pt x="1055" y="1604"/>
                  </a:lnTo>
                  <a:lnTo>
                    <a:pt x="1053" y="1612"/>
                  </a:lnTo>
                  <a:lnTo>
                    <a:pt x="1055" y="1621"/>
                  </a:lnTo>
                  <a:lnTo>
                    <a:pt x="1055" y="1628"/>
                  </a:lnTo>
                  <a:lnTo>
                    <a:pt x="1055" y="1630"/>
                  </a:lnTo>
                  <a:lnTo>
                    <a:pt x="1053" y="1633"/>
                  </a:lnTo>
                  <a:lnTo>
                    <a:pt x="1052" y="1634"/>
                  </a:lnTo>
                  <a:lnTo>
                    <a:pt x="1050" y="1635"/>
                  </a:lnTo>
                  <a:lnTo>
                    <a:pt x="1045" y="1634"/>
                  </a:lnTo>
                  <a:lnTo>
                    <a:pt x="1039" y="1631"/>
                  </a:lnTo>
                  <a:lnTo>
                    <a:pt x="1032" y="1628"/>
                  </a:lnTo>
                  <a:lnTo>
                    <a:pt x="1025" y="1624"/>
                  </a:lnTo>
                  <a:lnTo>
                    <a:pt x="1021" y="1623"/>
                  </a:lnTo>
                  <a:lnTo>
                    <a:pt x="1018" y="1623"/>
                  </a:lnTo>
                  <a:lnTo>
                    <a:pt x="1017" y="1626"/>
                  </a:lnTo>
                  <a:lnTo>
                    <a:pt x="1015" y="1629"/>
                  </a:lnTo>
                  <a:lnTo>
                    <a:pt x="1013" y="1637"/>
                  </a:lnTo>
                  <a:lnTo>
                    <a:pt x="1012" y="1643"/>
                  </a:lnTo>
                  <a:lnTo>
                    <a:pt x="1011" y="1647"/>
                  </a:lnTo>
                  <a:lnTo>
                    <a:pt x="1009" y="1652"/>
                  </a:lnTo>
                  <a:lnTo>
                    <a:pt x="1011" y="1653"/>
                  </a:lnTo>
                  <a:lnTo>
                    <a:pt x="1011" y="1655"/>
                  </a:lnTo>
                  <a:lnTo>
                    <a:pt x="1012" y="1656"/>
                  </a:lnTo>
                  <a:lnTo>
                    <a:pt x="1014" y="1656"/>
                  </a:lnTo>
                  <a:lnTo>
                    <a:pt x="1017" y="1658"/>
                  </a:lnTo>
                  <a:lnTo>
                    <a:pt x="1019" y="1659"/>
                  </a:lnTo>
                  <a:lnTo>
                    <a:pt x="1020" y="1661"/>
                  </a:lnTo>
                  <a:lnTo>
                    <a:pt x="1020" y="1664"/>
                  </a:lnTo>
                  <a:lnTo>
                    <a:pt x="1020" y="1667"/>
                  </a:lnTo>
                  <a:lnTo>
                    <a:pt x="1018" y="1671"/>
                  </a:lnTo>
                  <a:lnTo>
                    <a:pt x="1015" y="1674"/>
                  </a:lnTo>
                  <a:lnTo>
                    <a:pt x="1013" y="1678"/>
                  </a:lnTo>
                  <a:lnTo>
                    <a:pt x="1011" y="1683"/>
                  </a:lnTo>
                  <a:lnTo>
                    <a:pt x="1011" y="1689"/>
                  </a:lnTo>
                  <a:lnTo>
                    <a:pt x="1011" y="1696"/>
                  </a:lnTo>
                  <a:lnTo>
                    <a:pt x="1009" y="1704"/>
                  </a:lnTo>
                  <a:lnTo>
                    <a:pt x="1008" y="1712"/>
                  </a:lnTo>
                  <a:lnTo>
                    <a:pt x="1006" y="1717"/>
                  </a:lnTo>
                  <a:lnTo>
                    <a:pt x="1002" y="1722"/>
                  </a:lnTo>
                  <a:lnTo>
                    <a:pt x="998" y="1724"/>
                  </a:lnTo>
                  <a:lnTo>
                    <a:pt x="995" y="1724"/>
                  </a:lnTo>
                  <a:lnTo>
                    <a:pt x="993" y="1724"/>
                  </a:lnTo>
                  <a:lnTo>
                    <a:pt x="992" y="1723"/>
                  </a:lnTo>
                  <a:lnTo>
                    <a:pt x="989" y="1721"/>
                  </a:lnTo>
                  <a:lnTo>
                    <a:pt x="988" y="1715"/>
                  </a:lnTo>
                  <a:lnTo>
                    <a:pt x="988" y="1711"/>
                  </a:lnTo>
                  <a:lnTo>
                    <a:pt x="988" y="1709"/>
                  </a:lnTo>
                  <a:lnTo>
                    <a:pt x="987" y="1709"/>
                  </a:lnTo>
                  <a:lnTo>
                    <a:pt x="986" y="1710"/>
                  </a:lnTo>
                  <a:lnTo>
                    <a:pt x="984" y="1718"/>
                  </a:lnTo>
                  <a:lnTo>
                    <a:pt x="984" y="1731"/>
                  </a:lnTo>
                  <a:close/>
                </a:path>
              </a:pathLst>
            </a:custGeom>
            <a:solidFill>
              <a:srgbClr val="BDD7EE"/>
            </a:solidFill>
            <a:ln w="3175">
              <a:solidFill>
                <a:srgbClr val="808080"/>
              </a:solidFill>
              <a:round/>
            </a:ln>
          </p:spPr>
          <p:txBody>
            <a:bodyPr/>
            <a:lstStyle/>
            <a:p>
              <a:endParaRPr lang="zh-CN" altLang="en-US" sz="1600"/>
            </a:p>
          </p:txBody>
        </p:sp>
        <p:sp>
          <p:nvSpPr>
            <p:cNvPr id="21" name="TextBox 24"/>
            <p:cNvSpPr txBox="1"/>
            <p:nvPr/>
          </p:nvSpPr>
          <p:spPr>
            <a:xfrm>
              <a:off x="544334" y="2320816"/>
              <a:ext cx="606750" cy="3269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浙江</a:t>
              </a:r>
            </a:p>
          </p:txBody>
        </p:sp>
      </p:grpSp>
      <p:sp>
        <p:nvSpPr>
          <p:cNvPr id="22" name="北京"/>
          <p:cNvSpPr/>
          <p:nvPr/>
        </p:nvSpPr>
        <p:spPr bwMode="auto">
          <a:xfrm>
            <a:off x="709902" y="2138687"/>
            <a:ext cx="656449" cy="805701"/>
          </a:xfrm>
          <a:custGeom>
            <a:avLst/>
            <a:gdLst>
              <a:gd name="T0" fmla="*/ 1955697307 w 636"/>
              <a:gd name="T1" fmla="*/ 2147483646 h 711"/>
              <a:gd name="T2" fmla="*/ 2081164546 w 636"/>
              <a:gd name="T3" fmla="*/ 2147483646 h 711"/>
              <a:gd name="T4" fmla="*/ 2147483646 w 636"/>
              <a:gd name="T5" fmla="*/ 2147483646 h 711"/>
              <a:gd name="T6" fmla="*/ 2147483646 w 636"/>
              <a:gd name="T7" fmla="*/ 2147483646 h 711"/>
              <a:gd name="T8" fmla="*/ 2147483646 w 636"/>
              <a:gd name="T9" fmla="*/ 2147483646 h 711"/>
              <a:gd name="T10" fmla="*/ 2147483646 w 636"/>
              <a:gd name="T11" fmla="*/ 2147483646 h 711"/>
              <a:gd name="T12" fmla="*/ 2147483646 w 636"/>
              <a:gd name="T13" fmla="*/ 2147483646 h 711"/>
              <a:gd name="T14" fmla="*/ 2147483646 w 636"/>
              <a:gd name="T15" fmla="*/ 2147483646 h 711"/>
              <a:gd name="T16" fmla="*/ 2147483646 w 636"/>
              <a:gd name="T17" fmla="*/ 2147483646 h 711"/>
              <a:gd name="T18" fmla="*/ 2147483646 w 636"/>
              <a:gd name="T19" fmla="*/ 2147483646 h 711"/>
              <a:gd name="T20" fmla="*/ 2147483646 w 636"/>
              <a:gd name="T21" fmla="*/ 2147483646 h 711"/>
              <a:gd name="T22" fmla="*/ 2147483646 w 636"/>
              <a:gd name="T23" fmla="*/ 2147483646 h 711"/>
              <a:gd name="T24" fmla="*/ 2147483646 w 636"/>
              <a:gd name="T25" fmla="*/ 2147483646 h 711"/>
              <a:gd name="T26" fmla="*/ 2147483646 w 636"/>
              <a:gd name="T27" fmla="*/ 2147483646 h 711"/>
              <a:gd name="T28" fmla="*/ 2147483646 w 636"/>
              <a:gd name="T29" fmla="*/ 2147483646 h 711"/>
              <a:gd name="T30" fmla="*/ 2147483646 w 636"/>
              <a:gd name="T31" fmla="*/ 2147483646 h 711"/>
              <a:gd name="T32" fmla="*/ 2147483646 w 636"/>
              <a:gd name="T33" fmla="*/ 2147483646 h 711"/>
              <a:gd name="T34" fmla="*/ 2147483646 w 636"/>
              <a:gd name="T35" fmla="*/ 2147483646 h 711"/>
              <a:gd name="T36" fmla="*/ 2147483646 w 636"/>
              <a:gd name="T37" fmla="*/ 2147483646 h 711"/>
              <a:gd name="T38" fmla="*/ 2147483646 w 636"/>
              <a:gd name="T39" fmla="*/ 2147483646 h 711"/>
              <a:gd name="T40" fmla="*/ 2147483646 w 636"/>
              <a:gd name="T41" fmla="*/ 2012369658 h 711"/>
              <a:gd name="T42" fmla="*/ 2147483646 w 636"/>
              <a:gd name="T43" fmla="*/ 2044835641 h 711"/>
              <a:gd name="T44" fmla="*/ 2147483646 w 636"/>
              <a:gd name="T45" fmla="*/ 1785188160 h 711"/>
              <a:gd name="T46" fmla="*/ 2147483646 w 636"/>
              <a:gd name="T47" fmla="*/ 1614781690 h 711"/>
              <a:gd name="T48" fmla="*/ 2147483646 w 636"/>
              <a:gd name="T49" fmla="*/ 1574199161 h 711"/>
              <a:gd name="T50" fmla="*/ 2147483646 w 636"/>
              <a:gd name="T51" fmla="*/ 1306435134 h 711"/>
              <a:gd name="T52" fmla="*/ 2147483646 w 636"/>
              <a:gd name="T53" fmla="*/ 1192844285 h 711"/>
              <a:gd name="T54" fmla="*/ 2147483646 w 636"/>
              <a:gd name="T55" fmla="*/ 1152261756 h 711"/>
              <a:gd name="T56" fmla="*/ 2147483646 w 636"/>
              <a:gd name="T57" fmla="*/ 754633598 h 711"/>
              <a:gd name="T58" fmla="*/ 2147483646 w 636"/>
              <a:gd name="T59" fmla="*/ 397628158 h 711"/>
              <a:gd name="T60" fmla="*/ 2147483646 w 636"/>
              <a:gd name="T61" fmla="*/ 24349437 h 711"/>
              <a:gd name="T62" fmla="*/ 2147483646 w 636"/>
              <a:gd name="T63" fmla="*/ 24349437 h 711"/>
              <a:gd name="T64" fmla="*/ 2147483646 w 636"/>
              <a:gd name="T65" fmla="*/ 227221889 h 711"/>
              <a:gd name="T66" fmla="*/ 2147483646 w 636"/>
              <a:gd name="T67" fmla="*/ 275880573 h 711"/>
              <a:gd name="T68" fmla="*/ 2147483646 w 636"/>
              <a:gd name="T69" fmla="*/ 413820859 h 711"/>
              <a:gd name="T70" fmla="*/ 2125438213 w 636"/>
              <a:gd name="T71" fmla="*/ 511219008 h 711"/>
              <a:gd name="T72" fmla="*/ 1963051071 w 636"/>
              <a:gd name="T73" fmla="*/ 584227128 h 711"/>
              <a:gd name="T74" fmla="*/ 2147483646 w 636"/>
              <a:gd name="T75" fmla="*/ 876381184 h 711"/>
              <a:gd name="T76" fmla="*/ 2147483646 w 636"/>
              <a:gd name="T77" fmla="*/ 1046747062 h 711"/>
              <a:gd name="T78" fmla="*/ 1859758437 w 636"/>
              <a:gd name="T79" fmla="*/ 1127912320 h 711"/>
              <a:gd name="T80" fmla="*/ 1719545899 w 636"/>
              <a:gd name="T81" fmla="*/ 1062980153 h 711"/>
              <a:gd name="T82" fmla="*/ 1594078660 w 636"/>
              <a:gd name="T83" fmla="*/ 1403792892 h 711"/>
              <a:gd name="T84" fmla="*/ 1298870515 w 636"/>
              <a:gd name="T85" fmla="*/ 1760838522 h 711"/>
              <a:gd name="T86" fmla="*/ 1062719107 w 636"/>
              <a:gd name="T87" fmla="*/ 1695906557 h 711"/>
              <a:gd name="T88" fmla="*/ 782294031 w 636"/>
              <a:gd name="T89" fmla="*/ 1842003579 h 711"/>
              <a:gd name="T90" fmla="*/ 664180556 w 636"/>
              <a:gd name="T91" fmla="*/ 2147483646 h 711"/>
              <a:gd name="T92" fmla="*/ 1011053904 w 636"/>
              <a:gd name="T93" fmla="*/ 2147483646 h 711"/>
              <a:gd name="T94" fmla="*/ 1070110641 w 636"/>
              <a:gd name="T95" fmla="*/ 2147483646 h 711"/>
              <a:gd name="T96" fmla="*/ 848704532 w 636"/>
              <a:gd name="T97" fmla="*/ 2147483646 h 711"/>
              <a:gd name="T98" fmla="*/ 464949052 w 636"/>
              <a:gd name="T99" fmla="*/ 2147483646 h 711"/>
              <a:gd name="T100" fmla="*/ 0 w 636"/>
              <a:gd name="T101" fmla="*/ 2147483646 h 711"/>
              <a:gd name="T102" fmla="*/ 73802036 w 636"/>
              <a:gd name="T103" fmla="*/ 2147483646 h 711"/>
              <a:gd name="T104" fmla="*/ 287816610 w 636"/>
              <a:gd name="T105" fmla="*/ 2147483646 h 711"/>
              <a:gd name="T106" fmla="*/ 125467239 w 636"/>
              <a:gd name="T107" fmla="*/ 2147483646 h 711"/>
              <a:gd name="T108" fmla="*/ 184486206 w 636"/>
              <a:gd name="T109" fmla="*/ 2147483646 h 711"/>
              <a:gd name="T110" fmla="*/ 273071311 w 636"/>
              <a:gd name="T111" fmla="*/ 2147483646 h 711"/>
              <a:gd name="T112" fmla="*/ 472302816 w 636"/>
              <a:gd name="T113" fmla="*/ 2147483646 h 711"/>
              <a:gd name="T114" fmla="*/ 686317390 w 636"/>
              <a:gd name="T115" fmla="*/ 2147483646 h 711"/>
              <a:gd name="T116" fmla="*/ 870841366 w 636"/>
              <a:gd name="T117" fmla="*/ 2147483646 h 711"/>
              <a:gd name="T118" fmla="*/ 1158657977 w 636"/>
              <a:gd name="T119" fmla="*/ 2147483646 h 711"/>
              <a:gd name="T120" fmla="*/ 1483356720 w 636"/>
              <a:gd name="T121" fmla="*/ 2147483646 h 711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636"/>
              <a:gd name="T184" fmla="*/ 0 h 711"/>
              <a:gd name="T185" fmla="*/ 636 w 636"/>
              <a:gd name="T186" fmla="*/ 711 h 711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636" h="711">
                <a:moveTo>
                  <a:pt x="237" y="646"/>
                </a:moveTo>
                <a:lnTo>
                  <a:pt x="245" y="646"/>
                </a:lnTo>
                <a:lnTo>
                  <a:pt x="252" y="646"/>
                </a:lnTo>
                <a:lnTo>
                  <a:pt x="257" y="646"/>
                </a:lnTo>
                <a:lnTo>
                  <a:pt x="262" y="648"/>
                </a:lnTo>
                <a:lnTo>
                  <a:pt x="265" y="650"/>
                </a:lnTo>
                <a:lnTo>
                  <a:pt x="268" y="655"/>
                </a:lnTo>
                <a:lnTo>
                  <a:pt x="270" y="659"/>
                </a:lnTo>
                <a:lnTo>
                  <a:pt x="272" y="668"/>
                </a:lnTo>
                <a:lnTo>
                  <a:pt x="275" y="678"/>
                </a:lnTo>
                <a:lnTo>
                  <a:pt x="279" y="689"/>
                </a:lnTo>
                <a:lnTo>
                  <a:pt x="282" y="694"/>
                </a:lnTo>
                <a:lnTo>
                  <a:pt x="285" y="699"/>
                </a:lnTo>
                <a:lnTo>
                  <a:pt x="289" y="703"/>
                </a:lnTo>
                <a:lnTo>
                  <a:pt x="291" y="706"/>
                </a:lnTo>
                <a:lnTo>
                  <a:pt x="296" y="708"/>
                </a:lnTo>
                <a:lnTo>
                  <a:pt x="300" y="709"/>
                </a:lnTo>
                <a:lnTo>
                  <a:pt x="304" y="711"/>
                </a:lnTo>
                <a:lnTo>
                  <a:pt x="308" y="711"/>
                </a:lnTo>
                <a:lnTo>
                  <a:pt x="312" y="711"/>
                </a:lnTo>
                <a:lnTo>
                  <a:pt x="315" y="708"/>
                </a:lnTo>
                <a:lnTo>
                  <a:pt x="319" y="707"/>
                </a:lnTo>
                <a:lnTo>
                  <a:pt x="321" y="703"/>
                </a:lnTo>
                <a:lnTo>
                  <a:pt x="325" y="696"/>
                </a:lnTo>
                <a:lnTo>
                  <a:pt x="331" y="689"/>
                </a:lnTo>
                <a:lnTo>
                  <a:pt x="337" y="681"/>
                </a:lnTo>
                <a:lnTo>
                  <a:pt x="344" y="675"/>
                </a:lnTo>
                <a:lnTo>
                  <a:pt x="354" y="664"/>
                </a:lnTo>
                <a:lnTo>
                  <a:pt x="364" y="655"/>
                </a:lnTo>
                <a:lnTo>
                  <a:pt x="372" y="646"/>
                </a:lnTo>
                <a:lnTo>
                  <a:pt x="379" y="639"/>
                </a:lnTo>
                <a:lnTo>
                  <a:pt x="383" y="637"/>
                </a:lnTo>
                <a:lnTo>
                  <a:pt x="386" y="635"/>
                </a:lnTo>
                <a:lnTo>
                  <a:pt x="390" y="633"/>
                </a:lnTo>
                <a:lnTo>
                  <a:pt x="394" y="633"/>
                </a:lnTo>
                <a:lnTo>
                  <a:pt x="401" y="633"/>
                </a:lnTo>
                <a:lnTo>
                  <a:pt x="409" y="636"/>
                </a:lnTo>
                <a:lnTo>
                  <a:pt x="413" y="637"/>
                </a:lnTo>
                <a:lnTo>
                  <a:pt x="416" y="637"/>
                </a:lnTo>
                <a:lnTo>
                  <a:pt x="420" y="636"/>
                </a:lnTo>
                <a:lnTo>
                  <a:pt x="422" y="636"/>
                </a:lnTo>
                <a:lnTo>
                  <a:pt x="428" y="631"/>
                </a:lnTo>
                <a:lnTo>
                  <a:pt x="434" y="625"/>
                </a:lnTo>
                <a:lnTo>
                  <a:pt x="436" y="623"/>
                </a:lnTo>
                <a:lnTo>
                  <a:pt x="439" y="621"/>
                </a:lnTo>
                <a:lnTo>
                  <a:pt x="441" y="621"/>
                </a:lnTo>
                <a:lnTo>
                  <a:pt x="444" y="621"/>
                </a:lnTo>
                <a:lnTo>
                  <a:pt x="448" y="625"/>
                </a:lnTo>
                <a:lnTo>
                  <a:pt x="453" y="631"/>
                </a:lnTo>
                <a:lnTo>
                  <a:pt x="457" y="632"/>
                </a:lnTo>
                <a:lnTo>
                  <a:pt x="460" y="633"/>
                </a:lnTo>
                <a:lnTo>
                  <a:pt x="464" y="632"/>
                </a:lnTo>
                <a:lnTo>
                  <a:pt x="467" y="630"/>
                </a:lnTo>
                <a:lnTo>
                  <a:pt x="471" y="626"/>
                </a:lnTo>
                <a:lnTo>
                  <a:pt x="474" y="621"/>
                </a:lnTo>
                <a:lnTo>
                  <a:pt x="477" y="615"/>
                </a:lnTo>
                <a:lnTo>
                  <a:pt x="478" y="608"/>
                </a:lnTo>
                <a:lnTo>
                  <a:pt x="479" y="593"/>
                </a:lnTo>
                <a:lnTo>
                  <a:pt x="482" y="580"/>
                </a:lnTo>
                <a:lnTo>
                  <a:pt x="486" y="568"/>
                </a:lnTo>
                <a:lnTo>
                  <a:pt x="492" y="556"/>
                </a:lnTo>
                <a:lnTo>
                  <a:pt x="499" y="547"/>
                </a:lnTo>
                <a:lnTo>
                  <a:pt x="503" y="542"/>
                </a:lnTo>
                <a:lnTo>
                  <a:pt x="503" y="539"/>
                </a:lnTo>
                <a:lnTo>
                  <a:pt x="501" y="537"/>
                </a:lnTo>
                <a:lnTo>
                  <a:pt x="496" y="535"/>
                </a:lnTo>
                <a:lnTo>
                  <a:pt x="489" y="532"/>
                </a:lnTo>
                <a:lnTo>
                  <a:pt x="478" y="528"/>
                </a:lnTo>
                <a:lnTo>
                  <a:pt x="467" y="524"/>
                </a:lnTo>
                <a:lnTo>
                  <a:pt x="458" y="519"/>
                </a:lnTo>
                <a:lnTo>
                  <a:pt x="449" y="516"/>
                </a:lnTo>
                <a:lnTo>
                  <a:pt x="446" y="513"/>
                </a:lnTo>
                <a:lnTo>
                  <a:pt x="442" y="509"/>
                </a:lnTo>
                <a:lnTo>
                  <a:pt x="440" y="504"/>
                </a:lnTo>
                <a:lnTo>
                  <a:pt x="438" y="499"/>
                </a:lnTo>
                <a:lnTo>
                  <a:pt x="435" y="488"/>
                </a:lnTo>
                <a:lnTo>
                  <a:pt x="435" y="479"/>
                </a:lnTo>
                <a:lnTo>
                  <a:pt x="435" y="469"/>
                </a:lnTo>
                <a:lnTo>
                  <a:pt x="434" y="460"/>
                </a:lnTo>
                <a:lnTo>
                  <a:pt x="434" y="455"/>
                </a:lnTo>
                <a:lnTo>
                  <a:pt x="435" y="450"/>
                </a:lnTo>
                <a:lnTo>
                  <a:pt x="436" y="447"/>
                </a:lnTo>
                <a:lnTo>
                  <a:pt x="440" y="444"/>
                </a:lnTo>
                <a:lnTo>
                  <a:pt x="446" y="441"/>
                </a:lnTo>
                <a:lnTo>
                  <a:pt x="454" y="436"/>
                </a:lnTo>
                <a:lnTo>
                  <a:pt x="460" y="435"/>
                </a:lnTo>
                <a:lnTo>
                  <a:pt x="465" y="434"/>
                </a:lnTo>
                <a:lnTo>
                  <a:pt x="472" y="434"/>
                </a:lnTo>
                <a:lnTo>
                  <a:pt x="480" y="435"/>
                </a:lnTo>
                <a:lnTo>
                  <a:pt x="496" y="436"/>
                </a:lnTo>
                <a:lnTo>
                  <a:pt x="510" y="435"/>
                </a:lnTo>
                <a:lnTo>
                  <a:pt x="523" y="432"/>
                </a:lnTo>
                <a:lnTo>
                  <a:pt x="534" y="428"/>
                </a:lnTo>
                <a:lnTo>
                  <a:pt x="546" y="423"/>
                </a:lnTo>
                <a:lnTo>
                  <a:pt x="559" y="419"/>
                </a:lnTo>
                <a:lnTo>
                  <a:pt x="572" y="416"/>
                </a:lnTo>
                <a:lnTo>
                  <a:pt x="583" y="410"/>
                </a:lnTo>
                <a:lnTo>
                  <a:pt x="589" y="404"/>
                </a:lnTo>
                <a:lnTo>
                  <a:pt x="592" y="397"/>
                </a:lnTo>
                <a:lnTo>
                  <a:pt x="593" y="394"/>
                </a:lnTo>
                <a:lnTo>
                  <a:pt x="596" y="392"/>
                </a:lnTo>
                <a:lnTo>
                  <a:pt x="599" y="391"/>
                </a:lnTo>
                <a:lnTo>
                  <a:pt x="604" y="390"/>
                </a:lnTo>
                <a:lnTo>
                  <a:pt x="612" y="388"/>
                </a:lnTo>
                <a:lnTo>
                  <a:pt x="617" y="386"/>
                </a:lnTo>
                <a:lnTo>
                  <a:pt x="619" y="381"/>
                </a:lnTo>
                <a:lnTo>
                  <a:pt x="619" y="374"/>
                </a:lnTo>
                <a:lnTo>
                  <a:pt x="619" y="366"/>
                </a:lnTo>
                <a:lnTo>
                  <a:pt x="619" y="358"/>
                </a:lnTo>
                <a:lnTo>
                  <a:pt x="617" y="348"/>
                </a:lnTo>
                <a:lnTo>
                  <a:pt x="615" y="341"/>
                </a:lnTo>
                <a:lnTo>
                  <a:pt x="614" y="334"/>
                </a:lnTo>
                <a:lnTo>
                  <a:pt x="611" y="330"/>
                </a:lnTo>
                <a:lnTo>
                  <a:pt x="602" y="320"/>
                </a:lnTo>
                <a:lnTo>
                  <a:pt x="592" y="306"/>
                </a:lnTo>
                <a:lnTo>
                  <a:pt x="589" y="299"/>
                </a:lnTo>
                <a:lnTo>
                  <a:pt x="586" y="293"/>
                </a:lnTo>
                <a:lnTo>
                  <a:pt x="584" y="287"/>
                </a:lnTo>
                <a:lnTo>
                  <a:pt x="583" y="281"/>
                </a:lnTo>
                <a:lnTo>
                  <a:pt x="594" y="270"/>
                </a:lnTo>
                <a:lnTo>
                  <a:pt x="606" y="260"/>
                </a:lnTo>
                <a:lnTo>
                  <a:pt x="606" y="257"/>
                </a:lnTo>
                <a:lnTo>
                  <a:pt x="605" y="254"/>
                </a:lnTo>
                <a:lnTo>
                  <a:pt x="603" y="252"/>
                </a:lnTo>
                <a:lnTo>
                  <a:pt x="600" y="249"/>
                </a:lnTo>
                <a:lnTo>
                  <a:pt x="597" y="248"/>
                </a:lnTo>
                <a:lnTo>
                  <a:pt x="593" y="248"/>
                </a:lnTo>
                <a:lnTo>
                  <a:pt x="589" y="249"/>
                </a:lnTo>
                <a:lnTo>
                  <a:pt x="585" y="252"/>
                </a:lnTo>
                <a:lnTo>
                  <a:pt x="580" y="253"/>
                </a:lnTo>
                <a:lnTo>
                  <a:pt x="577" y="253"/>
                </a:lnTo>
                <a:lnTo>
                  <a:pt x="574" y="252"/>
                </a:lnTo>
                <a:lnTo>
                  <a:pt x="572" y="248"/>
                </a:lnTo>
                <a:lnTo>
                  <a:pt x="570" y="245"/>
                </a:lnTo>
                <a:lnTo>
                  <a:pt x="568" y="239"/>
                </a:lnTo>
                <a:lnTo>
                  <a:pt x="568" y="233"/>
                </a:lnTo>
                <a:lnTo>
                  <a:pt x="568" y="227"/>
                </a:lnTo>
                <a:lnTo>
                  <a:pt x="570" y="220"/>
                </a:lnTo>
                <a:lnTo>
                  <a:pt x="573" y="215"/>
                </a:lnTo>
                <a:lnTo>
                  <a:pt x="575" y="210"/>
                </a:lnTo>
                <a:lnTo>
                  <a:pt x="579" y="205"/>
                </a:lnTo>
                <a:lnTo>
                  <a:pt x="584" y="203"/>
                </a:lnTo>
                <a:lnTo>
                  <a:pt x="589" y="201"/>
                </a:lnTo>
                <a:lnTo>
                  <a:pt x="592" y="199"/>
                </a:lnTo>
                <a:lnTo>
                  <a:pt x="597" y="198"/>
                </a:lnTo>
                <a:lnTo>
                  <a:pt x="606" y="198"/>
                </a:lnTo>
                <a:lnTo>
                  <a:pt x="615" y="198"/>
                </a:lnTo>
                <a:lnTo>
                  <a:pt x="619" y="197"/>
                </a:lnTo>
                <a:lnTo>
                  <a:pt x="623" y="196"/>
                </a:lnTo>
                <a:lnTo>
                  <a:pt x="627" y="194"/>
                </a:lnTo>
                <a:lnTo>
                  <a:pt x="629" y="191"/>
                </a:lnTo>
                <a:lnTo>
                  <a:pt x="633" y="184"/>
                </a:lnTo>
                <a:lnTo>
                  <a:pt x="635" y="177"/>
                </a:lnTo>
                <a:lnTo>
                  <a:pt x="636" y="171"/>
                </a:lnTo>
                <a:lnTo>
                  <a:pt x="635" y="165"/>
                </a:lnTo>
                <a:lnTo>
                  <a:pt x="633" y="161"/>
                </a:lnTo>
                <a:lnTo>
                  <a:pt x="629" y="158"/>
                </a:lnTo>
                <a:lnTo>
                  <a:pt x="623" y="154"/>
                </a:lnTo>
                <a:lnTo>
                  <a:pt x="615" y="152"/>
                </a:lnTo>
                <a:lnTo>
                  <a:pt x="592" y="148"/>
                </a:lnTo>
                <a:lnTo>
                  <a:pt x="567" y="147"/>
                </a:lnTo>
                <a:lnTo>
                  <a:pt x="545" y="147"/>
                </a:lnTo>
                <a:lnTo>
                  <a:pt x="530" y="147"/>
                </a:lnTo>
                <a:lnTo>
                  <a:pt x="518" y="150"/>
                </a:lnTo>
                <a:lnTo>
                  <a:pt x="508" y="151"/>
                </a:lnTo>
                <a:lnTo>
                  <a:pt x="498" y="150"/>
                </a:lnTo>
                <a:lnTo>
                  <a:pt x="486" y="147"/>
                </a:lnTo>
                <a:lnTo>
                  <a:pt x="474" y="142"/>
                </a:lnTo>
                <a:lnTo>
                  <a:pt x="464" y="135"/>
                </a:lnTo>
                <a:lnTo>
                  <a:pt x="454" y="127"/>
                </a:lnTo>
                <a:lnTo>
                  <a:pt x="448" y="117"/>
                </a:lnTo>
                <a:lnTo>
                  <a:pt x="442" y="109"/>
                </a:lnTo>
                <a:lnTo>
                  <a:pt x="436" y="101"/>
                </a:lnTo>
                <a:lnTo>
                  <a:pt x="429" y="93"/>
                </a:lnTo>
                <a:lnTo>
                  <a:pt x="422" y="87"/>
                </a:lnTo>
                <a:lnTo>
                  <a:pt x="413" y="79"/>
                </a:lnTo>
                <a:lnTo>
                  <a:pt x="404" y="73"/>
                </a:lnTo>
                <a:lnTo>
                  <a:pt x="396" y="66"/>
                </a:lnTo>
                <a:lnTo>
                  <a:pt x="388" y="58"/>
                </a:lnTo>
                <a:lnTo>
                  <a:pt x="382" y="49"/>
                </a:lnTo>
                <a:lnTo>
                  <a:pt x="377" y="40"/>
                </a:lnTo>
                <a:lnTo>
                  <a:pt x="373" y="31"/>
                </a:lnTo>
                <a:lnTo>
                  <a:pt x="371" y="21"/>
                </a:lnTo>
                <a:lnTo>
                  <a:pt x="370" y="13"/>
                </a:lnTo>
                <a:lnTo>
                  <a:pt x="367" y="6"/>
                </a:lnTo>
                <a:lnTo>
                  <a:pt x="366" y="3"/>
                </a:lnTo>
                <a:lnTo>
                  <a:pt x="364" y="1"/>
                </a:lnTo>
                <a:lnTo>
                  <a:pt x="361" y="0"/>
                </a:lnTo>
                <a:lnTo>
                  <a:pt x="359" y="0"/>
                </a:lnTo>
                <a:lnTo>
                  <a:pt x="357" y="0"/>
                </a:lnTo>
                <a:lnTo>
                  <a:pt x="354" y="1"/>
                </a:lnTo>
                <a:lnTo>
                  <a:pt x="353" y="3"/>
                </a:lnTo>
                <a:lnTo>
                  <a:pt x="352" y="6"/>
                </a:lnTo>
                <a:lnTo>
                  <a:pt x="350" y="10"/>
                </a:lnTo>
                <a:lnTo>
                  <a:pt x="348" y="16"/>
                </a:lnTo>
                <a:lnTo>
                  <a:pt x="346" y="22"/>
                </a:lnTo>
                <a:lnTo>
                  <a:pt x="342" y="27"/>
                </a:lnTo>
                <a:lnTo>
                  <a:pt x="340" y="28"/>
                </a:lnTo>
                <a:lnTo>
                  <a:pt x="337" y="30"/>
                </a:lnTo>
                <a:lnTo>
                  <a:pt x="332" y="31"/>
                </a:lnTo>
                <a:lnTo>
                  <a:pt x="325" y="31"/>
                </a:lnTo>
                <a:lnTo>
                  <a:pt x="318" y="32"/>
                </a:lnTo>
                <a:lnTo>
                  <a:pt x="313" y="32"/>
                </a:lnTo>
                <a:lnTo>
                  <a:pt x="308" y="34"/>
                </a:lnTo>
                <a:lnTo>
                  <a:pt x="304" y="35"/>
                </a:lnTo>
                <a:lnTo>
                  <a:pt x="303" y="38"/>
                </a:lnTo>
                <a:lnTo>
                  <a:pt x="301" y="40"/>
                </a:lnTo>
                <a:lnTo>
                  <a:pt x="301" y="44"/>
                </a:lnTo>
                <a:lnTo>
                  <a:pt x="301" y="47"/>
                </a:lnTo>
                <a:lnTo>
                  <a:pt x="300" y="51"/>
                </a:lnTo>
                <a:lnTo>
                  <a:pt x="300" y="53"/>
                </a:lnTo>
                <a:lnTo>
                  <a:pt x="297" y="57"/>
                </a:lnTo>
                <a:lnTo>
                  <a:pt x="296" y="59"/>
                </a:lnTo>
                <a:lnTo>
                  <a:pt x="294" y="62"/>
                </a:lnTo>
                <a:lnTo>
                  <a:pt x="290" y="63"/>
                </a:lnTo>
                <a:lnTo>
                  <a:pt x="288" y="63"/>
                </a:lnTo>
                <a:lnTo>
                  <a:pt x="284" y="63"/>
                </a:lnTo>
                <a:lnTo>
                  <a:pt x="276" y="63"/>
                </a:lnTo>
                <a:lnTo>
                  <a:pt x="270" y="65"/>
                </a:lnTo>
                <a:lnTo>
                  <a:pt x="269" y="68"/>
                </a:lnTo>
                <a:lnTo>
                  <a:pt x="266" y="70"/>
                </a:lnTo>
                <a:lnTo>
                  <a:pt x="266" y="72"/>
                </a:lnTo>
                <a:lnTo>
                  <a:pt x="268" y="76"/>
                </a:lnTo>
                <a:lnTo>
                  <a:pt x="272" y="84"/>
                </a:lnTo>
                <a:lnTo>
                  <a:pt x="279" y="93"/>
                </a:lnTo>
                <a:lnTo>
                  <a:pt x="287" y="101"/>
                </a:lnTo>
                <a:lnTo>
                  <a:pt x="295" y="106"/>
                </a:lnTo>
                <a:lnTo>
                  <a:pt x="298" y="108"/>
                </a:lnTo>
                <a:lnTo>
                  <a:pt x="301" y="112"/>
                </a:lnTo>
                <a:lnTo>
                  <a:pt x="303" y="116"/>
                </a:lnTo>
                <a:lnTo>
                  <a:pt x="304" y="120"/>
                </a:lnTo>
                <a:lnTo>
                  <a:pt x="306" y="123"/>
                </a:lnTo>
                <a:lnTo>
                  <a:pt x="304" y="127"/>
                </a:lnTo>
                <a:lnTo>
                  <a:pt x="302" y="129"/>
                </a:lnTo>
                <a:lnTo>
                  <a:pt x="300" y="131"/>
                </a:lnTo>
                <a:lnTo>
                  <a:pt x="282" y="132"/>
                </a:lnTo>
                <a:lnTo>
                  <a:pt x="268" y="136"/>
                </a:lnTo>
                <a:lnTo>
                  <a:pt x="262" y="138"/>
                </a:lnTo>
                <a:lnTo>
                  <a:pt x="255" y="139"/>
                </a:lnTo>
                <a:lnTo>
                  <a:pt x="252" y="139"/>
                </a:lnTo>
                <a:lnTo>
                  <a:pt x="249" y="138"/>
                </a:lnTo>
                <a:lnTo>
                  <a:pt x="245" y="136"/>
                </a:lnTo>
                <a:lnTo>
                  <a:pt x="243" y="134"/>
                </a:lnTo>
                <a:lnTo>
                  <a:pt x="238" y="129"/>
                </a:lnTo>
                <a:lnTo>
                  <a:pt x="234" y="128"/>
                </a:lnTo>
                <a:lnTo>
                  <a:pt x="233" y="131"/>
                </a:lnTo>
                <a:lnTo>
                  <a:pt x="232" y="138"/>
                </a:lnTo>
                <a:lnTo>
                  <a:pt x="232" y="146"/>
                </a:lnTo>
                <a:lnTo>
                  <a:pt x="230" y="153"/>
                </a:lnTo>
                <a:lnTo>
                  <a:pt x="227" y="159"/>
                </a:lnTo>
                <a:lnTo>
                  <a:pt x="222" y="165"/>
                </a:lnTo>
                <a:lnTo>
                  <a:pt x="216" y="173"/>
                </a:lnTo>
                <a:lnTo>
                  <a:pt x="212" y="183"/>
                </a:lnTo>
                <a:lnTo>
                  <a:pt x="205" y="194"/>
                </a:lnTo>
                <a:lnTo>
                  <a:pt x="194" y="205"/>
                </a:lnTo>
                <a:lnTo>
                  <a:pt x="187" y="211"/>
                </a:lnTo>
                <a:lnTo>
                  <a:pt x="181" y="215"/>
                </a:lnTo>
                <a:lnTo>
                  <a:pt x="176" y="217"/>
                </a:lnTo>
                <a:lnTo>
                  <a:pt x="170" y="219"/>
                </a:lnTo>
                <a:lnTo>
                  <a:pt x="165" y="219"/>
                </a:lnTo>
                <a:lnTo>
                  <a:pt x="161" y="217"/>
                </a:lnTo>
                <a:lnTo>
                  <a:pt x="156" y="215"/>
                </a:lnTo>
                <a:lnTo>
                  <a:pt x="150" y="211"/>
                </a:lnTo>
                <a:lnTo>
                  <a:pt x="144" y="209"/>
                </a:lnTo>
                <a:lnTo>
                  <a:pt x="138" y="209"/>
                </a:lnTo>
                <a:lnTo>
                  <a:pt x="132" y="210"/>
                </a:lnTo>
                <a:lnTo>
                  <a:pt x="125" y="213"/>
                </a:lnTo>
                <a:lnTo>
                  <a:pt x="118" y="216"/>
                </a:lnTo>
                <a:lnTo>
                  <a:pt x="112" y="221"/>
                </a:lnTo>
                <a:lnTo>
                  <a:pt x="106" y="227"/>
                </a:lnTo>
                <a:lnTo>
                  <a:pt x="101" y="232"/>
                </a:lnTo>
                <a:lnTo>
                  <a:pt x="98" y="239"/>
                </a:lnTo>
                <a:lnTo>
                  <a:pt x="94" y="246"/>
                </a:lnTo>
                <a:lnTo>
                  <a:pt x="93" y="254"/>
                </a:lnTo>
                <a:lnTo>
                  <a:pt x="92" y="262"/>
                </a:lnTo>
                <a:lnTo>
                  <a:pt x="90" y="271"/>
                </a:lnTo>
                <a:lnTo>
                  <a:pt x="92" y="278"/>
                </a:lnTo>
                <a:lnTo>
                  <a:pt x="94" y="285"/>
                </a:lnTo>
                <a:lnTo>
                  <a:pt x="99" y="290"/>
                </a:lnTo>
                <a:lnTo>
                  <a:pt x="112" y="301"/>
                </a:lnTo>
                <a:lnTo>
                  <a:pt x="130" y="312"/>
                </a:lnTo>
                <a:lnTo>
                  <a:pt x="137" y="318"/>
                </a:lnTo>
                <a:lnTo>
                  <a:pt x="142" y="323"/>
                </a:lnTo>
                <a:lnTo>
                  <a:pt x="145" y="328"/>
                </a:lnTo>
                <a:lnTo>
                  <a:pt x="148" y="337"/>
                </a:lnTo>
                <a:lnTo>
                  <a:pt x="149" y="349"/>
                </a:lnTo>
                <a:lnTo>
                  <a:pt x="148" y="362"/>
                </a:lnTo>
                <a:lnTo>
                  <a:pt x="145" y="374"/>
                </a:lnTo>
                <a:lnTo>
                  <a:pt x="142" y="386"/>
                </a:lnTo>
                <a:lnTo>
                  <a:pt x="137" y="396"/>
                </a:lnTo>
                <a:lnTo>
                  <a:pt x="132" y="404"/>
                </a:lnTo>
                <a:lnTo>
                  <a:pt x="126" y="409"/>
                </a:lnTo>
                <a:lnTo>
                  <a:pt x="121" y="413"/>
                </a:lnTo>
                <a:lnTo>
                  <a:pt x="115" y="416"/>
                </a:lnTo>
                <a:lnTo>
                  <a:pt x="111" y="417"/>
                </a:lnTo>
                <a:lnTo>
                  <a:pt x="104" y="417"/>
                </a:lnTo>
                <a:lnTo>
                  <a:pt x="95" y="418"/>
                </a:lnTo>
                <a:lnTo>
                  <a:pt x="87" y="421"/>
                </a:lnTo>
                <a:lnTo>
                  <a:pt x="76" y="424"/>
                </a:lnTo>
                <a:lnTo>
                  <a:pt x="63" y="432"/>
                </a:lnTo>
                <a:lnTo>
                  <a:pt x="44" y="443"/>
                </a:lnTo>
                <a:lnTo>
                  <a:pt x="26" y="456"/>
                </a:lnTo>
                <a:lnTo>
                  <a:pt x="11" y="466"/>
                </a:lnTo>
                <a:lnTo>
                  <a:pt x="6" y="470"/>
                </a:lnTo>
                <a:lnTo>
                  <a:pt x="2" y="475"/>
                </a:lnTo>
                <a:lnTo>
                  <a:pt x="0" y="481"/>
                </a:lnTo>
                <a:lnTo>
                  <a:pt x="0" y="486"/>
                </a:lnTo>
                <a:lnTo>
                  <a:pt x="0" y="492"/>
                </a:lnTo>
                <a:lnTo>
                  <a:pt x="0" y="497"/>
                </a:lnTo>
                <a:lnTo>
                  <a:pt x="1" y="501"/>
                </a:lnTo>
                <a:lnTo>
                  <a:pt x="4" y="506"/>
                </a:lnTo>
                <a:lnTo>
                  <a:pt x="10" y="516"/>
                </a:lnTo>
                <a:lnTo>
                  <a:pt x="19" y="528"/>
                </a:lnTo>
                <a:lnTo>
                  <a:pt x="29" y="539"/>
                </a:lnTo>
                <a:lnTo>
                  <a:pt x="35" y="549"/>
                </a:lnTo>
                <a:lnTo>
                  <a:pt x="38" y="557"/>
                </a:lnTo>
                <a:lnTo>
                  <a:pt x="41" y="563"/>
                </a:lnTo>
                <a:lnTo>
                  <a:pt x="39" y="566"/>
                </a:lnTo>
                <a:lnTo>
                  <a:pt x="39" y="567"/>
                </a:lnTo>
                <a:lnTo>
                  <a:pt x="37" y="569"/>
                </a:lnTo>
                <a:lnTo>
                  <a:pt x="33" y="569"/>
                </a:lnTo>
                <a:lnTo>
                  <a:pt x="25" y="570"/>
                </a:lnTo>
                <a:lnTo>
                  <a:pt x="19" y="574"/>
                </a:lnTo>
                <a:lnTo>
                  <a:pt x="17" y="575"/>
                </a:lnTo>
                <a:lnTo>
                  <a:pt x="14" y="577"/>
                </a:lnTo>
                <a:lnTo>
                  <a:pt x="13" y="581"/>
                </a:lnTo>
                <a:lnTo>
                  <a:pt x="13" y="585"/>
                </a:lnTo>
                <a:lnTo>
                  <a:pt x="17" y="593"/>
                </a:lnTo>
                <a:lnTo>
                  <a:pt x="22" y="602"/>
                </a:lnTo>
                <a:lnTo>
                  <a:pt x="25" y="607"/>
                </a:lnTo>
                <a:lnTo>
                  <a:pt x="29" y="611"/>
                </a:lnTo>
                <a:lnTo>
                  <a:pt x="30" y="615"/>
                </a:lnTo>
                <a:lnTo>
                  <a:pt x="31" y="620"/>
                </a:lnTo>
                <a:lnTo>
                  <a:pt x="33" y="631"/>
                </a:lnTo>
                <a:lnTo>
                  <a:pt x="35" y="642"/>
                </a:lnTo>
                <a:lnTo>
                  <a:pt x="37" y="646"/>
                </a:lnTo>
                <a:lnTo>
                  <a:pt x="39" y="651"/>
                </a:lnTo>
                <a:lnTo>
                  <a:pt x="42" y="655"/>
                </a:lnTo>
                <a:lnTo>
                  <a:pt x="45" y="658"/>
                </a:lnTo>
                <a:lnTo>
                  <a:pt x="50" y="659"/>
                </a:lnTo>
                <a:lnTo>
                  <a:pt x="57" y="661"/>
                </a:lnTo>
                <a:lnTo>
                  <a:pt x="64" y="662"/>
                </a:lnTo>
                <a:lnTo>
                  <a:pt x="71" y="662"/>
                </a:lnTo>
                <a:lnTo>
                  <a:pt x="79" y="661"/>
                </a:lnTo>
                <a:lnTo>
                  <a:pt x="86" y="659"/>
                </a:lnTo>
                <a:lnTo>
                  <a:pt x="88" y="661"/>
                </a:lnTo>
                <a:lnTo>
                  <a:pt x="90" y="662"/>
                </a:lnTo>
                <a:lnTo>
                  <a:pt x="93" y="663"/>
                </a:lnTo>
                <a:lnTo>
                  <a:pt x="95" y="667"/>
                </a:lnTo>
                <a:lnTo>
                  <a:pt x="99" y="671"/>
                </a:lnTo>
                <a:lnTo>
                  <a:pt x="102" y="677"/>
                </a:lnTo>
                <a:lnTo>
                  <a:pt x="107" y="682"/>
                </a:lnTo>
                <a:lnTo>
                  <a:pt x="112" y="687"/>
                </a:lnTo>
                <a:lnTo>
                  <a:pt x="118" y="689"/>
                </a:lnTo>
                <a:lnTo>
                  <a:pt x="123" y="689"/>
                </a:lnTo>
                <a:lnTo>
                  <a:pt x="128" y="689"/>
                </a:lnTo>
                <a:lnTo>
                  <a:pt x="134" y="688"/>
                </a:lnTo>
                <a:lnTo>
                  <a:pt x="144" y="683"/>
                </a:lnTo>
                <a:lnTo>
                  <a:pt x="150" y="680"/>
                </a:lnTo>
                <a:lnTo>
                  <a:pt x="157" y="675"/>
                </a:lnTo>
                <a:lnTo>
                  <a:pt x="163" y="669"/>
                </a:lnTo>
                <a:lnTo>
                  <a:pt x="171" y="663"/>
                </a:lnTo>
                <a:lnTo>
                  <a:pt x="180" y="657"/>
                </a:lnTo>
                <a:lnTo>
                  <a:pt x="187" y="654"/>
                </a:lnTo>
                <a:lnTo>
                  <a:pt x="194" y="650"/>
                </a:lnTo>
                <a:lnTo>
                  <a:pt x="201" y="649"/>
                </a:lnTo>
                <a:lnTo>
                  <a:pt x="213" y="648"/>
                </a:lnTo>
                <a:lnTo>
                  <a:pt x="225" y="646"/>
                </a:lnTo>
                <a:lnTo>
                  <a:pt x="237" y="646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3175">
            <a:solidFill>
              <a:srgbClr val="808080"/>
            </a:solidFill>
            <a:round/>
          </a:ln>
        </p:spPr>
        <p:txBody>
          <a:bodyPr/>
          <a:lstStyle/>
          <a:p>
            <a:pPr algn="ctr"/>
            <a:endParaRPr lang="en-US" altLang="zh-CN" sz="1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北京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3" name="图示 22"/>
          <p:cNvGraphicFramePr/>
          <p:nvPr>
            <p:extLst>
              <p:ext uri="{D42A27DB-BD31-4B8C-83A1-F6EECF244321}">
                <p14:modId xmlns:p14="http://schemas.microsoft.com/office/powerpoint/2010/main" xmlns="" val="1466852655"/>
              </p:ext>
            </p:extLst>
          </p:nvPr>
        </p:nvGraphicFramePr>
        <p:xfrm>
          <a:off x="228600" y="1479489"/>
          <a:ext cx="3459277" cy="229664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7" r:lo="rId18" r:qs="rId19" r:cs="rId20"/>
          </a:graphicData>
        </a:graphic>
      </p:graphicFrame>
      <p:sp>
        <p:nvSpPr>
          <p:cNvPr id="24" name="安徽"/>
          <p:cNvSpPr>
            <a:spLocks/>
          </p:cNvSpPr>
          <p:nvPr/>
        </p:nvSpPr>
        <p:spPr bwMode="auto">
          <a:xfrm>
            <a:off x="1719257" y="4558882"/>
            <a:ext cx="633041" cy="778143"/>
          </a:xfrm>
          <a:custGeom>
            <a:avLst/>
            <a:gdLst>
              <a:gd name="T0" fmla="*/ 2147483646 w 1769"/>
              <a:gd name="T1" fmla="*/ 2147483646 h 2242"/>
              <a:gd name="T2" fmla="*/ 2147483646 w 1769"/>
              <a:gd name="T3" fmla="*/ 2147483646 h 2242"/>
              <a:gd name="T4" fmla="*/ 2147483646 w 1769"/>
              <a:gd name="T5" fmla="*/ 2147483646 h 2242"/>
              <a:gd name="T6" fmla="*/ 2147483646 w 1769"/>
              <a:gd name="T7" fmla="*/ 2147483646 h 2242"/>
              <a:gd name="T8" fmla="*/ 2147483646 w 1769"/>
              <a:gd name="T9" fmla="*/ 2147483646 h 2242"/>
              <a:gd name="T10" fmla="*/ 2147483646 w 1769"/>
              <a:gd name="T11" fmla="*/ 2147483646 h 2242"/>
              <a:gd name="T12" fmla="*/ 2147483646 w 1769"/>
              <a:gd name="T13" fmla="*/ 2147483646 h 2242"/>
              <a:gd name="T14" fmla="*/ 2147483646 w 1769"/>
              <a:gd name="T15" fmla="*/ 2147483646 h 2242"/>
              <a:gd name="T16" fmla="*/ 2147483646 w 1769"/>
              <a:gd name="T17" fmla="*/ 2147483646 h 2242"/>
              <a:gd name="T18" fmla="*/ 2147483646 w 1769"/>
              <a:gd name="T19" fmla="*/ 2147483646 h 2242"/>
              <a:gd name="T20" fmla="*/ 2147483646 w 1769"/>
              <a:gd name="T21" fmla="*/ 2147483646 h 2242"/>
              <a:gd name="T22" fmla="*/ 2147483646 w 1769"/>
              <a:gd name="T23" fmla="*/ 2147483646 h 2242"/>
              <a:gd name="T24" fmla="*/ 2147483646 w 1769"/>
              <a:gd name="T25" fmla="*/ 2147483646 h 2242"/>
              <a:gd name="T26" fmla="*/ 2147483646 w 1769"/>
              <a:gd name="T27" fmla="*/ 2147483646 h 2242"/>
              <a:gd name="T28" fmla="*/ 2147483646 w 1769"/>
              <a:gd name="T29" fmla="*/ 2147483646 h 2242"/>
              <a:gd name="T30" fmla="*/ 2147483646 w 1769"/>
              <a:gd name="T31" fmla="*/ 2147483646 h 2242"/>
              <a:gd name="T32" fmla="*/ 2147483646 w 1769"/>
              <a:gd name="T33" fmla="*/ 2147483646 h 2242"/>
              <a:gd name="T34" fmla="*/ 2147483646 w 1769"/>
              <a:gd name="T35" fmla="*/ 2147483646 h 2242"/>
              <a:gd name="T36" fmla="*/ 2147483646 w 1769"/>
              <a:gd name="T37" fmla="*/ 1966425616 h 2242"/>
              <a:gd name="T38" fmla="*/ 2147483646 w 1769"/>
              <a:gd name="T39" fmla="*/ 1655952021 h 2242"/>
              <a:gd name="T40" fmla="*/ 2147483646 w 1769"/>
              <a:gd name="T41" fmla="*/ 788165183 h 2242"/>
              <a:gd name="T42" fmla="*/ 2147483646 w 1769"/>
              <a:gd name="T43" fmla="*/ 0 h 2242"/>
              <a:gd name="T44" fmla="*/ 2147483646 w 1769"/>
              <a:gd name="T45" fmla="*/ 1090704428 h 2242"/>
              <a:gd name="T46" fmla="*/ 2147483646 w 1769"/>
              <a:gd name="T47" fmla="*/ 1847012803 h 2242"/>
              <a:gd name="T48" fmla="*/ 2147483646 w 1769"/>
              <a:gd name="T49" fmla="*/ 2147483646 h 2242"/>
              <a:gd name="T50" fmla="*/ 2147483646 w 1769"/>
              <a:gd name="T51" fmla="*/ 2147483646 h 2242"/>
              <a:gd name="T52" fmla="*/ 2147483646 w 1769"/>
              <a:gd name="T53" fmla="*/ 2147483646 h 2242"/>
              <a:gd name="T54" fmla="*/ 1818621377 w 1769"/>
              <a:gd name="T55" fmla="*/ 2147483646 h 2242"/>
              <a:gd name="T56" fmla="*/ 1858152346 w 1769"/>
              <a:gd name="T57" fmla="*/ 2147483646 h 2242"/>
              <a:gd name="T58" fmla="*/ 1162352436 w 1769"/>
              <a:gd name="T59" fmla="*/ 2147483646 h 2242"/>
              <a:gd name="T60" fmla="*/ 94898151 w 1769"/>
              <a:gd name="T61" fmla="*/ 2147483646 h 2242"/>
              <a:gd name="T62" fmla="*/ 292552794 w 1769"/>
              <a:gd name="T63" fmla="*/ 2147483646 h 2242"/>
              <a:gd name="T64" fmla="*/ 838167058 w 1769"/>
              <a:gd name="T65" fmla="*/ 2147483646 h 2242"/>
              <a:gd name="T66" fmla="*/ 1526068783 w 1769"/>
              <a:gd name="T67" fmla="*/ 2147483646 h 2242"/>
              <a:gd name="T68" fmla="*/ 2147483646 w 1769"/>
              <a:gd name="T69" fmla="*/ 2147483646 h 2242"/>
              <a:gd name="T70" fmla="*/ 2147483646 w 1769"/>
              <a:gd name="T71" fmla="*/ 2147483646 h 2242"/>
              <a:gd name="T72" fmla="*/ 2147483646 w 1769"/>
              <a:gd name="T73" fmla="*/ 2147483646 h 2242"/>
              <a:gd name="T74" fmla="*/ 1834457592 w 1769"/>
              <a:gd name="T75" fmla="*/ 2147483646 h 2242"/>
              <a:gd name="T76" fmla="*/ 2063745018 w 1769"/>
              <a:gd name="T77" fmla="*/ 2147483646 h 2242"/>
              <a:gd name="T78" fmla="*/ 2147483646 w 1769"/>
              <a:gd name="T79" fmla="*/ 2147483646 h 2242"/>
              <a:gd name="T80" fmla="*/ 2147483646 w 1769"/>
              <a:gd name="T81" fmla="*/ 2147483646 h 2242"/>
              <a:gd name="T82" fmla="*/ 2147483646 w 1769"/>
              <a:gd name="T83" fmla="*/ 2147483646 h 2242"/>
              <a:gd name="T84" fmla="*/ 2147483646 w 1769"/>
              <a:gd name="T85" fmla="*/ 2147483646 h 2242"/>
              <a:gd name="T86" fmla="*/ 2147483646 w 1769"/>
              <a:gd name="T87" fmla="*/ 2147483646 h 2242"/>
              <a:gd name="T88" fmla="*/ 2147483646 w 1769"/>
              <a:gd name="T89" fmla="*/ 2147483646 h 2242"/>
              <a:gd name="T90" fmla="*/ 2147483646 w 1769"/>
              <a:gd name="T91" fmla="*/ 2147483646 h 2242"/>
              <a:gd name="T92" fmla="*/ 2147483646 w 1769"/>
              <a:gd name="T93" fmla="*/ 2147483646 h 2242"/>
              <a:gd name="T94" fmla="*/ 2147483646 w 1769"/>
              <a:gd name="T95" fmla="*/ 2147483646 h 2242"/>
              <a:gd name="T96" fmla="*/ 2147483646 w 1769"/>
              <a:gd name="T97" fmla="*/ 2147483646 h 2242"/>
              <a:gd name="T98" fmla="*/ 2147483646 w 1769"/>
              <a:gd name="T99" fmla="*/ 2147483646 h 2242"/>
              <a:gd name="T100" fmla="*/ 2147483646 w 1769"/>
              <a:gd name="T101" fmla="*/ 2147483646 h 2242"/>
              <a:gd name="T102" fmla="*/ 2147483646 w 1769"/>
              <a:gd name="T103" fmla="*/ 2147483646 h 2242"/>
              <a:gd name="T104" fmla="*/ 2147483646 w 1769"/>
              <a:gd name="T105" fmla="*/ 2147483646 h 2242"/>
              <a:gd name="T106" fmla="*/ 2147483646 w 1769"/>
              <a:gd name="T107" fmla="*/ 2147483646 h 2242"/>
              <a:gd name="T108" fmla="*/ 2147483646 w 1769"/>
              <a:gd name="T109" fmla="*/ 2147483646 h 2242"/>
              <a:gd name="T110" fmla="*/ 2147483646 w 1769"/>
              <a:gd name="T111" fmla="*/ 2147483646 h 2242"/>
              <a:gd name="T112" fmla="*/ 2147483646 w 1769"/>
              <a:gd name="T113" fmla="*/ 2147483646 h 2242"/>
              <a:gd name="T114" fmla="*/ 2147483646 w 1769"/>
              <a:gd name="T115" fmla="*/ 2147483646 h 2242"/>
              <a:gd name="T116" fmla="*/ 2147483646 w 1769"/>
              <a:gd name="T117" fmla="*/ 2147483646 h 2242"/>
              <a:gd name="T118" fmla="*/ 2147483646 w 1769"/>
              <a:gd name="T119" fmla="*/ 2147483646 h 2242"/>
              <a:gd name="T120" fmla="*/ 2147483646 w 1769"/>
              <a:gd name="T121" fmla="*/ 2147483646 h 224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1769"/>
              <a:gd name="T184" fmla="*/ 0 h 2242"/>
              <a:gd name="T185" fmla="*/ 1769 w 1769"/>
              <a:gd name="T186" fmla="*/ 2242 h 224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1769" h="2242">
                <a:moveTo>
                  <a:pt x="1750" y="1441"/>
                </a:moveTo>
                <a:lnTo>
                  <a:pt x="1743" y="1437"/>
                </a:lnTo>
                <a:lnTo>
                  <a:pt x="1736" y="1432"/>
                </a:lnTo>
                <a:lnTo>
                  <a:pt x="1731" y="1430"/>
                </a:lnTo>
                <a:lnTo>
                  <a:pt x="1725" y="1429"/>
                </a:lnTo>
                <a:lnTo>
                  <a:pt x="1718" y="1430"/>
                </a:lnTo>
                <a:lnTo>
                  <a:pt x="1711" y="1431"/>
                </a:lnTo>
                <a:lnTo>
                  <a:pt x="1695" y="1433"/>
                </a:lnTo>
                <a:lnTo>
                  <a:pt x="1682" y="1435"/>
                </a:lnTo>
                <a:lnTo>
                  <a:pt x="1676" y="1433"/>
                </a:lnTo>
                <a:lnTo>
                  <a:pt x="1673" y="1431"/>
                </a:lnTo>
                <a:lnTo>
                  <a:pt x="1671" y="1429"/>
                </a:lnTo>
                <a:lnTo>
                  <a:pt x="1668" y="1424"/>
                </a:lnTo>
                <a:lnTo>
                  <a:pt x="1666" y="1414"/>
                </a:lnTo>
                <a:lnTo>
                  <a:pt x="1666" y="1404"/>
                </a:lnTo>
                <a:lnTo>
                  <a:pt x="1666" y="1393"/>
                </a:lnTo>
                <a:lnTo>
                  <a:pt x="1665" y="1386"/>
                </a:lnTo>
                <a:lnTo>
                  <a:pt x="1663" y="1383"/>
                </a:lnTo>
                <a:lnTo>
                  <a:pt x="1662" y="1382"/>
                </a:lnTo>
                <a:lnTo>
                  <a:pt x="1661" y="1381"/>
                </a:lnTo>
                <a:lnTo>
                  <a:pt x="1660" y="1381"/>
                </a:lnTo>
                <a:lnTo>
                  <a:pt x="1649" y="1386"/>
                </a:lnTo>
                <a:lnTo>
                  <a:pt x="1635" y="1395"/>
                </a:lnTo>
                <a:lnTo>
                  <a:pt x="1630" y="1397"/>
                </a:lnTo>
                <a:lnTo>
                  <a:pt x="1625" y="1398"/>
                </a:lnTo>
                <a:lnTo>
                  <a:pt x="1622" y="1397"/>
                </a:lnTo>
                <a:lnTo>
                  <a:pt x="1617" y="1397"/>
                </a:lnTo>
                <a:lnTo>
                  <a:pt x="1610" y="1393"/>
                </a:lnTo>
                <a:lnTo>
                  <a:pt x="1600" y="1388"/>
                </a:lnTo>
                <a:lnTo>
                  <a:pt x="1596" y="1386"/>
                </a:lnTo>
                <a:lnTo>
                  <a:pt x="1592" y="1386"/>
                </a:lnTo>
                <a:lnTo>
                  <a:pt x="1590" y="1387"/>
                </a:lnTo>
                <a:lnTo>
                  <a:pt x="1587" y="1389"/>
                </a:lnTo>
                <a:lnTo>
                  <a:pt x="1581" y="1397"/>
                </a:lnTo>
                <a:lnTo>
                  <a:pt x="1573" y="1404"/>
                </a:lnTo>
                <a:lnTo>
                  <a:pt x="1566" y="1407"/>
                </a:lnTo>
                <a:lnTo>
                  <a:pt x="1558" y="1411"/>
                </a:lnTo>
                <a:lnTo>
                  <a:pt x="1547" y="1412"/>
                </a:lnTo>
                <a:lnTo>
                  <a:pt x="1535" y="1414"/>
                </a:lnTo>
                <a:lnTo>
                  <a:pt x="1512" y="1416"/>
                </a:lnTo>
                <a:lnTo>
                  <a:pt x="1496" y="1418"/>
                </a:lnTo>
                <a:lnTo>
                  <a:pt x="1483" y="1419"/>
                </a:lnTo>
                <a:lnTo>
                  <a:pt x="1468" y="1420"/>
                </a:lnTo>
                <a:lnTo>
                  <a:pt x="1461" y="1420"/>
                </a:lnTo>
                <a:lnTo>
                  <a:pt x="1455" y="1419"/>
                </a:lnTo>
                <a:lnTo>
                  <a:pt x="1452" y="1418"/>
                </a:lnTo>
                <a:lnTo>
                  <a:pt x="1449" y="1416"/>
                </a:lnTo>
                <a:lnTo>
                  <a:pt x="1447" y="1410"/>
                </a:lnTo>
                <a:lnTo>
                  <a:pt x="1442" y="1404"/>
                </a:lnTo>
                <a:lnTo>
                  <a:pt x="1438" y="1399"/>
                </a:lnTo>
                <a:lnTo>
                  <a:pt x="1430" y="1394"/>
                </a:lnTo>
                <a:lnTo>
                  <a:pt x="1428" y="1391"/>
                </a:lnTo>
                <a:lnTo>
                  <a:pt x="1427" y="1388"/>
                </a:lnTo>
                <a:lnTo>
                  <a:pt x="1426" y="1385"/>
                </a:lnTo>
                <a:lnTo>
                  <a:pt x="1427" y="1381"/>
                </a:lnTo>
                <a:lnTo>
                  <a:pt x="1428" y="1379"/>
                </a:lnTo>
                <a:lnTo>
                  <a:pt x="1430" y="1375"/>
                </a:lnTo>
                <a:lnTo>
                  <a:pt x="1434" y="1373"/>
                </a:lnTo>
                <a:lnTo>
                  <a:pt x="1438" y="1372"/>
                </a:lnTo>
                <a:lnTo>
                  <a:pt x="1445" y="1369"/>
                </a:lnTo>
                <a:lnTo>
                  <a:pt x="1452" y="1364"/>
                </a:lnTo>
                <a:lnTo>
                  <a:pt x="1459" y="1359"/>
                </a:lnTo>
                <a:lnTo>
                  <a:pt x="1465" y="1348"/>
                </a:lnTo>
                <a:lnTo>
                  <a:pt x="1468" y="1341"/>
                </a:lnTo>
                <a:lnTo>
                  <a:pt x="1472" y="1334"/>
                </a:lnTo>
                <a:lnTo>
                  <a:pt x="1473" y="1325"/>
                </a:lnTo>
                <a:lnTo>
                  <a:pt x="1476" y="1317"/>
                </a:lnTo>
                <a:lnTo>
                  <a:pt x="1477" y="1301"/>
                </a:lnTo>
                <a:lnTo>
                  <a:pt x="1477" y="1291"/>
                </a:lnTo>
                <a:lnTo>
                  <a:pt x="1477" y="1279"/>
                </a:lnTo>
                <a:lnTo>
                  <a:pt x="1476" y="1262"/>
                </a:lnTo>
                <a:lnTo>
                  <a:pt x="1474" y="1254"/>
                </a:lnTo>
                <a:lnTo>
                  <a:pt x="1472" y="1247"/>
                </a:lnTo>
                <a:lnTo>
                  <a:pt x="1471" y="1244"/>
                </a:lnTo>
                <a:lnTo>
                  <a:pt x="1468" y="1242"/>
                </a:lnTo>
                <a:lnTo>
                  <a:pt x="1466" y="1241"/>
                </a:lnTo>
                <a:lnTo>
                  <a:pt x="1465" y="1240"/>
                </a:lnTo>
                <a:lnTo>
                  <a:pt x="1460" y="1240"/>
                </a:lnTo>
                <a:lnTo>
                  <a:pt x="1457" y="1241"/>
                </a:lnTo>
                <a:lnTo>
                  <a:pt x="1454" y="1243"/>
                </a:lnTo>
                <a:lnTo>
                  <a:pt x="1452" y="1247"/>
                </a:lnTo>
                <a:lnTo>
                  <a:pt x="1449" y="1249"/>
                </a:lnTo>
                <a:lnTo>
                  <a:pt x="1448" y="1253"/>
                </a:lnTo>
                <a:lnTo>
                  <a:pt x="1446" y="1254"/>
                </a:lnTo>
                <a:lnTo>
                  <a:pt x="1443" y="1255"/>
                </a:lnTo>
                <a:lnTo>
                  <a:pt x="1441" y="1254"/>
                </a:lnTo>
                <a:lnTo>
                  <a:pt x="1440" y="1252"/>
                </a:lnTo>
                <a:lnTo>
                  <a:pt x="1439" y="1249"/>
                </a:lnTo>
                <a:lnTo>
                  <a:pt x="1438" y="1246"/>
                </a:lnTo>
                <a:lnTo>
                  <a:pt x="1436" y="1238"/>
                </a:lnTo>
                <a:lnTo>
                  <a:pt x="1435" y="1230"/>
                </a:lnTo>
                <a:lnTo>
                  <a:pt x="1434" y="1228"/>
                </a:lnTo>
                <a:lnTo>
                  <a:pt x="1432" y="1227"/>
                </a:lnTo>
                <a:lnTo>
                  <a:pt x="1429" y="1228"/>
                </a:lnTo>
                <a:lnTo>
                  <a:pt x="1427" y="1230"/>
                </a:lnTo>
                <a:lnTo>
                  <a:pt x="1420" y="1237"/>
                </a:lnTo>
                <a:lnTo>
                  <a:pt x="1413" y="1246"/>
                </a:lnTo>
                <a:lnTo>
                  <a:pt x="1409" y="1250"/>
                </a:lnTo>
                <a:lnTo>
                  <a:pt x="1405" y="1253"/>
                </a:lnTo>
                <a:lnTo>
                  <a:pt x="1401" y="1254"/>
                </a:lnTo>
                <a:lnTo>
                  <a:pt x="1397" y="1255"/>
                </a:lnTo>
                <a:lnTo>
                  <a:pt x="1395" y="1255"/>
                </a:lnTo>
                <a:lnTo>
                  <a:pt x="1391" y="1254"/>
                </a:lnTo>
                <a:lnTo>
                  <a:pt x="1389" y="1252"/>
                </a:lnTo>
                <a:lnTo>
                  <a:pt x="1388" y="1248"/>
                </a:lnTo>
                <a:lnTo>
                  <a:pt x="1386" y="1243"/>
                </a:lnTo>
                <a:lnTo>
                  <a:pt x="1386" y="1240"/>
                </a:lnTo>
                <a:lnTo>
                  <a:pt x="1388" y="1236"/>
                </a:lnTo>
                <a:lnTo>
                  <a:pt x="1389" y="1231"/>
                </a:lnTo>
                <a:lnTo>
                  <a:pt x="1392" y="1223"/>
                </a:lnTo>
                <a:lnTo>
                  <a:pt x="1394" y="1215"/>
                </a:lnTo>
                <a:lnTo>
                  <a:pt x="1394" y="1211"/>
                </a:lnTo>
                <a:lnTo>
                  <a:pt x="1392" y="1208"/>
                </a:lnTo>
                <a:lnTo>
                  <a:pt x="1389" y="1205"/>
                </a:lnTo>
                <a:lnTo>
                  <a:pt x="1385" y="1204"/>
                </a:lnTo>
                <a:lnTo>
                  <a:pt x="1376" y="1202"/>
                </a:lnTo>
                <a:lnTo>
                  <a:pt x="1363" y="1202"/>
                </a:lnTo>
                <a:lnTo>
                  <a:pt x="1354" y="1202"/>
                </a:lnTo>
                <a:lnTo>
                  <a:pt x="1347" y="1200"/>
                </a:lnTo>
                <a:lnTo>
                  <a:pt x="1341" y="1198"/>
                </a:lnTo>
                <a:lnTo>
                  <a:pt x="1336" y="1194"/>
                </a:lnTo>
                <a:lnTo>
                  <a:pt x="1333" y="1191"/>
                </a:lnTo>
                <a:lnTo>
                  <a:pt x="1329" y="1186"/>
                </a:lnTo>
                <a:lnTo>
                  <a:pt x="1328" y="1179"/>
                </a:lnTo>
                <a:lnTo>
                  <a:pt x="1327" y="1172"/>
                </a:lnTo>
                <a:lnTo>
                  <a:pt x="1326" y="1167"/>
                </a:lnTo>
                <a:lnTo>
                  <a:pt x="1323" y="1164"/>
                </a:lnTo>
                <a:lnTo>
                  <a:pt x="1320" y="1160"/>
                </a:lnTo>
                <a:lnTo>
                  <a:pt x="1314" y="1158"/>
                </a:lnTo>
                <a:lnTo>
                  <a:pt x="1306" y="1154"/>
                </a:lnTo>
                <a:lnTo>
                  <a:pt x="1296" y="1150"/>
                </a:lnTo>
                <a:lnTo>
                  <a:pt x="1288" y="1146"/>
                </a:lnTo>
                <a:lnTo>
                  <a:pt x="1282" y="1141"/>
                </a:lnTo>
                <a:lnTo>
                  <a:pt x="1278" y="1136"/>
                </a:lnTo>
                <a:lnTo>
                  <a:pt x="1276" y="1133"/>
                </a:lnTo>
                <a:lnTo>
                  <a:pt x="1275" y="1128"/>
                </a:lnTo>
                <a:lnTo>
                  <a:pt x="1275" y="1124"/>
                </a:lnTo>
                <a:lnTo>
                  <a:pt x="1276" y="1116"/>
                </a:lnTo>
                <a:lnTo>
                  <a:pt x="1278" y="1108"/>
                </a:lnTo>
                <a:lnTo>
                  <a:pt x="1278" y="1098"/>
                </a:lnTo>
                <a:lnTo>
                  <a:pt x="1278" y="1090"/>
                </a:lnTo>
                <a:lnTo>
                  <a:pt x="1276" y="1083"/>
                </a:lnTo>
                <a:lnTo>
                  <a:pt x="1273" y="1079"/>
                </a:lnTo>
                <a:lnTo>
                  <a:pt x="1273" y="1078"/>
                </a:lnTo>
                <a:lnTo>
                  <a:pt x="1275" y="1076"/>
                </a:lnTo>
                <a:lnTo>
                  <a:pt x="1277" y="1073"/>
                </a:lnTo>
                <a:lnTo>
                  <a:pt x="1282" y="1071"/>
                </a:lnTo>
                <a:lnTo>
                  <a:pt x="1290" y="1065"/>
                </a:lnTo>
                <a:lnTo>
                  <a:pt x="1302" y="1057"/>
                </a:lnTo>
                <a:lnTo>
                  <a:pt x="1316" y="1046"/>
                </a:lnTo>
                <a:lnTo>
                  <a:pt x="1332" y="1035"/>
                </a:lnTo>
                <a:lnTo>
                  <a:pt x="1344" y="1025"/>
                </a:lnTo>
                <a:lnTo>
                  <a:pt x="1353" y="1015"/>
                </a:lnTo>
                <a:lnTo>
                  <a:pt x="1360" y="1005"/>
                </a:lnTo>
                <a:lnTo>
                  <a:pt x="1365" y="998"/>
                </a:lnTo>
                <a:lnTo>
                  <a:pt x="1369" y="990"/>
                </a:lnTo>
                <a:lnTo>
                  <a:pt x="1373" y="982"/>
                </a:lnTo>
                <a:lnTo>
                  <a:pt x="1375" y="978"/>
                </a:lnTo>
                <a:lnTo>
                  <a:pt x="1375" y="973"/>
                </a:lnTo>
                <a:lnTo>
                  <a:pt x="1376" y="969"/>
                </a:lnTo>
                <a:lnTo>
                  <a:pt x="1375" y="965"/>
                </a:lnTo>
                <a:lnTo>
                  <a:pt x="1373" y="956"/>
                </a:lnTo>
                <a:lnTo>
                  <a:pt x="1372" y="944"/>
                </a:lnTo>
                <a:lnTo>
                  <a:pt x="1372" y="932"/>
                </a:lnTo>
                <a:lnTo>
                  <a:pt x="1372" y="919"/>
                </a:lnTo>
                <a:lnTo>
                  <a:pt x="1371" y="907"/>
                </a:lnTo>
                <a:lnTo>
                  <a:pt x="1370" y="899"/>
                </a:lnTo>
                <a:lnTo>
                  <a:pt x="1367" y="895"/>
                </a:lnTo>
                <a:lnTo>
                  <a:pt x="1366" y="891"/>
                </a:lnTo>
                <a:lnTo>
                  <a:pt x="1363" y="890"/>
                </a:lnTo>
                <a:lnTo>
                  <a:pt x="1359" y="889"/>
                </a:lnTo>
                <a:lnTo>
                  <a:pt x="1353" y="888"/>
                </a:lnTo>
                <a:lnTo>
                  <a:pt x="1348" y="885"/>
                </a:lnTo>
                <a:lnTo>
                  <a:pt x="1346" y="884"/>
                </a:lnTo>
                <a:lnTo>
                  <a:pt x="1345" y="882"/>
                </a:lnTo>
                <a:lnTo>
                  <a:pt x="1344" y="878"/>
                </a:lnTo>
                <a:lnTo>
                  <a:pt x="1342" y="875"/>
                </a:lnTo>
                <a:lnTo>
                  <a:pt x="1339" y="864"/>
                </a:lnTo>
                <a:lnTo>
                  <a:pt x="1333" y="851"/>
                </a:lnTo>
                <a:lnTo>
                  <a:pt x="1332" y="846"/>
                </a:lnTo>
                <a:lnTo>
                  <a:pt x="1332" y="843"/>
                </a:lnTo>
                <a:lnTo>
                  <a:pt x="1333" y="839"/>
                </a:lnTo>
                <a:lnTo>
                  <a:pt x="1334" y="837"/>
                </a:lnTo>
                <a:lnTo>
                  <a:pt x="1338" y="836"/>
                </a:lnTo>
                <a:lnTo>
                  <a:pt x="1341" y="834"/>
                </a:lnTo>
                <a:lnTo>
                  <a:pt x="1346" y="834"/>
                </a:lnTo>
                <a:lnTo>
                  <a:pt x="1352" y="834"/>
                </a:lnTo>
                <a:lnTo>
                  <a:pt x="1363" y="834"/>
                </a:lnTo>
                <a:lnTo>
                  <a:pt x="1373" y="832"/>
                </a:lnTo>
                <a:lnTo>
                  <a:pt x="1384" y="830"/>
                </a:lnTo>
                <a:lnTo>
                  <a:pt x="1394" y="828"/>
                </a:lnTo>
                <a:lnTo>
                  <a:pt x="1408" y="827"/>
                </a:lnTo>
                <a:lnTo>
                  <a:pt x="1426" y="827"/>
                </a:lnTo>
                <a:lnTo>
                  <a:pt x="1435" y="828"/>
                </a:lnTo>
                <a:lnTo>
                  <a:pt x="1445" y="830"/>
                </a:lnTo>
                <a:lnTo>
                  <a:pt x="1452" y="832"/>
                </a:lnTo>
                <a:lnTo>
                  <a:pt x="1459" y="833"/>
                </a:lnTo>
                <a:lnTo>
                  <a:pt x="1471" y="840"/>
                </a:lnTo>
                <a:lnTo>
                  <a:pt x="1484" y="849"/>
                </a:lnTo>
                <a:lnTo>
                  <a:pt x="1496" y="859"/>
                </a:lnTo>
                <a:lnTo>
                  <a:pt x="1505" y="869"/>
                </a:lnTo>
                <a:lnTo>
                  <a:pt x="1511" y="876"/>
                </a:lnTo>
                <a:lnTo>
                  <a:pt x="1517" y="881"/>
                </a:lnTo>
                <a:lnTo>
                  <a:pt x="1521" y="882"/>
                </a:lnTo>
                <a:lnTo>
                  <a:pt x="1523" y="883"/>
                </a:lnTo>
                <a:lnTo>
                  <a:pt x="1526" y="883"/>
                </a:lnTo>
                <a:lnTo>
                  <a:pt x="1527" y="883"/>
                </a:lnTo>
                <a:lnTo>
                  <a:pt x="1529" y="881"/>
                </a:lnTo>
                <a:lnTo>
                  <a:pt x="1533" y="876"/>
                </a:lnTo>
                <a:lnTo>
                  <a:pt x="1535" y="870"/>
                </a:lnTo>
                <a:lnTo>
                  <a:pt x="1539" y="862"/>
                </a:lnTo>
                <a:lnTo>
                  <a:pt x="1543" y="850"/>
                </a:lnTo>
                <a:lnTo>
                  <a:pt x="1549" y="837"/>
                </a:lnTo>
                <a:lnTo>
                  <a:pt x="1553" y="830"/>
                </a:lnTo>
                <a:lnTo>
                  <a:pt x="1555" y="824"/>
                </a:lnTo>
                <a:lnTo>
                  <a:pt x="1556" y="817"/>
                </a:lnTo>
                <a:lnTo>
                  <a:pt x="1558" y="811"/>
                </a:lnTo>
                <a:lnTo>
                  <a:pt x="1556" y="797"/>
                </a:lnTo>
                <a:lnTo>
                  <a:pt x="1555" y="783"/>
                </a:lnTo>
                <a:lnTo>
                  <a:pt x="1553" y="767"/>
                </a:lnTo>
                <a:lnTo>
                  <a:pt x="1549" y="751"/>
                </a:lnTo>
                <a:lnTo>
                  <a:pt x="1548" y="744"/>
                </a:lnTo>
                <a:lnTo>
                  <a:pt x="1545" y="738"/>
                </a:lnTo>
                <a:lnTo>
                  <a:pt x="1540" y="732"/>
                </a:lnTo>
                <a:lnTo>
                  <a:pt x="1535" y="729"/>
                </a:lnTo>
                <a:lnTo>
                  <a:pt x="1523" y="721"/>
                </a:lnTo>
                <a:lnTo>
                  <a:pt x="1512" y="717"/>
                </a:lnTo>
                <a:lnTo>
                  <a:pt x="1503" y="713"/>
                </a:lnTo>
                <a:lnTo>
                  <a:pt x="1493" y="707"/>
                </a:lnTo>
                <a:lnTo>
                  <a:pt x="1489" y="704"/>
                </a:lnTo>
                <a:lnTo>
                  <a:pt x="1485" y="700"/>
                </a:lnTo>
                <a:lnTo>
                  <a:pt x="1482" y="696"/>
                </a:lnTo>
                <a:lnTo>
                  <a:pt x="1479" y="692"/>
                </a:lnTo>
                <a:lnTo>
                  <a:pt x="1474" y="683"/>
                </a:lnTo>
                <a:lnTo>
                  <a:pt x="1470" y="676"/>
                </a:lnTo>
                <a:lnTo>
                  <a:pt x="1467" y="674"/>
                </a:lnTo>
                <a:lnTo>
                  <a:pt x="1465" y="673"/>
                </a:lnTo>
                <a:lnTo>
                  <a:pt x="1461" y="671"/>
                </a:lnTo>
                <a:lnTo>
                  <a:pt x="1458" y="671"/>
                </a:lnTo>
                <a:lnTo>
                  <a:pt x="1446" y="671"/>
                </a:lnTo>
                <a:lnTo>
                  <a:pt x="1432" y="671"/>
                </a:lnTo>
                <a:lnTo>
                  <a:pt x="1424" y="673"/>
                </a:lnTo>
                <a:lnTo>
                  <a:pt x="1417" y="675"/>
                </a:lnTo>
                <a:lnTo>
                  <a:pt x="1411" y="677"/>
                </a:lnTo>
                <a:lnTo>
                  <a:pt x="1407" y="682"/>
                </a:lnTo>
                <a:lnTo>
                  <a:pt x="1403" y="688"/>
                </a:lnTo>
                <a:lnTo>
                  <a:pt x="1402" y="694"/>
                </a:lnTo>
                <a:lnTo>
                  <a:pt x="1401" y="701"/>
                </a:lnTo>
                <a:lnTo>
                  <a:pt x="1401" y="707"/>
                </a:lnTo>
                <a:lnTo>
                  <a:pt x="1401" y="713"/>
                </a:lnTo>
                <a:lnTo>
                  <a:pt x="1398" y="718"/>
                </a:lnTo>
                <a:lnTo>
                  <a:pt x="1396" y="721"/>
                </a:lnTo>
                <a:lnTo>
                  <a:pt x="1391" y="725"/>
                </a:lnTo>
                <a:lnTo>
                  <a:pt x="1386" y="727"/>
                </a:lnTo>
                <a:lnTo>
                  <a:pt x="1384" y="731"/>
                </a:lnTo>
                <a:lnTo>
                  <a:pt x="1383" y="734"/>
                </a:lnTo>
                <a:lnTo>
                  <a:pt x="1383" y="739"/>
                </a:lnTo>
                <a:lnTo>
                  <a:pt x="1384" y="750"/>
                </a:lnTo>
                <a:lnTo>
                  <a:pt x="1385" y="761"/>
                </a:lnTo>
                <a:lnTo>
                  <a:pt x="1385" y="764"/>
                </a:lnTo>
                <a:lnTo>
                  <a:pt x="1383" y="768"/>
                </a:lnTo>
                <a:lnTo>
                  <a:pt x="1380" y="770"/>
                </a:lnTo>
                <a:lnTo>
                  <a:pt x="1378" y="773"/>
                </a:lnTo>
                <a:lnTo>
                  <a:pt x="1371" y="774"/>
                </a:lnTo>
                <a:lnTo>
                  <a:pt x="1363" y="775"/>
                </a:lnTo>
                <a:lnTo>
                  <a:pt x="1352" y="775"/>
                </a:lnTo>
                <a:lnTo>
                  <a:pt x="1338" y="776"/>
                </a:lnTo>
                <a:lnTo>
                  <a:pt x="1322" y="778"/>
                </a:lnTo>
                <a:lnTo>
                  <a:pt x="1310" y="777"/>
                </a:lnTo>
                <a:lnTo>
                  <a:pt x="1301" y="776"/>
                </a:lnTo>
                <a:lnTo>
                  <a:pt x="1288" y="776"/>
                </a:lnTo>
                <a:lnTo>
                  <a:pt x="1277" y="777"/>
                </a:lnTo>
                <a:lnTo>
                  <a:pt x="1269" y="780"/>
                </a:lnTo>
                <a:lnTo>
                  <a:pt x="1262" y="782"/>
                </a:lnTo>
                <a:lnTo>
                  <a:pt x="1256" y="782"/>
                </a:lnTo>
                <a:lnTo>
                  <a:pt x="1249" y="780"/>
                </a:lnTo>
                <a:lnTo>
                  <a:pt x="1243" y="775"/>
                </a:lnTo>
                <a:lnTo>
                  <a:pt x="1234" y="767"/>
                </a:lnTo>
                <a:lnTo>
                  <a:pt x="1222" y="756"/>
                </a:lnTo>
                <a:lnTo>
                  <a:pt x="1212" y="743"/>
                </a:lnTo>
                <a:lnTo>
                  <a:pt x="1205" y="731"/>
                </a:lnTo>
                <a:lnTo>
                  <a:pt x="1200" y="723"/>
                </a:lnTo>
                <a:lnTo>
                  <a:pt x="1197" y="714"/>
                </a:lnTo>
                <a:lnTo>
                  <a:pt x="1197" y="707"/>
                </a:lnTo>
                <a:lnTo>
                  <a:pt x="1197" y="701"/>
                </a:lnTo>
                <a:lnTo>
                  <a:pt x="1205" y="692"/>
                </a:lnTo>
                <a:lnTo>
                  <a:pt x="1209" y="680"/>
                </a:lnTo>
                <a:lnTo>
                  <a:pt x="1201" y="667"/>
                </a:lnTo>
                <a:lnTo>
                  <a:pt x="1190" y="650"/>
                </a:lnTo>
                <a:lnTo>
                  <a:pt x="1186" y="637"/>
                </a:lnTo>
                <a:lnTo>
                  <a:pt x="1183" y="625"/>
                </a:lnTo>
                <a:lnTo>
                  <a:pt x="1181" y="614"/>
                </a:lnTo>
                <a:lnTo>
                  <a:pt x="1178" y="592"/>
                </a:lnTo>
                <a:lnTo>
                  <a:pt x="1177" y="585"/>
                </a:lnTo>
                <a:lnTo>
                  <a:pt x="1176" y="579"/>
                </a:lnTo>
                <a:lnTo>
                  <a:pt x="1174" y="574"/>
                </a:lnTo>
                <a:lnTo>
                  <a:pt x="1171" y="569"/>
                </a:lnTo>
                <a:lnTo>
                  <a:pt x="1168" y="567"/>
                </a:lnTo>
                <a:lnTo>
                  <a:pt x="1164" y="565"/>
                </a:lnTo>
                <a:lnTo>
                  <a:pt x="1161" y="563"/>
                </a:lnTo>
                <a:lnTo>
                  <a:pt x="1157" y="563"/>
                </a:lnTo>
                <a:lnTo>
                  <a:pt x="1153" y="566"/>
                </a:lnTo>
                <a:lnTo>
                  <a:pt x="1150" y="569"/>
                </a:lnTo>
                <a:lnTo>
                  <a:pt x="1146" y="576"/>
                </a:lnTo>
                <a:lnTo>
                  <a:pt x="1144" y="584"/>
                </a:lnTo>
                <a:lnTo>
                  <a:pt x="1142" y="592"/>
                </a:lnTo>
                <a:lnTo>
                  <a:pt x="1139" y="598"/>
                </a:lnTo>
                <a:lnTo>
                  <a:pt x="1137" y="604"/>
                </a:lnTo>
                <a:lnTo>
                  <a:pt x="1133" y="606"/>
                </a:lnTo>
                <a:lnTo>
                  <a:pt x="1127" y="610"/>
                </a:lnTo>
                <a:lnTo>
                  <a:pt x="1120" y="611"/>
                </a:lnTo>
                <a:lnTo>
                  <a:pt x="1113" y="612"/>
                </a:lnTo>
                <a:lnTo>
                  <a:pt x="1106" y="612"/>
                </a:lnTo>
                <a:lnTo>
                  <a:pt x="1100" y="612"/>
                </a:lnTo>
                <a:lnTo>
                  <a:pt x="1098" y="611"/>
                </a:lnTo>
                <a:lnTo>
                  <a:pt x="1095" y="609"/>
                </a:lnTo>
                <a:lnTo>
                  <a:pt x="1094" y="604"/>
                </a:lnTo>
                <a:lnTo>
                  <a:pt x="1092" y="598"/>
                </a:lnTo>
                <a:lnTo>
                  <a:pt x="1089" y="592"/>
                </a:lnTo>
                <a:lnTo>
                  <a:pt x="1086" y="587"/>
                </a:lnTo>
                <a:lnTo>
                  <a:pt x="1081" y="581"/>
                </a:lnTo>
                <a:lnTo>
                  <a:pt x="1080" y="576"/>
                </a:lnTo>
                <a:lnTo>
                  <a:pt x="1079" y="573"/>
                </a:lnTo>
                <a:lnTo>
                  <a:pt x="1077" y="568"/>
                </a:lnTo>
                <a:lnTo>
                  <a:pt x="1079" y="565"/>
                </a:lnTo>
                <a:lnTo>
                  <a:pt x="1080" y="556"/>
                </a:lnTo>
                <a:lnTo>
                  <a:pt x="1081" y="547"/>
                </a:lnTo>
                <a:lnTo>
                  <a:pt x="1081" y="537"/>
                </a:lnTo>
                <a:lnTo>
                  <a:pt x="1083" y="530"/>
                </a:lnTo>
                <a:lnTo>
                  <a:pt x="1087" y="525"/>
                </a:lnTo>
                <a:lnTo>
                  <a:pt x="1092" y="519"/>
                </a:lnTo>
                <a:lnTo>
                  <a:pt x="1095" y="516"/>
                </a:lnTo>
                <a:lnTo>
                  <a:pt x="1096" y="512"/>
                </a:lnTo>
                <a:lnTo>
                  <a:pt x="1098" y="510"/>
                </a:lnTo>
                <a:lnTo>
                  <a:pt x="1099" y="506"/>
                </a:lnTo>
                <a:lnTo>
                  <a:pt x="1098" y="498"/>
                </a:lnTo>
                <a:lnTo>
                  <a:pt x="1096" y="488"/>
                </a:lnTo>
                <a:lnTo>
                  <a:pt x="1095" y="477"/>
                </a:lnTo>
                <a:lnTo>
                  <a:pt x="1096" y="466"/>
                </a:lnTo>
                <a:lnTo>
                  <a:pt x="1098" y="459"/>
                </a:lnTo>
                <a:lnTo>
                  <a:pt x="1099" y="455"/>
                </a:lnTo>
                <a:lnTo>
                  <a:pt x="1103" y="455"/>
                </a:lnTo>
                <a:lnTo>
                  <a:pt x="1111" y="458"/>
                </a:lnTo>
                <a:lnTo>
                  <a:pt x="1117" y="459"/>
                </a:lnTo>
                <a:lnTo>
                  <a:pt x="1125" y="460"/>
                </a:lnTo>
                <a:lnTo>
                  <a:pt x="1132" y="460"/>
                </a:lnTo>
                <a:lnTo>
                  <a:pt x="1136" y="459"/>
                </a:lnTo>
                <a:lnTo>
                  <a:pt x="1136" y="448"/>
                </a:lnTo>
                <a:lnTo>
                  <a:pt x="1133" y="434"/>
                </a:lnTo>
                <a:lnTo>
                  <a:pt x="1132" y="427"/>
                </a:lnTo>
                <a:lnTo>
                  <a:pt x="1131" y="421"/>
                </a:lnTo>
                <a:lnTo>
                  <a:pt x="1130" y="414"/>
                </a:lnTo>
                <a:lnTo>
                  <a:pt x="1132" y="406"/>
                </a:lnTo>
                <a:lnTo>
                  <a:pt x="1134" y="399"/>
                </a:lnTo>
                <a:lnTo>
                  <a:pt x="1137" y="391"/>
                </a:lnTo>
                <a:lnTo>
                  <a:pt x="1139" y="383"/>
                </a:lnTo>
                <a:lnTo>
                  <a:pt x="1139" y="374"/>
                </a:lnTo>
                <a:lnTo>
                  <a:pt x="1139" y="370"/>
                </a:lnTo>
                <a:lnTo>
                  <a:pt x="1138" y="364"/>
                </a:lnTo>
                <a:lnTo>
                  <a:pt x="1137" y="360"/>
                </a:lnTo>
                <a:lnTo>
                  <a:pt x="1136" y="357"/>
                </a:lnTo>
                <a:lnTo>
                  <a:pt x="1132" y="353"/>
                </a:lnTo>
                <a:lnTo>
                  <a:pt x="1128" y="351"/>
                </a:lnTo>
                <a:lnTo>
                  <a:pt x="1124" y="351"/>
                </a:lnTo>
                <a:lnTo>
                  <a:pt x="1117" y="351"/>
                </a:lnTo>
                <a:lnTo>
                  <a:pt x="1108" y="352"/>
                </a:lnTo>
                <a:lnTo>
                  <a:pt x="1099" y="354"/>
                </a:lnTo>
                <a:lnTo>
                  <a:pt x="1088" y="357"/>
                </a:lnTo>
                <a:lnTo>
                  <a:pt x="1077" y="358"/>
                </a:lnTo>
                <a:lnTo>
                  <a:pt x="1060" y="361"/>
                </a:lnTo>
                <a:lnTo>
                  <a:pt x="1045" y="364"/>
                </a:lnTo>
                <a:lnTo>
                  <a:pt x="1030" y="364"/>
                </a:lnTo>
                <a:lnTo>
                  <a:pt x="1012" y="364"/>
                </a:lnTo>
                <a:lnTo>
                  <a:pt x="997" y="364"/>
                </a:lnTo>
                <a:lnTo>
                  <a:pt x="988" y="362"/>
                </a:lnTo>
                <a:lnTo>
                  <a:pt x="985" y="360"/>
                </a:lnTo>
                <a:lnTo>
                  <a:pt x="982" y="358"/>
                </a:lnTo>
                <a:lnTo>
                  <a:pt x="982" y="355"/>
                </a:lnTo>
                <a:lnTo>
                  <a:pt x="981" y="351"/>
                </a:lnTo>
                <a:lnTo>
                  <a:pt x="982" y="340"/>
                </a:lnTo>
                <a:lnTo>
                  <a:pt x="983" y="330"/>
                </a:lnTo>
                <a:lnTo>
                  <a:pt x="985" y="320"/>
                </a:lnTo>
                <a:lnTo>
                  <a:pt x="986" y="310"/>
                </a:lnTo>
                <a:lnTo>
                  <a:pt x="986" y="307"/>
                </a:lnTo>
                <a:lnTo>
                  <a:pt x="983" y="304"/>
                </a:lnTo>
                <a:lnTo>
                  <a:pt x="981" y="303"/>
                </a:lnTo>
                <a:lnTo>
                  <a:pt x="977" y="303"/>
                </a:lnTo>
                <a:lnTo>
                  <a:pt x="973" y="303"/>
                </a:lnTo>
                <a:lnTo>
                  <a:pt x="969" y="303"/>
                </a:lnTo>
                <a:lnTo>
                  <a:pt x="964" y="302"/>
                </a:lnTo>
                <a:lnTo>
                  <a:pt x="961" y="301"/>
                </a:lnTo>
                <a:lnTo>
                  <a:pt x="956" y="295"/>
                </a:lnTo>
                <a:lnTo>
                  <a:pt x="954" y="290"/>
                </a:lnTo>
                <a:lnTo>
                  <a:pt x="951" y="283"/>
                </a:lnTo>
                <a:lnTo>
                  <a:pt x="951" y="273"/>
                </a:lnTo>
                <a:lnTo>
                  <a:pt x="950" y="270"/>
                </a:lnTo>
                <a:lnTo>
                  <a:pt x="949" y="265"/>
                </a:lnTo>
                <a:lnTo>
                  <a:pt x="947" y="263"/>
                </a:lnTo>
                <a:lnTo>
                  <a:pt x="944" y="260"/>
                </a:lnTo>
                <a:lnTo>
                  <a:pt x="942" y="259"/>
                </a:lnTo>
                <a:lnTo>
                  <a:pt x="938" y="259"/>
                </a:lnTo>
                <a:lnTo>
                  <a:pt x="934" y="260"/>
                </a:lnTo>
                <a:lnTo>
                  <a:pt x="930" y="260"/>
                </a:lnTo>
                <a:lnTo>
                  <a:pt x="922" y="263"/>
                </a:lnTo>
                <a:lnTo>
                  <a:pt x="914" y="263"/>
                </a:lnTo>
                <a:lnTo>
                  <a:pt x="911" y="261"/>
                </a:lnTo>
                <a:lnTo>
                  <a:pt x="909" y="259"/>
                </a:lnTo>
                <a:lnTo>
                  <a:pt x="906" y="255"/>
                </a:lnTo>
                <a:lnTo>
                  <a:pt x="904" y="251"/>
                </a:lnTo>
                <a:lnTo>
                  <a:pt x="903" y="246"/>
                </a:lnTo>
                <a:lnTo>
                  <a:pt x="900" y="242"/>
                </a:lnTo>
                <a:lnTo>
                  <a:pt x="898" y="240"/>
                </a:lnTo>
                <a:lnTo>
                  <a:pt x="895" y="239"/>
                </a:lnTo>
                <a:lnTo>
                  <a:pt x="892" y="239"/>
                </a:lnTo>
                <a:lnTo>
                  <a:pt x="887" y="239"/>
                </a:lnTo>
                <a:lnTo>
                  <a:pt x="884" y="241"/>
                </a:lnTo>
                <a:lnTo>
                  <a:pt x="878" y="244"/>
                </a:lnTo>
                <a:lnTo>
                  <a:pt x="873" y="247"/>
                </a:lnTo>
                <a:lnTo>
                  <a:pt x="867" y="248"/>
                </a:lnTo>
                <a:lnTo>
                  <a:pt x="862" y="250"/>
                </a:lnTo>
                <a:lnTo>
                  <a:pt x="857" y="250"/>
                </a:lnTo>
                <a:lnTo>
                  <a:pt x="854" y="248"/>
                </a:lnTo>
                <a:lnTo>
                  <a:pt x="850" y="246"/>
                </a:lnTo>
                <a:lnTo>
                  <a:pt x="848" y="242"/>
                </a:lnTo>
                <a:lnTo>
                  <a:pt x="846" y="239"/>
                </a:lnTo>
                <a:lnTo>
                  <a:pt x="843" y="234"/>
                </a:lnTo>
                <a:lnTo>
                  <a:pt x="841" y="231"/>
                </a:lnTo>
                <a:lnTo>
                  <a:pt x="838" y="229"/>
                </a:lnTo>
                <a:lnTo>
                  <a:pt x="835" y="228"/>
                </a:lnTo>
                <a:lnTo>
                  <a:pt x="824" y="228"/>
                </a:lnTo>
                <a:lnTo>
                  <a:pt x="811" y="232"/>
                </a:lnTo>
                <a:lnTo>
                  <a:pt x="803" y="233"/>
                </a:lnTo>
                <a:lnTo>
                  <a:pt x="794" y="233"/>
                </a:lnTo>
                <a:lnTo>
                  <a:pt x="785" y="232"/>
                </a:lnTo>
                <a:lnTo>
                  <a:pt x="775" y="229"/>
                </a:lnTo>
                <a:lnTo>
                  <a:pt x="766" y="226"/>
                </a:lnTo>
                <a:lnTo>
                  <a:pt x="756" y="222"/>
                </a:lnTo>
                <a:lnTo>
                  <a:pt x="747" y="217"/>
                </a:lnTo>
                <a:lnTo>
                  <a:pt x="739" y="213"/>
                </a:lnTo>
                <a:lnTo>
                  <a:pt x="730" y="208"/>
                </a:lnTo>
                <a:lnTo>
                  <a:pt x="724" y="203"/>
                </a:lnTo>
                <a:lnTo>
                  <a:pt x="721" y="198"/>
                </a:lnTo>
                <a:lnTo>
                  <a:pt x="718" y="195"/>
                </a:lnTo>
                <a:lnTo>
                  <a:pt x="716" y="187"/>
                </a:lnTo>
                <a:lnTo>
                  <a:pt x="715" y="179"/>
                </a:lnTo>
                <a:lnTo>
                  <a:pt x="712" y="170"/>
                </a:lnTo>
                <a:lnTo>
                  <a:pt x="708" y="162"/>
                </a:lnTo>
                <a:lnTo>
                  <a:pt x="703" y="152"/>
                </a:lnTo>
                <a:lnTo>
                  <a:pt x="697" y="144"/>
                </a:lnTo>
                <a:lnTo>
                  <a:pt x="695" y="139"/>
                </a:lnTo>
                <a:lnTo>
                  <a:pt x="693" y="135"/>
                </a:lnTo>
                <a:lnTo>
                  <a:pt x="693" y="131"/>
                </a:lnTo>
                <a:lnTo>
                  <a:pt x="693" y="126"/>
                </a:lnTo>
                <a:lnTo>
                  <a:pt x="693" y="116"/>
                </a:lnTo>
                <a:lnTo>
                  <a:pt x="693" y="106"/>
                </a:lnTo>
                <a:lnTo>
                  <a:pt x="692" y="102"/>
                </a:lnTo>
                <a:lnTo>
                  <a:pt x="690" y="99"/>
                </a:lnTo>
                <a:lnTo>
                  <a:pt x="686" y="97"/>
                </a:lnTo>
                <a:lnTo>
                  <a:pt x="681" y="96"/>
                </a:lnTo>
                <a:lnTo>
                  <a:pt x="671" y="97"/>
                </a:lnTo>
                <a:lnTo>
                  <a:pt x="655" y="99"/>
                </a:lnTo>
                <a:lnTo>
                  <a:pt x="648" y="99"/>
                </a:lnTo>
                <a:lnTo>
                  <a:pt x="642" y="97"/>
                </a:lnTo>
                <a:lnTo>
                  <a:pt x="636" y="95"/>
                </a:lnTo>
                <a:lnTo>
                  <a:pt x="632" y="93"/>
                </a:lnTo>
                <a:lnTo>
                  <a:pt x="624" y="86"/>
                </a:lnTo>
                <a:lnTo>
                  <a:pt x="618" y="77"/>
                </a:lnTo>
                <a:lnTo>
                  <a:pt x="615" y="72"/>
                </a:lnTo>
                <a:lnTo>
                  <a:pt x="611" y="70"/>
                </a:lnTo>
                <a:lnTo>
                  <a:pt x="607" y="69"/>
                </a:lnTo>
                <a:lnTo>
                  <a:pt x="602" y="68"/>
                </a:lnTo>
                <a:lnTo>
                  <a:pt x="591" y="67"/>
                </a:lnTo>
                <a:lnTo>
                  <a:pt x="578" y="67"/>
                </a:lnTo>
                <a:lnTo>
                  <a:pt x="566" y="65"/>
                </a:lnTo>
                <a:lnTo>
                  <a:pt x="555" y="62"/>
                </a:lnTo>
                <a:lnTo>
                  <a:pt x="551" y="59"/>
                </a:lnTo>
                <a:lnTo>
                  <a:pt x="546" y="56"/>
                </a:lnTo>
                <a:lnTo>
                  <a:pt x="542" y="52"/>
                </a:lnTo>
                <a:lnTo>
                  <a:pt x="539" y="49"/>
                </a:lnTo>
                <a:lnTo>
                  <a:pt x="528" y="38"/>
                </a:lnTo>
                <a:lnTo>
                  <a:pt x="514" y="23"/>
                </a:lnTo>
                <a:lnTo>
                  <a:pt x="500" y="9"/>
                </a:lnTo>
                <a:lnTo>
                  <a:pt x="488" y="1"/>
                </a:lnTo>
                <a:lnTo>
                  <a:pt x="482" y="0"/>
                </a:lnTo>
                <a:lnTo>
                  <a:pt x="476" y="1"/>
                </a:lnTo>
                <a:lnTo>
                  <a:pt x="470" y="4"/>
                </a:lnTo>
                <a:lnTo>
                  <a:pt x="463" y="7"/>
                </a:lnTo>
                <a:lnTo>
                  <a:pt x="450" y="17"/>
                </a:lnTo>
                <a:lnTo>
                  <a:pt x="439" y="26"/>
                </a:lnTo>
                <a:lnTo>
                  <a:pt x="432" y="34"/>
                </a:lnTo>
                <a:lnTo>
                  <a:pt x="425" y="44"/>
                </a:lnTo>
                <a:lnTo>
                  <a:pt x="420" y="55"/>
                </a:lnTo>
                <a:lnTo>
                  <a:pt x="415" y="65"/>
                </a:lnTo>
                <a:lnTo>
                  <a:pt x="412" y="76"/>
                </a:lnTo>
                <a:lnTo>
                  <a:pt x="410" y="84"/>
                </a:lnTo>
                <a:lnTo>
                  <a:pt x="412" y="90"/>
                </a:lnTo>
                <a:lnTo>
                  <a:pt x="414" y="97"/>
                </a:lnTo>
                <a:lnTo>
                  <a:pt x="416" y="105"/>
                </a:lnTo>
                <a:lnTo>
                  <a:pt x="421" y="112"/>
                </a:lnTo>
                <a:lnTo>
                  <a:pt x="426" y="118"/>
                </a:lnTo>
                <a:lnTo>
                  <a:pt x="431" y="124"/>
                </a:lnTo>
                <a:lnTo>
                  <a:pt x="435" y="127"/>
                </a:lnTo>
                <a:lnTo>
                  <a:pt x="440" y="130"/>
                </a:lnTo>
                <a:lnTo>
                  <a:pt x="445" y="131"/>
                </a:lnTo>
                <a:lnTo>
                  <a:pt x="451" y="133"/>
                </a:lnTo>
                <a:lnTo>
                  <a:pt x="456" y="137"/>
                </a:lnTo>
                <a:lnTo>
                  <a:pt x="460" y="140"/>
                </a:lnTo>
                <a:lnTo>
                  <a:pt x="470" y="149"/>
                </a:lnTo>
                <a:lnTo>
                  <a:pt x="478" y="160"/>
                </a:lnTo>
                <a:lnTo>
                  <a:pt x="483" y="165"/>
                </a:lnTo>
                <a:lnTo>
                  <a:pt x="489" y="168"/>
                </a:lnTo>
                <a:lnTo>
                  <a:pt x="495" y="169"/>
                </a:lnTo>
                <a:lnTo>
                  <a:pt x="502" y="169"/>
                </a:lnTo>
                <a:lnTo>
                  <a:pt x="516" y="165"/>
                </a:lnTo>
                <a:lnTo>
                  <a:pt x="529" y="160"/>
                </a:lnTo>
                <a:lnTo>
                  <a:pt x="534" y="158"/>
                </a:lnTo>
                <a:lnTo>
                  <a:pt x="538" y="156"/>
                </a:lnTo>
                <a:lnTo>
                  <a:pt x="541" y="156"/>
                </a:lnTo>
                <a:lnTo>
                  <a:pt x="544" y="156"/>
                </a:lnTo>
                <a:lnTo>
                  <a:pt x="546" y="159"/>
                </a:lnTo>
                <a:lnTo>
                  <a:pt x="547" y="163"/>
                </a:lnTo>
                <a:lnTo>
                  <a:pt x="547" y="170"/>
                </a:lnTo>
                <a:lnTo>
                  <a:pt x="546" y="181"/>
                </a:lnTo>
                <a:lnTo>
                  <a:pt x="546" y="192"/>
                </a:lnTo>
                <a:lnTo>
                  <a:pt x="546" y="203"/>
                </a:lnTo>
                <a:lnTo>
                  <a:pt x="548" y="213"/>
                </a:lnTo>
                <a:lnTo>
                  <a:pt x="551" y="222"/>
                </a:lnTo>
                <a:lnTo>
                  <a:pt x="553" y="232"/>
                </a:lnTo>
                <a:lnTo>
                  <a:pt x="558" y="240"/>
                </a:lnTo>
                <a:lnTo>
                  <a:pt x="564" y="246"/>
                </a:lnTo>
                <a:lnTo>
                  <a:pt x="570" y="252"/>
                </a:lnTo>
                <a:lnTo>
                  <a:pt x="577" y="258"/>
                </a:lnTo>
                <a:lnTo>
                  <a:pt x="582" y="264"/>
                </a:lnTo>
                <a:lnTo>
                  <a:pt x="585" y="270"/>
                </a:lnTo>
                <a:lnTo>
                  <a:pt x="588" y="277"/>
                </a:lnTo>
                <a:lnTo>
                  <a:pt x="591" y="290"/>
                </a:lnTo>
                <a:lnTo>
                  <a:pt x="592" y="305"/>
                </a:lnTo>
                <a:lnTo>
                  <a:pt x="594" y="313"/>
                </a:lnTo>
                <a:lnTo>
                  <a:pt x="592" y="317"/>
                </a:lnTo>
                <a:lnTo>
                  <a:pt x="590" y="320"/>
                </a:lnTo>
                <a:lnTo>
                  <a:pt x="588" y="322"/>
                </a:lnTo>
                <a:lnTo>
                  <a:pt x="579" y="323"/>
                </a:lnTo>
                <a:lnTo>
                  <a:pt x="569" y="324"/>
                </a:lnTo>
                <a:lnTo>
                  <a:pt x="561" y="327"/>
                </a:lnTo>
                <a:lnTo>
                  <a:pt x="554" y="330"/>
                </a:lnTo>
                <a:lnTo>
                  <a:pt x="546" y="334"/>
                </a:lnTo>
                <a:lnTo>
                  <a:pt x="538" y="340"/>
                </a:lnTo>
                <a:lnTo>
                  <a:pt x="531" y="346"/>
                </a:lnTo>
                <a:lnTo>
                  <a:pt x="523" y="351"/>
                </a:lnTo>
                <a:lnTo>
                  <a:pt x="519" y="357"/>
                </a:lnTo>
                <a:lnTo>
                  <a:pt x="515" y="362"/>
                </a:lnTo>
                <a:lnTo>
                  <a:pt x="511" y="371"/>
                </a:lnTo>
                <a:lnTo>
                  <a:pt x="507" y="377"/>
                </a:lnTo>
                <a:lnTo>
                  <a:pt x="504" y="379"/>
                </a:lnTo>
                <a:lnTo>
                  <a:pt x="501" y="381"/>
                </a:lnTo>
                <a:lnTo>
                  <a:pt x="496" y="383"/>
                </a:lnTo>
                <a:lnTo>
                  <a:pt x="490" y="385"/>
                </a:lnTo>
                <a:lnTo>
                  <a:pt x="478" y="389"/>
                </a:lnTo>
                <a:lnTo>
                  <a:pt x="468" y="395"/>
                </a:lnTo>
                <a:lnTo>
                  <a:pt x="456" y="401"/>
                </a:lnTo>
                <a:lnTo>
                  <a:pt x="443" y="408"/>
                </a:lnTo>
                <a:lnTo>
                  <a:pt x="435" y="410"/>
                </a:lnTo>
                <a:lnTo>
                  <a:pt x="428" y="411"/>
                </a:lnTo>
                <a:lnTo>
                  <a:pt x="422" y="410"/>
                </a:lnTo>
                <a:lnTo>
                  <a:pt x="416" y="406"/>
                </a:lnTo>
                <a:lnTo>
                  <a:pt x="412" y="403"/>
                </a:lnTo>
                <a:lnTo>
                  <a:pt x="406" y="398"/>
                </a:lnTo>
                <a:lnTo>
                  <a:pt x="402" y="392"/>
                </a:lnTo>
                <a:lnTo>
                  <a:pt x="397" y="387"/>
                </a:lnTo>
                <a:lnTo>
                  <a:pt x="395" y="381"/>
                </a:lnTo>
                <a:lnTo>
                  <a:pt x="393" y="376"/>
                </a:lnTo>
                <a:lnTo>
                  <a:pt x="391" y="371"/>
                </a:lnTo>
                <a:lnTo>
                  <a:pt x="390" y="365"/>
                </a:lnTo>
                <a:lnTo>
                  <a:pt x="388" y="359"/>
                </a:lnTo>
                <a:lnTo>
                  <a:pt x="387" y="354"/>
                </a:lnTo>
                <a:lnTo>
                  <a:pt x="383" y="349"/>
                </a:lnTo>
                <a:lnTo>
                  <a:pt x="378" y="346"/>
                </a:lnTo>
                <a:lnTo>
                  <a:pt x="370" y="340"/>
                </a:lnTo>
                <a:lnTo>
                  <a:pt x="364" y="334"/>
                </a:lnTo>
                <a:lnTo>
                  <a:pt x="359" y="326"/>
                </a:lnTo>
                <a:lnTo>
                  <a:pt x="356" y="314"/>
                </a:lnTo>
                <a:lnTo>
                  <a:pt x="353" y="308"/>
                </a:lnTo>
                <a:lnTo>
                  <a:pt x="351" y="303"/>
                </a:lnTo>
                <a:lnTo>
                  <a:pt x="347" y="298"/>
                </a:lnTo>
                <a:lnTo>
                  <a:pt x="343" y="296"/>
                </a:lnTo>
                <a:lnTo>
                  <a:pt x="334" y="294"/>
                </a:lnTo>
                <a:lnTo>
                  <a:pt x="327" y="292"/>
                </a:lnTo>
                <a:lnTo>
                  <a:pt x="320" y="292"/>
                </a:lnTo>
                <a:lnTo>
                  <a:pt x="313" y="291"/>
                </a:lnTo>
                <a:lnTo>
                  <a:pt x="306" y="290"/>
                </a:lnTo>
                <a:lnTo>
                  <a:pt x="300" y="286"/>
                </a:lnTo>
                <a:lnTo>
                  <a:pt x="295" y="280"/>
                </a:lnTo>
                <a:lnTo>
                  <a:pt x="289" y="275"/>
                </a:lnTo>
                <a:lnTo>
                  <a:pt x="284" y="272"/>
                </a:lnTo>
                <a:lnTo>
                  <a:pt x="280" y="270"/>
                </a:lnTo>
                <a:lnTo>
                  <a:pt x="274" y="269"/>
                </a:lnTo>
                <a:lnTo>
                  <a:pt x="265" y="269"/>
                </a:lnTo>
                <a:lnTo>
                  <a:pt x="256" y="270"/>
                </a:lnTo>
                <a:lnTo>
                  <a:pt x="248" y="272"/>
                </a:lnTo>
                <a:lnTo>
                  <a:pt x="239" y="276"/>
                </a:lnTo>
                <a:lnTo>
                  <a:pt x="232" y="282"/>
                </a:lnTo>
                <a:lnTo>
                  <a:pt x="226" y="288"/>
                </a:lnTo>
                <a:lnTo>
                  <a:pt x="220" y="294"/>
                </a:lnTo>
                <a:lnTo>
                  <a:pt x="216" y="302"/>
                </a:lnTo>
                <a:lnTo>
                  <a:pt x="213" y="310"/>
                </a:lnTo>
                <a:lnTo>
                  <a:pt x="211" y="317"/>
                </a:lnTo>
                <a:lnTo>
                  <a:pt x="210" y="326"/>
                </a:lnTo>
                <a:lnTo>
                  <a:pt x="210" y="333"/>
                </a:lnTo>
                <a:lnTo>
                  <a:pt x="211" y="339"/>
                </a:lnTo>
                <a:lnTo>
                  <a:pt x="213" y="343"/>
                </a:lnTo>
                <a:lnTo>
                  <a:pt x="216" y="348"/>
                </a:lnTo>
                <a:lnTo>
                  <a:pt x="219" y="352"/>
                </a:lnTo>
                <a:lnTo>
                  <a:pt x="223" y="354"/>
                </a:lnTo>
                <a:lnTo>
                  <a:pt x="225" y="357"/>
                </a:lnTo>
                <a:lnTo>
                  <a:pt x="229" y="360"/>
                </a:lnTo>
                <a:lnTo>
                  <a:pt x="230" y="364"/>
                </a:lnTo>
                <a:lnTo>
                  <a:pt x="230" y="367"/>
                </a:lnTo>
                <a:lnTo>
                  <a:pt x="230" y="372"/>
                </a:lnTo>
                <a:lnTo>
                  <a:pt x="229" y="376"/>
                </a:lnTo>
                <a:lnTo>
                  <a:pt x="227" y="380"/>
                </a:lnTo>
                <a:lnTo>
                  <a:pt x="226" y="384"/>
                </a:lnTo>
                <a:lnTo>
                  <a:pt x="221" y="392"/>
                </a:lnTo>
                <a:lnTo>
                  <a:pt x="219" y="399"/>
                </a:lnTo>
                <a:lnTo>
                  <a:pt x="218" y="408"/>
                </a:lnTo>
                <a:lnTo>
                  <a:pt x="219" y="416"/>
                </a:lnTo>
                <a:lnTo>
                  <a:pt x="220" y="428"/>
                </a:lnTo>
                <a:lnTo>
                  <a:pt x="218" y="440"/>
                </a:lnTo>
                <a:lnTo>
                  <a:pt x="218" y="446"/>
                </a:lnTo>
                <a:lnTo>
                  <a:pt x="219" y="450"/>
                </a:lnTo>
                <a:lnTo>
                  <a:pt x="223" y="456"/>
                </a:lnTo>
                <a:lnTo>
                  <a:pt x="226" y="462"/>
                </a:lnTo>
                <a:lnTo>
                  <a:pt x="232" y="471"/>
                </a:lnTo>
                <a:lnTo>
                  <a:pt x="237" y="479"/>
                </a:lnTo>
                <a:lnTo>
                  <a:pt x="239" y="483"/>
                </a:lnTo>
                <a:lnTo>
                  <a:pt x="239" y="485"/>
                </a:lnTo>
                <a:lnTo>
                  <a:pt x="239" y="487"/>
                </a:lnTo>
                <a:lnTo>
                  <a:pt x="239" y="488"/>
                </a:lnTo>
                <a:lnTo>
                  <a:pt x="235" y="488"/>
                </a:lnTo>
                <a:lnTo>
                  <a:pt x="229" y="488"/>
                </a:lnTo>
                <a:lnTo>
                  <a:pt x="218" y="488"/>
                </a:lnTo>
                <a:lnTo>
                  <a:pt x="207" y="490"/>
                </a:lnTo>
                <a:lnTo>
                  <a:pt x="196" y="492"/>
                </a:lnTo>
                <a:lnTo>
                  <a:pt x="186" y="494"/>
                </a:lnTo>
                <a:lnTo>
                  <a:pt x="181" y="497"/>
                </a:lnTo>
                <a:lnTo>
                  <a:pt x="176" y="499"/>
                </a:lnTo>
                <a:lnTo>
                  <a:pt x="172" y="503"/>
                </a:lnTo>
                <a:lnTo>
                  <a:pt x="167" y="507"/>
                </a:lnTo>
                <a:lnTo>
                  <a:pt x="151" y="518"/>
                </a:lnTo>
                <a:lnTo>
                  <a:pt x="142" y="524"/>
                </a:lnTo>
                <a:lnTo>
                  <a:pt x="139" y="528"/>
                </a:lnTo>
                <a:lnTo>
                  <a:pt x="138" y="534"/>
                </a:lnTo>
                <a:lnTo>
                  <a:pt x="138" y="542"/>
                </a:lnTo>
                <a:lnTo>
                  <a:pt x="138" y="550"/>
                </a:lnTo>
                <a:lnTo>
                  <a:pt x="141" y="568"/>
                </a:lnTo>
                <a:lnTo>
                  <a:pt x="144" y="582"/>
                </a:lnTo>
                <a:lnTo>
                  <a:pt x="148" y="594"/>
                </a:lnTo>
                <a:lnTo>
                  <a:pt x="149" y="605"/>
                </a:lnTo>
                <a:lnTo>
                  <a:pt x="148" y="610"/>
                </a:lnTo>
                <a:lnTo>
                  <a:pt x="148" y="613"/>
                </a:lnTo>
                <a:lnTo>
                  <a:pt x="147" y="617"/>
                </a:lnTo>
                <a:lnTo>
                  <a:pt x="144" y="620"/>
                </a:lnTo>
                <a:lnTo>
                  <a:pt x="141" y="625"/>
                </a:lnTo>
                <a:lnTo>
                  <a:pt x="138" y="631"/>
                </a:lnTo>
                <a:lnTo>
                  <a:pt x="137" y="639"/>
                </a:lnTo>
                <a:lnTo>
                  <a:pt x="137" y="648"/>
                </a:lnTo>
                <a:lnTo>
                  <a:pt x="137" y="656"/>
                </a:lnTo>
                <a:lnTo>
                  <a:pt x="137" y="666"/>
                </a:lnTo>
                <a:lnTo>
                  <a:pt x="136" y="670"/>
                </a:lnTo>
                <a:lnTo>
                  <a:pt x="133" y="675"/>
                </a:lnTo>
                <a:lnTo>
                  <a:pt x="130" y="680"/>
                </a:lnTo>
                <a:lnTo>
                  <a:pt x="125" y="683"/>
                </a:lnTo>
                <a:lnTo>
                  <a:pt x="113" y="692"/>
                </a:lnTo>
                <a:lnTo>
                  <a:pt x="100" y="699"/>
                </a:lnTo>
                <a:lnTo>
                  <a:pt x="86" y="705"/>
                </a:lnTo>
                <a:lnTo>
                  <a:pt x="70" y="708"/>
                </a:lnTo>
                <a:lnTo>
                  <a:pt x="62" y="710"/>
                </a:lnTo>
                <a:lnTo>
                  <a:pt x="55" y="710"/>
                </a:lnTo>
                <a:lnTo>
                  <a:pt x="48" y="708"/>
                </a:lnTo>
                <a:lnTo>
                  <a:pt x="41" y="706"/>
                </a:lnTo>
                <a:lnTo>
                  <a:pt x="28" y="701"/>
                </a:lnTo>
                <a:lnTo>
                  <a:pt x="17" y="695"/>
                </a:lnTo>
                <a:lnTo>
                  <a:pt x="12" y="694"/>
                </a:lnTo>
                <a:lnTo>
                  <a:pt x="9" y="694"/>
                </a:lnTo>
                <a:lnTo>
                  <a:pt x="5" y="696"/>
                </a:lnTo>
                <a:lnTo>
                  <a:pt x="4" y="700"/>
                </a:lnTo>
                <a:lnTo>
                  <a:pt x="3" y="705"/>
                </a:lnTo>
                <a:lnTo>
                  <a:pt x="3" y="710"/>
                </a:lnTo>
                <a:lnTo>
                  <a:pt x="3" y="715"/>
                </a:lnTo>
                <a:lnTo>
                  <a:pt x="4" y="721"/>
                </a:lnTo>
                <a:lnTo>
                  <a:pt x="5" y="733"/>
                </a:lnTo>
                <a:lnTo>
                  <a:pt x="5" y="744"/>
                </a:lnTo>
                <a:lnTo>
                  <a:pt x="4" y="756"/>
                </a:lnTo>
                <a:lnTo>
                  <a:pt x="2" y="765"/>
                </a:lnTo>
                <a:lnTo>
                  <a:pt x="0" y="770"/>
                </a:lnTo>
                <a:lnTo>
                  <a:pt x="0" y="775"/>
                </a:lnTo>
                <a:lnTo>
                  <a:pt x="2" y="781"/>
                </a:lnTo>
                <a:lnTo>
                  <a:pt x="3" y="786"/>
                </a:lnTo>
                <a:lnTo>
                  <a:pt x="5" y="790"/>
                </a:lnTo>
                <a:lnTo>
                  <a:pt x="10" y="794"/>
                </a:lnTo>
                <a:lnTo>
                  <a:pt x="15" y="796"/>
                </a:lnTo>
                <a:lnTo>
                  <a:pt x="21" y="799"/>
                </a:lnTo>
                <a:lnTo>
                  <a:pt x="28" y="799"/>
                </a:lnTo>
                <a:lnTo>
                  <a:pt x="32" y="797"/>
                </a:lnTo>
                <a:lnTo>
                  <a:pt x="37" y="796"/>
                </a:lnTo>
                <a:lnTo>
                  <a:pt x="42" y="794"/>
                </a:lnTo>
                <a:lnTo>
                  <a:pt x="49" y="790"/>
                </a:lnTo>
                <a:lnTo>
                  <a:pt x="57" y="787"/>
                </a:lnTo>
                <a:lnTo>
                  <a:pt x="62" y="787"/>
                </a:lnTo>
                <a:lnTo>
                  <a:pt x="67" y="788"/>
                </a:lnTo>
                <a:lnTo>
                  <a:pt x="72" y="790"/>
                </a:lnTo>
                <a:lnTo>
                  <a:pt x="76" y="793"/>
                </a:lnTo>
                <a:lnTo>
                  <a:pt x="86" y="799"/>
                </a:lnTo>
                <a:lnTo>
                  <a:pt x="93" y="806"/>
                </a:lnTo>
                <a:lnTo>
                  <a:pt x="97" y="812"/>
                </a:lnTo>
                <a:lnTo>
                  <a:pt x="100" y="820"/>
                </a:lnTo>
                <a:lnTo>
                  <a:pt x="101" y="831"/>
                </a:lnTo>
                <a:lnTo>
                  <a:pt x="100" y="843"/>
                </a:lnTo>
                <a:lnTo>
                  <a:pt x="98" y="859"/>
                </a:lnTo>
                <a:lnTo>
                  <a:pt x="94" y="877"/>
                </a:lnTo>
                <a:lnTo>
                  <a:pt x="91" y="888"/>
                </a:lnTo>
                <a:lnTo>
                  <a:pt x="91" y="893"/>
                </a:lnTo>
                <a:lnTo>
                  <a:pt x="94" y="894"/>
                </a:lnTo>
                <a:lnTo>
                  <a:pt x="100" y="895"/>
                </a:lnTo>
                <a:lnTo>
                  <a:pt x="103" y="897"/>
                </a:lnTo>
                <a:lnTo>
                  <a:pt x="105" y="900"/>
                </a:lnTo>
                <a:lnTo>
                  <a:pt x="106" y="902"/>
                </a:lnTo>
                <a:lnTo>
                  <a:pt x="106" y="907"/>
                </a:lnTo>
                <a:lnTo>
                  <a:pt x="106" y="914"/>
                </a:lnTo>
                <a:lnTo>
                  <a:pt x="109" y="920"/>
                </a:lnTo>
                <a:lnTo>
                  <a:pt x="110" y="922"/>
                </a:lnTo>
                <a:lnTo>
                  <a:pt x="112" y="925"/>
                </a:lnTo>
                <a:lnTo>
                  <a:pt x="116" y="925"/>
                </a:lnTo>
                <a:lnTo>
                  <a:pt x="119" y="926"/>
                </a:lnTo>
                <a:lnTo>
                  <a:pt x="128" y="926"/>
                </a:lnTo>
                <a:lnTo>
                  <a:pt x="132" y="927"/>
                </a:lnTo>
                <a:lnTo>
                  <a:pt x="135" y="928"/>
                </a:lnTo>
                <a:lnTo>
                  <a:pt x="137" y="932"/>
                </a:lnTo>
                <a:lnTo>
                  <a:pt x="139" y="935"/>
                </a:lnTo>
                <a:lnTo>
                  <a:pt x="143" y="939"/>
                </a:lnTo>
                <a:lnTo>
                  <a:pt x="145" y="940"/>
                </a:lnTo>
                <a:lnTo>
                  <a:pt x="149" y="941"/>
                </a:lnTo>
                <a:lnTo>
                  <a:pt x="152" y="941"/>
                </a:lnTo>
                <a:lnTo>
                  <a:pt x="157" y="940"/>
                </a:lnTo>
                <a:lnTo>
                  <a:pt x="167" y="938"/>
                </a:lnTo>
                <a:lnTo>
                  <a:pt x="177" y="937"/>
                </a:lnTo>
                <a:lnTo>
                  <a:pt x="182" y="938"/>
                </a:lnTo>
                <a:lnTo>
                  <a:pt x="188" y="939"/>
                </a:lnTo>
                <a:lnTo>
                  <a:pt x="193" y="941"/>
                </a:lnTo>
                <a:lnTo>
                  <a:pt x="199" y="945"/>
                </a:lnTo>
                <a:lnTo>
                  <a:pt x="208" y="957"/>
                </a:lnTo>
                <a:lnTo>
                  <a:pt x="218" y="969"/>
                </a:lnTo>
                <a:lnTo>
                  <a:pt x="227" y="979"/>
                </a:lnTo>
                <a:lnTo>
                  <a:pt x="233" y="988"/>
                </a:lnTo>
                <a:lnTo>
                  <a:pt x="238" y="991"/>
                </a:lnTo>
                <a:lnTo>
                  <a:pt x="243" y="992"/>
                </a:lnTo>
                <a:lnTo>
                  <a:pt x="250" y="995"/>
                </a:lnTo>
                <a:lnTo>
                  <a:pt x="256" y="996"/>
                </a:lnTo>
                <a:lnTo>
                  <a:pt x="263" y="995"/>
                </a:lnTo>
                <a:lnTo>
                  <a:pt x="270" y="994"/>
                </a:lnTo>
                <a:lnTo>
                  <a:pt x="275" y="991"/>
                </a:lnTo>
                <a:lnTo>
                  <a:pt x="280" y="988"/>
                </a:lnTo>
                <a:lnTo>
                  <a:pt x="284" y="979"/>
                </a:lnTo>
                <a:lnTo>
                  <a:pt x="288" y="971"/>
                </a:lnTo>
                <a:lnTo>
                  <a:pt x="289" y="967"/>
                </a:lnTo>
                <a:lnTo>
                  <a:pt x="292" y="965"/>
                </a:lnTo>
                <a:lnTo>
                  <a:pt x="295" y="963"/>
                </a:lnTo>
                <a:lnTo>
                  <a:pt x="299" y="960"/>
                </a:lnTo>
                <a:lnTo>
                  <a:pt x="303" y="959"/>
                </a:lnTo>
                <a:lnTo>
                  <a:pt x="307" y="958"/>
                </a:lnTo>
                <a:lnTo>
                  <a:pt x="311" y="959"/>
                </a:lnTo>
                <a:lnTo>
                  <a:pt x="313" y="960"/>
                </a:lnTo>
                <a:lnTo>
                  <a:pt x="319" y="963"/>
                </a:lnTo>
                <a:lnTo>
                  <a:pt x="326" y="964"/>
                </a:lnTo>
                <a:lnTo>
                  <a:pt x="330" y="963"/>
                </a:lnTo>
                <a:lnTo>
                  <a:pt x="333" y="962"/>
                </a:lnTo>
                <a:lnTo>
                  <a:pt x="336" y="960"/>
                </a:lnTo>
                <a:lnTo>
                  <a:pt x="337" y="958"/>
                </a:lnTo>
                <a:lnTo>
                  <a:pt x="340" y="952"/>
                </a:lnTo>
                <a:lnTo>
                  <a:pt x="345" y="945"/>
                </a:lnTo>
                <a:lnTo>
                  <a:pt x="349" y="937"/>
                </a:lnTo>
                <a:lnTo>
                  <a:pt x="355" y="928"/>
                </a:lnTo>
                <a:lnTo>
                  <a:pt x="361" y="920"/>
                </a:lnTo>
                <a:lnTo>
                  <a:pt x="368" y="913"/>
                </a:lnTo>
                <a:lnTo>
                  <a:pt x="372" y="908"/>
                </a:lnTo>
                <a:lnTo>
                  <a:pt x="378" y="907"/>
                </a:lnTo>
                <a:lnTo>
                  <a:pt x="380" y="907"/>
                </a:lnTo>
                <a:lnTo>
                  <a:pt x="380" y="908"/>
                </a:lnTo>
                <a:lnTo>
                  <a:pt x="378" y="909"/>
                </a:lnTo>
                <a:lnTo>
                  <a:pt x="378" y="913"/>
                </a:lnTo>
                <a:lnTo>
                  <a:pt x="375" y="919"/>
                </a:lnTo>
                <a:lnTo>
                  <a:pt x="372" y="926"/>
                </a:lnTo>
                <a:lnTo>
                  <a:pt x="366" y="944"/>
                </a:lnTo>
                <a:lnTo>
                  <a:pt x="362" y="958"/>
                </a:lnTo>
                <a:lnTo>
                  <a:pt x="361" y="963"/>
                </a:lnTo>
                <a:lnTo>
                  <a:pt x="361" y="966"/>
                </a:lnTo>
                <a:lnTo>
                  <a:pt x="362" y="971"/>
                </a:lnTo>
                <a:lnTo>
                  <a:pt x="363" y="976"/>
                </a:lnTo>
                <a:lnTo>
                  <a:pt x="365" y="986"/>
                </a:lnTo>
                <a:lnTo>
                  <a:pt x="368" y="998"/>
                </a:lnTo>
                <a:lnTo>
                  <a:pt x="370" y="1010"/>
                </a:lnTo>
                <a:lnTo>
                  <a:pt x="372" y="1023"/>
                </a:lnTo>
                <a:lnTo>
                  <a:pt x="375" y="1041"/>
                </a:lnTo>
                <a:lnTo>
                  <a:pt x="376" y="1057"/>
                </a:lnTo>
                <a:lnTo>
                  <a:pt x="378" y="1070"/>
                </a:lnTo>
                <a:lnTo>
                  <a:pt x="381" y="1084"/>
                </a:lnTo>
                <a:lnTo>
                  <a:pt x="383" y="1102"/>
                </a:lnTo>
                <a:lnTo>
                  <a:pt x="385" y="1126"/>
                </a:lnTo>
                <a:lnTo>
                  <a:pt x="389" y="1149"/>
                </a:lnTo>
                <a:lnTo>
                  <a:pt x="391" y="1167"/>
                </a:lnTo>
                <a:lnTo>
                  <a:pt x="393" y="1179"/>
                </a:lnTo>
                <a:lnTo>
                  <a:pt x="391" y="1190"/>
                </a:lnTo>
                <a:lnTo>
                  <a:pt x="388" y="1199"/>
                </a:lnTo>
                <a:lnTo>
                  <a:pt x="384" y="1208"/>
                </a:lnTo>
                <a:lnTo>
                  <a:pt x="383" y="1211"/>
                </a:lnTo>
                <a:lnTo>
                  <a:pt x="383" y="1216"/>
                </a:lnTo>
                <a:lnTo>
                  <a:pt x="383" y="1221"/>
                </a:lnTo>
                <a:lnTo>
                  <a:pt x="384" y="1227"/>
                </a:lnTo>
                <a:lnTo>
                  <a:pt x="385" y="1238"/>
                </a:lnTo>
                <a:lnTo>
                  <a:pt x="387" y="1248"/>
                </a:lnTo>
                <a:lnTo>
                  <a:pt x="385" y="1252"/>
                </a:lnTo>
                <a:lnTo>
                  <a:pt x="382" y="1255"/>
                </a:lnTo>
                <a:lnTo>
                  <a:pt x="378" y="1257"/>
                </a:lnTo>
                <a:lnTo>
                  <a:pt x="372" y="1259"/>
                </a:lnTo>
                <a:lnTo>
                  <a:pt x="358" y="1262"/>
                </a:lnTo>
                <a:lnTo>
                  <a:pt x="342" y="1266"/>
                </a:lnTo>
                <a:lnTo>
                  <a:pt x="324" y="1272"/>
                </a:lnTo>
                <a:lnTo>
                  <a:pt x="307" y="1278"/>
                </a:lnTo>
                <a:lnTo>
                  <a:pt x="292" y="1285"/>
                </a:lnTo>
                <a:lnTo>
                  <a:pt x="276" y="1291"/>
                </a:lnTo>
                <a:lnTo>
                  <a:pt x="269" y="1294"/>
                </a:lnTo>
                <a:lnTo>
                  <a:pt x="262" y="1298"/>
                </a:lnTo>
                <a:lnTo>
                  <a:pt x="256" y="1304"/>
                </a:lnTo>
                <a:lnTo>
                  <a:pt x="249" y="1310"/>
                </a:lnTo>
                <a:lnTo>
                  <a:pt x="243" y="1316"/>
                </a:lnTo>
                <a:lnTo>
                  <a:pt x="237" y="1323"/>
                </a:lnTo>
                <a:lnTo>
                  <a:pt x="232" y="1329"/>
                </a:lnTo>
                <a:lnTo>
                  <a:pt x="229" y="1336"/>
                </a:lnTo>
                <a:lnTo>
                  <a:pt x="221" y="1351"/>
                </a:lnTo>
                <a:lnTo>
                  <a:pt x="217" y="1372"/>
                </a:lnTo>
                <a:lnTo>
                  <a:pt x="212" y="1391"/>
                </a:lnTo>
                <a:lnTo>
                  <a:pt x="211" y="1406"/>
                </a:lnTo>
                <a:lnTo>
                  <a:pt x="207" y="1423"/>
                </a:lnTo>
                <a:lnTo>
                  <a:pt x="205" y="1439"/>
                </a:lnTo>
                <a:lnTo>
                  <a:pt x="205" y="1444"/>
                </a:lnTo>
                <a:lnTo>
                  <a:pt x="206" y="1449"/>
                </a:lnTo>
                <a:lnTo>
                  <a:pt x="208" y="1452"/>
                </a:lnTo>
                <a:lnTo>
                  <a:pt x="211" y="1456"/>
                </a:lnTo>
                <a:lnTo>
                  <a:pt x="214" y="1458"/>
                </a:lnTo>
                <a:lnTo>
                  <a:pt x="218" y="1460"/>
                </a:lnTo>
                <a:lnTo>
                  <a:pt x="223" y="1461"/>
                </a:lnTo>
                <a:lnTo>
                  <a:pt x="229" y="1462"/>
                </a:lnTo>
                <a:lnTo>
                  <a:pt x="233" y="1463"/>
                </a:lnTo>
                <a:lnTo>
                  <a:pt x="237" y="1467"/>
                </a:lnTo>
                <a:lnTo>
                  <a:pt x="239" y="1470"/>
                </a:lnTo>
                <a:lnTo>
                  <a:pt x="242" y="1476"/>
                </a:lnTo>
                <a:lnTo>
                  <a:pt x="246" y="1488"/>
                </a:lnTo>
                <a:lnTo>
                  <a:pt x="252" y="1502"/>
                </a:lnTo>
                <a:lnTo>
                  <a:pt x="261" y="1514"/>
                </a:lnTo>
                <a:lnTo>
                  <a:pt x="268" y="1525"/>
                </a:lnTo>
                <a:lnTo>
                  <a:pt x="273" y="1530"/>
                </a:lnTo>
                <a:lnTo>
                  <a:pt x="276" y="1532"/>
                </a:lnTo>
                <a:lnTo>
                  <a:pt x="281" y="1533"/>
                </a:lnTo>
                <a:lnTo>
                  <a:pt x="284" y="1532"/>
                </a:lnTo>
                <a:lnTo>
                  <a:pt x="300" y="1521"/>
                </a:lnTo>
                <a:lnTo>
                  <a:pt x="314" y="1514"/>
                </a:lnTo>
                <a:lnTo>
                  <a:pt x="318" y="1514"/>
                </a:lnTo>
                <a:lnTo>
                  <a:pt x="320" y="1514"/>
                </a:lnTo>
                <a:lnTo>
                  <a:pt x="322" y="1517"/>
                </a:lnTo>
                <a:lnTo>
                  <a:pt x="326" y="1519"/>
                </a:lnTo>
                <a:lnTo>
                  <a:pt x="331" y="1527"/>
                </a:lnTo>
                <a:lnTo>
                  <a:pt x="338" y="1537"/>
                </a:lnTo>
                <a:lnTo>
                  <a:pt x="342" y="1540"/>
                </a:lnTo>
                <a:lnTo>
                  <a:pt x="345" y="1543"/>
                </a:lnTo>
                <a:lnTo>
                  <a:pt x="350" y="1545"/>
                </a:lnTo>
                <a:lnTo>
                  <a:pt x="353" y="1545"/>
                </a:lnTo>
                <a:lnTo>
                  <a:pt x="364" y="1544"/>
                </a:lnTo>
                <a:lnTo>
                  <a:pt x="375" y="1540"/>
                </a:lnTo>
                <a:lnTo>
                  <a:pt x="381" y="1539"/>
                </a:lnTo>
                <a:lnTo>
                  <a:pt x="387" y="1540"/>
                </a:lnTo>
                <a:lnTo>
                  <a:pt x="391" y="1542"/>
                </a:lnTo>
                <a:lnTo>
                  <a:pt x="395" y="1544"/>
                </a:lnTo>
                <a:lnTo>
                  <a:pt x="402" y="1552"/>
                </a:lnTo>
                <a:lnTo>
                  <a:pt x="408" y="1562"/>
                </a:lnTo>
                <a:lnTo>
                  <a:pt x="410" y="1567"/>
                </a:lnTo>
                <a:lnTo>
                  <a:pt x="414" y="1571"/>
                </a:lnTo>
                <a:lnTo>
                  <a:pt x="419" y="1575"/>
                </a:lnTo>
                <a:lnTo>
                  <a:pt x="424" y="1578"/>
                </a:lnTo>
                <a:lnTo>
                  <a:pt x="433" y="1584"/>
                </a:lnTo>
                <a:lnTo>
                  <a:pt x="443" y="1587"/>
                </a:lnTo>
                <a:lnTo>
                  <a:pt x="452" y="1590"/>
                </a:lnTo>
                <a:lnTo>
                  <a:pt x="460" y="1594"/>
                </a:lnTo>
                <a:lnTo>
                  <a:pt x="463" y="1597"/>
                </a:lnTo>
                <a:lnTo>
                  <a:pt x="464" y="1600"/>
                </a:lnTo>
                <a:lnTo>
                  <a:pt x="464" y="1603"/>
                </a:lnTo>
                <a:lnTo>
                  <a:pt x="463" y="1607"/>
                </a:lnTo>
                <a:lnTo>
                  <a:pt x="457" y="1614"/>
                </a:lnTo>
                <a:lnTo>
                  <a:pt x="447" y="1624"/>
                </a:lnTo>
                <a:lnTo>
                  <a:pt x="437" y="1633"/>
                </a:lnTo>
                <a:lnTo>
                  <a:pt x="427" y="1644"/>
                </a:lnTo>
                <a:lnTo>
                  <a:pt x="420" y="1651"/>
                </a:lnTo>
                <a:lnTo>
                  <a:pt x="413" y="1654"/>
                </a:lnTo>
                <a:lnTo>
                  <a:pt x="406" y="1657"/>
                </a:lnTo>
                <a:lnTo>
                  <a:pt x="396" y="1660"/>
                </a:lnTo>
                <a:lnTo>
                  <a:pt x="393" y="1663"/>
                </a:lnTo>
                <a:lnTo>
                  <a:pt x="390" y="1666"/>
                </a:lnTo>
                <a:lnTo>
                  <a:pt x="389" y="1669"/>
                </a:lnTo>
                <a:lnTo>
                  <a:pt x="388" y="1672"/>
                </a:lnTo>
                <a:lnTo>
                  <a:pt x="389" y="1681"/>
                </a:lnTo>
                <a:lnTo>
                  <a:pt x="390" y="1689"/>
                </a:lnTo>
                <a:lnTo>
                  <a:pt x="389" y="1696"/>
                </a:lnTo>
                <a:lnTo>
                  <a:pt x="387" y="1701"/>
                </a:lnTo>
                <a:lnTo>
                  <a:pt x="382" y="1706"/>
                </a:lnTo>
                <a:lnTo>
                  <a:pt x="375" y="1712"/>
                </a:lnTo>
                <a:lnTo>
                  <a:pt x="371" y="1715"/>
                </a:lnTo>
                <a:lnTo>
                  <a:pt x="369" y="1719"/>
                </a:lnTo>
                <a:lnTo>
                  <a:pt x="366" y="1722"/>
                </a:lnTo>
                <a:lnTo>
                  <a:pt x="364" y="1726"/>
                </a:lnTo>
                <a:lnTo>
                  <a:pt x="363" y="1731"/>
                </a:lnTo>
                <a:lnTo>
                  <a:pt x="363" y="1735"/>
                </a:lnTo>
                <a:lnTo>
                  <a:pt x="363" y="1741"/>
                </a:lnTo>
                <a:lnTo>
                  <a:pt x="364" y="1747"/>
                </a:lnTo>
                <a:lnTo>
                  <a:pt x="366" y="1753"/>
                </a:lnTo>
                <a:lnTo>
                  <a:pt x="368" y="1758"/>
                </a:lnTo>
                <a:lnTo>
                  <a:pt x="371" y="1763"/>
                </a:lnTo>
                <a:lnTo>
                  <a:pt x="375" y="1767"/>
                </a:lnTo>
                <a:lnTo>
                  <a:pt x="378" y="1771"/>
                </a:lnTo>
                <a:lnTo>
                  <a:pt x="382" y="1775"/>
                </a:lnTo>
                <a:lnTo>
                  <a:pt x="385" y="1777"/>
                </a:lnTo>
                <a:lnTo>
                  <a:pt x="390" y="1778"/>
                </a:lnTo>
                <a:lnTo>
                  <a:pt x="396" y="1780"/>
                </a:lnTo>
                <a:lnTo>
                  <a:pt x="401" y="1784"/>
                </a:lnTo>
                <a:lnTo>
                  <a:pt x="403" y="1790"/>
                </a:lnTo>
                <a:lnTo>
                  <a:pt x="406" y="1798"/>
                </a:lnTo>
                <a:lnTo>
                  <a:pt x="406" y="1807"/>
                </a:lnTo>
                <a:lnTo>
                  <a:pt x="407" y="1816"/>
                </a:lnTo>
                <a:lnTo>
                  <a:pt x="408" y="1821"/>
                </a:lnTo>
                <a:lnTo>
                  <a:pt x="410" y="1826"/>
                </a:lnTo>
                <a:lnTo>
                  <a:pt x="413" y="1830"/>
                </a:lnTo>
                <a:lnTo>
                  <a:pt x="416" y="1835"/>
                </a:lnTo>
                <a:lnTo>
                  <a:pt x="420" y="1840"/>
                </a:lnTo>
                <a:lnTo>
                  <a:pt x="422" y="1845"/>
                </a:lnTo>
                <a:lnTo>
                  <a:pt x="422" y="1849"/>
                </a:lnTo>
                <a:lnTo>
                  <a:pt x="422" y="1853"/>
                </a:lnTo>
                <a:lnTo>
                  <a:pt x="420" y="1862"/>
                </a:lnTo>
                <a:lnTo>
                  <a:pt x="416" y="1872"/>
                </a:lnTo>
                <a:lnTo>
                  <a:pt x="415" y="1878"/>
                </a:lnTo>
                <a:lnTo>
                  <a:pt x="414" y="1884"/>
                </a:lnTo>
                <a:lnTo>
                  <a:pt x="414" y="1890"/>
                </a:lnTo>
                <a:lnTo>
                  <a:pt x="415" y="1895"/>
                </a:lnTo>
                <a:lnTo>
                  <a:pt x="416" y="1900"/>
                </a:lnTo>
                <a:lnTo>
                  <a:pt x="418" y="1905"/>
                </a:lnTo>
                <a:lnTo>
                  <a:pt x="420" y="1909"/>
                </a:lnTo>
                <a:lnTo>
                  <a:pt x="424" y="1911"/>
                </a:lnTo>
                <a:lnTo>
                  <a:pt x="439" y="1916"/>
                </a:lnTo>
                <a:lnTo>
                  <a:pt x="454" y="1923"/>
                </a:lnTo>
                <a:lnTo>
                  <a:pt x="463" y="1933"/>
                </a:lnTo>
                <a:lnTo>
                  <a:pt x="473" y="1947"/>
                </a:lnTo>
                <a:lnTo>
                  <a:pt x="479" y="1955"/>
                </a:lnTo>
                <a:lnTo>
                  <a:pt x="485" y="1965"/>
                </a:lnTo>
                <a:lnTo>
                  <a:pt x="489" y="1975"/>
                </a:lnTo>
                <a:lnTo>
                  <a:pt x="492" y="1985"/>
                </a:lnTo>
                <a:lnTo>
                  <a:pt x="494" y="1994"/>
                </a:lnTo>
                <a:lnTo>
                  <a:pt x="495" y="2004"/>
                </a:lnTo>
                <a:lnTo>
                  <a:pt x="495" y="2013"/>
                </a:lnTo>
                <a:lnTo>
                  <a:pt x="495" y="2022"/>
                </a:lnTo>
                <a:lnTo>
                  <a:pt x="495" y="2030"/>
                </a:lnTo>
                <a:lnTo>
                  <a:pt x="495" y="2038"/>
                </a:lnTo>
                <a:lnTo>
                  <a:pt x="495" y="2046"/>
                </a:lnTo>
                <a:lnTo>
                  <a:pt x="497" y="2054"/>
                </a:lnTo>
                <a:lnTo>
                  <a:pt x="500" y="2065"/>
                </a:lnTo>
                <a:lnTo>
                  <a:pt x="503" y="2076"/>
                </a:lnTo>
                <a:lnTo>
                  <a:pt x="506" y="2089"/>
                </a:lnTo>
                <a:lnTo>
                  <a:pt x="508" y="2104"/>
                </a:lnTo>
                <a:lnTo>
                  <a:pt x="509" y="2107"/>
                </a:lnTo>
                <a:lnTo>
                  <a:pt x="511" y="2112"/>
                </a:lnTo>
                <a:lnTo>
                  <a:pt x="513" y="2114"/>
                </a:lnTo>
                <a:lnTo>
                  <a:pt x="516" y="2117"/>
                </a:lnTo>
                <a:lnTo>
                  <a:pt x="519" y="2118"/>
                </a:lnTo>
                <a:lnTo>
                  <a:pt x="522" y="2118"/>
                </a:lnTo>
                <a:lnTo>
                  <a:pt x="527" y="2118"/>
                </a:lnTo>
                <a:lnTo>
                  <a:pt x="532" y="2117"/>
                </a:lnTo>
                <a:lnTo>
                  <a:pt x="541" y="2116"/>
                </a:lnTo>
                <a:lnTo>
                  <a:pt x="550" y="2117"/>
                </a:lnTo>
                <a:lnTo>
                  <a:pt x="557" y="2119"/>
                </a:lnTo>
                <a:lnTo>
                  <a:pt x="563" y="2122"/>
                </a:lnTo>
                <a:lnTo>
                  <a:pt x="567" y="2124"/>
                </a:lnTo>
                <a:lnTo>
                  <a:pt x="573" y="2124"/>
                </a:lnTo>
                <a:lnTo>
                  <a:pt x="576" y="2124"/>
                </a:lnTo>
                <a:lnTo>
                  <a:pt x="578" y="2123"/>
                </a:lnTo>
                <a:lnTo>
                  <a:pt x="580" y="2122"/>
                </a:lnTo>
                <a:lnTo>
                  <a:pt x="583" y="2118"/>
                </a:lnTo>
                <a:lnTo>
                  <a:pt x="591" y="2111"/>
                </a:lnTo>
                <a:lnTo>
                  <a:pt x="599" y="2103"/>
                </a:lnTo>
                <a:lnTo>
                  <a:pt x="608" y="2095"/>
                </a:lnTo>
                <a:lnTo>
                  <a:pt x="617" y="2089"/>
                </a:lnTo>
                <a:lnTo>
                  <a:pt x="628" y="2082"/>
                </a:lnTo>
                <a:lnTo>
                  <a:pt x="638" y="2078"/>
                </a:lnTo>
                <a:lnTo>
                  <a:pt x="647" y="2073"/>
                </a:lnTo>
                <a:lnTo>
                  <a:pt x="657" y="2068"/>
                </a:lnTo>
                <a:lnTo>
                  <a:pt x="664" y="2065"/>
                </a:lnTo>
                <a:lnTo>
                  <a:pt x="671" y="2059"/>
                </a:lnTo>
                <a:lnTo>
                  <a:pt x="676" y="2050"/>
                </a:lnTo>
                <a:lnTo>
                  <a:pt x="681" y="2042"/>
                </a:lnTo>
                <a:lnTo>
                  <a:pt x="686" y="2034"/>
                </a:lnTo>
                <a:lnTo>
                  <a:pt x="693" y="2025"/>
                </a:lnTo>
                <a:lnTo>
                  <a:pt x="701" y="2018"/>
                </a:lnTo>
                <a:lnTo>
                  <a:pt x="710" y="2012"/>
                </a:lnTo>
                <a:lnTo>
                  <a:pt x="723" y="2005"/>
                </a:lnTo>
                <a:lnTo>
                  <a:pt x="735" y="2002"/>
                </a:lnTo>
                <a:lnTo>
                  <a:pt x="740" y="2002"/>
                </a:lnTo>
                <a:lnTo>
                  <a:pt x="744" y="2003"/>
                </a:lnTo>
                <a:lnTo>
                  <a:pt x="750" y="2007"/>
                </a:lnTo>
                <a:lnTo>
                  <a:pt x="755" y="2015"/>
                </a:lnTo>
                <a:lnTo>
                  <a:pt x="761" y="2023"/>
                </a:lnTo>
                <a:lnTo>
                  <a:pt x="769" y="2030"/>
                </a:lnTo>
                <a:lnTo>
                  <a:pt x="774" y="2032"/>
                </a:lnTo>
                <a:lnTo>
                  <a:pt x="780" y="2035"/>
                </a:lnTo>
                <a:lnTo>
                  <a:pt x="786" y="2035"/>
                </a:lnTo>
                <a:lnTo>
                  <a:pt x="791" y="2035"/>
                </a:lnTo>
                <a:lnTo>
                  <a:pt x="794" y="2036"/>
                </a:lnTo>
                <a:lnTo>
                  <a:pt x="798" y="2037"/>
                </a:lnTo>
                <a:lnTo>
                  <a:pt x="800" y="2040"/>
                </a:lnTo>
                <a:lnTo>
                  <a:pt x="802" y="2043"/>
                </a:lnTo>
                <a:lnTo>
                  <a:pt x="803" y="2053"/>
                </a:lnTo>
                <a:lnTo>
                  <a:pt x="802" y="2062"/>
                </a:lnTo>
                <a:lnTo>
                  <a:pt x="798" y="2072"/>
                </a:lnTo>
                <a:lnTo>
                  <a:pt x="793" y="2080"/>
                </a:lnTo>
                <a:lnTo>
                  <a:pt x="786" y="2088"/>
                </a:lnTo>
                <a:lnTo>
                  <a:pt x="779" y="2097"/>
                </a:lnTo>
                <a:lnTo>
                  <a:pt x="771" y="2104"/>
                </a:lnTo>
                <a:lnTo>
                  <a:pt x="762" y="2110"/>
                </a:lnTo>
                <a:lnTo>
                  <a:pt x="753" y="2114"/>
                </a:lnTo>
                <a:lnTo>
                  <a:pt x="743" y="2119"/>
                </a:lnTo>
                <a:lnTo>
                  <a:pt x="740" y="2123"/>
                </a:lnTo>
                <a:lnTo>
                  <a:pt x="735" y="2126"/>
                </a:lnTo>
                <a:lnTo>
                  <a:pt x="733" y="2131"/>
                </a:lnTo>
                <a:lnTo>
                  <a:pt x="729" y="2136"/>
                </a:lnTo>
                <a:lnTo>
                  <a:pt x="725" y="2148"/>
                </a:lnTo>
                <a:lnTo>
                  <a:pt x="721" y="2161"/>
                </a:lnTo>
                <a:lnTo>
                  <a:pt x="717" y="2173"/>
                </a:lnTo>
                <a:lnTo>
                  <a:pt x="715" y="2181"/>
                </a:lnTo>
                <a:lnTo>
                  <a:pt x="715" y="2183"/>
                </a:lnTo>
                <a:lnTo>
                  <a:pt x="715" y="2186"/>
                </a:lnTo>
                <a:lnTo>
                  <a:pt x="716" y="2189"/>
                </a:lnTo>
                <a:lnTo>
                  <a:pt x="717" y="2192"/>
                </a:lnTo>
                <a:lnTo>
                  <a:pt x="723" y="2198"/>
                </a:lnTo>
                <a:lnTo>
                  <a:pt x="731" y="2204"/>
                </a:lnTo>
                <a:lnTo>
                  <a:pt x="736" y="2207"/>
                </a:lnTo>
                <a:lnTo>
                  <a:pt x="742" y="2208"/>
                </a:lnTo>
                <a:lnTo>
                  <a:pt x="749" y="2210"/>
                </a:lnTo>
                <a:lnTo>
                  <a:pt x="756" y="2211"/>
                </a:lnTo>
                <a:lnTo>
                  <a:pt x="769" y="2212"/>
                </a:lnTo>
                <a:lnTo>
                  <a:pt x="780" y="2211"/>
                </a:lnTo>
                <a:lnTo>
                  <a:pt x="787" y="2210"/>
                </a:lnTo>
                <a:lnTo>
                  <a:pt x="797" y="2206"/>
                </a:lnTo>
                <a:lnTo>
                  <a:pt x="804" y="2201"/>
                </a:lnTo>
                <a:lnTo>
                  <a:pt x="812" y="2193"/>
                </a:lnTo>
                <a:lnTo>
                  <a:pt x="821" y="2182"/>
                </a:lnTo>
                <a:lnTo>
                  <a:pt x="832" y="2171"/>
                </a:lnTo>
                <a:lnTo>
                  <a:pt x="838" y="2166"/>
                </a:lnTo>
                <a:lnTo>
                  <a:pt x="846" y="2162"/>
                </a:lnTo>
                <a:lnTo>
                  <a:pt x="851" y="2158"/>
                </a:lnTo>
                <a:lnTo>
                  <a:pt x="857" y="2156"/>
                </a:lnTo>
                <a:lnTo>
                  <a:pt x="867" y="2154"/>
                </a:lnTo>
                <a:lnTo>
                  <a:pt x="874" y="2150"/>
                </a:lnTo>
                <a:lnTo>
                  <a:pt x="878" y="2148"/>
                </a:lnTo>
                <a:lnTo>
                  <a:pt x="880" y="2144"/>
                </a:lnTo>
                <a:lnTo>
                  <a:pt x="882" y="2141"/>
                </a:lnTo>
                <a:lnTo>
                  <a:pt x="885" y="2136"/>
                </a:lnTo>
                <a:lnTo>
                  <a:pt x="886" y="2126"/>
                </a:lnTo>
                <a:lnTo>
                  <a:pt x="886" y="2116"/>
                </a:lnTo>
                <a:lnTo>
                  <a:pt x="886" y="2112"/>
                </a:lnTo>
                <a:lnTo>
                  <a:pt x="884" y="2109"/>
                </a:lnTo>
                <a:lnTo>
                  <a:pt x="881" y="2105"/>
                </a:lnTo>
                <a:lnTo>
                  <a:pt x="879" y="2103"/>
                </a:lnTo>
                <a:lnTo>
                  <a:pt x="875" y="2101"/>
                </a:lnTo>
                <a:lnTo>
                  <a:pt x="873" y="2098"/>
                </a:lnTo>
                <a:lnTo>
                  <a:pt x="872" y="2095"/>
                </a:lnTo>
                <a:lnTo>
                  <a:pt x="871" y="2092"/>
                </a:lnTo>
                <a:lnTo>
                  <a:pt x="871" y="2088"/>
                </a:lnTo>
                <a:lnTo>
                  <a:pt x="871" y="2085"/>
                </a:lnTo>
                <a:lnTo>
                  <a:pt x="873" y="2081"/>
                </a:lnTo>
                <a:lnTo>
                  <a:pt x="874" y="2079"/>
                </a:lnTo>
                <a:lnTo>
                  <a:pt x="887" y="2062"/>
                </a:lnTo>
                <a:lnTo>
                  <a:pt x="900" y="2049"/>
                </a:lnTo>
                <a:lnTo>
                  <a:pt x="904" y="2047"/>
                </a:lnTo>
                <a:lnTo>
                  <a:pt x="907" y="2046"/>
                </a:lnTo>
                <a:lnTo>
                  <a:pt x="912" y="2046"/>
                </a:lnTo>
                <a:lnTo>
                  <a:pt x="916" y="2046"/>
                </a:lnTo>
                <a:lnTo>
                  <a:pt x="920" y="2047"/>
                </a:lnTo>
                <a:lnTo>
                  <a:pt x="924" y="2048"/>
                </a:lnTo>
                <a:lnTo>
                  <a:pt x="928" y="2051"/>
                </a:lnTo>
                <a:lnTo>
                  <a:pt x="931" y="2056"/>
                </a:lnTo>
                <a:lnTo>
                  <a:pt x="936" y="2066"/>
                </a:lnTo>
                <a:lnTo>
                  <a:pt x="939" y="2074"/>
                </a:lnTo>
                <a:lnTo>
                  <a:pt x="942" y="2078"/>
                </a:lnTo>
                <a:lnTo>
                  <a:pt x="944" y="2081"/>
                </a:lnTo>
                <a:lnTo>
                  <a:pt x="949" y="2082"/>
                </a:lnTo>
                <a:lnTo>
                  <a:pt x="954" y="2084"/>
                </a:lnTo>
                <a:lnTo>
                  <a:pt x="967" y="2084"/>
                </a:lnTo>
                <a:lnTo>
                  <a:pt x="977" y="2084"/>
                </a:lnTo>
                <a:lnTo>
                  <a:pt x="983" y="2085"/>
                </a:lnTo>
                <a:lnTo>
                  <a:pt x="988" y="2087"/>
                </a:lnTo>
                <a:lnTo>
                  <a:pt x="993" y="2091"/>
                </a:lnTo>
                <a:lnTo>
                  <a:pt x="998" y="2097"/>
                </a:lnTo>
                <a:lnTo>
                  <a:pt x="1008" y="2111"/>
                </a:lnTo>
                <a:lnTo>
                  <a:pt x="1020" y="2130"/>
                </a:lnTo>
                <a:lnTo>
                  <a:pt x="1032" y="2149"/>
                </a:lnTo>
                <a:lnTo>
                  <a:pt x="1040" y="2164"/>
                </a:lnTo>
                <a:lnTo>
                  <a:pt x="1046" y="2176"/>
                </a:lnTo>
                <a:lnTo>
                  <a:pt x="1054" y="2183"/>
                </a:lnTo>
                <a:lnTo>
                  <a:pt x="1056" y="2186"/>
                </a:lnTo>
                <a:lnTo>
                  <a:pt x="1061" y="2186"/>
                </a:lnTo>
                <a:lnTo>
                  <a:pt x="1065" y="2186"/>
                </a:lnTo>
                <a:lnTo>
                  <a:pt x="1070" y="2185"/>
                </a:lnTo>
                <a:lnTo>
                  <a:pt x="1081" y="2180"/>
                </a:lnTo>
                <a:lnTo>
                  <a:pt x="1089" y="2179"/>
                </a:lnTo>
                <a:lnTo>
                  <a:pt x="1092" y="2179"/>
                </a:lnTo>
                <a:lnTo>
                  <a:pt x="1095" y="2180"/>
                </a:lnTo>
                <a:lnTo>
                  <a:pt x="1098" y="2182"/>
                </a:lnTo>
                <a:lnTo>
                  <a:pt x="1100" y="2186"/>
                </a:lnTo>
                <a:lnTo>
                  <a:pt x="1103" y="2191"/>
                </a:lnTo>
                <a:lnTo>
                  <a:pt x="1106" y="2193"/>
                </a:lnTo>
                <a:lnTo>
                  <a:pt x="1109" y="2195"/>
                </a:lnTo>
                <a:lnTo>
                  <a:pt x="1113" y="2195"/>
                </a:lnTo>
                <a:lnTo>
                  <a:pt x="1120" y="2195"/>
                </a:lnTo>
                <a:lnTo>
                  <a:pt x="1127" y="2193"/>
                </a:lnTo>
                <a:lnTo>
                  <a:pt x="1136" y="2191"/>
                </a:lnTo>
                <a:lnTo>
                  <a:pt x="1145" y="2189"/>
                </a:lnTo>
                <a:lnTo>
                  <a:pt x="1155" y="2189"/>
                </a:lnTo>
                <a:lnTo>
                  <a:pt x="1164" y="2192"/>
                </a:lnTo>
                <a:lnTo>
                  <a:pt x="1169" y="2193"/>
                </a:lnTo>
                <a:lnTo>
                  <a:pt x="1174" y="2193"/>
                </a:lnTo>
                <a:lnTo>
                  <a:pt x="1178" y="2193"/>
                </a:lnTo>
                <a:lnTo>
                  <a:pt x="1183" y="2193"/>
                </a:lnTo>
                <a:lnTo>
                  <a:pt x="1191" y="2191"/>
                </a:lnTo>
                <a:lnTo>
                  <a:pt x="1200" y="2186"/>
                </a:lnTo>
                <a:lnTo>
                  <a:pt x="1209" y="2182"/>
                </a:lnTo>
                <a:lnTo>
                  <a:pt x="1220" y="2179"/>
                </a:lnTo>
                <a:lnTo>
                  <a:pt x="1226" y="2179"/>
                </a:lnTo>
                <a:lnTo>
                  <a:pt x="1233" y="2179"/>
                </a:lnTo>
                <a:lnTo>
                  <a:pt x="1241" y="2180"/>
                </a:lnTo>
                <a:lnTo>
                  <a:pt x="1249" y="2182"/>
                </a:lnTo>
                <a:lnTo>
                  <a:pt x="1263" y="2188"/>
                </a:lnTo>
                <a:lnTo>
                  <a:pt x="1273" y="2193"/>
                </a:lnTo>
                <a:lnTo>
                  <a:pt x="1277" y="2195"/>
                </a:lnTo>
                <a:lnTo>
                  <a:pt x="1279" y="2199"/>
                </a:lnTo>
                <a:lnTo>
                  <a:pt x="1282" y="2202"/>
                </a:lnTo>
                <a:lnTo>
                  <a:pt x="1282" y="2208"/>
                </a:lnTo>
                <a:lnTo>
                  <a:pt x="1283" y="2219"/>
                </a:lnTo>
                <a:lnTo>
                  <a:pt x="1284" y="2227"/>
                </a:lnTo>
                <a:lnTo>
                  <a:pt x="1285" y="2231"/>
                </a:lnTo>
                <a:lnTo>
                  <a:pt x="1288" y="2234"/>
                </a:lnTo>
                <a:lnTo>
                  <a:pt x="1291" y="2237"/>
                </a:lnTo>
                <a:lnTo>
                  <a:pt x="1296" y="2239"/>
                </a:lnTo>
                <a:lnTo>
                  <a:pt x="1307" y="2242"/>
                </a:lnTo>
                <a:lnTo>
                  <a:pt x="1313" y="2242"/>
                </a:lnTo>
                <a:lnTo>
                  <a:pt x="1317" y="2239"/>
                </a:lnTo>
                <a:lnTo>
                  <a:pt x="1326" y="2234"/>
                </a:lnTo>
                <a:lnTo>
                  <a:pt x="1334" y="2227"/>
                </a:lnTo>
                <a:lnTo>
                  <a:pt x="1342" y="2218"/>
                </a:lnTo>
                <a:lnTo>
                  <a:pt x="1350" y="2206"/>
                </a:lnTo>
                <a:lnTo>
                  <a:pt x="1353" y="2198"/>
                </a:lnTo>
                <a:lnTo>
                  <a:pt x="1354" y="2194"/>
                </a:lnTo>
                <a:lnTo>
                  <a:pt x="1357" y="2192"/>
                </a:lnTo>
                <a:lnTo>
                  <a:pt x="1359" y="2189"/>
                </a:lnTo>
                <a:lnTo>
                  <a:pt x="1363" y="2187"/>
                </a:lnTo>
                <a:lnTo>
                  <a:pt x="1366" y="2186"/>
                </a:lnTo>
                <a:lnTo>
                  <a:pt x="1370" y="2185"/>
                </a:lnTo>
                <a:lnTo>
                  <a:pt x="1375" y="2183"/>
                </a:lnTo>
                <a:lnTo>
                  <a:pt x="1380" y="2183"/>
                </a:lnTo>
                <a:lnTo>
                  <a:pt x="1389" y="2183"/>
                </a:lnTo>
                <a:lnTo>
                  <a:pt x="1396" y="2181"/>
                </a:lnTo>
                <a:lnTo>
                  <a:pt x="1399" y="2177"/>
                </a:lnTo>
                <a:lnTo>
                  <a:pt x="1402" y="2174"/>
                </a:lnTo>
                <a:lnTo>
                  <a:pt x="1404" y="2170"/>
                </a:lnTo>
                <a:lnTo>
                  <a:pt x="1408" y="2168"/>
                </a:lnTo>
                <a:lnTo>
                  <a:pt x="1413" y="2167"/>
                </a:lnTo>
                <a:lnTo>
                  <a:pt x="1417" y="2167"/>
                </a:lnTo>
                <a:lnTo>
                  <a:pt x="1422" y="2166"/>
                </a:lnTo>
                <a:lnTo>
                  <a:pt x="1424" y="2163"/>
                </a:lnTo>
                <a:lnTo>
                  <a:pt x="1426" y="2161"/>
                </a:lnTo>
                <a:lnTo>
                  <a:pt x="1427" y="2158"/>
                </a:lnTo>
                <a:lnTo>
                  <a:pt x="1427" y="2155"/>
                </a:lnTo>
                <a:lnTo>
                  <a:pt x="1426" y="2151"/>
                </a:lnTo>
                <a:lnTo>
                  <a:pt x="1426" y="2147"/>
                </a:lnTo>
                <a:lnTo>
                  <a:pt x="1426" y="2142"/>
                </a:lnTo>
                <a:lnTo>
                  <a:pt x="1427" y="2137"/>
                </a:lnTo>
                <a:lnTo>
                  <a:pt x="1429" y="2132"/>
                </a:lnTo>
                <a:lnTo>
                  <a:pt x="1433" y="2129"/>
                </a:lnTo>
                <a:lnTo>
                  <a:pt x="1438" y="2125"/>
                </a:lnTo>
                <a:lnTo>
                  <a:pt x="1443" y="2122"/>
                </a:lnTo>
                <a:lnTo>
                  <a:pt x="1449" y="2118"/>
                </a:lnTo>
                <a:lnTo>
                  <a:pt x="1457" y="2114"/>
                </a:lnTo>
                <a:lnTo>
                  <a:pt x="1465" y="2111"/>
                </a:lnTo>
                <a:lnTo>
                  <a:pt x="1472" y="2106"/>
                </a:lnTo>
                <a:lnTo>
                  <a:pt x="1479" y="2100"/>
                </a:lnTo>
                <a:lnTo>
                  <a:pt x="1486" y="2094"/>
                </a:lnTo>
                <a:lnTo>
                  <a:pt x="1491" y="2088"/>
                </a:lnTo>
                <a:lnTo>
                  <a:pt x="1495" y="2082"/>
                </a:lnTo>
                <a:lnTo>
                  <a:pt x="1495" y="2076"/>
                </a:lnTo>
                <a:lnTo>
                  <a:pt x="1493" y="2066"/>
                </a:lnTo>
                <a:lnTo>
                  <a:pt x="1492" y="2054"/>
                </a:lnTo>
                <a:lnTo>
                  <a:pt x="1493" y="2049"/>
                </a:lnTo>
                <a:lnTo>
                  <a:pt x="1493" y="2043"/>
                </a:lnTo>
                <a:lnTo>
                  <a:pt x="1496" y="2038"/>
                </a:lnTo>
                <a:lnTo>
                  <a:pt x="1498" y="2034"/>
                </a:lnTo>
                <a:lnTo>
                  <a:pt x="1512" y="2018"/>
                </a:lnTo>
                <a:lnTo>
                  <a:pt x="1522" y="2005"/>
                </a:lnTo>
                <a:lnTo>
                  <a:pt x="1523" y="1998"/>
                </a:lnTo>
                <a:lnTo>
                  <a:pt x="1527" y="1993"/>
                </a:lnTo>
                <a:lnTo>
                  <a:pt x="1530" y="1988"/>
                </a:lnTo>
                <a:lnTo>
                  <a:pt x="1534" y="1986"/>
                </a:lnTo>
                <a:lnTo>
                  <a:pt x="1537" y="1983"/>
                </a:lnTo>
                <a:lnTo>
                  <a:pt x="1540" y="1978"/>
                </a:lnTo>
                <a:lnTo>
                  <a:pt x="1541" y="1969"/>
                </a:lnTo>
                <a:lnTo>
                  <a:pt x="1540" y="1959"/>
                </a:lnTo>
                <a:lnTo>
                  <a:pt x="1536" y="1948"/>
                </a:lnTo>
                <a:lnTo>
                  <a:pt x="1529" y="1936"/>
                </a:lnTo>
                <a:lnTo>
                  <a:pt x="1526" y="1931"/>
                </a:lnTo>
                <a:lnTo>
                  <a:pt x="1523" y="1925"/>
                </a:lnTo>
                <a:lnTo>
                  <a:pt x="1521" y="1921"/>
                </a:lnTo>
                <a:lnTo>
                  <a:pt x="1520" y="1915"/>
                </a:lnTo>
                <a:lnTo>
                  <a:pt x="1521" y="1904"/>
                </a:lnTo>
                <a:lnTo>
                  <a:pt x="1522" y="1896"/>
                </a:lnTo>
                <a:lnTo>
                  <a:pt x="1524" y="1892"/>
                </a:lnTo>
                <a:lnTo>
                  <a:pt x="1526" y="1890"/>
                </a:lnTo>
                <a:lnTo>
                  <a:pt x="1528" y="1887"/>
                </a:lnTo>
                <a:lnTo>
                  <a:pt x="1531" y="1886"/>
                </a:lnTo>
                <a:lnTo>
                  <a:pt x="1534" y="1886"/>
                </a:lnTo>
                <a:lnTo>
                  <a:pt x="1536" y="1884"/>
                </a:lnTo>
                <a:lnTo>
                  <a:pt x="1539" y="1883"/>
                </a:lnTo>
                <a:lnTo>
                  <a:pt x="1540" y="1879"/>
                </a:lnTo>
                <a:lnTo>
                  <a:pt x="1541" y="1877"/>
                </a:lnTo>
                <a:lnTo>
                  <a:pt x="1541" y="1873"/>
                </a:lnTo>
                <a:lnTo>
                  <a:pt x="1540" y="1870"/>
                </a:lnTo>
                <a:lnTo>
                  <a:pt x="1537" y="1866"/>
                </a:lnTo>
                <a:lnTo>
                  <a:pt x="1533" y="1860"/>
                </a:lnTo>
                <a:lnTo>
                  <a:pt x="1528" y="1853"/>
                </a:lnTo>
                <a:lnTo>
                  <a:pt x="1526" y="1849"/>
                </a:lnTo>
                <a:lnTo>
                  <a:pt x="1524" y="1846"/>
                </a:lnTo>
                <a:lnTo>
                  <a:pt x="1524" y="1840"/>
                </a:lnTo>
                <a:lnTo>
                  <a:pt x="1524" y="1835"/>
                </a:lnTo>
                <a:lnTo>
                  <a:pt x="1526" y="1828"/>
                </a:lnTo>
                <a:lnTo>
                  <a:pt x="1528" y="1822"/>
                </a:lnTo>
                <a:lnTo>
                  <a:pt x="1530" y="1817"/>
                </a:lnTo>
                <a:lnTo>
                  <a:pt x="1535" y="1813"/>
                </a:lnTo>
                <a:lnTo>
                  <a:pt x="1540" y="1809"/>
                </a:lnTo>
                <a:lnTo>
                  <a:pt x="1546" y="1807"/>
                </a:lnTo>
                <a:lnTo>
                  <a:pt x="1550" y="1805"/>
                </a:lnTo>
                <a:lnTo>
                  <a:pt x="1556" y="1808"/>
                </a:lnTo>
                <a:lnTo>
                  <a:pt x="1567" y="1813"/>
                </a:lnTo>
                <a:lnTo>
                  <a:pt x="1578" y="1816"/>
                </a:lnTo>
                <a:lnTo>
                  <a:pt x="1587" y="1817"/>
                </a:lnTo>
                <a:lnTo>
                  <a:pt x="1597" y="1817"/>
                </a:lnTo>
                <a:lnTo>
                  <a:pt x="1606" y="1816"/>
                </a:lnTo>
                <a:lnTo>
                  <a:pt x="1616" y="1816"/>
                </a:lnTo>
                <a:lnTo>
                  <a:pt x="1624" y="1818"/>
                </a:lnTo>
                <a:lnTo>
                  <a:pt x="1632" y="1822"/>
                </a:lnTo>
                <a:lnTo>
                  <a:pt x="1641" y="1826"/>
                </a:lnTo>
                <a:lnTo>
                  <a:pt x="1647" y="1827"/>
                </a:lnTo>
                <a:lnTo>
                  <a:pt x="1650" y="1827"/>
                </a:lnTo>
                <a:lnTo>
                  <a:pt x="1653" y="1826"/>
                </a:lnTo>
                <a:lnTo>
                  <a:pt x="1655" y="1822"/>
                </a:lnTo>
                <a:lnTo>
                  <a:pt x="1657" y="1817"/>
                </a:lnTo>
                <a:lnTo>
                  <a:pt x="1660" y="1809"/>
                </a:lnTo>
                <a:lnTo>
                  <a:pt x="1663" y="1801"/>
                </a:lnTo>
                <a:lnTo>
                  <a:pt x="1667" y="1798"/>
                </a:lnTo>
                <a:lnTo>
                  <a:pt x="1671" y="1796"/>
                </a:lnTo>
                <a:lnTo>
                  <a:pt x="1676" y="1794"/>
                </a:lnTo>
                <a:lnTo>
                  <a:pt x="1682" y="1792"/>
                </a:lnTo>
                <a:lnTo>
                  <a:pt x="1694" y="1789"/>
                </a:lnTo>
                <a:lnTo>
                  <a:pt x="1701" y="1786"/>
                </a:lnTo>
                <a:lnTo>
                  <a:pt x="1703" y="1784"/>
                </a:lnTo>
                <a:lnTo>
                  <a:pt x="1703" y="1782"/>
                </a:lnTo>
                <a:lnTo>
                  <a:pt x="1703" y="1778"/>
                </a:lnTo>
                <a:lnTo>
                  <a:pt x="1703" y="1773"/>
                </a:lnTo>
                <a:lnTo>
                  <a:pt x="1700" y="1760"/>
                </a:lnTo>
                <a:lnTo>
                  <a:pt x="1697" y="1747"/>
                </a:lnTo>
                <a:lnTo>
                  <a:pt x="1694" y="1740"/>
                </a:lnTo>
                <a:lnTo>
                  <a:pt x="1692" y="1735"/>
                </a:lnTo>
                <a:lnTo>
                  <a:pt x="1688" y="1731"/>
                </a:lnTo>
                <a:lnTo>
                  <a:pt x="1685" y="1728"/>
                </a:lnTo>
                <a:lnTo>
                  <a:pt x="1667" y="1722"/>
                </a:lnTo>
                <a:lnTo>
                  <a:pt x="1652" y="1716"/>
                </a:lnTo>
                <a:lnTo>
                  <a:pt x="1648" y="1713"/>
                </a:lnTo>
                <a:lnTo>
                  <a:pt x="1646" y="1707"/>
                </a:lnTo>
                <a:lnTo>
                  <a:pt x="1643" y="1701"/>
                </a:lnTo>
                <a:lnTo>
                  <a:pt x="1642" y="1695"/>
                </a:lnTo>
                <a:lnTo>
                  <a:pt x="1642" y="1688"/>
                </a:lnTo>
                <a:lnTo>
                  <a:pt x="1643" y="1683"/>
                </a:lnTo>
                <a:lnTo>
                  <a:pt x="1643" y="1681"/>
                </a:lnTo>
                <a:lnTo>
                  <a:pt x="1646" y="1679"/>
                </a:lnTo>
                <a:lnTo>
                  <a:pt x="1647" y="1678"/>
                </a:lnTo>
                <a:lnTo>
                  <a:pt x="1649" y="1677"/>
                </a:lnTo>
                <a:lnTo>
                  <a:pt x="1657" y="1676"/>
                </a:lnTo>
                <a:lnTo>
                  <a:pt x="1667" y="1675"/>
                </a:lnTo>
                <a:lnTo>
                  <a:pt x="1671" y="1673"/>
                </a:lnTo>
                <a:lnTo>
                  <a:pt x="1674" y="1671"/>
                </a:lnTo>
                <a:lnTo>
                  <a:pt x="1678" y="1668"/>
                </a:lnTo>
                <a:lnTo>
                  <a:pt x="1680" y="1664"/>
                </a:lnTo>
                <a:lnTo>
                  <a:pt x="1684" y="1656"/>
                </a:lnTo>
                <a:lnTo>
                  <a:pt x="1687" y="1650"/>
                </a:lnTo>
                <a:lnTo>
                  <a:pt x="1691" y="1649"/>
                </a:lnTo>
                <a:lnTo>
                  <a:pt x="1693" y="1649"/>
                </a:lnTo>
                <a:lnTo>
                  <a:pt x="1697" y="1650"/>
                </a:lnTo>
                <a:lnTo>
                  <a:pt x="1701" y="1652"/>
                </a:lnTo>
                <a:lnTo>
                  <a:pt x="1705" y="1656"/>
                </a:lnTo>
                <a:lnTo>
                  <a:pt x="1709" y="1657"/>
                </a:lnTo>
                <a:lnTo>
                  <a:pt x="1712" y="1658"/>
                </a:lnTo>
                <a:lnTo>
                  <a:pt x="1716" y="1658"/>
                </a:lnTo>
                <a:lnTo>
                  <a:pt x="1718" y="1657"/>
                </a:lnTo>
                <a:lnTo>
                  <a:pt x="1720" y="1656"/>
                </a:lnTo>
                <a:lnTo>
                  <a:pt x="1722" y="1653"/>
                </a:lnTo>
                <a:lnTo>
                  <a:pt x="1724" y="1651"/>
                </a:lnTo>
                <a:lnTo>
                  <a:pt x="1729" y="1644"/>
                </a:lnTo>
                <a:lnTo>
                  <a:pt x="1731" y="1635"/>
                </a:lnTo>
                <a:lnTo>
                  <a:pt x="1731" y="1627"/>
                </a:lnTo>
                <a:lnTo>
                  <a:pt x="1731" y="1619"/>
                </a:lnTo>
                <a:lnTo>
                  <a:pt x="1729" y="1612"/>
                </a:lnTo>
                <a:lnTo>
                  <a:pt x="1728" y="1605"/>
                </a:lnTo>
                <a:lnTo>
                  <a:pt x="1729" y="1602"/>
                </a:lnTo>
                <a:lnTo>
                  <a:pt x="1730" y="1600"/>
                </a:lnTo>
                <a:lnTo>
                  <a:pt x="1732" y="1599"/>
                </a:lnTo>
                <a:lnTo>
                  <a:pt x="1737" y="1599"/>
                </a:lnTo>
                <a:lnTo>
                  <a:pt x="1741" y="1597"/>
                </a:lnTo>
                <a:lnTo>
                  <a:pt x="1744" y="1597"/>
                </a:lnTo>
                <a:lnTo>
                  <a:pt x="1748" y="1595"/>
                </a:lnTo>
                <a:lnTo>
                  <a:pt x="1749" y="1593"/>
                </a:lnTo>
                <a:lnTo>
                  <a:pt x="1753" y="1586"/>
                </a:lnTo>
                <a:lnTo>
                  <a:pt x="1753" y="1576"/>
                </a:lnTo>
                <a:lnTo>
                  <a:pt x="1753" y="1563"/>
                </a:lnTo>
                <a:lnTo>
                  <a:pt x="1753" y="1549"/>
                </a:lnTo>
                <a:lnTo>
                  <a:pt x="1754" y="1534"/>
                </a:lnTo>
                <a:lnTo>
                  <a:pt x="1756" y="1524"/>
                </a:lnTo>
                <a:lnTo>
                  <a:pt x="1761" y="1513"/>
                </a:lnTo>
                <a:lnTo>
                  <a:pt x="1764" y="1499"/>
                </a:lnTo>
                <a:lnTo>
                  <a:pt x="1768" y="1484"/>
                </a:lnTo>
                <a:lnTo>
                  <a:pt x="1769" y="1473"/>
                </a:lnTo>
                <a:lnTo>
                  <a:pt x="1768" y="1458"/>
                </a:lnTo>
                <a:lnTo>
                  <a:pt x="1767" y="1446"/>
                </a:lnTo>
                <a:lnTo>
                  <a:pt x="1766" y="1444"/>
                </a:lnTo>
                <a:lnTo>
                  <a:pt x="1766" y="1442"/>
                </a:lnTo>
                <a:lnTo>
                  <a:pt x="1764" y="1442"/>
                </a:lnTo>
                <a:lnTo>
                  <a:pt x="1763" y="1442"/>
                </a:lnTo>
                <a:lnTo>
                  <a:pt x="1758" y="1443"/>
                </a:lnTo>
                <a:lnTo>
                  <a:pt x="1750" y="1441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3175">
            <a:solidFill>
              <a:srgbClr val="808080"/>
            </a:solidFill>
            <a:round/>
            <a:headEnd/>
            <a:tailEnd/>
          </a:ln>
        </p:spPr>
        <p:txBody>
          <a:bodyPr/>
          <a:lstStyle/>
          <a:p>
            <a:pPr algn="ctr"/>
            <a:endParaRPr lang="en-US" altLang="zh-CN" sz="1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安徽</a:t>
            </a:r>
            <a:endParaRPr lang="en-US" altLang="zh-CN" sz="1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广东"/>
          <p:cNvSpPr>
            <a:spLocks noEditPoints="1"/>
          </p:cNvSpPr>
          <p:nvPr/>
        </p:nvSpPr>
        <p:spPr bwMode="auto">
          <a:xfrm>
            <a:off x="4827375" y="4558882"/>
            <a:ext cx="1065425" cy="775515"/>
          </a:xfrm>
          <a:custGeom>
            <a:avLst/>
            <a:gdLst>
              <a:gd name="T0" fmla="*/ 2147483646 w 2993"/>
              <a:gd name="T1" fmla="*/ 2147483646 h 2287"/>
              <a:gd name="T2" fmla="*/ 2147483646 w 2993"/>
              <a:gd name="T3" fmla="*/ 2147483646 h 2287"/>
              <a:gd name="T4" fmla="*/ 2147483646 w 2993"/>
              <a:gd name="T5" fmla="*/ 2147483646 h 2287"/>
              <a:gd name="T6" fmla="*/ 2147483646 w 2993"/>
              <a:gd name="T7" fmla="*/ 2147483646 h 2287"/>
              <a:gd name="T8" fmla="*/ 2147483646 w 2993"/>
              <a:gd name="T9" fmla="*/ 2147483646 h 2287"/>
              <a:gd name="T10" fmla="*/ 2147483646 w 2993"/>
              <a:gd name="T11" fmla="*/ 2147483646 h 2287"/>
              <a:gd name="T12" fmla="*/ 2147483646 w 2993"/>
              <a:gd name="T13" fmla="*/ 2147483646 h 2287"/>
              <a:gd name="T14" fmla="*/ 2147483646 w 2993"/>
              <a:gd name="T15" fmla="*/ 2147483646 h 2287"/>
              <a:gd name="T16" fmla="*/ 2147483646 w 2993"/>
              <a:gd name="T17" fmla="*/ 2147483646 h 2287"/>
              <a:gd name="T18" fmla="*/ 2147483646 w 2993"/>
              <a:gd name="T19" fmla="*/ 2147483646 h 2287"/>
              <a:gd name="T20" fmla="*/ 2147483646 w 2993"/>
              <a:gd name="T21" fmla="*/ 2147483646 h 2287"/>
              <a:gd name="T22" fmla="*/ 2147483646 w 2993"/>
              <a:gd name="T23" fmla="*/ 2147483646 h 2287"/>
              <a:gd name="T24" fmla="*/ 2147483646 w 2993"/>
              <a:gd name="T25" fmla="*/ 2147483646 h 2287"/>
              <a:gd name="T26" fmla="*/ 2147483646 w 2993"/>
              <a:gd name="T27" fmla="*/ 2147483646 h 2287"/>
              <a:gd name="T28" fmla="*/ 2147483646 w 2993"/>
              <a:gd name="T29" fmla="*/ 2147483646 h 2287"/>
              <a:gd name="T30" fmla="*/ 2147483646 w 2993"/>
              <a:gd name="T31" fmla="*/ 2147483646 h 2287"/>
              <a:gd name="T32" fmla="*/ 2147483646 w 2993"/>
              <a:gd name="T33" fmla="*/ 2147483646 h 2287"/>
              <a:gd name="T34" fmla="*/ 2147483646 w 2993"/>
              <a:gd name="T35" fmla="*/ 2147483646 h 2287"/>
              <a:gd name="T36" fmla="*/ 2147483646 w 2993"/>
              <a:gd name="T37" fmla="*/ 2147483646 h 2287"/>
              <a:gd name="T38" fmla="*/ 2147483646 w 2993"/>
              <a:gd name="T39" fmla="*/ 2147483646 h 2287"/>
              <a:gd name="T40" fmla="*/ 2147483646 w 2993"/>
              <a:gd name="T41" fmla="*/ 0 h 2287"/>
              <a:gd name="T42" fmla="*/ 2147483646 w 2993"/>
              <a:gd name="T43" fmla="*/ 2147483646 h 2287"/>
              <a:gd name="T44" fmla="*/ 2147483646 w 2993"/>
              <a:gd name="T45" fmla="*/ 2147483646 h 2287"/>
              <a:gd name="T46" fmla="*/ 2147483646 w 2993"/>
              <a:gd name="T47" fmla="*/ 2147483646 h 2287"/>
              <a:gd name="T48" fmla="*/ 2147483646 w 2993"/>
              <a:gd name="T49" fmla="*/ 2147483646 h 2287"/>
              <a:gd name="T50" fmla="*/ 2147483646 w 2993"/>
              <a:gd name="T51" fmla="*/ 2147483646 h 2287"/>
              <a:gd name="T52" fmla="*/ 2147483646 w 2993"/>
              <a:gd name="T53" fmla="*/ 2147483646 h 2287"/>
              <a:gd name="T54" fmla="*/ 2147483646 w 2993"/>
              <a:gd name="T55" fmla="*/ 2147483646 h 2287"/>
              <a:gd name="T56" fmla="*/ 2147483646 w 2993"/>
              <a:gd name="T57" fmla="*/ 2147483646 h 2287"/>
              <a:gd name="T58" fmla="*/ 2147483646 w 2993"/>
              <a:gd name="T59" fmla="*/ 2147483646 h 2287"/>
              <a:gd name="T60" fmla="*/ 2147483646 w 2993"/>
              <a:gd name="T61" fmla="*/ 2147483646 h 2287"/>
              <a:gd name="T62" fmla="*/ 2147483646 w 2993"/>
              <a:gd name="T63" fmla="*/ 2147483646 h 2287"/>
              <a:gd name="T64" fmla="*/ 2147483646 w 2993"/>
              <a:gd name="T65" fmla="*/ 2147483646 h 2287"/>
              <a:gd name="T66" fmla="*/ 2147483646 w 2993"/>
              <a:gd name="T67" fmla="*/ 2147483646 h 2287"/>
              <a:gd name="T68" fmla="*/ 2147483646 w 2993"/>
              <a:gd name="T69" fmla="*/ 2147483646 h 2287"/>
              <a:gd name="T70" fmla="*/ 2147483646 w 2993"/>
              <a:gd name="T71" fmla="*/ 2147483646 h 2287"/>
              <a:gd name="T72" fmla="*/ 2147483646 w 2993"/>
              <a:gd name="T73" fmla="*/ 2147483646 h 2287"/>
              <a:gd name="T74" fmla="*/ 2147483646 w 2993"/>
              <a:gd name="T75" fmla="*/ 2147483646 h 2287"/>
              <a:gd name="T76" fmla="*/ 2147483646 w 2993"/>
              <a:gd name="T77" fmla="*/ 2147483646 h 2287"/>
              <a:gd name="T78" fmla="*/ 2147483646 w 2993"/>
              <a:gd name="T79" fmla="*/ 2147483646 h 2287"/>
              <a:gd name="T80" fmla="*/ 2147483646 w 2993"/>
              <a:gd name="T81" fmla="*/ 2147483646 h 2287"/>
              <a:gd name="T82" fmla="*/ 2147483646 w 2993"/>
              <a:gd name="T83" fmla="*/ 2147483646 h 2287"/>
              <a:gd name="T84" fmla="*/ 2147483646 w 2993"/>
              <a:gd name="T85" fmla="*/ 2147483646 h 2287"/>
              <a:gd name="T86" fmla="*/ 2147483646 w 2993"/>
              <a:gd name="T87" fmla="*/ 2147483646 h 2287"/>
              <a:gd name="T88" fmla="*/ 2147483646 w 2993"/>
              <a:gd name="T89" fmla="*/ 2147483646 h 2287"/>
              <a:gd name="T90" fmla="*/ 2147483646 w 2993"/>
              <a:gd name="T91" fmla="*/ 2147483646 h 2287"/>
              <a:gd name="T92" fmla="*/ 2147483646 w 2993"/>
              <a:gd name="T93" fmla="*/ 2147483646 h 2287"/>
              <a:gd name="T94" fmla="*/ 2147483646 w 2993"/>
              <a:gd name="T95" fmla="*/ 2147483646 h 2287"/>
              <a:gd name="T96" fmla="*/ 2147483646 w 2993"/>
              <a:gd name="T97" fmla="*/ 2147483646 h 2287"/>
              <a:gd name="T98" fmla="*/ 2147483646 w 2993"/>
              <a:gd name="T99" fmla="*/ 2147483646 h 2287"/>
              <a:gd name="T100" fmla="*/ 2147483646 w 2993"/>
              <a:gd name="T101" fmla="*/ 2147483646 h 2287"/>
              <a:gd name="T102" fmla="*/ 2147483646 w 2993"/>
              <a:gd name="T103" fmla="*/ 2147483646 h 2287"/>
              <a:gd name="T104" fmla="*/ 2147483646 w 2993"/>
              <a:gd name="T105" fmla="*/ 2147483646 h 2287"/>
              <a:gd name="T106" fmla="*/ 2147483646 w 2993"/>
              <a:gd name="T107" fmla="*/ 2147483646 h 2287"/>
              <a:gd name="T108" fmla="*/ 2147483646 w 2993"/>
              <a:gd name="T109" fmla="*/ 2147483646 h 2287"/>
              <a:gd name="T110" fmla="*/ 2147483646 w 2993"/>
              <a:gd name="T111" fmla="*/ 2147483646 h 2287"/>
              <a:gd name="T112" fmla="*/ 2147483646 w 2993"/>
              <a:gd name="T113" fmla="*/ 2147483646 h 2287"/>
              <a:gd name="T114" fmla="*/ 2147483646 w 2993"/>
              <a:gd name="T115" fmla="*/ 2147483646 h 2287"/>
              <a:gd name="T116" fmla="*/ 2147483646 w 2993"/>
              <a:gd name="T117" fmla="*/ 2147483646 h 2287"/>
              <a:gd name="T118" fmla="*/ 2147483646 w 2993"/>
              <a:gd name="T119" fmla="*/ 2147483646 h 2287"/>
              <a:gd name="T120" fmla="*/ 2147483646 w 2993"/>
              <a:gd name="T121" fmla="*/ 2147483646 h 2287"/>
              <a:gd name="T122" fmla="*/ 2147483646 w 2993"/>
              <a:gd name="T123" fmla="*/ 2147483646 h 2287"/>
              <a:gd name="T124" fmla="*/ 2147483646 w 2993"/>
              <a:gd name="T125" fmla="*/ 2147483646 h 2287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2993"/>
              <a:gd name="T190" fmla="*/ 0 h 2287"/>
              <a:gd name="T191" fmla="*/ 2993 w 2993"/>
              <a:gd name="T192" fmla="*/ 2287 h 2287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2993" h="2287">
                <a:moveTo>
                  <a:pt x="1852" y="1263"/>
                </a:moveTo>
                <a:lnTo>
                  <a:pt x="1853" y="1261"/>
                </a:lnTo>
                <a:lnTo>
                  <a:pt x="1854" y="1259"/>
                </a:lnTo>
                <a:lnTo>
                  <a:pt x="1858" y="1256"/>
                </a:lnTo>
                <a:lnTo>
                  <a:pt x="1863" y="1253"/>
                </a:lnTo>
                <a:lnTo>
                  <a:pt x="1875" y="1244"/>
                </a:lnTo>
                <a:lnTo>
                  <a:pt x="1890" y="1236"/>
                </a:lnTo>
                <a:lnTo>
                  <a:pt x="1895" y="1235"/>
                </a:lnTo>
                <a:lnTo>
                  <a:pt x="1901" y="1234"/>
                </a:lnTo>
                <a:lnTo>
                  <a:pt x="1906" y="1234"/>
                </a:lnTo>
                <a:lnTo>
                  <a:pt x="1910" y="1234"/>
                </a:lnTo>
                <a:lnTo>
                  <a:pt x="1922" y="1236"/>
                </a:lnTo>
                <a:lnTo>
                  <a:pt x="1937" y="1242"/>
                </a:lnTo>
                <a:lnTo>
                  <a:pt x="1944" y="1245"/>
                </a:lnTo>
                <a:lnTo>
                  <a:pt x="1948" y="1249"/>
                </a:lnTo>
                <a:lnTo>
                  <a:pt x="1951" y="1254"/>
                </a:lnTo>
                <a:lnTo>
                  <a:pt x="1953" y="1259"/>
                </a:lnTo>
                <a:lnTo>
                  <a:pt x="1956" y="1269"/>
                </a:lnTo>
                <a:lnTo>
                  <a:pt x="1956" y="1280"/>
                </a:lnTo>
                <a:lnTo>
                  <a:pt x="1957" y="1285"/>
                </a:lnTo>
                <a:lnTo>
                  <a:pt x="1958" y="1288"/>
                </a:lnTo>
                <a:lnTo>
                  <a:pt x="1959" y="1291"/>
                </a:lnTo>
                <a:lnTo>
                  <a:pt x="1961" y="1293"/>
                </a:lnTo>
                <a:lnTo>
                  <a:pt x="1964" y="1293"/>
                </a:lnTo>
                <a:lnTo>
                  <a:pt x="1966" y="1292"/>
                </a:lnTo>
                <a:lnTo>
                  <a:pt x="1970" y="1291"/>
                </a:lnTo>
                <a:lnTo>
                  <a:pt x="1973" y="1287"/>
                </a:lnTo>
                <a:lnTo>
                  <a:pt x="1990" y="1280"/>
                </a:lnTo>
                <a:lnTo>
                  <a:pt x="2003" y="1273"/>
                </a:lnTo>
                <a:lnTo>
                  <a:pt x="2003" y="1270"/>
                </a:lnTo>
                <a:lnTo>
                  <a:pt x="2003" y="1267"/>
                </a:lnTo>
                <a:lnTo>
                  <a:pt x="2002" y="1265"/>
                </a:lnTo>
                <a:lnTo>
                  <a:pt x="2001" y="1262"/>
                </a:lnTo>
                <a:lnTo>
                  <a:pt x="1996" y="1257"/>
                </a:lnTo>
                <a:lnTo>
                  <a:pt x="1989" y="1255"/>
                </a:lnTo>
                <a:lnTo>
                  <a:pt x="1983" y="1253"/>
                </a:lnTo>
                <a:lnTo>
                  <a:pt x="1978" y="1249"/>
                </a:lnTo>
                <a:lnTo>
                  <a:pt x="1977" y="1245"/>
                </a:lnTo>
                <a:lnTo>
                  <a:pt x="1977" y="1242"/>
                </a:lnTo>
                <a:lnTo>
                  <a:pt x="1978" y="1237"/>
                </a:lnTo>
                <a:lnTo>
                  <a:pt x="1980" y="1232"/>
                </a:lnTo>
                <a:lnTo>
                  <a:pt x="1985" y="1226"/>
                </a:lnTo>
                <a:lnTo>
                  <a:pt x="1990" y="1221"/>
                </a:lnTo>
                <a:lnTo>
                  <a:pt x="1990" y="1218"/>
                </a:lnTo>
                <a:lnTo>
                  <a:pt x="1989" y="1217"/>
                </a:lnTo>
                <a:lnTo>
                  <a:pt x="1986" y="1216"/>
                </a:lnTo>
                <a:lnTo>
                  <a:pt x="1983" y="1216"/>
                </a:lnTo>
                <a:lnTo>
                  <a:pt x="1975" y="1215"/>
                </a:lnTo>
                <a:lnTo>
                  <a:pt x="1967" y="1216"/>
                </a:lnTo>
                <a:lnTo>
                  <a:pt x="1964" y="1216"/>
                </a:lnTo>
                <a:lnTo>
                  <a:pt x="1961" y="1216"/>
                </a:lnTo>
                <a:lnTo>
                  <a:pt x="1960" y="1215"/>
                </a:lnTo>
                <a:lnTo>
                  <a:pt x="1958" y="1213"/>
                </a:lnTo>
                <a:lnTo>
                  <a:pt x="1957" y="1212"/>
                </a:lnTo>
                <a:lnTo>
                  <a:pt x="1957" y="1210"/>
                </a:lnTo>
                <a:lnTo>
                  <a:pt x="1957" y="1207"/>
                </a:lnTo>
                <a:lnTo>
                  <a:pt x="1957" y="1204"/>
                </a:lnTo>
                <a:lnTo>
                  <a:pt x="1959" y="1196"/>
                </a:lnTo>
                <a:lnTo>
                  <a:pt x="1964" y="1185"/>
                </a:lnTo>
                <a:lnTo>
                  <a:pt x="1967" y="1179"/>
                </a:lnTo>
                <a:lnTo>
                  <a:pt x="1971" y="1174"/>
                </a:lnTo>
                <a:lnTo>
                  <a:pt x="1976" y="1169"/>
                </a:lnTo>
                <a:lnTo>
                  <a:pt x="1982" y="1166"/>
                </a:lnTo>
                <a:lnTo>
                  <a:pt x="2002" y="1156"/>
                </a:lnTo>
                <a:lnTo>
                  <a:pt x="2028" y="1146"/>
                </a:lnTo>
                <a:lnTo>
                  <a:pt x="2052" y="1135"/>
                </a:lnTo>
                <a:lnTo>
                  <a:pt x="2066" y="1127"/>
                </a:lnTo>
                <a:lnTo>
                  <a:pt x="2070" y="1124"/>
                </a:lnTo>
                <a:lnTo>
                  <a:pt x="2073" y="1124"/>
                </a:lnTo>
                <a:lnTo>
                  <a:pt x="2077" y="1125"/>
                </a:lnTo>
                <a:lnTo>
                  <a:pt x="2079" y="1129"/>
                </a:lnTo>
                <a:lnTo>
                  <a:pt x="2080" y="1133"/>
                </a:lnTo>
                <a:lnTo>
                  <a:pt x="2082" y="1137"/>
                </a:lnTo>
                <a:lnTo>
                  <a:pt x="2082" y="1142"/>
                </a:lnTo>
                <a:lnTo>
                  <a:pt x="2079" y="1146"/>
                </a:lnTo>
                <a:lnTo>
                  <a:pt x="2064" y="1159"/>
                </a:lnTo>
                <a:lnTo>
                  <a:pt x="2052" y="1167"/>
                </a:lnTo>
                <a:lnTo>
                  <a:pt x="2051" y="1173"/>
                </a:lnTo>
                <a:lnTo>
                  <a:pt x="2052" y="1182"/>
                </a:lnTo>
                <a:lnTo>
                  <a:pt x="2053" y="1193"/>
                </a:lnTo>
                <a:lnTo>
                  <a:pt x="2053" y="1203"/>
                </a:lnTo>
                <a:lnTo>
                  <a:pt x="2053" y="1213"/>
                </a:lnTo>
                <a:lnTo>
                  <a:pt x="2054" y="1225"/>
                </a:lnTo>
                <a:lnTo>
                  <a:pt x="2055" y="1230"/>
                </a:lnTo>
                <a:lnTo>
                  <a:pt x="2058" y="1235"/>
                </a:lnTo>
                <a:lnTo>
                  <a:pt x="2059" y="1236"/>
                </a:lnTo>
                <a:lnTo>
                  <a:pt x="2061" y="1236"/>
                </a:lnTo>
                <a:lnTo>
                  <a:pt x="2063" y="1237"/>
                </a:lnTo>
                <a:lnTo>
                  <a:pt x="2065" y="1236"/>
                </a:lnTo>
                <a:lnTo>
                  <a:pt x="2076" y="1231"/>
                </a:lnTo>
                <a:lnTo>
                  <a:pt x="2089" y="1225"/>
                </a:lnTo>
                <a:lnTo>
                  <a:pt x="2095" y="1224"/>
                </a:lnTo>
                <a:lnTo>
                  <a:pt x="2101" y="1223"/>
                </a:lnTo>
                <a:lnTo>
                  <a:pt x="2102" y="1224"/>
                </a:lnTo>
                <a:lnTo>
                  <a:pt x="2104" y="1224"/>
                </a:lnTo>
                <a:lnTo>
                  <a:pt x="2105" y="1226"/>
                </a:lnTo>
                <a:lnTo>
                  <a:pt x="2108" y="1229"/>
                </a:lnTo>
                <a:lnTo>
                  <a:pt x="2111" y="1237"/>
                </a:lnTo>
                <a:lnTo>
                  <a:pt x="2115" y="1244"/>
                </a:lnTo>
                <a:lnTo>
                  <a:pt x="2117" y="1245"/>
                </a:lnTo>
                <a:lnTo>
                  <a:pt x="2118" y="1245"/>
                </a:lnTo>
                <a:lnTo>
                  <a:pt x="2120" y="1245"/>
                </a:lnTo>
                <a:lnTo>
                  <a:pt x="2122" y="1243"/>
                </a:lnTo>
                <a:lnTo>
                  <a:pt x="2123" y="1235"/>
                </a:lnTo>
                <a:lnTo>
                  <a:pt x="2123" y="1224"/>
                </a:lnTo>
                <a:lnTo>
                  <a:pt x="2123" y="1219"/>
                </a:lnTo>
                <a:lnTo>
                  <a:pt x="2124" y="1213"/>
                </a:lnTo>
                <a:lnTo>
                  <a:pt x="2127" y="1209"/>
                </a:lnTo>
                <a:lnTo>
                  <a:pt x="2130" y="1205"/>
                </a:lnTo>
                <a:lnTo>
                  <a:pt x="2134" y="1200"/>
                </a:lnTo>
                <a:lnTo>
                  <a:pt x="2141" y="1191"/>
                </a:lnTo>
                <a:lnTo>
                  <a:pt x="2149" y="1181"/>
                </a:lnTo>
                <a:lnTo>
                  <a:pt x="2158" y="1171"/>
                </a:lnTo>
                <a:lnTo>
                  <a:pt x="2161" y="1166"/>
                </a:lnTo>
                <a:lnTo>
                  <a:pt x="2164" y="1162"/>
                </a:lnTo>
                <a:lnTo>
                  <a:pt x="2165" y="1159"/>
                </a:lnTo>
                <a:lnTo>
                  <a:pt x="2165" y="1155"/>
                </a:lnTo>
                <a:lnTo>
                  <a:pt x="2165" y="1150"/>
                </a:lnTo>
                <a:lnTo>
                  <a:pt x="2165" y="1146"/>
                </a:lnTo>
                <a:lnTo>
                  <a:pt x="2166" y="1142"/>
                </a:lnTo>
                <a:lnTo>
                  <a:pt x="2168" y="1139"/>
                </a:lnTo>
                <a:lnTo>
                  <a:pt x="2171" y="1136"/>
                </a:lnTo>
                <a:lnTo>
                  <a:pt x="2174" y="1134"/>
                </a:lnTo>
                <a:lnTo>
                  <a:pt x="2179" y="1131"/>
                </a:lnTo>
                <a:lnTo>
                  <a:pt x="2184" y="1130"/>
                </a:lnTo>
                <a:lnTo>
                  <a:pt x="2194" y="1128"/>
                </a:lnTo>
                <a:lnTo>
                  <a:pt x="2206" y="1127"/>
                </a:lnTo>
                <a:lnTo>
                  <a:pt x="2219" y="1128"/>
                </a:lnTo>
                <a:lnTo>
                  <a:pt x="2233" y="1129"/>
                </a:lnTo>
                <a:lnTo>
                  <a:pt x="2255" y="1131"/>
                </a:lnTo>
                <a:lnTo>
                  <a:pt x="2271" y="1135"/>
                </a:lnTo>
                <a:lnTo>
                  <a:pt x="2275" y="1137"/>
                </a:lnTo>
                <a:lnTo>
                  <a:pt x="2280" y="1139"/>
                </a:lnTo>
                <a:lnTo>
                  <a:pt x="2282" y="1141"/>
                </a:lnTo>
                <a:lnTo>
                  <a:pt x="2284" y="1143"/>
                </a:lnTo>
                <a:lnTo>
                  <a:pt x="2286" y="1154"/>
                </a:lnTo>
                <a:lnTo>
                  <a:pt x="2293" y="1167"/>
                </a:lnTo>
                <a:lnTo>
                  <a:pt x="2300" y="1169"/>
                </a:lnTo>
                <a:lnTo>
                  <a:pt x="2317" y="1172"/>
                </a:lnTo>
                <a:lnTo>
                  <a:pt x="2326" y="1173"/>
                </a:lnTo>
                <a:lnTo>
                  <a:pt x="2336" y="1174"/>
                </a:lnTo>
                <a:lnTo>
                  <a:pt x="2344" y="1177"/>
                </a:lnTo>
                <a:lnTo>
                  <a:pt x="2353" y="1179"/>
                </a:lnTo>
                <a:lnTo>
                  <a:pt x="2356" y="1181"/>
                </a:lnTo>
                <a:lnTo>
                  <a:pt x="2360" y="1182"/>
                </a:lnTo>
                <a:lnTo>
                  <a:pt x="2363" y="1184"/>
                </a:lnTo>
                <a:lnTo>
                  <a:pt x="2367" y="1184"/>
                </a:lnTo>
                <a:lnTo>
                  <a:pt x="2372" y="1182"/>
                </a:lnTo>
                <a:lnTo>
                  <a:pt x="2375" y="1180"/>
                </a:lnTo>
                <a:lnTo>
                  <a:pt x="2380" y="1177"/>
                </a:lnTo>
                <a:lnTo>
                  <a:pt x="2385" y="1172"/>
                </a:lnTo>
                <a:lnTo>
                  <a:pt x="2386" y="1169"/>
                </a:lnTo>
                <a:lnTo>
                  <a:pt x="2387" y="1166"/>
                </a:lnTo>
                <a:lnTo>
                  <a:pt x="2387" y="1163"/>
                </a:lnTo>
                <a:lnTo>
                  <a:pt x="2386" y="1160"/>
                </a:lnTo>
                <a:lnTo>
                  <a:pt x="2383" y="1155"/>
                </a:lnTo>
                <a:lnTo>
                  <a:pt x="2378" y="1149"/>
                </a:lnTo>
                <a:lnTo>
                  <a:pt x="2364" y="1139"/>
                </a:lnTo>
                <a:lnTo>
                  <a:pt x="2353" y="1129"/>
                </a:lnTo>
                <a:lnTo>
                  <a:pt x="2349" y="1123"/>
                </a:lnTo>
                <a:lnTo>
                  <a:pt x="2347" y="1118"/>
                </a:lnTo>
                <a:lnTo>
                  <a:pt x="2345" y="1114"/>
                </a:lnTo>
                <a:lnTo>
                  <a:pt x="2345" y="1109"/>
                </a:lnTo>
                <a:lnTo>
                  <a:pt x="2347" y="1102"/>
                </a:lnTo>
                <a:lnTo>
                  <a:pt x="2349" y="1095"/>
                </a:lnTo>
                <a:lnTo>
                  <a:pt x="2353" y="1090"/>
                </a:lnTo>
                <a:lnTo>
                  <a:pt x="2357" y="1085"/>
                </a:lnTo>
                <a:lnTo>
                  <a:pt x="2360" y="1084"/>
                </a:lnTo>
                <a:lnTo>
                  <a:pt x="2363" y="1083"/>
                </a:lnTo>
                <a:lnTo>
                  <a:pt x="2367" y="1083"/>
                </a:lnTo>
                <a:lnTo>
                  <a:pt x="2370" y="1084"/>
                </a:lnTo>
                <a:lnTo>
                  <a:pt x="2388" y="1097"/>
                </a:lnTo>
                <a:lnTo>
                  <a:pt x="2416" y="1118"/>
                </a:lnTo>
                <a:lnTo>
                  <a:pt x="2430" y="1129"/>
                </a:lnTo>
                <a:lnTo>
                  <a:pt x="2444" y="1140"/>
                </a:lnTo>
                <a:lnTo>
                  <a:pt x="2458" y="1148"/>
                </a:lnTo>
                <a:lnTo>
                  <a:pt x="2471" y="1153"/>
                </a:lnTo>
                <a:lnTo>
                  <a:pt x="2475" y="1153"/>
                </a:lnTo>
                <a:lnTo>
                  <a:pt x="2477" y="1153"/>
                </a:lnTo>
                <a:lnTo>
                  <a:pt x="2480" y="1152"/>
                </a:lnTo>
                <a:lnTo>
                  <a:pt x="2482" y="1150"/>
                </a:lnTo>
                <a:lnTo>
                  <a:pt x="2487" y="1146"/>
                </a:lnTo>
                <a:lnTo>
                  <a:pt x="2490" y="1140"/>
                </a:lnTo>
                <a:lnTo>
                  <a:pt x="2498" y="1128"/>
                </a:lnTo>
                <a:lnTo>
                  <a:pt x="2500" y="1123"/>
                </a:lnTo>
                <a:lnTo>
                  <a:pt x="2515" y="1106"/>
                </a:lnTo>
                <a:lnTo>
                  <a:pt x="2529" y="1096"/>
                </a:lnTo>
                <a:lnTo>
                  <a:pt x="2539" y="1087"/>
                </a:lnTo>
                <a:lnTo>
                  <a:pt x="2546" y="1084"/>
                </a:lnTo>
                <a:lnTo>
                  <a:pt x="2552" y="1083"/>
                </a:lnTo>
                <a:lnTo>
                  <a:pt x="2558" y="1083"/>
                </a:lnTo>
                <a:lnTo>
                  <a:pt x="2576" y="1086"/>
                </a:lnTo>
                <a:lnTo>
                  <a:pt x="2590" y="1091"/>
                </a:lnTo>
                <a:lnTo>
                  <a:pt x="2594" y="1091"/>
                </a:lnTo>
                <a:lnTo>
                  <a:pt x="2597" y="1090"/>
                </a:lnTo>
                <a:lnTo>
                  <a:pt x="2600" y="1089"/>
                </a:lnTo>
                <a:lnTo>
                  <a:pt x="2602" y="1086"/>
                </a:lnTo>
                <a:lnTo>
                  <a:pt x="2607" y="1081"/>
                </a:lnTo>
                <a:lnTo>
                  <a:pt x="2611" y="1077"/>
                </a:lnTo>
                <a:lnTo>
                  <a:pt x="2619" y="1065"/>
                </a:lnTo>
                <a:lnTo>
                  <a:pt x="2633" y="1046"/>
                </a:lnTo>
                <a:lnTo>
                  <a:pt x="2641" y="1037"/>
                </a:lnTo>
                <a:lnTo>
                  <a:pt x="2650" y="1029"/>
                </a:lnTo>
                <a:lnTo>
                  <a:pt x="2657" y="1023"/>
                </a:lnTo>
                <a:lnTo>
                  <a:pt x="2663" y="1021"/>
                </a:lnTo>
                <a:lnTo>
                  <a:pt x="2666" y="1021"/>
                </a:lnTo>
                <a:lnTo>
                  <a:pt x="2671" y="1023"/>
                </a:lnTo>
                <a:lnTo>
                  <a:pt x="2676" y="1026"/>
                </a:lnTo>
                <a:lnTo>
                  <a:pt x="2681" y="1029"/>
                </a:lnTo>
                <a:lnTo>
                  <a:pt x="2688" y="1032"/>
                </a:lnTo>
                <a:lnTo>
                  <a:pt x="2695" y="1034"/>
                </a:lnTo>
                <a:lnTo>
                  <a:pt x="2703" y="1035"/>
                </a:lnTo>
                <a:lnTo>
                  <a:pt x="2714" y="1034"/>
                </a:lnTo>
                <a:lnTo>
                  <a:pt x="2721" y="1032"/>
                </a:lnTo>
                <a:lnTo>
                  <a:pt x="2729" y="1028"/>
                </a:lnTo>
                <a:lnTo>
                  <a:pt x="2738" y="1021"/>
                </a:lnTo>
                <a:lnTo>
                  <a:pt x="2746" y="1014"/>
                </a:lnTo>
                <a:lnTo>
                  <a:pt x="2762" y="999"/>
                </a:lnTo>
                <a:lnTo>
                  <a:pt x="2773" y="985"/>
                </a:lnTo>
                <a:lnTo>
                  <a:pt x="2775" y="983"/>
                </a:lnTo>
                <a:lnTo>
                  <a:pt x="2776" y="978"/>
                </a:lnTo>
                <a:lnTo>
                  <a:pt x="2776" y="973"/>
                </a:lnTo>
                <a:lnTo>
                  <a:pt x="2776" y="967"/>
                </a:lnTo>
                <a:lnTo>
                  <a:pt x="2775" y="954"/>
                </a:lnTo>
                <a:lnTo>
                  <a:pt x="2773" y="941"/>
                </a:lnTo>
                <a:lnTo>
                  <a:pt x="2772" y="928"/>
                </a:lnTo>
                <a:lnTo>
                  <a:pt x="2771" y="916"/>
                </a:lnTo>
                <a:lnTo>
                  <a:pt x="2771" y="911"/>
                </a:lnTo>
                <a:lnTo>
                  <a:pt x="2772" y="908"/>
                </a:lnTo>
                <a:lnTo>
                  <a:pt x="2773" y="906"/>
                </a:lnTo>
                <a:lnTo>
                  <a:pt x="2776" y="903"/>
                </a:lnTo>
                <a:lnTo>
                  <a:pt x="2779" y="903"/>
                </a:lnTo>
                <a:lnTo>
                  <a:pt x="2783" y="904"/>
                </a:lnTo>
                <a:lnTo>
                  <a:pt x="2785" y="908"/>
                </a:lnTo>
                <a:lnTo>
                  <a:pt x="2786" y="911"/>
                </a:lnTo>
                <a:lnTo>
                  <a:pt x="2790" y="921"/>
                </a:lnTo>
                <a:lnTo>
                  <a:pt x="2794" y="929"/>
                </a:lnTo>
                <a:lnTo>
                  <a:pt x="2795" y="931"/>
                </a:lnTo>
                <a:lnTo>
                  <a:pt x="2797" y="931"/>
                </a:lnTo>
                <a:lnTo>
                  <a:pt x="2801" y="931"/>
                </a:lnTo>
                <a:lnTo>
                  <a:pt x="2805" y="929"/>
                </a:lnTo>
                <a:lnTo>
                  <a:pt x="2815" y="927"/>
                </a:lnTo>
                <a:lnTo>
                  <a:pt x="2827" y="922"/>
                </a:lnTo>
                <a:lnTo>
                  <a:pt x="2847" y="913"/>
                </a:lnTo>
                <a:lnTo>
                  <a:pt x="2858" y="907"/>
                </a:lnTo>
                <a:lnTo>
                  <a:pt x="2861" y="903"/>
                </a:lnTo>
                <a:lnTo>
                  <a:pt x="2864" y="900"/>
                </a:lnTo>
                <a:lnTo>
                  <a:pt x="2864" y="897"/>
                </a:lnTo>
                <a:lnTo>
                  <a:pt x="2864" y="896"/>
                </a:lnTo>
                <a:lnTo>
                  <a:pt x="2861" y="895"/>
                </a:lnTo>
                <a:lnTo>
                  <a:pt x="2859" y="894"/>
                </a:lnTo>
                <a:lnTo>
                  <a:pt x="2854" y="891"/>
                </a:lnTo>
                <a:lnTo>
                  <a:pt x="2851" y="888"/>
                </a:lnTo>
                <a:lnTo>
                  <a:pt x="2848" y="883"/>
                </a:lnTo>
                <a:lnTo>
                  <a:pt x="2847" y="878"/>
                </a:lnTo>
                <a:lnTo>
                  <a:pt x="2846" y="876"/>
                </a:lnTo>
                <a:lnTo>
                  <a:pt x="2845" y="873"/>
                </a:lnTo>
                <a:lnTo>
                  <a:pt x="2842" y="872"/>
                </a:lnTo>
                <a:lnTo>
                  <a:pt x="2840" y="870"/>
                </a:lnTo>
                <a:lnTo>
                  <a:pt x="2834" y="869"/>
                </a:lnTo>
                <a:lnTo>
                  <a:pt x="2828" y="868"/>
                </a:lnTo>
                <a:lnTo>
                  <a:pt x="2819" y="869"/>
                </a:lnTo>
                <a:lnTo>
                  <a:pt x="2807" y="870"/>
                </a:lnTo>
                <a:lnTo>
                  <a:pt x="2794" y="871"/>
                </a:lnTo>
                <a:lnTo>
                  <a:pt x="2782" y="871"/>
                </a:lnTo>
                <a:lnTo>
                  <a:pt x="2777" y="871"/>
                </a:lnTo>
                <a:lnTo>
                  <a:pt x="2772" y="869"/>
                </a:lnTo>
                <a:lnTo>
                  <a:pt x="2767" y="865"/>
                </a:lnTo>
                <a:lnTo>
                  <a:pt x="2764" y="862"/>
                </a:lnTo>
                <a:lnTo>
                  <a:pt x="2760" y="857"/>
                </a:lnTo>
                <a:lnTo>
                  <a:pt x="2757" y="852"/>
                </a:lnTo>
                <a:lnTo>
                  <a:pt x="2754" y="847"/>
                </a:lnTo>
                <a:lnTo>
                  <a:pt x="2753" y="841"/>
                </a:lnTo>
                <a:lnTo>
                  <a:pt x="2753" y="837"/>
                </a:lnTo>
                <a:lnTo>
                  <a:pt x="2753" y="834"/>
                </a:lnTo>
                <a:lnTo>
                  <a:pt x="2754" y="832"/>
                </a:lnTo>
                <a:lnTo>
                  <a:pt x="2756" y="831"/>
                </a:lnTo>
                <a:lnTo>
                  <a:pt x="2759" y="832"/>
                </a:lnTo>
                <a:lnTo>
                  <a:pt x="2765" y="834"/>
                </a:lnTo>
                <a:lnTo>
                  <a:pt x="2773" y="839"/>
                </a:lnTo>
                <a:lnTo>
                  <a:pt x="2785" y="841"/>
                </a:lnTo>
                <a:lnTo>
                  <a:pt x="2797" y="844"/>
                </a:lnTo>
                <a:lnTo>
                  <a:pt x="2810" y="844"/>
                </a:lnTo>
                <a:lnTo>
                  <a:pt x="2821" y="845"/>
                </a:lnTo>
                <a:lnTo>
                  <a:pt x="2830" y="847"/>
                </a:lnTo>
                <a:lnTo>
                  <a:pt x="2835" y="848"/>
                </a:lnTo>
                <a:lnTo>
                  <a:pt x="2840" y="850"/>
                </a:lnTo>
                <a:lnTo>
                  <a:pt x="2844" y="848"/>
                </a:lnTo>
                <a:lnTo>
                  <a:pt x="2848" y="846"/>
                </a:lnTo>
                <a:lnTo>
                  <a:pt x="2857" y="838"/>
                </a:lnTo>
                <a:lnTo>
                  <a:pt x="2863" y="828"/>
                </a:lnTo>
                <a:lnTo>
                  <a:pt x="2868" y="819"/>
                </a:lnTo>
                <a:lnTo>
                  <a:pt x="2873" y="810"/>
                </a:lnTo>
                <a:lnTo>
                  <a:pt x="2878" y="802"/>
                </a:lnTo>
                <a:lnTo>
                  <a:pt x="2883" y="791"/>
                </a:lnTo>
                <a:lnTo>
                  <a:pt x="2885" y="780"/>
                </a:lnTo>
                <a:lnTo>
                  <a:pt x="2886" y="770"/>
                </a:lnTo>
                <a:lnTo>
                  <a:pt x="2885" y="758"/>
                </a:lnTo>
                <a:lnTo>
                  <a:pt x="2884" y="743"/>
                </a:lnTo>
                <a:lnTo>
                  <a:pt x="2884" y="737"/>
                </a:lnTo>
                <a:lnTo>
                  <a:pt x="2884" y="730"/>
                </a:lnTo>
                <a:lnTo>
                  <a:pt x="2886" y="725"/>
                </a:lnTo>
                <a:lnTo>
                  <a:pt x="2889" y="721"/>
                </a:lnTo>
                <a:lnTo>
                  <a:pt x="2892" y="720"/>
                </a:lnTo>
                <a:lnTo>
                  <a:pt x="2896" y="720"/>
                </a:lnTo>
                <a:lnTo>
                  <a:pt x="2899" y="720"/>
                </a:lnTo>
                <a:lnTo>
                  <a:pt x="2903" y="723"/>
                </a:lnTo>
                <a:lnTo>
                  <a:pt x="2910" y="726"/>
                </a:lnTo>
                <a:lnTo>
                  <a:pt x="2918" y="731"/>
                </a:lnTo>
                <a:lnTo>
                  <a:pt x="2929" y="728"/>
                </a:lnTo>
                <a:lnTo>
                  <a:pt x="2952" y="726"/>
                </a:lnTo>
                <a:lnTo>
                  <a:pt x="2965" y="728"/>
                </a:lnTo>
                <a:lnTo>
                  <a:pt x="2974" y="731"/>
                </a:lnTo>
                <a:lnTo>
                  <a:pt x="2978" y="731"/>
                </a:lnTo>
                <a:lnTo>
                  <a:pt x="2981" y="731"/>
                </a:lnTo>
                <a:lnTo>
                  <a:pt x="2983" y="728"/>
                </a:lnTo>
                <a:lnTo>
                  <a:pt x="2985" y="725"/>
                </a:lnTo>
                <a:lnTo>
                  <a:pt x="2984" y="721"/>
                </a:lnTo>
                <a:lnTo>
                  <a:pt x="2981" y="719"/>
                </a:lnTo>
                <a:lnTo>
                  <a:pt x="2977" y="717"/>
                </a:lnTo>
                <a:lnTo>
                  <a:pt x="2971" y="714"/>
                </a:lnTo>
                <a:lnTo>
                  <a:pt x="2960" y="709"/>
                </a:lnTo>
                <a:lnTo>
                  <a:pt x="2951" y="705"/>
                </a:lnTo>
                <a:lnTo>
                  <a:pt x="2946" y="699"/>
                </a:lnTo>
                <a:lnTo>
                  <a:pt x="2942" y="692"/>
                </a:lnTo>
                <a:lnTo>
                  <a:pt x="2940" y="684"/>
                </a:lnTo>
                <a:lnTo>
                  <a:pt x="2939" y="676"/>
                </a:lnTo>
                <a:lnTo>
                  <a:pt x="2936" y="668"/>
                </a:lnTo>
                <a:lnTo>
                  <a:pt x="2934" y="661"/>
                </a:lnTo>
                <a:lnTo>
                  <a:pt x="2930" y="652"/>
                </a:lnTo>
                <a:lnTo>
                  <a:pt x="2924" y="645"/>
                </a:lnTo>
                <a:lnTo>
                  <a:pt x="2914" y="631"/>
                </a:lnTo>
                <a:lnTo>
                  <a:pt x="2907" y="618"/>
                </a:lnTo>
                <a:lnTo>
                  <a:pt x="2904" y="611"/>
                </a:lnTo>
                <a:lnTo>
                  <a:pt x="2902" y="605"/>
                </a:lnTo>
                <a:lnTo>
                  <a:pt x="2901" y="599"/>
                </a:lnTo>
                <a:lnTo>
                  <a:pt x="2901" y="593"/>
                </a:lnTo>
                <a:lnTo>
                  <a:pt x="2899" y="582"/>
                </a:lnTo>
                <a:lnTo>
                  <a:pt x="2897" y="572"/>
                </a:lnTo>
                <a:lnTo>
                  <a:pt x="2893" y="563"/>
                </a:lnTo>
                <a:lnTo>
                  <a:pt x="2888" y="555"/>
                </a:lnTo>
                <a:lnTo>
                  <a:pt x="2885" y="550"/>
                </a:lnTo>
                <a:lnTo>
                  <a:pt x="2884" y="544"/>
                </a:lnTo>
                <a:lnTo>
                  <a:pt x="2883" y="539"/>
                </a:lnTo>
                <a:lnTo>
                  <a:pt x="2883" y="534"/>
                </a:lnTo>
                <a:lnTo>
                  <a:pt x="2884" y="528"/>
                </a:lnTo>
                <a:lnTo>
                  <a:pt x="2885" y="522"/>
                </a:lnTo>
                <a:lnTo>
                  <a:pt x="2889" y="516"/>
                </a:lnTo>
                <a:lnTo>
                  <a:pt x="2893" y="511"/>
                </a:lnTo>
                <a:lnTo>
                  <a:pt x="2898" y="506"/>
                </a:lnTo>
                <a:lnTo>
                  <a:pt x="2901" y="503"/>
                </a:lnTo>
                <a:lnTo>
                  <a:pt x="2902" y="498"/>
                </a:lnTo>
                <a:lnTo>
                  <a:pt x="2902" y="493"/>
                </a:lnTo>
                <a:lnTo>
                  <a:pt x="2901" y="490"/>
                </a:lnTo>
                <a:lnTo>
                  <a:pt x="2898" y="485"/>
                </a:lnTo>
                <a:lnTo>
                  <a:pt x="2895" y="481"/>
                </a:lnTo>
                <a:lnTo>
                  <a:pt x="2890" y="476"/>
                </a:lnTo>
                <a:lnTo>
                  <a:pt x="2882" y="468"/>
                </a:lnTo>
                <a:lnTo>
                  <a:pt x="2876" y="460"/>
                </a:lnTo>
                <a:lnTo>
                  <a:pt x="2872" y="454"/>
                </a:lnTo>
                <a:lnTo>
                  <a:pt x="2870" y="448"/>
                </a:lnTo>
                <a:lnTo>
                  <a:pt x="2868" y="442"/>
                </a:lnTo>
                <a:lnTo>
                  <a:pt x="2866" y="434"/>
                </a:lnTo>
                <a:lnTo>
                  <a:pt x="2864" y="421"/>
                </a:lnTo>
                <a:lnTo>
                  <a:pt x="2860" y="413"/>
                </a:lnTo>
                <a:lnTo>
                  <a:pt x="2855" y="410"/>
                </a:lnTo>
                <a:lnTo>
                  <a:pt x="2851" y="406"/>
                </a:lnTo>
                <a:lnTo>
                  <a:pt x="2847" y="404"/>
                </a:lnTo>
                <a:lnTo>
                  <a:pt x="2846" y="402"/>
                </a:lnTo>
                <a:lnTo>
                  <a:pt x="2844" y="398"/>
                </a:lnTo>
                <a:lnTo>
                  <a:pt x="2842" y="393"/>
                </a:lnTo>
                <a:lnTo>
                  <a:pt x="2841" y="385"/>
                </a:lnTo>
                <a:lnTo>
                  <a:pt x="2839" y="375"/>
                </a:lnTo>
                <a:lnTo>
                  <a:pt x="2836" y="368"/>
                </a:lnTo>
                <a:lnTo>
                  <a:pt x="2833" y="364"/>
                </a:lnTo>
                <a:lnTo>
                  <a:pt x="2828" y="361"/>
                </a:lnTo>
                <a:lnTo>
                  <a:pt x="2821" y="359"/>
                </a:lnTo>
                <a:lnTo>
                  <a:pt x="2817" y="358"/>
                </a:lnTo>
                <a:lnTo>
                  <a:pt x="2814" y="355"/>
                </a:lnTo>
                <a:lnTo>
                  <a:pt x="2813" y="352"/>
                </a:lnTo>
                <a:lnTo>
                  <a:pt x="2810" y="347"/>
                </a:lnTo>
                <a:lnTo>
                  <a:pt x="2809" y="342"/>
                </a:lnTo>
                <a:lnTo>
                  <a:pt x="2809" y="336"/>
                </a:lnTo>
                <a:lnTo>
                  <a:pt x="2810" y="330"/>
                </a:lnTo>
                <a:lnTo>
                  <a:pt x="2811" y="324"/>
                </a:lnTo>
                <a:lnTo>
                  <a:pt x="2815" y="312"/>
                </a:lnTo>
                <a:lnTo>
                  <a:pt x="2819" y="303"/>
                </a:lnTo>
                <a:lnTo>
                  <a:pt x="2820" y="296"/>
                </a:lnTo>
                <a:lnTo>
                  <a:pt x="2819" y="290"/>
                </a:lnTo>
                <a:lnTo>
                  <a:pt x="2817" y="289"/>
                </a:lnTo>
                <a:lnTo>
                  <a:pt x="2815" y="287"/>
                </a:lnTo>
                <a:lnTo>
                  <a:pt x="2811" y="287"/>
                </a:lnTo>
                <a:lnTo>
                  <a:pt x="2807" y="289"/>
                </a:lnTo>
                <a:lnTo>
                  <a:pt x="2797" y="291"/>
                </a:lnTo>
                <a:lnTo>
                  <a:pt x="2785" y="293"/>
                </a:lnTo>
                <a:lnTo>
                  <a:pt x="2773" y="297"/>
                </a:lnTo>
                <a:lnTo>
                  <a:pt x="2762" y="301"/>
                </a:lnTo>
                <a:lnTo>
                  <a:pt x="2750" y="305"/>
                </a:lnTo>
                <a:lnTo>
                  <a:pt x="2739" y="311"/>
                </a:lnTo>
                <a:lnTo>
                  <a:pt x="2732" y="316"/>
                </a:lnTo>
                <a:lnTo>
                  <a:pt x="2726" y="320"/>
                </a:lnTo>
                <a:lnTo>
                  <a:pt x="2721" y="321"/>
                </a:lnTo>
                <a:lnTo>
                  <a:pt x="2715" y="322"/>
                </a:lnTo>
                <a:lnTo>
                  <a:pt x="2710" y="322"/>
                </a:lnTo>
                <a:lnTo>
                  <a:pt x="2708" y="321"/>
                </a:lnTo>
                <a:lnTo>
                  <a:pt x="2706" y="318"/>
                </a:lnTo>
                <a:lnTo>
                  <a:pt x="2703" y="315"/>
                </a:lnTo>
                <a:lnTo>
                  <a:pt x="2701" y="308"/>
                </a:lnTo>
                <a:lnTo>
                  <a:pt x="2697" y="298"/>
                </a:lnTo>
                <a:lnTo>
                  <a:pt x="2695" y="289"/>
                </a:lnTo>
                <a:lnTo>
                  <a:pt x="2690" y="280"/>
                </a:lnTo>
                <a:lnTo>
                  <a:pt x="2683" y="272"/>
                </a:lnTo>
                <a:lnTo>
                  <a:pt x="2674" y="265"/>
                </a:lnTo>
                <a:lnTo>
                  <a:pt x="2663" y="258"/>
                </a:lnTo>
                <a:lnTo>
                  <a:pt x="2652" y="252"/>
                </a:lnTo>
                <a:lnTo>
                  <a:pt x="2649" y="248"/>
                </a:lnTo>
                <a:lnTo>
                  <a:pt x="2646" y="246"/>
                </a:lnTo>
                <a:lnTo>
                  <a:pt x="2645" y="244"/>
                </a:lnTo>
                <a:lnTo>
                  <a:pt x="2646" y="241"/>
                </a:lnTo>
                <a:lnTo>
                  <a:pt x="2656" y="232"/>
                </a:lnTo>
                <a:lnTo>
                  <a:pt x="2663" y="222"/>
                </a:lnTo>
                <a:lnTo>
                  <a:pt x="2664" y="220"/>
                </a:lnTo>
                <a:lnTo>
                  <a:pt x="2663" y="217"/>
                </a:lnTo>
                <a:lnTo>
                  <a:pt x="2662" y="216"/>
                </a:lnTo>
                <a:lnTo>
                  <a:pt x="2660" y="215"/>
                </a:lnTo>
                <a:lnTo>
                  <a:pt x="2655" y="217"/>
                </a:lnTo>
                <a:lnTo>
                  <a:pt x="2645" y="222"/>
                </a:lnTo>
                <a:lnTo>
                  <a:pt x="2631" y="238"/>
                </a:lnTo>
                <a:lnTo>
                  <a:pt x="2620" y="248"/>
                </a:lnTo>
                <a:lnTo>
                  <a:pt x="2614" y="249"/>
                </a:lnTo>
                <a:lnTo>
                  <a:pt x="2608" y="248"/>
                </a:lnTo>
                <a:lnTo>
                  <a:pt x="2603" y="246"/>
                </a:lnTo>
                <a:lnTo>
                  <a:pt x="2597" y="241"/>
                </a:lnTo>
                <a:lnTo>
                  <a:pt x="2593" y="235"/>
                </a:lnTo>
                <a:lnTo>
                  <a:pt x="2586" y="232"/>
                </a:lnTo>
                <a:lnTo>
                  <a:pt x="2577" y="229"/>
                </a:lnTo>
                <a:lnTo>
                  <a:pt x="2565" y="228"/>
                </a:lnTo>
                <a:lnTo>
                  <a:pt x="2551" y="229"/>
                </a:lnTo>
                <a:lnTo>
                  <a:pt x="2536" y="228"/>
                </a:lnTo>
                <a:lnTo>
                  <a:pt x="2530" y="228"/>
                </a:lnTo>
                <a:lnTo>
                  <a:pt x="2523" y="226"/>
                </a:lnTo>
                <a:lnTo>
                  <a:pt x="2517" y="224"/>
                </a:lnTo>
                <a:lnTo>
                  <a:pt x="2512" y="221"/>
                </a:lnTo>
                <a:lnTo>
                  <a:pt x="2504" y="214"/>
                </a:lnTo>
                <a:lnTo>
                  <a:pt x="2494" y="209"/>
                </a:lnTo>
                <a:lnTo>
                  <a:pt x="2483" y="205"/>
                </a:lnTo>
                <a:lnTo>
                  <a:pt x="2470" y="202"/>
                </a:lnTo>
                <a:lnTo>
                  <a:pt x="2463" y="198"/>
                </a:lnTo>
                <a:lnTo>
                  <a:pt x="2456" y="195"/>
                </a:lnTo>
                <a:lnTo>
                  <a:pt x="2452" y="195"/>
                </a:lnTo>
                <a:lnTo>
                  <a:pt x="2451" y="197"/>
                </a:lnTo>
                <a:lnTo>
                  <a:pt x="2450" y="202"/>
                </a:lnTo>
                <a:lnTo>
                  <a:pt x="2450" y="210"/>
                </a:lnTo>
                <a:lnTo>
                  <a:pt x="2450" y="215"/>
                </a:lnTo>
                <a:lnTo>
                  <a:pt x="2449" y="217"/>
                </a:lnTo>
                <a:lnTo>
                  <a:pt x="2449" y="220"/>
                </a:lnTo>
                <a:lnTo>
                  <a:pt x="2446" y="221"/>
                </a:lnTo>
                <a:lnTo>
                  <a:pt x="2445" y="221"/>
                </a:lnTo>
                <a:lnTo>
                  <a:pt x="2443" y="221"/>
                </a:lnTo>
                <a:lnTo>
                  <a:pt x="2442" y="220"/>
                </a:lnTo>
                <a:lnTo>
                  <a:pt x="2439" y="217"/>
                </a:lnTo>
                <a:lnTo>
                  <a:pt x="2437" y="215"/>
                </a:lnTo>
                <a:lnTo>
                  <a:pt x="2435" y="215"/>
                </a:lnTo>
                <a:lnTo>
                  <a:pt x="2431" y="215"/>
                </a:lnTo>
                <a:lnTo>
                  <a:pt x="2427" y="216"/>
                </a:lnTo>
                <a:lnTo>
                  <a:pt x="2424" y="219"/>
                </a:lnTo>
                <a:lnTo>
                  <a:pt x="2420" y="222"/>
                </a:lnTo>
                <a:lnTo>
                  <a:pt x="2417" y="227"/>
                </a:lnTo>
                <a:lnTo>
                  <a:pt x="2413" y="233"/>
                </a:lnTo>
                <a:lnTo>
                  <a:pt x="2407" y="248"/>
                </a:lnTo>
                <a:lnTo>
                  <a:pt x="2402" y="265"/>
                </a:lnTo>
                <a:lnTo>
                  <a:pt x="2399" y="279"/>
                </a:lnTo>
                <a:lnTo>
                  <a:pt x="2397" y="287"/>
                </a:lnTo>
                <a:lnTo>
                  <a:pt x="2404" y="298"/>
                </a:lnTo>
                <a:lnTo>
                  <a:pt x="2407" y="308"/>
                </a:lnTo>
                <a:lnTo>
                  <a:pt x="2404" y="314"/>
                </a:lnTo>
                <a:lnTo>
                  <a:pt x="2402" y="320"/>
                </a:lnTo>
                <a:lnTo>
                  <a:pt x="2402" y="322"/>
                </a:lnTo>
                <a:lnTo>
                  <a:pt x="2404" y="324"/>
                </a:lnTo>
                <a:lnTo>
                  <a:pt x="2406" y="327"/>
                </a:lnTo>
                <a:lnTo>
                  <a:pt x="2411" y="329"/>
                </a:lnTo>
                <a:lnTo>
                  <a:pt x="2416" y="331"/>
                </a:lnTo>
                <a:lnTo>
                  <a:pt x="2420" y="335"/>
                </a:lnTo>
                <a:lnTo>
                  <a:pt x="2424" y="337"/>
                </a:lnTo>
                <a:lnTo>
                  <a:pt x="2426" y="341"/>
                </a:lnTo>
                <a:lnTo>
                  <a:pt x="2429" y="345"/>
                </a:lnTo>
                <a:lnTo>
                  <a:pt x="2430" y="348"/>
                </a:lnTo>
                <a:lnTo>
                  <a:pt x="2431" y="352"/>
                </a:lnTo>
                <a:lnTo>
                  <a:pt x="2431" y="355"/>
                </a:lnTo>
                <a:lnTo>
                  <a:pt x="2430" y="358"/>
                </a:lnTo>
                <a:lnTo>
                  <a:pt x="2429" y="360"/>
                </a:lnTo>
                <a:lnTo>
                  <a:pt x="2426" y="362"/>
                </a:lnTo>
                <a:lnTo>
                  <a:pt x="2424" y="364"/>
                </a:lnTo>
                <a:lnTo>
                  <a:pt x="2417" y="366"/>
                </a:lnTo>
                <a:lnTo>
                  <a:pt x="2408" y="366"/>
                </a:lnTo>
                <a:lnTo>
                  <a:pt x="2400" y="366"/>
                </a:lnTo>
                <a:lnTo>
                  <a:pt x="2393" y="365"/>
                </a:lnTo>
                <a:lnTo>
                  <a:pt x="2386" y="361"/>
                </a:lnTo>
                <a:lnTo>
                  <a:pt x="2380" y="356"/>
                </a:lnTo>
                <a:lnTo>
                  <a:pt x="2373" y="350"/>
                </a:lnTo>
                <a:lnTo>
                  <a:pt x="2363" y="345"/>
                </a:lnTo>
                <a:lnTo>
                  <a:pt x="2355" y="340"/>
                </a:lnTo>
                <a:lnTo>
                  <a:pt x="2348" y="337"/>
                </a:lnTo>
                <a:lnTo>
                  <a:pt x="2342" y="335"/>
                </a:lnTo>
                <a:lnTo>
                  <a:pt x="2335" y="328"/>
                </a:lnTo>
                <a:lnTo>
                  <a:pt x="2328" y="320"/>
                </a:lnTo>
                <a:lnTo>
                  <a:pt x="2320" y="310"/>
                </a:lnTo>
                <a:lnTo>
                  <a:pt x="2313" y="301"/>
                </a:lnTo>
                <a:lnTo>
                  <a:pt x="2305" y="291"/>
                </a:lnTo>
                <a:lnTo>
                  <a:pt x="2297" y="283"/>
                </a:lnTo>
                <a:lnTo>
                  <a:pt x="2288" y="278"/>
                </a:lnTo>
                <a:lnTo>
                  <a:pt x="2280" y="276"/>
                </a:lnTo>
                <a:lnTo>
                  <a:pt x="2269" y="274"/>
                </a:lnTo>
                <a:lnTo>
                  <a:pt x="2265" y="276"/>
                </a:lnTo>
                <a:lnTo>
                  <a:pt x="2260" y="277"/>
                </a:lnTo>
                <a:lnTo>
                  <a:pt x="2255" y="278"/>
                </a:lnTo>
                <a:lnTo>
                  <a:pt x="2252" y="282"/>
                </a:lnTo>
                <a:lnTo>
                  <a:pt x="2246" y="287"/>
                </a:lnTo>
                <a:lnTo>
                  <a:pt x="2241" y="291"/>
                </a:lnTo>
                <a:lnTo>
                  <a:pt x="2236" y="293"/>
                </a:lnTo>
                <a:lnTo>
                  <a:pt x="2229" y="293"/>
                </a:lnTo>
                <a:lnTo>
                  <a:pt x="2222" y="293"/>
                </a:lnTo>
                <a:lnTo>
                  <a:pt x="2215" y="293"/>
                </a:lnTo>
                <a:lnTo>
                  <a:pt x="2209" y="296"/>
                </a:lnTo>
                <a:lnTo>
                  <a:pt x="2203" y="302"/>
                </a:lnTo>
                <a:lnTo>
                  <a:pt x="2194" y="310"/>
                </a:lnTo>
                <a:lnTo>
                  <a:pt x="2186" y="318"/>
                </a:lnTo>
                <a:lnTo>
                  <a:pt x="2181" y="322"/>
                </a:lnTo>
                <a:lnTo>
                  <a:pt x="2177" y="324"/>
                </a:lnTo>
                <a:lnTo>
                  <a:pt x="2171" y="326"/>
                </a:lnTo>
                <a:lnTo>
                  <a:pt x="2164" y="327"/>
                </a:lnTo>
                <a:lnTo>
                  <a:pt x="2150" y="327"/>
                </a:lnTo>
                <a:lnTo>
                  <a:pt x="2136" y="327"/>
                </a:lnTo>
                <a:lnTo>
                  <a:pt x="2123" y="327"/>
                </a:lnTo>
                <a:lnTo>
                  <a:pt x="2111" y="327"/>
                </a:lnTo>
                <a:lnTo>
                  <a:pt x="2105" y="328"/>
                </a:lnTo>
                <a:lnTo>
                  <a:pt x="2099" y="329"/>
                </a:lnTo>
                <a:lnTo>
                  <a:pt x="2095" y="331"/>
                </a:lnTo>
                <a:lnTo>
                  <a:pt x="2090" y="334"/>
                </a:lnTo>
                <a:lnTo>
                  <a:pt x="2086" y="337"/>
                </a:lnTo>
                <a:lnTo>
                  <a:pt x="2083" y="341"/>
                </a:lnTo>
                <a:lnTo>
                  <a:pt x="2079" y="346"/>
                </a:lnTo>
                <a:lnTo>
                  <a:pt x="2077" y="350"/>
                </a:lnTo>
                <a:lnTo>
                  <a:pt x="2073" y="359"/>
                </a:lnTo>
                <a:lnTo>
                  <a:pt x="2071" y="366"/>
                </a:lnTo>
                <a:lnTo>
                  <a:pt x="2070" y="371"/>
                </a:lnTo>
                <a:lnTo>
                  <a:pt x="2066" y="374"/>
                </a:lnTo>
                <a:lnTo>
                  <a:pt x="2064" y="375"/>
                </a:lnTo>
                <a:lnTo>
                  <a:pt x="2060" y="374"/>
                </a:lnTo>
                <a:lnTo>
                  <a:pt x="2057" y="373"/>
                </a:lnTo>
                <a:lnTo>
                  <a:pt x="2053" y="372"/>
                </a:lnTo>
                <a:lnTo>
                  <a:pt x="2045" y="367"/>
                </a:lnTo>
                <a:lnTo>
                  <a:pt x="2036" y="364"/>
                </a:lnTo>
                <a:lnTo>
                  <a:pt x="2028" y="361"/>
                </a:lnTo>
                <a:lnTo>
                  <a:pt x="2021" y="361"/>
                </a:lnTo>
                <a:lnTo>
                  <a:pt x="2019" y="362"/>
                </a:lnTo>
                <a:lnTo>
                  <a:pt x="2015" y="364"/>
                </a:lnTo>
                <a:lnTo>
                  <a:pt x="2014" y="366"/>
                </a:lnTo>
                <a:lnTo>
                  <a:pt x="2011" y="369"/>
                </a:lnTo>
                <a:lnTo>
                  <a:pt x="2008" y="381"/>
                </a:lnTo>
                <a:lnTo>
                  <a:pt x="2004" y="389"/>
                </a:lnTo>
                <a:lnTo>
                  <a:pt x="2001" y="391"/>
                </a:lnTo>
                <a:lnTo>
                  <a:pt x="1996" y="391"/>
                </a:lnTo>
                <a:lnTo>
                  <a:pt x="1992" y="390"/>
                </a:lnTo>
                <a:lnTo>
                  <a:pt x="1988" y="385"/>
                </a:lnTo>
                <a:lnTo>
                  <a:pt x="1985" y="383"/>
                </a:lnTo>
                <a:lnTo>
                  <a:pt x="1983" y="381"/>
                </a:lnTo>
                <a:lnTo>
                  <a:pt x="1979" y="381"/>
                </a:lnTo>
                <a:lnTo>
                  <a:pt x="1976" y="383"/>
                </a:lnTo>
                <a:lnTo>
                  <a:pt x="1967" y="385"/>
                </a:lnTo>
                <a:lnTo>
                  <a:pt x="1959" y="390"/>
                </a:lnTo>
                <a:lnTo>
                  <a:pt x="1948" y="394"/>
                </a:lnTo>
                <a:lnTo>
                  <a:pt x="1935" y="400"/>
                </a:lnTo>
                <a:lnTo>
                  <a:pt x="1922" y="406"/>
                </a:lnTo>
                <a:lnTo>
                  <a:pt x="1910" y="412"/>
                </a:lnTo>
                <a:lnTo>
                  <a:pt x="1904" y="415"/>
                </a:lnTo>
                <a:lnTo>
                  <a:pt x="1900" y="417"/>
                </a:lnTo>
                <a:lnTo>
                  <a:pt x="1895" y="417"/>
                </a:lnTo>
                <a:lnTo>
                  <a:pt x="1890" y="417"/>
                </a:lnTo>
                <a:lnTo>
                  <a:pt x="1887" y="416"/>
                </a:lnTo>
                <a:lnTo>
                  <a:pt x="1883" y="415"/>
                </a:lnTo>
                <a:lnTo>
                  <a:pt x="1881" y="412"/>
                </a:lnTo>
                <a:lnTo>
                  <a:pt x="1879" y="409"/>
                </a:lnTo>
                <a:lnTo>
                  <a:pt x="1877" y="402"/>
                </a:lnTo>
                <a:lnTo>
                  <a:pt x="1872" y="392"/>
                </a:lnTo>
                <a:lnTo>
                  <a:pt x="1870" y="387"/>
                </a:lnTo>
                <a:lnTo>
                  <a:pt x="1866" y="384"/>
                </a:lnTo>
                <a:lnTo>
                  <a:pt x="1863" y="381"/>
                </a:lnTo>
                <a:lnTo>
                  <a:pt x="1859" y="379"/>
                </a:lnTo>
                <a:lnTo>
                  <a:pt x="1850" y="378"/>
                </a:lnTo>
                <a:lnTo>
                  <a:pt x="1843" y="377"/>
                </a:lnTo>
                <a:lnTo>
                  <a:pt x="1839" y="377"/>
                </a:lnTo>
                <a:lnTo>
                  <a:pt x="1835" y="375"/>
                </a:lnTo>
                <a:lnTo>
                  <a:pt x="1833" y="373"/>
                </a:lnTo>
                <a:lnTo>
                  <a:pt x="1831" y="369"/>
                </a:lnTo>
                <a:lnTo>
                  <a:pt x="1827" y="364"/>
                </a:lnTo>
                <a:lnTo>
                  <a:pt x="1822" y="359"/>
                </a:lnTo>
                <a:lnTo>
                  <a:pt x="1818" y="356"/>
                </a:lnTo>
                <a:lnTo>
                  <a:pt x="1811" y="354"/>
                </a:lnTo>
                <a:lnTo>
                  <a:pt x="1805" y="353"/>
                </a:lnTo>
                <a:lnTo>
                  <a:pt x="1800" y="350"/>
                </a:lnTo>
                <a:lnTo>
                  <a:pt x="1797" y="348"/>
                </a:lnTo>
                <a:lnTo>
                  <a:pt x="1797" y="346"/>
                </a:lnTo>
                <a:lnTo>
                  <a:pt x="1797" y="343"/>
                </a:lnTo>
                <a:lnTo>
                  <a:pt x="1799" y="340"/>
                </a:lnTo>
                <a:lnTo>
                  <a:pt x="1801" y="336"/>
                </a:lnTo>
                <a:lnTo>
                  <a:pt x="1806" y="334"/>
                </a:lnTo>
                <a:lnTo>
                  <a:pt x="1811" y="331"/>
                </a:lnTo>
                <a:lnTo>
                  <a:pt x="1816" y="329"/>
                </a:lnTo>
                <a:lnTo>
                  <a:pt x="1830" y="324"/>
                </a:lnTo>
                <a:lnTo>
                  <a:pt x="1840" y="318"/>
                </a:lnTo>
                <a:lnTo>
                  <a:pt x="1849" y="309"/>
                </a:lnTo>
                <a:lnTo>
                  <a:pt x="1858" y="297"/>
                </a:lnTo>
                <a:lnTo>
                  <a:pt x="1865" y="285"/>
                </a:lnTo>
                <a:lnTo>
                  <a:pt x="1870" y="276"/>
                </a:lnTo>
                <a:lnTo>
                  <a:pt x="1871" y="266"/>
                </a:lnTo>
                <a:lnTo>
                  <a:pt x="1872" y="258"/>
                </a:lnTo>
                <a:lnTo>
                  <a:pt x="1871" y="248"/>
                </a:lnTo>
                <a:lnTo>
                  <a:pt x="1871" y="240"/>
                </a:lnTo>
                <a:lnTo>
                  <a:pt x="1870" y="233"/>
                </a:lnTo>
                <a:lnTo>
                  <a:pt x="1871" y="226"/>
                </a:lnTo>
                <a:lnTo>
                  <a:pt x="1874" y="221"/>
                </a:lnTo>
                <a:lnTo>
                  <a:pt x="1876" y="216"/>
                </a:lnTo>
                <a:lnTo>
                  <a:pt x="1881" y="211"/>
                </a:lnTo>
                <a:lnTo>
                  <a:pt x="1888" y="204"/>
                </a:lnTo>
                <a:lnTo>
                  <a:pt x="1901" y="191"/>
                </a:lnTo>
                <a:lnTo>
                  <a:pt x="1914" y="182"/>
                </a:lnTo>
                <a:lnTo>
                  <a:pt x="1926" y="173"/>
                </a:lnTo>
                <a:lnTo>
                  <a:pt x="1939" y="167"/>
                </a:lnTo>
                <a:lnTo>
                  <a:pt x="1953" y="161"/>
                </a:lnTo>
                <a:lnTo>
                  <a:pt x="1965" y="156"/>
                </a:lnTo>
                <a:lnTo>
                  <a:pt x="1977" y="148"/>
                </a:lnTo>
                <a:lnTo>
                  <a:pt x="1988" y="139"/>
                </a:lnTo>
                <a:lnTo>
                  <a:pt x="1991" y="134"/>
                </a:lnTo>
                <a:lnTo>
                  <a:pt x="1994" y="131"/>
                </a:lnTo>
                <a:lnTo>
                  <a:pt x="1995" y="127"/>
                </a:lnTo>
                <a:lnTo>
                  <a:pt x="1995" y="123"/>
                </a:lnTo>
                <a:lnTo>
                  <a:pt x="1994" y="121"/>
                </a:lnTo>
                <a:lnTo>
                  <a:pt x="1991" y="119"/>
                </a:lnTo>
                <a:lnTo>
                  <a:pt x="1989" y="118"/>
                </a:lnTo>
                <a:lnTo>
                  <a:pt x="1986" y="116"/>
                </a:lnTo>
                <a:lnTo>
                  <a:pt x="1984" y="115"/>
                </a:lnTo>
                <a:lnTo>
                  <a:pt x="1983" y="114"/>
                </a:lnTo>
                <a:lnTo>
                  <a:pt x="1982" y="112"/>
                </a:lnTo>
                <a:lnTo>
                  <a:pt x="1983" y="109"/>
                </a:lnTo>
                <a:lnTo>
                  <a:pt x="1985" y="103"/>
                </a:lnTo>
                <a:lnTo>
                  <a:pt x="1990" y="95"/>
                </a:lnTo>
                <a:lnTo>
                  <a:pt x="1992" y="90"/>
                </a:lnTo>
                <a:lnTo>
                  <a:pt x="1995" y="85"/>
                </a:lnTo>
                <a:lnTo>
                  <a:pt x="1996" y="81"/>
                </a:lnTo>
                <a:lnTo>
                  <a:pt x="1996" y="76"/>
                </a:lnTo>
                <a:lnTo>
                  <a:pt x="1996" y="71"/>
                </a:lnTo>
                <a:lnTo>
                  <a:pt x="1995" y="68"/>
                </a:lnTo>
                <a:lnTo>
                  <a:pt x="1992" y="64"/>
                </a:lnTo>
                <a:lnTo>
                  <a:pt x="1989" y="60"/>
                </a:lnTo>
                <a:lnTo>
                  <a:pt x="1978" y="55"/>
                </a:lnTo>
                <a:lnTo>
                  <a:pt x="1967" y="47"/>
                </a:lnTo>
                <a:lnTo>
                  <a:pt x="1956" y="40"/>
                </a:lnTo>
                <a:lnTo>
                  <a:pt x="1946" y="32"/>
                </a:lnTo>
                <a:lnTo>
                  <a:pt x="1937" y="25"/>
                </a:lnTo>
                <a:lnTo>
                  <a:pt x="1928" y="19"/>
                </a:lnTo>
                <a:lnTo>
                  <a:pt x="1923" y="16"/>
                </a:lnTo>
                <a:lnTo>
                  <a:pt x="1919" y="15"/>
                </a:lnTo>
                <a:lnTo>
                  <a:pt x="1915" y="14"/>
                </a:lnTo>
                <a:lnTo>
                  <a:pt x="1910" y="14"/>
                </a:lnTo>
                <a:lnTo>
                  <a:pt x="1906" y="14"/>
                </a:lnTo>
                <a:lnTo>
                  <a:pt x="1901" y="16"/>
                </a:lnTo>
                <a:lnTo>
                  <a:pt x="1897" y="19"/>
                </a:lnTo>
                <a:lnTo>
                  <a:pt x="1893" y="22"/>
                </a:lnTo>
                <a:lnTo>
                  <a:pt x="1884" y="31"/>
                </a:lnTo>
                <a:lnTo>
                  <a:pt x="1878" y="39"/>
                </a:lnTo>
                <a:lnTo>
                  <a:pt x="1871" y="47"/>
                </a:lnTo>
                <a:lnTo>
                  <a:pt x="1864" y="56"/>
                </a:lnTo>
                <a:lnTo>
                  <a:pt x="1854" y="62"/>
                </a:lnTo>
                <a:lnTo>
                  <a:pt x="1845" y="66"/>
                </a:lnTo>
                <a:lnTo>
                  <a:pt x="1835" y="69"/>
                </a:lnTo>
                <a:lnTo>
                  <a:pt x="1825" y="70"/>
                </a:lnTo>
                <a:lnTo>
                  <a:pt x="1813" y="70"/>
                </a:lnTo>
                <a:lnTo>
                  <a:pt x="1802" y="68"/>
                </a:lnTo>
                <a:lnTo>
                  <a:pt x="1791" y="66"/>
                </a:lnTo>
                <a:lnTo>
                  <a:pt x="1782" y="64"/>
                </a:lnTo>
                <a:lnTo>
                  <a:pt x="1777" y="64"/>
                </a:lnTo>
                <a:lnTo>
                  <a:pt x="1771" y="65"/>
                </a:lnTo>
                <a:lnTo>
                  <a:pt x="1765" y="66"/>
                </a:lnTo>
                <a:lnTo>
                  <a:pt x="1759" y="69"/>
                </a:lnTo>
                <a:lnTo>
                  <a:pt x="1749" y="76"/>
                </a:lnTo>
                <a:lnTo>
                  <a:pt x="1740" y="81"/>
                </a:lnTo>
                <a:lnTo>
                  <a:pt x="1734" y="84"/>
                </a:lnTo>
                <a:lnTo>
                  <a:pt x="1728" y="85"/>
                </a:lnTo>
                <a:lnTo>
                  <a:pt x="1726" y="84"/>
                </a:lnTo>
                <a:lnTo>
                  <a:pt x="1725" y="81"/>
                </a:lnTo>
                <a:lnTo>
                  <a:pt x="1725" y="76"/>
                </a:lnTo>
                <a:lnTo>
                  <a:pt x="1725" y="71"/>
                </a:lnTo>
                <a:lnTo>
                  <a:pt x="1726" y="58"/>
                </a:lnTo>
                <a:lnTo>
                  <a:pt x="1725" y="47"/>
                </a:lnTo>
                <a:lnTo>
                  <a:pt x="1720" y="38"/>
                </a:lnTo>
                <a:lnTo>
                  <a:pt x="1713" y="28"/>
                </a:lnTo>
                <a:lnTo>
                  <a:pt x="1706" y="20"/>
                </a:lnTo>
                <a:lnTo>
                  <a:pt x="1700" y="14"/>
                </a:lnTo>
                <a:lnTo>
                  <a:pt x="1696" y="12"/>
                </a:lnTo>
                <a:lnTo>
                  <a:pt x="1693" y="9"/>
                </a:lnTo>
                <a:lnTo>
                  <a:pt x="1688" y="7"/>
                </a:lnTo>
                <a:lnTo>
                  <a:pt x="1684" y="7"/>
                </a:lnTo>
                <a:lnTo>
                  <a:pt x="1681" y="8"/>
                </a:lnTo>
                <a:lnTo>
                  <a:pt x="1677" y="11"/>
                </a:lnTo>
                <a:lnTo>
                  <a:pt x="1674" y="13"/>
                </a:lnTo>
                <a:lnTo>
                  <a:pt x="1669" y="18"/>
                </a:lnTo>
                <a:lnTo>
                  <a:pt x="1665" y="25"/>
                </a:lnTo>
                <a:lnTo>
                  <a:pt x="1664" y="33"/>
                </a:lnTo>
                <a:lnTo>
                  <a:pt x="1662" y="44"/>
                </a:lnTo>
                <a:lnTo>
                  <a:pt x="1657" y="57"/>
                </a:lnTo>
                <a:lnTo>
                  <a:pt x="1654" y="63"/>
                </a:lnTo>
                <a:lnTo>
                  <a:pt x="1649" y="68"/>
                </a:lnTo>
                <a:lnTo>
                  <a:pt x="1643" y="70"/>
                </a:lnTo>
                <a:lnTo>
                  <a:pt x="1637" y="72"/>
                </a:lnTo>
                <a:lnTo>
                  <a:pt x="1630" y="72"/>
                </a:lnTo>
                <a:lnTo>
                  <a:pt x="1624" y="72"/>
                </a:lnTo>
                <a:lnTo>
                  <a:pt x="1619" y="70"/>
                </a:lnTo>
                <a:lnTo>
                  <a:pt x="1614" y="68"/>
                </a:lnTo>
                <a:lnTo>
                  <a:pt x="1610" y="65"/>
                </a:lnTo>
                <a:lnTo>
                  <a:pt x="1606" y="64"/>
                </a:lnTo>
                <a:lnTo>
                  <a:pt x="1600" y="64"/>
                </a:lnTo>
                <a:lnTo>
                  <a:pt x="1595" y="65"/>
                </a:lnTo>
                <a:lnTo>
                  <a:pt x="1586" y="69"/>
                </a:lnTo>
                <a:lnTo>
                  <a:pt x="1579" y="74"/>
                </a:lnTo>
                <a:lnTo>
                  <a:pt x="1574" y="75"/>
                </a:lnTo>
                <a:lnTo>
                  <a:pt x="1570" y="76"/>
                </a:lnTo>
                <a:lnTo>
                  <a:pt x="1566" y="77"/>
                </a:lnTo>
                <a:lnTo>
                  <a:pt x="1561" y="77"/>
                </a:lnTo>
                <a:lnTo>
                  <a:pt x="1556" y="76"/>
                </a:lnTo>
                <a:lnTo>
                  <a:pt x="1551" y="74"/>
                </a:lnTo>
                <a:lnTo>
                  <a:pt x="1548" y="71"/>
                </a:lnTo>
                <a:lnTo>
                  <a:pt x="1545" y="69"/>
                </a:lnTo>
                <a:lnTo>
                  <a:pt x="1542" y="66"/>
                </a:lnTo>
                <a:lnTo>
                  <a:pt x="1539" y="64"/>
                </a:lnTo>
                <a:lnTo>
                  <a:pt x="1537" y="63"/>
                </a:lnTo>
                <a:lnTo>
                  <a:pt x="1534" y="62"/>
                </a:lnTo>
                <a:lnTo>
                  <a:pt x="1524" y="62"/>
                </a:lnTo>
                <a:lnTo>
                  <a:pt x="1511" y="63"/>
                </a:lnTo>
                <a:lnTo>
                  <a:pt x="1504" y="63"/>
                </a:lnTo>
                <a:lnTo>
                  <a:pt x="1497" y="63"/>
                </a:lnTo>
                <a:lnTo>
                  <a:pt x="1492" y="62"/>
                </a:lnTo>
                <a:lnTo>
                  <a:pt x="1487" y="60"/>
                </a:lnTo>
                <a:lnTo>
                  <a:pt x="1478" y="56"/>
                </a:lnTo>
                <a:lnTo>
                  <a:pt x="1469" y="50"/>
                </a:lnTo>
                <a:lnTo>
                  <a:pt x="1460" y="43"/>
                </a:lnTo>
                <a:lnTo>
                  <a:pt x="1450" y="34"/>
                </a:lnTo>
                <a:lnTo>
                  <a:pt x="1447" y="30"/>
                </a:lnTo>
                <a:lnTo>
                  <a:pt x="1443" y="25"/>
                </a:lnTo>
                <a:lnTo>
                  <a:pt x="1441" y="19"/>
                </a:lnTo>
                <a:lnTo>
                  <a:pt x="1438" y="13"/>
                </a:lnTo>
                <a:lnTo>
                  <a:pt x="1436" y="8"/>
                </a:lnTo>
                <a:lnTo>
                  <a:pt x="1432" y="3"/>
                </a:lnTo>
                <a:lnTo>
                  <a:pt x="1429" y="1"/>
                </a:lnTo>
                <a:lnTo>
                  <a:pt x="1425" y="0"/>
                </a:lnTo>
                <a:lnTo>
                  <a:pt x="1415" y="0"/>
                </a:lnTo>
                <a:lnTo>
                  <a:pt x="1404" y="1"/>
                </a:lnTo>
                <a:lnTo>
                  <a:pt x="1393" y="2"/>
                </a:lnTo>
                <a:lnTo>
                  <a:pt x="1385" y="6"/>
                </a:lnTo>
                <a:lnTo>
                  <a:pt x="1377" y="9"/>
                </a:lnTo>
                <a:lnTo>
                  <a:pt x="1372" y="15"/>
                </a:lnTo>
                <a:lnTo>
                  <a:pt x="1366" y="24"/>
                </a:lnTo>
                <a:lnTo>
                  <a:pt x="1361" y="34"/>
                </a:lnTo>
                <a:lnTo>
                  <a:pt x="1355" y="47"/>
                </a:lnTo>
                <a:lnTo>
                  <a:pt x="1352" y="57"/>
                </a:lnTo>
                <a:lnTo>
                  <a:pt x="1349" y="60"/>
                </a:lnTo>
                <a:lnTo>
                  <a:pt x="1346" y="64"/>
                </a:lnTo>
                <a:lnTo>
                  <a:pt x="1342" y="65"/>
                </a:lnTo>
                <a:lnTo>
                  <a:pt x="1337" y="66"/>
                </a:lnTo>
                <a:lnTo>
                  <a:pt x="1328" y="68"/>
                </a:lnTo>
                <a:lnTo>
                  <a:pt x="1320" y="69"/>
                </a:lnTo>
                <a:lnTo>
                  <a:pt x="1302" y="81"/>
                </a:lnTo>
                <a:lnTo>
                  <a:pt x="1286" y="88"/>
                </a:lnTo>
                <a:lnTo>
                  <a:pt x="1279" y="87"/>
                </a:lnTo>
                <a:lnTo>
                  <a:pt x="1272" y="87"/>
                </a:lnTo>
                <a:lnTo>
                  <a:pt x="1268" y="87"/>
                </a:lnTo>
                <a:lnTo>
                  <a:pt x="1266" y="89"/>
                </a:lnTo>
                <a:lnTo>
                  <a:pt x="1264" y="91"/>
                </a:lnTo>
                <a:lnTo>
                  <a:pt x="1261" y="94"/>
                </a:lnTo>
                <a:lnTo>
                  <a:pt x="1261" y="97"/>
                </a:lnTo>
                <a:lnTo>
                  <a:pt x="1260" y="101"/>
                </a:lnTo>
                <a:lnTo>
                  <a:pt x="1261" y="106"/>
                </a:lnTo>
                <a:lnTo>
                  <a:pt x="1262" y="109"/>
                </a:lnTo>
                <a:lnTo>
                  <a:pt x="1265" y="113"/>
                </a:lnTo>
                <a:lnTo>
                  <a:pt x="1268" y="116"/>
                </a:lnTo>
                <a:lnTo>
                  <a:pt x="1273" y="120"/>
                </a:lnTo>
                <a:lnTo>
                  <a:pt x="1279" y="122"/>
                </a:lnTo>
                <a:lnTo>
                  <a:pt x="1286" y="123"/>
                </a:lnTo>
                <a:lnTo>
                  <a:pt x="1293" y="123"/>
                </a:lnTo>
                <a:lnTo>
                  <a:pt x="1301" y="123"/>
                </a:lnTo>
                <a:lnTo>
                  <a:pt x="1308" y="122"/>
                </a:lnTo>
                <a:lnTo>
                  <a:pt x="1315" y="121"/>
                </a:lnTo>
                <a:lnTo>
                  <a:pt x="1320" y="121"/>
                </a:lnTo>
                <a:lnTo>
                  <a:pt x="1324" y="121"/>
                </a:lnTo>
                <a:lnTo>
                  <a:pt x="1328" y="123"/>
                </a:lnTo>
                <a:lnTo>
                  <a:pt x="1330" y="127"/>
                </a:lnTo>
                <a:lnTo>
                  <a:pt x="1330" y="131"/>
                </a:lnTo>
                <a:lnTo>
                  <a:pt x="1330" y="133"/>
                </a:lnTo>
                <a:lnTo>
                  <a:pt x="1330" y="137"/>
                </a:lnTo>
                <a:lnTo>
                  <a:pt x="1327" y="141"/>
                </a:lnTo>
                <a:lnTo>
                  <a:pt x="1321" y="148"/>
                </a:lnTo>
                <a:lnTo>
                  <a:pt x="1318" y="153"/>
                </a:lnTo>
                <a:lnTo>
                  <a:pt x="1316" y="159"/>
                </a:lnTo>
                <a:lnTo>
                  <a:pt x="1316" y="166"/>
                </a:lnTo>
                <a:lnTo>
                  <a:pt x="1317" y="176"/>
                </a:lnTo>
                <a:lnTo>
                  <a:pt x="1320" y="194"/>
                </a:lnTo>
                <a:lnTo>
                  <a:pt x="1322" y="209"/>
                </a:lnTo>
                <a:lnTo>
                  <a:pt x="1325" y="222"/>
                </a:lnTo>
                <a:lnTo>
                  <a:pt x="1330" y="235"/>
                </a:lnTo>
                <a:lnTo>
                  <a:pt x="1335" y="247"/>
                </a:lnTo>
                <a:lnTo>
                  <a:pt x="1339" y="257"/>
                </a:lnTo>
                <a:lnTo>
                  <a:pt x="1339" y="261"/>
                </a:lnTo>
                <a:lnTo>
                  <a:pt x="1337" y="266"/>
                </a:lnTo>
                <a:lnTo>
                  <a:pt x="1335" y="268"/>
                </a:lnTo>
                <a:lnTo>
                  <a:pt x="1331" y="271"/>
                </a:lnTo>
                <a:lnTo>
                  <a:pt x="1328" y="272"/>
                </a:lnTo>
                <a:lnTo>
                  <a:pt x="1323" y="272"/>
                </a:lnTo>
                <a:lnTo>
                  <a:pt x="1318" y="271"/>
                </a:lnTo>
                <a:lnTo>
                  <a:pt x="1315" y="267"/>
                </a:lnTo>
                <a:lnTo>
                  <a:pt x="1311" y="264"/>
                </a:lnTo>
                <a:lnTo>
                  <a:pt x="1306" y="261"/>
                </a:lnTo>
                <a:lnTo>
                  <a:pt x="1301" y="261"/>
                </a:lnTo>
                <a:lnTo>
                  <a:pt x="1296" y="263"/>
                </a:lnTo>
                <a:lnTo>
                  <a:pt x="1282" y="266"/>
                </a:lnTo>
                <a:lnTo>
                  <a:pt x="1265" y="272"/>
                </a:lnTo>
                <a:lnTo>
                  <a:pt x="1260" y="273"/>
                </a:lnTo>
                <a:lnTo>
                  <a:pt x="1257" y="274"/>
                </a:lnTo>
                <a:lnTo>
                  <a:pt x="1253" y="274"/>
                </a:lnTo>
                <a:lnTo>
                  <a:pt x="1249" y="273"/>
                </a:lnTo>
                <a:lnTo>
                  <a:pt x="1245" y="270"/>
                </a:lnTo>
                <a:lnTo>
                  <a:pt x="1240" y="265"/>
                </a:lnTo>
                <a:lnTo>
                  <a:pt x="1233" y="252"/>
                </a:lnTo>
                <a:lnTo>
                  <a:pt x="1227" y="239"/>
                </a:lnTo>
                <a:lnTo>
                  <a:pt x="1221" y="228"/>
                </a:lnTo>
                <a:lnTo>
                  <a:pt x="1216" y="217"/>
                </a:lnTo>
                <a:lnTo>
                  <a:pt x="1213" y="205"/>
                </a:lnTo>
                <a:lnTo>
                  <a:pt x="1207" y="192"/>
                </a:lnTo>
                <a:lnTo>
                  <a:pt x="1203" y="186"/>
                </a:lnTo>
                <a:lnTo>
                  <a:pt x="1198" y="182"/>
                </a:lnTo>
                <a:lnTo>
                  <a:pt x="1192" y="178"/>
                </a:lnTo>
                <a:lnTo>
                  <a:pt x="1186" y="176"/>
                </a:lnTo>
                <a:lnTo>
                  <a:pt x="1171" y="173"/>
                </a:lnTo>
                <a:lnTo>
                  <a:pt x="1153" y="172"/>
                </a:lnTo>
                <a:lnTo>
                  <a:pt x="1145" y="164"/>
                </a:lnTo>
                <a:lnTo>
                  <a:pt x="1134" y="153"/>
                </a:lnTo>
                <a:lnTo>
                  <a:pt x="1117" y="163"/>
                </a:lnTo>
                <a:lnTo>
                  <a:pt x="1102" y="172"/>
                </a:lnTo>
                <a:lnTo>
                  <a:pt x="1096" y="161"/>
                </a:lnTo>
                <a:lnTo>
                  <a:pt x="1090" y="152"/>
                </a:lnTo>
                <a:lnTo>
                  <a:pt x="1087" y="152"/>
                </a:lnTo>
                <a:lnTo>
                  <a:pt x="1083" y="153"/>
                </a:lnTo>
                <a:lnTo>
                  <a:pt x="1077" y="156"/>
                </a:lnTo>
                <a:lnTo>
                  <a:pt x="1072" y="158"/>
                </a:lnTo>
                <a:lnTo>
                  <a:pt x="1068" y="161"/>
                </a:lnTo>
                <a:lnTo>
                  <a:pt x="1063" y="164"/>
                </a:lnTo>
                <a:lnTo>
                  <a:pt x="1058" y="165"/>
                </a:lnTo>
                <a:lnTo>
                  <a:pt x="1053" y="166"/>
                </a:lnTo>
                <a:lnTo>
                  <a:pt x="1043" y="163"/>
                </a:lnTo>
                <a:lnTo>
                  <a:pt x="1032" y="158"/>
                </a:lnTo>
                <a:lnTo>
                  <a:pt x="1016" y="156"/>
                </a:lnTo>
                <a:lnTo>
                  <a:pt x="1005" y="156"/>
                </a:lnTo>
                <a:lnTo>
                  <a:pt x="1002" y="156"/>
                </a:lnTo>
                <a:lnTo>
                  <a:pt x="1000" y="157"/>
                </a:lnTo>
                <a:lnTo>
                  <a:pt x="999" y="159"/>
                </a:lnTo>
                <a:lnTo>
                  <a:pt x="997" y="160"/>
                </a:lnTo>
                <a:lnTo>
                  <a:pt x="995" y="166"/>
                </a:lnTo>
                <a:lnTo>
                  <a:pt x="994" y="173"/>
                </a:lnTo>
                <a:lnTo>
                  <a:pt x="993" y="188"/>
                </a:lnTo>
                <a:lnTo>
                  <a:pt x="991" y="200"/>
                </a:lnTo>
                <a:lnTo>
                  <a:pt x="988" y="214"/>
                </a:lnTo>
                <a:lnTo>
                  <a:pt x="986" y="230"/>
                </a:lnTo>
                <a:lnTo>
                  <a:pt x="984" y="239"/>
                </a:lnTo>
                <a:lnTo>
                  <a:pt x="984" y="247"/>
                </a:lnTo>
                <a:lnTo>
                  <a:pt x="986" y="254"/>
                </a:lnTo>
                <a:lnTo>
                  <a:pt x="988" y="260"/>
                </a:lnTo>
                <a:lnTo>
                  <a:pt x="989" y="265"/>
                </a:lnTo>
                <a:lnTo>
                  <a:pt x="990" y="271"/>
                </a:lnTo>
                <a:lnTo>
                  <a:pt x="991" y="276"/>
                </a:lnTo>
                <a:lnTo>
                  <a:pt x="990" y="282"/>
                </a:lnTo>
                <a:lnTo>
                  <a:pt x="989" y="286"/>
                </a:lnTo>
                <a:lnTo>
                  <a:pt x="987" y="291"/>
                </a:lnTo>
                <a:lnTo>
                  <a:pt x="983" y="296"/>
                </a:lnTo>
                <a:lnTo>
                  <a:pt x="980" y="301"/>
                </a:lnTo>
                <a:lnTo>
                  <a:pt x="966" y="311"/>
                </a:lnTo>
                <a:lnTo>
                  <a:pt x="951" y="324"/>
                </a:lnTo>
                <a:lnTo>
                  <a:pt x="944" y="331"/>
                </a:lnTo>
                <a:lnTo>
                  <a:pt x="939" y="336"/>
                </a:lnTo>
                <a:lnTo>
                  <a:pt x="936" y="341"/>
                </a:lnTo>
                <a:lnTo>
                  <a:pt x="933" y="347"/>
                </a:lnTo>
                <a:lnTo>
                  <a:pt x="927" y="352"/>
                </a:lnTo>
                <a:lnTo>
                  <a:pt x="919" y="355"/>
                </a:lnTo>
                <a:lnTo>
                  <a:pt x="914" y="359"/>
                </a:lnTo>
                <a:lnTo>
                  <a:pt x="909" y="364"/>
                </a:lnTo>
                <a:lnTo>
                  <a:pt x="906" y="369"/>
                </a:lnTo>
                <a:lnTo>
                  <a:pt x="903" y="377"/>
                </a:lnTo>
                <a:lnTo>
                  <a:pt x="901" y="392"/>
                </a:lnTo>
                <a:lnTo>
                  <a:pt x="899" y="405"/>
                </a:lnTo>
                <a:lnTo>
                  <a:pt x="899" y="410"/>
                </a:lnTo>
                <a:lnTo>
                  <a:pt x="900" y="413"/>
                </a:lnTo>
                <a:lnTo>
                  <a:pt x="901" y="417"/>
                </a:lnTo>
                <a:lnTo>
                  <a:pt x="905" y="421"/>
                </a:lnTo>
                <a:lnTo>
                  <a:pt x="913" y="424"/>
                </a:lnTo>
                <a:lnTo>
                  <a:pt x="923" y="428"/>
                </a:lnTo>
                <a:lnTo>
                  <a:pt x="927" y="431"/>
                </a:lnTo>
                <a:lnTo>
                  <a:pt x="931" y="435"/>
                </a:lnTo>
                <a:lnTo>
                  <a:pt x="933" y="440"/>
                </a:lnTo>
                <a:lnTo>
                  <a:pt x="936" y="447"/>
                </a:lnTo>
                <a:lnTo>
                  <a:pt x="937" y="460"/>
                </a:lnTo>
                <a:lnTo>
                  <a:pt x="939" y="472"/>
                </a:lnTo>
                <a:lnTo>
                  <a:pt x="943" y="481"/>
                </a:lnTo>
                <a:lnTo>
                  <a:pt x="946" y="492"/>
                </a:lnTo>
                <a:lnTo>
                  <a:pt x="950" y="503"/>
                </a:lnTo>
                <a:lnTo>
                  <a:pt x="952" y="511"/>
                </a:lnTo>
                <a:lnTo>
                  <a:pt x="951" y="515"/>
                </a:lnTo>
                <a:lnTo>
                  <a:pt x="951" y="519"/>
                </a:lnTo>
                <a:lnTo>
                  <a:pt x="949" y="523"/>
                </a:lnTo>
                <a:lnTo>
                  <a:pt x="946" y="529"/>
                </a:lnTo>
                <a:lnTo>
                  <a:pt x="942" y="534"/>
                </a:lnTo>
                <a:lnTo>
                  <a:pt x="937" y="538"/>
                </a:lnTo>
                <a:lnTo>
                  <a:pt x="931" y="543"/>
                </a:lnTo>
                <a:lnTo>
                  <a:pt x="924" y="548"/>
                </a:lnTo>
                <a:lnTo>
                  <a:pt x="909" y="556"/>
                </a:lnTo>
                <a:lnTo>
                  <a:pt x="895" y="564"/>
                </a:lnTo>
                <a:lnTo>
                  <a:pt x="889" y="569"/>
                </a:lnTo>
                <a:lnTo>
                  <a:pt x="886" y="573"/>
                </a:lnTo>
                <a:lnTo>
                  <a:pt x="882" y="577"/>
                </a:lnTo>
                <a:lnTo>
                  <a:pt x="880" y="581"/>
                </a:lnTo>
                <a:lnTo>
                  <a:pt x="879" y="586"/>
                </a:lnTo>
                <a:lnTo>
                  <a:pt x="879" y="591"/>
                </a:lnTo>
                <a:lnTo>
                  <a:pt x="879" y="595"/>
                </a:lnTo>
                <a:lnTo>
                  <a:pt x="880" y="601"/>
                </a:lnTo>
                <a:lnTo>
                  <a:pt x="886" y="614"/>
                </a:lnTo>
                <a:lnTo>
                  <a:pt x="893" y="629"/>
                </a:lnTo>
                <a:lnTo>
                  <a:pt x="901" y="643"/>
                </a:lnTo>
                <a:lnTo>
                  <a:pt x="907" y="652"/>
                </a:lnTo>
                <a:lnTo>
                  <a:pt x="909" y="657"/>
                </a:lnTo>
                <a:lnTo>
                  <a:pt x="911" y="661"/>
                </a:lnTo>
                <a:lnTo>
                  <a:pt x="911" y="665"/>
                </a:lnTo>
                <a:lnTo>
                  <a:pt x="911" y="669"/>
                </a:lnTo>
                <a:lnTo>
                  <a:pt x="909" y="674"/>
                </a:lnTo>
                <a:lnTo>
                  <a:pt x="908" y="677"/>
                </a:lnTo>
                <a:lnTo>
                  <a:pt x="905" y="681"/>
                </a:lnTo>
                <a:lnTo>
                  <a:pt x="901" y="683"/>
                </a:lnTo>
                <a:lnTo>
                  <a:pt x="892" y="688"/>
                </a:lnTo>
                <a:lnTo>
                  <a:pt x="884" y="693"/>
                </a:lnTo>
                <a:lnTo>
                  <a:pt x="881" y="695"/>
                </a:lnTo>
                <a:lnTo>
                  <a:pt x="877" y="699"/>
                </a:lnTo>
                <a:lnTo>
                  <a:pt x="875" y="703"/>
                </a:lnTo>
                <a:lnTo>
                  <a:pt x="873" y="711"/>
                </a:lnTo>
                <a:lnTo>
                  <a:pt x="870" y="723"/>
                </a:lnTo>
                <a:lnTo>
                  <a:pt x="869" y="730"/>
                </a:lnTo>
                <a:lnTo>
                  <a:pt x="869" y="732"/>
                </a:lnTo>
                <a:lnTo>
                  <a:pt x="867" y="734"/>
                </a:lnTo>
                <a:lnTo>
                  <a:pt x="863" y="737"/>
                </a:lnTo>
                <a:lnTo>
                  <a:pt x="858" y="738"/>
                </a:lnTo>
                <a:lnTo>
                  <a:pt x="846" y="740"/>
                </a:lnTo>
                <a:lnTo>
                  <a:pt x="836" y="740"/>
                </a:lnTo>
                <a:lnTo>
                  <a:pt x="824" y="740"/>
                </a:lnTo>
                <a:lnTo>
                  <a:pt x="812" y="740"/>
                </a:lnTo>
                <a:lnTo>
                  <a:pt x="806" y="742"/>
                </a:lnTo>
                <a:lnTo>
                  <a:pt x="801" y="744"/>
                </a:lnTo>
                <a:lnTo>
                  <a:pt x="798" y="746"/>
                </a:lnTo>
                <a:lnTo>
                  <a:pt x="795" y="749"/>
                </a:lnTo>
                <a:lnTo>
                  <a:pt x="793" y="753"/>
                </a:lnTo>
                <a:lnTo>
                  <a:pt x="792" y="757"/>
                </a:lnTo>
                <a:lnTo>
                  <a:pt x="792" y="762"/>
                </a:lnTo>
                <a:lnTo>
                  <a:pt x="793" y="766"/>
                </a:lnTo>
                <a:lnTo>
                  <a:pt x="794" y="778"/>
                </a:lnTo>
                <a:lnTo>
                  <a:pt x="796" y="791"/>
                </a:lnTo>
                <a:lnTo>
                  <a:pt x="796" y="799"/>
                </a:lnTo>
                <a:lnTo>
                  <a:pt x="795" y="805"/>
                </a:lnTo>
                <a:lnTo>
                  <a:pt x="793" y="809"/>
                </a:lnTo>
                <a:lnTo>
                  <a:pt x="789" y="814"/>
                </a:lnTo>
                <a:lnTo>
                  <a:pt x="777" y="819"/>
                </a:lnTo>
                <a:lnTo>
                  <a:pt x="761" y="825"/>
                </a:lnTo>
                <a:lnTo>
                  <a:pt x="754" y="828"/>
                </a:lnTo>
                <a:lnTo>
                  <a:pt x="747" y="832"/>
                </a:lnTo>
                <a:lnTo>
                  <a:pt x="742" y="837"/>
                </a:lnTo>
                <a:lnTo>
                  <a:pt x="738" y="841"/>
                </a:lnTo>
                <a:lnTo>
                  <a:pt x="735" y="853"/>
                </a:lnTo>
                <a:lnTo>
                  <a:pt x="731" y="864"/>
                </a:lnTo>
                <a:lnTo>
                  <a:pt x="730" y="870"/>
                </a:lnTo>
                <a:lnTo>
                  <a:pt x="728" y="875"/>
                </a:lnTo>
                <a:lnTo>
                  <a:pt x="724" y="879"/>
                </a:lnTo>
                <a:lnTo>
                  <a:pt x="720" y="884"/>
                </a:lnTo>
                <a:lnTo>
                  <a:pt x="711" y="892"/>
                </a:lnTo>
                <a:lnTo>
                  <a:pt x="703" y="898"/>
                </a:lnTo>
                <a:lnTo>
                  <a:pt x="700" y="901"/>
                </a:lnTo>
                <a:lnTo>
                  <a:pt x="697" y="906"/>
                </a:lnTo>
                <a:lnTo>
                  <a:pt x="694" y="910"/>
                </a:lnTo>
                <a:lnTo>
                  <a:pt x="693" y="916"/>
                </a:lnTo>
                <a:lnTo>
                  <a:pt x="692" y="933"/>
                </a:lnTo>
                <a:lnTo>
                  <a:pt x="692" y="955"/>
                </a:lnTo>
                <a:lnTo>
                  <a:pt x="692" y="978"/>
                </a:lnTo>
                <a:lnTo>
                  <a:pt x="692" y="996"/>
                </a:lnTo>
                <a:lnTo>
                  <a:pt x="692" y="1010"/>
                </a:lnTo>
                <a:lnTo>
                  <a:pt x="692" y="1022"/>
                </a:lnTo>
                <a:lnTo>
                  <a:pt x="692" y="1033"/>
                </a:lnTo>
                <a:lnTo>
                  <a:pt x="692" y="1043"/>
                </a:lnTo>
                <a:lnTo>
                  <a:pt x="693" y="1053"/>
                </a:lnTo>
                <a:lnTo>
                  <a:pt x="695" y="1059"/>
                </a:lnTo>
                <a:lnTo>
                  <a:pt x="700" y="1062"/>
                </a:lnTo>
                <a:lnTo>
                  <a:pt x="706" y="1067"/>
                </a:lnTo>
                <a:lnTo>
                  <a:pt x="709" y="1070"/>
                </a:lnTo>
                <a:lnTo>
                  <a:pt x="711" y="1073"/>
                </a:lnTo>
                <a:lnTo>
                  <a:pt x="713" y="1077"/>
                </a:lnTo>
                <a:lnTo>
                  <a:pt x="714" y="1081"/>
                </a:lnTo>
                <a:lnTo>
                  <a:pt x="716" y="1086"/>
                </a:lnTo>
                <a:lnTo>
                  <a:pt x="716" y="1091"/>
                </a:lnTo>
                <a:lnTo>
                  <a:pt x="713" y="1096"/>
                </a:lnTo>
                <a:lnTo>
                  <a:pt x="711" y="1100"/>
                </a:lnTo>
                <a:lnTo>
                  <a:pt x="703" y="1114"/>
                </a:lnTo>
                <a:lnTo>
                  <a:pt x="691" y="1131"/>
                </a:lnTo>
                <a:lnTo>
                  <a:pt x="676" y="1152"/>
                </a:lnTo>
                <a:lnTo>
                  <a:pt x="661" y="1171"/>
                </a:lnTo>
                <a:lnTo>
                  <a:pt x="648" y="1186"/>
                </a:lnTo>
                <a:lnTo>
                  <a:pt x="638" y="1197"/>
                </a:lnTo>
                <a:lnTo>
                  <a:pt x="630" y="1205"/>
                </a:lnTo>
                <a:lnTo>
                  <a:pt x="622" y="1210"/>
                </a:lnTo>
                <a:lnTo>
                  <a:pt x="612" y="1212"/>
                </a:lnTo>
                <a:lnTo>
                  <a:pt x="602" y="1213"/>
                </a:lnTo>
                <a:lnTo>
                  <a:pt x="591" y="1215"/>
                </a:lnTo>
                <a:lnTo>
                  <a:pt x="583" y="1215"/>
                </a:lnTo>
                <a:lnTo>
                  <a:pt x="575" y="1216"/>
                </a:lnTo>
                <a:lnTo>
                  <a:pt x="572" y="1218"/>
                </a:lnTo>
                <a:lnTo>
                  <a:pt x="572" y="1219"/>
                </a:lnTo>
                <a:lnTo>
                  <a:pt x="572" y="1222"/>
                </a:lnTo>
                <a:lnTo>
                  <a:pt x="573" y="1225"/>
                </a:lnTo>
                <a:lnTo>
                  <a:pt x="575" y="1229"/>
                </a:lnTo>
                <a:lnTo>
                  <a:pt x="580" y="1236"/>
                </a:lnTo>
                <a:lnTo>
                  <a:pt x="584" y="1243"/>
                </a:lnTo>
                <a:lnTo>
                  <a:pt x="584" y="1245"/>
                </a:lnTo>
                <a:lnTo>
                  <a:pt x="583" y="1248"/>
                </a:lnTo>
                <a:lnTo>
                  <a:pt x="581" y="1250"/>
                </a:lnTo>
                <a:lnTo>
                  <a:pt x="579" y="1251"/>
                </a:lnTo>
                <a:lnTo>
                  <a:pt x="569" y="1253"/>
                </a:lnTo>
                <a:lnTo>
                  <a:pt x="556" y="1254"/>
                </a:lnTo>
                <a:lnTo>
                  <a:pt x="549" y="1254"/>
                </a:lnTo>
                <a:lnTo>
                  <a:pt x="542" y="1255"/>
                </a:lnTo>
                <a:lnTo>
                  <a:pt x="535" y="1257"/>
                </a:lnTo>
                <a:lnTo>
                  <a:pt x="529" y="1261"/>
                </a:lnTo>
                <a:lnTo>
                  <a:pt x="518" y="1268"/>
                </a:lnTo>
                <a:lnTo>
                  <a:pt x="510" y="1274"/>
                </a:lnTo>
                <a:lnTo>
                  <a:pt x="506" y="1278"/>
                </a:lnTo>
                <a:lnTo>
                  <a:pt x="502" y="1280"/>
                </a:lnTo>
                <a:lnTo>
                  <a:pt x="496" y="1281"/>
                </a:lnTo>
                <a:lnTo>
                  <a:pt x="487" y="1282"/>
                </a:lnTo>
                <a:lnTo>
                  <a:pt x="472" y="1284"/>
                </a:lnTo>
                <a:lnTo>
                  <a:pt x="460" y="1284"/>
                </a:lnTo>
                <a:lnTo>
                  <a:pt x="457" y="1284"/>
                </a:lnTo>
                <a:lnTo>
                  <a:pt x="453" y="1285"/>
                </a:lnTo>
                <a:lnTo>
                  <a:pt x="451" y="1287"/>
                </a:lnTo>
                <a:lnTo>
                  <a:pt x="451" y="1291"/>
                </a:lnTo>
                <a:lnTo>
                  <a:pt x="451" y="1300"/>
                </a:lnTo>
                <a:lnTo>
                  <a:pt x="452" y="1310"/>
                </a:lnTo>
                <a:lnTo>
                  <a:pt x="451" y="1318"/>
                </a:lnTo>
                <a:lnTo>
                  <a:pt x="449" y="1325"/>
                </a:lnTo>
                <a:lnTo>
                  <a:pt x="447" y="1326"/>
                </a:lnTo>
                <a:lnTo>
                  <a:pt x="446" y="1327"/>
                </a:lnTo>
                <a:lnTo>
                  <a:pt x="445" y="1327"/>
                </a:lnTo>
                <a:lnTo>
                  <a:pt x="442" y="1327"/>
                </a:lnTo>
                <a:lnTo>
                  <a:pt x="439" y="1326"/>
                </a:lnTo>
                <a:lnTo>
                  <a:pt x="433" y="1325"/>
                </a:lnTo>
                <a:lnTo>
                  <a:pt x="429" y="1325"/>
                </a:lnTo>
                <a:lnTo>
                  <a:pt x="427" y="1326"/>
                </a:lnTo>
                <a:lnTo>
                  <a:pt x="426" y="1329"/>
                </a:lnTo>
                <a:lnTo>
                  <a:pt x="424" y="1331"/>
                </a:lnTo>
                <a:lnTo>
                  <a:pt x="423" y="1337"/>
                </a:lnTo>
                <a:lnTo>
                  <a:pt x="426" y="1344"/>
                </a:lnTo>
                <a:lnTo>
                  <a:pt x="428" y="1354"/>
                </a:lnTo>
                <a:lnTo>
                  <a:pt x="433" y="1368"/>
                </a:lnTo>
                <a:lnTo>
                  <a:pt x="435" y="1375"/>
                </a:lnTo>
                <a:lnTo>
                  <a:pt x="437" y="1382"/>
                </a:lnTo>
                <a:lnTo>
                  <a:pt x="441" y="1388"/>
                </a:lnTo>
                <a:lnTo>
                  <a:pt x="443" y="1393"/>
                </a:lnTo>
                <a:lnTo>
                  <a:pt x="451" y="1399"/>
                </a:lnTo>
                <a:lnTo>
                  <a:pt x="454" y="1405"/>
                </a:lnTo>
                <a:lnTo>
                  <a:pt x="454" y="1407"/>
                </a:lnTo>
                <a:lnTo>
                  <a:pt x="454" y="1410"/>
                </a:lnTo>
                <a:lnTo>
                  <a:pt x="453" y="1412"/>
                </a:lnTo>
                <a:lnTo>
                  <a:pt x="449" y="1414"/>
                </a:lnTo>
                <a:lnTo>
                  <a:pt x="440" y="1417"/>
                </a:lnTo>
                <a:lnTo>
                  <a:pt x="430" y="1417"/>
                </a:lnTo>
                <a:lnTo>
                  <a:pt x="427" y="1418"/>
                </a:lnTo>
                <a:lnTo>
                  <a:pt x="422" y="1418"/>
                </a:lnTo>
                <a:lnTo>
                  <a:pt x="418" y="1420"/>
                </a:lnTo>
                <a:lnTo>
                  <a:pt x="415" y="1423"/>
                </a:lnTo>
                <a:lnTo>
                  <a:pt x="403" y="1439"/>
                </a:lnTo>
                <a:lnTo>
                  <a:pt x="395" y="1452"/>
                </a:lnTo>
                <a:lnTo>
                  <a:pt x="392" y="1455"/>
                </a:lnTo>
                <a:lnTo>
                  <a:pt x="390" y="1456"/>
                </a:lnTo>
                <a:lnTo>
                  <a:pt x="389" y="1457"/>
                </a:lnTo>
                <a:lnTo>
                  <a:pt x="386" y="1457"/>
                </a:lnTo>
                <a:lnTo>
                  <a:pt x="382" y="1456"/>
                </a:lnTo>
                <a:lnTo>
                  <a:pt x="377" y="1453"/>
                </a:lnTo>
                <a:lnTo>
                  <a:pt x="372" y="1450"/>
                </a:lnTo>
                <a:lnTo>
                  <a:pt x="367" y="1449"/>
                </a:lnTo>
                <a:lnTo>
                  <a:pt x="365" y="1449"/>
                </a:lnTo>
                <a:lnTo>
                  <a:pt x="364" y="1450"/>
                </a:lnTo>
                <a:lnTo>
                  <a:pt x="361" y="1451"/>
                </a:lnTo>
                <a:lnTo>
                  <a:pt x="359" y="1455"/>
                </a:lnTo>
                <a:lnTo>
                  <a:pt x="355" y="1462"/>
                </a:lnTo>
                <a:lnTo>
                  <a:pt x="352" y="1467"/>
                </a:lnTo>
                <a:lnTo>
                  <a:pt x="351" y="1468"/>
                </a:lnTo>
                <a:lnTo>
                  <a:pt x="348" y="1468"/>
                </a:lnTo>
                <a:lnTo>
                  <a:pt x="345" y="1467"/>
                </a:lnTo>
                <a:lnTo>
                  <a:pt x="341" y="1464"/>
                </a:lnTo>
                <a:lnTo>
                  <a:pt x="333" y="1458"/>
                </a:lnTo>
                <a:lnTo>
                  <a:pt x="323" y="1453"/>
                </a:lnTo>
                <a:lnTo>
                  <a:pt x="319" y="1451"/>
                </a:lnTo>
                <a:lnTo>
                  <a:pt x="313" y="1450"/>
                </a:lnTo>
                <a:lnTo>
                  <a:pt x="307" y="1449"/>
                </a:lnTo>
                <a:lnTo>
                  <a:pt x="301" y="1449"/>
                </a:lnTo>
                <a:lnTo>
                  <a:pt x="295" y="1450"/>
                </a:lnTo>
                <a:lnTo>
                  <a:pt x="289" y="1451"/>
                </a:lnTo>
                <a:lnTo>
                  <a:pt x="285" y="1453"/>
                </a:lnTo>
                <a:lnTo>
                  <a:pt x="282" y="1456"/>
                </a:lnTo>
                <a:lnTo>
                  <a:pt x="279" y="1458"/>
                </a:lnTo>
                <a:lnTo>
                  <a:pt x="278" y="1462"/>
                </a:lnTo>
                <a:lnTo>
                  <a:pt x="278" y="1467"/>
                </a:lnTo>
                <a:lnTo>
                  <a:pt x="278" y="1471"/>
                </a:lnTo>
                <a:lnTo>
                  <a:pt x="278" y="1482"/>
                </a:lnTo>
                <a:lnTo>
                  <a:pt x="279" y="1494"/>
                </a:lnTo>
                <a:lnTo>
                  <a:pt x="279" y="1505"/>
                </a:lnTo>
                <a:lnTo>
                  <a:pt x="279" y="1514"/>
                </a:lnTo>
                <a:lnTo>
                  <a:pt x="279" y="1524"/>
                </a:lnTo>
                <a:lnTo>
                  <a:pt x="281" y="1532"/>
                </a:lnTo>
                <a:lnTo>
                  <a:pt x="283" y="1539"/>
                </a:lnTo>
                <a:lnTo>
                  <a:pt x="288" y="1546"/>
                </a:lnTo>
                <a:lnTo>
                  <a:pt x="292" y="1552"/>
                </a:lnTo>
                <a:lnTo>
                  <a:pt x="295" y="1558"/>
                </a:lnTo>
                <a:lnTo>
                  <a:pt x="295" y="1565"/>
                </a:lnTo>
                <a:lnTo>
                  <a:pt x="295" y="1571"/>
                </a:lnTo>
                <a:lnTo>
                  <a:pt x="294" y="1575"/>
                </a:lnTo>
                <a:lnTo>
                  <a:pt x="291" y="1576"/>
                </a:lnTo>
                <a:lnTo>
                  <a:pt x="289" y="1576"/>
                </a:lnTo>
                <a:lnTo>
                  <a:pt x="285" y="1576"/>
                </a:lnTo>
                <a:lnTo>
                  <a:pt x="277" y="1572"/>
                </a:lnTo>
                <a:lnTo>
                  <a:pt x="271" y="1569"/>
                </a:lnTo>
                <a:lnTo>
                  <a:pt x="265" y="1565"/>
                </a:lnTo>
                <a:lnTo>
                  <a:pt x="259" y="1564"/>
                </a:lnTo>
                <a:lnTo>
                  <a:pt x="256" y="1565"/>
                </a:lnTo>
                <a:lnTo>
                  <a:pt x="252" y="1566"/>
                </a:lnTo>
                <a:lnTo>
                  <a:pt x="250" y="1568"/>
                </a:lnTo>
                <a:lnTo>
                  <a:pt x="247" y="1571"/>
                </a:lnTo>
                <a:lnTo>
                  <a:pt x="244" y="1574"/>
                </a:lnTo>
                <a:lnTo>
                  <a:pt x="241" y="1576"/>
                </a:lnTo>
                <a:lnTo>
                  <a:pt x="238" y="1577"/>
                </a:lnTo>
                <a:lnTo>
                  <a:pt x="233" y="1578"/>
                </a:lnTo>
                <a:lnTo>
                  <a:pt x="226" y="1578"/>
                </a:lnTo>
                <a:lnTo>
                  <a:pt x="219" y="1576"/>
                </a:lnTo>
                <a:lnTo>
                  <a:pt x="212" y="1574"/>
                </a:lnTo>
                <a:lnTo>
                  <a:pt x="205" y="1571"/>
                </a:lnTo>
                <a:lnTo>
                  <a:pt x="201" y="1570"/>
                </a:lnTo>
                <a:lnTo>
                  <a:pt x="197" y="1571"/>
                </a:lnTo>
                <a:lnTo>
                  <a:pt x="194" y="1572"/>
                </a:lnTo>
                <a:lnTo>
                  <a:pt x="190" y="1576"/>
                </a:lnTo>
                <a:lnTo>
                  <a:pt x="184" y="1583"/>
                </a:lnTo>
                <a:lnTo>
                  <a:pt x="180" y="1588"/>
                </a:lnTo>
                <a:lnTo>
                  <a:pt x="177" y="1590"/>
                </a:lnTo>
                <a:lnTo>
                  <a:pt x="174" y="1591"/>
                </a:lnTo>
                <a:lnTo>
                  <a:pt x="170" y="1591"/>
                </a:lnTo>
                <a:lnTo>
                  <a:pt x="165" y="1591"/>
                </a:lnTo>
                <a:lnTo>
                  <a:pt x="153" y="1589"/>
                </a:lnTo>
                <a:lnTo>
                  <a:pt x="144" y="1587"/>
                </a:lnTo>
                <a:lnTo>
                  <a:pt x="139" y="1587"/>
                </a:lnTo>
                <a:lnTo>
                  <a:pt x="134" y="1588"/>
                </a:lnTo>
                <a:lnTo>
                  <a:pt x="131" y="1589"/>
                </a:lnTo>
                <a:lnTo>
                  <a:pt x="127" y="1593"/>
                </a:lnTo>
                <a:lnTo>
                  <a:pt x="124" y="1598"/>
                </a:lnTo>
                <a:lnTo>
                  <a:pt x="121" y="1603"/>
                </a:lnTo>
                <a:lnTo>
                  <a:pt x="119" y="1609"/>
                </a:lnTo>
                <a:lnTo>
                  <a:pt x="118" y="1616"/>
                </a:lnTo>
                <a:lnTo>
                  <a:pt x="114" y="1628"/>
                </a:lnTo>
                <a:lnTo>
                  <a:pt x="112" y="1640"/>
                </a:lnTo>
                <a:lnTo>
                  <a:pt x="109" y="1650"/>
                </a:lnTo>
                <a:lnTo>
                  <a:pt x="105" y="1659"/>
                </a:lnTo>
                <a:lnTo>
                  <a:pt x="100" y="1667"/>
                </a:lnTo>
                <a:lnTo>
                  <a:pt x="94" y="1675"/>
                </a:lnTo>
                <a:lnTo>
                  <a:pt x="89" y="1677"/>
                </a:lnTo>
                <a:lnTo>
                  <a:pt x="86" y="1679"/>
                </a:lnTo>
                <a:lnTo>
                  <a:pt x="81" y="1681"/>
                </a:lnTo>
                <a:lnTo>
                  <a:pt x="76" y="1683"/>
                </a:lnTo>
                <a:lnTo>
                  <a:pt x="65" y="1684"/>
                </a:lnTo>
                <a:lnTo>
                  <a:pt x="56" y="1688"/>
                </a:lnTo>
                <a:lnTo>
                  <a:pt x="51" y="1690"/>
                </a:lnTo>
                <a:lnTo>
                  <a:pt x="45" y="1694"/>
                </a:lnTo>
                <a:lnTo>
                  <a:pt x="40" y="1698"/>
                </a:lnTo>
                <a:lnTo>
                  <a:pt x="36" y="1703"/>
                </a:lnTo>
                <a:lnTo>
                  <a:pt x="38" y="1701"/>
                </a:lnTo>
                <a:lnTo>
                  <a:pt x="39" y="1701"/>
                </a:lnTo>
                <a:lnTo>
                  <a:pt x="39" y="1702"/>
                </a:lnTo>
                <a:lnTo>
                  <a:pt x="40" y="1705"/>
                </a:lnTo>
                <a:lnTo>
                  <a:pt x="42" y="1713"/>
                </a:lnTo>
                <a:lnTo>
                  <a:pt x="45" y="1720"/>
                </a:lnTo>
                <a:lnTo>
                  <a:pt x="50" y="1726"/>
                </a:lnTo>
                <a:lnTo>
                  <a:pt x="55" y="1730"/>
                </a:lnTo>
                <a:lnTo>
                  <a:pt x="56" y="1733"/>
                </a:lnTo>
                <a:lnTo>
                  <a:pt x="57" y="1736"/>
                </a:lnTo>
                <a:lnTo>
                  <a:pt x="58" y="1740"/>
                </a:lnTo>
                <a:lnTo>
                  <a:pt x="59" y="1745"/>
                </a:lnTo>
                <a:lnTo>
                  <a:pt x="59" y="1754"/>
                </a:lnTo>
                <a:lnTo>
                  <a:pt x="62" y="1760"/>
                </a:lnTo>
                <a:lnTo>
                  <a:pt x="64" y="1763"/>
                </a:lnTo>
                <a:lnTo>
                  <a:pt x="67" y="1763"/>
                </a:lnTo>
                <a:lnTo>
                  <a:pt x="70" y="1763"/>
                </a:lnTo>
                <a:lnTo>
                  <a:pt x="74" y="1760"/>
                </a:lnTo>
                <a:lnTo>
                  <a:pt x="80" y="1757"/>
                </a:lnTo>
                <a:lnTo>
                  <a:pt x="84" y="1755"/>
                </a:lnTo>
                <a:lnTo>
                  <a:pt x="89" y="1755"/>
                </a:lnTo>
                <a:lnTo>
                  <a:pt x="94" y="1757"/>
                </a:lnTo>
                <a:lnTo>
                  <a:pt x="99" y="1759"/>
                </a:lnTo>
                <a:lnTo>
                  <a:pt x="102" y="1761"/>
                </a:lnTo>
                <a:lnTo>
                  <a:pt x="105" y="1765"/>
                </a:lnTo>
                <a:lnTo>
                  <a:pt x="106" y="1770"/>
                </a:lnTo>
                <a:lnTo>
                  <a:pt x="105" y="1783"/>
                </a:lnTo>
                <a:lnTo>
                  <a:pt x="105" y="1795"/>
                </a:lnTo>
                <a:lnTo>
                  <a:pt x="106" y="1801"/>
                </a:lnTo>
                <a:lnTo>
                  <a:pt x="105" y="1805"/>
                </a:lnTo>
                <a:lnTo>
                  <a:pt x="103" y="1807"/>
                </a:lnTo>
                <a:lnTo>
                  <a:pt x="102" y="1808"/>
                </a:lnTo>
                <a:lnTo>
                  <a:pt x="100" y="1808"/>
                </a:lnTo>
                <a:lnTo>
                  <a:pt x="96" y="1808"/>
                </a:lnTo>
                <a:lnTo>
                  <a:pt x="86" y="1807"/>
                </a:lnTo>
                <a:lnTo>
                  <a:pt x="73" y="1808"/>
                </a:lnTo>
                <a:lnTo>
                  <a:pt x="58" y="1808"/>
                </a:lnTo>
                <a:lnTo>
                  <a:pt x="49" y="1808"/>
                </a:lnTo>
                <a:lnTo>
                  <a:pt x="46" y="1809"/>
                </a:lnTo>
                <a:lnTo>
                  <a:pt x="44" y="1809"/>
                </a:lnTo>
                <a:lnTo>
                  <a:pt x="43" y="1810"/>
                </a:lnTo>
                <a:lnTo>
                  <a:pt x="42" y="1812"/>
                </a:lnTo>
                <a:lnTo>
                  <a:pt x="42" y="1817"/>
                </a:lnTo>
                <a:lnTo>
                  <a:pt x="43" y="1823"/>
                </a:lnTo>
                <a:lnTo>
                  <a:pt x="44" y="1831"/>
                </a:lnTo>
                <a:lnTo>
                  <a:pt x="44" y="1845"/>
                </a:lnTo>
                <a:lnTo>
                  <a:pt x="43" y="1858"/>
                </a:lnTo>
                <a:lnTo>
                  <a:pt x="42" y="1871"/>
                </a:lnTo>
                <a:lnTo>
                  <a:pt x="40" y="1881"/>
                </a:lnTo>
                <a:lnTo>
                  <a:pt x="38" y="1887"/>
                </a:lnTo>
                <a:lnTo>
                  <a:pt x="35" y="1892"/>
                </a:lnTo>
                <a:lnTo>
                  <a:pt x="30" y="1894"/>
                </a:lnTo>
                <a:lnTo>
                  <a:pt x="24" y="1896"/>
                </a:lnTo>
                <a:lnTo>
                  <a:pt x="18" y="1897"/>
                </a:lnTo>
                <a:lnTo>
                  <a:pt x="15" y="1898"/>
                </a:lnTo>
                <a:lnTo>
                  <a:pt x="13" y="1899"/>
                </a:lnTo>
                <a:lnTo>
                  <a:pt x="11" y="1902"/>
                </a:lnTo>
                <a:lnTo>
                  <a:pt x="8" y="1904"/>
                </a:lnTo>
                <a:lnTo>
                  <a:pt x="5" y="1913"/>
                </a:lnTo>
                <a:lnTo>
                  <a:pt x="2" y="1927"/>
                </a:lnTo>
                <a:lnTo>
                  <a:pt x="1" y="1943"/>
                </a:lnTo>
                <a:lnTo>
                  <a:pt x="0" y="1960"/>
                </a:lnTo>
                <a:lnTo>
                  <a:pt x="0" y="1991"/>
                </a:lnTo>
                <a:lnTo>
                  <a:pt x="0" y="2006"/>
                </a:lnTo>
                <a:lnTo>
                  <a:pt x="2" y="2016"/>
                </a:lnTo>
                <a:lnTo>
                  <a:pt x="5" y="2025"/>
                </a:lnTo>
                <a:lnTo>
                  <a:pt x="8" y="2034"/>
                </a:lnTo>
                <a:lnTo>
                  <a:pt x="13" y="2043"/>
                </a:lnTo>
                <a:lnTo>
                  <a:pt x="20" y="2058"/>
                </a:lnTo>
                <a:lnTo>
                  <a:pt x="26" y="2073"/>
                </a:lnTo>
                <a:lnTo>
                  <a:pt x="27" y="2081"/>
                </a:lnTo>
                <a:lnTo>
                  <a:pt x="29" y="2088"/>
                </a:lnTo>
                <a:lnTo>
                  <a:pt x="29" y="2095"/>
                </a:lnTo>
                <a:lnTo>
                  <a:pt x="27" y="2100"/>
                </a:lnTo>
                <a:lnTo>
                  <a:pt x="27" y="2106"/>
                </a:lnTo>
                <a:lnTo>
                  <a:pt x="27" y="2111"/>
                </a:lnTo>
                <a:lnTo>
                  <a:pt x="29" y="2116"/>
                </a:lnTo>
                <a:lnTo>
                  <a:pt x="30" y="2120"/>
                </a:lnTo>
                <a:lnTo>
                  <a:pt x="45" y="2150"/>
                </a:lnTo>
                <a:lnTo>
                  <a:pt x="57" y="2180"/>
                </a:lnTo>
                <a:lnTo>
                  <a:pt x="69" y="2206"/>
                </a:lnTo>
                <a:lnTo>
                  <a:pt x="78" y="2231"/>
                </a:lnTo>
                <a:lnTo>
                  <a:pt x="87" y="2252"/>
                </a:lnTo>
                <a:lnTo>
                  <a:pt x="93" y="2268"/>
                </a:lnTo>
                <a:lnTo>
                  <a:pt x="99" y="2280"/>
                </a:lnTo>
                <a:lnTo>
                  <a:pt x="102" y="2286"/>
                </a:lnTo>
                <a:lnTo>
                  <a:pt x="108" y="2287"/>
                </a:lnTo>
                <a:lnTo>
                  <a:pt x="114" y="2287"/>
                </a:lnTo>
                <a:lnTo>
                  <a:pt x="120" y="2286"/>
                </a:lnTo>
                <a:lnTo>
                  <a:pt x="125" y="2282"/>
                </a:lnTo>
                <a:lnTo>
                  <a:pt x="137" y="2275"/>
                </a:lnTo>
                <a:lnTo>
                  <a:pt x="149" y="2270"/>
                </a:lnTo>
                <a:lnTo>
                  <a:pt x="158" y="2269"/>
                </a:lnTo>
                <a:lnTo>
                  <a:pt x="168" y="2268"/>
                </a:lnTo>
                <a:lnTo>
                  <a:pt x="171" y="2268"/>
                </a:lnTo>
                <a:lnTo>
                  <a:pt x="175" y="2268"/>
                </a:lnTo>
                <a:lnTo>
                  <a:pt x="178" y="2270"/>
                </a:lnTo>
                <a:lnTo>
                  <a:pt x="181" y="2272"/>
                </a:lnTo>
                <a:lnTo>
                  <a:pt x="185" y="2275"/>
                </a:lnTo>
                <a:lnTo>
                  <a:pt x="190" y="2278"/>
                </a:lnTo>
                <a:lnTo>
                  <a:pt x="196" y="2281"/>
                </a:lnTo>
                <a:lnTo>
                  <a:pt x="202" y="2282"/>
                </a:lnTo>
                <a:lnTo>
                  <a:pt x="209" y="2283"/>
                </a:lnTo>
                <a:lnTo>
                  <a:pt x="215" y="2283"/>
                </a:lnTo>
                <a:lnTo>
                  <a:pt x="221" y="2282"/>
                </a:lnTo>
                <a:lnTo>
                  <a:pt x="226" y="2280"/>
                </a:lnTo>
                <a:lnTo>
                  <a:pt x="234" y="2275"/>
                </a:lnTo>
                <a:lnTo>
                  <a:pt x="244" y="2271"/>
                </a:lnTo>
                <a:lnTo>
                  <a:pt x="254" y="2268"/>
                </a:lnTo>
                <a:lnTo>
                  <a:pt x="265" y="2264"/>
                </a:lnTo>
                <a:lnTo>
                  <a:pt x="288" y="2259"/>
                </a:lnTo>
                <a:lnTo>
                  <a:pt x="309" y="2252"/>
                </a:lnTo>
                <a:lnTo>
                  <a:pt x="315" y="2249"/>
                </a:lnTo>
                <a:lnTo>
                  <a:pt x="322" y="2244"/>
                </a:lnTo>
                <a:lnTo>
                  <a:pt x="328" y="2238"/>
                </a:lnTo>
                <a:lnTo>
                  <a:pt x="333" y="2232"/>
                </a:lnTo>
                <a:lnTo>
                  <a:pt x="342" y="2218"/>
                </a:lnTo>
                <a:lnTo>
                  <a:pt x="348" y="2206"/>
                </a:lnTo>
                <a:lnTo>
                  <a:pt x="352" y="2195"/>
                </a:lnTo>
                <a:lnTo>
                  <a:pt x="353" y="2183"/>
                </a:lnTo>
                <a:lnTo>
                  <a:pt x="353" y="2174"/>
                </a:lnTo>
                <a:lnTo>
                  <a:pt x="352" y="2165"/>
                </a:lnTo>
                <a:lnTo>
                  <a:pt x="351" y="2161"/>
                </a:lnTo>
                <a:lnTo>
                  <a:pt x="350" y="2157"/>
                </a:lnTo>
                <a:lnTo>
                  <a:pt x="347" y="2152"/>
                </a:lnTo>
                <a:lnTo>
                  <a:pt x="344" y="2149"/>
                </a:lnTo>
                <a:lnTo>
                  <a:pt x="341" y="2146"/>
                </a:lnTo>
                <a:lnTo>
                  <a:pt x="336" y="2144"/>
                </a:lnTo>
                <a:lnTo>
                  <a:pt x="333" y="2142"/>
                </a:lnTo>
                <a:lnTo>
                  <a:pt x="328" y="2142"/>
                </a:lnTo>
                <a:lnTo>
                  <a:pt x="320" y="2140"/>
                </a:lnTo>
                <a:lnTo>
                  <a:pt x="313" y="2138"/>
                </a:lnTo>
                <a:lnTo>
                  <a:pt x="310" y="2136"/>
                </a:lnTo>
                <a:lnTo>
                  <a:pt x="308" y="2133"/>
                </a:lnTo>
                <a:lnTo>
                  <a:pt x="306" y="2130"/>
                </a:lnTo>
                <a:lnTo>
                  <a:pt x="304" y="2126"/>
                </a:lnTo>
                <a:lnTo>
                  <a:pt x="302" y="2120"/>
                </a:lnTo>
                <a:lnTo>
                  <a:pt x="300" y="2114"/>
                </a:lnTo>
                <a:lnTo>
                  <a:pt x="297" y="2111"/>
                </a:lnTo>
                <a:lnTo>
                  <a:pt x="295" y="2108"/>
                </a:lnTo>
                <a:lnTo>
                  <a:pt x="291" y="2108"/>
                </a:lnTo>
                <a:lnTo>
                  <a:pt x="288" y="2111"/>
                </a:lnTo>
                <a:lnTo>
                  <a:pt x="285" y="2113"/>
                </a:lnTo>
                <a:lnTo>
                  <a:pt x="282" y="2117"/>
                </a:lnTo>
                <a:lnTo>
                  <a:pt x="278" y="2119"/>
                </a:lnTo>
                <a:lnTo>
                  <a:pt x="276" y="2120"/>
                </a:lnTo>
                <a:lnTo>
                  <a:pt x="273" y="2120"/>
                </a:lnTo>
                <a:lnTo>
                  <a:pt x="269" y="2119"/>
                </a:lnTo>
                <a:lnTo>
                  <a:pt x="264" y="2117"/>
                </a:lnTo>
                <a:lnTo>
                  <a:pt x="259" y="2113"/>
                </a:lnTo>
                <a:lnTo>
                  <a:pt x="258" y="2112"/>
                </a:lnTo>
                <a:lnTo>
                  <a:pt x="258" y="2110"/>
                </a:lnTo>
                <a:lnTo>
                  <a:pt x="258" y="2106"/>
                </a:lnTo>
                <a:lnTo>
                  <a:pt x="260" y="2104"/>
                </a:lnTo>
                <a:lnTo>
                  <a:pt x="264" y="2098"/>
                </a:lnTo>
                <a:lnTo>
                  <a:pt x="268" y="2092"/>
                </a:lnTo>
                <a:lnTo>
                  <a:pt x="269" y="2089"/>
                </a:lnTo>
                <a:lnTo>
                  <a:pt x="270" y="2086"/>
                </a:lnTo>
                <a:lnTo>
                  <a:pt x="270" y="2082"/>
                </a:lnTo>
                <a:lnTo>
                  <a:pt x="270" y="2077"/>
                </a:lnTo>
                <a:lnTo>
                  <a:pt x="269" y="2070"/>
                </a:lnTo>
                <a:lnTo>
                  <a:pt x="268" y="2066"/>
                </a:lnTo>
                <a:lnTo>
                  <a:pt x="269" y="2062"/>
                </a:lnTo>
                <a:lnTo>
                  <a:pt x="271" y="2061"/>
                </a:lnTo>
                <a:lnTo>
                  <a:pt x="275" y="2060"/>
                </a:lnTo>
                <a:lnTo>
                  <a:pt x="278" y="2060"/>
                </a:lnTo>
                <a:lnTo>
                  <a:pt x="281" y="2060"/>
                </a:lnTo>
                <a:lnTo>
                  <a:pt x="282" y="2062"/>
                </a:lnTo>
                <a:lnTo>
                  <a:pt x="283" y="2066"/>
                </a:lnTo>
                <a:lnTo>
                  <a:pt x="283" y="2070"/>
                </a:lnTo>
                <a:lnTo>
                  <a:pt x="283" y="2075"/>
                </a:lnTo>
                <a:lnTo>
                  <a:pt x="284" y="2079"/>
                </a:lnTo>
                <a:lnTo>
                  <a:pt x="285" y="2082"/>
                </a:lnTo>
                <a:lnTo>
                  <a:pt x="287" y="2083"/>
                </a:lnTo>
                <a:lnTo>
                  <a:pt x="290" y="2086"/>
                </a:lnTo>
                <a:lnTo>
                  <a:pt x="294" y="2086"/>
                </a:lnTo>
                <a:lnTo>
                  <a:pt x="296" y="2085"/>
                </a:lnTo>
                <a:lnTo>
                  <a:pt x="297" y="2082"/>
                </a:lnTo>
                <a:lnTo>
                  <a:pt x="297" y="2077"/>
                </a:lnTo>
                <a:lnTo>
                  <a:pt x="298" y="2073"/>
                </a:lnTo>
                <a:lnTo>
                  <a:pt x="297" y="2061"/>
                </a:lnTo>
                <a:lnTo>
                  <a:pt x="296" y="2050"/>
                </a:lnTo>
                <a:lnTo>
                  <a:pt x="294" y="2045"/>
                </a:lnTo>
                <a:lnTo>
                  <a:pt x="292" y="2042"/>
                </a:lnTo>
                <a:lnTo>
                  <a:pt x="290" y="2039"/>
                </a:lnTo>
                <a:lnTo>
                  <a:pt x="288" y="2036"/>
                </a:lnTo>
                <a:lnTo>
                  <a:pt x="285" y="2035"/>
                </a:lnTo>
                <a:lnTo>
                  <a:pt x="281" y="2034"/>
                </a:lnTo>
                <a:lnTo>
                  <a:pt x="277" y="2032"/>
                </a:lnTo>
                <a:lnTo>
                  <a:pt x="271" y="2032"/>
                </a:lnTo>
                <a:lnTo>
                  <a:pt x="259" y="2032"/>
                </a:lnTo>
                <a:lnTo>
                  <a:pt x="246" y="2031"/>
                </a:lnTo>
                <a:lnTo>
                  <a:pt x="234" y="2031"/>
                </a:lnTo>
                <a:lnTo>
                  <a:pt x="225" y="2030"/>
                </a:lnTo>
                <a:lnTo>
                  <a:pt x="219" y="2029"/>
                </a:lnTo>
                <a:lnTo>
                  <a:pt x="215" y="2026"/>
                </a:lnTo>
                <a:lnTo>
                  <a:pt x="214" y="2022"/>
                </a:lnTo>
                <a:lnTo>
                  <a:pt x="214" y="2016"/>
                </a:lnTo>
                <a:lnTo>
                  <a:pt x="214" y="2005"/>
                </a:lnTo>
                <a:lnTo>
                  <a:pt x="214" y="1987"/>
                </a:lnTo>
                <a:lnTo>
                  <a:pt x="215" y="1967"/>
                </a:lnTo>
                <a:lnTo>
                  <a:pt x="216" y="1946"/>
                </a:lnTo>
                <a:lnTo>
                  <a:pt x="219" y="1936"/>
                </a:lnTo>
                <a:lnTo>
                  <a:pt x="221" y="1929"/>
                </a:lnTo>
                <a:lnTo>
                  <a:pt x="225" y="1923"/>
                </a:lnTo>
                <a:lnTo>
                  <a:pt x="229" y="1917"/>
                </a:lnTo>
                <a:lnTo>
                  <a:pt x="234" y="1913"/>
                </a:lnTo>
                <a:lnTo>
                  <a:pt x="240" y="1911"/>
                </a:lnTo>
                <a:lnTo>
                  <a:pt x="245" y="1910"/>
                </a:lnTo>
                <a:lnTo>
                  <a:pt x="251" y="1910"/>
                </a:lnTo>
                <a:lnTo>
                  <a:pt x="257" y="1912"/>
                </a:lnTo>
                <a:lnTo>
                  <a:pt x="263" y="1916"/>
                </a:lnTo>
                <a:lnTo>
                  <a:pt x="264" y="1919"/>
                </a:lnTo>
                <a:lnTo>
                  <a:pt x="265" y="1924"/>
                </a:lnTo>
                <a:lnTo>
                  <a:pt x="266" y="1930"/>
                </a:lnTo>
                <a:lnTo>
                  <a:pt x="265" y="1937"/>
                </a:lnTo>
                <a:lnTo>
                  <a:pt x="264" y="1944"/>
                </a:lnTo>
                <a:lnTo>
                  <a:pt x="262" y="1950"/>
                </a:lnTo>
                <a:lnTo>
                  <a:pt x="258" y="1956"/>
                </a:lnTo>
                <a:lnTo>
                  <a:pt x="256" y="1961"/>
                </a:lnTo>
                <a:lnTo>
                  <a:pt x="250" y="1967"/>
                </a:lnTo>
                <a:lnTo>
                  <a:pt x="247" y="1971"/>
                </a:lnTo>
                <a:lnTo>
                  <a:pt x="247" y="1974"/>
                </a:lnTo>
                <a:lnTo>
                  <a:pt x="250" y="1975"/>
                </a:lnTo>
                <a:lnTo>
                  <a:pt x="253" y="1976"/>
                </a:lnTo>
                <a:lnTo>
                  <a:pt x="258" y="1976"/>
                </a:lnTo>
                <a:lnTo>
                  <a:pt x="268" y="1976"/>
                </a:lnTo>
                <a:lnTo>
                  <a:pt x="275" y="1975"/>
                </a:lnTo>
                <a:lnTo>
                  <a:pt x="284" y="1972"/>
                </a:lnTo>
                <a:lnTo>
                  <a:pt x="295" y="1967"/>
                </a:lnTo>
                <a:lnTo>
                  <a:pt x="304" y="1963"/>
                </a:lnTo>
                <a:lnTo>
                  <a:pt x="314" y="1962"/>
                </a:lnTo>
                <a:lnTo>
                  <a:pt x="320" y="1962"/>
                </a:lnTo>
                <a:lnTo>
                  <a:pt x="323" y="1962"/>
                </a:lnTo>
                <a:lnTo>
                  <a:pt x="327" y="1963"/>
                </a:lnTo>
                <a:lnTo>
                  <a:pt x="329" y="1966"/>
                </a:lnTo>
                <a:lnTo>
                  <a:pt x="332" y="1973"/>
                </a:lnTo>
                <a:lnTo>
                  <a:pt x="335" y="1980"/>
                </a:lnTo>
                <a:lnTo>
                  <a:pt x="338" y="1985"/>
                </a:lnTo>
                <a:lnTo>
                  <a:pt x="340" y="1988"/>
                </a:lnTo>
                <a:lnTo>
                  <a:pt x="344" y="1991"/>
                </a:lnTo>
                <a:lnTo>
                  <a:pt x="347" y="1992"/>
                </a:lnTo>
                <a:lnTo>
                  <a:pt x="351" y="1992"/>
                </a:lnTo>
                <a:lnTo>
                  <a:pt x="353" y="1992"/>
                </a:lnTo>
                <a:lnTo>
                  <a:pt x="355" y="1991"/>
                </a:lnTo>
                <a:lnTo>
                  <a:pt x="358" y="1987"/>
                </a:lnTo>
                <a:lnTo>
                  <a:pt x="364" y="1973"/>
                </a:lnTo>
                <a:lnTo>
                  <a:pt x="366" y="1961"/>
                </a:lnTo>
                <a:lnTo>
                  <a:pt x="367" y="1956"/>
                </a:lnTo>
                <a:lnTo>
                  <a:pt x="367" y="1952"/>
                </a:lnTo>
                <a:lnTo>
                  <a:pt x="366" y="1948"/>
                </a:lnTo>
                <a:lnTo>
                  <a:pt x="365" y="1944"/>
                </a:lnTo>
                <a:lnTo>
                  <a:pt x="360" y="1940"/>
                </a:lnTo>
                <a:lnTo>
                  <a:pt x="355" y="1936"/>
                </a:lnTo>
                <a:lnTo>
                  <a:pt x="348" y="1934"/>
                </a:lnTo>
                <a:lnTo>
                  <a:pt x="340" y="1931"/>
                </a:lnTo>
                <a:lnTo>
                  <a:pt x="323" y="1929"/>
                </a:lnTo>
                <a:lnTo>
                  <a:pt x="308" y="1928"/>
                </a:lnTo>
                <a:lnTo>
                  <a:pt x="301" y="1925"/>
                </a:lnTo>
                <a:lnTo>
                  <a:pt x="296" y="1922"/>
                </a:lnTo>
                <a:lnTo>
                  <a:pt x="294" y="1921"/>
                </a:lnTo>
                <a:lnTo>
                  <a:pt x="291" y="1918"/>
                </a:lnTo>
                <a:lnTo>
                  <a:pt x="290" y="1915"/>
                </a:lnTo>
                <a:lnTo>
                  <a:pt x="290" y="1911"/>
                </a:lnTo>
                <a:lnTo>
                  <a:pt x="290" y="1903"/>
                </a:lnTo>
                <a:lnTo>
                  <a:pt x="294" y="1894"/>
                </a:lnTo>
                <a:lnTo>
                  <a:pt x="297" y="1887"/>
                </a:lnTo>
                <a:lnTo>
                  <a:pt x="300" y="1880"/>
                </a:lnTo>
                <a:lnTo>
                  <a:pt x="301" y="1872"/>
                </a:lnTo>
                <a:lnTo>
                  <a:pt x="301" y="1865"/>
                </a:lnTo>
                <a:lnTo>
                  <a:pt x="300" y="1859"/>
                </a:lnTo>
                <a:lnTo>
                  <a:pt x="297" y="1852"/>
                </a:lnTo>
                <a:lnTo>
                  <a:pt x="295" y="1845"/>
                </a:lnTo>
                <a:lnTo>
                  <a:pt x="292" y="1840"/>
                </a:lnTo>
                <a:lnTo>
                  <a:pt x="290" y="1833"/>
                </a:lnTo>
                <a:lnTo>
                  <a:pt x="290" y="1823"/>
                </a:lnTo>
                <a:lnTo>
                  <a:pt x="290" y="1812"/>
                </a:lnTo>
                <a:lnTo>
                  <a:pt x="292" y="1802"/>
                </a:lnTo>
                <a:lnTo>
                  <a:pt x="294" y="1798"/>
                </a:lnTo>
                <a:lnTo>
                  <a:pt x="297" y="1795"/>
                </a:lnTo>
                <a:lnTo>
                  <a:pt x="301" y="1791"/>
                </a:lnTo>
                <a:lnTo>
                  <a:pt x="307" y="1790"/>
                </a:lnTo>
                <a:lnTo>
                  <a:pt x="316" y="1787"/>
                </a:lnTo>
                <a:lnTo>
                  <a:pt x="322" y="1787"/>
                </a:lnTo>
                <a:lnTo>
                  <a:pt x="325" y="1789"/>
                </a:lnTo>
                <a:lnTo>
                  <a:pt x="325" y="1790"/>
                </a:lnTo>
                <a:lnTo>
                  <a:pt x="325" y="1792"/>
                </a:lnTo>
                <a:lnTo>
                  <a:pt x="322" y="1796"/>
                </a:lnTo>
                <a:lnTo>
                  <a:pt x="319" y="1803"/>
                </a:lnTo>
                <a:lnTo>
                  <a:pt x="316" y="1808"/>
                </a:lnTo>
                <a:lnTo>
                  <a:pt x="314" y="1814"/>
                </a:lnTo>
                <a:lnTo>
                  <a:pt x="314" y="1821"/>
                </a:lnTo>
                <a:lnTo>
                  <a:pt x="314" y="1824"/>
                </a:lnTo>
                <a:lnTo>
                  <a:pt x="315" y="1827"/>
                </a:lnTo>
                <a:lnTo>
                  <a:pt x="316" y="1828"/>
                </a:lnTo>
                <a:lnTo>
                  <a:pt x="319" y="1828"/>
                </a:lnTo>
                <a:lnTo>
                  <a:pt x="321" y="1828"/>
                </a:lnTo>
                <a:lnTo>
                  <a:pt x="323" y="1827"/>
                </a:lnTo>
                <a:lnTo>
                  <a:pt x="326" y="1824"/>
                </a:lnTo>
                <a:lnTo>
                  <a:pt x="327" y="1821"/>
                </a:lnTo>
                <a:lnTo>
                  <a:pt x="329" y="1817"/>
                </a:lnTo>
                <a:lnTo>
                  <a:pt x="332" y="1816"/>
                </a:lnTo>
                <a:lnTo>
                  <a:pt x="333" y="1816"/>
                </a:lnTo>
                <a:lnTo>
                  <a:pt x="334" y="1816"/>
                </a:lnTo>
                <a:lnTo>
                  <a:pt x="335" y="1821"/>
                </a:lnTo>
                <a:lnTo>
                  <a:pt x="336" y="1827"/>
                </a:lnTo>
                <a:lnTo>
                  <a:pt x="336" y="1830"/>
                </a:lnTo>
                <a:lnTo>
                  <a:pt x="336" y="1834"/>
                </a:lnTo>
                <a:lnTo>
                  <a:pt x="335" y="1837"/>
                </a:lnTo>
                <a:lnTo>
                  <a:pt x="333" y="1841"/>
                </a:lnTo>
                <a:lnTo>
                  <a:pt x="329" y="1845"/>
                </a:lnTo>
                <a:lnTo>
                  <a:pt x="325" y="1847"/>
                </a:lnTo>
                <a:lnTo>
                  <a:pt x="321" y="1849"/>
                </a:lnTo>
                <a:lnTo>
                  <a:pt x="320" y="1854"/>
                </a:lnTo>
                <a:lnTo>
                  <a:pt x="320" y="1859"/>
                </a:lnTo>
                <a:lnTo>
                  <a:pt x="322" y="1862"/>
                </a:lnTo>
                <a:lnTo>
                  <a:pt x="326" y="1865"/>
                </a:lnTo>
                <a:lnTo>
                  <a:pt x="331" y="1865"/>
                </a:lnTo>
                <a:lnTo>
                  <a:pt x="342" y="1858"/>
                </a:lnTo>
                <a:lnTo>
                  <a:pt x="355" y="1849"/>
                </a:lnTo>
                <a:lnTo>
                  <a:pt x="361" y="1848"/>
                </a:lnTo>
                <a:lnTo>
                  <a:pt x="366" y="1847"/>
                </a:lnTo>
                <a:lnTo>
                  <a:pt x="371" y="1847"/>
                </a:lnTo>
                <a:lnTo>
                  <a:pt x="374" y="1848"/>
                </a:lnTo>
                <a:lnTo>
                  <a:pt x="378" y="1849"/>
                </a:lnTo>
                <a:lnTo>
                  <a:pt x="380" y="1852"/>
                </a:lnTo>
                <a:lnTo>
                  <a:pt x="383" y="1854"/>
                </a:lnTo>
                <a:lnTo>
                  <a:pt x="384" y="1858"/>
                </a:lnTo>
                <a:lnTo>
                  <a:pt x="384" y="1861"/>
                </a:lnTo>
                <a:lnTo>
                  <a:pt x="384" y="1865"/>
                </a:lnTo>
                <a:lnTo>
                  <a:pt x="383" y="1867"/>
                </a:lnTo>
                <a:lnTo>
                  <a:pt x="382" y="1871"/>
                </a:lnTo>
                <a:lnTo>
                  <a:pt x="379" y="1874"/>
                </a:lnTo>
                <a:lnTo>
                  <a:pt x="376" y="1877"/>
                </a:lnTo>
                <a:lnTo>
                  <a:pt x="372" y="1878"/>
                </a:lnTo>
                <a:lnTo>
                  <a:pt x="367" y="1879"/>
                </a:lnTo>
                <a:lnTo>
                  <a:pt x="354" y="1880"/>
                </a:lnTo>
                <a:lnTo>
                  <a:pt x="341" y="1881"/>
                </a:lnTo>
                <a:lnTo>
                  <a:pt x="335" y="1883"/>
                </a:lnTo>
                <a:lnTo>
                  <a:pt x="331" y="1884"/>
                </a:lnTo>
                <a:lnTo>
                  <a:pt x="327" y="1886"/>
                </a:lnTo>
                <a:lnTo>
                  <a:pt x="325" y="1889"/>
                </a:lnTo>
                <a:lnTo>
                  <a:pt x="325" y="1891"/>
                </a:lnTo>
                <a:lnTo>
                  <a:pt x="326" y="1892"/>
                </a:lnTo>
                <a:lnTo>
                  <a:pt x="327" y="1894"/>
                </a:lnTo>
                <a:lnTo>
                  <a:pt x="329" y="1897"/>
                </a:lnTo>
                <a:lnTo>
                  <a:pt x="335" y="1903"/>
                </a:lnTo>
                <a:lnTo>
                  <a:pt x="342" y="1909"/>
                </a:lnTo>
                <a:lnTo>
                  <a:pt x="351" y="1913"/>
                </a:lnTo>
                <a:lnTo>
                  <a:pt x="360" y="1917"/>
                </a:lnTo>
                <a:lnTo>
                  <a:pt x="367" y="1919"/>
                </a:lnTo>
                <a:lnTo>
                  <a:pt x="373" y="1921"/>
                </a:lnTo>
                <a:lnTo>
                  <a:pt x="378" y="1918"/>
                </a:lnTo>
                <a:lnTo>
                  <a:pt x="382" y="1916"/>
                </a:lnTo>
                <a:lnTo>
                  <a:pt x="385" y="1911"/>
                </a:lnTo>
                <a:lnTo>
                  <a:pt x="388" y="1905"/>
                </a:lnTo>
                <a:lnTo>
                  <a:pt x="394" y="1892"/>
                </a:lnTo>
                <a:lnTo>
                  <a:pt x="397" y="1881"/>
                </a:lnTo>
                <a:lnTo>
                  <a:pt x="403" y="1860"/>
                </a:lnTo>
                <a:lnTo>
                  <a:pt x="410" y="1843"/>
                </a:lnTo>
                <a:lnTo>
                  <a:pt x="417" y="1829"/>
                </a:lnTo>
                <a:lnTo>
                  <a:pt x="424" y="1818"/>
                </a:lnTo>
                <a:lnTo>
                  <a:pt x="432" y="1811"/>
                </a:lnTo>
                <a:lnTo>
                  <a:pt x="439" y="1805"/>
                </a:lnTo>
                <a:lnTo>
                  <a:pt x="446" y="1802"/>
                </a:lnTo>
                <a:lnTo>
                  <a:pt x="453" y="1799"/>
                </a:lnTo>
                <a:lnTo>
                  <a:pt x="468" y="1798"/>
                </a:lnTo>
                <a:lnTo>
                  <a:pt x="483" y="1797"/>
                </a:lnTo>
                <a:lnTo>
                  <a:pt x="489" y="1797"/>
                </a:lnTo>
                <a:lnTo>
                  <a:pt x="496" y="1795"/>
                </a:lnTo>
                <a:lnTo>
                  <a:pt x="502" y="1792"/>
                </a:lnTo>
                <a:lnTo>
                  <a:pt x="508" y="1787"/>
                </a:lnTo>
                <a:lnTo>
                  <a:pt x="515" y="1780"/>
                </a:lnTo>
                <a:lnTo>
                  <a:pt x="523" y="1776"/>
                </a:lnTo>
                <a:lnTo>
                  <a:pt x="528" y="1773"/>
                </a:lnTo>
                <a:lnTo>
                  <a:pt x="533" y="1772"/>
                </a:lnTo>
                <a:lnTo>
                  <a:pt x="539" y="1772"/>
                </a:lnTo>
                <a:lnTo>
                  <a:pt x="544" y="1772"/>
                </a:lnTo>
                <a:lnTo>
                  <a:pt x="550" y="1772"/>
                </a:lnTo>
                <a:lnTo>
                  <a:pt x="558" y="1770"/>
                </a:lnTo>
                <a:lnTo>
                  <a:pt x="565" y="1768"/>
                </a:lnTo>
                <a:lnTo>
                  <a:pt x="573" y="1766"/>
                </a:lnTo>
                <a:lnTo>
                  <a:pt x="586" y="1761"/>
                </a:lnTo>
                <a:lnTo>
                  <a:pt x="598" y="1758"/>
                </a:lnTo>
                <a:lnTo>
                  <a:pt x="610" y="1746"/>
                </a:lnTo>
                <a:lnTo>
                  <a:pt x="621" y="1735"/>
                </a:lnTo>
                <a:lnTo>
                  <a:pt x="627" y="1735"/>
                </a:lnTo>
                <a:lnTo>
                  <a:pt x="634" y="1734"/>
                </a:lnTo>
                <a:lnTo>
                  <a:pt x="638" y="1734"/>
                </a:lnTo>
                <a:lnTo>
                  <a:pt x="642" y="1734"/>
                </a:lnTo>
                <a:lnTo>
                  <a:pt x="646" y="1735"/>
                </a:lnTo>
                <a:lnTo>
                  <a:pt x="649" y="1736"/>
                </a:lnTo>
                <a:lnTo>
                  <a:pt x="651" y="1739"/>
                </a:lnTo>
                <a:lnTo>
                  <a:pt x="654" y="1742"/>
                </a:lnTo>
                <a:lnTo>
                  <a:pt x="655" y="1746"/>
                </a:lnTo>
                <a:lnTo>
                  <a:pt x="656" y="1751"/>
                </a:lnTo>
                <a:lnTo>
                  <a:pt x="657" y="1758"/>
                </a:lnTo>
                <a:lnTo>
                  <a:pt x="660" y="1763"/>
                </a:lnTo>
                <a:lnTo>
                  <a:pt x="661" y="1766"/>
                </a:lnTo>
                <a:lnTo>
                  <a:pt x="663" y="1767"/>
                </a:lnTo>
                <a:lnTo>
                  <a:pt x="665" y="1768"/>
                </a:lnTo>
                <a:lnTo>
                  <a:pt x="667" y="1768"/>
                </a:lnTo>
                <a:lnTo>
                  <a:pt x="672" y="1767"/>
                </a:lnTo>
                <a:lnTo>
                  <a:pt x="679" y="1763"/>
                </a:lnTo>
                <a:lnTo>
                  <a:pt x="686" y="1759"/>
                </a:lnTo>
                <a:lnTo>
                  <a:pt x="691" y="1754"/>
                </a:lnTo>
                <a:lnTo>
                  <a:pt x="694" y="1751"/>
                </a:lnTo>
                <a:lnTo>
                  <a:pt x="695" y="1745"/>
                </a:lnTo>
                <a:lnTo>
                  <a:pt x="694" y="1736"/>
                </a:lnTo>
                <a:lnTo>
                  <a:pt x="693" y="1729"/>
                </a:lnTo>
                <a:lnTo>
                  <a:pt x="693" y="1727"/>
                </a:lnTo>
                <a:lnTo>
                  <a:pt x="693" y="1723"/>
                </a:lnTo>
                <a:lnTo>
                  <a:pt x="694" y="1721"/>
                </a:lnTo>
                <a:lnTo>
                  <a:pt x="697" y="1719"/>
                </a:lnTo>
                <a:lnTo>
                  <a:pt x="712" y="1711"/>
                </a:lnTo>
                <a:lnTo>
                  <a:pt x="709" y="1714"/>
                </a:lnTo>
                <a:lnTo>
                  <a:pt x="706" y="1714"/>
                </a:lnTo>
                <a:lnTo>
                  <a:pt x="706" y="1713"/>
                </a:lnTo>
                <a:lnTo>
                  <a:pt x="711" y="1709"/>
                </a:lnTo>
                <a:lnTo>
                  <a:pt x="722" y="1701"/>
                </a:lnTo>
                <a:lnTo>
                  <a:pt x="724" y="1700"/>
                </a:lnTo>
                <a:lnTo>
                  <a:pt x="726" y="1698"/>
                </a:lnTo>
                <a:lnTo>
                  <a:pt x="729" y="1700"/>
                </a:lnTo>
                <a:lnTo>
                  <a:pt x="730" y="1701"/>
                </a:lnTo>
                <a:lnTo>
                  <a:pt x="732" y="1705"/>
                </a:lnTo>
                <a:lnTo>
                  <a:pt x="732" y="1711"/>
                </a:lnTo>
                <a:lnTo>
                  <a:pt x="732" y="1719"/>
                </a:lnTo>
                <a:lnTo>
                  <a:pt x="733" y="1726"/>
                </a:lnTo>
                <a:lnTo>
                  <a:pt x="736" y="1728"/>
                </a:lnTo>
                <a:lnTo>
                  <a:pt x="738" y="1730"/>
                </a:lnTo>
                <a:lnTo>
                  <a:pt x="742" y="1733"/>
                </a:lnTo>
                <a:lnTo>
                  <a:pt x="747" y="1734"/>
                </a:lnTo>
                <a:lnTo>
                  <a:pt x="761" y="1735"/>
                </a:lnTo>
                <a:lnTo>
                  <a:pt x="776" y="1735"/>
                </a:lnTo>
                <a:lnTo>
                  <a:pt x="782" y="1734"/>
                </a:lnTo>
                <a:lnTo>
                  <a:pt x="787" y="1732"/>
                </a:lnTo>
                <a:lnTo>
                  <a:pt x="788" y="1730"/>
                </a:lnTo>
                <a:lnTo>
                  <a:pt x="789" y="1729"/>
                </a:lnTo>
                <a:lnTo>
                  <a:pt x="789" y="1727"/>
                </a:lnTo>
                <a:lnTo>
                  <a:pt x="789" y="1724"/>
                </a:lnTo>
                <a:lnTo>
                  <a:pt x="788" y="1720"/>
                </a:lnTo>
                <a:lnTo>
                  <a:pt x="787" y="1716"/>
                </a:lnTo>
                <a:lnTo>
                  <a:pt x="788" y="1713"/>
                </a:lnTo>
                <a:lnTo>
                  <a:pt x="788" y="1709"/>
                </a:lnTo>
                <a:lnTo>
                  <a:pt x="791" y="1708"/>
                </a:lnTo>
                <a:lnTo>
                  <a:pt x="792" y="1708"/>
                </a:lnTo>
                <a:lnTo>
                  <a:pt x="794" y="1709"/>
                </a:lnTo>
                <a:lnTo>
                  <a:pt x="798" y="1713"/>
                </a:lnTo>
                <a:lnTo>
                  <a:pt x="802" y="1721"/>
                </a:lnTo>
                <a:lnTo>
                  <a:pt x="807" y="1728"/>
                </a:lnTo>
                <a:lnTo>
                  <a:pt x="811" y="1730"/>
                </a:lnTo>
                <a:lnTo>
                  <a:pt x="812" y="1732"/>
                </a:lnTo>
                <a:lnTo>
                  <a:pt x="814" y="1730"/>
                </a:lnTo>
                <a:lnTo>
                  <a:pt x="817" y="1728"/>
                </a:lnTo>
                <a:lnTo>
                  <a:pt x="820" y="1719"/>
                </a:lnTo>
                <a:lnTo>
                  <a:pt x="823" y="1708"/>
                </a:lnTo>
                <a:lnTo>
                  <a:pt x="825" y="1702"/>
                </a:lnTo>
                <a:lnTo>
                  <a:pt x="827" y="1697"/>
                </a:lnTo>
                <a:lnTo>
                  <a:pt x="831" y="1694"/>
                </a:lnTo>
                <a:lnTo>
                  <a:pt x="836" y="1692"/>
                </a:lnTo>
                <a:lnTo>
                  <a:pt x="845" y="1688"/>
                </a:lnTo>
                <a:lnTo>
                  <a:pt x="856" y="1682"/>
                </a:lnTo>
                <a:lnTo>
                  <a:pt x="860" y="1678"/>
                </a:lnTo>
                <a:lnTo>
                  <a:pt x="863" y="1675"/>
                </a:lnTo>
                <a:lnTo>
                  <a:pt x="867" y="1670"/>
                </a:lnTo>
                <a:lnTo>
                  <a:pt x="868" y="1665"/>
                </a:lnTo>
                <a:lnTo>
                  <a:pt x="869" y="1660"/>
                </a:lnTo>
                <a:lnTo>
                  <a:pt x="868" y="1656"/>
                </a:lnTo>
                <a:lnTo>
                  <a:pt x="868" y="1651"/>
                </a:lnTo>
                <a:lnTo>
                  <a:pt x="865" y="1648"/>
                </a:lnTo>
                <a:lnTo>
                  <a:pt x="863" y="1645"/>
                </a:lnTo>
                <a:lnTo>
                  <a:pt x="860" y="1644"/>
                </a:lnTo>
                <a:lnTo>
                  <a:pt x="856" y="1642"/>
                </a:lnTo>
                <a:lnTo>
                  <a:pt x="852" y="1644"/>
                </a:lnTo>
                <a:lnTo>
                  <a:pt x="845" y="1645"/>
                </a:lnTo>
                <a:lnTo>
                  <a:pt x="839" y="1644"/>
                </a:lnTo>
                <a:lnTo>
                  <a:pt x="835" y="1641"/>
                </a:lnTo>
                <a:lnTo>
                  <a:pt x="831" y="1635"/>
                </a:lnTo>
                <a:lnTo>
                  <a:pt x="829" y="1632"/>
                </a:lnTo>
                <a:lnTo>
                  <a:pt x="829" y="1628"/>
                </a:lnTo>
                <a:lnTo>
                  <a:pt x="830" y="1625"/>
                </a:lnTo>
                <a:lnTo>
                  <a:pt x="831" y="1622"/>
                </a:lnTo>
                <a:lnTo>
                  <a:pt x="833" y="1621"/>
                </a:lnTo>
                <a:lnTo>
                  <a:pt x="836" y="1620"/>
                </a:lnTo>
                <a:lnTo>
                  <a:pt x="838" y="1619"/>
                </a:lnTo>
                <a:lnTo>
                  <a:pt x="842" y="1618"/>
                </a:lnTo>
                <a:lnTo>
                  <a:pt x="857" y="1618"/>
                </a:lnTo>
                <a:lnTo>
                  <a:pt x="877" y="1620"/>
                </a:lnTo>
                <a:lnTo>
                  <a:pt x="886" y="1621"/>
                </a:lnTo>
                <a:lnTo>
                  <a:pt x="892" y="1623"/>
                </a:lnTo>
                <a:lnTo>
                  <a:pt x="894" y="1625"/>
                </a:lnTo>
                <a:lnTo>
                  <a:pt x="895" y="1626"/>
                </a:lnTo>
                <a:lnTo>
                  <a:pt x="895" y="1627"/>
                </a:lnTo>
                <a:lnTo>
                  <a:pt x="894" y="1629"/>
                </a:lnTo>
                <a:lnTo>
                  <a:pt x="889" y="1634"/>
                </a:lnTo>
                <a:lnTo>
                  <a:pt x="888" y="1638"/>
                </a:lnTo>
                <a:lnTo>
                  <a:pt x="887" y="1644"/>
                </a:lnTo>
                <a:lnTo>
                  <a:pt x="887" y="1650"/>
                </a:lnTo>
                <a:lnTo>
                  <a:pt x="887" y="1652"/>
                </a:lnTo>
                <a:lnTo>
                  <a:pt x="888" y="1654"/>
                </a:lnTo>
                <a:lnTo>
                  <a:pt x="889" y="1656"/>
                </a:lnTo>
                <a:lnTo>
                  <a:pt x="892" y="1657"/>
                </a:lnTo>
                <a:lnTo>
                  <a:pt x="898" y="1658"/>
                </a:lnTo>
                <a:lnTo>
                  <a:pt x="903" y="1661"/>
                </a:lnTo>
                <a:lnTo>
                  <a:pt x="905" y="1664"/>
                </a:lnTo>
                <a:lnTo>
                  <a:pt x="906" y="1666"/>
                </a:lnTo>
                <a:lnTo>
                  <a:pt x="906" y="1670"/>
                </a:lnTo>
                <a:lnTo>
                  <a:pt x="905" y="1673"/>
                </a:lnTo>
                <a:lnTo>
                  <a:pt x="902" y="1682"/>
                </a:lnTo>
                <a:lnTo>
                  <a:pt x="900" y="1688"/>
                </a:lnTo>
                <a:lnTo>
                  <a:pt x="893" y="1696"/>
                </a:lnTo>
                <a:lnTo>
                  <a:pt x="881" y="1705"/>
                </a:lnTo>
                <a:lnTo>
                  <a:pt x="877" y="1711"/>
                </a:lnTo>
                <a:lnTo>
                  <a:pt x="876" y="1714"/>
                </a:lnTo>
                <a:lnTo>
                  <a:pt x="877" y="1715"/>
                </a:lnTo>
                <a:lnTo>
                  <a:pt x="880" y="1716"/>
                </a:lnTo>
                <a:lnTo>
                  <a:pt x="882" y="1716"/>
                </a:lnTo>
                <a:lnTo>
                  <a:pt x="887" y="1715"/>
                </a:lnTo>
                <a:lnTo>
                  <a:pt x="893" y="1714"/>
                </a:lnTo>
                <a:lnTo>
                  <a:pt x="899" y="1711"/>
                </a:lnTo>
                <a:lnTo>
                  <a:pt x="906" y="1708"/>
                </a:lnTo>
                <a:lnTo>
                  <a:pt x="912" y="1704"/>
                </a:lnTo>
                <a:lnTo>
                  <a:pt x="919" y="1700"/>
                </a:lnTo>
                <a:lnTo>
                  <a:pt x="926" y="1697"/>
                </a:lnTo>
                <a:lnTo>
                  <a:pt x="932" y="1694"/>
                </a:lnTo>
                <a:lnTo>
                  <a:pt x="939" y="1692"/>
                </a:lnTo>
                <a:lnTo>
                  <a:pt x="949" y="1692"/>
                </a:lnTo>
                <a:lnTo>
                  <a:pt x="955" y="1690"/>
                </a:lnTo>
                <a:lnTo>
                  <a:pt x="957" y="1689"/>
                </a:lnTo>
                <a:lnTo>
                  <a:pt x="959" y="1688"/>
                </a:lnTo>
                <a:lnTo>
                  <a:pt x="961" y="1685"/>
                </a:lnTo>
                <a:lnTo>
                  <a:pt x="961" y="1683"/>
                </a:lnTo>
                <a:lnTo>
                  <a:pt x="962" y="1677"/>
                </a:lnTo>
                <a:lnTo>
                  <a:pt x="959" y="1672"/>
                </a:lnTo>
                <a:lnTo>
                  <a:pt x="958" y="1670"/>
                </a:lnTo>
                <a:lnTo>
                  <a:pt x="956" y="1669"/>
                </a:lnTo>
                <a:lnTo>
                  <a:pt x="952" y="1667"/>
                </a:lnTo>
                <a:lnTo>
                  <a:pt x="949" y="1667"/>
                </a:lnTo>
                <a:lnTo>
                  <a:pt x="940" y="1669"/>
                </a:lnTo>
                <a:lnTo>
                  <a:pt x="934" y="1666"/>
                </a:lnTo>
                <a:lnTo>
                  <a:pt x="932" y="1665"/>
                </a:lnTo>
                <a:lnTo>
                  <a:pt x="930" y="1663"/>
                </a:lnTo>
                <a:lnTo>
                  <a:pt x="927" y="1660"/>
                </a:lnTo>
                <a:lnTo>
                  <a:pt x="926" y="1656"/>
                </a:lnTo>
                <a:lnTo>
                  <a:pt x="926" y="1652"/>
                </a:lnTo>
                <a:lnTo>
                  <a:pt x="926" y="1648"/>
                </a:lnTo>
                <a:lnTo>
                  <a:pt x="927" y="1645"/>
                </a:lnTo>
                <a:lnTo>
                  <a:pt x="928" y="1641"/>
                </a:lnTo>
                <a:lnTo>
                  <a:pt x="933" y="1635"/>
                </a:lnTo>
                <a:lnTo>
                  <a:pt x="940" y="1631"/>
                </a:lnTo>
                <a:lnTo>
                  <a:pt x="946" y="1625"/>
                </a:lnTo>
                <a:lnTo>
                  <a:pt x="950" y="1621"/>
                </a:lnTo>
                <a:lnTo>
                  <a:pt x="950" y="1619"/>
                </a:lnTo>
                <a:lnTo>
                  <a:pt x="950" y="1616"/>
                </a:lnTo>
                <a:lnTo>
                  <a:pt x="947" y="1615"/>
                </a:lnTo>
                <a:lnTo>
                  <a:pt x="944" y="1613"/>
                </a:lnTo>
                <a:lnTo>
                  <a:pt x="936" y="1607"/>
                </a:lnTo>
                <a:lnTo>
                  <a:pt x="928" y="1600"/>
                </a:lnTo>
                <a:lnTo>
                  <a:pt x="923" y="1593"/>
                </a:lnTo>
                <a:lnTo>
                  <a:pt x="919" y="1584"/>
                </a:lnTo>
                <a:lnTo>
                  <a:pt x="917" y="1582"/>
                </a:lnTo>
                <a:lnTo>
                  <a:pt x="917" y="1578"/>
                </a:lnTo>
                <a:lnTo>
                  <a:pt x="918" y="1576"/>
                </a:lnTo>
                <a:lnTo>
                  <a:pt x="919" y="1574"/>
                </a:lnTo>
                <a:lnTo>
                  <a:pt x="921" y="1572"/>
                </a:lnTo>
                <a:lnTo>
                  <a:pt x="925" y="1571"/>
                </a:lnTo>
                <a:lnTo>
                  <a:pt x="928" y="1571"/>
                </a:lnTo>
                <a:lnTo>
                  <a:pt x="934" y="1571"/>
                </a:lnTo>
                <a:lnTo>
                  <a:pt x="939" y="1572"/>
                </a:lnTo>
                <a:lnTo>
                  <a:pt x="943" y="1575"/>
                </a:lnTo>
                <a:lnTo>
                  <a:pt x="947" y="1578"/>
                </a:lnTo>
                <a:lnTo>
                  <a:pt x="951" y="1582"/>
                </a:lnTo>
                <a:lnTo>
                  <a:pt x="957" y="1590"/>
                </a:lnTo>
                <a:lnTo>
                  <a:pt x="963" y="1600"/>
                </a:lnTo>
                <a:lnTo>
                  <a:pt x="965" y="1603"/>
                </a:lnTo>
                <a:lnTo>
                  <a:pt x="968" y="1607"/>
                </a:lnTo>
                <a:lnTo>
                  <a:pt x="970" y="1609"/>
                </a:lnTo>
                <a:lnTo>
                  <a:pt x="974" y="1610"/>
                </a:lnTo>
                <a:lnTo>
                  <a:pt x="977" y="1612"/>
                </a:lnTo>
                <a:lnTo>
                  <a:pt x="980" y="1612"/>
                </a:lnTo>
                <a:lnTo>
                  <a:pt x="983" y="1612"/>
                </a:lnTo>
                <a:lnTo>
                  <a:pt x="987" y="1609"/>
                </a:lnTo>
                <a:lnTo>
                  <a:pt x="995" y="1607"/>
                </a:lnTo>
                <a:lnTo>
                  <a:pt x="1007" y="1606"/>
                </a:lnTo>
                <a:lnTo>
                  <a:pt x="1018" y="1606"/>
                </a:lnTo>
                <a:lnTo>
                  <a:pt x="1026" y="1606"/>
                </a:lnTo>
                <a:lnTo>
                  <a:pt x="1029" y="1606"/>
                </a:lnTo>
                <a:lnTo>
                  <a:pt x="1032" y="1607"/>
                </a:lnTo>
                <a:lnTo>
                  <a:pt x="1034" y="1608"/>
                </a:lnTo>
                <a:lnTo>
                  <a:pt x="1035" y="1610"/>
                </a:lnTo>
                <a:lnTo>
                  <a:pt x="1039" y="1616"/>
                </a:lnTo>
                <a:lnTo>
                  <a:pt x="1040" y="1626"/>
                </a:lnTo>
                <a:lnTo>
                  <a:pt x="1041" y="1629"/>
                </a:lnTo>
                <a:lnTo>
                  <a:pt x="1044" y="1634"/>
                </a:lnTo>
                <a:lnTo>
                  <a:pt x="1047" y="1639"/>
                </a:lnTo>
                <a:lnTo>
                  <a:pt x="1053" y="1644"/>
                </a:lnTo>
                <a:lnTo>
                  <a:pt x="1059" y="1647"/>
                </a:lnTo>
                <a:lnTo>
                  <a:pt x="1066" y="1650"/>
                </a:lnTo>
                <a:lnTo>
                  <a:pt x="1075" y="1651"/>
                </a:lnTo>
                <a:lnTo>
                  <a:pt x="1083" y="1651"/>
                </a:lnTo>
                <a:lnTo>
                  <a:pt x="1090" y="1648"/>
                </a:lnTo>
                <a:lnTo>
                  <a:pt x="1097" y="1645"/>
                </a:lnTo>
                <a:lnTo>
                  <a:pt x="1102" y="1640"/>
                </a:lnTo>
                <a:lnTo>
                  <a:pt x="1106" y="1634"/>
                </a:lnTo>
                <a:lnTo>
                  <a:pt x="1109" y="1628"/>
                </a:lnTo>
                <a:lnTo>
                  <a:pt x="1110" y="1621"/>
                </a:lnTo>
                <a:lnTo>
                  <a:pt x="1110" y="1613"/>
                </a:lnTo>
                <a:lnTo>
                  <a:pt x="1110" y="1606"/>
                </a:lnTo>
                <a:lnTo>
                  <a:pt x="1108" y="1588"/>
                </a:lnTo>
                <a:lnTo>
                  <a:pt x="1106" y="1570"/>
                </a:lnTo>
                <a:lnTo>
                  <a:pt x="1103" y="1553"/>
                </a:lnTo>
                <a:lnTo>
                  <a:pt x="1102" y="1540"/>
                </a:lnTo>
                <a:lnTo>
                  <a:pt x="1101" y="1533"/>
                </a:lnTo>
                <a:lnTo>
                  <a:pt x="1100" y="1525"/>
                </a:lnTo>
                <a:lnTo>
                  <a:pt x="1101" y="1521"/>
                </a:lnTo>
                <a:lnTo>
                  <a:pt x="1103" y="1518"/>
                </a:lnTo>
                <a:lnTo>
                  <a:pt x="1106" y="1515"/>
                </a:lnTo>
                <a:lnTo>
                  <a:pt x="1110" y="1514"/>
                </a:lnTo>
                <a:lnTo>
                  <a:pt x="1114" y="1514"/>
                </a:lnTo>
                <a:lnTo>
                  <a:pt x="1115" y="1514"/>
                </a:lnTo>
                <a:lnTo>
                  <a:pt x="1117" y="1515"/>
                </a:lnTo>
                <a:lnTo>
                  <a:pt x="1119" y="1516"/>
                </a:lnTo>
                <a:lnTo>
                  <a:pt x="1121" y="1521"/>
                </a:lnTo>
                <a:lnTo>
                  <a:pt x="1122" y="1526"/>
                </a:lnTo>
                <a:lnTo>
                  <a:pt x="1123" y="1536"/>
                </a:lnTo>
                <a:lnTo>
                  <a:pt x="1125" y="1540"/>
                </a:lnTo>
                <a:lnTo>
                  <a:pt x="1128" y="1541"/>
                </a:lnTo>
                <a:lnTo>
                  <a:pt x="1132" y="1541"/>
                </a:lnTo>
                <a:lnTo>
                  <a:pt x="1135" y="1541"/>
                </a:lnTo>
                <a:lnTo>
                  <a:pt x="1139" y="1540"/>
                </a:lnTo>
                <a:lnTo>
                  <a:pt x="1147" y="1537"/>
                </a:lnTo>
                <a:lnTo>
                  <a:pt x="1152" y="1532"/>
                </a:lnTo>
                <a:lnTo>
                  <a:pt x="1154" y="1530"/>
                </a:lnTo>
                <a:lnTo>
                  <a:pt x="1157" y="1528"/>
                </a:lnTo>
                <a:lnTo>
                  <a:pt x="1159" y="1528"/>
                </a:lnTo>
                <a:lnTo>
                  <a:pt x="1160" y="1528"/>
                </a:lnTo>
                <a:lnTo>
                  <a:pt x="1163" y="1531"/>
                </a:lnTo>
                <a:lnTo>
                  <a:pt x="1164" y="1536"/>
                </a:lnTo>
                <a:lnTo>
                  <a:pt x="1163" y="1540"/>
                </a:lnTo>
                <a:lnTo>
                  <a:pt x="1161" y="1543"/>
                </a:lnTo>
                <a:lnTo>
                  <a:pt x="1158" y="1545"/>
                </a:lnTo>
                <a:lnTo>
                  <a:pt x="1152" y="1547"/>
                </a:lnTo>
                <a:lnTo>
                  <a:pt x="1145" y="1551"/>
                </a:lnTo>
                <a:lnTo>
                  <a:pt x="1140" y="1555"/>
                </a:lnTo>
                <a:lnTo>
                  <a:pt x="1135" y="1559"/>
                </a:lnTo>
                <a:lnTo>
                  <a:pt x="1132" y="1566"/>
                </a:lnTo>
                <a:lnTo>
                  <a:pt x="1131" y="1574"/>
                </a:lnTo>
                <a:lnTo>
                  <a:pt x="1132" y="1582"/>
                </a:lnTo>
                <a:lnTo>
                  <a:pt x="1133" y="1585"/>
                </a:lnTo>
                <a:lnTo>
                  <a:pt x="1134" y="1589"/>
                </a:lnTo>
                <a:lnTo>
                  <a:pt x="1138" y="1591"/>
                </a:lnTo>
                <a:lnTo>
                  <a:pt x="1141" y="1594"/>
                </a:lnTo>
                <a:lnTo>
                  <a:pt x="1156" y="1601"/>
                </a:lnTo>
                <a:lnTo>
                  <a:pt x="1170" y="1610"/>
                </a:lnTo>
                <a:lnTo>
                  <a:pt x="1177" y="1615"/>
                </a:lnTo>
                <a:lnTo>
                  <a:pt x="1184" y="1619"/>
                </a:lnTo>
                <a:lnTo>
                  <a:pt x="1191" y="1621"/>
                </a:lnTo>
                <a:lnTo>
                  <a:pt x="1198" y="1622"/>
                </a:lnTo>
                <a:lnTo>
                  <a:pt x="1202" y="1621"/>
                </a:lnTo>
                <a:lnTo>
                  <a:pt x="1205" y="1620"/>
                </a:lnTo>
                <a:lnTo>
                  <a:pt x="1209" y="1618"/>
                </a:lnTo>
                <a:lnTo>
                  <a:pt x="1214" y="1615"/>
                </a:lnTo>
                <a:lnTo>
                  <a:pt x="1219" y="1610"/>
                </a:lnTo>
                <a:lnTo>
                  <a:pt x="1222" y="1606"/>
                </a:lnTo>
                <a:lnTo>
                  <a:pt x="1227" y="1600"/>
                </a:lnTo>
                <a:lnTo>
                  <a:pt x="1232" y="1593"/>
                </a:lnTo>
                <a:lnTo>
                  <a:pt x="1238" y="1581"/>
                </a:lnTo>
                <a:lnTo>
                  <a:pt x="1249" y="1563"/>
                </a:lnTo>
                <a:lnTo>
                  <a:pt x="1255" y="1555"/>
                </a:lnTo>
                <a:lnTo>
                  <a:pt x="1262" y="1547"/>
                </a:lnTo>
                <a:lnTo>
                  <a:pt x="1268" y="1541"/>
                </a:lnTo>
                <a:lnTo>
                  <a:pt x="1273" y="1539"/>
                </a:lnTo>
                <a:lnTo>
                  <a:pt x="1283" y="1536"/>
                </a:lnTo>
                <a:lnTo>
                  <a:pt x="1295" y="1534"/>
                </a:lnTo>
                <a:lnTo>
                  <a:pt x="1301" y="1536"/>
                </a:lnTo>
                <a:lnTo>
                  <a:pt x="1305" y="1538"/>
                </a:lnTo>
                <a:lnTo>
                  <a:pt x="1308" y="1540"/>
                </a:lnTo>
                <a:lnTo>
                  <a:pt x="1309" y="1543"/>
                </a:lnTo>
                <a:lnTo>
                  <a:pt x="1311" y="1545"/>
                </a:lnTo>
                <a:lnTo>
                  <a:pt x="1312" y="1549"/>
                </a:lnTo>
                <a:lnTo>
                  <a:pt x="1316" y="1563"/>
                </a:lnTo>
                <a:lnTo>
                  <a:pt x="1320" y="1572"/>
                </a:lnTo>
                <a:lnTo>
                  <a:pt x="1322" y="1575"/>
                </a:lnTo>
                <a:lnTo>
                  <a:pt x="1325" y="1577"/>
                </a:lnTo>
                <a:lnTo>
                  <a:pt x="1329" y="1577"/>
                </a:lnTo>
                <a:lnTo>
                  <a:pt x="1334" y="1576"/>
                </a:lnTo>
                <a:lnTo>
                  <a:pt x="1342" y="1572"/>
                </a:lnTo>
                <a:lnTo>
                  <a:pt x="1349" y="1568"/>
                </a:lnTo>
                <a:lnTo>
                  <a:pt x="1354" y="1563"/>
                </a:lnTo>
                <a:lnTo>
                  <a:pt x="1359" y="1556"/>
                </a:lnTo>
                <a:lnTo>
                  <a:pt x="1364" y="1547"/>
                </a:lnTo>
                <a:lnTo>
                  <a:pt x="1371" y="1539"/>
                </a:lnTo>
                <a:lnTo>
                  <a:pt x="1374" y="1536"/>
                </a:lnTo>
                <a:lnTo>
                  <a:pt x="1377" y="1532"/>
                </a:lnTo>
                <a:lnTo>
                  <a:pt x="1377" y="1528"/>
                </a:lnTo>
                <a:lnTo>
                  <a:pt x="1375" y="1527"/>
                </a:lnTo>
                <a:lnTo>
                  <a:pt x="1372" y="1520"/>
                </a:lnTo>
                <a:lnTo>
                  <a:pt x="1367" y="1505"/>
                </a:lnTo>
                <a:lnTo>
                  <a:pt x="1364" y="1488"/>
                </a:lnTo>
                <a:lnTo>
                  <a:pt x="1362" y="1476"/>
                </a:lnTo>
                <a:lnTo>
                  <a:pt x="1364" y="1465"/>
                </a:lnTo>
                <a:lnTo>
                  <a:pt x="1366" y="1452"/>
                </a:lnTo>
                <a:lnTo>
                  <a:pt x="1371" y="1439"/>
                </a:lnTo>
                <a:lnTo>
                  <a:pt x="1377" y="1430"/>
                </a:lnTo>
                <a:lnTo>
                  <a:pt x="1378" y="1426"/>
                </a:lnTo>
                <a:lnTo>
                  <a:pt x="1379" y="1423"/>
                </a:lnTo>
                <a:lnTo>
                  <a:pt x="1380" y="1419"/>
                </a:lnTo>
                <a:lnTo>
                  <a:pt x="1380" y="1415"/>
                </a:lnTo>
                <a:lnTo>
                  <a:pt x="1379" y="1405"/>
                </a:lnTo>
                <a:lnTo>
                  <a:pt x="1378" y="1388"/>
                </a:lnTo>
                <a:lnTo>
                  <a:pt x="1375" y="1370"/>
                </a:lnTo>
                <a:lnTo>
                  <a:pt x="1371" y="1356"/>
                </a:lnTo>
                <a:lnTo>
                  <a:pt x="1367" y="1343"/>
                </a:lnTo>
                <a:lnTo>
                  <a:pt x="1366" y="1333"/>
                </a:lnTo>
                <a:lnTo>
                  <a:pt x="1367" y="1325"/>
                </a:lnTo>
                <a:lnTo>
                  <a:pt x="1369" y="1317"/>
                </a:lnTo>
                <a:lnTo>
                  <a:pt x="1372" y="1313"/>
                </a:lnTo>
                <a:lnTo>
                  <a:pt x="1373" y="1310"/>
                </a:lnTo>
                <a:lnTo>
                  <a:pt x="1375" y="1307"/>
                </a:lnTo>
                <a:lnTo>
                  <a:pt x="1378" y="1307"/>
                </a:lnTo>
                <a:lnTo>
                  <a:pt x="1380" y="1307"/>
                </a:lnTo>
                <a:lnTo>
                  <a:pt x="1384" y="1310"/>
                </a:lnTo>
                <a:lnTo>
                  <a:pt x="1386" y="1314"/>
                </a:lnTo>
                <a:lnTo>
                  <a:pt x="1388" y="1319"/>
                </a:lnTo>
                <a:lnTo>
                  <a:pt x="1393" y="1332"/>
                </a:lnTo>
                <a:lnTo>
                  <a:pt x="1397" y="1347"/>
                </a:lnTo>
                <a:lnTo>
                  <a:pt x="1398" y="1356"/>
                </a:lnTo>
                <a:lnTo>
                  <a:pt x="1398" y="1371"/>
                </a:lnTo>
                <a:lnTo>
                  <a:pt x="1399" y="1392"/>
                </a:lnTo>
                <a:lnTo>
                  <a:pt x="1402" y="1413"/>
                </a:lnTo>
                <a:lnTo>
                  <a:pt x="1406" y="1438"/>
                </a:lnTo>
                <a:lnTo>
                  <a:pt x="1411" y="1458"/>
                </a:lnTo>
                <a:lnTo>
                  <a:pt x="1417" y="1474"/>
                </a:lnTo>
                <a:lnTo>
                  <a:pt x="1421" y="1480"/>
                </a:lnTo>
                <a:lnTo>
                  <a:pt x="1425" y="1483"/>
                </a:lnTo>
                <a:lnTo>
                  <a:pt x="1430" y="1486"/>
                </a:lnTo>
                <a:lnTo>
                  <a:pt x="1434" y="1488"/>
                </a:lnTo>
                <a:lnTo>
                  <a:pt x="1436" y="1492"/>
                </a:lnTo>
                <a:lnTo>
                  <a:pt x="1442" y="1505"/>
                </a:lnTo>
                <a:lnTo>
                  <a:pt x="1446" y="1515"/>
                </a:lnTo>
                <a:lnTo>
                  <a:pt x="1447" y="1516"/>
                </a:lnTo>
                <a:lnTo>
                  <a:pt x="1449" y="1518"/>
                </a:lnTo>
                <a:lnTo>
                  <a:pt x="1450" y="1518"/>
                </a:lnTo>
                <a:lnTo>
                  <a:pt x="1453" y="1518"/>
                </a:lnTo>
                <a:lnTo>
                  <a:pt x="1457" y="1515"/>
                </a:lnTo>
                <a:lnTo>
                  <a:pt x="1465" y="1508"/>
                </a:lnTo>
                <a:lnTo>
                  <a:pt x="1478" y="1496"/>
                </a:lnTo>
                <a:lnTo>
                  <a:pt x="1491" y="1481"/>
                </a:lnTo>
                <a:lnTo>
                  <a:pt x="1498" y="1473"/>
                </a:lnTo>
                <a:lnTo>
                  <a:pt x="1503" y="1463"/>
                </a:lnTo>
                <a:lnTo>
                  <a:pt x="1507" y="1453"/>
                </a:lnTo>
                <a:lnTo>
                  <a:pt x="1511" y="1444"/>
                </a:lnTo>
                <a:lnTo>
                  <a:pt x="1512" y="1437"/>
                </a:lnTo>
                <a:lnTo>
                  <a:pt x="1512" y="1430"/>
                </a:lnTo>
                <a:lnTo>
                  <a:pt x="1511" y="1424"/>
                </a:lnTo>
                <a:lnTo>
                  <a:pt x="1509" y="1418"/>
                </a:lnTo>
                <a:lnTo>
                  <a:pt x="1503" y="1405"/>
                </a:lnTo>
                <a:lnTo>
                  <a:pt x="1497" y="1393"/>
                </a:lnTo>
                <a:lnTo>
                  <a:pt x="1493" y="1382"/>
                </a:lnTo>
                <a:lnTo>
                  <a:pt x="1488" y="1371"/>
                </a:lnTo>
                <a:lnTo>
                  <a:pt x="1486" y="1367"/>
                </a:lnTo>
                <a:lnTo>
                  <a:pt x="1484" y="1362"/>
                </a:lnTo>
                <a:lnTo>
                  <a:pt x="1479" y="1358"/>
                </a:lnTo>
                <a:lnTo>
                  <a:pt x="1475" y="1355"/>
                </a:lnTo>
                <a:lnTo>
                  <a:pt x="1471" y="1352"/>
                </a:lnTo>
                <a:lnTo>
                  <a:pt x="1468" y="1350"/>
                </a:lnTo>
                <a:lnTo>
                  <a:pt x="1466" y="1348"/>
                </a:lnTo>
                <a:lnTo>
                  <a:pt x="1465" y="1344"/>
                </a:lnTo>
                <a:lnTo>
                  <a:pt x="1465" y="1342"/>
                </a:lnTo>
                <a:lnTo>
                  <a:pt x="1466" y="1339"/>
                </a:lnTo>
                <a:lnTo>
                  <a:pt x="1468" y="1338"/>
                </a:lnTo>
                <a:lnTo>
                  <a:pt x="1471" y="1337"/>
                </a:lnTo>
                <a:lnTo>
                  <a:pt x="1474" y="1338"/>
                </a:lnTo>
                <a:lnTo>
                  <a:pt x="1479" y="1339"/>
                </a:lnTo>
                <a:lnTo>
                  <a:pt x="1484" y="1343"/>
                </a:lnTo>
                <a:lnTo>
                  <a:pt x="1488" y="1348"/>
                </a:lnTo>
                <a:lnTo>
                  <a:pt x="1493" y="1354"/>
                </a:lnTo>
                <a:lnTo>
                  <a:pt x="1498" y="1360"/>
                </a:lnTo>
                <a:lnTo>
                  <a:pt x="1503" y="1367"/>
                </a:lnTo>
                <a:lnTo>
                  <a:pt x="1507" y="1374"/>
                </a:lnTo>
                <a:lnTo>
                  <a:pt x="1513" y="1388"/>
                </a:lnTo>
                <a:lnTo>
                  <a:pt x="1517" y="1399"/>
                </a:lnTo>
                <a:lnTo>
                  <a:pt x="1519" y="1407"/>
                </a:lnTo>
                <a:lnTo>
                  <a:pt x="1523" y="1412"/>
                </a:lnTo>
                <a:lnTo>
                  <a:pt x="1528" y="1413"/>
                </a:lnTo>
                <a:lnTo>
                  <a:pt x="1532" y="1415"/>
                </a:lnTo>
                <a:lnTo>
                  <a:pt x="1536" y="1418"/>
                </a:lnTo>
                <a:lnTo>
                  <a:pt x="1539" y="1424"/>
                </a:lnTo>
                <a:lnTo>
                  <a:pt x="1543" y="1429"/>
                </a:lnTo>
                <a:lnTo>
                  <a:pt x="1547" y="1432"/>
                </a:lnTo>
                <a:lnTo>
                  <a:pt x="1551" y="1433"/>
                </a:lnTo>
                <a:lnTo>
                  <a:pt x="1560" y="1434"/>
                </a:lnTo>
                <a:lnTo>
                  <a:pt x="1564" y="1433"/>
                </a:lnTo>
                <a:lnTo>
                  <a:pt x="1570" y="1432"/>
                </a:lnTo>
                <a:lnTo>
                  <a:pt x="1578" y="1429"/>
                </a:lnTo>
                <a:lnTo>
                  <a:pt x="1583" y="1425"/>
                </a:lnTo>
                <a:lnTo>
                  <a:pt x="1589" y="1420"/>
                </a:lnTo>
                <a:lnTo>
                  <a:pt x="1595" y="1415"/>
                </a:lnTo>
                <a:lnTo>
                  <a:pt x="1599" y="1411"/>
                </a:lnTo>
                <a:lnTo>
                  <a:pt x="1601" y="1405"/>
                </a:lnTo>
                <a:lnTo>
                  <a:pt x="1601" y="1400"/>
                </a:lnTo>
                <a:lnTo>
                  <a:pt x="1600" y="1394"/>
                </a:lnTo>
                <a:lnTo>
                  <a:pt x="1598" y="1390"/>
                </a:lnTo>
                <a:lnTo>
                  <a:pt x="1597" y="1386"/>
                </a:lnTo>
                <a:lnTo>
                  <a:pt x="1594" y="1382"/>
                </a:lnTo>
                <a:lnTo>
                  <a:pt x="1594" y="1379"/>
                </a:lnTo>
                <a:lnTo>
                  <a:pt x="1594" y="1376"/>
                </a:lnTo>
                <a:lnTo>
                  <a:pt x="1597" y="1375"/>
                </a:lnTo>
                <a:lnTo>
                  <a:pt x="1599" y="1373"/>
                </a:lnTo>
                <a:lnTo>
                  <a:pt x="1601" y="1370"/>
                </a:lnTo>
                <a:lnTo>
                  <a:pt x="1604" y="1367"/>
                </a:lnTo>
                <a:lnTo>
                  <a:pt x="1605" y="1362"/>
                </a:lnTo>
                <a:lnTo>
                  <a:pt x="1606" y="1357"/>
                </a:lnTo>
                <a:lnTo>
                  <a:pt x="1605" y="1354"/>
                </a:lnTo>
                <a:lnTo>
                  <a:pt x="1604" y="1350"/>
                </a:lnTo>
                <a:lnTo>
                  <a:pt x="1600" y="1347"/>
                </a:lnTo>
                <a:lnTo>
                  <a:pt x="1595" y="1343"/>
                </a:lnTo>
                <a:lnTo>
                  <a:pt x="1591" y="1339"/>
                </a:lnTo>
                <a:lnTo>
                  <a:pt x="1587" y="1336"/>
                </a:lnTo>
                <a:lnTo>
                  <a:pt x="1583" y="1331"/>
                </a:lnTo>
                <a:lnTo>
                  <a:pt x="1582" y="1326"/>
                </a:lnTo>
                <a:lnTo>
                  <a:pt x="1581" y="1320"/>
                </a:lnTo>
                <a:lnTo>
                  <a:pt x="1581" y="1313"/>
                </a:lnTo>
                <a:lnTo>
                  <a:pt x="1583" y="1304"/>
                </a:lnTo>
                <a:lnTo>
                  <a:pt x="1588" y="1288"/>
                </a:lnTo>
                <a:lnTo>
                  <a:pt x="1591" y="1275"/>
                </a:lnTo>
                <a:lnTo>
                  <a:pt x="1591" y="1270"/>
                </a:lnTo>
                <a:lnTo>
                  <a:pt x="1591" y="1267"/>
                </a:lnTo>
                <a:lnTo>
                  <a:pt x="1588" y="1263"/>
                </a:lnTo>
                <a:lnTo>
                  <a:pt x="1586" y="1261"/>
                </a:lnTo>
                <a:lnTo>
                  <a:pt x="1583" y="1260"/>
                </a:lnTo>
                <a:lnTo>
                  <a:pt x="1582" y="1256"/>
                </a:lnTo>
                <a:lnTo>
                  <a:pt x="1581" y="1253"/>
                </a:lnTo>
                <a:lnTo>
                  <a:pt x="1580" y="1248"/>
                </a:lnTo>
                <a:lnTo>
                  <a:pt x="1579" y="1240"/>
                </a:lnTo>
                <a:lnTo>
                  <a:pt x="1576" y="1232"/>
                </a:lnTo>
                <a:lnTo>
                  <a:pt x="1574" y="1229"/>
                </a:lnTo>
                <a:lnTo>
                  <a:pt x="1570" y="1226"/>
                </a:lnTo>
                <a:lnTo>
                  <a:pt x="1564" y="1223"/>
                </a:lnTo>
                <a:lnTo>
                  <a:pt x="1557" y="1219"/>
                </a:lnTo>
                <a:lnTo>
                  <a:pt x="1543" y="1213"/>
                </a:lnTo>
                <a:lnTo>
                  <a:pt x="1531" y="1209"/>
                </a:lnTo>
                <a:lnTo>
                  <a:pt x="1520" y="1205"/>
                </a:lnTo>
                <a:lnTo>
                  <a:pt x="1510" y="1202"/>
                </a:lnTo>
                <a:lnTo>
                  <a:pt x="1506" y="1199"/>
                </a:lnTo>
                <a:lnTo>
                  <a:pt x="1503" y="1196"/>
                </a:lnTo>
                <a:lnTo>
                  <a:pt x="1500" y="1192"/>
                </a:lnTo>
                <a:lnTo>
                  <a:pt x="1500" y="1187"/>
                </a:lnTo>
                <a:lnTo>
                  <a:pt x="1501" y="1185"/>
                </a:lnTo>
                <a:lnTo>
                  <a:pt x="1504" y="1182"/>
                </a:lnTo>
                <a:lnTo>
                  <a:pt x="1506" y="1180"/>
                </a:lnTo>
                <a:lnTo>
                  <a:pt x="1510" y="1179"/>
                </a:lnTo>
                <a:lnTo>
                  <a:pt x="1517" y="1178"/>
                </a:lnTo>
                <a:lnTo>
                  <a:pt x="1526" y="1177"/>
                </a:lnTo>
                <a:lnTo>
                  <a:pt x="1545" y="1177"/>
                </a:lnTo>
                <a:lnTo>
                  <a:pt x="1560" y="1175"/>
                </a:lnTo>
                <a:lnTo>
                  <a:pt x="1569" y="1174"/>
                </a:lnTo>
                <a:lnTo>
                  <a:pt x="1579" y="1174"/>
                </a:lnTo>
                <a:lnTo>
                  <a:pt x="1582" y="1173"/>
                </a:lnTo>
                <a:lnTo>
                  <a:pt x="1585" y="1172"/>
                </a:lnTo>
                <a:lnTo>
                  <a:pt x="1587" y="1171"/>
                </a:lnTo>
                <a:lnTo>
                  <a:pt x="1588" y="1167"/>
                </a:lnTo>
                <a:lnTo>
                  <a:pt x="1587" y="1162"/>
                </a:lnTo>
                <a:lnTo>
                  <a:pt x="1586" y="1159"/>
                </a:lnTo>
                <a:lnTo>
                  <a:pt x="1581" y="1156"/>
                </a:lnTo>
                <a:lnTo>
                  <a:pt x="1574" y="1154"/>
                </a:lnTo>
                <a:lnTo>
                  <a:pt x="1569" y="1153"/>
                </a:lnTo>
                <a:lnTo>
                  <a:pt x="1566" y="1149"/>
                </a:lnTo>
                <a:lnTo>
                  <a:pt x="1562" y="1146"/>
                </a:lnTo>
                <a:lnTo>
                  <a:pt x="1558" y="1141"/>
                </a:lnTo>
                <a:lnTo>
                  <a:pt x="1555" y="1135"/>
                </a:lnTo>
                <a:lnTo>
                  <a:pt x="1553" y="1130"/>
                </a:lnTo>
                <a:lnTo>
                  <a:pt x="1551" y="1124"/>
                </a:lnTo>
                <a:lnTo>
                  <a:pt x="1551" y="1119"/>
                </a:lnTo>
                <a:lnTo>
                  <a:pt x="1554" y="1108"/>
                </a:lnTo>
                <a:lnTo>
                  <a:pt x="1556" y="1095"/>
                </a:lnTo>
                <a:lnTo>
                  <a:pt x="1557" y="1087"/>
                </a:lnTo>
                <a:lnTo>
                  <a:pt x="1557" y="1080"/>
                </a:lnTo>
                <a:lnTo>
                  <a:pt x="1556" y="1074"/>
                </a:lnTo>
                <a:lnTo>
                  <a:pt x="1555" y="1068"/>
                </a:lnTo>
                <a:lnTo>
                  <a:pt x="1551" y="1060"/>
                </a:lnTo>
                <a:lnTo>
                  <a:pt x="1551" y="1054"/>
                </a:lnTo>
                <a:lnTo>
                  <a:pt x="1551" y="1053"/>
                </a:lnTo>
                <a:lnTo>
                  <a:pt x="1553" y="1052"/>
                </a:lnTo>
                <a:lnTo>
                  <a:pt x="1555" y="1051"/>
                </a:lnTo>
                <a:lnTo>
                  <a:pt x="1557" y="1051"/>
                </a:lnTo>
                <a:lnTo>
                  <a:pt x="1561" y="1052"/>
                </a:lnTo>
                <a:lnTo>
                  <a:pt x="1563" y="1055"/>
                </a:lnTo>
                <a:lnTo>
                  <a:pt x="1564" y="1060"/>
                </a:lnTo>
                <a:lnTo>
                  <a:pt x="1567" y="1065"/>
                </a:lnTo>
                <a:lnTo>
                  <a:pt x="1570" y="1077"/>
                </a:lnTo>
                <a:lnTo>
                  <a:pt x="1575" y="1089"/>
                </a:lnTo>
                <a:lnTo>
                  <a:pt x="1580" y="1096"/>
                </a:lnTo>
                <a:lnTo>
                  <a:pt x="1583" y="1100"/>
                </a:lnTo>
                <a:lnTo>
                  <a:pt x="1586" y="1102"/>
                </a:lnTo>
                <a:lnTo>
                  <a:pt x="1588" y="1100"/>
                </a:lnTo>
                <a:lnTo>
                  <a:pt x="1589" y="1099"/>
                </a:lnTo>
                <a:lnTo>
                  <a:pt x="1592" y="1097"/>
                </a:lnTo>
                <a:lnTo>
                  <a:pt x="1594" y="1093"/>
                </a:lnTo>
                <a:lnTo>
                  <a:pt x="1597" y="1092"/>
                </a:lnTo>
                <a:lnTo>
                  <a:pt x="1599" y="1092"/>
                </a:lnTo>
                <a:lnTo>
                  <a:pt x="1600" y="1095"/>
                </a:lnTo>
                <a:lnTo>
                  <a:pt x="1601" y="1097"/>
                </a:lnTo>
                <a:lnTo>
                  <a:pt x="1602" y="1102"/>
                </a:lnTo>
                <a:lnTo>
                  <a:pt x="1602" y="1108"/>
                </a:lnTo>
                <a:lnTo>
                  <a:pt x="1601" y="1115"/>
                </a:lnTo>
                <a:lnTo>
                  <a:pt x="1600" y="1129"/>
                </a:lnTo>
                <a:lnTo>
                  <a:pt x="1601" y="1140"/>
                </a:lnTo>
                <a:lnTo>
                  <a:pt x="1602" y="1144"/>
                </a:lnTo>
                <a:lnTo>
                  <a:pt x="1605" y="1148"/>
                </a:lnTo>
                <a:lnTo>
                  <a:pt x="1607" y="1152"/>
                </a:lnTo>
                <a:lnTo>
                  <a:pt x="1610" y="1155"/>
                </a:lnTo>
                <a:lnTo>
                  <a:pt x="1618" y="1161"/>
                </a:lnTo>
                <a:lnTo>
                  <a:pt x="1629" y="1166"/>
                </a:lnTo>
                <a:lnTo>
                  <a:pt x="1639" y="1169"/>
                </a:lnTo>
                <a:lnTo>
                  <a:pt x="1648" y="1173"/>
                </a:lnTo>
                <a:lnTo>
                  <a:pt x="1652" y="1175"/>
                </a:lnTo>
                <a:lnTo>
                  <a:pt x="1656" y="1177"/>
                </a:lnTo>
                <a:lnTo>
                  <a:pt x="1658" y="1179"/>
                </a:lnTo>
                <a:lnTo>
                  <a:pt x="1660" y="1181"/>
                </a:lnTo>
                <a:lnTo>
                  <a:pt x="1662" y="1184"/>
                </a:lnTo>
                <a:lnTo>
                  <a:pt x="1662" y="1188"/>
                </a:lnTo>
                <a:lnTo>
                  <a:pt x="1664" y="1200"/>
                </a:lnTo>
                <a:lnTo>
                  <a:pt x="1665" y="1210"/>
                </a:lnTo>
                <a:lnTo>
                  <a:pt x="1667" y="1215"/>
                </a:lnTo>
                <a:lnTo>
                  <a:pt x="1668" y="1219"/>
                </a:lnTo>
                <a:lnTo>
                  <a:pt x="1670" y="1224"/>
                </a:lnTo>
                <a:lnTo>
                  <a:pt x="1674" y="1228"/>
                </a:lnTo>
                <a:lnTo>
                  <a:pt x="1683" y="1236"/>
                </a:lnTo>
                <a:lnTo>
                  <a:pt x="1695" y="1247"/>
                </a:lnTo>
                <a:lnTo>
                  <a:pt x="1706" y="1257"/>
                </a:lnTo>
                <a:lnTo>
                  <a:pt x="1713" y="1268"/>
                </a:lnTo>
                <a:lnTo>
                  <a:pt x="1717" y="1273"/>
                </a:lnTo>
                <a:lnTo>
                  <a:pt x="1719" y="1279"/>
                </a:lnTo>
                <a:lnTo>
                  <a:pt x="1723" y="1284"/>
                </a:lnTo>
                <a:lnTo>
                  <a:pt x="1726" y="1286"/>
                </a:lnTo>
                <a:lnTo>
                  <a:pt x="1730" y="1286"/>
                </a:lnTo>
                <a:lnTo>
                  <a:pt x="1733" y="1284"/>
                </a:lnTo>
                <a:lnTo>
                  <a:pt x="1738" y="1280"/>
                </a:lnTo>
                <a:lnTo>
                  <a:pt x="1742" y="1276"/>
                </a:lnTo>
                <a:lnTo>
                  <a:pt x="1747" y="1273"/>
                </a:lnTo>
                <a:lnTo>
                  <a:pt x="1755" y="1270"/>
                </a:lnTo>
                <a:lnTo>
                  <a:pt x="1763" y="1270"/>
                </a:lnTo>
                <a:lnTo>
                  <a:pt x="1771" y="1273"/>
                </a:lnTo>
                <a:lnTo>
                  <a:pt x="1778" y="1278"/>
                </a:lnTo>
                <a:lnTo>
                  <a:pt x="1783" y="1279"/>
                </a:lnTo>
                <a:lnTo>
                  <a:pt x="1786" y="1278"/>
                </a:lnTo>
                <a:lnTo>
                  <a:pt x="1791" y="1274"/>
                </a:lnTo>
                <a:lnTo>
                  <a:pt x="1802" y="1269"/>
                </a:lnTo>
                <a:lnTo>
                  <a:pt x="1816" y="1267"/>
                </a:lnTo>
                <a:lnTo>
                  <a:pt x="1831" y="1266"/>
                </a:lnTo>
                <a:lnTo>
                  <a:pt x="1841" y="1265"/>
                </a:lnTo>
                <a:lnTo>
                  <a:pt x="1850" y="1263"/>
                </a:lnTo>
                <a:lnTo>
                  <a:pt x="1852" y="1263"/>
                </a:lnTo>
                <a:close/>
                <a:moveTo>
                  <a:pt x="386" y="1985"/>
                </a:moveTo>
                <a:lnTo>
                  <a:pt x="390" y="1985"/>
                </a:lnTo>
                <a:lnTo>
                  <a:pt x="392" y="1986"/>
                </a:lnTo>
                <a:lnTo>
                  <a:pt x="395" y="1988"/>
                </a:lnTo>
                <a:lnTo>
                  <a:pt x="396" y="1991"/>
                </a:lnTo>
                <a:lnTo>
                  <a:pt x="397" y="1997"/>
                </a:lnTo>
                <a:lnTo>
                  <a:pt x="396" y="2004"/>
                </a:lnTo>
                <a:lnTo>
                  <a:pt x="392" y="2011"/>
                </a:lnTo>
                <a:lnTo>
                  <a:pt x="389" y="2015"/>
                </a:lnTo>
                <a:lnTo>
                  <a:pt x="384" y="2017"/>
                </a:lnTo>
                <a:lnTo>
                  <a:pt x="380" y="2018"/>
                </a:lnTo>
                <a:lnTo>
                  <a:pt x="376" y="2017"/>
                </a:lnTo>
                <a:lnTo>
                  <a:pt x="372" y="2015"/>
                </a:lnTo>
                <a:lnTo>
                  <a:pt x="371" y="2010"/>
                </a:lnTo>
                <a:lnTo>
                  <a:pt x="370" y="2005"/>
                </a:lnTo>
                <a:lnTo>
                  <a:pt x="370" y="2001"/>
                </a:lnTo>
                <a:lnTo>
                  <a:pt x="370" y="1998"/>
                </a:lnTo>
                <a:lnTo>
                  <a:pt x="371" y="1994"/>
                </a:lnTo>
                <a:lnTo>
                  <a:pt x="373" y="1991"/>
                </a:lnTo>
                <a:lnTo>
                  <a:pt x="376" y="1988"/>
                </a:lnTo>
                <a:lnTo>
                  <a:pt x="378" y="1987"/>
                </a:lnTo>
                <a:lnTo>
                  <a:pt x="383" y="1986"/>
                </a:lnTo>
                <a:lnTo>
                  <a:pt x="386" y="1985"/>
                </a:lnTo>
                <a:close/>
                <a:moveTo>
                  <a:pt x="317" y="2101"/>
                </a:moveTo>
                <a:lnTo>
                  <a:pt x="317" y="2099"/>
                </a:lnTo>
                <a:lnTo>
                  <a:pt x="319" y="2098"/>
                </a:lnTo>
                <a:lnTo>
                  <a:pt x="320" y="2097"/>
                </a:lnTo>
                <a:lnTo>
                  <a:pt x="321" y="2097"/>
                </a:lnTo>
                <a:lnTo>
                  <a:pt x="323" y="2097"/>
                </a:lnTo>
                <a:lnTo>
                  <a:pt x="326" y="2100"/>
                </a:lnTo>
                <a:lnTo>
                  <a:pt x="328" y="2104"/>
                </a:lnTo>
                <a:lnTo>
                  <a:pt x="331" y="2106"/>
                </a:lnTo>
                <a:lnTo>
                  <a:pt x="333" y="2106"/>
                </a:lnTo>
                <a:lnTo>
                  <a:pt x="334" y="2102"/>
                </a:lnTo>
                <a:lnTo>
                  <a:pt x="335" y="2100"/>
                </a:lnTo>
                <a:lnTo>
                  <a:pt x="338" y="2098"/>
                </a:lnTo>
                <a:lnTo>
                  <a:pt x="339" y="2097"/>
                </a:lnTo>
                <a:lnTo>
                  <a:pt x="340" y="2097"/>
                </a:lnTo>
                <a:lnTo>
                  <a:pt x="341" y="2098"/>
                </a:lnTo>
                <a:lnTo>
                  <a:pt x="341" y="2100"/>
                </a:lnTo>
                <a:lnTo>
                  <a:pt x="341" y="2106"/>
                </a:lnTo>
                <a:lnTo>
                  <a:pt x="341" y="2112"/>
                </a:lnTo>
                <a:lnTo>
                  <a:pt x="340" y="2116"/>
                </a:lnTo>
                <a:lnTo>
                  <a:pt x="339" y="2118"/>
                </a:lnTo>
                <a:lnTo>
                  <a:pt x="338" y="2119"/>
                </a:lnTo>
                <a:lnTo>
                  <a:pt x="335" y="2120"/>
                </a:lnTo>
                <a:lnTo>
                  <a:pt x="332" y="2120"/>
                </a:lnTo>
                <a:lnTo>
                  <a:pt x="329" y="2119"/>
                </a:lnTo>
                <a:lnTo>
                  <a:pt x="326" y="2118"/>
                </a:lnTo>
                <a:lnTo>
                  <a:pt x="323" y="2114"/>
                </a:lnTo>
                <a:lnTo>
                  <a:pt x="320" y="2108"/>
                </a:lnTo>
                <a:lnTo>
                  <a:pt x="317" y="2101"/>
                </a:lnTo>
                <a:close/>
                <a:moveTo>
                  <a:pt x="1834" y="1500"/>
                </a:moveTo>
                <a:lnTo>
                  <a:pt x="1832" y="1502"/>
                </a:lnTo>
                <a:lnTo>
                  <a:pt x="1828" y="1502"/>
                </a:lnTo>
                <a:lnTo>
                  <a:pt x="1826" y="1502"/>
                </a:lnTo>
                <a:lnTo>
                  <a:pt x="1824" y="1500"/>
                </a:lnTo>
                <a:lnTo>
                  <a:pt x="1824" y="1497"/>
                </a:lnTo>
                <a:lnTo>
                  <a:pt x="1824" y="1495"/>
                </a:lnTo>
                <a:lnTo>
                  <a:pt x="1826" y="1493"/>
                </a:lnTo>
                <a:lnTo>
                  <a:pt x="1828" y="1492"/>
                </a:lnTo>
                <a:lnTo>
                  <a:pt x="1837" y="1490"/>
                </a:lnTo>
                <a:lnTo>
                  <a:pt x="1843" y="1488"/>
                </a:lnTo>
                <a:lnTo>
                  <a:pt x="1846" y="1488"/>
                </a:lnTo>
                <a:lnTo>
                  <a:pt x="1850" y="1488"/>
                </a:lnTo>
                <a:lnTo>
                  <a:pt x="1852" y="1489"/>
                </a:lnTo>
                <a:lnTo>
                  <a:pt x="1853" y="1492"/>
                </a:lnTo>
                <a:lnTo>
                  <a:pt x="1853" y="1495"/>
                </a:lnTo>
                <a:lnTo>
                  <a:pt x="1851" y="1496"/>
                </a:lnTo>
                <a:lnTo>
                  <a:pt x="1849" y="1496"/>
                </a:lnTo>
                <a:lnTo>
                  <a:pt x="1846" y="1496"/>
                </a:lnTo>
                <a:lnTo>
                  <a:pt x="1840" y="1497"/>
                </a:lnTo>
                <a:lnTo>
                  <a:pt x="1834" y="1500"/>
                </a:lnTo>
                <a:close/>
                <a:moveTo>
                  <a:pt x="1882" y="1475"/>
                </a:moveTo>
                <a:lnTo>
                  <a:pt x="1878" y="1477"/>
                </a:lnTo>
                <a:lnTo>
                  <a:pt x="1871" y="1480"/>
                </a:lnTo>
                <a:lnTo>
                  <a:pt x="1869" y="1480"/>
                </a:lnTo>
                <a:lnTo>
                  <a:pt x="1868" y="1480"/>
                </a:lnTo>
                <a:lnTo>
                  <a:pt x="1866" y="1478"/>
                </a:lnTo>
                <a:lnTo>
                  <a:pt x="1866" y="1477"/>
                </a:lnTo>
                <a:lnTo>
                  <a:pt x="1868" y="1474"/>
                </a:lnTo>
                <a:lnTo>
                  <a:pt x="1871" y="1470"/>
                </a:lnTo>
                <a:lnTo>
                  <a:pt x="1878" y="1468"/>
                </a:lnTo>
                <a:lnTo>
                  <a:pt x="1887" y="1464"/>
                </a:lnTo>
                <a:lnTo>
                  <a:pt x="1894" y="1463"/>
                </a:lnTo>
                <a:lnTo>
                  <a:pt x="1898" y="1463"/>
                </a:lnTo>
                <a:lnTo>
                  <a:pt x="1900" y="1465"/>
                </a:lnTo>
                <a:lnTo>
                  <a:pt x="1900" y="1469"/>
                </a:lnTo>
                <a:lnTo>
                  <a:pt x="1897" y="1471"/>
                </a:lnTo>
                <a:lnTo>
                  <a:pt x="1894" y="1473"/>
                </a:lnTo>
                <a:lnTo>
                  <a:pt x="1887" y="1474"/>
                </a:lnTo>
                <a:lnTo>
                  <a:pt x="1882" y="1475"/>
                </a:lnTo>
                <a:close/>
                <a:moveTo>
                  <a:pt x="2931" y="788"/>
                </a:moveTo>
                <a:lnTo>
                  <a:pt x="2939" y="788"/>
                </a:lnTo>
                <a:lnTo>
                  <a:pt x="2946" y="788"/>
                </a:lnTo>
                <a:lnTo>
                  <a:pt x="2948" y="788"/>
                </a:lnTo>
                <a:lnTo>
                  <a:pt x="2952" y="786"/>
                </a:lnTo>
                <a:lnTo>
                  <a:pt x="2954" y="784"/>
                </a:lnTo>
                <a:lnTo>
                  <a:pt x="2956" y="782"/>
                </a:lnTo>
                <a:lnTo>
                  <a:pt x="2959" y="778"/>
                </a:lnTo>
                <a:lnTo>
                  <a:pt x="2961" y="777"/>
                </a:lnTo>
                <a:lnTo>
                  <a:pt x="2965" y="776"/>
                </a:lnTo>
                <a:lnTo>
                  <a:pt x="2968" y="776"/>
                </a:lnTo>
                <a:lnTo>
                  <a:pt x="2975" y="777"/>
                </a:lnTo>
                <a:lnTo>
                  <a:pt x="2981" y="778"/>
                </a:lnTo>
                <a:lnTo>
                  <a:pt x="2985" y="781"/>
                </a:lnTo>
                <a:lnTo>
                  <a:pt x="2986" y="783"/>
                </a:lnTo>
                <a:lnTo>
                  <a:pt x="2989" y="786"/>
                </a:lnTo>
                <a:lnTo>
                  <a:pt x="2990" y="788"/>
                </a:lnTo>
                <a:lnTo>
                  <a:pt x="2992" y="795"/>
                </a:lnTo>
                <a:lnTo>
                  <a:pt x="2993" y="802"/>
                </a:lnTo>
                <a:lnTo>
                  <a:pt x="2993" y="805"/>
                </a:lnTo>
                <a:lnTo>
                  <a:pt x="2992" y="807"/>
                </a:lnTo>
                <a:lnTo>
                  <a:pt x="2991" y="809"/>
                </a:lnTo>
                <a:lnTo>
                  <a:pt x="2989" y="810"/>
                </a:lnTo>
                <a:lnTo>
                  <a:pt x="2984" y="813"/>
                </a:lnTo>
                <a:lnTo>
                  <a:pt x="2979" y="814"/>
                </a:lnTo>
                <a:lnTo>
                  <a:pt x="2974" y="814"/>
                </a:lnTo>
                <a:lnTo>
                  <a:pt x="2970" y="812"/>
                </a:lnTo>
                <a:lnTo>
                  <a:pt x="2965" y="808"/>
                </a:lnTo>
                <a:lnTo>
                  <a:pt x="2961" y="805"/>
                </a:lnTo>
                <a:lnTo>
                  <a:pt x="2956" y="801"/>
                </a:lnTo>
                <a:lnTo>
                  <a:pt x="2954" y="800"/>
                </a:lnTo>
                <a:lnTo>
                  <a:pt x="2951" y="800"/>
                </a:lnTo>
                <a:lnTo>
                  <a:pt x="2948" y="801"/>
                </a:lnTo>
                <a:lnTo>
                  <a:pt x="2946" y="806"/>
                </a:lnTo>
                <a:lnTo>
                  <a:pt x="2945" y="812"/>
                </a:lnTo>
                <a:lnTo>
                  <a:pt x="2943" y="814"/>
                </a:lnTo>
                <a:lnTo>
                  <a:pt x="2942" y="815"/>
                </a:lnTo>
                <a:lnTo>
                  <a:pt x="2941" y="816"/>
                </a:lnTo>
                <a:lnTo>
                  <a:pt x="2939" y="816"/>
                </a:lnTo>
                <a:lnTo>
                  <a:pt x="2933" y="816"/>
                </a:lnTo>
                <a:lnTo>
                  <a:pt x="2927" y="815"/>
                </a:lnTo>
                <a:lnTo>
                  <a:pt x="2922" y="814"/>
                </a:lnTo>
                <a:lnTo>
                  <a:pt x="2917" y="813"/>
                </a:lnTo>
                <a:lnTo>
                  <a:pt x="2915" y="809"/>
                </a:lnTo>
                <a:lnTo>
                  <a:pt x="2914" y="807"/>
                </a:lnTo>
                <a:lnTo>
                  <a:pt x="2912" y="802"/>
                </a:lnTo>
                <a:lnTo>
                  <a:pt x="2914" y="799"/>
                </a:lnTo>
                <a:lnTo>
                  <a:pt x="2915" y="795"/>
                </a:lnTo>
                <a:lnTo>
                  <a:pt x="2917" y="793"/>
                </a:lnTo>
                <a:lnTo>
                  <a:pt x="2921" y="790"/>
                </a:lnTo>
                <a:lnTo>
                  <a:pt x="2924" y="788"/>
                </a:lnTo>
                <a:lnTo>
                  <a:pt x="2928" y="788"/>
                </a:lnTo>
                <a:lnTo>
                  <a:pt x="2931" y="788"/>
                </a:lnTo>
                <a:close/>
              </a:path>
            </a:pathLst>
          </a:custGeom>
          <a:solidFill>
            <a:srgbClr val="BDD7EE"/>
          </a:solidFill>
          <a:ln w="3175">
            <a:solidFill>
              <a:srgbClr val="808080"/>
            </a:solidFill>
            <a:round/>
            <a:headEnd/>
            <a:tailEnd/>
          </a:ln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广东</a:t>
            </a: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7" name="图示 26"/>
          <p:cNvGraphicFramePr/>
          <p:nvPr>
            <p:extLst>
              <p:ext uri="{D42A27DB-BD31-4B8C-83A1-F6EECF244321}">
                <p14:modId xmlns:p14="http://schemas.microsoft.com/office/powerpoint/2010/main" xmlns="" val="703415665"/>
              </p:ext>
            </p:extLst>
          </p:nvPr>
        </p:nvGraphicFramePr>
        <p:xfrm>
          <a:off x="4827375" y="3884298"/>
          <a:ext cx="3459277" cy="229664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2" r:lo="rId23" r:qs="rId24" r:cs="rId2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28599" y="381000"/>
            <a:ext cx="61436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</a:t>
            </a:r>
            <a:r>
              <a:rPr lang="en-US" altLang="zh-CN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月流通品牌</a:t>
            </a:r>
            <a:r>
              <a:rPr lang="en-US" altLang="zh-CN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TOP10</a:t>
            </a:r>
            <a:endParaRPr lang="zh-CN" altLang="en-US" sz="2400" b="1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0" name="图表 9"/>
          <p:cNvGraphicFramePr/>
          <p:nvPr>
            <p:extLst>
              <p:ext uri="{D42A27DB-BD31-4B8C-83A1-F6EECF244321}">
                <p14:modId xmlns:p14="http://schemas.microsoft.com/office/powerpoint/2010/main" xmlns="" val="4041291620"/>
              </p:ext>
            </p:extLst>
          </p:nvPr>
        </p:nvGraphicFramePr>
        <p:xfrm>
          <a:off x="430741" y="2744465"/>
          <a:ext cx="3606800" cy="348700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1" name="文本框 10"/>
          <p:cNvSpPr txBox="1"/>
          <p:nvPr/>
        </p:nvSpPr>
        <p:spPr>
          <a:xfrm>
            <a:off x="292099" y="1130300"/>
            <a:ext cx="410210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电商平台车源发布量及用户关注度占比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最高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为捷达，雅阁排名第二位；</a:t>
            </a:r>
            <a:endParaRPr lang="en-US" altLang="zh-CN" sz="1600" dirty="0" smtClean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前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品牌占电商平台发布量的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12.27%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6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2" name="图表 11"/>
          <p:cNvGraphicFramePr/>
          <p:nvPr>
            <p:extLst>
              <p:ext uri="{D42A27DB-BD31-4B8C-83A1-F6EECF244321}">
                <p14:modId xmlns:p14="http://schemas.microsoft.com/office/powerpoint/2010/main" xmlns="" val="2530419772"/>
              </p:ext>
            </p:extLst>
          </p:nvPr>
        </p:nvGraphicFramePr>
        <p:xfrm>
          <a:off x="4740876" y="2743092"/>
          <a:ext cx="3606800" cy="348700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3" name="文本框 12"/>
          <p:cNvSpPr txBox="1"/>
          <p:nvPr/>
        </p:nvSpPr>
        <p:spPr>
          <a:xfrm>
            <a:off x="4457700" y="1130300"/>
            <a:ext cx="44323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线下交易品牌中捷达交易量排名第一；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前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品牌占实地交易量的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15.44%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905001" y="2448987"/>
            <a:ext cx="114299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商平台</a:t>
            </a:r>
            <a:endParaRPr lang="zh-CN" altLang="en-US" sz="16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245224" y="2448987"/>
            <a:ext cx="14001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线下交易</a:t>
            </a:r>
            <a:endParaRPr lang="zh-CN" altLang="en-US" sz="16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2070925" y="2004750"/>
            <a:ext cx="4810125" cy="482600"/>
            <a:chOff x="2305050" y="2692400"/>
            <a:chExt cx="4324350" cy="482600"/>
          </a:xfrm>
        </p:grpSpPr>
        <p:sp>
          <p:nvSpPr>
            <p:cNvPr id="9" name="矩形 8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第一部分：</a:t>
              </a:r>
              <a:r>
                <a:rPr lang="en-US" altLang="zh-CN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9</a:t>
              </a:r>
              <a:r>
                <a:rPr lang="zh-CN" altLang="en-US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月市场概况</a:t>
              </a:r>
              <a:endParaRPr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72537" y="2071153"/>
            <a:ext cx="317500" cy="317500"/>
          </a:xfrm>
          <a:prstGeom prst="rect">
            <a:avLst/>
          </a:prstGeom>
        </p:spPr>
      </p:pic>
      <p:sp>
        <p:nvSpPr>
          <p:cNvPr id="22" name="Rectangle 2"/>
          <p:cNvSpPr txBox="1">
            <a:spLocks noChangeArrowheads="1"/>
          </p:cNvSpPr>
          <p:nvPr/>
        </p:nvSpPr>
        <p:spPr bwMode="auto">
          <a:xfrm>
            <a:off x="230400" y="381600"/>
            <a:ext cx="8002588" cy="460800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anose="02010600040101010101" pitchFamily="2" charset="-122"/>
                <a:cs typeface="华文细黑" panose="02010600040101010101" pitchFamily="2" charset="-122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defRPr/>
            </a:pPr>
            <a:r>
              <a:rPr lang="zh-CN" altLang="en-US" b="1" i="0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2101405" y="3810010"/>
            <a:ext cx="4810125" cy="482600"/>
            <a:chOff x="2305050" y="2692400"/>
            <a:chExt cx="4324350" cy="482600"/>
          </a:xfrm>
        </p:grpSpPr>
        <p:sp>
          <p:nvSpPr>
            <p:cNvPr id="29" name="矩形 28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第三部分：二手车流通性分析</a:t>
              </a:r>
              <a:endParaRPr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2" name="图片 3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303017" y="3876413"/>
            <a:ext cx="317500" cy="317500"/>
          </a:xfrm>
          <a:prstGeom prst="rect">
            <a:avLst/>
          </a:prstGeom>
        </p:spPr>
      </p:pic>
      <p:grpSp>
        <p:nvGrpSpPr>
          <p:cNvPr id="23" name="组合 22"/>
          <p:cNvGrpSpPr/>
          <p:nvPr/>
        </p:nvGrpSpPr>
        <p:grpSpPr>
          <a:xfrm>
            <a:off x="2046541" y="2951196"/>
            <a:ext cx="4810125" cy="482600"/>
            <a:chOff x="2305050" y="2692400"/>
            <a:chExt cx="4324350" cy="482600"/>
          </a:xfrm>
        </p:grpSpPr>
        <p:sp>
          <p:nvSpPr>
            <p:cNvPr id="24" name="矩形 23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第二部分：</a:t>
              </a:r>
              <a:r>
                <a:rPr lang="en-US" altLang="zh-CN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1-9</a:t>
              </a:r>
              <a:r>
                <a:rPr lang="zh-CN" altLang="en-US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月市场概述</a:t>
              </a:r>
              <a:endParaRPr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7" name="图片 2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48153" y="3017599"/>
            <a:ext cx="317500" cy="317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28599" y="381000"/>
            <a:ext cx="48863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四、</a:t>
            </a:r>
            <a:r>
              <a:rPr lang="en-US" altLang="zh-CN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月电商交易统计</a:t>
            </a:r>
            <a:endParaRPr lang="zh-CN" altLang="en-US" sz="2400" b="1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92100" y="1130300"/>
            <a:ext cx="8559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月主流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B2C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电商平台共上传车源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17.53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万台；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售出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车辆中，线下渠道销售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周期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为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21.2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天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线上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B2C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销售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周期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为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58.3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天。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9" name="图表 8"/>
          <p:cNvGraphicFramePr/>
          <p:nvPr/>
        </p:nvGraphicFramePr>
        <p:xfrm>
          <a:off x="1476375" y="4419600"/>
          <a:ext cx="3638550" cy="2349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2" name="图表 11"/>
          <p:cNvGraphicFramePr/>
          <p:nvPr>
            <p:extLst>
              <p:ext uri="{D42A27DB-BD31-4B8C-83A1-F6EECF244321}">
                <p14:modId xmlns:p14="http://schemas.microsoft.com/office/powerpoint/2010/main" xmlns="" val="3085743629"/>
              </p:ext>
            </p:extLst>
          </p:nvPr>
        </p:nvGraphicFramePr>
        <p:xfrm>
          <a:off x="292100" y="2147518"/>
          <a:ext cx="8559800" cy="23644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3" name="图表 12"/>
          <p:cNvGraphicFramePr/>
          <p:nvPr>
            <p:extLst>
              <p:ext uri="{D42A27DB-BD31-4B8C-83A1-F6EECF244321}">
                <p14:modId xmlns:p14="http://schemas.microsoft.com/office/powerpoint/2010/main" xmlns="" val="1825091679"/>
              </p:ext>
            </p:extLst>
          </p:nvPr>
        </p:nvGraphicFramePr>
        <p:xfrm>
          <a:off x="1271202" y="4258962"/>
          <a:ext cx="3638550" cy="2349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4" name="文本框 13"/>
          <p:cNvSpPr txBox="1"/>
          <p:nvPr/>
        </p:nvSpPr>
        <p:spPr>
          <a:xfrm>
            <a:off x="4926227" y="4709641"/>
            <a:ext cx="354227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月，电商平台销售周期较上月有所延长，有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55.75%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的车辆销售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周期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超过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30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日，较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月增加了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0.04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个百分点。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2"/>
          <p:cNvSpPr txBox="1">
            <a:spLocks noChangeArrowheads="1"/>
          </p:cNvSpPr>
          <p:nvPr/>
        </p:nvSpPr>
        <p:spPr bwMode="auto">
          <a:xfrm>
            <a:off x="2979738" y="2054225"/>
            <a:ext cx="2870200" cy="2554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/>
            <a:r>
              <a:rPr lang="zh-CN" altLang="en-US" sz="8000" b="1" i="0" dirty="0">
                <a:latin typeface="华文行楷" panose="02010800040101010101" pitchFamily="2" charset="-122"/>
                <a:ea typeface="华文行楷" panose="02010800040101010101" pitchFamily="2" charset="-122"/>
              </a:rPr>
              <a:t>谢 谢！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230400" y="381600"/>
            <a:ext cx="8002588" cy="460800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anose="02010600040101010101" pitchFamily="2" charset="-122"/>
                <a:cs typeface="华文细黑" panose="02010600040101010101" pitchFamily="2" charset="-122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defRPr/>
            </a:pPr>
            <a:r>
              <a:rPr lang="zh-CN" altLang="en-US" b="1" i="0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</a:t>
            </a:r>
            <a:r>
              <a:rPr lang="en-US" altLang="zh-CN" b="1" i="0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r>
              <a:rPr lang="zh-CN" altLang="en-US" b="1" i="0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b="1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en-US" b="1" i="0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月二手车市场整体表现</a:t>
            </a:r>
          </a:p>
        </p:txBody>
      </p:sp>
      <p:sp>
        <p:nvSpPr>
          <p:cNvPr id="2" name="TextBox 11"/>
          <p:cNvSpPr txBox="1">
            <a:spLocks noChangeArrowheads="1"/>
          </p:cNvSpPr>
          <p:nvPr/>
        </p:nvSpPr>
        <p:spPr bwMode="auto">
          <a:xfrm>
            <a:off x="291600" y="1130400"/>
            <a:ext cx="8560300" cy="830995"/>
          </a:xfrm>
          <a:prstGeom prst="rect">
            <a:avLst/>
          </a:prstGeom>
          <a:noFill/>
          <a:ln>
            <a:noFill/>
          </a:ln>
        </p:spPr>
        <p:txBody>
          <a:bodyPr wrap="square" lIns="91438" tIns="45719" rIns="91438" bIns="45719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  <a:defRPr/>
            </a:pP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月，全国二手车市场交易量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109.53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万辆，交易量环比上升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4.07%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，去年同期交易量为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89.30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万辆，本月同比增长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22.65%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12294" name="文本框 2"/>
          <p:cNvSpPr txBox="1">
            <a:spLocks noChangeArrowheads="1"/>
          </p:cNvSpPr>
          <p:nvPr/>
        </p:nvSpPr>
        <p:spPr bwMode="auto">
          <a:xfrm>
            <a:off x="796757" y="2944031"/>
            <a:ext cx="990600" cy="27699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12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单位：万辆</a:t>
            </a:r>
          </a:p>
        </p:txBody>
      </p:sp>
      <p:sp>
        <p:nvSpPr>
          <p:cNvPr id="11" name="矩形 10"/>
          <p:cNvSpPr/>
          <p:nvPr/>
        </p:nvSpPr>
        <p:spPr>
          <a:xfrm>
            <a:off x="3949918" y="3433200"/>
            <a:ext cx="1297569" cy="2906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4.07%</a:t>
            </a:r>
            <a:endParaRPr lang="zh-CN" altLang="en-US" sz="12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上箭头 2"/>
          <p:cNvSpPr>
            <a:spLocks noChangeArrowheads="1"/>
          </p:cNvSpPr>
          <p:nvPr/>
        </p:nvSpPr>
        <p:spPr bwMode="auto">
          <a:xfrm>
            <a:off x="4231694" y="3744832"/>
            <a:ext cx="666282" cy="587363"/>
          </a:xfrm>
          <a:prstGeom prst="up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 w="9525" algn="ctr">
            <a:solidFill>
              <a:srgbClr val="FF0000"/>
            </a:solidFill>
            <a:round/>
          </a:ln>
        </p:spPr>
        <p:txBody>
          <a:bodyPr/>
          <a:lstStyle/>
          <a:p>
            <a:pPr eaLnBrk="1" hangingPunct="1"/>
            <a:endParaRPr lang="zh-CN" altLang="en-US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graphicFrame>
        <p:nvGraphicFramePr>
          <p:cNvPr id="9" name="图表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1133184209"/>
              </p:ext>
            </p:extLst>
          </p:nvPr>
        </p:nvGraphicFramePr>
        <p:xfrm>
          <a:off x="2212789" y="2862339"/>
          <a:ext cx="4616824" cy="32445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230400" y="381600"/>
            <a:ext cx="8002588" cy="460800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anose="02010600040101010101" pitchFamily="2" charset="-122"/>
                <a:cs typeface="华文细黑" panose="02010600040101010101" pitchFamily="2" charset="-122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defRPr/>
            </a:pPr>
            <a:r>
              <a:rPr lang="zh-CN" altLang="en-US" b="1" i="0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</a:t>
            </a:r>
            <a:r>
              <a:rPr lang="en-US" altLang="zh-CN" b="1" i="0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r>
              <a:rPr lang="zh-CN" altLang="en-US" b="1" i="0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年月度交易走势</a:t>
            </a:r>
          </a:p>
        </p:txBody>
      </p:sp>
      <p:sp>
        <p:nvSpPr>
          <p:cNvPr id="2" name="TextBox 11"/>
          <p:cNvSpPr txBox="1">
            <a:spLocks noChangeArrowheads="1"/>
          </p:cNvSpPr>
          <p:nvPr/>
        </p:nvSpPr>
        <p:spPr bwMode="auto">
          <a:xfrm>
            <a:off x="291600" y="1130400"/>
            <a:ext cx="8560300" cy="461663"/>
          </a:xfrm>
          <a:prstGeom prst="rect">
            <a:avLst/>
          </a:prstGeom>
          <a:noFill/>
          <a:ln>
            <a:noFill/>
          </a:ln>
        </p:spPr>
        <p:txBody>
          <a:bodyPr wrap="square" lIns="91438" tIns="45719" rIns="91438" bIns="45719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  <a:defRPr/>
            </a:pP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从月度销量走势来看，自今年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月起月度交易规模基本上保持在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100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万辆左右。</a:t>
            </a:r>
            <a:endParaRPr lang="zh-CN" altLang="en-US" sz="1600" i="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2"/>
          <p:cNvSpPr txBox="1">
            <a:spLocks noChangeArrowheads="1"/>
          </p:cNvSpPr>
          <p:nvPr/>
        </p:nvSpPr>
        <p:spPr bwMode="auto">
          <a:xfrm>
            <a:off x="430213" y="1880063"/>
            <a:ext cx="990600" cy="2762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12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单位：万辆</a:t>
            </a:r>
          </a:p>
        </p:txBody>
      </p:sp>
      <p:graphicFrame>
        <p:nvGraphicFramePr>
          <p:cNvPr id="6" name="图表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4125120465"/>
              </p:ext>
            </p:extLst>
          </p:nvPr>
        </p:nvGraphicFramePr>
        <p:xfrm>
          <a:off x="925513" y="2444288"/>
          <a:ext cx="7380287" cy="358482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5114324" y="3238698"/>
            <a:ext cx="98854" cy="101131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5213178" y="3150763"/>
            <a:ext cx="126038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r>
              <a:rPr lang="zh-CN" altLang="en-US" sz="12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2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12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endParaRPr lang="zh-CN" altLang="en-US" sz="12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853935" y="3238696"/>
            <a:ext cx="98854" cy="101131"/>
          </a:xfrm>
          <a:prstGeom prst="rect">
            <a:avLst/>
          </a:prstGeom>
          <a:solidFill>
            <a:srgbClr val="5B9BD5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7" name="文本框 6"/>
          <p:cNvSpPr txBox="1"/>
          <p:nvPr/>
        </p:nvSpPr>
        <p:spPr>
          <a:xfrm>
            <a:off x="3952789" y="3150763"/>
            <a:ext cx="126038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r>
              <a:rPr lang="zh-CN" altLang="en-US" sz="12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2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en-US" sz="12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endParaRPr lang="zh-CN" altLang="en-US" sz="12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11"/>
          <p:cNvSpPr txBox="1">
            <a:spLocks noChangeArrowheads="1"/>
          </p:cNvSpPr>
          <p:nvPr/>
        </p:nvSpPr>
        <p:spPr bwMode="auto">
          <a:xfrm>
            <a:off x="377324" y="1130400"/>
            <a:ext cx="8344401" cy="1569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38" tIns="45719" rIns="91438" bIns="45719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9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月，</a:t>
            </a:r>
            <a:r>
              <a:rPr lang="zh-CN" altLang="en-US" sz="1600" i="0" dirty="0" smtClean="0">
                <a:latin typeface="微软雅黑" pitchFamily="34" charset="-122"/>
                <a:ea typeface="微软雅黑" pitchFamily="34" charset="-122"/>
              </a:rPr>
              <a:t>全国</a:t>
            </a:r>
            <a:r>
              <a:rPr lang="zh-CN" altLang="en-US" sz="1600" i="0" dirty="0">
                <a:latin typeface="微软雅黑" pitchFamily="34" charset="-122"/>
                <a:ea typeface="微软雅黑" pitchFamily="34" charset="-122"/>
              </a:rPr>
              <a:t>二手车车型分析：基本型乘用车仍为主要流通车型，占比</a:t>
            </a:r>
            <a:r>
              <a:rPr lang="zh-CN" altLang="en-US" sz="1600" i="0" dirty="0" smtClean="0">
                <a:latin typeface="微软雅黑" pitchFamily="34" charset="-122"/>
                <a:ea typeface="微软雅黑" pitchFamily="34" charset="-122"/>
              </a:rPr>
              <a:t>为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58.15</a:t>
            </a:r>
            <a:r>
              <a:rPr lang="en-US" altLang="zh-CN" sz="1600" i="0" dirty="0" smtClean="0">
                <a:latin typeface="微软雅黑" pitchFamily="34" charset="-122"/>
                <a:ea typeface="微软雅黑" pitchFamily="34" charset="-122"/>
              </a:rPr>
              <a:t>%</a:t>
            </a:r>
            <a:r>
              <a:rPr lang="zh-CN" altLang="en-US" sz="1600" i="0" dirty="0"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en-US" sz="1600" i="0" dirty="0" smtClean="0">
                <a:latin typeface="微软雅黑" pitchFamily="34" charset="-122"/>
                <a:ea typeface="微软雅黑" pitchFamily="34" charset="-122"/>
              </a:rPr>
              <a:t>其次为客车</a:t>
            </a:r>
            <a:r>
              <a:rPr lang="en-US" altLang="zh-CN" sz="1600" i="0" dirty="0" smtClean="0">
                <a:latin typeface="微软雅黑" pitchFamily="34" charset="-122"/>
                <a:ea typeface="微软雅黑" pitchFamily="34" charset="-122"/>
              </a:rPr>
              <a:t>11.78%</a:t>
            </a:r>
            <a:r>
              <a:rPr lang="zh-CN" altLang="en-US" sz="1600" i="0" dirty="0" smtClean="0"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货车</a:t>
            </a:r>
            <a:r>
              <a:rPr lang="en-US" altLang="zh-CN" sz="1600" i="0" dirty="0" smtClean="0">
                <a:latin typeface="微软雅黑" pitchFamily="34" charset="-122"/>
                <a:ea typeface="微软雅黑" pitchFamily="34" charset="-122"/>
              </a:rPr>
              <a:t>9.44%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SUV7.07% </a:t>
            </a:r>
            <a:r>
              <a:rPr lang="zh-CN" altLang="en-US" sz="1600" i="0" dirty="0" smtClean="0"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MPV5.78%</a:t>
            </a:r>
            <a:r>
              <a:rPr lang="zh-CN" altLang="en-US" sz="1600" i="0" dirty="0" smtClean="0">
                <a:latin typeface="微软雅黑" pitchFamily="34" charset="-122"/>
                <a:ea typeface="微软雅黑" pitchFamily="34" charset="-122"/>
              </a:rPr>
              <a:t>；相比</a:t>
            </a:r>
            <a:r>
              <a:rPr lang="en-US" altLang="zh-CN" sz="1600" i="0" dirty="0" smtClean="0">
                <a:latin typeface="微软雅黑" pitchFamily="34" charset="-122"/>
                <a:ea typeface="微软雅黑" pitchFamily="34" charset="-122"/>
              </a:rPr>
              <a:t>8</a:t>
            </a:r>
            <a:r>
              <a:rPr lang="zh-CN" altLang="en-US" sz="1600" i="0" dirty="0" smtClean="0"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摩托车、其它车、交叉型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车、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MPV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、货车、客车占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比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增加，低速载货车、挂车、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SUV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、基本型乘用车占比有所减少</a:t>
            </a:r>
            <a:r>
              <a:rPr lang="zh-CN" altLang="en-US" sz="1600" i="0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1600" i="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Rectangle 2"/>
          <p:cNvSpPr txBox="1">
            <a:spLocks noChangeArrowheads="1"/>
          </p:cNvSpPr>
          <p:nvPr/>
        </p:nvSpPr>
        <p:spPr bwMode="auto">
          <a:xfrm>
            <a:off x="230400" y="381600"/>
            <a:ext cx="8002588" cy="460800"/>
          </a:xfrm>
          <a:prstGeom prst="rect">
            <a:avLst/>
          </a:prstGeom>
          <a:noFill/>
          <a:extLst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itchFamily="2" charset="-122"/>
                <a:cs typeface="华文细黑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华文细黑" pitchFamily="2" charset="-122"/>
                <a:cs typeface="华文细黑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华文细黑" pitchFamily="2" charset="-122"/>
                <a:cs typeface="华文细黑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华文细黑" pitchFamily="2" charset="-122"/>
                <a:cs typeface="华文细黑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华文细黑" pitchFamily="2" charset="-122"/>
                <a:cs typeface="华文细黑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charset="0"/>
                <a:ea typeface="黑体" pitchFamily="2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charset="0"/>
                <a:ea typeface="黑体" pitchFamily="2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charset="0"/>
                <a:ea typeface="黑体" pitchFamily="2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charset="0"/>
                <a:ea typeface="黑体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b="1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</a:t>
            </a:r>
            <a:r>
              <a:rPr lang="en-US" altLang="zh-CN" b="1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r>
              <a:rPr lang="zh-CN" altLang="en-US" b="1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b="1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en-US" b="1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月二手车</a:t>
            </a:r>
            <a:r>
              <a:rPr lang="zh-CN" altLang="en-US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交易车型分析</a:t>
            </a:r>
          </a:p>
        </p:txBody>
      </p:sp>
      <p:graphicFrame>
        <p:nvGraphicFramePr>
          <p:cNvPr id="11" name="图表 1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218397463"/>
              </p:ext>
            </p:extLst>
          </p:nvPr>
        </p:nvGraphicFramePr>
        <p:xfrm>
          <a:off x="195793" y="2558238"/>
          <a:ext cx="8585200" cy="39441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xmlns="" val="1701863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TextBox 11"/>
          <p:cNvSpPr txBox="1">
            <a:spLocks noChangeArrowheads="1"/>
          </p:cNvSpPr>
          <p:nvPr/>
        </p:nvSpPr>
        <p:spPr bwMode="auto">
          <a:xfrm>
            <a:off x="291600" y="1130400"/>
            <a:ext cx="8560800" cy="156965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438" tIns="45719" rIns="91438" bIns="45719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zh-CN" altLang="en-US" sz="16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全国二手车交易情况区域分布：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华东区交易占比依然最大，为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34.41%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，与上月相比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上升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0.56%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，增长幅度最大。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中南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区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20.08%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，华北区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19.57%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，西南区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12.60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，东北区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8.50%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西北区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4.84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。西南区、东北区、华北区均有下降。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230400" y="381600"/>
            <a:ext cx="8002588" cy="460800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anose="02010600040101010101" pitchFamily="2" charset="-122"/>
                <a:cs typeface="华文细黑" panose="02010600040101010101" pitchFamily="2" charset="-122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defRPr/>
            </a:pPr>
            <a:r>
              <a:rPr lang="zh-CN" altLang="en-US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</a:t>
            </a:r>
            <a:r>
              <a:rPr lang="zh-CN" altLang="en-US" b="1" i="0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b="1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r>
              <a:rPr lang="zh-CN" altLang="en-US" b="1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b="1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en-US" b="1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zh-CN" altLang="en-US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二手车交易量区域分布</a:t>
            </a:r>
            <a:endParaRPr lang="zh-CN" altLang="en-US" b="1" i="0" kern="0" dirty="0" smtClean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8" name="图表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4218269405"/>
              </p:ext>
            </p:extLst>
          </p:nvPr>
        </p:nvGraphicFramePr>
        <p:xfrm>
          <a:off x="4468535" y="2843816"/>
          <a:ext cx="3989666" cy="31675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116359" y="4088341"/>
            <a:ext cx="866775" cy="1695450"/>
          </a:xfrm>
          <a:prstGeom prst="rect">
            <a:avLst/>
          </a:prstGeom>
        </p:spPr>
      </p:pic>
      <p:graphicFrame>
        <p:nvGraphicFramePr>
          <p:cNvPr id="9" name="图表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530875403"/>
              </p:ext>
            </p:extLst>
          </p:nvPr>
        </p:nvGraphicFramePr>
        <p:xfrm>
          <a:off x="599266" y="2886155"/>
          <a:ext cx="3998133" cy="30828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11"/>
          <p:cNvSpPr txBox="1">
            <a:spLocks noChangeArrowheads="1"/>
          </p:cNvSpPr>
          <p:nvPr/>
        </p:nvSpPr>
        <p:spPr bwMode="auto">
          <a:xfrm>
            <a:off x="291600" y="1130400"/>
            <a:ext cx="8560800" cy="1200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438" tIns="45719" rIns="91438" bIns="45719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月，二手车</a:t>
            </a:r>
            <a:r>
              <a:rPr lang="zh-CN" altLang="en-US" sz="16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交易市场车辆使用年限分析：使用年限在</a:t>
            </a:r>
            <a:r>
              <a:rPr lang="en-US" altLang="zh-CN" sz="16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3-6</a:t>
            </a:r>
            <a:r>
              <a:rPr lang="zh-CN" altLang="en-US" sz="16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年的交易量最多，占比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为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45.26%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en-US" altLang="zh-CN" sz="1600" i="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其次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年内为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24.35% ,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与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月相比下降了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1.51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个百分点；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车龄在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7-10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年内二手车交易量与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月相比有所上升为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20.27% 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年以上为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10.13%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600" i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标题 1"/>
          <p:cNvSpPr txBox="1"/>
          <p:nvPr/>
        </p:nvSpPr>
        <p:spPr bwMode="auto">
          <a:xfrm>
            <a:off x="230400" y="381600"/>
            <a:ext cx="7605713" cy="460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1" hangingPunct="1"/>
            <a:r>
              <a:rPr lang="zh-CN" altLang="en-US" sz="2400" b="1" i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五、</a:t>
            </a:r>
            <a:r>
              <a:rPr lang="en-US" altLang="zh-CN" sz="2400" b="1" i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r>
              <a:rPr lang="zh-CN" altLang="en-US" sz="2400" b="1" i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400" b="1" i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en-US" sz="2400" b="1" i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月二手车</a:t>
            </a:r>
            <a:r>
              <a:rPr lang="zh-CN" altLang="en-US" sz="2400" b="1" i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交易市场车辆使用年限</a:t>
            </a:r>
            <a:r>
              <a:rPr lang="zh-CN" altLang="en-US" sz="2400" b="1" i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分析</a:t>
            </a:r>
            <a:endParaRPr lang="zh-CN" altLang="en-US" sz="2400" i="0" dirty="0">
              <a:solidFill>
                <a:schemeClr val="bg2">
                  <a:lumMod val="25000"/>
                </a:schemeClr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graphicFrame>
        <p:nvGraphicFramePr>
          <p:cNvPr id="12" name="图表 1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172998971"/>
              </p:ext>
            </p:extLst>
          </p:nvPr>
        </p:nvGraphicFramePr>
        <p:xfrm>
          <a:off x="4386027" y="2477045"/>
          <a:ext cx="4341601" cy="37278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3" name="TextBox 1"/>
          <p:cNvSpPr txBox="1"/>
          <p:nvPr/>
        </p:nvSpPr>
        <p:spPr>
          <a:xfrm>
            <a:off x="6111442" y="4442999"/>
            <a:ext cx="914372" cy="366109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8  </a:t>
            </a:r>
            <a:r>
              <a:rPr lang="zh-CN" altLang="en-US" sz="2400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月</a:t>
            </a:r>
            <a:endParaRPr lang="zh-CN" altLang="en-US" sz="2400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1"/>
          <p:cNvSpPr txBox="1"/>
          <p:nvPr/>
        </p:nvSpPr>
        <p:spPr>
          <a:xfrm>
            <a:off x="1886574" y="4484423"/>
            <a:ext cx="914372" cy="366109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9  </a:t>
            </a:r>
            <a:r>
              <a:rPr lang="zh-CN" altLang="en-US" sz="2400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月</a:t>
            </a:r>
            <a:endParaRPr lang="zh-CN" altLang="en-US" sz="2400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aphicFrame>
        <p:nvGraphicFramePr>
          <p:cNvPr id="10" name="图表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2166572414"/>
              </p:ext>
            </p:extLst>
          </p:nvPr>
        </p:nvGraphicFramePr>
        <p:xfrm>
          <a:off x="230400" y="2438400"/>
          <a:ext cx="4226719" cy="37761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xmlns="" val="3666548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28600" y="381000"/>
            <a:ext cx="5003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六、</a:t>
            </a:r>
            <a:r>
              <a:rPr lang="en-US" altLang="zh-CN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月价格区间分布</a:t>
            </a:r>
            <a:endParaRPr lang="zh-CN" altLang="en-US" sz="2400" b="1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92100" y="1130302"/>
            <a:ext cx="84709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月，二手车价格区间在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万元以下价格区间的车辆市场占有量最大，为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35.94%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，较上月下降约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2.91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个百分点；</a:t>
            </a:r>
            <a:endParaRPr lang="en-US" altLang="zh-CN" sz="1600" dirty="0" smtClean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二手车价格在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万元以下的车辆占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72.32%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较上月相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比下降约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2.12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百分点。</a:t>
            </a:r>
          </a:p>
        </p:txBody>
      </p:sp>
      <p:graphicFrame>
        <p:nvGraphicFramePr>
          <p:cNvPr id="10" name="图表 9"/>
          <p:cNvGraphicFramePr/>
          <p:nvPr>
            <p:extLst>
              <p:ext uri="{D42A27DB-BD31-4B8C-83A1-F6EECF244321}">
                <p14:modId xmlns:p14="http://schemas.microsoft.com/office/powerpoint/2010/main" xmlns="" val="3468202764"/>
              </p:ext>
            </p:extLst>
          </p:nvPr>
        </p:nvGraphicFramePr>
        <p:xfrm>
          <a:off x="4047067" y="2857500"/>
          <a:ext cx="4682596" cy="29465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1" name="图表 10"/>
          <p:cNvGraphicFramePr/>
          <p:nvPr>
            <p:extLst>
              <p:ext uri="{D42A27DB-BD31-4B8C-83A1-F6EECF244321}">
                <p14:modId xmlns:p14="http://schemas.microsoft.com/office/powerpoint/2010/main" xmlns="" val="3224154062"/>
              </p:ext>
            </p:extLst>
          </p:nvPr>
        </p:nvGraphicFramePr>
        <p:xfrm>
          <a:off x="462787" y="2743200"/>
          <a:ext cx="4623563" cy="30448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28600" y="381000"/>
            <a:ext cx="4800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七、</a:t>
            </a:r>
            <a:r>
              <a:rPr lang="en-US" altLang="zh-CN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月价格区域分布</a:t>
            </a:r>
            <a:endParaRPr lang="zh-CN" altLang="en-US" sz="2400" b="1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46020" y="1255236"/>
            <a:ext cx="386031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本月，共计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个省份地区的乘用车均价超过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万元，其中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浙江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地区的二手乘用车均价最高，为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14.39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万元。</a:t>
            </a:r>
            <a:endParaRPr lang="en-US" altLang="zh-CN" sz="16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660023" y="4454386"/>
            <a:ext cx="39982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月，北京市二手乘用车交易均价为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13.50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万元，比上月增加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1.07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万元；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月，全国二手乘用车均价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10.41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万元，较上月增加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0.36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万元。</a:t>
            </a:r>
            <a:endParaRPr lang="en-US" altLang="zh-CN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graphicFrame>
        <p:nvGraphicFramePr>
          <p:cNvPr id="10" name="表格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46994029"/>
              </p:ext>
            </p:extLst>
          </p:nvPr>
        </p:nvGraphicFramePr>
        <p:xfrm>
          <a:off x="507502" y="2696109"/>
          <a:ext cx="3706817" cy="378228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17260"/>
                <a:gridCol w="2089557"/>
              </a:tblGrid>
              <a:tr h="575736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省份</a:t>
                      </a:r>
                      <a:endParaRPr lang="zh-CN" altLang="en-US" sz="16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二手乘用车平均价格</a:t>
                      </a:r>
                      <a:endParaRPr lang="en-US" altLang="zh-CN" sz="160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algn="ctr"/>
                      <a:r>
                        <a:rPr lang="zh-CN" altLang="en-US" sz="16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（万元）</a:t>
                      </a:r>
                      <a:endParaRPr lang="zh-CN" altLang="en-US" sz="16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</a:tr>
              <a:tr h="355907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浙江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14.39 </a:t>
                      </a:r>
                    </a:p>
                  </a:txBody>
                  <a:tcPr marL="9525" marR="9525" marT="9525" marB="0" anchor="ctr"/>
                </a:tc>
              </a:tr>
              <a:tr h="355907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6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北京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13.50 </a:t>
                      </a:r>
                    </a:p>
                  </a:txBody>
                  <a:tcPr marL="9525" marR="9525" marT="9525" marB="0" anchor="ctr"/>
                </a:tc>
              </a:tr>
              <a:tr h="355907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6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福建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12.39 </a:t>
                      </a:r>
                    </a:p>
                  </a:txBody>
                  <a:tcPr marL="9525" marR="9525" marT="9525" marB="0" anchor="ctr"/>
                </a:tc>
              </a:tr>
              <a:tr h="355907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6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天津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12.19 </a:t>
                      </a:r>
                    </a:p>
                  </a:txBody>
                  <a:tcPr marL="9525" marR="9525" marT="9525" marB="0" anchor="ctr"/>
                </a:tc>
              </a:tr>
              <a:tr h="355907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6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四川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11.02 </a:t>
                      </a:r>
                    </a:p>
                  </a:txBody>
                  <a:tcPr marL="9525" marR="9525" marT="9525" marB="0" anchor="ctr"/>
                </a:tc>
              </a:tr>
              <a:tr h="355907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6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山西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10.66 </a:t>
                      </a:r>
                    </a:p>
                  </a:txBody>
                  <a:tcPr marL="9525" marR="9525" marT="9525" marB="0" anchor="ctr"/>
                </a:tc>
              </a:tr>
              <a:tr h="355907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6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内蒙古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10.54 </a:t>
                      </a:r>
                    </a:p>
                  </a:txBody>
                  <a:tcPr marL="9525" marR="9525" marT="9525" marB="0" anchor="ctr"/>
                </a:tc>
              </a:tr>
              <a:tr h="355907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6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广东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10.45 </a:t>
                      </a:r>
                    </a:p>
                  </a:txBody>
                  <a:tcPr marL="9525" marR="9525" marT="9525" marB="0" anchor="ctr"/>
                </a:tc>
              </a:tr>
              <a:tr h="355907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青海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10.20 </a:t>
                      </a: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pic>
        <p:nvPicPr>
          <p:cNvPr id="14" name="Picture 100"/>
          <p:cNvPicPr>
            <a:picLocks noChangeAspect="1" noChangeArrowheads="1"/>
            <a:extLst>
              <a:ext uri="{84589F7E-364E-4C9E-8A38-B11213B215E9}">
                <a14:cameraTool xmlns:a14="http://schemas.microsoft.com/office/drawing/2010/main" xmlns="" cellRange="$U$11:$AB$32"/>
              </a:ext>
            </a:extLst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4298" y="1320972"/>
            <a:ext cx="4078636" cy="2726472"/>
          </a:xfrm>
          <a:prstGeom prst="rect">
            <a:avLst/>
          </a:prstGeom>
          <a:solidFill>
            <a:srgbClr val="F8F8F8"/>
          </a:solidFill>
          <a:ln w="9525">
            <a:solidFill>
              <a:srgbClr val="9B9B9B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59385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0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1.xml><?xml version="1.0" encoding="utf-8"?>
<a:themeOverride xmlns:a="http://schemas.openxmlformats.org/drawingml/2006/main">
  <a:clrScheme name="Office 主题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 主题">
    <a:majorFont>
      <a:latin typeface="Calibri Light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 主题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6.xml><?xml version="1.0" encoding="utf-8"?>
<a:themeOverride xmlns:a="http://schemas.openxmlformats.org/drawingml/2006/main">
  <a:clrScheme name="Office 主题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 主题">
    <a:majorFont>
      <a:latin typeface="Calibri Light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 主题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7.xml><?xml version="1.0" encoding="utf-8"?>
<a:themeOverride xmlns:a="http://schemas.openxmlformats.org/drawingml/2006/main">
  <a:clrScheme name="Office 主题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 主题">
    <a:majorFont>
      <a:latin typeface="Calibri Light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 主题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8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9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6316</TotalTime>
  <Words>1576</Words>
  <Application>Microsoft Office PowerPoint</Application>
  <PresentationFormat>全屏显示(4:3)</PresentationFormat>
  <Paragraphs>270</Paragraphs>
  <Slides>21</Slides>
  <Notes>6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2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like</dc:creator>
  <cp:lastModifiedBy>admin</cp:lastModifiedBy>
  <cp:revision>1492</cp:revision>
  <dcterms:created xsi:type="dcterms:W3CDTF">2016-02-18T09:25:00Z</dcterms:created>
  <dcterms:modified xsi:type="dcterms:W3CDTF">2017-11-06T06:08:07Z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2052-10.1.0.6260</vt:lpwstr>
  </property>
</Properties>
</file>