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6" autoAdjust="0"/>
    <p:restoredTop sz="94636" autoAdjust="0"/>
  </p:normalViewPr>
  <p:slideViewPr>
    <p:cSldViewPr>
      <p:cViewPr varScale="1">
        <p:scale>
          <a:sx n="89" d="100"/>
          <a:sy n="89" d="100"/>
        </p:scale>
        <p:origin x="-4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10710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10212101210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102511172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10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10212101210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521081010810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-10.24%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53853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13463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148738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15265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-3.13%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-3.99%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160041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35.16%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5538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-9.81%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7820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17085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36598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-14.84%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393075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-10.36%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10212101210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521081010810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193" name="AutoShape 1" descr="C:\Users\Administrator\AppData\Roaming\Tencent\Users\544216252\QQ\WinTemp\RichOle\_5RPJ}N$X9RCSQK&amp;P06J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4" name="AutoShape 2" descr="C:\Users\Administrator\AppData\Roaming\Tencent\Users\544216252\QQ\WinTemp\RichOle\_5RPJ}N$X9RCSQK&amp;P06J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5" name="Picture 3" descr="C:\Users\Administrator\AppData\Roaming\Tencent\Users\544216252\QQ\WinTemp\RichOle\]AGOWYNRGNAVXYK(LD@_[]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79"/>
            <a:ext cx="6912768" cy="3989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10212101210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521081010810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NPY0M@8`3%JHTV}V8C_AYY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6840760" cy="41044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10212101210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521081010810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369318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1-10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2237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-15.78%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-16.99%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27320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10318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7832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-11.86%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-11.11%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zh-CN" altLang="en-US" sz="1800" b="0" i="0" u="none" strike="noStrike" kern="1200" dirty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+mn-cs"/>
                        </a:rPr>
                        <a:t>法国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-51.85%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-66.98%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-69.57%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-48.07%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-10.24%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53853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10212101210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521081010810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-2.32%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19198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42342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51697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-29.03%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34238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-90.28%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-68.15%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13463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-28.86%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148738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-22.47%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10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10212101210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521081010810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10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1-10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28989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-15.03%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4.70%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124546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11.06%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-53.23%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6506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15265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-3.13%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-3.99%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160041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0.48%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4715</TotalTime>
  <Words>503</Words>
  <Application>Microsoft Office PowerPoint</Application>
  <PresentationFormat>全屏显示(4:3)</PresentationFormat>
  <Paragraphs>233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Capsules</vt:lpstr>
      <vt:lpstr>2017年10月上海汽车市场上牌情况 及上海市场消费特点</vt:lpstr>
      <vt:lpstr>2017年10月上海各车型上牌量同比情况</vt:lpstr>
      <vt:lpstr>近两年上海车辆月度上牌数累计情况</vt:lpstr>
      <vt:lpstr>近两年上海车辆月度上牌数量情况</vt:lpstr>
      <vt:lpstr>2017年10月上海上牌进口车来源国情况 </vt:lpstr>
      <vt:lpstr>2017年10月上海国产轿车分类型上牌情况 </vt:lpstr>
      <vt:lpstr>2017年10月上海国产小客车分类型上牌情况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545</cp:revision>
  <dcterms:created xsi:type="dcterms:W3CDTF">2002-12-18T04:51:24Z</dcterms:created>
  <dcterms:modified xsi:type="dcterms:W3CDTF">2017-11-02T08:32:51Z</dcterms:modified>
</cp:coreProperties>
</file>