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4.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charts/chart3.xml" ContentType="application/vnd.openxmlformats-officedocument.drawingml.chart+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5.xml" ContentType="application/vnd.openxmlformats-officedocument.presentationml.notesSlide+xml"/>
  <Override PartName="/ppt/charts/chart4.xml" ContentType="application/vnd.openxmlformats-officedocument.drawingml.chart+xml"/>
  <Override PartName="/ppt/drawings/drawing2.xml" ContentType="application/vnd.openxmlformats-officedocument.drawingml.chartshapes+xml"/>
  <Override PartName="/ppt/notesSlides/notesSlide6.xml" ContentType="application/vnd.openxmlformats-officedocument.presentationml.notesSlide+xml"/>
  <Override PartName="/ppt/charts/chart5.xml" ContentType="application/vnd.openxmlformats-officedocument.drawingml.chart+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7.xml" ContentType="application/vnd.openxmlformats-officedocument.presentationml.notesSlide+xml"/>
  <Override PartName="/ppt/charts/chart6.xml" ContentType="application/vnd.openxmlformats-officedocument.drawingml.chart+xml"/>
  <Override PartName="/ppt/drawings/drawing3.xml" ContentType="application/vnd.openxmlformats-officedocument.drawingml.chartshape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charts/chart7.xml" ContentType="application/vnd.openxmlformats-officedocument.drawingml.chart+xml"/>
  <Override PartName="/ppt/drawings/drawing4.xml" ContentType="application/vnd.openxmlformats-officedocument.drawingml.chartshapes+xml"/>
  <Override PartName="/ppt/notesSlides/notesSlide8.xml" ContentType="application/vnd.openxmlformats-officedocument.presentationml.notesSlide+xml"/>
  <Override PartName="/ppt/charts/chart8.xml" ContentType="application/vnd.openxmlformats-officedocument.drawingml.chart+xml"/>
  <Override PartName="/ppt/charts/chart9.xml" ContentType="application/vnd.openxmlformats-officedocument.drawingml.chart+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charts/chart10.xml" ContentType="application/vnd.openxmlformats-officedocument.drawingml.chart+xml"/>
  <Override PartName="/ppt/drawings/drawing5.xml" ContentType="application/vnd.openxmlformats-officedocument.drawingml.chartshape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9.xml" ContentType="application/vnd.openxmlformats-officedocument.presentationml.notesSlide+xml"/>
  <Override PartName="/ppt/charts/chart11.xml" ContentType="application/vnd.openxmlformats-officedocument.drawingml.chart+xml"/>
  <Override PartName="/ppt/drawings/drawing6.xml" ContentType="application/vnd.openxmlformats-officedocument.drawingml.chartshapes+xml"/>
  <Override PartName="/ppt/charts/chart12.xml" ContentType="application/vnd.openxmlformats-officedocument.drawingml.chart+xml"/>
  <Override PartName="/ppt/charts/chart13.xml" ContentType="application/vnd.openxmlformats-officedocument.drawingml.chart+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charts/chart14.xml" ContentType="application/vnd.openxmlformats-officedocument.drawingml.chart+xml"/>
  <Override PartName="/ppt/drawings/drawing7.xml" ContentType="application/vnd.openxmlformats-officedocument.drawingml.chartshape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notesSlides/notesSlide10.xml" ContentType="application/vnd.openxmlformats-officedocument.presentationml.notesSlide+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notesSlides/notesSlide11.xml" ContentType="application/vnd.openxmlformats-officedocument.presentationml.notesSlide+xml"/>
  <Override PartName="/ppt/charts/chart18.xml" ContentType="application/vnd.openxmlformats-officedocument.drawingml.chart+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charts/chart19.xml" ContentType="application/vnd.openxmlformats-officedocument.drawingml.chart+xml"/>
  <Override PartName="/ppt/drawings/drawing8.xml" ContentType="application/vnd.openxmlformats-officedocument.drawingml.chartshapes+xml"/>
  <Override PartName="/ppt/notesSlides/notesSlide12.xml" ContentType="application/vnd.openxmlformats-officedocument.presentationml.notesSlide+xml"/>
  <Override PartName="/ppt/charts/chart20.xml" ContentType="application/vnd.openxmlformats-officedocument.drawingml.chart+xml"/>
  <Override PartName="/ppt/charts/chart21.xml" ContentType="application/vnd.openxmlformats-officedocument.drawingml.chart+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charts/chart22.xml" ContentType="application/vnd.openxmlformats-officedocument.drawingml.chart+xml"/>
  <Override PartName="/ppt/drawings/drawing9.xml" ContentType="application/vnd.openxmlformats-officedocument.drawingml.chartshape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notesSlides/notesSlide13.xml" ContentType="application/vnd.openxmlformats-officedocument.presentationml.notesSlide+xml"/>
  <Override PartName="/ppt/charts/chart23.xml" ContentType="application/vnd.openxmlformats-officedocument.drawingml.chart+xml"/>
  <Override PartName="/ppt/drawings/drawing10.xml" ContentType="application/vnd.openxmlformats-officedocument.drawingml.chartshape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charts/chart24.xml" ContentType="application/vnd.openxmlformats-officedocument.drawingml.chart+xml"/>
  <Override PartName="/ppt/drawings/drawing11.xml" ContentType="application/vnd.openxmlformats-officedocument.drawingml.chartshape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charts/chart25.xml" ContentType="application/vnd.openxmlformats-officedocument.drawingml.chart+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charts/chart26.xml" ContentType="application/vnd.openxmlformats-officedocument.drawingml.chart+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notesSlides/notesSlide14.xml" ContentType="application/vnd.openxmlformats-officedocument.presentationml.notesSlide+xml"/>
  <Override PartName="/ppt/charts/chart27.xml" ContentType="application/vnd.openxmlformats-officedocument.drawingml.chart+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charts/chart28.xml" ContentType="application/vnd.openxmlformats-officedocument.drawingml.chart+xml"/>
  <Override PartName="/ppt/drawings/drawing12.xml" ContentType="application/vnd.openxmlformats-officedocument.drawingml.chartshape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charts/chart29.xml" ContentType="application/vnd.openxmlformats-officedocument.drawingml.chart+xml"/>
  <Override PartName="/ppt/drawings/drawing13.xml" ContentType="application/vnd.openxmlformats-officedocument.drawingml.chartshape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notesSlides/notesSlide15.xml" ContentType="application/vnd.openxmlformats-officedocument.presentationml.notesSlide+xml"/>
  <Override PartName="/ppt/charts/chart30.xml" ContentType="application/vnd.openxmlformats-officedocument.drawingml.chart+xml"/>
  <Override PartName="/ppt/drawings/drawing14.xml" ContentType="application/vnd.openxmlformats-officedocument.drawingml.chartshape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charts/chart31.xml" ContentType="application/vnd.openxmlformats-officedocument.drawingml.chart+xml"/>
  <Override PartName="/ppt/drawings/drawing15.xml" ContentType="application/vnd.openxmlformats-officedocument.drawingml.chartshape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9" r:id="rId1"/>
    <p:sldMasterId id="2147483809" r:id="rId2"/>
    <p:sldMasterId id="2147483828" r:id="rId3"/>
  </p:sldMasterIdLst>
  <p:notesMasterIdLst>
    <p:notesMasterId r:id="rId40"/>
  </p:notesMasterIdLst>
  <p:handoutMasterIdLst>
    <p:handoutMasterId r:id="rId41"/>
  </p:handoutMasterIdLst>
  <p:sldIdLst>
    <p:sldId id="903" r:id="rId4"/>
    <p:sldId id="865" r:id="rId5"/>
    <p:sldId id="866" r:id="rId6"/>
    <p:sldId id="867" r:id="rId7"/>
    <p:sldId id="904" r:id="rId8"/>
    <p:sldId id="905" r:id="rId9"/>
    <p:sldId id="906" r:id="rId10"/>
    <p:sldId id="871" r:id="rId11"/>
    <p:sldId id="872" r:id="rId12"/>
    <p:sldId id="873" r:id="rId13"/>
    <p:sldId id="874" r:id="rId14"/>
    <p:sldId id="875" r:id="rId15"/>
    <p:sldId id="876" r:id="rId16"/>
    <p:sldId id="877" r:id="rId17"/>
    <p:sldId id="878" r:id="rId18"/>
    <p:sldId id="928" r:id="rId19"/>
    <p:sldId id="881" r:id="rId20"/>
    <p:sldId id="882" r:id="rId21"/>
    <p:sldId id="929" r:id="rId22"/>
    <p:sldId id="885" r:id="rId23"/>
    <p:sldId id="886" r:id="rId24"/>
    <p:sldId id="931" r:id="rId25"/>
    <p:sldId id="889" r:id="rId26"/>
    <p:sldId id="890" r:id="rId27"/>
    <p:sldId id="933" r:id="rId28"/>
    <p:sldId id="893" r:id="rId29"/>
    <p:sldId id="894" r:id="rId30"/>
    <p:sldId id="895" r:id="rId31"/>
    <p:sldId id="920" r:id="rId32"/>
    <p:sldId id="897" r:id="rId33"/>
    <p:sldId id="898" r:id="rId34"/>
    <p:sldId id="922" r:id="rId35"/>
    <p:sldId id="923" r:id="rId36"/>
    <p:sldId id="924" r:id="rId37"/>
    <p:sldId id="925" r:id="rId38"/>
    <p:sldId id="532" r:id="rId39"/>
  </p:sldIdLst>
  <p:sldSz cx="9144000" cy="6858000" type="screen4x3"/>
  <p:notesSz cx="6735763" cy="9866313"/>
  <p:defaultTextStyle>
    <a:defPPr>
      <a:defRPr lang="zh-CN"/>
    </a:defPPr>
    <a:lvl1pPr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1pPr>
    <a:lvl2pPr marL="4572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2pPr>
    <a:lvl3pPr marL="9144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3pPr>
    <a:lvl4pPr marL="13716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4pPr>
    <a:lvl5pPr marL="18288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3" pos="1882" userDrawn="1">
          <p15:clr>
            <a:srgbClr val="F26B43"/>
          </p15:clr>
        </p15:guide>
        <p15:guide id="13" pos="3833" userDrawn="1">
          <p15:clr>
            <a:srgbClr val="5ACBF0"/>
          </p15:clr>
        </p15:guide>
        <p15:guide id="17" orient="horz" pos="3974" userDrawn="1">
          <p15:clr>
            <a:srgbClr val="C35EA4"/>
          </p15:clr>
        </p15:guide>
        <p15:guide id="20" pos="453" userDrawn="1">
          <p15:clr>
            <a:srgbClr val="F26B43"/>
          </p15:clr>
        </p15:guide>
        <p15:guide id="21" pos="5307" userDrawn="1">
          <p15:clr>
            <a:srgbClr val="F26B43"/>
          </p15:clr>
        </p15:guide>
        <p15:guide id="22" pos="2290" userDrawn="1">
          <p15:clr>
            <a:srgbClr val="F26B43"/>
          </p15:clr>
        </p15:guide>
        <p15:guide id="23" pos="295" userDrawn="1">
          <p15:clr>
            <a:srgbClr val="F26B43"/>
          </p15:clr>
        </p15:guide>
        <p15:guide id="24" pos="5579" userDrawn="1">
          <p15:clr>
            <a:srgbClr val="F26B43"/>
          </p15:clr>
        </p15:guide>
        <p15:guide id="25" orient="horz" pos="459" userDrawn="1">
          <p15:clr>
            <a:srgbClr val="000000"/>
          </p15:clr>
        </p15:guide>
        <p15:guide id="26" orient="horz" pos="4042" userDrawn="1">
          <p15:clr>
            <a:srgbClr val="000000"/>
          </p15:clr>
        </p15:guide>
        <p15:guide id="27" orient="horz" pos="1344" userDrawn="1">
          <p15:clr>
            <a:srgbClr val="000000"/>
          </p15:clr>
        </p15:guide>
        <p15:guide id="28" orient="horz" pos="3113" userDrawn="1">
          <p15:clr>
            <a:srgbClr val="000000"/>
          </p15:clr>
        </p15:guide>
        <p15:guide id="29" orient="horz" pos="2024" userDrawn="1">
          <p15:clr>
            <a:srgbClr val="000000"/>
          </p15:clr>
        </p15:guide>
        <p15:guide id="30" orient="horz" pos="3929" userDrawn="1">
          <p15:clr>
            <a:srgbClr val="A4A3A4"/>
          </p15:clr>
        </p15:guide>
        <p15:guide id="31" pos="249">
          <p15:clr>
            <a:srgbClr val="A4A3A4"/>
          </p15:clr>
        </p15:guide>
        <p15:guide id="32" pos="4422">
          <p15:clr>
            <a:srgbClr val="A4A3A4"/>
          </p15:clr>
        </p15:guide>
      </p15:sldGuideLst>
    </p:ext>
    <p:ext uri="{2D200454-40CA-4A62-9FC3-DE9A4176ACB9}">
      <p15:notesGuideLst xmlns:p15="http://schemas.microsoft.com/office/powerpoint/2012/main">
        <p15:guide id="1" orient="horz" pos="3108" userDrawn="1">
          <p15:clr>
            <a:srgbClr val="A4A3A4"/>
          </p15:clr>
        </p15:guide>
        <p15:guide id="2" pos="212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电脑公司" initials="电脑公司"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BFBF"/>
    <a:srgbClr val="275C9D"/>
    <a:srgbClr val="1F497D"/>
    <a:srgbClr val="FF5C00"/>
    <a:srgbClr val="FF9933"/>
    <a:srgbClr val="5F5F5F"/>
    <a:srgbClr val="00A4DE"/>
    <a:srgbClr val="000000"/>
    <a:srgbClr val="E8E8EF"/>
    <a:srgbClr val="4747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618" autoAdjust="0"/>
    <p:restoredTop sz="98261" autoAdjust="0"/>
  </p:normalViewPr>
  <p:slideViewPr>
    <p:cSldViewPr showGuides="1">
      <p:cViewPr varScale="1">
        <p:scale>
          <a:sx n="115" d="100"/>
          <a:sy n="115" d="100"/>
        </p:scale>
        <p:origin x="1188" y="102"/>
      </p:cViewPr>
      <p:guideLst>
        <p:guide pos="1882"/>
        <p:guide pos="3833"/>
        <p:guide orient="horz" pos="3974"/>
        <p:guide pos="453"/>
        <p:guide pos="5307"/>
        <p:guide pos="2290"/>
        <p:guide pos="295"/>
        <p:guide pos="5579"/>
        <p:guide orient="horz" pos="459"/>
        <p:guide orient="horz" pos="4042"/>
        <p:guide orient="horz" pos="1344"/>
        <p:guide orient="horz" pos="3113"/>
        <p:guide orient="horz" pos="2024"/>
        <p:guide orient="horz" pos="3929"/>
        <p:guide pos="249"/>
        <p:guide pos="4422"/>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73" d="100"/>
          <a:sy n="73" d="100"/>
        </p:scale>
        <p:origin x="-2244" y="-90"/>
      </p:cViewPr>
      <p:guideLst>
        <p:guide orient="horz" pos="3108"/>
        <p:guide pos="212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commentAuthors" Target="commentAuthors.xml"/><Relationship Id="rId47" Type="http://schemas.microsoft.com/office/2015/10/relationships/revisionInfo" Target="revisionInfo.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2" Type="http://schemas.openxmlformats.org/officeDocument/2006/relationships/chartUserShapes" Target="../drawings/drawing7.xml"/><Relationship Id="rId1"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2" Type="http://schemas.openxmlformats.org/officeDocument/2006/relationships/chartUserShapes" Target="../drawings/drawing8.xml"/><Relationship Id="rId1"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2.xml.rels><?xml version="1.0" encoding="UTF-8" standalone="yes"?>
<Relationships xmlns="http://schemas.openxmlformats.org/package/2006/relationships"><Relationship Id="rId2" Type="http://schemas.openxmlformats.org/officeDocument/2006/relationships/chartUserShapes" Target="../drawings/drawing9.xml"/><Relationship Id="rId1" Type="http://schemas.openxmlformats.org/officeDocument/2006/relationships/package" Target="../embeddings/Microsoft_Excel_Worksheet21.xlsx"/></Relationships>
</file>

<file path=ppt/charts/_rels/chart23.xml.rels><?xml version="1.0" encoding="UTF-8" standalone="yes"?>
<Relationships xmlns="http://schemas.openxmlformats.org/package/2006/relationships"><Relationship Id="rId2" Type="http://schemas.openxmlformats.org/officeDocument/2006/relationships/chartUserShapes" Target="../drawings/drawing10.xml"/><Relationship Id="rId1" Type="http://schemas.openxmlformats.org/officeDocument/2006/relationships/package" Target="../embeddings/Microsoft_Excel_Worksheet22.xlsx"/></Relationships>
</file>

<file path=ppt/charts/_rels/chart24.xml.rels><?xml version="1.0" encoding="UTF-8" standalone="yes"?>
<Relationships xmlns="http://schemas.openxmlformats.org/package/2006/relationships"><Relationship Id="rId2" Type="http://schemas.openxmlformats.org/officeDocument/2006/relationships/chartUserShapes" Target="../drawings/drawing11.xml"/><Relationship Id="rId1" Type="http://schemas.openxmlformats.org/officeDocument/2006/relationships/package" Target="../embeddings/Microsoft_Excel_Worksheet23.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5.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26.xlsx"/></Relationships>
</file>

<file path=ppt/charts/_rels/chart28.xml.rels><?xml version="1.0" encoding="UTF-8" standalone="yes"?>
<Relationships xmlns="http://schemas.openxmlformats.org/package/2006/relationships"><Relationship Id="rId2" Type="http://schemas.openxmlformats.org/officeDocument/2006/relationships/chartUserShapes" Target="../drawings/drawing12.xml"/><Relationship Id="rId1" Type="http://schemas.openxmlformats.org/officeDocument/2006/relationships/package" Target="../embeddings/Microsoft_Excel_Worksheet27.xlsx"/></Relationships>
</file>

<file path=ppt/charts/_rels/chart29.xml.rels><?xml version="1.0" encoding="UTF-8" standalone="yes"?>
<Relationships xmlns="http://schemas.openxmlformats.org/package/2006/relationships"><Relationship Id="rId2" Type="http://schemas.openxmlformats.org/officeDocument/2006/relationships/chartUserShapes" Target="../drawings/drawing13.xml"/><Relationship Id="rId1" Type="http://schemas.openxmlformats.org/officeDocument/2006/relationships/package" Target="../embeddings/Microsoft_Excel_Worksheet28.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0.xml.rels><?xml version="1.0" encoding="UTF-8" standalone="yes"?>
<Relationships xmlns="http://schemas.openxmlformats.org/package/2006/relationships"><Relationship Id="rId2" Type="http://schemas.openxmlformats.org/officeDocument/2006/relationships/chartUserShapes" Target="../drawings/drawing14.xml"/><Relationship Id="rId1" Type="http://schemas.openxmlformats.org/officeDocument/2006/relationships/package" Target="../embeddings/Microsoft_Excel_Worksheet29.xlsx"/></Relationships>
</file>

<file path=ppt/charts/_rels/chart31.xml.rels><?xml version="1.0" encoding="UTF-8" standalone="yes"?>
<Relationships xmlns="http://schemas.openxmlformats.org/package/2006/relationships"><Relationship Id="rId2" Type="http://schemas.openxmlformats.org/officeDocument/2006/relationships/chartUserShapes" Target="../drawings/drawing15.xml"/><Relationship Id="rId1" Type="http://schemas.openxmlformats.org/officeDocument/2006/relationships/package" Target="../embeddings/Microsoft_Excel_Worksheet30.xlsx"/></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3393832300295122E-2"/>
          <c:y val="7.6739425479904394E-2"/>
          <c:w val="0.95345033864837903"/>
          <c:h val="0.7958555228878007"/>
        </c:manualLayout>
      </c:layout>
      <c:lineChart>
        <c:grouping val="standard"/>
        <c:varyColors val="0"/>
        <c:ser>
          <c:idx val="0"/>
          <c:order val="0"/>
          <c:tx>
            <c:strRef>
              <c:f>Sheet1!$A$3</c:f>
              <c:strCache>
                <c:ptCount val="1"/>
                <c:pt idx="0">
                  <c:v>Y2013</c:v>
                </c:pt>
              </c:strCache>
            </c:strRef>
          </c:tx>
          <c:spPr>
            <a:ln w="31794" cmpd="sng">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0-A366-47E5-9E84-91ECB2DB5FCF}"/>
            </c:ext>
          </c:extLst>
        </c:ser>
        <c:ser>
          <c:idx val="1"/>
          <c:order val="1"/>
          <c:tx>
            <c:strRef>
              <c:f>Sheet1!$A$4</c:f>
              <c:strCache>
                <c:ptCount val="1"/>
                <c:pt idx="0">
                  <c:v>Y2014</c:v>
                </c:pt>
              </c:strCache>
            </c:strRef>
          </c:tx>
          <c:spPr>
            <a:ln w="19050"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extLst>
              <c:ext xmlns:c16="http://schemas.microsoft.com/office/drawing/2014/chart" uri="{C3380CC4-5D6E-409C-BE32-E72D297353CC}">
                <c16:uniqueId val="{00000001-A366-47E5-9E84-91ECB2DB5FCF}"/>
              </c:ext>
            </c:extLst>
          </c:dPt>
          <c:dPt>
            <c:idx val="2"/>
            <c:marker>
              <c:symbol val="circle"/>
              <c:size val="10"/>
            </c:marker>
            <c:bubble3D val="0"/>
            <c:extLst>
              <c:ext xmlns:c16="http://schemas.microsoft.com/office/drawing/2014/chart" uri="{C3380CC4-5D6E-409C-BE32-E72D297353CC}">
                <c16:uniqueId val="{00000002-A366-47E5-9E84-91ECB2DB5FCF}"/>
              </c:ext>
            </c:extLst>
          </c:dPt>
          <c:dPt>
            <c:idx val="4"/>
            <c:marker>
              <c:symbol val="circle"/>
              <c:size val="10"/>
            </c:marker>
            <c:bubble3D val="0"/>
            <c:extLst>
              <c:ext xmlns:c16="http://schemas.microsoft.com/office/drawing/2014/chart" uri="{C3380CC4-5D6E-409C-BE32-E72D297353CC}">
                <c16:uniqueId val="{00000003-A366-47E5-9E84-91ECB2DB5FCF}"/>
              </c:ext>
            </c:extLst>
          </c:dPt>
          <c:dPt>
            <c:idx val="6"/>
            <c:marker>
              <c:symbol val="circle"/>
              <c:size val="10"/>
            </c:marker>
            <c:bubble3D val="0"/>
            <c:extLst>
              <c:ext xmlns:c16="http://schemas.microsoft.com/office/drawing/2014/chart" uri="{C3380CC4-5D6E-409C-BE32-E72D297353CC}">
                <c16:uniqueId val="{00000004-A366-47E5-9E84-91ECB2DB5FCF}"/>
              </c:ext>
            </c:extLst>
          </c:dPt>
          <c:dPt>
            <c:idx val="8"/>
            <c:marker>
              <c:symbol val="circle"/>
              <c:size val="10"/>
            </c:marker>
            <c:bubble3D val="0"/>
            <c:extLst>
              <c:ext xmlns:c16="http://schemas.microsoft.com/office/drawing/2014/chart" uri="{C3380CC4-5D6E-409C-BE32-E72D297353CC}">
                <c16:uniqueId val="{00000005-A366-47E5-9E84-91ECB2DB5FCF}"/>
              </c:ext>
            </c:extLst>
          </c:dPt>
          <c:dPt>
            <c:idx val="10"/>
            <c:marker>
              <c:symbol val="circle"/>
              <c:size val="10"/>
            </c:marker>
            <c:bubble3D val="0"/>
            <c:extLst>
              <c:ext xmlns:c16="http://schemas.microsoft.com/office/drawing/2014/chart" uri="{C3380CC4-5D6E-409C-BE32-E72D297353CC}">
                <c16:uniqueId val="{00000006-A366-47E5-9E84-91ECB2DB5FCF}"/>
              </c:ext>
            </c:extLst>
          </c:dPt>
          <c:dPt>
            <c:idx val="12"/>
            <c:marker>
              <c:symbol val="circle"/>
              <c:size val="10"/>
            </c:marker>
            <c:bubble3D val="0"/>
            <c:extLst>
              <c:ext xmlns:c16="http://schemas.microsoft.com/office/drawing/2014/chart" uri="{C3380CC4-5D6E-409C-BE32-E72D297353CC}">
                <c16:uniqueId val="{00000007-A366-47E5-9E84-91ECB2DB5FCF}"/>
              </c:ext>
            </c:extLst>
          </c:dPt>
          <c:dPt>
            <c:idx val="14"/>
            <c:marker>
              <c:symbol val="circle"/>
              <c:size val="9"/>
            </c:marker>
            <c:bubble3D val="0"/>
            <c:extLst>
              <c:ext xmlns:c16="http://schemas.microsoft.com/office/drawing/2014/chart" uri="{C3380CC4-5D6E-409C-BE32-E72D297353CC}">
                <c16:uniqueId val="{00000008-A366-47E5-9E84-91ECB2DB5FCF}"/>
              </c:ext>
            </c:extLst>
          </c:dPt>
          <c:dPt>
            <c:idx val="16"/>
            <c:marker>
              <c:symbol val="circle"/>
              <c:size val="10"/>
            </c:marker>
            <c:bubble3D val="0"/>
            <c:extLst>
              <c:ext xmlns:c16="http://schemas.microsoft.com/office/drawing/2014/chart" uri="{C3380CC4-5D6E-409C-BE32-E72D297353CC}">
                <c16:uniqueId val="{00000009-A366-47E5-9E84-91ECB2DB5FCF}"/>
              </c:ext>
            </c:extLst>
          </c:dPt>
          <c:dPt>
            <c:idx val="18"/>
            <c:marker>
              <c:symbol val="circle"/>
              <c:size val="10"/>
            </c:marker>
            <c:bubble3D val="0"/>
            <c:extLst>
              <c:ext xmlns:c16="http://schemas.microsoft.com/office/drawing/2014/chart" uri="{C3380CC4-5D6E-409C-BE32-E72D297353CC}">
                <c16:uniqueId val="{0000000A-A366-47E5-9E84-91ECB2DB5FCF}"/>
              </c:ext>
            </c:extLst>
          </c:dPt>
          <c:dPt>
            <c:idx val="20"/>
            <c:marker>
              <c:symbol val="circle"/>
              <c:size val="10"/>
            </c:marker>
            <c:bubble3D val="0"/>
            <c:extLst>
              <c:ext xmlns:c16="http://schemas.microsoft.com/office/drawing/2014/chart" uri="{C3380CC4-5D6E-409C-BE32-E72D297353CC}">
                <c16:uniqueId val="{0000000B-A366-47E5-9E84-91ECB2DB5FCF}"/>
              </c:ext>
            </c:extLst>
          </c:dPt>
          <c:dPt>
            <c:idx val="22"/>
            <c:marker>
              <c:symbol val="circle"/>
              <c:size val="10"/>
            </c:marker>
            <c:bubble3D val="0"/>
            <c:extLst>
              <c:ext xmlns:c16="http://schemas.microsoft.com/office/drawing/2014/chart" uri="{C3380CC4-5D6E-409C-BE32-E72D297353CC}">
                <c16:uniqueId val="{0000000C-A366-47E5-9E84-91ECB2DB5FCF}"/>
              </c:ext>
            </c:extLst>
          </c:dPt>
          <c:dPt>
            <c:idx val="24"/>
            <c:marker>
              <c:symbol val="circle"/>
              <c:size val="10"/>
            </c:marker>
            <c:bubble3D val="0"/>
            <c:extLst>
              <c:ext xmlns:c16="http://schemas.microsoft.com/office/drawing/2014/chart" uri="{C3380CC4-5D6E-409C-BE32-E72D297353CC}">
                <c16:uniqueId val="{0000000D-A366-47E5-9E84-91ECB2DB5FCF}"/>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-0.40816613195090445</c:v>
                </c:pt>
                <c:pt idx="2">
                  <c:v>-2.0692171193200002</c:v>
                </c:pt>
                <c:pt idx="3">
                  <c:v>-1.6729298090723099</c:v>
                </c:pt>
                <c:pt idx="4">
                  <c:v>-2.9248205089206558</c:v>
                </c:pt>
                <c:pt idx="5">
                  <c:v>1.7417004629122879</c:v>
                </c:pt>
                <c:pt idx="6">
                  <c:v>1.3758748800688059</c:v>
                </c:pt>
                <c:pt idx="7">
                  <c:v>1.3361217935358161</c:v>
                </c:pt>
                <c:pt idx="8">
                  <c:v>1.4301166323921422</c:v>
                </c:pt>
                <c:pt idx="9">
                  <c:v>2.2115716535802799</c:v>
                </c:pt>
                <c:pt idx="10">
                  <c:v>2.0265821955046004</c:v>
                </c:pt>
                <c:pt idx="11">
                  <c:v>2.0363673697783691</c:v>
                </c:pt>
                <c:pt idx="12">
                  <c:v>1.7784046852153956</c:v>
                </c:pt>
                <c:pt idx="13">
                  <c:v>3.0081356599330089</c:v>
                </c:pt>
                <c:pt idx="14">
                  <c:v>2.6418275971580307</c:v>
                </c:pt>
                <c:pt idx="15">
                  <c:v>4.6579753639845345</c:v>
                </c:pt>
                <c:pt idx="16">
                  <c:v>4.2758380059957579</c:v>
                </c:pt>
                <c:pt idx="17">
                  <c:v>2.9433953859496098</c:v>
                </c:pt>
                <c:pt idx="18">
                  <c:v>2.8115656922239829</c:v>
                </c:pt>
                <c:pt idx="19">
                  <c:v>0.69893768028543857</c:v>
                </c:pt>
                <c:pt idx="20">
                  <c:v>0.5840666831154806</c:v>
                </c:pt>
                <c:pt idx="21">
                  <c:v>0.30089285247703046</c:v>
                </c:pt>
                <c:pt idx="22">
                  <c:v>-7.0527064779402071E-2</c:v>
                </c:pt>
                <c:pt idx="23">
                  <c:v>-4.5709646492675393E-2</c:v>
                </c:pt>
                <c:pt idx="24">
                  <c:v>-0.48494678958387327</c:v>
                </c:pt>
              </c:numCache>
            </c:numRef>
          </c:val>
          <c:smooth val="0"/>
          <c:extLst>
            <c:ext xmlns:c16="http://schemas.microsoft.com/office/drawing/2014/chart" uri="{C3380CC4-5D6E-409C-BE32-E72D297353CC}">
              <c16:uniqueId val="{0000000E-A366-47E5-9E84-91ECB2DB5FCF}"/>
            </c:ext>
          </c:extLst>
        </c:ser>
        <c:ser>
          <c:idx val="2"/>
          <c:order val="2"/>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spPr>
              <a:ln w="31750">
                <a:solidFill>
                  <a:srgbClr val="00A4DE"/>
                </a:solidFill>
              </a:ln>
            </c:spPr>
            <c:extLst>
              <c:ext xmlns:c16="http://schemas.microsoft.com/office/drawing/2014/chart" uri="{C3380CC4-5D6E-409C-BE32-E72D297353CC}">
                <c16:uniqueId val="{00000010-A366-47E5-9E84-91ECB2DB5FCF}"/>
              </c:ext>
            </c:extLst>
          </c:dPt>
          <c:dPt>
            <c:idx val="3"/>
            <c:marker>
              <c:symbol val="circle"/>
              <c:size val="7"/>
            </c:marker>
            <c:bubble3D val="0"/>
            <c:extLst>
              <c:ext xmlns:c16="http://schemas.microsoft.com/office/drawing/2014/chart" uri="{C3380CC4-5D6E-409C-BE32-E72D297353CC}">
                <c16:uniqueId val="{00000011-A366-47E5-9E84-91ECB2DB5FCF}"/>
              </c:ext>
            </c:extLst>
          </c:dPt>
          <c:dPt>
            <c:idx val="5"/>
            <c:marker>
              <c:symbol val="circle"/>
              <c:size val="7"/>
            </c:marker>
            <c:bubble3D val="0"/>
            <c:extLst>
              <c:ext xmlns:c16="http://schemas.microsoft.com/office/drawing/2014/chart" uri="{C3380CC4-5D6E-409C-BE32-E72D297353CC}">
                <c16:uniqueId val="{00000012-A366-47E5-9E84-91ECB2DB5FCF}"/>
              </c:ext>
            </c:extLst>
          </c:dPt>
          <c:dPt>
            <c:idx val="7"/>
            <c:marker>
              <c:symbol val="circle"/>
              <c:size val="7"/>
            </c:marker>
            <c:bubble3D val="0"/>
            <c:extLst>
              <c:ext xmlns:c16="http://schemas.microsoft.com/office/drawing/2014/chart" uri="{C3380CC4-5D6E-409C-BE32-E72D297353CC}">
                <c16:uniqueId val="{00000013-A366-47E5-9E84-91ECB2DB5FCF}"/>
              </c:ext>
            </c:extLst>
          </c:dPt>
          <c:dPt>
            <c:idx val="9"/>
            <c:marker>
              <c:symbol val="circle"/>
              <c:size val="7"/>
            </c:marker>
            <c:bubble3D val="0"/>
            <c:extLst>
              <c:ext xmlns:c16="http://schemas.microsoft.com/office/drawing/2014/chart" uri="{C3380CC4-5D6E-409C-BE32-E72D297353CC}">
                <c16:uniqueId val="{00000014-A366-47E5-9E84-91ECB2DB5FCF}"/>
              </c:ext>
            </c:extLst>
          </c:dPt>
          <c:dPt>
            <c:idx val="11"/>
            <c:marker>
              <c:symbol val="circle"/>
              <c:size val="7"/>
            </c:marker>
            <c:bubble3D val="0"/>
            <c:extLst>
              <c:ext xmlns:c16="http://schemas.microsoft.com/office/drawing/2014/chart" uri="{C3380CC4-5D6E-409C-BE32-E72D297353CC}">
                <c16:uniqueId val="{00000015-A366-47E5-9E84-91ECB2DB5FCF}"/>
              </c:ext>
            </c:extLst>
          </c:dPt>
          <c:dPt>
            <c:idx val="13"/>
            <c:marker>
              <c:symbol val="circle"/>
              <c:size val="7"/>
            </c:marker>
            <c:bubble3D val="0"/>
            <c:extLst>
              <c:ext xmlns:c16="http://schemas.microsoft.com/office/drawing/2014/chart" uri="{C3380CC4-5D6E-409C-BE32-E72D297353CC}">
                <c16:uniqueId val="{00000016-A366-47E5-9E84-91ECB2DB5FCF}"/>
              </c:ext>
            </c:extLst>
          </c:dPt>
          <c:dPt>
            <c:idx val="15"/>
            <c:marker>
              <c:symbol val="circle"/>
              <c:size val="7"/>
            </c:marker>
            <c:bubble3D val="0"/>
            <c:extLst>
              <c:ext xmlns:c16="http://schemas.microsoft.com/office/drawing/2014/chart" uri="{C3380CC4-5D6E-409C-BE32-E72D297353CC}">
                <c16:uniqueId val="{00000017-A366-47E5-9E84-91ECB2DB5FCF}"/>
              </c:ext>
            </c:extLst>
          </c:dPt>
          <c:dPt>
            <c:idx val="17"/>
            <c:marker>
              <c:symbol val="circle"/>
              <c:size val="7"/>
            </c:marker>
            <c:bubble3D val="0"/>
            <c:extLst>
              <c:ext xmlns:c16="http://schemas.microsoft.com/office/drawing/2014/chart" uri="{C3380CC4-5D6E-409C-BE32-E72D297353CC}">
                <c16:uniqueId val="{00000018-A366-47E5-9E84-91ECB2DB5FCF}"/>
              </c:ext>
            </c:extLst>
          </c:dPt>
          <c:dPt>
            <c:idx val="19"/>
            <c:marker>
              <c:symbol val="circle"/>
              <c:size val="7"/>
            </c:marker>
            <c:bubble3D val="0"/>
            <c:extLst>
              <c:ext xmlns:c16="http://schemas.microsoft.com/office/drawing/2014/chart" uri="{C3380CC4-5D6E-409C-BE32-E72D297353CC}">
                <c16:uniqueId val="{00000019-A366-47E5-9E84-91ECB2DB5FCF}"/>
              </c:ext>
            </c:extLst>
          </c:dPt>
          <c:dPt>
            <c:idx val="21"/>
            <c:marker>
              <c:symbol val="circle"/>
              <c:size val="7"/>
            </c:marker>
            <c:bubble3D val="0"/>
            <c:extLst>
              <c:ext xmlns:c16="http://schemas.microsoft.com/office/drawing/2014/chart" uri="{C3380CC4-5D6E-409C-BE32-E72D297353CC}">
                <c16:uniqueId val="{0000001A-A366-47E5-9E84-91ECB2DB5FCF}"/>
              </c:ext>
            </c:extLst>
          </c:dPt>
          <c:dPt>
            <c:idx val="23"/>
            <c:marker>
              <c:symbol val="circle"/>
              <c:size val="7"/>
            </c:marker>
            <c:bubble3D val="0"/>
            <c:extLst>
              <c:ext xmlns:c16="http://schemas.microsoft.com/office/drawing/2014/chart" uri="{C3380CC4-5D6E-409C-BE32-E72D297353CC}">
                <c16:uniqueId val="{0000001B-A366-47E5-9E84-91ECB2DB5FCF}"/>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-1.0330310052111602</c:v>
                </c:pt>
                <c:pt idx="2">
                  <c:v>-1.3131036145598185</c:v>
                </c:pt>
                <c:pt idx="3">
                  <c:v>-1.9375090538792938</c:v>
                </c:pt>
                <c:pt idx="4">
                  <c:v>-1.6107286650194119</c:v>
                </c:pt>
                <c:pt idx="5">
                  <c:v>-1.2372238952630288</c:v>
                </c:pt>
                <c:pt idx="6">
                  <c:v>-1.4448705746460178</c:v>
                </c:pt>
                <c:pt idx="7">
                  <c:v>-0.37592662241823227</c:v>
                </c:pt>
                <c:pt idx="8">
                  <c:v>-0.67661536017140644</c:v>
                </c:pt>
                <c:pt idx="9">
                  <c:v>1.4362669868411393</c:v>
                </c:pt>
                <c:pt idx="10">
                  <c:v>0.8729605076882585</c:v>
                </c:pt>
                <c:pt idx="11">
                  <c:v>0.46641298918224106</c:v>
                </c:pt>
                <c:pt idx="12">
                  <c:v>0.65881255761657265</c:v>
                </c:pt>
                <c:pt idx="13">
                  <c:v>1.3290905397008945</c:v>
                </c:pt>
                <c:pt idx="14">
                  <c:v>1.1325926719742085</c:v>
                </c:pt>
                <c:pt idx="15">
                  <c:v>2.4839403916463443</c:v>
                </c:pt>
                <c:pt idx="16">
                  <c:v>1.3930141188903011</c:v>
                </c:pt>
                <c:pt idx="17">
                  <c:v>3.2059549866459758</c:v>
                </c:pt>
                <c:pt idx="18">
                  <c:v>-0.32280155712739456</c:v>
                </c:pt>
                <c:pt idx="19">
                  <c:v>0.6973395179254549</c:v>
                </c:pt>
                <c:pt idx="20">
                  <c:v>-0.86213543363761191</c:v>
                </c:pt>
                <c:pt idx="21">
                  <c:v>-1.5778638222261998</c:v>
                </c:pt>
                <c:pt idx="22">
                  <c:v>-1.7681204622397084</c:v>
                </c:pt>
                <c:pt idx="23">
                  <c:v>-2.2095277474572961</c:v>
                </c:pt>
                <c:pt idx="24">
                  <c:v>-2.3469298576613506</c:v>
                </c:pt>
              </c:numCache>
            </c:numRef>
          </c:val>
          <c:smooth val="0"/>
          <c:extLst>
            <c:ext xmlns:c16="http://schemas.microsoft.com/office/drawing/2014/chart" uri="{C3380CC4-5D6E-409C-BE32-E72D297353CC}">
              <c16:uniqueId val="{0000001C-A366-47E5-9E84-91ECB2DB5FCF}"/>
            </c:ext>
          </c:extLst>
        </c:ser>
        <c:ser>
          <c:idx val="3"/>
          <c:order val="3"/>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1D-A366-47E5-9E84-91ECB2DB5FCF}"/>
              </c:ext>
            </c:extLst>
          </c:dPt>
          <c:dPt>
            <c:idx val="3"/>
            <c:marker>
              <c:symbol val="circle"/>
              <c:size val="7"/>
            </c:marker>
            <c:bubble3D val="0"/>
            <c:extLst>
              <c:ext xmlns:c16="http://schemas.microsoft.com/office/drawing/2014/chart" uri="{C3380CC4-5D6E-409C-BE32-E72D297353CC}">
                <c16:uniqueId val="{0000001E-A366-47E5-9E84-91ECB2DB5FCF}"/>
              </c:ext>
            </c:extLst>
          </c:dPt>
          <c:dPt>
            <c:idx val="5"/>
            <c:marker>
              <c:symbol val="circle"/>
              <c:size val="7"/>
            </c:marker>
            <c:bubble3D val="0"/>
            <c:extLst>
              <c:ext xmlns:c16="http://schemas.microsoft.com/office/drawing/2014/chart" uri="{C3380CC4-5D6E-409C-BE32-E72D297353CC}">
                <c16:uniqueId val="{0000001F-A366-47E5-9E84-91ECB2DB5FCF}"/>
              </c:ext>
            </c:extLst>
          </c:dPt>
          <c:dPt>
            <c:idx val="7"/>
            <c:marker>
              <c:symbol val="circle"/>
              <c:size val="7"/>
            </c:marker>
            <c:bubble3D val="0"/>
            <c:extLst>
              <c:ext xmlns:c16="http://schemas.microsoft.com/office/drawing/2014/chart" uri="{C3380CC4-5D6E-409C-BE32-E72D297353CC}">
                <c16:uniqueId val="{00000020-A366-47E5-9E84-91ECB2DB5FCF}"/>
              </c:ext>
            </c:extLst>
          </c:dPt>
          <c:dPt>
            <c:idx val="9"/>
            <c:marker>
              <c:symbol val="circle"/>
              <c:size val="7"/>
            </c:marker>
            <c:bubble3D val="0"/>
            <c:extLst>
              <c:ext xmlns:c16="http://schemas.microsoft.com/office/drawing/2014/chart" uri="{C3380CC4-5D6E-409C-BE32-E72D297353CC}">
                <c16:uniqueId val="{00000021-A366-47E5-9E84-91ECB2DB5FCF}"/>
              </c:ext>
            </c:extLst>
          </c:dPt>
          <c:dPt>
            <c:idx val="11"/>
            <c:marker>
              <c:symbol val="circle"/>
              <c:size val="7"/>
            </c:marker>
            <c:bubble3D val="0"/>
            <c:extLst>
              <c:ext xmlns:c16="http://schemas.microsoft.com/office/drawing/2014/chart" uri="{C3380CC4-5D6E-409C-BE32-E72D297353CC}">
                <c16:uniqueId val="{00000022-A366-47E5-9E84-91ECB2DB5FCF}"/>
              </c:ext>
            </c:extLst>
          </c:dPt>
          <c:dPt>
            <c:idx val="13"/>
            <c:marker>
              <c:symbol val="circle"/>
              <c:size val="7"/>
            </c:marker>
            <c:bubble3D val="0"/>
            <c:extLst>
              <c:ext xmlns:c16="http://schemas.microsoft.com/office/drawing/2014/chart" uri="{C3380CC4-5D6E-409C-BE32-E72D297353CC}">
                <c16:uniqueId val="{00000023-A366-47E5-9E84-91ECB2DB5FCF}"/>
              </c:ext>
            </c:extLst>
          </c:dPt>
          <c:dPt>
            <c:idx val="15"/>
            <c:marker>
              <c:symbol val="circle"/>
              <c:size val="7"/>
            </c:marker>
            <c:bubble3D val="0"/>
            <c:extLst>
              <c:ext xmlns:c16="http://schemas.microsoft.com/office/drawing/2014/chart" uri="{C3380CC4-5D6E-409C-BE32-E72D297353CC}">
                <c16:uniqueId val="{00000024-A366-47E5-9E84-91ECB2DB5FCF}"/>
              </c:ext>
            </c:extLst>
          </c:dPt>
          <c:dPt>
            <c:idx val="17"/>
            <c:marker>
              <c:symbol val="circle"/>
              <c:size val="7"/>
            </c:marker>
            <c:bubble3D val="0"/>
            <c:extLst>
              <c:ext xmlns:c16="http://schemas.microsoft.com/office/drawing/2014/chart" uri="{C3380CC4-5D6E-409C-BE32-E72D297353CC}">
                <c16:uniqueId val="{00000025-A366-47E5-9E84-91ECB2DB5FCF}"/>
              </c:ext>
            </c:extLst>
          </c:dPt>
          <c:dPt>
            <c:idx val="19"/>
            <c:marker>
              <c:symbol val="circle"/>
              <c:size val="7"/>
            </c:marker>
            <c:bubble3D val="0"/>
            <c:extLst>
              <c:ext xmlns:c16="http://schemas.microsoft.com/office/drawing/2014/chart" uri="{C3380CC4-5D6E-409C-BE32-E72D297353CC}">
                <c16:uniqueId val="{00000026-A366-47E5-9E84-91ECB2DB5FCF}"/>
              </c:ext>
            </c:extLst>
          </c:dPt>
          <c:dPt>
            <c:idx val="21"/>
            <c:marker>
              <c:symbol val="circle"/>
              <c:size val="7"/>
            </c:marker>
            <c:bubble3D val="0"/>
            <c:extLst>
              <c:ext xmlns:c16="http://schemas.microsoft.com/office/drawing/2014/chart" uri="{C3380CC4-5D6E-409C-BE32-E72D297353CC}">
                <c16:uniqueId val="{00000027-A366-47E5-9E84-91ECB2DB5FCF}"/>
              </c:ext>
            </c:extLst>
          </c:dPt>
          <c:dPt>
            <c:idx val="23"/>
            <c:marker>
              <c:symbol val="circle"/>
              <c:size val="7"/>
            </c:marker>
            <c:bubble3D val="0"/>
            <c:extLst>
              <c:ext xmlns:c16="http://schemas.microsoft.com/office/drawing/2014/chart" uri="{C3380CC4-5D6E-409C-BE32-E72D297353CC}">
                <c16:uniqueId val="{00000028-A366-47E5-9E84-91ECB2DB5FCF}"/>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-9.7858761372484278</c:v>
                </c:pt>
                <c:pt idx="2">
                  <c:v>-9.4466425325008494</c:v>
                </c:pt>
                <c:pt idx="3">
                  <c:v>-6.5579307539038396</c:v>
                </c:pt>
                <c:pt idx="4">
                  <c:v>-5.8475099600874492</c:v>
                </c:pt>
                <c:pt idx="5">
                  <c:v>-6.7713963252382658</c:v>
                </c:pt>
                <c:pt idx="6">
                  <c:v>-6.0317445978683164</c:v>
                </c:pt>
                <c:pt idx="7">
                  <c:v>-5.5451788555091923</c:v>
                </c:pt>
                <c:pt idx="8">
                  <c:v>-5.3120732277034399</c:v>
                </c:pt>
                <c:pt idx="9">
                  <c:v>-2.9037152813918055</c:v>
                </c:pt>
                <c:pt idx="10">
                  <c:v>-3.2665528185052195</c:v>
                </c:pt>
                <c:pt idx="11">
                  <c:v>-2.1520905247857658</c:v>
                </c:pt>
                <c:pt idx="12">
                  <c:v>-2.4281551285958658</c:v>
                </c:pt>
                <c:pt idx="13">
                  <c:v>-2.21</c:v>
                </c:pt>
                <c:pt idx="14">
                  <c:v>-2.186203026597644</c:v>
                </c:pt>
                <c:pt idx="15">
                  <c:v>-1.0036059987601598</c:v>
                </c:pt>
                <c:pt idx="16">
                  <c:v>-1.1066026097969472</c:v>
                </c:pt>
                <c:pt idx="17">
                  <c:v>-2.5733606292717925</c:v>
                </c:pt>
                <c:pt idx="18">
                  <c:v>-3.3594703031933904</c:v>
                </c:pt>
                <c:pt idx="19">
                  <c:v>-4.4513455494228911</c:v>
                </c:pt>
                <c:pt idx="20">
                  <c:v>-4.1070252994184875</c:v>
                </c:pt>
                <c:pt idx="21">
                  <c:v>-5.1542343610050834</c:v>
                </c:pt>
                <c:pt idx="22">
                  <c:v>-4.9998719657107777</c:v>
                </c:pt>
                <c:pt idx="23">
                  <c:v>-3.9475198242308385</c:v>
                </c:pt>
                <c:pt idx="24">
                  <c:v>-4.1617663199745252</c:v>
                </c:pt>
              </c:numCache>
            </c:numRef>
          </c:val>
          <c:smooth val="0"/>
          <c:extLst>
            <c:ext xmlns:c16="http://schemas.microsoft.com/office/drawing/2014/chart" uri="{C3380CC4-5D6E-409C-BE32-E72D297353CC}">
              <c16:uniqueId val="{00000029-A366-47E5-9E84-91ECB2DB5FCF}"/>
            </c:ext>
          </c:extLst>
        </c:ser>
        <c:ser>
          <c:idx val="4"/>
          <c:order val="4"/>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2A-A366-47E5-9E84-91ECB2DB5FCF}"/>
              </c:ext>
            </c:extLst>
          </c:dPt>
          <c:dPt>
            <c:idx val="3"/>
            <c:marker>
              <c:symbol val="circle"/>
              <c:size val="7"/>
            </c:marker>
            <c:bubble3D val="0"/>
            <c:extLst>
              <c:ext xmlns:c16="http://schemas.microsoft.com/office/drawing/2014/chart" uri="{C3380CC4-5D6E-409C-BE32-E72D297353CC}">
                <c16:uniqueId val="{0000002B-A366-47E5-9E84-91ECB2DB5FCF}"/>
              </c:ext>
            </c:extLst>
          </c:dPt>
          <c:dPt>
            <c:idx val="5"/>
            <c:marker>
              <c:symbol val="circle"/>
              <c:size val="7"/>
            </c:marker>
            <c:bubble3D val="0"/>
            <c:extLst>
              <c:ext xmlns:c16="http://schemas.microsoft.com/office/drawing/2014/chart" uri="{C3380CC4-5D6E-409C-BE32-E72D297353CC}">
                <c16:uniqueId val="{0000002C-A366-47E5-9E84-91ECB2DB5FCF}"/>
              </c:ext>
            </c:extLst>
          </c:dPt>
          <c:dPt>
            <c:idx val="7"/>
            <c:marker>
              <c:symbol val="circle"/>
              <c:size val="7"/>
            </c:marker>
            <c:bubble3D val="0"/>
            <c:extLst>
              <c:ext xmlns:c16="http://schemas.microsoft.com/office/drawing/2014/chart" uri="{C3380CC4-5D6E-409C-BE32-E72D297353CC}">
                <c16:uniqueId val="{0000002D-A366-47E5-9E84-91ECB2DB5FCF}"/>
              </c:ext>
            </c:extLst>
          </c:dPt>
          <c:dPt>
            <c:idx val="9"/>
            <c:marker>
              <c:symbol val="circle"/>
              <c:size val="7"/>
            </c:marker>
            <c:bubble3D val="0"/>
            <c:extLst>
              <c:ext xmlns:c16="http://schemas.microsoft.com/office/drawing/2014/chart" uri="{C3380CC4-5D6E-409C-BE32-E72D297353CC}">
                <c16:uniqueId val="{0000002E-A366-47E5-9E84-91ECB2DB5FCF}"/>
              </c:ext>
            </c:extLst>
          </c:dPt>
          <c:dPt>
            <c:idx val="11"/>
            <c:marker>
              <c:symbol val="circle"/>
              <c:size val="7"/>
            </c:marker>
            <c:bubble3D val="0"/>
            <c:extLst>
              <c:ext xmlns:c16="http://schemas.microsoft.com/office/drawing/2014/chart" uri="{C3380CC4-5D6E-409C-BE32-E72D297353CC}">
                <c16:uniqueId val="{0000002F-A366-47E5-9E84-91ECB2DB5FCF}"/>
              </c:ext>
            </c:extLst>
          </c:dPt>
          <c:dPt>
            <c:idx val="13"/>
            <c:marker>
              <c:symbol val="circle"/>
              <c:size val="7"/>
            </c:marker>
            <c:bubble3D val="0"/>
            <c:extLst>
              <c:ext xmlns:c16="http://schemas.microsoft.com/office/drawing/2014/chart" uri="{C3380CC4-5D6E-409C-BE32-E72D297353CC}">
                <c16:uniqueId val="{00000030-A366-47E5-9E84-91ECB2DB5FCF}"/>
              </c:ext>
            </c:extLst>
          </c:dPt>
          <c:dPt>
            <c:idx val="15"/>
            <c:marker>
              <c:symbol val="circle"/>
              <c:size val="7"/>
            </c:marker>
            <c:bubble3D val="0"/>
            <c:extLst>
              <c:ext xmlns:c16="http://schemas.microsoft.com/office/drawing/2014/chart" uri="{C3380CC4-5D6E-409C-BE32-E72D297353CC}">
                <c16:uniqueId val="{00000031-A366-47E5-9E84-91ECB2DB5FCF}"/>
              </c:ext>
            </c:extLst>
          </c:dPt>
          <c:dPt>
            <c:idx val="17"/>
            <c:marker>
              <c:symbol val="circle"/>
              <c:size val="7"/>
            </c:marker>
            <c:bubble3D val="0"/>
            <c:extLst>
              <c:ext xmlns:c16="http://schemas.microsoft.com/office/drawing/2014/chart" uri="{C3380CC4-5D6E-409C-BE32-E72D297353CC}">
                <c16:uniqueId val="{00000032-A366-47E5-9E84-91ECB2DB5FCF}"/>
              </c:ext>
            </c:extLst>
          </c:dPt>
          <c:dPt>
            <c:idx val="19"/>
            <c:marker>
              <c:symbol val="circle"/>
              <c:size val="7"/>
            </c:marker>
            <c:bubble3D val="0"/>
            <c:extLst>
              <c:ext xmlns:c16="http://schemas.microsoft.com/office/drawing/2014/chart" uri="{C3380CC4-5D6E-409C-BE32-E72D297353CC}">
                <c16:uniqueId val="{00000033-A366-47E5-9E84-91ECB2DB5FCF}"/>
              </c:ext>
            </c:extLst>
          </c:dPt>
          <c:dPt>
            <c:idx val="21"/>
            <c:marker>
              <c:symbol val="circle"/>
              <c:size val="7"/>
            </c:marker>
            <c:bubble3D val="0"/>
            <c:extLst>
              <c:ext xmlns:c16="http://schemas.microsoft.com/office/drawing/2014/chart" uri="{C3380CC4-5D6E-409C-BE32-E72D297353CC}">
                <c16:uniqueId val="{00000034-A366-47E5-9E84-91ECB2DB5FCF}"/>
              </c:ext>
            </c:extLst>
          </c:dPt>
          <c:dPt>
            <c:idx val="23"/>
            <c:marker>
              <c:symbol val="circle"/>
              <c:size val="7"/>
            </c:marker>
            <c:bubble3D val="0"/>
            <c:extLst>
              <c:ext xmlns:c16="http://schemas.microsoft.com/office/drawing/2014/chart" uri="{C3380CC4-5D6E-409C-BE32-E72D297353CC}">
                <c16:uniqueId val="{00000035-A366-47E5-9E84-91ECB2DB5FCF}"/>
              </c:ext>
            </c:extLst>
          </c:dPt>
          <c:dLbls>
            <c:dLbl>
              <c:idx val="1"/>
              <c:delete val="1"/>
              <c:extLst>
                <c:ext xmlns:c15="http://schemas.microsoft.com/office/drawing/2012/chart" uri="{CE6537A1-D6FC-4f65-9D91-7224C49458BB}"/>
                <c:ext xmlns:c16="http://schemas.microsoft.com/office/drawing/2014/chart" uri="{C3380CC4-5D6E-409C-BE32-E72D297353CC}">
                  <c16:uniqueId val="{0000002A-A366-47E5-9E84-91ECB2DB5FCF}"/>
                </c:ext>
              </c:extLst>
            </c:dLbl>
            <c:dLbl>
              <c:idx val="2"/>
              <c:layout>
                <c:manualLayout>
                  <c:x val="-3.0234002744448211E-2"/>
                  <c:y val="-7.504490328297691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6-A366-47E5-9E84-91ECB2DB5FCF}"/>
                </c:ext>
              </c:extLst>
            </c:dLbl>
            <c:dLbl>
              <c:idx val="3"/>
              <c:delete val="1"/>
              <c:extLst>
                <c:ext xmlns:c15="http://schemas.microsoft.com/office/drawing/2012/chart" uri="{CE6537A1-D6FC-4f65-9D91-7224C49458BB}"/>
                <c:ext xmlns:c16="http://schemas.microsoft.com/office/drawing/2014/chart" uri="{C3380CC4-5D6E-409C-BE32-E72D297353CC}">
                  <c16:uniqueId val="{0000002B-A366-47E5-9E84-91ECB2DB5FCF}"/>
                </c:ext>
              </c:extLst>
            </c:dLbl>
            <c:dLbl>
              <c:idx val="5"/>
              <c:delete val="1"/>
              <c:extLst>
                <c:ext xmlns:c15="http://schemas.microsoft.com/office/drawing/2012/chart" uri="{CE6537A1-D6FC-4f65-9D91-7224C49458BB}"/>
                <c:ext xmlns:c16="http://schemas.microsoft.com/office/drawing/2014/chart" uri="{C3380CC4-5D6E-409C-BE32-E72D297353CC}">
                  <c16:uniqueId val="{0000002C-A366-47E5-9E84-91ECB2DB5FCF}"/>
                </c:ext>
              </c:extLst>
            </c:dLbl>
            <c:dLbl>
              <c:idx val="7"/>
              <c:delete val="1"/>
              <c:extLst>
                <c:ext xmlns:c15="http://schemas.microsoft.com/office/drawing/2012/chart" uri="{CE6537A1-D6FC-4f65-9D91-7224C49458BB}"/>
                <c:ext xmlns:c16="http://schemas.microsoft.com/office/drawing/2014/chart" uri="{C3380CC4-5D6E-409C-BE32-E72D297353CC}">
                  <c16:uniqueId val="{0000002D-A366-47E5-9E84-91ECB2DB5FCF}"/>
                </c:ext>
              </c:extLst>
            </c:dLbl>
            <c:dLbl>
              <c:idx val="9"/>
              <c:delete val="1"/>
              <c:extLst>
                <c:ext xmlns:c15="http://schemas.microsoft.com/office/drawing/2012/chart" uri="{CE6537A1-D6FC-4f65-9D91-7224C49458BB}"/>
                <c:ext xmlns:c16="http://schemas.microsoft.com/office/drawing/2014/chart" uri="{C3380CC4-5D6E-409C-BE32-E72D297353CC}">
                  <c16:uniqueId val="{0000002E-A366-47E5-9E84-91ECB2DB5FCF}"/>
                </c:ext>
              </c:extLst>
            </c:dLbl>
            <c:dLbl>
              <c:idx val="11"/>
              <c:delete val="1"/>
              <c:extLst>
                <c:ext xmlns:c15="http://schemas.microsoft.com/office/drawing/2012/chart" uri="{CE6537A1-D6FC-4f65-9D91-7224C49458BB}"/>
                <c:ext xmlns:c16="http://schemas.microsoft.com/office/drawing/2014/chart" uri="{C3380CC4-5D6E-409C-BE32-E72D297353CC}">
                  <c16:uniqueId val="{0000002F-A366-47E5-9E84-91ECB2DB5FCF}"/>
                </c:ext>
              </c:extLst>
            </c:dLbl>
            <c:dLbl>
              <c:idx val="13"/>
              <c:delete val="1"/>
              <c:extLst>
                <c:ext xmlns:c15="http://schemas.microsoft.com/office/drawing/2012/chart" uri="{CE6537A1-D6FC-4f65-9D91-7224C49458BB}"/>
                <c:ext xmlns:c16="http://schemas.microsoft.com/office/drawing/2014/chart" uri="{C3380CC4-5D6E-409C-BE32-E72D297353CC}">
                  <c16:uniqueId val="{00000030-A366-47E5-9E84-91ECB2DB5FCF}"/>
                </c:ext>
              </c:extLst>
            </c:dLbl>
            <c:dLbl>
              <c:idx val="15"/>
              <c:delete val="1"/>
              <c:extLst>
                <c:ext xmlns:c15="http://schemas.microsoft.com/office/drawing/2012/chart" uri="{CE6537A1-D6FC-4f65-9D91-7224C49458BB}"/>
                <c:ext xmlns:c16="http://schemas.microsoft.com/office/drawing/2014/chart" uri="{C3380CC4-5D6E-409C-BE32-E72D297353CC}">
                  <c16:uniqueId val="{00000031-A366-47E5-9E84-91ECB2DB5FCF}"/>
                </c:ext>
              </c:extLst>
            </c:dLbl>
            <c:dLbl>
              <c:idx val="17"/>
              <c:delete val="1"/>
              <c:extLst>
                <c:ext xmlns:c15="http://schemas.microsoft.com/office/drawing/2012/chart" uri="{CE6537A1-D6FC-4f65-9D91-7224C49458BB}"/>
                <c:ext xmlns:c16="http://schemas.microsoft.com/office/drawing/2014/chart" uri="{C3380CC4-5D6E-409C-BE32-E72D297353CC}">
                  <c16:uniqueId val="{00000032-A366-47E5-9E84-91ECB2DB5FCF}"/>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-3.22</c:v>
                </c:pt>
                <c:pt idx="2">
                  <c:v>-2.91</c:v>
                </c:pt>
                <c:pt idx="3">
                  <c:v>4.82</c:v>
                </c:pt>
                <c:pt idx="4">
                  <c:v>2.58</c:v>
                </c:pt>
                <c:pt idx="5">
                  <c:v>3.6</c:v>
                </c:pt>
                <c:pt idx="6">
                  <c:v>4.49</c:v>
                </c:pt>
                <c:pt idx="7">
                  <c:v>3.57</c:v>
                </c:pt>
                <c:pt idx="8">
                  <c:v>7.81</c:v>
                </c:pt>
                <c:pt idx="9">
                  <c:v>9.52</c:v>
                </c:pt>
                <c:pt idx="10">
                  <c:v>6.61</c:v>
                </c:pt>
                <c:pt idx="11">
                  <c:v>6.39</c:v>
                </c:pt>
                <c:pt idx="12">
                  <c:v>4.8600000000000003</c:v>
                </c:pt>
                <c:pt idx="13">
                  <c:v>5.3</c:v>
                </c:pt>
                <c:pt idx="14">
                  <c:v>5.78</c:v>
                </c:pt>
                <c:pt idx="15">
                  <c:v>4.5199999999999996</c:v>
                </c:pt>
                <c:pt idx="16">
                  <c:v>4.74</c:v>
                </c:pt>
                <c:pt idx="17">
                  <c:v>2.48</c:v>
                </c:pt>
                <c:pt idx="18">
                  <c:v>1.71</c:v>
                </c:pt>
              </c:numCache>
            </c:numRef>
          </c:val>
          <c:smooth val="0"/>
          <c:extLst>
            <c:ext xmlns:c16="http://schemas.microsoft.com/office/drawing/2014/chart" uri="{C3380CC4-5D6E-409C-BE32-E72D297353CC}">
              <c16:uniqueId val="{00000037-A366-47E5-9E84-91ECB2DB5FCF}"/>
            </c:ext>
          </c:extLst>
        </c:ser>
        <c:dLbls>
          <c:showLegendKey val="0"/>
          <c:showVal val="0"/>
          <c:showCatName val="0"/>
          <c:showSerName val="0"/>
          <c:showPercent val="0"/>
          <c:showBubbleSize val="0"/>
        </c:dLbls>
        <c:marker val="1"/>
        <c:smooth val="0"/>
        <c:axId val="574886312"/>
        <c:axId val="574886704"/>
      </c:lineChart>
      <c:catAx>
        <c:axId val="57488631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36">
            <a:solidFill>
              <a:srgbClr val="808080"/>
            </a:solidFill>
            <a:prstDash val="solid"/>
          </a:ln>
        </c:spPr>
        <c:txPr>
          <a:bodyPr rot="0" vert="horz"/>
          <a:lstStyle/>
          <a:p>
            <a:pPr>
              <a:defRPr b="0"/>
            </a:pPr>
            <a:endParaRPr lang="zh-CN"/>
          </a:p>
        </c:txPr>
        <c:crossAx val="574886704"/>
        <c:crosses val="autoZero"/>
        <c:auto val="1"/>
        <c:lblAlgn val="ctr"/>
        <c:lblOffset val="100"/>
        <c:tickLblSkip val="1"/>
        <c:tickMarkSkip val="1"/>
        <c:noMultiLvlLbl val="0"/>
      </c:catAx>
      <c:valAx>
        <c:axId val="574886704"/>
        <c:scaling>
          <c:orientation val="minMax"/>
          <c:max val="13"/>
          <c:min val="-15"/>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574886312"/>
        <c:crosses val="autoZero"/>
        <c:crossBetween val="between"/>
        <c:majorUnit val="4"/>
      </c:valAx>
      <c:spPr>
        <a:noFill/>
        <a:ln w="25409">
          <a:noFill/>
        </a:ln>
      </c:spPr>
    </c:plotArea>
    <c:legend>
      <c:legendPos val="t"/>
      <c:layout>
        <c:manualLayout>
          <c:xMode val="edge"/>
          <c:yMode val="edge"/>
          <c:x val="4.506575183400096E-2"/>
          <c:y val="7.5005158218190718E-2"/>
          <c:w val="0.41859695471087732"/>
          <c:h val="6.876760231157325E-2"/>
        </c:manualLayout>
      </c:layout>
      <c:overlay val="1"/>
      <c:txPr>
        <a:bodyPr/>
        <a:lstStyle/>
        <a:p>
          <a:pPr>
            <a:defRPr b="0"/>
          </a:pPr>
          <a:endParaRPr lang="zh-CN"/>
        </a:p>
      </c:txPr>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5834039696902779E-2"/>
          <c:y val="7.2554794482513507E-2"/>
          <c:w val="0.95183173888048755"/>
          <c:h val="0.79509612287735021"/>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w="9525">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0B5B-4461-991D-ACF43C92257C}"/>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0B5B-4461-991D-ACF43C92257C}"/>
              </c:ext>
            </c:extLst>
          </c:dPt>
          <c:dPt>
            <c:idx val="3"/>
            <c:marker>
              <c:symbol val="circle"/>
              <c:size val="7"/>
            </c:marker>
            <c:bubble3D val="0"/>
            <c:extLst>
              <c:ext xmlns:c16="http://schemas.microsoft.com/office/drawing/2014/chart" uri="{C3380CC4-5D6E-409C-BE32-E72D297353CC}">
                <c16:uniqueId val="{00000002-0B5B-4461-991D-ACF43C92257C}"/>
              </c:ext>
            </c:extLst>
          </c:dPt>
          <c:dPt>
            <c:idx val="5"/>
            <c:marker>
              <c:symbol val="circle"/>
              <c:size val="7"/>
            </c:marker>
            <c:bubble3D val="0"/>
            <c:extLst>
              <c:ext xmlns:c16="http://schemas.microsoft.com/office/drawing/2014/chart" uri="{C3380CC4-5D6E-409C-BE32-E72D297353CC}">
                <c16:uniqueId val="{00000003-0B5B-4461-991D-ACF43C92257C}"/>
              </c:ext>
            </c:extLst>
          </c:dPt>
          <c:dPt>
            <c:idx val="7"/>
            <c:marker>
              <c:symbol val="circle"/>
              <c:size val="7"/>
            </c:marker>
            <c:bubble3D val="0"/>
            <c:extLst>
              <c:ext xmlns:c16="http://schemas.microsoft.com/office/drawing/2014/chart" uri="{C3380CC4-5D6E-409C-BE32-E72D297353CC}">
                <c16:uniqueId val="{00000004-0B5B-4461-991D-ACF43C92257C}"/>
              </c:ext>
            </c:extLst>
          </c:dPt>
          <c:dPt>
            <c:idx val="9"/>
            <c:marker>
              <c:symbol val="circle"/>
              <c:size val="7"/>
            </c:marker>
            <c:bubble3D val="0"/>
            <c:extLst>
              <c:ext xmlns:c16="http://schemas.microsoft.com/office/drawing/2014/chart" uri="{C3380CC4-5D6E-409C-BE32-E72D297353CC}">
                <c16:uniqueId val="{00000005-0B5B-4461-991D-ACF43C92257C}"/>
              </c:ext>
            </c:extLst>
          </c:dPt>
          <c:dPt>
            <c:idx val="11"/>
            <c:marker>
              <c:symbol val="circle"/>
              <c:size val="7"/>
            </c:marker>
            <c:bubble3D val="0"/>
            <c:extLst>
              <c:ext xmlns:c16="http://schemas.microsoft.com/office/drawing/2014/chart" uri="{C3380CC4-5D6E-409C-BE32-E72D297353CC}">
                <c16:uniqueId val="{00000006-0B5B-4461-991D-ACF43C92257C}"/>
              </c:ext>
            </c:extLst>
          </c:dPt>
          <c:dPt>
            <c:idx val="13"/>
            <c:marker>
              <c:symbol val="circle"/>
              <c:size val="7"/>
            </c:marker>
            <c:bubble3D val="0"/>
            <c:extLst>
              <c:ext xmlns:c16="http://schemas.microsoft.com/office/drawing/2014/chart" uri="{C3380CC4-5D6E-409C-BE32-E72D297353CC}">
                <c16:uniqueId val="{00000007-0B5B-4461-991D-ACF43C92257C}"/>
              </c:ext>
            </c:extLst>
          </c:dPt>
          <c:dPt>
            <c:idx val="15"/>
            <c:marker>
              <c:symbol val="circle"/>
              <c:size val="7"/>
            </c:marker>
            <c:bubble3D val="0"/>
            <c:extLst>
              <c:ext xmlns:c16="http://schemas.microsoft.com/office/drawing/2014/chart" uri="{C3380CC4-5D6E-409C-BE32-E72D297353CC}">
                <c16:uniqueId val="{00000008-0B5B-4461-991D-ACF43C92257C}"/>
              </c:ext>
            </c:extLst>
          </c:dPt>
          <c:dPt>
            <c:idx val="17"/>
            <c:marker>
              <c:symbol val="circle"/>
              <c:size val="7"/>
            </c:marker>
            <c:bubble3D val="0"/>
            <c:extLst>
              <c:ext xmlns:c16="http://schemas.microsoft.com/office/drawing/2014/chart" uri="{C3380CC4-5D6E-409C-BE32-E72D297353CC}">
                <c16:uniqueId val="{00000009-0B5B-4461-991D-ACF43C92257C}"/>
              </c:ext>
            </c:extLst>
          </c:dPt>
          <c:dPt>
            <c:idx val="19"/>
            <c:marker>
              <c:symbol val="circle"/>
              <c:size val="7"/>
            </c:marker>
            <c:bubble3D val="0"/>
            <c:extLst>
              <c:ext xmlns:c16="http://schemas.microsoft.com/office/drawing/2014/chart" uri="{C3380CC4-5D6E-409C-BE32-E72D297353CC}">
                <c16:uniqueId val="{0000000A-0B5B-4461-991D-ACF43C92257C}"/>
              </c:ext>
            </c:extLst>
          </c:dPt>
          <c:dPt>
            <c:idx val="21"/>
            <c:marker>
              <c:symbol val="circle"/>
              <c:size val="7"/>
            </c:marker>
            <c:bubble3D val="0"/>
            <c:extLst>
              <c:ext xmlns:c16="http://schemas.microsoft.com/office/drawing/2014/chart" uri="{C3380CC4-5D6E-409C-BE32-E72D297353CC}">
                <c16:uniqueId val="{0000000B-0B5B-4461-991D-ACF43C92257C}"/>
              </c:ext>
            </c:extLst>
          </c:dPt>
          <c:dPt>
            <c:idx val="23"/>
            <c:marker>
              <c:symbol val="circle"/>
              <c:size val="7"/>
            </c:marker>
            <c:bubble3D val="0"/>
            <c:extLst>
              <c:ext xmlns:c16="http://schemas.microsoft.com/office/drawing/2014/chart" uri="{C3380CC4-5D6E-409C-BE32-E72D297353CC}">
                <c16:uniqueId val="{0000000C-0B5B-4461-991D-ACF43C92257C}"/>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0B5B-4461-991D-ACF43C92257C}"/>
            </c:ext>
          </c:extLst>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extLst>
              <c:ext xmlns:c16="http://schemas.microsoft.com/office/drawing/2014/chart" uri="{C3380CC4-5D6E-409C-BE32-E72D297353CC}">
                <c16:uniqueId val="{0000000E-0B5B-4461-991D-ACF43C92257C}"/>
              </c:ext>
            </c:extLst>
          </c:dPt>
          <c:dPt>
            <c:idx val="3"/>
            <c:marker>
              <c:symbol val="circle"/>
              <c:size val="7"/>
            </c:marker>
            <c:bubble3D val="0"/>
            <c:extLst>
              <c:ext xmlns:c16="http://schemas.microsoft.com/office/drawing/2014/chart" uri="{C3380CC4-5D6E-409C-BE32-E72D297353CC}">
                <c16:uniqueId val="{0000000F-0B5B-4461-991D-ACF43C92257C}"/>
              </c:ext>
            </c:extLst>
          </c:dPt>
          <c:dPt>
            <c:idx val="5"/>
            <c:marker>
              <c:symbol val="circle"/>
              <c:size val="7"/>
            </c:marker>
            <c:bubble3D val="0"/>
            <c:extLst>
              <c:ext xmlns:c16="http://schemas.microsoft.com/office/drawing/2014/chart" uri="{C3380CC4-5D6E-409C-BE32-E72D297353CC}">
                <c16:uniqueId val="{00000010-0B5B-4461-991D-ACF43C92257C}"/>
              </c:ext>
            </c:extLst>
          </c:dPt>
          <c:dPt>
            <c:idx val="7"/>
            <c:marker>
              <c:symbol val="circle"/>
              <c:size val="7"/>
            </c:marker>
            <c:bubble3D val="0"/>
            <c:extLst>
              <c:ext xmlns:c16="http://schemas.microsoft.com/office/drawing/2014/chart" uri="{C3380CC4-5D6E-409C-BE32-E72D297353CC}">
                <c16:uniqueId val="{00000011-0B5B-4461-991D-ACF43C92257C}"/>
              </c:ext>
            </c:extLst>
          </c:dPt>
          <c:dPt>
            <c:idx val="9"/>
            <c:marker>
              <c:symbol val="circle"/>
              <c:size val="7"/>
            </c:marker>
            <c:bubble3D val="0"/>
            <c:extLst>
              <c:ext xmlns:c16="http://schemas.microsoft.com/office/drawing/2014/chart" uri="{C3380CC4-5D6E-409C-BE32-E72D297353CC}">
                <c16:uniqueId val="{00000012-0B5B-4461-991D-ACF43C92257C}"/>
              </c:ext>
            </c:extLst>
          </c:dPt>
          <c:dPt>
            <c:idx val="11"/>
            <c:marker>
              <c:symbol val="circle"/>
              <c:size val="7"/>
            </c:marker>
            <c:bubble3D val="0"/>
            <c:extLst>
              <c:ext xmlns:c16="http://schemas.microsoft.com/office/drawing/2014/chart" uri="{C3380CC4-5D6E-409C-BE32-E72D297353CC}">
                <c16:uniqueId val="{00000013-0B5B-4461-991D-ACF43C92257C}"/>
              </c:ext>
            </c:extLst>
          </c:dPt>
          <c:dPt>
            <c:idx val="13"/>
            <c:marker>
              <c:symbol val="circle"/>
              <c:size val="7"/>
            </c:marker>
            <c:bubble3D val="0"/>
            <c:extLst>
              <c:ext xmlns:c16="http://schemas.microsoft.com/office/drawing/2014/chart" uri="{C3380CC4-5D6E-409C-BE32-E72D297353CC}">
                <c16:uniqueId val="{00000014-0B5B-4461-991D-ACF43C92257C}"/>
              </c:ext>
            </c:extLst>
          </c:dPt>
          <c:dPt>
            <c:idx val="15"/>
            <c:marker>
              <c:symbol val="circle"/>
              <c:size val="7"/>
            </c:marker>
            <c:bubble3D val="0"/>
            <c:extLst>
              <c:ext xmlns:c16="http://schemas.microsoft.com/office/drawing/2014/chart" uri="{C3380CC4-5D6E-409C-BE32-E72D297353CC}">
                <c16:uniqueId val="{00000015-0B5B-4461-991D-ACF43C92257C}"/>
              </c:ext>
            </c:extLst>
          </c:dPt>
          <c:dPt>
            <c:idx val="17"/>
            <c:marker>
              <c:symbol val="circle"/>
              <c:size val="7"/>
            </c:marker>
            <c:bubble3D val="0"/>
            <c:extLst>
              <c:ext xmlns:c16="http://schemas.microsoft.com/office/drawing/2014/chart" uri="{C3380CC4-5D6E-409C-BE32-E72D297353CC}">
                <c16:uniqueId val="{00000016-0B5B-4461-991D-ACF43C92257C}"/>
              </c:ext>
            </c:extLst>
          </c:dPt>
          <c:dPt>
            <c:idx val="19"/>
            <c:marker>
              <c:symbol val="circle"/>
              <c:size val="7"/>
            </c:marker>
            <c:bubble3D val="0"/>
            <c:extLst>
              <c:ext xmlns:c16="http://schemas.microsoft.com/office/drawing/2014/chart" uri="{C3380CC4-5D6E-409C-BE32-E72D297353CC}">
                <c16:uniqueId val="{00000017-0B5B-4461-991D-ACF43C92257C}"/>
              </c:ext>
            </c:extLst>
          </c:dPt>
          <c:dPt>
            <c:idx val="21"/>
            <c:marker>
              <c:symbol val="circle"/>
              <c:size val="7"/>
            </c:marker>
            <c:bubble3D val="0"/>
            <c:extLst>
              <c:ext xmlns:c16="http://schemas.microsoft.com/office/drawing/2014/chart" uri="{C3380CC4-5D6E-409C-BE32-E72D297353CC}">
                <c16:uniqueId val="{00000018-0B5B-4461-991D-ACF43C92257C}"/>
              </c:ext>
            </c:extLst>
          </c:dPt>
          <c:dPt>
            <c:idx val="23"/>
            <c:marker>
              <c:symbol val="circle"/>
              <c:size val="7"/>
            </c:marker>
            <c:bubble3D val="0"/>
            <c:extLst>
              <c:ext xmlns:c16="http://schemas.microsoft.com/office/drawing/2014/chart" uri="{C3380CC4-5D6E-409C-BE32-E72D297353CC}">
                <c16:uniqueId val="{00000019-0B5B-4461-991D-ACF43C92257C}"/>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1.8323894797057649</c:v>
                </c:pt>
                <c:pt idx="2">
                  <c:v>-1.4341069191134759</c:v>
                </c:pt>
                <c:pt idx="3">
                  <c:v>-3.1562688334274558</c:v>
                </c:pt>
                <c:pt idx="4">
                  <c:v>-2.6543604413272526</c:v>
                </c:pt>
                <c:pt idx="5">
                  <c:v>1.558962142271092</c:v>
                </c:pt>
                <c:pt idx="6">
                  <c:v>1.3436698252629053</c:v>
                </c:pt>
                <c:pt idx="7">
                  <c:v>2.4476151078630437</c:v>
                </c:pt>
                <c:pt idx="8">
                  <c:v>2.3930530116051951</c:v>
                </c:pt>
                <c:pt idx="9">
                  <c:v>3.3641345681155954</c:v>
                </c:pt>
                <c:pt idx="10">
                  <c:v>3.0940563047928027</c:v>
                </c:pt>
                <c:pt idx="11">
                  <c:v>2.9842965460288751</c:v>
                </c:pt>
                <c:pt idx="12">
                  <c:v>2.5548874099790009</c:v>
                </c:pt>
                <c:pt idx="13">
                  <c:v>2.4769517250710971</c:v>
                </c:pt>
                <c:pt idx="14">
                  <c:v>2.2455797348213791</c:v>
                </c:pt>
                <c:pt idx="15">
                  <c:v>4.2663864449269173</c:v>
                </c:pt>
                <c:pt idx="16">
                  <c:v>3.9236965397855927</c:v>
                </c:pt>
                <c:pt idx="17">
                  <c:v>5.4161745882754575</c:v>
                </c:pt>
                <c:pt idx="18">
                  <c:v>4.5458717416500871</c:v>
                </c:pt>
                <c:pt idx="19">
                  <c:v>1.5718179143239031</c:v>
                </c:pt>
                <c:pt idx="20">
                  <c:v>1.1493580838446871</c:v>
                </c:pt>
                <c:pt idx="21">
                  <c:v>1.20941800256682</c:v>
                </c:pt>
                <c:pt idx="22">
                  <c:v>0.85348539293332859</c:v>
                </c:pt>
                <c:pt idx="23">
                  <c:v>-0.46827393027708553</c:v>
                </c:pt>
                <c:pt idx="24">
                  <c:v>-0.40667487126440083</c:v>
                </c:pt>
              </c:numCache>
            </c:numRef>
          </c:val>
          <c:smooth val="0"/>
          <c:extLst>
            <c:ext xmlns:c16="http://schemas.microsoft.com/office/drawing/2014/chart" uri="{C3380CC4-5D6E-409C-BE32-E72D297353CC}">
              <c16:uniqueId val="{0000001A-0B5B-4461-991D-ACF43C92257C}"/>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1B-0B5B-4461-991D-ACF43C92257C}"/>
              </c:ext>
            </c:extLst>
          </c:dPt>
          <c:dPt>
            <c:idx val="3"/>
            <c:marker>
              <c:symbol val="circle"/>
              <c:size val="7"/>
            </c:marker>
            <c:bubble3D val="0"/>
            <c:extLst>
              <c:ext xmlns:c16="http://schemas.microsoft.com/office/drawing/2014/chart" uri="{C3380CC4-5D6E-409C-BE32-E72D297353CC}">
                <c16:uniqueId val="{0000001C-0B5B-4461-991D-ACF43C92257C}"/>
              </c:ext>
            </c:extLst>
          </c:dPt>
          <c:dPt>
            <c:idx val="5"/>
            <c:marker>
              <c:symbol val="circle"/>
              <c:size val="7"/>
            </c:marker>
            <c:bubble3D val="0"/>
            <c:extLst>
              <c:ext xmlns:c16="http://schemas.microsoft.com/office/drawing/2014/chart" uri="{C3380CC4-5D6E-409C-BE32-E72D297353CC}">
                <c16:uniqueId val="{0000001D-0B5B-4461-991D-ACF43C92257C}"/>
              </c:ext>
            </c:extLst>
          </c:dPt>
          <c:dPt>
            <c:idx val="7"/>
            <c:marker>
              <c:symbol val="circle"/>
              <c:size val="7"/>
            </c:marker>
            <c:bubble3D val="0"/>
            <c:extLst>
              <c:ext xmlns:c16="http://schemas.microsoft.com/office/drawing/2014/chart" uri="{C3380CC4-5D6E-409C-BE32-E72D297353CC}">
                <c16:uniqueId val="{0000001E-0B5B-4461-991D-ACF43C92257C}"/>
              </c:ext>
            </c:extLst>
          </c:dPt>
          <c:dPt>
            <c:idx val="9"/>
            <c:marker>
              <c:symbol val="circle"/>
              <c:size val="7"/>
            </c:marker>
            <c:bubble3D val="0"/>
            <c:extLst>
              <c:ext xmlns:c16="http://schemas.microsoft.com/office/drawing/2014/chart" uri="{C3380CC4-5D6E-409C-BE32-E72D297353CC}">
                <c16:uniqueId val="{0000001F-0B5B-4461-991D-ACF43C92257C}"/>
              </c:ext>
            </c:extLst>
          </c:dPt>
          <c:dPt>
            <c:idx val="11"/>
            <c:marker>
              <c:symbol val="circle"/>
              <c:size val="7"/>
            </c:marker>
            <c:bubble3D val="0"/>
            <c:extLst>
              <c:ext xmlns:c16="http://schemas.microsoft.com/office/drawing/2014/chart" uri="{C3380CC4-5D6E-409C-BE32-E72D297353CC}">
                <c16:uniqueId val="{00000020-0B5B-4461-991D-ACF43C92257C}"/>
              </c:ext>
            </c:extLst>
          </c:dPt>
          <c:dPt>
            <c:idx val="13"/>
            <c:marker>
              <c:symbol val="circle"/>
              <c:size val="7"/>
            </c:marker>
            <c:bubble3D val="0"/>
            <c:extLst>
              <c:ext xmlns:c16="http://schemas.microsoft.com/office/drawing/2014/chart" uri="{C3380CC4-5D6E-409C-BE32-E72D297353CC}">
                <c16:uniqueId val="{00000021-0B5B-4461-991D-ACF43C92257C}"/>
              </c:ext>
            </c:extLst>
          </c:dPt>
          <c:dPt>
            <c:idx val="15"/>
            <c:marker>
              <c:symbol val="circle"/>
              <c:size val="7"/>
            </c:marker>
            <c:bubble3D val="0"/>
            <c:extLst>
              <c:ext xmlns:c16="http://schemas.microsoft.com/office/drawing/2014/chart" uri="{C3380CC4-5D6E-409C-BE32-E72D297353CC}">
                <c16:uniqueId val="{00000022-0B5B-4461-991D-ACF43C92257C}"/>
              </c:ext>
            </c:extLst>
          </c:dPt>
          <c:dPt>
            <c:idx val="17"/>
            <c:marker>
              <c:symbol val="circle"/>
              <c:size val="7"/>
            </c:marker>
            <c:bubble3D val="0"/>
            <c:extLst>
              <c:ext xmlns:c16="http://schemas.microsoft.com/office/drawing/2014/chart" uri="{C3380CC4-5D6E-409C-BE32-E72D297353CC}">
                <c16:uniqueId val="{00000023-0B5B-4461-991D-ACF43C92257C}"/>
              </c:ext>
            </c:extLst>
          </c:dPt>
          <c:dPt>
            <c:idx val="19"/>
            <c:marker>
              <c:symbol val="circle"/>
              <c:size val="7"/>
            </c:marker>
            <c:bubble3D val="0"/>
            <c:extLst>
              <c:ext xmlns:c16="http://schemas.microsoft.com/office/drawing/2014/chart" uri="{C3380CC4-5D6E-409C-BE32-E72D297353CC}">
                <c16:uniqueId val="{00000024-0B5B-4461-991D-ACF43C92257C}"/>
              </c:ext>
            </c:extLst>
          </c:dPt>
          <c:dPt>
            <c:idx val="21"/>
            <c:marker>
              <c:symbol val="circle"/>
              <c:size val="7"/>
            </c:marker>
            <c:bubble3D val="0"/>
            <c:extLst>
              <c:ext xmlns:c16="http://schemas.microsoft.com/office/drawing/2014/chart" uri="{C3380CC4-5D6E-409C-BE32-E72D297353CC}">
                <c16:uniqueId val="{00000025-0B5B-4461-991D-ACF43C92257C}"/>
              </c:ext>
            </c:extLst>
          </c:dPt>
          <c:dPt>
            <c:idx val="23"/>
            <c:marker>
              <c:symbol val="circle"/>
              <c:size val="7"/>
            </c:marker>
            <c:bubble3D val="0"/>
            <c:extLst>
              <c:ext xmlns:c16="http://schemas.microsoft.com/office/drawing/2014/chart" uri="{C3380CC4-5D6E-409C-BE32-E72D297353CC}">
                <c16:uniqueId val="{00000026-0B5B-4461-991D-ACF43C92257C}"/>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-0.11714886386064993</c:v>
                </c:pt>
                <c:pt idx="2">
                  <c:v>-0.13997930276208326</c:v>
                </c:pt>
                <c:pt idx="3">
                  <c:v>-5.5058096155382703</c:v>
                </c:pt>
                <c:pt idx="4">
                  <c:v>-2.2368883019401431</c:v>
                </c:pt>
                <c:pt idx="5">
                  <c:v>-1.6180906945184814</c:v>
                </c:pt>
                <c:pt idx="6">
                  <c:v>-1.860801591019412</c:v>
                </c:pt>
                <c:pt idx="7">
                  <c:v>1.6294930098962768</c:v>
                </c:pt>
                <c:pt idx="8">
                  <c:v>1.2952806427861452</c:v>
                </c:pt>
                <c:pt idx="9">
                  <c:v>3.4527587826524764</c:v>
                </c:pt>
                <c:pt idx="10">
                  <c:v>2.9783587151162472</c:v>
                </c:pt>
                <c:pt idx="11">
                  <c:v>3.1127927984083925</c:v>
                </c:pt>
                <c:pt idx="12">
                  <c:v>2.7252252282102596</c:v>
                </c:pt>
                <c:pt idx="13">
                  <c:v>0.27318457510265848</c:v>
                </c:pt>
                <c:pt idx="14">
                  <c:v>-0.3519705279779628</c:v>
                </c:pt>
                <c:pt idx="15">
                  <c:v>-0.32264185975861004</c:v>
                </c:pt>
                <c:pt idx="16">
                  <c:v>-1.1222127439288854</c:v>
                </c:pt>
                <c:pt idx="17">
                  <c:v>-0.73947673709863215</c:v>
                </c:pt>
                <c:pt idx="18">
                  <c:v>-2.4419544795390768</c:v>
                </c:pt>
                <c:pt idx="19">
                  <c:v>-3.2256484716649103</c:v>
                </c:pt>
                <c:pt idx="20">
                  <c:v>-1.3472236568146112</c:v>
                </c:pt>
                <c:pt idx="21">
                  <c:v>-1.0238870165899749</c:v>
                </c:pt>
                <c:pt idx="22">
                  <c:v>-1.1441891125391623</c:v>
                </c:pt>
                <c:pt idx="23">
                  <c:v>0.23723998307436656</c:v>
                </c:pt>
                <c:pt idx="24">
                  <c:v>-2.7859190408896062</c:v>
                </c:pt>
              </c:numCache>
            </c:numRef>
          </c:val>
          <c:smooth val="0"/>
          <c:extLst>
            <c:ext xmlns:c16="http://schemas.microsoft.com/office/drawing/2014/chart" uri="{C3380CC4-5D6E-409C-BE32-E72D297353CC}">
              <c16:uniqueId val="{00000027-0B5B-4461-991D-ACF43C92257C}"/>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8-0B5B-4461-991D-ACF43C92257C}"/>
              </c:ext>
            </c:extLst>
          </c:dPt>
          <c:dPt>
            <c:idx val="3"/>
            <c:marker>
              <c:symbol val="circle"/>
              <c:size val="7"/>
            </c:marker>
            <c:bubble3D val="0"/>
            <c:extLst>
              <c:ext xmlns:c16="http://schemas.microsoft.com/office/drawing/2014/chart" uri="{C3380CC4-5D6E-409C-BE32-E72D297353CC}">
                <c16:uniqueId val="{00000029-0B5B-4461-991D-ACF43C92257C}"/>
              </c:ext>
            </c:extLst>
          </c:dPt>
          <c:dPt>
            <c:idx val="5"/>
            <c:marker>
              <c:symbol val="circle"/>
              <c:size val="7"/>
            </c:marker>
            <c:bubble3D val="0"/>
            <c:extLst>
              <c:ext xmlns:c16="http://schemas.microsoft.com/office/drawing/2014/chart" uri="{C3380CC4-5D6E-409C-BE32-E72D297353CC}">
                <c16:uniqueId val="{0000002A-0B5B-4461-991D-ACF43C92257C}"/>
              </c:ext>
            </c:extLst>
          </c:dPt>
          <c:dPt>
            <c:idx val="7"/>
            <c:marker>
              <c:symbol val="circle"/>
              <c:size val="7"/>
            </c:marker>
            <c:bubble3D val="0"/>
            <c:extLst>
              <c:ext xmlns:c16="http://schemas.microsoft.com/office/drawing/2014/chart" uri="{C3380CC4-5D6E-409C-BE32-E72D297353CC}">
                <c16:uniqueId val="{0000002B-0B5B-4461-991D-ACF43C92257C}"/>
              </c:ext>
            </c:extLst>
          </c:dPt>
          <c:dPt>
            <c:idx val="9"/>
            <c:marker>
              <c:symbol val="circle"/>
              <c:size val="7"/>
            </c:marker>
            <c:bubble3D val="0"/>
            <c:extLst>
              <c:ext xmlns:c16="http://schemas.microsoft.com/office/drawing/2014/chart" uri="{C3380CC4-5D6E-409C-BE32-E72D297353CC}">
                <c16:uniqueId val="{0000002C-0B5B-4461-991D-ACF43C92257C}"/>
              </c:ext>
            </c:extLst>
          </c:dPt>
          <c:dPt>
            <c:idx val="11"/>
            <c:marker>
              <c:symbol val="circle"/>
              <c:size val="7"/>
            </c:marker>
            <c:bubble3D val="0"/>
            <c:extLst>
              <c:ext xmlns:c16="http://schemas.microsoft.com/office/drawing/2014/chart" uri="{C3380CC4-5D6E-409C-BE32-E72D297353CC}">
                <c16:uniqueId val="{0000002D-0B5B-4461-991D-ACF43C92257C}"/>
              </c:ext>
            </c:extLst>
          </c:dPt>
          <c:dPt>
            <c:idx val="13"/>
            <c:marker>
              <c:symbol val="circle"/>
              <c:size val="7"/>
            </c:marker>
            <c:bubble3D val="0"/>
            <c:extLst>
              <c:ext xmlns:c16="http://schemas.microsoft.com/office/drawing/2014/chart" uri="{C3380CC4-5D6E-409C-BE32-E72D297353CC}">
                <c16:uniqueId val="{0000002E-0B5B-4461-991D-ACF43C92257C}"/>
              </c:ext>
            </c:extLst>
          </c:dPt>
          <c:dPt>
            <c:idx val="15"/>
            <c:marker>
              <c:symbol val="circle"/>
              <c:size val="7"/>
            </c:marker>
            <c:bubble3D val="0"/>
            <c:extLst>
              <c:ext xmlns:c16="http://schemas.microsoft.com/office/drawing/2014/chart" uri="{C3380CC4-5D6E-409C-BE32-E72D297353CC}">
                <c16:uniqueId val="{0000002F-0B5B-4461-991D-ACF43C92257C}"/>
              </c:ext>
            </c:extLst>
          </c:dPt>
          <c:dPt>
            <c:idx val="17"/>
            <c:marker>
              <c:symbol val="circle"/>
              <c:size val="7"/>
            </c:marker>
            <c:bubble3D val="0"/>
            <c:extLst>
              <c:ext xmlns:c16="http://schemas.microsoft.com/office/drawing/2014/chart" uri="{C3380CC4-5D6E-409C-BE32-E72D297353CC}">
                <c16:uniqueId val="{00000030-0B5B-4461-991D-ACF43C92257C}"/>
              </c:ext>
            </c:extLst>
          </c:dPt>
          <c:dPt>
            <c:idx val="19"/>
            <c:marker>
              <c:symbol val="circle"/>
              <c:size val="7"/>
            </c:marker>
            <c:bubble3D val="0"/>
            <c:extLst>
              <c:ext xmlns:c16="http://schemas.microsoft.com/office/drawing/2014/chart" uri="{C3380CC4-5D6E-409C-BE32-E72D297353CC}">
                <c16:uniqueId val="{00000031-0B5B-4461-991D-ACF43C92257C}"/>
              </c:ext>
            </c:extLst>
          </c:dPt>
          <c:dPt>
            <c:idx val="21"/>
            <c:marker>
              <c:symbol val="circle"/>
              <c:size val="7"/>
            </c:marker>
            <c:bubble3D val="0"/>
            <c:extLst>
              <c:ext xmlns:c16="http://schemas.microsoft.com/office/drawing/2014/chart" uri="{C3380CC4-5D6E-409C-BE32-E72D297353CC}">
                <c16:uniqueId val="{00000032-0B5B-4461-991D-ACF43C92257C}"/>
              </c:ext>
            </c:extLst>
          </c:dPt>
          <c:dPt>
            <c:idx val="23"/>
            <c:marker>
              <c:symbol val="circle"/>
              <c:size val="7"/>
            </c:marker>
            <c:bubble3D val="0"/>
            <c:extLst>
              <c:ext xmlns:c16="http://schemas.microsoft.com/office/drawing/2014/chart" uri="{C3380CC4-5D6E-409C-BE32-E72D297353CC}">
                <c16:uniqueId val="{00000033-0B5B-4461-991D-ACF43C92257C}"/>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-6.7270118723477097</c:v>
                </c:pt>
                <c:pt idx="2">
                  <c:v>-6.5802326701356328</c:v>
                </c:pt>
                <c:pt idx="3">
                  <c:v>-7.3666828761426046</c:v>
                </c:pt>
                <c:pt idx="4">
                  <c:v>-7.177737508498172</c:v>
                </c:pt>
                <c:pt idx="5">
                  <c:v>-8.9048224140011456</c:v>
                </c:pt>
                <c:pt idx="6">
                  <c:v>-9.1379973693080707</c:v>
                </c:pt>
                <c:pt idx="7">
                  <c:v>-2.436360931027115</c:v>
                </c:pt>
                <c:pt idx="8">
                  <c:v>-2.4886327890901616</c:v>
                </c:pt>
                <c:pt idx="9">
                  <c:v>-3.792502127403985</c:v>
                </c:pt>
                <c:pt idx="10">
                  <c:v>-3.9585346812188615</c:v>
                </c:pt>
                <c:pt idx="11">
                  <c:v>-3.1852486121278445</c:v>
                </c:pt>
                <c:pt idx="12">
                  <c:v>-3.2892245741794279</c:v>
                </c:pt>
                <c:pt idx="13">
                  <c:v>-3.09</c:v>
                </c:pt>
                <c:pt idx="14">
                  <c:v>-3.1656259913996676</c:v>
                </c:pt>
                <c:pt idx="15">
                  <c:v>-3.4002042466903748</c:v>
                </c:pt>
                <c:pt idx="16">
                  <c:v>-3.790316752731282</c:v>
                </c:pt>
                <c:pt idx="17">
                  <c:v>-4.186792021075747</c:v>
                </c:pt>
                <c:pt idx="18">
                  <c:v>-5.7200416155901435</c:v>
                </c:pt>
                <c:pt idx="19">
                  <c:v>-6.0677179179754237</c:v>
                </c:pt>
                <c:pt idx="20">
                  <c:v>-6.7500345947935525</c:v>
                </c:pt>
                <c:pt idx="21">
                  <c:v>-5.4000448535726608</c:v>
                </c:pt>
                <c:pt idx="22">
                  <c:v>-5.0401980281813081</c:v>
                </c:pt>
                <c:pt idx="23">
                  <c:v>-2.964220229423864</c:v>
                </c:pt>
                <c:pt idx="24">
                  <c:v>-3.6796729211918455</c:v>
                </c:pt>
              </c:numCache>
            </c:numRef>
          </c:val>
          <c:smooth val="0"/>
          <c:extLst>
            <c:ext xmlns:c16="http://schemas.microsoft.com/office/drawing/2014/chart" uri="{C3380CC4-5D6E-409C-BE32-E72D297353CC}">
              <c16:uniqueId val="{00000034-0B5B-4461-991D-ACF43C92257C}"/>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5-0B5B-4461-991D-ACF43C92257C}"/>
              </c:ext>
            </c:extLst>
          </c:dPt>
          <c:dPt>
            <c:idx val="3"/>
            <c:marker>
              <c:symbol val="circle"/>
              <c:size val="7"/>
            </c:marker>
            <c:bubble3D val="0"/>
            <c:extLst>
              <c:ext xmlns:c16="http://schemas.microsoft.com/office/drawing/2014/chart" uri="{C3380CC4-5D6E-409C-BE32-E72D297353CC}">
                <c16:uniqueId val="{00000036-0B5B-4461-991D-ACF43C92257C}"/>
              </c:ext>
            </c:extLst>
          </c:dPt>
          <c:dPt>
            <c:idx val="5"/>
            <c:marker>
              <c:symbol val="circle"/>
              <c:size val="7"/>
            </c:marker>
            <c:bubble3D val="0"/>
            <c:extLst>
              <c:ext xmlns:c16="http://schemas.microsoft.com/office/drawing/2014/chart" uri="{C3380CC4-5D6E-409C-BE32-E72D297353CC}">
                <c16:uniqueId val="{00000037-0B5B-4461-991D-ACF43C92257C}"/>
              </c:ext>
            </c:extLst>
          </c:dPt>
          <c:dPt>
            <c:idx val="7"/>
            <c:marker>
              <c:symbol val="circle"/>
              <c:size val="7"/>
            </c:marker>
            <c:bubble3D val="0"/>
            <c:extLst>
              <c:ext xmlns:c16="http://schemas.microsoft.com/office/drawing/2014/chart" uri="{C3380CC4-5D6E-409C-BE32-E72D297353CC}">
                <c16:uniqueId val="{00000038-0B5B-4461-991D-ACF43C92257C}"/>
              </c:ext>
            </c:extLst>
          </c:dPt>
          <c:dPt>
            <c:idx val="9"/>
            <c:marker>
              <c:symbol val="circle"/>
              <c:size val="7"/>
            </c:marker>
            <c:bubble3D val="0"/>
            <c:extLst>
              <c:ext xmlns:c16="http://schemas.microsoft.com/office/drawing/2014/chart" uri="{C3380CC4-5D6E-409C-BE32-E72D297353CC}">
                <c16:uniqueId val="{00000039-0B5B-4461-991D-ACF43C92257C}"/>
              </c:ext>
            </c:extLst>
          </c:dPt>
          <c:dPt>
            <c:idx val="11"/>
            <c:marker>
              <c:symbol val="circle"/>
              <c:size val="7"/>
            </c:marker>
            <c:bubble3D val="0"/>
            <c:extLst>
              <c:ext xmlns:c16="http://schemas.microsoft.com/office/drawing/2014/chart" uri="{C3380CC4-5D6E-409C-BE32-E72D297353CC}">
                <c16:uniqueId val="{0000003A-0B5B-4461-991D-ACF43C92257C}"/>
              </c:ext>
            </c:extLst>
          </c:dPt>
          <c:dPt>
            <c:idx val="13"/>
            <c:marker>
              <c:symbol val="circle"/>
              <c:size val="7"/>
            </c:marker>
            <c:bubble3D val="0"/>
            <c:extLst>
              <c:ext xmlns:c16="http://schemas.microsoft.com/office/drawing/2014/chart" uri="{C3380CC4-5D6E-409C-BE32-E72D297353CC}">
                <c16:uniqueId val="{0000003B-0B5B-4461-991D-ACF43C92257C}"/>
              </c:ext>
            </c:extLst>
          </c:dPt>
          <c:dPt>
            <c:idx val="15"/>
            <c:marker>
              <c:symbol val="circle"/>
              <c:size val="7"/>
            </c:marker>
            <c:bubble3D val="0"/>
            <c:extLst>
              <c:ext xmlns:c16="http://schemas.microsoft.com/office/drawing/2014/chart" uri="{C3380CC4-5D6E-409C-BE32-E72D297353CC}">
                <c16:uniqueId val="{00000043-0B5B-4461-991D-ACF43C92257C}"/>
              </c:ext>
            </c:extLst>
          </c:dPt>
          <c:dPt>
            <c:idx val="17"/>
            <c:marker>
              <c:symbol val="circle"/>
              <c:size val="7"/>
            </c:marker>
            <c:bubble3D val="0"/>
            <c:extLst>
              <c:ext xmlns:c16="http://schemas.microsoft.com/office/drawing/2014/chart" uri="{C3380CC4-5D6E-409C-BE32-E72D297353CC}">
                <c16:uniqueId val="{00000038-7763-4725-826E-31637EBF6B1D}"/>
              </c:ext>
            </c:extLst>
          </c:dPt>
          <c:dLbls>
            <c:dLbl>
              <c:idx val="1"/>
              <c:delete val="1"/>
              <c:extLst>
                <c:ext xmlns:c15="http://schemas.microsoft.com/office/drawing/2012/chart" uri="{CE6537A1-D6FC-4f65-9D91-7224C49458BB}"/>
                <c:ext xmlns:c16="http://schemas.microsoft.com/office/drawing/2014/chart" uri="{C3380CC4-5D6E-409C-BE32-E72D297353CC}">
                  <c16:uniqueId val="{00000035-0B5B-4461-991D-ACF43C92257C}"/>
                </c:ext>
              </c:extLst>
            </c:dLbl>
            <c:dLbl>
              <c:idx val="3"/>
              <c:delete val="1"/>
              <c:extLst>
                <c:ext xmlns:c15="http://schemas.microsoft.com/office/drawing/2012/chart" uri="{CE6537A1-D6FC-4f65-9D91-7224C49458BB}"/>
                <c:ext xmlns:c16="http://schemas.microsoft.com/office/drawing/2014/chart" uri="{C3380CC4-5D6E-409C-BE32-E72D297353CC}">
                  <c16:uniqueId val="{00000036-0B5B-4461-991D-ACF43C92257C}"/>
                </c:ext>
              </c:extLst>
            </c:dLbl>
            <c:dLbl>
              <c:idx val="4"/>
              <c:layout>
                <c:manualLayout>
                  <c:x val="-3.19692123488408E-2"/>
                  <c:y val="-0.1062148076987150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C-0B5B-4461-991D-ACF43C92257C}"/>
                </c:ext>
              </c:extLst>
            </c:dLbl>
            <c:dLbl>
              <c:idx val="5"/>
              <c:delete val="1"/>
              <c:extLst>
                <c:ext xmlns:c15="http://schemas.microsoft.com/office/drawing/2012/chart" uri="{CE6537A1-D6FC-4f65-9D91-7224C49458BB}"/>
                <c:ext xmlns:c16="http://schemas.microsoft.com/office/drawing/2014/chart" uri="{C3380CC4-5D6E-409C-BE32-E72D297353CC}">
                  <c16:uniqueId val="{00000037-0B5B-4461-991D-ACF43C92257C}"/>
                </c:ext>
              </c:extLst>
            </c:dLbl>
            <c:dLbl>
              <c:idx val="6"/>
              <c:layout>
                <c:manualLayout>
                  <c:x val="-3.5147066459063549E-2"/>
                  <c:y val="-7.976852211770189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D-0B5B-4461-991D-ACF43C92257C}"/>
                </c:ext>
              </c:extLst>
            </c:dLbl>
            <c:dLbl>
              <c:idx val="7"/>
              <c:delete val="1"/>
              <c:extLst>
                <c:ext xmlns:c15="http://schemas.microsoft.com/office/drawing/2012/chart" uri="{CE6537A1-D6FC-4f65-9D91-7224C49458BB}"/>
                <c:ext xmlns:c16="http://schemas.microsoft.com/office/drawing/2014/chart" uri="{C3380CC4-5D6E-409C-BE32-E72D297353CC}">
                  <c16:uniqueId val="{00000038-0B5B-4461-991D-ACF43C92257C}"/>
                </c:ext>
              </c:extLst>
            </c:dLbl>
            <c:dLbl>
              <c:idx val="8"/>
              <c:layout>
                <c:manualLayout>
                  <c:x val="-2.7905562683485104E-2"/>
                  <c:y val="-7.536080785419979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E-0B5B-4461-991D-ACF43C92257C}"/>
                </c:ext>
              </c:extLst>
            </c:dLbl>
            <c:dLbl>
              <c:idx val="9"/>
              <c:delete val="1"/>
              <c:extLst>
                <c:ext xmlns:c15="http://schemas.microsoft.com/office/drawing/2012/chart" uri="{CE6537A1-D6FC-4f65-9D91-7224C49458BB}"/>
                <c:ext xmlns:c16="http://schemas.microsoft.com/office/drawing/2014/chart" uri="{C3380CC4-5D6E-409C-BE32-E72D297353CC}">
                  <c16:uniqueId val="{00000039-0B5B-4461-991D-ACF43C92257C}"/>
                </c:ext>
              </c:extLst>
            </c:dLbl>
            <c:dLbl>
              <c:idx val="10"/>
              <c:layout>
                <c:manualLayout>
                  <c:x val="-3.3558139403952233E-2"/>
                  <c:y val="-0.12384566475272379"/>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F-0B5B-4461-991D-ACF43C92257C}"/>
                </c:ext>
              </c:extLst>
            </c:dLbl>
            <c:dLbl>
              <c:idx val="11"/>
              <c:delete val="1"/>
              <c:extLst>
                <c:ext xmlns:c15="http://schemas.microsoft.com/office/drawing/2012/chart" uri="{CE6537A1-D6FC-4f65-9D91-7224C49458BB}"/>
                <c:ext xmlns:c16="http://schemas.microsoft.com/office/drawing/2014/chart" uri="{C3380CC4-5D6E-409C-BE32-E72D297353CC}">
                  <c16:uniqueId val="{0000003A-0B5B-4461-991D-ACF43C92257C}"/>
                </c:ext>
              </c:extLst>
            </c:dLbl>
            <c:dLbl>
              <c:idx val="12"/>
              <c:layout>
                <c:manualLayout>
                  <c:x val="-3.0380285293729548E-2"/>
                  <c:y val="-0.11062252196221725"/>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0-0B5B-4461-991D-ACF43C92257C}"/>
                </c:ext>
              </c:extLst>
            </c:dLbl>
            <c:dLbl>
              <c:idx val="13"/>
              <c:delete val="1"/>
              <c:extLst>
                <c:ext xmlns:c15="http://schemas.microsoft.com/office/drawing/2012/chart" uri="{CE6537A1-D6FC-4f65-9D91-7224C49458BB}"/>
                <c:ext xmlns:c16="http://schemas.microsoft.com/office/drawing/2014/chart" uri="{C3380CC4-5D6E-409C-BE32-E72D297353CC}">
                  <c16:uniqueId val="{0000003B-0B5B-4461-991D-ACF43C92257C}"/>
                </c:ext>
              </c:extLst>
            </c:dLbl>
            <c:dLbl>
              <c:idx val="14"/>
              <c:layout>
                <c:manualLayout>
                  <c:x val="-3.3558139403952178E-2"/>
                  <c:y val="-0.12384566475272375"/>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1-0B5B-4461-991D-ACF43C92257C}"/>
                </c:ext>
              </c:extLst>
            </c:dLbl>
            <c:dLbl>
              <c:idx val="15"/>
              <c:delete val="1"/>
              <c:extLst>
                <c:ext xmlns:c15="http://schemas.microsoft.com/office/drawing/2012/chart" uri="{CE6537A1-D6FC-4f65-9D91-7224C49458BB}"/>
                <c:ext xmlns:c16="http://schemas.microsoft.com/office/drawing/2014/chart" uri="{C3380CC4-5D6E-409C-BE32-E72D297353CC}">
                  <c16:uniqueId val="{00000043-0B5B-4461-991D-ACF43C92257C}"/>
                </c:ext>
              </c:extLst>
            </c:dLbl>
            <c:dLbl>
              <c:idx val="16"/>
              <c:layout>
                <c:manualLayout>
                  <c:x val="-3.19692123488408E-2"/>
                  <c:y val="-7.536080785419975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A-5187-4DE5-AA2E-31A1E3F43267}"/>
                </c:ext>
              </c:extLst>
            </c:dLbl>
            <c:dLbl>
              <c:idx val="17"/>
              <c:delete val="1"/>
              <c:extLst>
                <c:ext xmlns:c15="http://schemas.microsoft.com/office/drawing/2012/chart" uri="{CE6537A1-D6FC-4f65-9D91-7224C49458BB}"/>
                <c:ext xmlns:c16="http://schemas.microsoft.com/office/drawing/2014/chart" uri="{C3380CC4-5D6E-409C-BE32-E72D297353CC}">
                  <c16:uniqueId val="{00000038-7763-4725-826E-31637EBF6B1D}"/>
                </c:ext>
              </c:extLst>
            </c:dLbl>
            <c:dLbl>
              <c:idx val="18"/>
              <c:layout>
                <c:manualLayout>
                  <c:x val="-3.19692123488408E-2"/>
                  <c:y val="-7.97685221177019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9-5187-4DE5-AA2E-31A1E3F43267}"/>
                </c:ext>
              </c:extLst>
            </c:dLbl>
            <c:numFmt formatCode="#,##0.00_ " sourceLinked="0"/>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General</c:formatCode>
                <c:ptCount val="25"/>
                <c:pt idx="0" formatCode="0.00_ ">
                  <c:v>0</c:v>
                </c:pt>
                <c:pt idx="1">
                  <c:v>-8.5399999999999991</c:v>
                </c:pt>
                <c:pt idx="2">
                  <c:v>-11.1</c:v>
                </c:pt>
                <c:pt idx="3">
                  <c:v>-10.4</c:v>
                </c:pt>
                <c:pt idx="4">
                  <c:v>-6.44</c:v>
                </c:pt>
                <c:pt idx="5">
                  <c:v>-5.3</c:v>
                </c:pt>
                <c:pt idx="6">
                  <c:v>-0.96</c:v>
                </c:pt>
                <c:pt idx="7">
                  <c:v>1.45</c:v>
                </c:pt>
                <c:pt idx="8">
                  <c:v>2.31</c:v>
                </c:pt>
                <c:pt idx="9">
                  <c:v>-1.85</c:v>
                </c:pt>
                <c:pt idx="10">
                  <c:v>-2.2400000000000002</c:v>
                </c:pt>
                <c:pt idx="11">
                  <c:v>0.19</c:v>
                </c:pt>
                <c:pt idx="12">
                  <c:v>-1.01</c:v>
                </c:pt>
                <c:pt idx="13">
                  <c:v>-3.59</c:v>
                </c:pt>
                <c:pt idx="14">
                  <c:v>-3.92</c:v>
                </c:pt>
                <c:pt idx="15">
                  <c:v>-3.51</c:v>
                </c:pt>
                <c:pt idx="16">
                  <c:v>-3.89</c:v>
                </c:pt>
                <c:pt idx="17">
                  <c:v>-6.94</c:v>
                </c:pt>
                <c:pt idx="18">
                  <c:v>-3.88</c:v>
                </c:pt>
              </c:numCache>
            </c:numRef>
          </c:val>
          <c:smooth val="0"/>
          <c:extLst>
            <c:ext xmlns:c16="http://schemas.microsoft.com/office/drawing/2014/chart" uri="{C3380CC4-5D6E-409C-BE32-E72D297353CC}">
              <c16:uniqueId val="{00000042-0B5B-4461-991D-ACF43C92257C}"/>
            </c:ext>
          </c:extLst>
        </c:ser>
        <c:dLbls>
          <c:showLegendKey val="0"/>
          <c:showVal val="0"/>
          <c:showCatName val="0"/>
          <c:showSerName val="0"/>
          <c:showPercent val="0"/>
          <c:showBubbleSize val="0"/>
        </c:dLbls>
        <c:marker val="1"/>
        <c:smooth val="0"/>
        <c:axId val="434294376"/>
        <c:axId val="434300648"/>
      </c:lineChart>
      <c:catAx>
        <c:axId val="43429437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34300648"/>
        <c:crosses val="autoZero"/>
        <c:auto val="1"/>
        <c:lblAlgn val="ctr"/>
        <c:lblOffset val="100"/>
        <c:tickLblSkip val="1"/>
        <c:tickMarkSkip val="1"/>
        <c:noMultiLvlLbl val="0"/>
      </c:catAx>
      <c:valAx>
        <c:axId val="434300648"/>
        <c:scaling>
          <c:orientation val="minMax"/>
          <c:max val="25"/>
          <c:min val="-25"/>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34294376"/>
        <c:crosses val="autoZero"/>
        <c:crossBetween val="between"/>
        <c:majorUnit val="10"/>
      </c:valAx>
      <c:spPr>
        <a:noFill/>
        <a:ln w="25400">
          <a:noFill/>
        </a:ln>
      </c:spPr>
    </c:plotArea>
    <c:legend>
      <c:legendPos val="t"/>
      <c:layout>
        <c:manualLayout>
          <c:xMode val="edge"/>
          <c:yMode val="edge"/>
          <c:x val="4.5036323247817527E-2"/>
          <c:y val="7.4931142479537097E-2"/>
          <c:w val="0.35949186863451738"/>
          <c:h val="6.543512122255416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69464938930926E-2"/>
          <c:y val="7.6776509026620199E-2"/>
          <c:w val="0.95180428857153165"/>
          <c:h val="0.79050786256672745"/>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1FB6-4DA3-BB68-573E2268F806}"/>
            </c:ext>
          </c:extLst>
        </c:ser>
        <c:ser>
          <c:idx val="1"/>
          <c:order val="1"/>
          <c:tx>
            <c:strRef>
              <c:f>Sheet1!$A$3</c:f>
              <c:strCache>
                <c:ptCount val="1"/>
                <c:pt idx="0">
                  <c:v>Y2013</c:v>
                </c:pt>
              </c:strCache>
            </c:strRef>
          </c:tx>
          <c:spPr>
            <a:ln w="31783" cmpd="sng">
              <a:solidFill>
                <a:srgbClr val="BFBFBF"/>
              </a:solidFill>
            </a:ln>
            <a:effectLst/>
          </c:spPr>
          <c:marker>
            <c:symbol val="circle"/>
            <c:size val="9"/>
            <c:spPr>
              <a:solidFill>
                <a:schemeClr val="bg1"/>
              </a:solidFill>
              <a:ln>
                <a:solidFill>
                  <a:srgbClr val="BFBFBF"/>
                </a:solidFill>
              </a:ln>
              <a:effectLst/>
            </c:spPr>
          </c:marker>
          <c:dPt>
            <c:idx val="0"/>
            <c:marker>
              <c:symbol val="circle"/>
              <c:size val="10"/>
            </c:marker>
            <c:bubble3D val="0"/>
            <c:extLst>
              <c:ext xmlns:c16="http://schemas.microsoft.com/office/drawing/2014/chart" uri="{C3380CC4-5D6E-409C-BE32-E72D297353CC}">
                <c16:uniqueId val="{00000001-1FB6-4DA3-BB68-573E2268F806}"/>
              </c:ext>
            </c:extLst>
          </c:dPt>
          <c:dPt>
            <c:idx val="1"/>
            <c:marker>
              <c:symbol val="circle"/>
              <c:size val="7"/>
            </c:marker>
            <c:bubble3D val="0"/>
            <c:extLst>
              <c:ext xmlns:c16="http://schemas.microsoft.com/office/drawing/2014/chart" uri="{C3380CC4-5D6E-409C-BE32-E72D297353CC}">
                <c16:uniqueId val="{00000002-1FB6-4DA3-BB68-573E2268F806}"/>
              </c:ext>
            </c:extLst>
          </c:dPt>
          <c:dPt>
            <c:idx val="2"/>
            <c:marker>
              <c:symbol val="circle"/>
              <c:size val="10"/>
            </c:marker>
            <c:bubble3D val="0"/>
            <c:extLst>
              <c:ext xmlns:c16="http://schemas.microsoft.com/office/drawing/2014/chart" uri="{C3380CC4-5D6E-409C-BE32-E72D297353CC}">
                <c16:uniqueId val="{00000003-1FB6-4DA3-BB68-573E2268F806}"/>
              </c:ext>
            </c:extLst>
          </c:dPt>
          <c:dPt>
            <c:idx val="3"/>
            <c:marker>
              <c:symbol val="circle"/>
              <c:size val="7"/>
            </c:marker>
            <c:bubble3D val="0"/>
            <c:extLst>
              <c:ext xmlns:c16="http://schemas.microsoft.com/office/drawing/2014/chart" uri="{C3380CC4-5D6E-409C-BE32-E72D297353CC}">
                <c16:uniqueId val="{00000004-1FB6-4DA3-BB68-573E2268F806}"/>
              </c:ext>
            </c:extLst>
          </c:dPt>
          <c:dPt>
            <c:idx val="4"/>
            <c:marker>
              <c:symbol val="circle"/>
              <c:size val="10"/>
            </c:marker>
            <c:bubble3D val="0"/>
            <c:extLst>
              <c:ext xmlns:c16="http://schemas.microsoft.com/office/drawing/2014/chart" uri="{C3380CC4-5D6E-409C-BE32-E72D297353CC}">
                <c16:uniqueId val="{00000005-1FB6-4DA3-BB68-573E2268F806}"/>
              </c:ext>
            </c:extLst>
          </c:dPt>
          <c:dPt>
            <c:idx val="5"/>
            <c:marker>
              <c:symbol val="circle"/>
              <c:size val="7"/>
            </c:marker>
            <c:bubble3D val="0"/>
            <c:extLst>
              <c:ext xmlns:c16="http://schemas.microsoft.com/office/drawing/2014/chart" uri="{C3380CC4-5D6E-409C-BE32-E72D297353CC}">
                <c16:uniqueId val="{00000006-1FB6-4DA3-BB68-573E2268F806}"/>
              </c:ext>
            </c:extLst>
          </c:dPt>
          <c:dPt>
            <c:idx val="6"/>
            <c:marker>
              <c:symbol val="circle"/>
              <c:size val="10"/>
            </c:marker>
            <c:bubble3D val="0"/>
            <c:extLst>
              <c:ext xmlns:c16="http://schemas.microsoft.com/office/drawing/2014/chart" uri="{C3380CC4-5D6E-409C-BE32-E72D297353CC}">
                <c16:uniqueId val="{00000007-1FB6-4DA3-BB68-573E2268F806}"/>
              </c:ext>
            </c:extLst>
          </c:dPt>
          <c:dPt>
            <c:idx val="7"/>
            <c:marker>
              <c:symbol val="circle"/>
              <c:size val="7"/>
            </c:marker>
            <c:bubble3D val="0"/>
            <c:extLst>
              <c:ext xmlns:c16="http://schemas.microsoft.com/office/drawing/2014/chart" uri="{C3380CC4-5D6E-409C-BE32-E72D297353CC}">
                <c16:uniqueId val="{00000008-1FB6-4DA3-BB68-573E2268F806}"/>
              </c:ext>
            </c:extLst>
          </c:dPt>
          <c:dPt>
            <c:idx val="8"/>
            <c:marker>
              <c:symbol val="circle"/>
              <c:size val="10"/>
            </c:marker>
            <c:bubble3D val="0"/>
            <c:extLst>
              <c:ext xmlns:c16="http://schemas.microsoft.com/office/drawing/2014/chart" uri="{C3380CC4-5D6E-409C-BE32-E72D297353CC}">
                <c16:uniqueId val="{00000009-1FB6-4DA3-BB68-573E2268F806}"/>
              </c:ext>
            </c:extLst>
          </c:dPt>
          <c:dPt>
            <c:idx val="9"/>
            <c:marker>
              <c:symbol val="circle"/>
              <c:size val="7"/>
            </c:marker>
            <c:bubble3D val="0"/>
            <c:extLst>
              <c:ext xmlns:c16="http://schemas.microsoft.com/office/drawing/2014/chart" uri="{C3380CC4-5D6E-409C-BE32-E72D297353CC}">
                <c16:uniqueId val="{0000000A-1FB6-4DA3-BB68-573E2268F806}"/>
              </c:ext>
            </c:extLst>
          </c:dPt>
          <c:dPt>
            <c:idx val="10"/>
            <c:marker>
              <c:symbol val="circle"/>
              <c:size val="10"/>
            </c:marker>
            <c:bubble3D val="0"/>
            <c:extLst>
              <c:ext xmlns:c16="http://schemas.microsoft.com/office/drawing/2014/chart" uri="{C3380CC4-5D6E-409C-BE32-E72D297353CC}">
                <c16:uniqueId val="{0000000B-1FB6-4DA3-BB68-573E2268F806}"/>
              </c:ext>
            </c:extLst>
          </c:dPt>
          <c:dPt>
            <c:idx val="11"/>
            <c:marker>
              <c:symbol val="circle"/>
              <c:size val="7"/>
            </c:marker>
            <c:bubble3D val="0"/>
            <c:extLst>
              <c:ext xmlns:c16="http://schemas.microsoft.com/office/drawing/2014/chart" uri="{C3380CC4-5D6E-409C-BE32-E72D297353CC}">
                <c16:uniqueId val="{0000000C-1FB6-4DA3-BB68-573E2268F806}"/>
              </c:ext>
            </c:extLst>
          </c:dPt>
          <c:dPt>
            <c:idx val="12"/>
            <c:marker>
              <c:symbol val="circle"/>
              <c:size val="10"/>
            </c:marker>
            <c:bubble3D val="0"/>
            <c:extLst>
              <c:ext xmlns:c16="http://schemas.microsoft.com/office/drawing/2014/chart" uri="{C3380CC4-5D6E-409C-BE32-E72D297353CC}">
                <c16:uniqueId val="{0000000D-1FB6-4DA3-BB68-573E2268F806}"/>
              </c:ext>
            </c:extLst>
          </c:dPt>
          <c:dPt>
            <c:idx val="13"/>
            <c:marker>
              <c:symbol val="circle"/>
              <c:size val="7"/>
            </c:marker>
            <c:bubble3D val="0"/>
            <c:extLst>
              <c:ext xmlns:c16="http://schemas.microsoft.com/office/drawing/2014/chart" uri="{C3380CC4-5D6E-409C-BE32-E72D297353CC}">
                <c16:uniqueId val="{0000000E-1FB6-4DA3-BB68-573E2268F806}"/>
              </c:ext>
            </c:extLst>
          </c:dPt>
          <c:dPt>
            <c:idx val="14"/>
            <c:marker>
              <c:symbol val="circle"/>
              <c:size val="10"/>
            </c:marker>
            <c:bubble3D val="0"/>
            <c:extLst>
              <c:ext xmlns:c16="http://schemas.microsoft.com/office/drawing/2014/chart" uri="{C3380CC4-5D6E-409C-BE32-E72D297353CC}">
                <c16:uniqueId val="{0000000F-1FB6-4DA3-BB68-573E2268F806}"/>
              </c:ext>
            </c:extLst>
          </c:dPt>
          <c:dPt>
            <c:idx val="15"/>
            <c:marker>
              <c:symbol val="circle"/>
              <c:size val="7"/>
            </c:marker>
            <c:bubble3D val="0"/>
            <c:extLst>
              <c:ext xmlns:c16="http://schemas.microsoft.com/office/drawing/2014/chart" uri="{C3380CC4-5D6E-409C-BE32-E72D297353CC}">
                <c16:uniqueId val="{00000010-1FB6-4DA3-BB68-573E2268F806}"/>
              </c:ext>
            </c:extLst>
          </c:dPt>
          <c:dPt>
            <c:idx val="16"/>
            <c:marker>
              <c:symbol val="circle"/>
              <c:size val="10"/>
            </c:marker>
            <c:bubble3D val="0"/>
            <c:extLst>
              <c:ext xmlns:c16="http://schemas.microsoft.com/office/drawing/2014/chart" uri="{C3380CC4-5D6E-409C-BE32-E72D297353CC}">
                <c16:uniqueId val="{00000011-1FB6-4DA3-BB68-573E2268F806}"/>
              </c:ext>
            </c:extLst>
          </c:dPt>
          <c:dPt>
            <c:idx val="17"/>
            <c:marker>
              <c:symbol val="circle"/>
              <c:size val="7"/>
            </c:marker>
            <c:bubble3D val="0"/>
            <c:extLst>
              <c:ext xmlns:c16="http://schemas.microsoft.com/office/drawing/2014/chart" uri="{C3380CC4-5D6E-409C-BE32-E72D297353CC}">
                <c16:uniqueId val="{00000012-1FB6-4DA3-BB68-573E2268F806}"/>
              </c:ext>
            </c:extLst>
          </c:dPt>
          <c:dPt>
            <c:idx val="18"/>
            <c:marker>
              <c:symbol val="circle"/>
              <c:size val="10"/>
            </c:marker>
            <c:bubble3D val="0"/>
            <c:extLst>
              <c:ext xmlns:c16="http://schemas.microsoft.com/office/drawing/2014/chart" uri="{C3380CC4-5D6E-409C-BE32-E72D297353CC}">
                <c16:uniqueId val="{00000013-1FB6-4DA3-BB68-573E2268F806}"/>
              </c:ext>
            </c:extLst>
          </c:dPt>
          <c:dPt>
            <c:idx val="19"/>
            <c:marker>
              <c:symbol val="circle"/>
              <c:size val="7"/>
            </c:marker>
            <c:bubble3D val="0"/>
            <c:extLst>
              <c:ext xmlns:c16="http://schemas.microsoft.com/office/drawing/2014/chart" uri="{C3380CC4-5D6E-409C-BE32-E72D297353CC}">
                <c16:uniqueId val="{00000014-1FB6-4DA3-BB68-573E2268F806}"/>
              </c:ext>
            </c:extLst>
          </c:dPt>
          <c:dPt>
            <c:idx val="20"/>
            <c:marker>
              <c:symbol val="circle"/>
              <c:size val="10"/>
            </c:marker>
            <c:bubble3D val="0"/>
            <c:extLst>
              <c:ext xmlns:c16="http://schemas.microsoft.com/office/drawing/2014/chart" uri="{C3380CC4-5D6E-409C-BE32-E72D297353CC}">
                <c16:uniqueId val="{00000015-1FB6-4DA3-BB68-573E2268F806}"/>
              </c:ext>
            </c:extLst>
          </c:dPt>
          <c:dPt>
            <c:idx val="21"/>
            <c:marker>
              <c:symbol val="circle"/>
              <c:size val="7"/>
            </c:marker>
            <c:bubble3D val="0"/>
            <c:extLst>
              <c:ext xmlns:c16="http://schemas.microsoft.com/office/drawing/2014/chart" uri="{C3380CC4-5D6E-409C-BE32-E72D297353CC}">
                <c16:uniqueId val="{00000016-1FB6-4DA3-BB68-573E2268F806}"/>
              </c:ext>
            </c:extLst>
          </c:dPt>
          <c:dPt>
            <c:idx val="22"/>
            <c:marker>
              <c:symbol val="circle"/>
              <c:size val="10"/>
            </c:marker>
            <c:bubble3D val="0"/>
            <c:extLst>
              <c:ext xmlns:c16="http://schemas.microsoft.com/office/drawing/2014/chart" uri="{C3380CC4-5D6E-409C-BE32-E72D297353CC}">
                <c16:uniqueId val="{00000017-1FB6-4DA3-BB68-573E2268F806}"/>
              </c:ext>
            </c:extLst>
          </c:dPt>
          <c:dPt>
            <c:idx val="23"/>
            <c:marker>
              <c:symbol val="circle"/>
              <c:size val="7"/>
            </c:marker>
            <c:bubble3D val="0"/>
            <c:extLst>
              <c:ext xmlns:c16="http://schemas.microsoft.com/office/drawing/2014/chart" uri="{C3380CC4-5D6E-409C-BE32-E72D297353CC}">
                <c16:uniqueId val="{00000018-1FB6-4DA3-BB68-573E2268F806}"/>
              </c:ext>
            </c:extLst>
          </c:dPt>
          <c:dPt>
            <c:idx val="24"/>
            <c:marker>
              <c:symbol val="circle"/>
              <c:size val="10"/>
            </c:marker>
            <c:bubble3D val="0"/>
            <c:extLst>
              <c:ext xmlns:c16="http://schemas.microsoft.com/office/drawing/2014/chart" uri="{C3380CC4-5D6E-409C-BE32-E72D297353CC}">
                <c16:uniqueId val="{00000019-1FB6-4DA3-BB68-573E2268F80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1A-1FB6-4DA3-BB68-573E2268F806}"/>
            </c:ext>
          </c:extLst>
        </c:ser>
        <c:ser>
          <c:idx val="2"/>
          <c:order val="2"/>
          <c:tx>
            <c:strRef>
              <c:f>Sheet1!$A$4</c:f>
              <c:strCache>
                <c:ptCount val="1"/>
                <c:pt idx="0">
                  <c:v>Y2014</c:v>
                </c:pt>
              </c:strCache>
            </c:strRef>
          </c:tx>
          <c:spPr>
            <a:ln>
              <a:solidFill>
                <a:srgbClr val="BFBFBF"/>
              </a:solidFill>
            </a:ln>
          </c:spPr>
          <c:marker>
            <c:symbol val="circle"/>
            <c:size val="10"/>
            <c:spPr>
              <a:solidFill>
                <a:schemeClr val="bg1"/>
              </a:solidFill>
              <a:ln>
                <a:solidFill>
                  <a:srgbClr val="BFBFBF"/>
                </a:solidFill>
              </a:ln>
            </c:spPr>
          </c:marker>
          <c:dPt>
            <c:idx val="1"/>
            <c:marker>
              <c:symbol val="circle"/>
              <c:size val="7"/>
            </c:marker>
            <c:bubble3D val="0"/>
            <c:extLst>
              <c:ext xmlns:c16="http://schemas.microsoft.com/office/drawing/2014/chart" uri="{C3380CC4-5D6E-409C-BE32-E72D297353CC}">
                <c16:uniqueId val="{0000001B-1FB6-4DA3-BB68-573E2268F806}"/>
              </c:ext>
            </c:extLst>
          </c:dPt>
          <c:dPt>
            <c:idx val="3"/>
            <c:marker>
              <c:symbol val="circle"/>
              <c:size val="7"/>
            </c:marker>
            <c:bubble3D val="0"/>
            <c:extLst>
              <c:ext xmlns:c16="http://schemas.microsoft.com/office/drawing/2014/chart" uri="{C3380CC4-5D6E-409C-BE32-E72D297353CC}">
                <c16:uniqueId val="{0000001C-1FB6-4DA3-BB68-573E2268F806}"/>
              </c:ext>
            </c:extLst>
          </c:dPt>
          <c:dPt>
            <c:idx val="5"/>
            <c:marker>
              <c:symbol val="circle"/>
              <c:size val="7"/>
            </c:marker>
            <c:bubble3D val="0"/>
            <c:extLst>
              <c:ext xmlns:c16="http://schemas.microsoft.com/office/drawing/2014/chart" uri="{C3380CC4-5D6E-409C-BE32-E72D297353CC}">
                <c16:uniqueId val="{0000001D-1FB6-4DA3-BB68-573E2268F806}"/>
              </c:ext>
            </c:extLst>
          </c:dPt>
          <c:dPt>
            <c:idx val="7"/>
            <c:marker>
              <c:symbol val="circle"/>
              <c:size val="7"/>
            </c:marker>
            <c:bubble3D val="0"/>
            <c:extLst>
              <c:ext xmlns:c16="http://schemas.microsoft.com/office/drawing/2014/chart" uri="{C3380CC4-5D6E-409C-BE32-E72D297353CC}">
                <c16:uniqueId val="{0000001E-1FB6-4DA3-BB68-573E2268F806}"/>
              </c:ext>
            </c:extLst>
          </c:dPt>
          <c:dPt>
            <c:idx val="9"/>
            <c:marker>
              <c:symbol val="circle"/>
              <c:size val="7"/>
            </c:marker>
            <c:bubble3D val="0"/>
            <c:extLst>
              <c:ext xmlns:c16="http://schemas.microsoft.com/office/drawing/2014/chart" uri="{C3380CC4-5D6E-409C-BE32-E72D297353CC}">
                <c16:uniqueId val="{0000001F-1FB6-4DA3-BB68-573E2268F806}"/>
              </c:ext>
            </c:extLst>
          </c:dPt>
          <c:dPt>
            <c:idx val="11"/>
            <c:marker>
              <c:symbol val="circle"/>
              <c:size val="7"/>
            </c:marker>
            <c:bubble3D val="0"/>
            <c:extLst>
              <c:ext xmlns:c16="http://schemas.microsoft.com/office/drawing/2014/chart" uri="{C3380CC4-5D6E-409C-BE32-E72D297353CC}">
                <c16:uniqueId val="{00000020-1FB6-4DA3-BB68-573E2268F806}"/>
              </c:ext>
            </c:extLst>
          </c:dPt>
          <c:dPt>
            <c:idx val="13"/>
            <c:marker>
              <c:symbol val="circle"/>
              <c:size val="7"/>
            </c:marker>
            <c:bubble3D val="0"/>
            <c:extLst>
              <c:ext xmlns:c16="http://schemas.microsoft.com/office/drawing/2014/chart" uri="{C3380CC4-5D6E-409C-BE32-E72D297353CC}">
                <c16:uniqueId val="{00000021-1FB6-4DA3-BB68-573E2268F806}"/>
              </c:ext>
            </c:extLst>
          </c:dPt>
          <c:dPt>
            <c:idx val="15"/>
            <c:marker>
              <c:symbol val="circle"/>
              <c:size val="7"/>
            </c:marker>
            <c:bubble3D val="0"/>
            <c:extLst>
              <c:ext xmlns:c16="http://schemas.microsoft.com/office/drawing/2014/chart" uri="{C3380CC4-5D6E-409C-BE32-E72D297353CC}">
                <c16:uniqueId val="{00000022-1FB6-4DA3-BB68-573E2268F806}"/>
              </c:ext>
            </c:extLst>
          </c:dPt>
          <c:dPt>
            <c:idx val="17"/>
            <c:marker>
              <c:symbol val="circle"/>
              <c:size val="7"/>
            </c:marker>
            <c:bubble3D val="0"/>
            <c:extLst>
              <c:ext xmlns:c16="http://schemas.microsoft.com/office/drawing/2014/chart" uri="{C3380CC4-5D6E-409C-BE32-E72D297353CC}">
                <c16:uniqueId val="{00000023-1FB6-4DA3-BB68-573E2268F806}"/>
              </c:ext>
            </c:extLst>
          </c:dPt>
          <c:dPt>
            <c:idx val="19"/>
            <c:marker>
              <c:symbol val="circle"/>
              <c:size val="7"/>
            </c:marker>
            <c:bubble3D val="0"/>
            <c:extLst>
              <c:ext xmlns:c16="http://schemas.microsoft.com/office/drawing/2014/chart" uri="{C3380CC4-5D6E-409C-BE32-E72D297353CC}">
                <c16:uniqueId val="{00000024-1FB6-4DA3-BB68-573E2268F806}"/>
              </c:ext>
            </c:extLst>
          </c:dPt>
          <c:dPt>
            <c:idx val="21"/>
            <c:marker>
              <c:symbol val="circle"/>
              <c:size val="7"/>
            </c:marker>
            <c:bubble3D val="0"/>
            <c:extLst>
              <c:ext xmlns:c16="http://schemas.microsoft.com/office/drawing/2014/chart" uri="{C3380CC4-5D6E-409C-BE32-E72D297353CC}">
                <c16:uniqueId val="{00000025-1FB6-4DA3-BB68-573E2268F806}"/>
              </c:ext>
            </c:extLst>
          </c:dPt>
          <c:dPt>
            <c:idx val="23"/>
            <c:marker>
              <c:symbol val="circle"/>
              <c:size val="7"/>
            </c:marker>
            <c:bubble3D val="0"/>
            <c:extLst>
              <c:ext xmlns:c16="http://schemas.microsoft.com/office/drawing/2014/chart" uri="{C3380CC4-5D6E-409C-BE32-E72D297353CC}">
                <c16:uniqueId val="{00000026-1FB6-4DA3-BB68-573E2268F80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1.6669001416110181</c:v>
                </c:pt>
                <c:pt idx="2">
                  <c:v>1.337766814890198</c:v>
                </c:pt>
                <c:pt idx="3">
                  <c:v>2.2662265668910173</c:v>
                </c:pt>
                <c:pt idx="4">
                  <c:v>2.2253533740523079</c:v>
                </c:pt>
                <c:pt idx="5">
                  <c:v>1.8053164427249586</c:v>
                </c:pt>
                <c:pt idx="6">
                  <c:v>1.7151061848887452</c:v>
                </c:pt>
                <c:pt idx="7">
                  <c:v>2.2146485865636221</c:v>
                </c:pt>
                <c:pt idx="8">
                  <c:v>2.1728463567959273</c:v>
                </c:pt>
                <c:pt idx="9">
                  <c:v>1.6726246178386652</c:v>
                </c:pt>
                <c:pt idx="10">
                  <c:v>1.403475512586553</c:v>
                </c:pt>
                <c:pt idx="11">
                  <c:v>1.3262264649377493</c:v>
                </c:pt>
                <c:pt idx="12">
                  <c:v>0.92542626678118567</c:v>
                </c:pt>
                <c:pt idx="13">
                  <c:v>1.3838424288675477</c:v>
                </c:pt>
                <c:pt idx="14">
                  <c:v>1.1465506774578951</c:v>
                </c:pt>
                <c:pt idx="15">
                  <c:v>1.8776113186136409</c:v>
                </c:pt>
                <c:pt idx="16">
                  <c:v>1.6849116172666594</c:v>
                </c:pt>
                <c:pt idx="17">
                  <c:v>0.93419940390032186</c:v>
                </c:pt>
                <c:pt idx="18">
                  <c:v>0.22707310765776642</c:v>
                </c:pt>
                <c:pt idx="19">
                  <c:v>0.41026270154815392</c:v>
                </c:pt>
                <c:pt idx="20">
                  <c:v>-1.2197128931118855E-2</c:v>
                </c:pt>
                <c:pt idx="21">
                  <c:v>-0.52255460155540223</c:v>
                </c:pt>
                <c:pt idx="22">
                  <c:v>-0.87848721118889661</c:v>
                </c:pt>
                <c:pt idx="23">
                  <c:v>-0.87430601298076471</c:v>
                </c:pt>
                <c:pt idx="24">
                  <c:v>-0.99803804705681132</c:v>
                </c:pt>
              </c:numCache>
            </c:numRef>
          </c:val>
          <c:smooth val="0"/>
          <c:extLst>
            <c:ext xmlns:c16="http://schemas.microsoft.com/office/drawing/2014/chart" uri="{C3380CC4-5D6E-409C-BE32-E72D297353CC}">
              <c16:uniqueId val="{00000027-1FB6-4DA3-BB68-573E2268F806}"/>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28-1FB6-4DA3-BB68-573E2268F806}"/>
              </c:ext>
            </c:extLst>
          </c:dPt>
          <c:dPt>
            <c:idx val="3"/>
            <c:marker>
              <c:symbol val="circle"/>
              <c:size val="7"/>
            </c:marker>
            <c:bubble3D val="0"/>
            <c:extLst>
              <c:ext xmlns:c16="http://schemas.microsoft.com/office/drawing/2014/chart" uri="{C3380CC4-5D6E-409C-BE32-E72D297353CC}">
                <c16:uniqueId val="{00000029-1FB6-4DA3-BB68-573E2268F806}"/>
              </c:ext>
            </c:extLst>
          </c:dPt>
          <c:dPt>
            <c:idx val="5"/>
            <c:marker>
              <c:symbol val="circle"/>
              <c:size val="7"/>
            </c:marker>
            <c:bubble3D val="0"/>
            <c:extLst>
              <c:ext xmlns:c16="http://schemas.microsoft.com/office/drawing/2014/chart" uri="{C3380CC4-5D6E-409C-BE32-E72D297353CC}">
                <c16:uniqueId val="{0000002A-1FB6-4DA3-BB68-573E2268F806}"/>
              </c:ext>
            </c:extLst>
          </c:dPt>
          <c:dPt>
            <c:idx val="7"/>
            <c:marker>
              <c:symbol val="circle"/>
              <c:size val="7"/>
            </c:marker>
            <c:bubble3D val="0"/>
            <c:extLst>
              <c:ext xmlns:c16="http://schemas.microsoft.com/office/drawing/2014/chart" uri="{C3380CC4-5D6E-409C-BE32-E72D297353CC}">
                <c16:uniqueId val="{0000002B-1FB6-4DA3-BB68-573E2268F806}"/>
              </c:ext>
            </c:extLst>
          </c:dPt>
          <c:dPt>
            <c:idx val="9"/>
            <c:marker>
              <c:symbol val="circle"/>
              <c:size val="7"/>
            </c:marker>
            <c:bubble3D val="0"/>
            <c:extLst>
              <c:ext xmlns:c16="http://schemas.microsoft.com/office/drawing/2014/chart" uri="{C3380CC4-5D6E-409C-BE32-E72D297353CC}">
                <c16:uniqueId val="{0000002C-1FB6-4DA3-BB68-573E2268F806}"/>
              </c:ext>
            </c:extLst>
          </c:dPt>
          <c:dPt>
            <c:idx val="11"/>
            <c:marker>
              <c:symbol val="circle"/>
              <c:size val="7"/>
            </c:marker>
            <c:bubble3D val="0"/>
            <c:extLst>
              <c:ext xmlns:c16="http://schemas.microsoft.com/office/drawing/2014/chart" uri="{C3380CC4-5D6E-409C-BE32-E72D297353CC}">
                <c16:uniqueId val="{0000002D-1FB6-4DA3-BB68-573E2268F806}"/>
              </c:ext>
            </c:extLst>
          </c:dPt>
          <c:dPt>
            <c:idx val="13"/>
            <c:marker>
              <c:symbol val="circle"/>
              <c:size val="7"/>
            </c:marker>
            <c:bubble3D val="0"/>
            <c:extLst>
              <c:ext xmlns:c16="http://schemas.microsoft.com/office/drawing/2014/chart" uri="{C3380CC4-5D6E-409C-BE32-E72D297353CC}">
                <c16:uniqueId val="{0000002E-1FB6-4DA3-BB68-573E2268F806}"/>
              </c:ext>
            </c:extLst>
          </c:dPt>
          <c:dPt>
            <c:idx val="15"/>
            <c:marker>
              <c:symbol val="circle"/>
              <c:size val="7"/>
            </c:marker>
            <c:bubble3D val="0"/>
            <c:extLst>
              <c:ext xmlns:c16="http://schemas.microsoft.com/office/drawing/2014/chart" uri="{C3380CC4-5D6E-409C-BE32-E72D297353CC}">
                <c16:uniqueId val="{0000002F-1FB6-4DA3-BB68-573E2268F806}"/>
              </c:ext>
            </c:extLst>
          </c:dPt>
          <c:dPt>
            <c:idx val="17"/>
            <c:marker>
              <c:symbol val="circle"/>
              <c:size val="7"/>
            </c:marker>
            <c:bubble3D val="0"/>
            <c:extLst>
              <c:ext xmlns:c16="http://schemas.microsoft.com/office/drawing/2014/chart" uri="{C3380CC4-5D6E-409C-BE32-E72D297353CC}">
                <c16:uniqueId val="{00000030-1FB6-4DA3-BB68-573E2268F806}"/>
              </c:ext>
            </c:extLst>
          </c:dPt>
          <c:dPt>
            <c:idx val="19"/>
            <c:marker>
              <c:symbol val="circle"/>
              <c:size val="7"/>
            </c:marker>
            <c:bubble3D val="0"/>
            <c:extLst>
              <c:ext xmlns:c16="http://schemas.microsoft.com/office/drawing/2014/chart" uri="{C3380CC4-5D6E-409C-BE32-E72D297353CC}">
                <c16:uniqueId val="{00000031-1FB6-4DA3-BB68-573E2268F806}"/>
              </c:ext>
            </c:extLst>
          </c:dPt>
          <c:dPt>
            <c:idx val="21"/>
            <c:marker>
              <c:symbol val="circle"/>
              <c:size val="7"/>
            </c:marker>
            <c:bubble3D val="0"/>
            <c:extLst>
              <c:ext xmlns:c16="http://schemas.microsoft.com/office/drawing/2014/chart" uri="{C3380CC4-5D6E-409C-BE32-E72D297353CC}">
                <c16:uniqueId val="{00000032-1FB6-4DA3-BB68-573E2268F806}"/>
              </c:ext>
            </c:extLst>
          </c:dPt>
          <c:dPt>
            <c:idx val="23"/>
            <c:marker>
              <c:symbol val="circle"/>
              <c:size val="7"/>
            </c:marker>
            <c:bubble3D val="0"/>
            <c:extLst>
              <c:ext xmlns:c16="http://schemas.microsoft.com/office/drawing/2014/chart" uri="{C3380CC4-5D6E-409C-BE32-E72D297353CC}">
                <c16:uniqueId val="{00000033-1FB6-4DA3-BB68-573E2268F80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0.42257355755171144</c:v>
                </c:pt>
                <c:pt idx="2">
                  <c:v>0.47961480507102183</c:v>
                </c:pt>
                <c:pt idx="3">
                  <c:v>1.2042923338220437</c:v>
                </c:pt>
                <c:pt idx="4">
                  <c:v>0.71032203003371797</c:v>
                </c:pt>
                <c:pt idx="5">
                  <c:v>0.76946419353890916</c:v>
                </c:pt>
                <c:pt idx="6">
                  <c:v>0.5267532970379798</c:v>
                </c:pt>
                <c:pt idx="7">
                  <c:v>2.1144723869986133</c:v>
                </c:pt>
                <c:pt idx="8">
                  <c:v>1.7802600198884213</c:v>
                </c:pt>
                <c:pt idx="9">
                  <c:v>1.2092780848146032</c:v>
                </c:pt>
                <c:pt idx="10">
                  <c:v>0.73487801727833879</c:v>
                </c:pt>
                <c:pt idx="11">
                  <c:v>0.61796973523039167</c:v>
                </c:pt>
                <c:pt idx="12">
                  <c:v>0.23040216503221489</c:v>
                </c:pt>
                <c:pt idx="13">
                  <c:v>-0.37407081379799439</c:v>
                </c:pt>
                <c:pt idx="14">
                  <c:v>-0.91093401717744404</c:v>
                </c:pt>
                <c:pt idx="15">
                  <c:v>-0.98292915187974639</c:v>
                </c:pt>
                <c:pt idx="16">
                  <c:v>-1.7274002819700773</c:v>
                </c:pt>
                <c:pt idx="17">
                  <c:v>-2.6974328076239358</c:v>
                </c:pt>
                <c:pt idx="18">
                  <c:v>-2.5815381362293692</c:v>
                </c:pt>
                <c:pt idx="19">
                  <c:v>-1.2548584170101995</c:v>
                </c:pt>
                <c:pt idx="20">
                  <c:v>-1.3619914272949447</c:v>
                </c:pt>
                <c:pt idx="21">
                  <c:v>-1.8512539035370104</c:v>
                </c:pt>
                <c:pt idx="22">
                  <c:v>-2.0709212504163976</c:v>
                </c:pt>
                <c:pt idx="23">
                  <c:v>-1.921946612689077</c:v>
                </c:pt>
                <c:pt idx="24">
                  <c:v>-2.494018284017935</c:v>
                </c:pt>
              </c:numCache>
            </c:numRef>
          </c:val>
          <c:smooth val="0"/>
          <c:extLst>
            <c:ext xmlns:c16="http://schemas.microsoft.com/office/drawing/2014/chart" uri="{C3380CC4-5D6E-409C-BE32-E72D297353CC}">
              <c16:uniqueId val="{00000034-1FB6-4DA3-BB68-573E2268F806}"/>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35-1FB6-4DA3-BB68-573E2268F806}"/>
              </c:ext>
            </c:extLst>
          </c:dPt>
          <c:dPt>
            <c:idx val="3"/>
            <c:marker>
              <c:symbol val="circle"/>
              <c:size val="7"/>
            </c:marker>
            <c:bubble3D val="0"/>
            <c:extLst>
              <c:ext xmlns:c16="http://schemas.microsoft.com/office/drawing/2014/chart" uri="{C3380CC4-5D6E-409C-BE32-E72D297353CC}">
                <c16:uniqueId val="{00000036-1FB6-4DA3-BB68-573E2268F806}"/>
              </c:ext>
            </c:extLst>
          </c:dPt>
          <c:dPt>
            <c:idx val="5"/>
            <c:marker>
              <c:symbol val="circle"/>
              <c:size val="7"/>
            </c:marker>
            <c:bubble3D val="0"/>
            <c:extLst>
              <c:ext xmlns:c16="http://schemas.microsoft.com/office/drawing/2014/chart" uri="{C3380CC4-5D6E-409C-BE32-E72D297353CC}">
                <c16:uniqueId val="{00000037-1FB6-4DA3-BB68-573E2268F806}"/>
              </c:ext>
            </c:extLst>
          </c:dPt>
          <c:dPt>
            <c:idx val="7"/>
            <c:marker>
              <c:symbol val="circle"/>
              <c:size val="7"/>
            </c:marker>
            <c:bubble3D val="0"/>
            <c:extLst>
              <c:ext xmlns:c16="http://schemas.microsoft.com/office/drawing/2014/chart" uri="{C3380CC4-5D6E-409C-BE32-E72D297353CC}">
                <c16:uniqueId val="{00000038-1FB6-4DA3-BB68-573E2268F806}"/>
              </c:ext>
            </c:extLst>
          </c:dPt>
          <c:dPt>
            <c:idx val="9"/>
            <c:marker>
              <c:symbol val="circle"/>
              <c:size val="7"/>
            </c:marker>
            <c:bubble3D val="0"/>
            <c:extLst>
              <c:ext xmlns:c16="http://schemas.microsoft.com/office/drawing/2014/chart" uri="{C3380CC4-5D6E-409C-BE32-E72D297353CC}">
                <c16:uniqueId val="{00000039-1FB6-4DA3-BB68-573E2268F806}"/>
              </c:ext>
            </c:extLst>
          </c:dPt>
          <c:dPt>
            <c:idx val="11"/>
            <c:marker>
              <c:symbol val="circle"/>
              <c:size val="7"/>
            </c:marker>
            <c:bubble3D val="0"/>
            <c:extLst>
              <c:ext xmlns:c16="http://schemas.microsoft.com/office/drawing/2014/chart" uri="{C3380CC4-5D6E-409C-BE32-E72D297353CC}">
                <c16:uniqueId val="{0000003A-1FB6-4DA3-BB68-573E2268F806}"/>
              </c:ext>
            </c:extLst>
          </c:dPt>
          <c:dPt>
            <c:idx val="13"/>
            <c:marker>
              <c:symbol val="circle"/>
              <c:size val="7"/>
            </c:marker>
            <c:bubble3D val="0"/>
            <c:extLst>
              <c:ext xmlns:c16="http://schemas.microsoft.com/office/drawing/2014/chart" uri="{C3380CC4-5D6E-409C-BE32-E72D297353CC}">
                <c16:uniqueId val="{0000003B-1FB6-4DA3-BB68-573E2268F806}"/>
              </c:ext>
            </c:extLst>
          </c:dPt>
          <c:dPt>
            <c:idx val="15"/>
            <c:marker>
              <c:symbol val="circle"/>
              <c:size val="7"/>
            </c:marker>
            <c:bubble3D val="0"/>
            <c:extLst>
              <c:ext xmlns:c16="http://schemas.microsoft.com/office/drawing/2014/chart" uri="{C3380CC4-5D6E-409C-BE32-E72D297353CC}">
                <c16:uniqueId val="{0000003C-1FB6-4DA3-BB68-573E2268F806}"/>
              </c:ext>
            </c:extLst>
          </c:dPt>
          <c:dPt>
            <c:idx val="17"/>
            <c:marker>
              <c:symbol val="circle"/>
              <c:size val="7"/>
            </c:marker>
            <c:bubble3D val="0"/>
            <c:extLst>
              <c:ext xmlns:c16="http://schemas.microsoft.com/office/drawing/2014/chart" uri="{C3380CC4-5D6E-409C-BE32-E72D297353CC}">
                <c16:uniqueId val="{0000003D-1FB6-4DA3-BB68-573E2268F806}"/>
              </c:ext>
            </c:extLst>
          </c:dPt>
          <c:dPt>
            <c:idx val="19"/>
            <c:marker>
              <c:symbol val="circle"/>
              <c:size val="7"/>
            </c:marker>
            <c:bubble3D val="0"/>
            <c:extLst>
              <c:ext xmlns:c16="http://schemas.microsoft.com/office/drawing/2014/chart" uri="{C3380CC4-5D6E-409C-BE32-E72D297353CC}">
                <c16:uniqueId val="{0000003E-1FB6-4DA3-BB68-573E2268F806}"/>
              </c:ext>
            </c:extLst>
          </c:dPt>
          <c:dPt>
            <c:idx val="21"/>
            <c:marker>
              <c:symbol val="circle"/>
              <c:size val="7"/>
            </c:marker>
            <c:bubble3D val="0"/>
            <c:extLst>
              <c:ext xmlns:c16="http://schemas.microsoft.com/office/drawing/2014/chart" uri="{C3380CC4-5D6E-409C-BE32-E72D297353CC}">
                <c16:uniqueId val="{0000003F-1FB6-4DA3-BB68-573E2268F806}"/>
              </c:ext>
            </c:extLst>
          </c:dPt>
          <c:dPt>
            <c:idx val="23"/>
            <c:marker>
              <c:symbol val="circle"/>
              <c:size val="7"/>
            </c:marker>
            <c:bubble3D val="0"/>
            <c:extLst>
              <c:ext xmlns:c16="http://schemas.microsoft.com/office/drawing/2014/chart" uri="{C3380CC4-5D6E-409C-BE32-E72D297353CC}">
                <c16:uniqueId val="{00000040-1FB6-4DA3-BB68-573E2268F80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-1.5929983089639979</c:v>
                </c:pt>
                <c:pt idx="2">
                  <c:v>0.7486961897875597</c:v>
                </c:pt>
                <c:pt idx="3">
                  <c:v>-2.2023127136571485</c:v>
                </c:pt>
                <c:pt idx="4">
                  <c:v>-0.65112671876620931</c:v>
                </c:pt>
                <c:pt idx="5">
                  <c:v>-1.7181316169558278</c:v>
                </c:pt>
                <c:pt idx="6">
                  <c:v>-1.8067533718396998</c:v>
                </c:pt>
                <c:pt idx="7">
                  <c:v>-3.203762175804707</c:v>
                </c:pt>
                <c:pt idx="8">
                  <c:v>-3.2586340619014988</c:v>
                </c:pt>
                <c:pt idx="9">
                  <c:v>-3.192061010598414</c:v>
                </c:pt>
                <c:pt idx="10">
                  <c:v>-3.3069053843699256</c:v>
                </c:pt>
                <c:pt idx="11">
                  <c:v>-3.5843216169659464</c:v>
                </c:pt>
                <c:pt idx="12">
                  <c:v>-3.7998273125980613</c:v>
                </c:pt>
                <c:pt idx="13">
                  <c:v>-4.03</c:v>
                </c:pt>
                <c:pt idx="14">
                  <c:v>-4.1422637334696866</c:v>
                </c:pt>
                <c:pt idx="15">
                  <c:v>-4.3897604043075589</c:v>
                </c:pt>
                <c:pt idx="16">
                  <c:v>-5.0330083850390919</c:v>
                </c:pt>
                <c:pt idx="17">
                  <c:v>-3.9939795483058962</c:v>
                </c:pt>
                <c:pt idx="18">
                  <c:v>-5.5594725797152709</c:v>
                </c:pt>
                <c:pt idx="19">
                  <c:v>-5.3053625933810995</c:v>
                </c:pt>
                <c:pt idx="20">
                  <c:v>-5.7809962566579962</c:v>
                </c:pt>
                <c:pt idx="21">
                  <c:v>-5.6196683428526963</c:v>
                </c:pt>
                <c:pt idx="22">
                  <c:v>-5.267918837158394</c:v>
                </c:pt>
                <c:pt idx="23">
                  <c:v>-4.4116343112656615</c:v>
                </c:pt>
                <c:pt idx="24">
                  <c:v>-4.6560749826460448</c:v>
                </c:pt>
              </c:numCache>
            </c:numRef>
          </c:val>
          <c:smooth val="0"/>
          <c:extLst>
            <c:ext xmlns:c16="http://schemas.microsoft.com/office/drawing/2014/chart" uri="{C3380CC4-5D6E-409C-BE32-E72D297353CC}">
              <c16:uniqueId val="{00000041-1FB6-4DA3-BB68-573E2268F806}"/>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42-1FB6-4DA3-BB68-573E2268F806}"/>
              </c:ext>
            </c:extLst>
          </c:dPt>
          <c:dPt>
            <c:idx val="3"/>
            <c:marker>
              <c:symbol val="circle"/>
              <c:size val="7"/>
            </c:marker>
            <c:bubble3D val="0"/>
            <c:extLst>
              <c:ext xmlns:c16="http://schemas.microsoft.com/office/drawing/2014/chart" uri="{C3380CC4-5D6E-409C-BE32-E72D297353CC}">
                <c16:uniqueId val="{00000043-1FB6-4DA3-BB68-573E2268F806}"/>
              </c:ext>
            </c:extLst>
          </c:dPt>
          <c:dPt>
            <c:idx val="5"/>
            <c:marker>
              <c:symbol val="circle"/>
              <c:size val="7"/>
            </c:marker>
            <c:bubble3D val="0"/>
            <c:extLst>
              <c:ext xmlns:c16="http://schemas.microsoft.com/office/drawing/2014/chart" uri="{C3380CC4-5D6E-409C-BE32-E72D297353CC}">
                <c16:uniqueId val="{00000044-1FB6-4DA3-BB68-573E2268F806}"/>
              </c:ext>
            </c:extLst>
          </c:dPt>
          <c:dPt>
            <c:idx val="7"/>
            <c:marker>
              <c:symbol val="circle"/>
              <c:size val="7"/>
            </c:marker>
            <c:bubble3D val="0"/>
            <c:extLst>
              <c:ext xmlns:c16="http://schemas.microsoft.com/office/drawing/2014/chart" uri="{C3380CC4-5D6E-409C-BE32-E72D297353CC}">
                <c16:uniqueId val="{00000045-1FB6-4DA3-BB68-573E2268F806}"/>
              </c:ext>
            </c:extLst>
          </c:dPt>
          <c:dPt>
            <c:idx val="9"/>
            <c:marker>
              <c:symbol val="circle"/>
              <c:size val="7"/>
            </c:marker>
            <c:bubble3D val="0"/>
            <c:extLst>
              <c:ext xmlns:c16="http://schemas.microsoft.com/office/drawing/2014/chart" uri="{C3380CC4-5D6E-409C-BE32-E72D297353CC}">
                <c16:uniqueId val="{00000046-1FB6-4DA3-BB68-573E2268F806}"/>
              </c:ext>
            </c:extLst>
          </c:dPt>
          <c:dPt>
            <c:idx val="11"/>
            <c:marker>
              <c:symbol val="circle"/>
              <c:size val="7"/>
            </c:marker>
            <c:bubble3D val="0"/>
            <c:extLst>
              <c:ext xmlns:c16="http://schemas.microsoft.com/office/drawing/2014/chart" uri="{C3380CC4-5D6E-409C-BE32-E72D297353CC}">
                <c16:uniqueId val="{00000047-1FB6-4DA3-BB68-573E2268F806}"/>
              </c:ext>
            </c:extLst>
          </c:dPt>
          <c:dPt>
            <c:idx val="13"/>
            <c:marker>
              <c:symbol val="circle"/>
              <c:size val="7"/>
            </c:marker>
            <c:bubble3D val="0"/>
            <c:extLst>
              <c:ext xmlns:c16="http://schemas.microsoft.com/office/drawing/2014/chart" uri="{C3380CC4-5D6E-409C-BE32-E72D297353CC}">
                <c16:uniqueId val="{00000048-1FB6-4DA3-BB68-573E2268F806}"/>
              </c:ext>
            </c:extLst>
          </c:dPt>
          <c:dPt>
            <c:idx val="15"/>
            <c:marker>
              <c:symbol val="circle"/>
              <c:size val="7"/>
            </c:marker>
            <c:bubble3D val="0"/>
            <c:extLst>
              <c:ext xmlns:c16="http://schemas.microsoft.com/office/drawing/2014/chart" uri="{C3380CC4-5D6E-409C-BE32-E72D297353CC}">
                <c16:uniqueId val="{0000004D-1FB6-4DA3-BB68-573E2268F806}"/>
              </c:ext>
            </c:extLst>
          </c:dPt>
          <c:dPt>
            <c:idx val="17"/>
            <c:marker>
              <c:symbol val="circle"/>
              <c:size val="7"/>
            </c:marker>
            <c:bubble3D val="0"/>
            <c:extLst>
              <c:ext xmlns:c16="http://schemas.microsoft.com/office/drawing/2014/chart" uri="{C3380CC4-5D6E-409C-BE32-E72D297353CC}">
                <c16:uniqueId val="{00000045-6C09-476A-BF02-DEDF679725DB}"/>
              </c:ext>
            </c:extLst>
          </c:dPt>
          <c:dLbls>
            <c:dLbl>
              <c:idx val="1"/>
              <c:delete val="1"/>
              <c:extLst>
                <c:ext xmlns:c15="http://schemas.microsoft.com/office/drawing/2012/chart" uri="{CE6537A1-D6FC-4f65-9D91-7224C49458BB}"/>
                <c:ext xmlns:c16="http://schemas.microsoft.com/office/drawing/2014/chart" uri="{C3380CC4-5D6E-409C-BE32-E72D297353CC}">
                  <c16:uniqueId val="{00000042-1FB6-4DA3-BB68-573E2268F806}"/>
                </c:ext>
              </c:extLst>
            </c:dLbl>
            <c:dLbl>
              <c:idx val="3"/>
              <c:delete val="1"/>
              <c:extLst>
                <c:ext xmlns:c15="http://schemas.microsoft.com/office/drawing/2012/chart" uri="{CE6537A1-D6FC-4f65-9D91-7224C49458BB}"/>
                <c:ext xmlns:c16="http://schemas.microsoft.com/office/drawing/2014/chart" uri="{C3380CC4-5D6E-409C-BE32-E72D297353CC}">
                  <c16:uniqueId val="{00000043-1FB6-4DA3-BB68-573E2268F806}"/>
                </c:ext>
              </c:extLst>
            </c:dLbl>
            <c:dLbl>
              <c:idx val="5"/>
              <c:delete val="1"/>
              <c:extLst>
                <c:ext xmlns:c15="http://schemas.microsoft.com/office/drawing/2012/chart" uri="{CE6537A1-D6FC-4f65-9D91-7224C49458BB}"/>
                <c:ext xmlns:c16="http://schemas.microsoft.com/office/drawing/2014/chart" uri="{C3380CC4-5D6E-409C-BE32-E72D297353CC}">
                  <c16:uniqueId val="{00000044-1FB6-4DA3-BB68-573E2268F806}"/>
                </c:ext>
              </c:extLst>
            </c:dLbl>
            <c:dLbl>
              <c:idx val="7"/>
              <c:delete val="1"/>
              <c:extLst>
                <c:ext xmlns:c15="http://schemas.microsoft.com/office/drawing/2012/chart" uri="{CE6537A1-D6FC-4f65-9D91-7224C49458BB}"/>
                <c:ext xmlns:c16="http://schemas.microsoft.com/office/drawing/2014/chart" uri="{C3380CC4-5D6E-409C-BE32-E72D297353CC}">
                  <c16:uniqueId val="{00000045-1FB6-4DA3-BB68-573E2268F806}"/>
                </c:ext>
              </c:extLst>
            </c:dLbl>
            <c:dLbl>
              <c:idx val="8"/>
              <c:layout>
                <c:manualLayout>
                  <c:x val="-3.1755752968169432E-2"/>
                  <c:y val="-5.33222550429301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9-1FB6-4DA3-BB68-573E2268F806}"/>
                </c:ext>
              </c:extLst>
            </c:dLbl>
            <c:dLbl>
              <c:idx val="9"/>
              <c:delete val="1"/>
              <c:extLst>
                <c:ext xmlns:c15="http://schemas.microsoft.com/office/drawing/2012/chart" uri="{CE6537A1-D6FC-4f65-9D91-7224C49458BB}"/>
                <c:ext xmlns:c16="http://schemas.microsoft.com/office/drawing/2014/chart" uri="{C3380CC4-5D6E-409C-BE32-E72D297353CC}">
                  <c16:uniqueId val="{00000046-1FB6-4DA3-BB68-573E2268F806}"/>
                </c:ext>
              </c:extLst>
            </c:dLbl>
            <c:dLbl>
              <c:idx val="11"/>
              <c:delete val="1"/>
              <c:extLst>
                <c:ext xmlns:c15="http://schemas.microsoft.com/office/drawing/2012/chart" uri="{CE6537A1-D6FC-4f65-9D91-7224C49458BB}"/>
                <c:ext xmlns:c16="http://schemas.microsoft.com/office/drawing/2014/chart" uri="{C3380CC4-5D6E-409C-BE32-E72D297353CC}">
                  <c16:uniqueId val="{00000047-1FB6-4DA3-BB68-573E2268F806}"/>
                </c:ext>
              </c:extLst>
            </c:dLbl>
            <c:dLbl>
              <c:idx val="12"/>
              <c:layout>
                <c:manualLayout>
                  <c:x val="-3.1755752968169432E-2"/>
                  <c:y val="-4.450682345640586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A-1FB6-4DA3-BB68-573E2268F806}"/>
                </c:ext>
              </c:extLst>
            </c:dLbl>
            <c:dLbl>
              <c:idx val="13"/>
              <c:delete val="1"/>
              <c:extLst>
                <c:ext xmlns:c15="http://schemas.microsoft.com/office/drawing/2012/chart" uri="{CE6537A1-D6FC-4f65-9D91-7224C49458BB}"/>
                <c:ext xmlns:c16="http://schemas.microsoft.com/office/drawing/2014/chart" uri="{C3380CC4-5D6E-409C-BE32-E72D297353CC}">
                  <c16:uniqueId val="{00000048-1FB6-4DA3-BB68-573E2268F806}"/>
                </c:ext>
              </c:extLst>
            </c:dLbl>
            <c:dLbl>
              <c:idx val="14"/>
              <c:layout>
                <c:manualLayout>
                  <c:x val="-2.8599117484255969E-2"/>
                  <c:y val="-0.1370688551149113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B-1FB6-4DA3-BB68-573E2268F806}"/>
                </c:ext>
              </c:extLst>
            </c:dLbl>
            <c:dLbl>
              <c:idx val="15"/>
              <c:delete val="1"/>
              <c:extLst>
                <c:ext xmlns:c15="http://schemas.microsoft.com/office/drawing/2012/chart" uri="{CE6537A1-D6FC-4f65-9D91-7224C49458BB}"/>
                <c:ext xmlns:c16="http://schemas.microsoft.com/office/drawing/2014/chart" uri="{C3380CC4-5D6E-409C-BE32-E72D297353CC}">
                  <c16:uniqueId val="{0000004D-1FB6-4DA3-BB68-573E2268F806}"/>
                </c:ext>
              </c:extLst>
            </c:dLbl>
            <c:dLbl>
              <c:idx val="17"/>
              <c:delete val="1"/>
              <c:extLst>
                <c:ext xmlns:c15="http://schemas.microsoft.com/office/drawing/2012/chart" uri="{CE6537A1-D6FC-4f65-9D91-7224C49458BB}"/>
                <c:ext xmlns:c16="http://schemas.microsoft.com/office/drawing/2014/chart" uri="{C3380CC4-5D6E-409C-BE32-E72D297353CC}">
                  <c16:uniqueId val="{00000045-6C09-476A-BF02-DEDF679725DB}"/>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2.23</c:v>
                </c:pt>
                <c:pt idx="2">
                  <c:v>3.53</c:v>
                </c:pt>
                <c:pt idx="3">
                  <c:v>3.41</c:v>
                </c:pt>
                <c:pt idx="4">
                  <c:v>2.8</c:v>
                </c:pt>
                <c:pt idx="5">
                  <c:v>1.53</c:v>
                </c:pt>
                <c:pt idx="6">
                  <c:v>-0.53</c:v>
                </c:pt>
                <c:pt idx="7">
                  <c:v>-1.05</c:v>
                </c:pt>
                <c:pt idx="8">
                  <c:v>-1.01</c:v>
                </c:pt>
                <c:pt idx="9">
                  <c:v>1.87</c:v>
                </c:pt>
                <c:pt idx="10">
                  <c:v>2.36</c:v>
                </c:pt>
                <c:pt idx="11">
                  <c:v>-1.4</c:v>
                </c:pt>
                <c:pt idx="12">
                  <c:v>-2.61</c:v>
                </c:pt>
                <c:pt idx="13">
                  <c:v>-2.2599999999999998</c:v>
                </c:pt>
                <c:pt idx="14">
                  <c:v>-2.59</c:v>
                </c:pt>
                <c:pt idx="15">
                  <c:v>-2.4500000000000002</c:v>
                </c:pt>
                <c:pt idx="16">
                  <c:v>-2.86</c:v>
                </c:pt>
                <c:pt idx="17">
                  <c:v>-2.27</c:v>
                </c:pt>
                <c:pt idx="18">
                  <c:v>-2.44</c:v>
                </c:pt>
              </c:numCache>
            </c:numRef>
          </c:val>
          <c:smooth val="0"/>
          <c:extLst>
            <c:ext xmlns:c16="http://schemas.microsoft.com/office/drawing/2014/chart" uri="{C3380CC4-5D6E-409C-BE32-E72D297353CC}">
              <c16:uniqueId val="{0000004C-1FB6-4DA3-BB68-573E2268F806}"/>
            </c:ext>
          </c:extLst>
        </c:ser>
        <c:dLbls>
          <c:showLegendKey val="0"/>
          <c:showVal val="0"/>
          <c:showCatName val="0"/>
          <c:showSerName val="0"/>
          <c:showPercent val="0"/>
          <c:showBubbleSize val="0"/>
        </c:dLbls>
        <c:marker val="1"/>
        <c:smooth val="0"/>
        <c:axId val="434294768"/>
        <c:axId val="434298688"/>
      </c:lineChart>
      <c:catAx>
        <c:axId val="43429476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34298688"/>
        <c:crosses val="autoZero"/>
        <c:auto val="1"/>
        <c:lblAlgn val="ctr"/>
        <c:lblOffset val="100"/>
        <c:tickLblSkip val="1"/>
        <c:tickMarkSkip val="1"/>
        <c:noMultiLvlLbl val="0"/>
      </c:catAx>
      <c:valAx>
        <c:axId val="434298688"/>
        <c:scaling>
          <c:orientation val="minMax"/>
          <c:max val="10"/>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34294768"/>
        <c:crosses val="autoZero"/>
        <c:crossBetween val="between"/>
        <c:majorUnit val="5"/>
      </c:valAx>
      <c:spPr>
        <a:noFill/>
        <a:ln w="25409">
          <a:noFill/>
        </a:ln>
      </c:spPr>
    </c:plotArea>
    <c:legend>
      <c:legendPos val="t"/>
      <c:layout>
        <c:manualLayout>
          <c:xMode val="edge"/>
          <c:yMode val="edge"/>
          <c:x val="4.5078618865097578E-2"/>
          <c:y val="7.4931168485456792E-2"/>
          <c:w val="0.35709153074699668"/>
          <c:h val="6.543514393274450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603"/>
          <c:w val="0.74036001378393379"/>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57750</c:v>
                </c:pt>
                <c:pt idx="1">
                  <c:v>57750</c:v>
                </c:pt>
                <c:pt idx="2">
                  <c:v>57887.5</c:v>
                </c:pt>
                <c:pt idx="3">
                  <c:v>57887.5</c:v>
                </c:pt>
                <c:pt idx="4">
                  <c:v>57887.5</c:v>
                </c:pt>
                <c:pt idx="5" formatCode="#,##0_ ">
                  <c:v>59660</c:v>
                </c:pt>
                <c:pt idx="6" formatCode="_-* #,##0_-;\-* #,##0_-;_-* &quot;-&quot;_-;_-@_-">
                  <c:v>57930</c:v>
                </c:pt>
                <c:pt idx="7">
                  <c:v>57330</c:v>
                </c:pt>
                <c:pt idx="8">
                  <c:v>57330</c:v>
                </c:pt>
                <c:pt idx="9">
                  <c:v>57210</c:v>
                </c:pt>
                <c:pt idx="10">
                  <c:v>57180</c:v>
                </c:pt>
                <c:pt idx="11">
                  <c:v>58320</c:v>
                </c:pt>
              </c:numCache>
            </c:numRef>
          </c:val>
          <c:extLst>
            <c:ext xmlns:c16="http://schemas.microsoft.com/office/drawing/2014/chart" uri="{C3380CC4-5D6E-409C-BE32-E72D297353CC}">
              <c16:uniqueId val="{00000000-2F68-4FAB-BB61-1C5A27C14E59}"/>
            </c:ext>
          </c:extLst>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2.4205746558590866E-3"/>
                  <c:y val="-3.153745072273324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2F68-4FAB-BB61-1C5A27C14E59}"/>
                </c:ext>
              </c:extLst>
            </c:dLbl>
            <c:dLbl>
              <c:idx val="1"/>
              <c:layout>
                <c:manualLayout>
                  <c:x val="7.5590543682505429E-3"/>
                  <c:y val="5.2562417871222077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2F68-4FAB-BB61-1C5A27C14E59}"/>
                </c:ext>
              </c:extLst>
            </c:dLbl>
            <c:dLbl>
              <c:idx val="2"/>
              <c:layout>
                <c:manualLayout>
                  <c:x val="2.5196847894168014E-3"/>
                  <c:y val="-7.358738501971090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2F68-4FAB-BB61-1C5A27C14E59}"/>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2F68-4FAB-BB61-1C5A27C14E59}"/>
                </c:ext>
              </c:extLst>
            </c:dLbl>
            <c:dLbl>
              <c:idx val="4"/>
              <c:layout>
                <c:manualLayout>
                  <c:x val="-5.0393695788336955E-3"/>
                  <c:y val="-3.679369250985545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2F68-4FAB-BB61-1C5A27C14E59}"/>
                </c:ext>
              </c:extLst>
            </c:dLbl>
            <c:dLbl>
              <c:idx val="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2F68-4FAB-BB61-1C5A27C14E59}"/>
                </c:ext>
              </c:extLst>
            </c:dLbl>
            <c:dLbl>
              <c:idx val="6"/>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2F68-4FAB-BB61-1C5A27C14E59}"/>
                </c:ext>
              </c:extLst>
            </c:dLbl>
            <c:dLbl>
              <c:idx val="7"/>
              <c:layout>
                <c:manualLayout>
                  <c:x val="-5.0393695788336955E-3"/>
                  <c:y val="-6.307490144546648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2F68-4FAB-BB61-1C5A27C14E59}"/>
                </c:ext>
              </c:extLst>
            </c:dLbl>
            <c:dLbl>
              <c:idx val="8"/>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2F68-4FAB-BB61-1C5A27C14E59}"/>
                </c:ext>
              </c:extLst>
            </c:dLbl>
            <c:dLbl>
              <c:idx val="9"/>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2F68-4FAB-BB61-1C5A27C14E59}"/>
                </c:ext>
              </c:extLst>
            </c:dLbl>
            <c:dLbl>
              <c:idx val="1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2F68-4FAB-BB61-1C5A27C14E59}"/>
                </c:ext>
              </c:extLst>
            </c:dLbl>
            <c:dLbl>
              <c:idx val="11"/>
              <c:layout>
                <c:manualLayout>
                  <c:x val="-1.6944022591013609E-2"/>
                  <c:y val="-6.30749014454665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2F68-4FAB-BB61-1C5A27C14E59}"/>
                </c:ext>
              </c:extLst>
            </c:dLbl>
            <c:spPr>
              <a:noFill/>
              <a:ln>
                <a:noFill/>
              </a:ln>
              <a:effectLst/>
            </c:spPr>
            <c:txPr>
              <a:bodyPr wrap="square" lIns="38100" tIns="19050" rIns="38100" bIns="19050" anchor="ctr">
                <a:spAutoFit/>
              </a:bodyPr>
              <a:lstStyle/>
              <a:p>
                <a:pPr>
                  <a:defRPr sz="900"/>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59270</c:v>
                </c:pt>
                <c:pt idx="1">
                  <c:v>59020</c:v>
                </c:pt>
                <c:pt idx="2">
                  <c:v>58020</c:v>
                </c:pt>
                <c:pt idx="3">
                  <c:v>57830</c:v>
                </c:pt>
                <c:pt idx="4">
                  <c:v>57760</c:v>
                </c:pt>
                <c:pt idx="5" formatCode="#,##0_ ">
                  <c:v>54210</c:v>
                </c:pt>
                <c:pt idx="6" formatCode="_-* #,##0_-;\-* #,##0_-;_-* &quot;-&quot;_-;_-@_-">
                  <c:v>54170</c:v>
                </c:pt>
                <c:pt idx="7">
                  <c:v>53910</c:v>
                </c:pt>
                <c:pt idx="8">
                  <c:v>53852</c:v>
                </c:pt>
              </c:numCache>
            </c:numRef>
          </c:val>
          <c:extLst>
            <c:ext xmlns:c16="http://schemas.microsoft.com/office/drawing/2014/chart" uri="{C3380CC4-5D6E-409C-BE32-E72D297353CC}">
              <c16:uniqueId val="{0000000D-2F68-4FAB-BB61-1C5A27C14E59}"/>
            </c:ext>
          </c:extLst>
        </c:ser>
        <c:dLbls>
          <c:showLegendKey val="0"/>
          <c:showVal val="0"/>
          <c:showCatName val="0"/>
          <c:showSerName val="0"/>
          <c:showPercent val="0"/>
          <c:showBubbleSize val="0"/>
        </c:dLbls>
        <c:gapWidth val="100"/>
        <c:axId val="573279888"/>
        <c:axId val="573281064"/>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5.3999999999999999E-2</c:v>
                </c:pt>
                <c:pt idx="1">
                  <c:v>6.6000000000000003E-2</c:v>
                </c:pt>
                <c:pt idx="2">
                  <c:v>4.1000000000000002E-2</c:v>
                </c:pt>
                <c:pt idx="3">
                  <c:v>0.04</c:v>
                </c:pt>
                <c:pt idx="4">
                  <c:v>3.7999999999999999E-2</c:v>
                </c:pt>
                <c:pt idx="5">
                  <c:v>-2.5000000000000001E-2</c:v>
                </c:pt>
                <c:pt idx="6">
                  <c:v>-2.5999999999999999E-2</c:v>
                </c:pt>
                <c:pt idx="7">
                  <c:v>-8.0000000000000002E-3</c:v>
                </c:pt>
                <c:pt idx="8">
                  <c:v>-8.9999999999999993E-3</c:v>
                </c:pt>
              </c:numCache>
            </c:numRef>
          </c:val>
          <c:smooth val="0"/>
          <c:extLst>
            <c:ext xmlns:c16="http://schemas.microsoft.com/office/drawing/2014/chart" uri="{C3380CC4-5D6E-409C-BE32-E72D297353CC}">
              <c16:uniqueId val="{0000000E-2F68-4FAB-BB61-1C5A27C14E59}"/>
            </c:ext>
          </c:extLst>
        </c:ser>
        <c:dLbls>
          <c:showLegendKey val="0"/>
          <c:showVal val="0"/>
          <c:showCatName val="0"/>
          <c:showSerName val="0"/>
          <c:showPercent val="0"/>
          <c:showBubbleSize val="0"/>
        </c:dLbls>
        <c:marker val="1"/>
        <c:smooth val="0"/>
        <c:axId val="573286944"/>
        <c:axId val="573286160"/>
      </c:lineChart>
      <c:catAx>
        <c:axId val="573279888"/>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573281064"/>
        <c:crosses val="autoZero"/>
        <c:auto val="1"/>
        <c:lblAlgn val="ctr"/>
        <c:lblOffset val="100"/>
        <c:noMultiLvlLbl val="0"/>
      </c:catAx>
      <c:valAx>
        <c:axId val="573281064"/>
        <c:scaling>
          <c:orientation val="minMax"/>
          <c:max val="67000"/>
          <c:min val="45000"/>
        </c:scaling>
        <c:delete val="0"/>
        <c:axPos val="l"/>
        <c:numFmt formatCode="0_);[Red]\(0\)" sourceLinked="0"/>
        <c:majorTickMark val="out"/>
        <c:minorTickMark val="none"/>
        <c:tickLblPos val="nextTo"/>
        <c:txPr>
          <a:bodyPr/>
          <a:lstStyle/>
          <a:p>
            <a:pPr>
              <a:defRPr>
                <a:latin typeface="+mn-lt"/>
              </a:defRPr>
            </a:pPr>
            <a:endParaRPr lang="zh-CN"/>
          </a:p>
        </c:txPr>
        <c:crossAx val="573279888"/>
        <c:crosses val="autoZero"/>
        <c:crossBetween val="between"/>
        <c:majorUnit val="4000"/>
      </c:valAx>
      <c:catAx>
        <c:axId val="573286944"/>
        <c:scaling>
          <c:orientation val="minMax"/>
        </c:scaling>
        <c:delete val="1"/>
        <c:axPos val="b"/>
        <c:numFmt formatCode="General" sourceLinked="1"/>
        <c:majorTickMark val="out"/>
        <c:minorTickMark val="none"/>
        <c:tickLblPos val="none"/>
        <c:crossAx val="573286160"/>
        <c:crosses val="autoZero"/>
        <c:auto val="1"/>
        <c:lblAlgn val="ctr"/>
        <c:lblOffset val="100"/>
        <c:noMultiLvlLbl val="0"/>
      </c:catAx>
      <c:valAx>
        <c:axId val="573286160"/>
        <c:scaling>
          <c:orientation val="minMax"/>
          <c:max val="0.16000000000000003"/>
          <c:min val="-4.0000000000000008E-2"/>
        </c:scaling>
        <c:delete val="0"/>
        <c:axPos val="r"/>
        <c:numFmt formatCode="0.0%" sourceLinked="0"/>
        <c:majorTickMark val="out"/>
        <c:minorTickMark val="none"/>
        <c:tickLblPos val="nextTo"/>
        <c:txPr>
          <a:bodyPr/>
          <a:lstStyle/>
          <a:p>
            <a:pPr>
              <a:defRPr>
                <a:latin typeface="+mn-lt"/>
              </a:defRPr>
            </a:pPr>
            <a:endParaRPr lang="zh-CN"/>
          </a:p>
        </c:txPr>
        <c:crossAx val="573286944"/>
        <c:crosses val="max"/>
        <c:crossBetween val="between"/>
        <c:majorUnit val="4.0000000000000022E-2"/>
      </c:valAx>
      <c:spPr>
        <a:noFill/>
        <a:ln w="25400">
          <a:noFill/>
        </a:ln>
      </c:spPr>
    </c:plotArea>
    <c:legend>
      <c:legendPos val="t"/>
      <c:layout>
        <c:manualLayout>
          <c:xMode val="edge"/>
          <c:yMode val="edge"/>
          <c:x val="0.14740328648203055"/>
          <c:y val="1.6132432264864814E-3"/>
          <c:w val="0.74538642645415965"/>
          <c:h val="0.11709127029292229"/>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589"/>
          <c:w val="0.74036001378393379"/>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#,##0_);\(#,##0\)</c:formatCode>
                <c:ptCount val="12"/>
                <c:pt idx="0" formatCode="#,##0_ ">
                  <c:v>93483.333333333328</c:v>
                </c:pt>
                <c:pt idx="1">
                  <c:v>87730.769230769234</c:v>
                </c:pt>
                <c:pt idx="2">
                  <c:v>85907.692307692312</c:v>
                </c:pt>
                <c:pt idx="3" formatCode="_ * #,##0_ ;_ * \-#,##0_ ;_ * &quot;-&quot;??_ ;_ @_ ">
                  <c:v>89850</c:v>
                </c:pt>
                <c:pt idx="4" formatCode="_ * #,##0_ ;_ * \-#,##0_ ;_ * &quot;-&quot;??_ ;_ @_ ">
                  <c:v>89116.666666666672</c:v>
                </c:pt>
                <c:pt idx="5" formatCode="#,##0_ ">
                  <c:v>88758.333333333328</c:v>
                </c:pt>
                <c:pt idx="6" formatCode="#,##0_ ">
                  <c:v>88700</c:v>
                </c:pt>
                <c:pt idx="7" formatCode="#,##0_ ">
                  <c:v>88383.333333333328</c:v>
                </c:pt>
                <c:pt idx="8" formatCode="#,##0_ ">
                  <c:v>89100</c:v>
                </c:pt>
                <c:pt idx="9" formatCode="#,##0_ ">
                  <c:v>89033.333333333328</c:v>
                </c:pt>
                <c:pt idx="10" formatCode="#,##0_ ">
                  <c:v>89380</c:v>
                </c:pt>
                <c:pt idx="11" formatCode="#,##0_ ">
                  <c:v>91996.666666666672</c:v>
                </c:pt>
              </c:numCache>
            </c:numRef>
          </c:val>
          <c:extLst>
            <c:ext xmlns:c16="http://schemas.microsoft.com/office/drawing/2014/chart" uri="{C3380CC4-5D6E-409C-BE32-E72D297353CC}">
              <c16:uniqueId val="{00000000-0260-44C3-B9EC-83A87980FA3D}"/>
            </c:ext>
          </c:extLst>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6.3074901445466486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260-44C3-B9EC-83A87980FA3D}"/>
                </c:ext>
              </c:extLst>
            </c:dLbl>
            <c:dLbl>
              <c:idx val="1"/>
              <c:layout>
                <c:manualLayout>
                  <c:x val="4.8411510297903752E-3"/>
                  <c:y val="2.6281208935611037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260-44C3-B9EC-83A87980FA3D}"/>
                </c:ext>
              </c:extLst>
            </c:dLbl>
            <c:dLbl>
              <c:idx val="2"/>
              <c:layout>
                <c:manualLayout>
                  <c:x val="0"/>
                  <c:y val="-4.73061760840999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260-44C3-B9EC-83A87980FA3D}"/>
                </c:ext>
              </c:extLst>
            </c:dLbl>
            <c:dLbl>
              <c:idx val="3"/>
              <c:layout>
                <c:manualLayout>
                  <c:x val="0"/>
                  <c:y val="1.5768725361366621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0260-44C3-B9EC-83A87980FA3D}"/>
                </c:ext>
              </c:extLst>
            </c:dLbl>
            <c:dLbl>
              <c:idx val="4"/>
              <c:layout>
                <c:manualLayout>
                  <c:x val="-2.5118526812247782E-3"/>
                  <c:y val="-6.3074901445466486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0260-44C3-B9EC-83A87980FA3D}"/>
                </c:ext>
              </c:extLst>
            </c:dLbl>
            <c:dLbl>
              <c:idx val="5"/>
              <c:layout>
                <c:manualLayout>
                  <c:x val="0"/>
                  <c:y val="-1.5768725361366621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0260-44C3-B9EC-83A87980FA3D}"/>
                </c:ext>
              </c:extLst>
            </c:dLbl>
            <c:dLbl>
              <c:idx val="7"/>
              <c:layout>
                <c:manualLayout>
                  <c:x val="-5.0237053624495563E-3"/>
                  <c:y val="-2.6281208935611085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2EE-4378-8CE5-C5D39692237E}"/>
                </c:ext>
              </c:extLst>
            </c:dLbl>
            <c:spPr>
              <a:noFill/>
              <a:ln>
                <a:noFill/>
              </a:ln>
              <a:effectLst/>
            </c:spPr>
            <c:txPr>
              <a:bodyPr wrap="square" lIns="38100" tIns="19050" rIns="38100" bIns="19050" anchor="ctr">
                <a:spAutoFit/>
              </a:bodyPr>
              <a:lstStyle/>
              <a:p>
                <a:pPr>
                  <a:defRPr sz="900"/>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#,##0_);\(#,##0\)</c:formatCode>
                <c:ptCount val="12"/>
                <c:pt idx="0" formatCode="#,##0_ ">
                  <c:v>90630</c:v>
                </c:pt>
                <c:pt idx="1">
                  <c:v>91830</c:v>
                </c:pt>
                <c:pt idx="2">
                  <c:v>91213</c:v>
                </c:pt>
                <c:pt idx="3" formatCode="_ * #,##0_ ;_ * \-#,##0_ ;_ * &quot;-&quot;??_ ;_ @_ ">
                  <c:v>90963</c:v>
                </c:pt>
                <c:pt idx="4" formatCode="_ * #,##0_ ;_ * \-#,##0_ ;_ * &quot;-&quot;??_ ;_ @_ ">
                  <c:v>90613</c:v>
                </c:pt>
                <c:pt idx="5" formatCode="#,##0_ ">
                  <c:v>88927</c:v>
                </c:pt>
                <c:pt idx="6" formatCode="#,##0_ ">
                  <c:v>87951</c:v>
                </c:pt>
                <c:pt idx="7" formatCode="#,##0_ ">
                  <c:v>87737</c:v>
                </c:pt>
                <c:pt idx="8" formatCode="#,##0_ ">
                  <c:v>88108</c:v>
                </c:pt>
              </c:numCache>
            </c:numRef>
          </c:val>
          <c:extLst>
            <c:ext xmlns:c16="http://schemas.microsoft.com/office/drawing/2014/chart" uri="{C3380CC4-5D6E-409C-BE32-E72D297353CC}">
              <c16:uniqueId val="{00000007-0260-44C3-B9EC-83A87980FA3D}"/>
            </c:ext>
          </c:extLst>
        </c:ser>
        <c:dLbls>
          <c:showLegendKey val="0"/>
          <c:showVal val="0"/>
          <c:showCatName val="0"/>
          <c:showSerName val="0"/>
          <c:showPercent val="0"/>
          <c:showBubbleSize val="0"/>
        </c:dLbls>
        <c:gapWidth val="100"/>
        <c:axId val="573285376"/>
        <c:axId val="573282240"/>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1.0999999999999999E-2</c:v>
                </c:pt>
                <c:pt idx="1">
                  <c:v>1.7999999999999999E-2</c:v>
                </c:pt>
                <c:pt idx="2">
                  <c:v>1.4E-2</c:v>
                </c:pt>
                <c:pt idx="3">
                  <c:v>3.0000000000000001E-3</c:v>
                </c:pt>
                <c:pt idx="4">
                  <c:v>-1.1999999999999999E-3</c:v>
                </c:pt>
                <c:pt idx="5">
                  <c:v>-0.02</c:v>
                </c:pt>
                <c:pt idx="6">
                  <c:v>-1.9E-2</c:v>
                </c:pt>
                <c:pt idx="7">
                  <c:v>-2.1000000000000001E-2</c:v>
                </c:pt>
                <c:pt idx="8">
                  <c:v>-1.7000000000000001E-2</c:v>
                </c:pt>
              </c:numCache>
            </c:numRef>
          </c:val>
          <c:smooth val="0"/>
          <c:extLst>
            <c:ext xmlns:c16="http://schemas.microsoft.com/office/drawing/2014/chart" uri="{C3380CC4-5D6E-409C-BE32-E72D297353CC}">
              <c16:uniqueId val="{00000008-0260-44C3-B9EC-83A87980FA3D}"/>
            </c:ext>
          </c:extLst>
        </c:ser>
        <c:dLbls>
          <c:showLegendKey val="0"/>
          <c:showVal val="0"/>
          <c:showCatName val="0"/>
          <c:showSerName val="0"/>
          <c:showPercent val="0"/>
          <c:showBubbleSize val="0"/>
        </c:dLbls>
        <c:marker val="1"/>
        <c:smooth val="0"/>
        <c:axId val="573282632"/>
        <c:axId val="573284200"/>
      </c:lineChart>
      <c:catAx>
        <c:axId val="573285376"/>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573282240"/>
        <c:crosses val="autoZero"/>
        <c:auto val="1"/>
        <c:lblAlgn val="ctr"/>
        <c:lblOffset val="100"/>
        <c:noMultiLvlLbl val="0"/>
      </c:catAx>
      <c:valAx>
        <c:axId val="573282240"/>
        <c:scaling>
          <c:orientation val="minMax"/>
          <c:max val="100000"/>
        </c:scaling>
        <c:delete val="0"/>
        <c:axPos val="l"/>
        <c:numFmt formatCode="0_);[Red]\(0\)" sourceLinked="0"/>
        <c:majorTickMark val="out"/>
        <c:minorTickMark val="none"/>
        <c:tickLblPos val="nextTo"/>
        <c:txPr>
          <a:bodyPr/>
          <a:lstStyle/>
          <a:p>
            <a:pPr>
              <a:defRPr>
                <a:latin typeface="+mn-lt"/>
              </a:defRPr>
            </a:pPr>
            <a:endParaRPr lang="zh-CN"/>
          </a:p>
        </c:txPr>
        <c:crossAx val="573285376"/>
        <c:crosses val="autoZero"/>
        <c:crossBetween val="between"/>
        <c:majorUnit val="5000"/>
      </c:valAx>
      <c:catAx>
        <c:axId val="573282632"/>
        <c:scaling>
          <c:orientation val="minMax"/>
        </c:scaling>
        <c:delete val="1"/>
        <c:axPos val="b"/>
        <c:numFmt formatCode="General" sourceLinked="1"/>
        <c:majorTickMark val="out"/>
        <c:minorTickMark val="none"/>
        <c:tickLblPos val="none"/>
        <c:crossAx val="573284200"/>
        <c:crosses val="autoZero"/>
        <c:auto val="1"/>
        <c:lblAlgn val="ctr"/>
        <c:lblOffset val="100"/>
        <c:noMultiLvlLbl val="0"/>
      </c:catAx>
      <c:valAx>
        <c:axId val="573284200"/>
        <c:scaling>
          <c:orientation val="minMax"/>
          <c:max val="4.0000000000000008E-2"/>
        </c:scaling>
        <c:delete val="0"/>
        <c:axPos val="r"/>
        <c:numFmt formatCode="0.0%" sourceLinked="0"/>
        <c:majorTickMark val="out"/>
        <c:minorTickMark val="none"/>
        <c:tickLblPos val="nextTo"/>
        <c:crossAx val="573282632"/>
        <c:crosses val="max"/>
        <c:crossBetween val="between"/>
        <c:majorUnit val="1.0000000000000002E-2"/>
      </c:valAx>
      <c:spPr>
        <a:noFill/>
        <a:ln w="25399">
          <a:noFill/>
        </a:ln>
      </c:spPr>
    </c:plotArea>
    <c:legend>
      <c:legendPos val="t"/>
      <c:layout>
        <c:manualLayout>
          <c:xMode val="edge"/>
          <c:yMode val="edge"/>
          <c:x val="0.14792524858397449"/>
          <c:y val="0"/>
          <c:w val="0.74171934751981661"/>
          <c:h val="0.11183502850579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44268088536178E-2"/>
          <c:y val="7.6612285724140333E-2"/>
          <c:w val="0.95027195871608861"/>
          <c:h val="0.79056254958092209"/>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829F-4498-950D-2C294369EA00}"/>
            </c:ext>
          </c:extLst>
        </c:ser>
        <c:ser>
          <c:idx val="1"/>
          <c:order val="1"/>
          <c:tx>
            <c:strRef>
              <c:f>Sheet1!$A$3</c:f>
              <c:strCache>
                <c:ptCount val="1"/>
                <c:pt idx="0">
                  <c:v>Y2013</c:v>
                </c:pt>
              </c:strCache>
            </c:strRef>
          </c:tx>
          <c:spPr>
            <a:ln w="31783"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extLst>
              <c:ext xmlns:c16="http://schemas.microsoft.com/office/drawing/2014/chart" uri="{C3380CC4-5D6E-409C-BE32-E72D297353CC}">
                <c16:uniqueId val="{00000001-829F-4498-950D-2C294369EA00}"/>
              </c:ext>
            </c:extLst>
          </c:dPt>
          <c:dPt>
            <c:idx val="2"/>
            <c:marker>
              <c:symbol val="circle"/>
              <c:size val="10"/>
            </c:marker>
            <c:bubble3D val="0"/>
            <c:extLst>
              <c:ext xmlns:c16="http://schemas.microsoft.com/office/drawing/2014/chart" uri="{C3380CC4-5D6E-409C-BE32-E72D297353CC}">
                <c16:uniqueId val="{00000002-829F-4498-950D-2C294369EA00}"/>
              </c:ext>
            </c:extLst>
          </c:dPt>
          <c:dPt>
            <c:idx val="4"/>
            <c:marker>
              <c:symbol val="circle"/>
              <c:size val="10"/>
            </c:marker>
            <c:bubble3D val="0"/>
            <c:extLst>
              <c:ext xmlns:c16="http://schemas.microsoft.com/office/drawing/2014/chart" uri="{C3380CC4-5D6E-409C-BE32-E72D297353CC}">
                <c16:uniqueId val="{00000003-829F-4498-950D-2C294369EA00}"/>
              </c:ext>
            </c:extLst>
          </c:dPt>
          <c:dPt>
            <c:idx val="6"/>
            <c:marker>
              <c:symbol val="circle"/>
              <c:size val="10"/>
            </c:marker>
            <c:bubble3D val="0"/>
            <c:extLst>
              <c:ext xmlns:c16="http://schemas.microsoft.com/office/drawing/2014/chart" uri="{C3380CC4-5D6E-409C-BE32-E72D297353CC}">
                <c16:uniqueId val="{00000004-829F-4498-950D-2C294369EA00}"/>
              </c:ext>
            </c:extLst>
          </c:dPt>
          <c:dPt>
            <c:idx val="8"/>
            <c:marker>
              <c:symbol val="circle"/>
              <c:size val="10"/>
            </c:marker>
            <c:bubble3D val="0"/>
            <c:extLst>
              <c:ext xmlns:c16="http://schemas.microsoft.com/office/drawing/2014/chart" uri="{C3380CC4-5D6E-409C-BE32-E72D297353CC}">
                <c16:uniqueId val="{00000005-829F-4498-950D-2C294369EA00}"/>
              </c:ext>
            </c:extLst>
          </c:dPt>
          <c:dPt>
            <c:idx val="10"/>
            <c:marker>
              <c:symbol val="circle"/>
              <c:size val="10"/>
            </c:marker>
            <c:bubble3D val="0"/>
            <c:extLst>
              <c:ext xmlns:c16="http://schemas.microsoft.com/office/drawing/2014/chart" uri="{C3380CC4-5D6E-409C-BE32-E72D297353CC}">
                <c16:uniqueId val="{00000006-829F-4498-950D-2C294369EA00}"/>
              </c:ext>
            </c:extLst>
          </c:dPt>
          <c:dPt>
            <c:idx val="12"/>
            <c:marker>
              <c:symbol val="circle"/>
              <c:size val="10"/>
            </c:marker>
            <c:bubble3D val="0"/>
            <c:extLst>
              <c:ext xmlns:c16="http://schemas.microsoft.com/office/drawing/2014/chart" uri="{C3380CC4-5D6E-409C-BE32-E72D297353CC}">
                <c16:uniqueId val="{00000007-829F-4498-950D-2C294369EA00}"/>
              </c:ext>
            </c:extLst>
          </c:dPt>
          <c:dPt>
            <c:idx val="14"/>
            <c:marker>
              <c:symbol val="circle"/>
              <c:size val="10"/>
            </c:marker>
            <c:bubble3D val="0"/>
            <c:extLst>
              <c:ext xmlns:c16="http://schemas.microsoft.com/office/drawing/2014/chart" uri="{C3380CC4-5D6E-409C-BE32-E72D297353CC}">
                <c16:uniqueId val="{00000008-829F-4498-950D-2C294369EA00}"/>
              </c:ext>
            </c:extLst>
          </c:dPt>
          <c:dPt>
            <c:idx val="16"/>
            <c:marker>
              <c:symbol val="circle"/>
              <c:size val="10"/>
            </c:marker>
            <c:bubble3D val="0"/>
            <c:extLst>
              <c:ext xmlns:c16="http://schemas.microsoft.com/office/drawing/2014/chart" uri="{C3380CC4-5D6E-409C-BE32-E72D297353CC}">
                <c16:uniqueId val="{00000009-829F-4498-950D-2C294369EA00}"/>
              </c:ext>
            </c:extLst>
          </c:dPt>
          <c:dPt>
            <c:idx val="18"/>
            <c:marker>
              <c:symbol val="circle"/>
              <c:size val="10"/>
            </c:marker>
            <c:bubble3D val="0"/>
            <c:extLst>
              <c:ext xmlns:c16="http://schemas.microsoft.com/office/drawing/2014/chart" uri="{C3380CC4-5D6E-409C-BE32-E72D297353CC}">
                <c16:uniqueId val="{0000000A-829F-4498-950D-2C294369EA00}"/>
              </c:ext>
            </c:extLst>
          </c:dPt>
          <c:dPt>
            <c:idx val="20"/>
            <c:marker>
              <c:symbol val="circle"/>
              <c:size val="10"/>
            </c:marker>
            <c:bubble3D val="0"/>
            <c:extLst>
              <c:ext xmlns:c16="http://schemas.microsoft.com/office/drawing/2014/chart" uri="{C3380CC4-5D6E-409C-BE32-E72D297353CC}">
                <c16:uniqueId val="{0000000B-829F-4498-950D-2C294369EA00}"/>
              </c:ext>
            </c:extLst>
          </c:dPt>
          <c:dPt>
            <c:idx val="22"/>
            <c:marker>
              <c:symbol val="circle"/>
              <c:size val="10"/>
            </c:marker>
            <c:bubble3D val="0"/>
            <c:extLst>
              <c:ext xmlns:c16="http://schemas.microsoft.com/office/drawing/2014/chart" uri="{C3380CC4-5D6E-409C-BE32-E72D297353CC}">
                <c16:uniqueId val="{0000000C-829F-4498-950D-2C294369EA0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829F-4498-950D-2C294369EA00}"/>
            </c:ext>
          </c:extLst>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a:solidFill>
                  <a:srgbClr val="BFBFBF"/>
                </a:solidFill>
              </a:ln>
            </c:spPr>
          </c:marker>
          <c:dPt>
            <c:idx val="1"/>
            <c:marker>
              <c:symbol val="circle"/>
              <c:size val="7"/>
            </c:marker>
            <c:bubble3D val="0"/>
            <c:extLst>
              <c:ext xmlns:c16="http://schemas.microsoft.com/office/drawing/2014/chart" uri="{C3380CC4-5D6E-409C-BE32-E72D297353CC}">
                <c16:uniqueId val="{0000000E-829F-4498-950D-2C294369EA00}"/>
              </c:ext>
            </c:extLst>
          </c:dPt>
          <c:dPt>
            <c:idx val="3"/>
            <c:marker>
              <c:symbol val="circle"/>
              <c:size val="7"/>
            </c:marker>
            <c:bubble3D val="0"/>
            <c:extLst>
              <c:ext xmlns:c16="http://schemas.microsoft.com/office/drawing/2014/chart" uri="{C3380CC4-5D6E-409C-BE32-E72D297353CC}">
                <c16:uniqueId val="{0000000F-829F-4498-950D-2C294369EA00}"/>
              </c:ext>
            </c:extLst>
          </c:dPt>
          <c:dPt>
            <c:idx val="5"/>
            <c:marker>
              <c:symbol val="circle"/>
              <c:size val="7"/>
            </c:marker>
            <c:bubble3D val="0"/>
            <c:extLst>
              <c:ext xmlns:c16="http://schemas.microsoft.com/office/drawing/2014/chart" uri="{C3380CC4-5D6E-409C-BE32-E72D297353CC}">
                <c16:uniqueId val="{00000010-829F-4498-950D-2C294369EA00}"/>
              </c:ext>
            </c:extLst>
          </c:dPt>
          <c:dPt>
            <c:idx val="7"/>
            <c:marker>
              <c:symbol val="circle"/>
              <c:size val="7"/>
            </c:marker>
            <c:bubble3D val="0"/>
            <c:extLst>
              <c:ext xmlns:c16="http://schemas.microsoft.com/office/drawing/2014/chart" uri="{C3380CC4-5D6E-409C-BE32-E72D297353CC}">
                <c16:uniqueId val="{00000011-829F-4498-950D-2C294369EA00}"/>
              </c:ext>
            </c:extLst>
          </c:dPt>
          <c:dPt>
            <c:idx val="9"/>
            <c:marker>
              <c:symbol val="circle"/>
              <c:size val="7"/>
            </c:marker>
            <c:bubble3D val="0"/>
            <c:extLst>
              <c:ext xmlns:c16="http://schemas.microsoft.com/office/drawing/2014/chart" uri="{C3380CC4-5D6E-409C-BE32-E72D297353CC}">
                <c16:uniqueId val="{00000012-829F-4498-950D-2C294369EA00}"/>
              </c:ext>
            </c:extLst>
          </c:dPt>
          <c:dPt>
            <c:idx val="11"/>
            <c:marker>
              <c:symbol val="circle"/>
              <c:size val="7"/>
            </c:marker>
            <c:bubble3D val="0"/>
            <c:extLst>
              <c:ext xmlns:c16="http://schemas.microsoft.com/office/drawing/2014/chart" uri="{C3380CC4-5D6E-409C-BE32-E72D297353CC}">
                <c16:uniqueId val="{00000013-829F-4498-950D-2C294369EA00}"/>
              </c:ext>
            </c:extLst>
          </c:dPt>
          <c:dPt>
            <c:idx val="13"/>
            <c:marker>
              <c:symbol val="circle"/>
              <c:size val="7"/>
            </c:marker>
            <c:bubble3D val="0"/>
            <c:extLst>
              <c:ext xmlns:c16="http://schemas.microsoft.com/office/drawing/2014/chart" uri="{C3380CC4-5D6E-409C-BE32-E72D297353CC}">
                <c16:uniqueId val="{00000014-829F-4498-950D-2C294369EA00}"/>
              </c:ext>
            </c:extLst>
          </c:dPt>
          <c:dPt>
            <c:idx val="15"/>
            <c:marker>
              <c:symbol val="circle"/>
              <c:size val="7"/>
            </c:marker>
            <c:bubble3D val="0"/>
            <c:extLst>
              <c:ext xmlns:c16="http://schemas.microsoft.com/office/drawing/2014/chart" uri="{C3380CC4-5D6E-409C-BE32-E72D297353CC}">
                <c16:uniqueId val="{00000015-829F-4498-950D-2C294369EA00}"/>
              </c:ext>
            </c:extLst>
          </c:dPt>
          <c:dPt>
            <c:idx val="17"/>
            <c:marker>
              <c:symbol val="circle"/>
              <c:size val="7"/>
            </c:marker>
            <c:bubble3D val="0"/>
            <c:extLst>
              <c:ext xmlns:c16="http://schemas.microsoft.com/office/drawing/2014/chart" uri="{C3380CC4-5D6E-409C-BE32-E72D297353CC}">
                <c16:uniqueId val="{00000016-829F-4498-950D-2C294369EA00}"/>
              </c:ext>
            </c:extLst>
          </c:dPt>
          <c:dPt>
            <c:idx val="19"/>
            <c:marker>
              <c:symbol val="circle"/>
              <c:size val="7"/>
            </c:marker>
            <c:bubble3D val="0"/>
            <c:extLst>
              <c:ext xmlns:c16="http://schemas.microsoft.com/office/drawing/2014/chart" uri="{C3380CC4-5D6E-409C-BE32-E72D297353CC}">
                <c16:uniqueId val="{00000017-829F-4498-950D-2C294369EA00}"/>
              </c:ext>
            </c:extLst>
          </c:dPt>
          <c:dPt>
            <c:idx val="21"/>
            <c:marker>
              <c:symbol val="circle"/>
              <c:size val="7"/>
            </c:marker>
            <c:bubble3D val="0"/>
            <c:extLst>
              <c:ext xmlns:c16="http://schemas.microsoft.com/office/drawing/2014/chart" uri="{C3380CC4-5D6E-409C-BE32-E72D297353CC}">
                <c16:uniqueId val="{00000018-829F-4498-950D-2C294369EA00}"/>
              </c:ext>
            </c:extLst>
          </c:dPt>
          <c:dPt>
            <c:idx val="23"/>
            <c:marker>
              <c:symbol val="circle"/>
              <c:size val="7"/>
            </c:marker>
            <c:bubble3D val="0"/>
            <c:extLst>
              <c:ext xmlns:c16="http://schemas.microsoft.com/office/drawing/2014/chart" uri="{C3380CC4-5D6E-409C-BE32-E72D297353CC}">
                <c16:uniqueId val="{00000019-829F-4498-950D-2C294369EA0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-3.6985262817138986</c:v>
                </c:pt>
                <c:pt idx="2">
                  <c:v>-3.9968670722229205</c:v>
                </c:pt>
                <c:pt idx="3">
                  <c:v>-3.0173753812490323</c:v>
                </c:pt>
                <c:pt idx="4">
                  <c:v>-3.1683523297744043</c:v>
                </c:pt>
                <c:pt idx="5">
                  <c:v>-1.5452506187817239</c:v>
                </c:pt>
                <c:pt idx="6">
                  <c:v>-1.8682628381519129</c:v>
                </c:pt>
                <c:pt idx="7">
                  <c:v>-1.8416323200900142</c:v>
                </c:pt>
                <c:pt idx="8">
                  <c:v>-1.5352048993768519</c:v>
                </c:pt>
                <c:pt idx="9">
                  <c:v>-0.60896654453044263</c:v>
                </c:pt>
                <c:pt idx="10">
                  <c:v>-0.83558049082572694</c:v>
                </c:pt>
                <c:pt idx="11">
                  <c:v>-1.53659493403282</c:v>
                </c:pt>
                <c:pt idx="12">
                  <c:v>-1.7133221647539609</c:v>
                </c:pt>
                <c:pt idx="13">
                  <c:v>-1.9778007956369859</c:v>
                </c:pt>
                <c:pt idx="14">
                  <c:v>-2.4272048476352337</c:v>
                </c:pt>
                <c:pt idx="15">
                  <c:v>5.6193571878049298E-2</c:v>
                </c:pt>
                <c:pt idx="16">
                  <c:v>-0.2274555936053857</c:v>
                </c:pt>
                <c:pt idx="17">
                  <c:v>-0.62021354695341868</c:v>
                </c:pt>
                <c:pt idx="18">
                  <c:v>-0.5293867450543388</c:v>
                </c:pt>
                <c:pt idx="19">
                  <c:v>-0.46071592484869806</c:v>
                </c:pt>
                <c:pt idx="20">
                  <c:v>-0.40191800836468783</c:v>
                </c:pt>
                <c:pt idx="21">
                  <c:v>0.50375311393584532</c:v>
                </c:pt>
                <c:pt idx="22">
                  <c:v>0.24975946042664621</c:v>
                </c:pt>
                <c:pt idx="23">
                  <c:v>-0.54234557194504651</c:v>
                </c:pt>
                <c:pt idx="24">
                  <c:v>-0.89144733693746758</c:v>
                </c:pt>
              </c:numCache>
            </c:numRef>
          </c:val>
          <c:smooth val="0"/>
          <c:extLst>
            <c:ext xmlns:c16="http://schemas.microsoft.com/office/drawing/2014/chart" uri="{C3380CC4-5D6E-409C-BE32-E72D297353CC}">
              <c16:uniqueId val="{0000001A-829F-4498-950D-2C294369EA00}"/>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1B-829F-4498-950D-2C294369EA00}"/>
              </c:ext>
            </c:extLst>
          </c:dPt>
          <c:dPt>
            <c:idx val="3"/>
            <c:marker>
              <c:symbol val="circle"/>
              <c:size val="7"/>
            </c:marker>
            <c:bubble3D val="0"/>
            <c:extLst>
              <c:ext xmlns:c16="http://schemas.microsoft.com/office/drawing/2014/chart" uri="{C3380CC4-5D6E-409C-BE32-E72D297353CC}">
                <c16:uniqueId val="{0000001C-829F-4498-950D-2C294369EA00}"/>
              </c:ext>
            </c:extLst>
          </c:dPt>
          <c:dPt>
            <c:idx val="5"/>
            <c:marker>
              <c:symbol val="circle"/>
              <c:size val="7"/>
            </c:marker>
            <c:bubble3D val="0"/>
            <c:extLst>
              <c:ext xmlns:c16="http://schemas.microsoft.com/office/drawing/2014/chart" uri="{C3380CC4-5D6E-409C-BE32-E72D297353CC}">
                <c16:uniqueId val="{0000001D-829F-4498-950D-2C294369EA00}"/>
              </c:ext>
            </c:extLst>
          </c:dPt>
          <c:dPt>
            <c:idx val="7"/>
            <c:marker>
              <c:symbol val="circle"/>
              <c:size val="7"/>
            </c:marker>
            <c:bubble3D val="0"/>
            <c:extLst>
              <c:ext xmlns:c16="http://schemas.microsoft.com/office/drawing/2014/chart" uri="{C3380CC4-5D6E-409C-BE32-E72D297353CC}">
                <c16:uniqueId val="{0000001E-829F-4498-950D-2C294369EA00}"/>
              </c:ext>
            </c:extLst>
          </c:dPt>
          <c:dPt>
            <c:idx val="9"/>
            <c:marker>
              <c:symbol val="circle"/>
              <c:size val="7"/>
            </c:marker>
            <c:bubble3D val="0"/>
            <c:extLst>
              <c:ext xmlns:c16="http://schemas.microsoft.com/office/drawing/2014/chart" uri="{C3380CC4-5D6E-409C-BE32-E72D297353CC}">
                <c16:uniqueId val="{0000001F-829F-4498-950D-2C294369EA00}"/>
              </c:ext>
            </c:extLst>
          </c:dPt>
          <c:dPt>
            <c:idx val="11"/>
            <c:marker>
              <c:symbol val="circle"/>
              <c:size val="7"/>
            </c:marker>
            <c:bubble3D val="0"/>
            <c:extLst>
              <c:ext xmlns:c16="http://schemas.microsoft.com/office/drawing/2014/chart" uri="{C3380CC4-5D6E-409C-BE32-E72D297353CC}">
                <c16:uniqueId val="{00000020-829F-4498-950D-2C294369EA00}"/>
              </c:ext>
            </c:extLst>
          </c:dPt>
          <c:dPt>
            <c:idx val="13"/>
            <c:marker>
              <c:symbol val="circle"/>
              <c:size val="7"/>
            </c:marker>
            <c:bubble3D val="0"/>
            <c:extLst>
              <c:ext xmlns:c16="http://schemas.microsoft.com/office/drawing/2014/chart" uri="{C3380CC4-5D6E-409C-BE32-E72D297353CC}">
                <c16:uniqueId val="{00000021-829F-4498-950D-2C294369EA00}"/>
              </c:ext>
            </c:extLst>
          </c:dPt>
          <c:dPt>
            <c:idx val="15"/>
            <c:marker>
              <c:symbol val="circle"/>
              <c:size val="7"/>
            </c:marker>
            <c:bubble3D val="0"/>
            <c:extLst>
              <c:ext xmlns:c16="http://schemas.microsoft.com/office/drawing/2014/chart" uri="{C3380CC4-5D6E-409C-BE32-E72D297353CC}">
                <c16:uniqueId val="{00000022-829F-4498-950D-2C294369EA00}"/>
              </c:ext>
            </c:extLst>
          </c:dPt>
          <c:dPt>
            <c:idx val="17"/>
            <c:marker>
              <c:symbol val="circle"/>
              <c:size val="7"/>
            </c:marker>
            <c:bubble3D val="0"/>
            <c:extLst>
              <c:ext xmlns:c16="http://schemas.microsoft.com/office/drawing/2014/chart" uri="{C3380CC4-5D6E-409C-BE32-E72D297353CC}">
                <c16:uniqueId val="{00000023-829F-4498-950D-2C294369EA00}"/>
              </c:ext>
            </c:extLst>
          </c:dPt>
          <c:dPt>
            <c:idx val="19"/>
            <c:marker>
              <c:symbol val="circle"/>
              <c:size val="7"/>
            </c:marker>
            <c:bubble3D val="0"/>
            <c:extLst>
              <c:ext xmlns:c16="http://schemas.microsoft.com/office/drawing/2014/chart" uri="{C3380CC4-5D6E-409C-BE32-E72D297353CC}">
                <c16:uniqueId val="{00000024-829F-4498-950D-2C294369EA00}"/>
              </c:ext>
            </c:extLst>
          </c:dPt>
          <c:dPt>
            <c:idx val="21"/>
            <c:marker>
              <c:symbol val="circle"/>
              <c:size val="7"/>
            </c:marker>
            <c:bubble3D val="0"/>
            <c:extLst>
              <c:ext xmlns:c16="http://schemas.microsoft.com/office/drawing/2014/chart" uri="{C3380CC4-5D6E-409C-BE32-E72D297353CC}">
                <c16:uniqueId val="{00000025-829F-4498-950D-2C294369EA00}"/>
              </c:ext>
            </c:extLst>
          </c:dPt>
          <c:dPt>
            <c:idx val="23"/>
            <c:marker>
              <c:symbol val="circle"/>
              <c:size val="7"/>
            </c:marker>
            <c:bubble3D val="0"/>
            <c:extLst>
              <c:ext xmlns:c16="http://schemas.microsoft.com/office/drawing/2014/chart" uri="{C3380CC4-5D6E-409C-BE32-E72D297353CC}">
                <c16:uniqueId val="{00000026-829F-4498-950D-2C294369EA0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-0.26698812679117889</c:v>
                </c:pt>
                <c:pt idx="2">
                  <c:v>-0.7813104254167369</c:v>
                </c:pt>
                <c:pt idx="3">
                  <c:v>-1.0217178036700303</c:v>
                </c:pt>
                <c:pt idx="4">
                  <c:v>-0.48138527096663886</c:v>
                </c:pt>
                <c:pt idx="5">
                  <c:v>-0.55274881633272654</c:v>
                </c:pt>
                <c:pt idx="6">
                  <c:v>-0.86959397885236767</c:v>
                </c:pt>
                <c:pt idx="7">
                  <c:v>-1.0310870821955698</c:v>
                </c:pt>
                <c:pt idx="8">
                  <c:v>-1.3706983405553208</c:v>
                </c:pt>
                <c:pt idx="9">
                  <c:v>1.5930759467358779</c:v>
                </c:pt>
                <c:pt idx="10">
                  <c:v>0.74490379196754386</c:v>
                </c:pt>
                <c:pt idx="11">
                  <c:v>1.4842219627143605</c:v>
                </c:pt>
                <c:pt idx="12">
                  <c:v>1.6990762743532173</c:v>
                </c:pt>
                <c:pt idx="13">
                  <c:v>5.5669068032870861E-2</c:v>
                </c:pt>
                <c:pt idx="14">
                  <c:v>-0.5746278166096741</c:v>
                </c:pt>
                <c:pt idx="15">
                  <c:v>0.96421325974247463</c:v>
                </c:pt>
                <c:pt idx="16">
                  <c:v>-0.276015358458781</c:v>
                </c:pt>
                <c:pt idx="17">
                  <c:v>0.61985328766769321</c:v>
                </c:pt>
                <c:pt idx="18">
                  <c:v>-0.98586192620307989</c:v>
                </c:pt>
                <c:pt idx="19">
                  <c:v>-0.60952806932416115</c:v>
                </c:pt>
                <c:pt idx="20">
                  <c:v>-2.534575155724117</c:v>
                </c:pt>
                <c:pt idx="21">
                  <c:v>-2.5174187125410419</c:v>
                </c:pt>
                <c:pt idx="22">
                  <c:v>-2.7291237405227986</c:v>
                </c:pt>
                <c:pt idx="23">
                  <c:v>-3.0474200587042533</c:v>
                </c:pt>
                <c:pt idx="24">
                  <c:v>-3.3843363560607242</c:v>
                </c:pt>
              </c:numCache>
            </c:numRef>
          </c:val>
          <c:smooth val="0"/>
          <c:extLst>
            <c:ext xmlns:c16="http://schemas.microsoft.com/office/drawing/2014/chart" uri="{C3380CC4-5D6E-409C-BE32-E72D297353CC}">
              <c16:uniqueId val="{00000027-829F-4498-950D-2C294369EA00}"/>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8-829F-4498-950D-2C294369EA00}"/>
              </c:ext>
            </c:extLst>
          </c:dPt>
          <c:dPt>
            <c:idx val="3"/>
            <c:marker>
              <c:symbol val="circle"/>
              <c:size val="7"/>
            </c:marker>
            <c:bubble3D val="0"/>
            <c:extLst>
              <c:ext xmlns:c16="http://schemas.microsoft.com/office/drawing/2014/chart" uri="{C3380CC4-5D6E-409C-BE32-E72D297353CC}">
                <c16:uniqueId val="{00000029-829F-4498-950D-2C294369EA00}"/>
              </c:ext>
            </c:extLst>
          </c:dPt>
          <c:dPt>
            <c:idx val="5"/>
            <c:marker>
              <c:symbol val="circle"/>
              <c:size val="7"/>
            </c:marker>
            <c:bubble3D val="0"/>
            <c:extLst>
              <c:ext xmlns:c16="http://schemas.microsoft.com/office/drawing/2014/chart" uri="{C3380CC4-5D6E-409C-BE32-E72D297353CC}">
                <c16:uniqueId val="{0000002A-829F-4498-950D-2C294369EA00}"/>
              </c:ext>
            </c:extLst>
          </c:dPt>
          <c:dPt>
            <c:idx val="7"/>
            <c:marker>
              <c:symbol val="circle"/>
              <c:size val="7"/>
            </c:marker>
            <c:bubble3D val="0"/>
            <c:extLst>
              <c:ext xmlns:c16="http://schemas.microsoft.com/office/drawing/2014/chart" uri="{C3380CC4-5D6E-409C-BE32-E72D297353CC}">
                <c16:uniqueId val="{0000002B-829F-4498-950D-2C294369EA00}"/>
              </c:ext>
            </c:extLst>
          </c:dPt>
          <c:dPt>
            <c:idx val="9"/>
            <c:marker>
              <c:symbol val="circle"/>
              <c:size val="7"/>
            </c:marker>
            <c:bubble3D val="0"/>
            <c:extLst>
              <c:ext xmlns:c16="http://schemas.microsoft.com/office/drawing/2014/chart" uri="{C3380CC4-5D6E-409C-BE32-E72D297353CC}">
                <c16:uniqueId val="{0000002C-829F-4498-950D-2C294369EA00}"/>
              </c:ext>
            </c:extLst>
          </c:dPt>
          <c:dPt>
            <c:idx val="11"/>
            <c:marker>
              <c:symbol val="circle"/>
              <c:size val="7"/>
            </c:marker>
            <c:bubble3D val="0"/>
            <c:extLst>
              <c:ext xmlns:c16="http://schemas.microsoft.com/office/drawing/2014/chart" uri="{C3380CC4-5D6E-409C-BE32-E72D297353CC}">
                <c16:uniqueId val="{0000002D-829F-4498-950D-2C294369EA00}"/>
              </c:ext>
            </c:extLst>
          </c:dPt>
          <c:dPt>
            <c:idx val="13"/>
            <c:marker>
              <c:symbol val="circle"/>
              <c:size val="7"/>
            </c:marker>
            <c:bubble3D val="0"/>
            <c:extLst>
              <c:ext xmlns:c16="http://schemas.microsoft.com/office/drawing/2014/chart" uri="{C3380CC4-5D6E-409C-BE32-E72D297353CC}">
                <c16:uniqueId val="{0000002E-829F-4498-950D-2C294369EA00}"/>
              </c:ext>
            </c:extLst>
          </c:dPt>
          <c:dPt>
            <c:idx val="15"/>
            <c:marker>
              <c:symbol val="circle"/>
              <c:size val="7"/>
            </c:marker>
            <c:bubble3D val="0"/>
            <c:extLst>
              <c:ext xmlns:c16="http://schemas.microsoft.com/office/drawing/2014/chart" uri="{C3380CC4-5D6E-409C-BE32-E72D297353CC}">
                <c16:uniqueId val="{0000002F-829F-4498-950D-2C294369EA00}"/>
              </c:ext>
            </c:extLst>
          </c:dPt>
          <c:dPt>
            <c:idx val="17"/>
            <c:marker>
              <c:symbol val="circle"/>
              <c:size val="7"/>
            </c:marker>
            <c:bubble3D val="0"/>
            <c:extLst>
              <c:ext xmlns:c16="http://schemas.microsoft.com/office/drawing/2014/chart" uri="{C3380CC4-5D6E-409C-BE32-E72D297353CC}">
                <c16:uniqueId val="{00000030-829F-4498-950D-2C294369EA00}"/>
              </c:ext>
            </c:extLst>
          </c:dPt>
          <c:dPt>
            <c:idx val="19"/>
            <c:marker>
              <c:symbol val="circle"/>
              <c:size val="7"/>
            </c:marker>
            <c:bubble3D val="0"/>
            <c:extLst>
              <c:ext xmlns:c16="http://schemas.microsoft.com/office/drawing/2014/chart" uri="{C3380CC4-5D6E-409C-BE32-E72D297353CC}">
                <c16:uniqueId val="{00000031-829F-4498-950D-2C294369EA00}"/>
              </c:ext>
            </c:extLst>
          </c:dPt>
          <c:dPt>
            <c:idx val="21"/>
            <c:marker>
              <c:symbol val="circle"/>
              <c:size val="7"/>
            </c:marker>
            <c:bubble3D val="0"/>
            <c:extLst>
              <c:ext xmlns:c16="http://schemas.microsoft.com/office/drawing/2014/chart" uri="{C3380CC4-5D6E-409C-BE32-E72D297353CC}">
                <c16:uniqueId val="{00000032-829F-4498-950D-2C294369EA00}"/>
              </c:ext>
            </c:extLst>
          </c:dPt>
          <c:dPt>
            <c:idx val="23"/>
            <c:marker>
              <c:symbol val="circle"/>
              <c:size val="7"/>
            </c:marker>
            <c:bubble3D val="0"/>
            <c:extLst>
              <c:ext xmlns:c16="http://schemas.microsoft.com/office/drawing/2014/chart" uri="{C3380CC4-5D6E-409C-BE32-E72D297353CC}">
                <c16:uniqueId val="{00000033-829F-4498-950D-2C294369EA0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-1.2402971476657365</c:v>
                </c:pt>
                <c:pt idx="2">
                  <c:v>-1.2792534285442692</c:v>
                </c:pt>
                <c:pt idx="3">
                  <c:v>-1.7180053349995728</c:v>
                </c:pt>
                <c:pt idx="4">
                  <c:v>-1.841884890117329</c:v>
                </c:pt>
                <c:pt idx="5">
                  <c:v>-1.9705926289877995</c:v>
                </c:pt>
                <c:pt idx="6">
                  <c:v>-2.3533383158224508</c:v>
                </c:pt>
                <c:pt idx="7">
                  <c:v>-2.5585499821344615</c:v>
                </c:pt>
                <c:pt idx="8">
                  <c:v>-2.5177940449324199</c:v>
                </c:pt>
                <c:pt idx="9">
                  <c:v>-1.0329116676022987</c:v>
                </c:pt>
                <c:pt idx="10">
                  <c:v>-1.7064475777532007</c:v>
                </c:pt>
                <c:pt idx="11">
                  <c:v>-0.97850163812978064</c:v>
                </c:pt>
                <c:pt idx="12">
                  <c:v>-1.0676367168390266</c:v>
                </c:pt>
                <c:pt idx="13">
                  <c:v>-1.58</c:v>
                </c:pt>
                <c:pt idx="14">
                  <c:v>-1.92230051610498</c:v>
                </c:pt>
                <c:pt idx="15">
                  <c:v>-0.95208872027677804</c:v>
                </c:pt>
                <c:pt idx="16">
                  <c:v>-1.4628451607507142</c:v>
                </c:pt>
                <c:pt idx="17">
                  <c:v>-1.4191470291804786</c:v>
                </c:pt>
                <c:pt idx="18">
                  <c:v>-2.4864885260886482</c:v>
                </c:pt>
                <c:pt idx="19">
                  <c:v>-3.0622576868574169</c:v>
                </c:pt>
                <c:pt idx="20">
                  <c:v>-3.2620724685239355</c:v>
                </c:pt>
                <c:pt idx="21">
                  <c:v>-1.8183454071732497</c:v>
                </c:pt>
                <c:pt idx="22">
                  <c:v>-0.82201917576419925</c:v>
                </c:pt>
                <c:pt idx="23">
                  <c:v>-0.29514596067585774</c:v>
                </c:pt>
                <c:pt idx="24">
                  <c:v>-0.2935922889542808</c:v>
                </c:pt>
              </c:numCache>
            </c:numRef>
          </c:val>
          <c:smooth val="0"/>
          <c:extLst>
            <c:ext xmlns:c16="http://schemas.microsoft.com/office/drawing/2014/chart" uri="{C3380CC4-5D6E-409C-BE32-E72D297353CC}">
              <c16:uniqueId val="{00000034-829F-4498-950D-2C294369EA00}"/>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5-829F-4498-950D-2C294369EA00}"/>
              </c:ext>
            </c:extLst>
          </c:dPt>
          <c:dPt>
            <c:idx val="3"/>
            <c:marker>
              <c:symbol val="circle"/>
              <c:size val="7"/>
            </c:marker>
            <c:bubble3D val="0"/>
            <c:extLst>
              <c:ext xmlns:c16="http://schemas.microsoft.com/office/drawing/2014/chart" uri="{C3380CC4-5D6E-409C-BE32-E72D297353CC}">
                <c16:uniqueId val="{00000036-829F-4498-950D-2C294369EA00}"/>
              </c:ext>
            </c:extLst>
          </c:dPt>
          <c:dPt>
            <c:idx val="5"/>
            <c:marker>
              <c:symbol val="circle"/>
              <c:size val="7"/>
            </c:marker>
            <c:bubble3D val="0"/>
            <c:extLst>
              <c:ext xmlns:c16="http://schemas.microsoft.com/office/drawing/2014/chart" uri="{C3380CC4-5D6E-409C-BE32-E72D297353CC}">
                <c16:uniqueId val="{00000037-829F-4498-950D-2C294369EA00}"/>
              </c:ext>
            </c:extLst>
          </c:dPt>
          <c:dPt>
            <c:idx val="7"/>
            <c:marker>
              <c:symbol val="circle"/>
              <c:size val="7"/>
            </c:marker>
            <c:bubble3D val="0"/>
            <c:extLst>
              <c:ext xmlns:c16="http://schemas.microsoft.com/office/drawing/2014/chart" uri="{C3380CC4-5D6E-409C-BE32-E72D297353CC}">
                <c16:uniqueId val="{00000038-829F-4498-950D-2C294369EA00}"/>
              </c:ext>
            </c:extLst>
          </c:dPt>
          <c:dPt>
            <c:idx val="9"/>
            <c:marker>
              <c:symbol val="circle"/>
              <c:size val="7"/>
            </c:marker>
            <c:bubble3D val="0"/>
            <c:extLst>
              <c:ext xmlns:c16="http://schemas.microsoft.com/office/drawing/2014/chart" uri="{C3380CC4-5D6E-409C-BE32-E72D297353CC}">
                <c16:uniqueId val="{00000039-829F-4498-950D-2C294369EA00}"/>
              </c:ext>
            </c:extLst>
          </c:dPt>
          <c:dPt>
            <c:idx val="11"/>
            <c:marker>
              <c:symbol val="circle"/>
              <c:size val="7"/>
            </c:marker>
            <c:bubble3D val="0"/>
            <c:extLst>
              <c:ext xmlns:c16="http://schemas.microsoft.com/office/drawing/2014/chart" uri="{C3380CC4-5D6E-409C-BE32-E72D297353CC}">
                <c16:uniqueId val="{0000003A-829F-4498-950D-2C294369EA00}"/>
              </c:ext>
            </c:extLst>
          </c:dPt>
          <c:dPt>
            <c:idx val="13"/>
            <c:marker>
              <c:symbol val="circle"/>
              <c:size val="7"/>
            </c:marker>
            <c:bubble3D val="0"/>
            <c:extLst>
              <c:ext xmlns:c16="http://schemas.microsoft.com/office/drawing/2014/chart" uri="{C3380CC4-5D6E-409C-BE32-E72D297353CC}">
                <c16:uniqueId val="{0000003B-829F-4498-950D-2C294369EA00}"/>
              </c:ext>
            </c:extLst>
          </c:dPt>
          <c:dPt>
            <c:idx val="17"/>
            <c:marker>
              <c:symbol val="circle"/>
              <c:size val="7"/>
            </c:marker>
            <c:bubble3D val="0"/>
            <c:extLst>
              <c:ext xmlns:c16="http://schemas.microsoft.com/office/drawing/2014/chart" uri="{C3380CC4-5D6E-409C-BE32-E72D297353CC}">
                <c16:uniqueId val="{00000037-BACA-4559-B463-AE0B28E02351}"/>
              </c:ext>
            </c:extLst>
          </c:dPt>
          <c:dLbls>
            <c:dLbl>
              <c:idx val="1"/>
              <c:delete val="1"/>
              <c:extLst>
                <c:ext xmlns:c15="http://schemas.microsoft.com/office/drawing/2012/chart" uri="{CE6537A1-D6FC-4f65-9D91-7224C49458BB}"/>
                <c:ext xmlns:c16="http://schemas.microsoft.com/office/drawing/2014/chart" uri="{C3380CC4-5D6E-409C-BE32-E72D297353CC}">
                  <c16:uniqueId val="{00000035-829F-4498-950D-2C294369EA00}"/>
                </c:ext>
              </c:extLst>
            </c:dLbl>
            <c:dLbl>
              <c:idx val="3"/>
              <c:delete val="1"/>
              <c:extLst>
                <c:ext xmlns:c15="http://schemas.microsoft.com/office/drawing/2012/chart" uri="{CE6537A1-D6FC-4f65-9D91-7224C49458BB}"/>
                <c:ext xmlns:c16="http://schemas.microsoft.com/office/drawing/2014/chart" uri="{C3380CC4-5D6E-409C-BE32-E72D297353CC}">
                  <c16:uniqueId val="{00000036-829F-4498-950D-2C294369EA00}"/>
                </c:ext>
              </c:extLst>
            </c:dLbl>
            <c:dLbl>
              <c:idx val="5"/>
              <c:delete val="1"/>
              <c:extLst>
                <c:ext xmlns:c15="http://schemas.microsoft.com/office/drawing/2012/chart" uri="{CE6537A1-D6FC-4f65-9D91-7224C49458BB}"/>
                <c:ext xmlns:c16="http://schemas.microsoft.com/office/drawing/2014/chart" uri="{C3380CC4-5D6E-409C-BE32-E72D297353CC}">
                  <c16:uniqueId val="{00000037-829F-4498-950D-2C294369EA00}"/>
                </c:ext>
              </c:extLst>
            </c:dLbl>
            <c:dLbl>
              <c:idx val="6"/>
              <c:layout>
                <c:manualLayout>
                  <c:x val="-3.5091624535956406E-2"/>
                  <c:y val="-6.613251474493843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C-829F-4498-950D-2C294369EA00}"/>
                </c:ext>
              </c:extLst>
            </c:dLbl>
            <c:dLbl>
              <c:idx val="7"/>
              <c:delete val="1"/>
              <c:extLst>
                <c:ext xmlns:c15="http://schemas.microsoft.com/office/drawing/2012/chart" uri="{CE6537A1-D6FC-4f65-9D91-7224C49458BB}"/>
                <c:ext xmlns:c16="http://schemas.microsoft.com/office/drawing/2014/chart" uri="{C3380CC4-5D6E-409C-BE32-E72D297353CC}">
                  <c16:uniqueId val="{00000038-829F-4498-950D-2C294369EA00}"/>
                </c:ext>
              </c:extLst>
            </c:dLbl>
            <c:dLbl>
              <c:idx val="9"/>
              <c:delete val="1"/>
              <c:extLst>
                <c:ext xmlns:c15="http://schemas.microsoft.com/office/drawing/2012/chart" uri="{CE6537A1-D6FC-4f65-9D91-7224C49458BB}"/>
                <c:ext xmlns:c16="http://schemas.microsoft.com/office/drawing/2014/chart" uri="{C3380CC4-5D6E-409C-BE32-E72D297353CC}">
                  <c16:uniqueId val="{00000039-829F-4498-950D-2C294369EA00}"/>
                </c:ext>
              </c:extLst>
            </c:dLbl>
            <c:dLbl>
              <c:idx val="11"/>
              <c:delete val="1"/>
              <c:extLst>
                <c:ext xmlns:c15="http://schemas.microsoft.com/office/drawing/2012/chart" uri="{CE6537A1-D6FC-4f65-9D91-7224C49458BB}"/>
                <c:ext xmlns:c16="http://schemas.microsoft.com/office/drawing/2014/chart" uri="{C3380CC4-5D6E-409C-BE32-E72D297353CC}">
                  <c16:uniqueId val="{0000003A-829F-4498-950D-2C294369EA00}"/>
                </c:ext>
              </c:extLst>
            </c:dLbl>
            <c:dLbl>
              <c:idx val="12"/>
              <c:layout>
                <c:manualLayout>
                  <c:x val="-3.0332362618783304E-2"/>
                  <c:y val="-8.80343531197185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D-829F-4498-950D-2C294369EA00}"/>
                </c:ext>
              </c:extLst>
            </c:dLbl>
            <c:dLbl>
              <c:idx val="13"/>
              <c:delete val="1"/>
              <c:extLst>
                <c:ext xmlns:c15="http://schemas.microsoft.com/office/drawing/2012/chart" uri="{CE6537A1-D6FC-4f65-9D91-7224C49458BB}"/>
                <c:ext xmlns:c16="http://schemas.microsoft.com/office/drawing/2014/chart" uri="{C3380CC4-5D6E-409C-BE32-E72D297353CC}">
                  <c16:uniqueId val="{0000003B-829F-4498-950D-2C294369EA00}"/>
                </c:ext>
              </c:extLst>
            </c:dLbl>
            <c:dLbl>
              <c:idx val="14"/>
              <c:layout>
                <c:manualLayout>
                  <c:x val="-3.350520389689865E-2"/>
                  <c:y val="-7.927361776980658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E-829F-4498-950D-2C294369EA00}"/>
                </c:ext>
              </c:extLst>
            </c:dLbl>
            <c:dLbl>
              <c:idx val="15"/>
              <c:delete val="1"/>
              <c:extLst>
                <c:ext xmlns:c15="http://schemas.microsoft.com/office/drawing/2012/chart" uri="{CE6537A1-D6FC-4f65-9D91-7224C49458BB}"/>
                <c:ext xmlns:c16="http://schemas.microsoft.com/office/drawing/2014/chart" uri="{C3380CC4-5D6E-409C-BE32-E72D297353CC}">
                  <c16:uniqueId val="{00000040-829F-4498-950D-2C294369EA00}"/>
                </c:ext>
              </c:extLst>
            </c:dLbl>
            <c:dLbl>
              <c:idx val="17"/>
              <c:delete val="1"/>
              <c:extLst>
                <c:ext xmlns:c15="http://schemas.microsoft.com/office/drawing/2012/chart" uri="{CE6537A1-D6FC-4f65-9D91-7224C49458BB}"/>
                <c:ext xmlns:c16="http://schemas.microsoft.com/office/drawing/2014/chart" uri="{C3380CC4-5D6E-409C-BE32-E72D297353CC}">
                  <c16:uniqueId val="{00000037-BACA-4559-B463-AE0B28E02351}"/>
                </c:ext>
              </c:extLst>
            </c:dLbl>
            <c:dLbl>
              <c:idx val="18"/>
              <c:layout>
                <c:manualLayout>
                  <c:x val="-3.1918783257840949E-2"/>
                  <c:y val="-0.1274576621943228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8-4BEE-4F68-B94B-7F117D87FB5F}"/>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-0.78</c:v>
                </c:pt>
                <c:pt idx="2">
                  <c:v>-2.97</c:v>
                </c:pt>
                <c:pt idx="3">
                  <c:v>1.1299999999999999</c:v>
                </c:pt>
                <c:pt idx="4">
                  <c:v>-0.35</c:v>
                </c:pt>
                <c:pt idx="5">
                  <c:v>-0.24</c:v>
                </c:pt>
                <c:pt idx="6">
                  <c:v>-0.31</c:v>
                </c:pt>
                <c:pt idx="7">
                  <c:v>-1.52</c:v>
                </c:pt>
                <c:pt idx="8">
                  <c:v>-0.57999999999999996</c:v>
                </c:pt>
                <c:pt idx="9">
                  <c:v>2.27</c:v>
                </c:pt>
                <c:pt idx="10">
                  <c:v>-0.57999999999999996</c:v>
                </c:pt>
                <c:pt idx="11">
                  <c:v>-0.53</c:v>
                </c:pt>
                <c:pt idx="12">
                  <c:v>-1.33</c:v>
                </c:pt>
                <c:pt idx="13">
                  <c:v>-0.95</c:v>
                </c:pt>
                <c:pt idx="14">
                  <c:v>-1.17</c:v>
                </c:pt>
                <c:pt idx="15">
                  <c:v>-1.6</c:v>
                </c:pt>
                <c:pt idx="16">
                  <c:v>-1.65</c:v>
                </c:pt>
                <c:pt idx="17">
                  <c:v>-2.12</c:v>
                </c:pt>
                <c:pt idx="18">
                  <c:v>-2.11</c:v>
                </c:pt>
              </c:numCache>
            </c:numRef>
          </c:val>
          <c:smooth val="0"/>
          <c:extLst>
            <c:ext xmlns:c16="http://schemas.microsoft.com/office/drawing/2014/chart" uri="{C3380CC4-5D6E-409C-BE32-E72D297353CC}">
              <c16:uniqueId val="{0000003F-829F-4498-950D-2C294369EA00}"/>
            </c:ext>
          </c:extLst>
        </c:ser>
        <c:dLbls>
          <c:showLegendKey val="0"/>
          <c:showVal val="0"/>
          <c:showCatName val="0"/>
          <c:showSerName val="0"/>
          <c:showPercent val="0"/>
          <c:showBubbleSize val="0"/>
        </c:dLbls>
        <c:marker val="1"/>
        <c:smooth val="0"/>
        <c:axId val="434299080"/>
        <c:axId val="434293592"/>
      </c:lineChart>
      <c:catAx>
        <c:axId val="43429908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34293592"/>
        <c:crosses val="autoZero"/>
        <c:auto val="1"/>
        <c:lblAlgn val="ctr"/>
        <c:lblOffset val="100"/>
        <c:tickLblSkip val="1"/>
        <c:tickMarkSkip val="1"/>
        <c:noMultiLvlLbl val="0"/>
      </c:catAx>
      <c:valAx>
        <c:axId val="434293592"/>
        <c:scaling>
          <c:orientation val="minMax"/>
          <c:max val="8"/>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34299080"/>
        <c:crosses val="autoZero"/>
        <c:crossBetween val="between"/>
        <c:majorUnit val="4"/>
      </c:valAx>
      <c:spPr>
        <a:noFill/>
        <a:ln w="25400">
          <a:noFill/>
        </a:ln>
      </c:spPr>
    </c:plotArea>
    <c:legend>
      <c:legendPos val="t"/>
      <c:layout>
        <c:manualLayout>
          <c:xMode val="edge"/>
          <c:yMode val="edge"/>
          <c:x val="4.351551812935274E-2"/>
          <c:y val="7.5013279067361133E-2"/>
          <c:w val="0.35892479654155302"/>
          <c:h val="6.5029144966026284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69464938930815E-2"/>
          <c:y val="2.8388457521005883E-2"/>
          <c:w val="0.95030925661852605"/>
          <c:h val="0.79932316971011175"/>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E26E-4606-8EAF-EEC02274448A}"/>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E26E-4606-8EAF-EEC02274448A}"/>
              </c:ext>
            </c:extLst>
          </c:dPt>
          <c:dPt>
            <c:idx val="3"/>
            <c:marker>
              <c:symbol val="circle"/>
              <c:size val="7"/>
            </c:marker>
            <c:bubble3D val="0"/>
            <c:extLst>
              <c:ext xmlns:c16="http://schemas.microsoft.com/office/drawing/2014/chart" uri="{C3380CC4-5D6E-409C-BE32-E72D297353CC}">
                <c16:uniqueId val="{00000002-E26E-4606-8EAF-EEC02274448A}"/>
              </c:ext>
            </c:extLst>
          </c:dPt>
          <c:dPt>
            <c:idx val="5"/>
            <c:marker>
              <c:symbol val="circle"/>
              <c:size val="7"/>
            </c:marker>
            <c:bubble3D val="0"/>
            <c:extLst>
              <c:ext xmlns:c16="http://schemas.microsoft.com/office/drawing/2014/chart" uri="{C3380CC4-5D6E-409C-BE32-E72D297353CC}">
                <c16:uniqueId val="{00000003-E26E-4606-8EAF-EEC02274448A}"/>
              </c:ext>
            </c:extLst>
          </c:dPt>
          <c:dPt>
            <c:idx val="7"/>
            <c:marker>
              <c:symbol val="circle"/>
              <c:size val="7"/>
            </c:marker>
            <c:bubble3D val="0"/>
            <c:extLst>
              <c:ext xmlns:c16="http://schemas.microsoft.com/office/drawing/2014/chart" uri="{C3380CC4-5D6E-409C-BE32-E72D297353CC}">
                <c16:uniqueId val="{00000004-E26E-4606-8EAF-EEC02274448A}"/>
              </c:ext>
            </c:extLst>
          </c:dPt>
          <c:dPt>
            <c:idx val="9"/>
            <c:marker>
              <c:symbol val="circle"/>
              <c:size val="7"/>
            </c:marker>
            <c:bubble3D val="0"/>
            <c:extLst>
              <c:ext xmlns:c16="http://schemas.microsoft.com/office/drawing/2014/chart" uri="{C3380CC4-5D6E-409C-BE32-E72D297353CC}">
                <c16:uniqueId val="{00000005-E26E-4606-8EAF-EEC02274448A}"/>
              </c:ext>
            </c:extLst>
          </c:dPt>
          <c:dPt>
            <c:idx val="11"/>
            <c:marker>
              <c:symbol val="circle"/>
              <c:size val="7"/>
            </c:marker>
            <c:bubble3D val="0"/>
            <c:extLst>
              <c:ext xmlns:c16="http://schemas.microsoft.com/office/drawing/2014/chart" uri="{C3380CC4-5D6E-409C-BE32-E72D297353CC}">
                <c16:uniqueId val="{00000006-E26E-4606-8EAF-EEC02274448A}"/>
              </c:ext>
            </c:extLst>
          </c:dPt>
          <c:dPt>
            <c:idx val="13"/>
            <c:marker>
              <c:symbol val="circle"/>
              <c:size val="7"/>
            </c:marker>
            <c:bubble3D val="0"/>
            <c:extLst>
              <c:ext xmlns:c16="http://schemas.microsoft.com/office/drawing/2014/chart" uri="{C3380CC4-5D6E-409C-BE32-E72D297353CC}">
                <c16:uniqueId val="{00000007-E26E-4606-8EAF-EEC02274448A}"/>
              </c:ext>
            </c:extLst>
          </c:dPt>
          <c:dPt>
            <c:idx val="15"/>
            <c:marker>
              <c:symbol val="circle"/>
              <c:size val="7"/>
            </c:marker>
            <c:bubble3D val="0"/>
            <c:extLst>
              <c:ext xmlns:c16="http://schemas.microsoft.com/office/drawing/2014/chart" uri="{C3380CC4-5D6E-409C-BE32-E72D297353CC}">
                <c16:uniqueId val="{00000008-E26E-4606-8EAF-EEC02274448A}"/>
              </c:ext>
            </c:extLst>
          </c:dPt>
          <c:dPt>
            <c:idx val="17"/>
            <c:marker>
              <c:symbol val="circle"/>
              <c:size val="7"/>
            </c:marker>
            <c:bubble3D val="0"/>
            <c:extLst>
              <c:ext xmlns:c16="http://schemas.microsoft.com/office/drawing/2014/chart" uri="{C3380CC4-5D6E-409C-BE32-E72D297353CC}">
                <c16:uniqueId val="{00000009-E26E-4606-8EAF-EEC02274448A}"/>
              </c:ext>
            </c:extLst>
          </c:dPt>
          <c:dPt>
            <c:idx val="19"/>
            <c:marker>
              <c:symbol val="circle"/>
              <c:size val="7"/>
            </c:marker>
            <c:bubble3D val="0"/>
            <c:extLst>
              <c:ext xmlns:c16="http://schemas.microsoft.com/office/drawing/2014/chart" uri="{C3380CC4-5D6E-409C-BE32-E72D297353CC}">
                <c16:uniqueId val="{0000000A-E26E-4606-8EAF-EEC02274448A}"/>
              </c:ext>
            </c:extLst>
          </c:dPt>
          <c:dPt>
            <c:idx val="21"/>
            <c:marker>
              <c:symbol val="circle"/>
              <c:size val="7"/>
            </c:marker>
            <c:bubble3D val="0"/>
            <c:extLst>
              <c:ext xmlns:c16="http://schemas.microsoft.com/office/drawing/2014/chart" uri="{C3380CC4-5D6E-409C-BE32-E72D297353CC}">
                <c16:uniqueId val="{0000000B-E26E-4606-8EAF-EEC02274448A}"/>
              </c:ext>
            </c:extLst>
          </c:dPt>
          <c:dPt>
            <c:idx val="23"/>
            <c:marker>
              <c:symbol val="circle"/>
              <c:size val="7"/>
            </c:marker>
            <c:bubble3D val="0"/>
            <c:extLst>
              <c:ext xmlns:c16="http://schemas.microsoft.com/office/drawing/2014/chart" uri="{C3380CC4-5D6E-409C-BE32-E72D297353CC}">
                <c16:uniqueId val="{0000000C-E26E-4606-8EAF-EEC02274448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E26E-4606-8EAF-EEC02274448A}"/>
            </c:ext>
          </c:extLst>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a:solidFill>
                  <a:srgbClr val="BFBFBF"/>
                </a:solidFill>
              </a:ln>
            </c:spPr>
          </c:marker>
          <c:dPt>
            <c:idx val="1"/>
            <c:marker>
              <c:symbol val="circle"/>
              <c:size val="7"/>
            </c:marker>
            <c:bubble3D val="0"/>
            <c:extLst>
              <c:ext xmlns:c16="http://schemas.microsoft.com/office/drawing/2014/chart" uri="{C3380CC4-5D6E-409C-BE32-E72D297353CC}">
                <c16:uniqueId val="{0000000E-E26E-4606-8EAF-EEC02274448A}"/>
              </c:ext>
            </c:extLst>
          </c:dPt>
          <c:dPt>
            <c:idx val="3"/>
            <c:marker>
              <c:symbol val="circle"/>
              <c:size val="7"/>
            </c:marker>
            <c:bubble3D val="0"/>
            <c:extLst>
              <c:ext xmlns:c16="http://schemas.microsoft.com/office/drawing/2014/chart" uri="{C3380CC4-5D6E-409C-BE32-E72D297353CC}">
                <c16:uniqueId val="{0000000F-E26E-4606-8EAF-EEC02274448A}"/>
              </c:ext>
            </c:extLst>
          </c:dPt>
          <c:dPt>
            <c:idx val="5"/>
            <c:marker>
              <c:symbol val="circle"/>
              <c:size val="7"/>
            </c:marker>
            <c:bubble3D val="0"/>
            <c:extLst>
              <c:ext xmlns:c16="http://schemas.microsoft.com/office/drawing/2014/chart" uri="{C3380CC4-5D6E-409C-BE32-E72D297353CC}">
                <c16:uniqueId val="{00000010-E26E-4606-8EAF-EEC02274448A}"/>
              </c:ext>
            </c:extLst>
          </c:dPt>
          <c:dPt>
            <c:idx val="7"/>
            <c:marker>
              <c:symbol val="circle"/>
              <c:size val="7"/>
            </c:marker>
            <c:bubble3D val="0"/>
            <c:extLst>
              <c:ext xmlns:c16="http://schemas.microsoft.com/office/drawing/2014/chart" uri="{C3380CC4-5D6E-409C-BE32-E72D297353CC}">
                <c16:uniqueId val="{00000011-E26E-4606-8EAF-EEC02274448A}"/>
              </c:ext>
            </c:extLst>
          </c:dPt>
          <c:dPt>
            <c:idx val="9"/>
            <c:marker>
              <c:symbol val="circle"/>
              <c:size val="7"/>
            </c:marker>
            <c:bubble3D val="0"/>
            <c:extLst>
              <c:ext xmlns:c16="http://schemas.microsoft.com/office/drawing/2014/chart" uri="{C3380CC4-5D6E-409C-BE32-E72D297353CC}">
                <c16:uniqueId val="{00000012-E26E-4606-8EAF-EEC02274448A}"/>
              </c:ext>
            </c:extLst>
          </c:dPt>
          <c:dPt>
            <c:idx val="11"/>
            <c:marker>
              <c:symbol val="circle"/>
              <c:size val="7"/>
            </c:marker>
            <c:bubble3D val="0"/>
            <c:extLst>
              <c:ext xmlns:c16="http://schemas.microsoft.com/office/drawing/2014/chart" uri="{C3380CC4-5D6E-409C-BE32-E72D297353CC}">
                <c16:uniqueId val="{00000013-E26E-4606-8EAF-EEC02274448A}"/>
              </c:ext>
            </c:extLst>
          </c:dPt>
          <c:dPt>
            <c:idx val="13"/>
            <c:marker>
              <c:symbol val="circle"/>
              <c:size val="7"/>
            </c:marker>
            <c:bubble3D val="0"/>
            <c:extLst>
              <c:ext xmlns:c16="http://schemas.microsoft.com/office/drawing/2014/chart" uri="{C3380CC4-5D6E-409C-BE32-E72D297353CC}">
                <c16:uniqueId val="{00000014-E26E-4606-8EAF-EEC02274448A}"/>
              </c:ext>
            </c:extLst>
          </c:dPt>
          <c:dPt>
            <c:idx val="15"/>
            <c:marker>
              <c:symbol val="circle"/>
              <c:size val="7"/>
            </c:marker>
            <c:bubble3D val="0"/>
            <c:extLst>
              <c:ext xmlns:c16="http://schemas.microsoft.com/office/drawing/2014/chart" uri="{C3380CC4-5D6E-409C-BE32-E72D297353CC}">
                <c16:uniqueId val="{00000015-E26E-4606-8EAF-EEC02274448A}"/>
              </c:ext>
            </c:extLst>
          </c:dPt>
          <c:dPt>
            <c:idx val="17"/>
            <c:marker>
              <c:symbol val="circle"/>
              <c:size val="7"/>
            </c:marker>
            <c:bubble3D val="0"/>
            <c:extLst>
              <c:ext xmlns:c16="http://schemas.microsoft.com/office/drawing/2014/chart" uri="{C3380CC4-5D6E-409C-BE32-E72D297353CC}">
                <c16:uniqueId val="{00000016-E26E-4606-8EAF-EEC02274448A}"/>
              </c:ext>
            </c:extLst>
          </c:dPt>
          <c:dPt>
            <c:idx val="19"/>
            <c:marker>
              <c:symbol val="circle"/>
              <c:size val="7"/>
            </c:marker>
            <c:bubble3D val="0"/>
            <c:extLst>
              <c:ext xmlns:c16="http://schemas.microsoft.com/office/drawing/2014/chart" uri="{C3380CC4-5D6E-409C-BE32-E72D297353CC}">
                <c16:uniqueId val="{00000017-E26E-4606-8EAF-EEC02274448A}"/>
              </c:ext>
            </c:extLst>
          </c:dPt>
          <c:dPt>
            <c:idx val="21"/>
            <c:marker>
              <c:symbol val="circle"/>
              <c:size val="7"/>
            </c:marker>
            <c:bubble3D val="0"/>
            <c:extLst>
              <c:ext xmlns:c16="http://schemas.microsoft.com/office/drawing/2014/chart" uri="{C3380CC4-5D6E-409C-BE32-E72D297353CC}">
                <c16:uniqueId val="{00000018-E26E-4606-8EAF-EEC02274448A}"/>
              </c:ext>
            </c:extLst>
          </c:dPt>
          <c:dPt>
            <c:idx val="23"/>
            <c:marker>
              <c:symbol val="circle"/>
              <c:size val="7"/>
            </c:marker>
            <c:bubble3D val="0"/>
            <c:extLst>
              <c:ext xmlns:c16="http://schemas.microsoft.com/office/drawing/2014/chart" uri="{C3380CC4-5D6E-409C-BE32-E72D297353CC}">
                <c16:uniqueId val="{00000019-E26E-4606-8EAF-EEC02274448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1.3113271601249288</c:v>
                </c:pt>
                <c:pt idx="2">
                  <c:v>1.1960084515428098</c:v>
                </c:pt>
                <c:pt idx="3">
                  <c:v>1.1810279950199718</c:v>
                </c:pt>
                <c:pt idx="4">
                  <c:v>0.95299303362659671</c:v>
                </c:pt>
                <c:pt idx="5">
                  <c:v>0.99382821991714754</c:v>
                </c:pt>
                <c:pt idx="6">
                  <c:v>0.62846152638264763</c:v>
                </c:pt>
                <c:pt idx="7">
                  <c:v>0.69252196592557447</c:v>
                </c:pt>
                <c:pt idx="8">
                  <c:v>0.43601946641413752</c:v>
                </c:pt>
                <c:pt idx="9">
                  <c:v>0.45190895844772533</c:v>
                </c:pt>
                <c:pt idx="10">
                  <c:v>0.23184940676171276</c:v>
                </c:pt>
                <c:pt idx="11">
                  <c:v>2.3890723205989801E-2</c:v>
                </c:pt>
                <c:pt idx="12">
                  <c:v>-0.21278476231411375</c:v>
                </c:pt>
                <c:pt idx="13">
                  <c:v>-0.21887679904409327</c:v>
                </c:pt>
                <c:pt idx="14">
                  <c:v>-0.67796054303123932</c:v>
                </c:pt>
                <c:pt idx="15">
                  <c:v>-0.50484599294475663</c:v>
                </c:pt>
                <c:pt idx="16">
                  <c:v>-0.78368495700873086</c:v>
                </c:pt>
                <c:pt idx="17">
                  <c:v>-1.445226795148411</c:v>
                </c:pt>
                <c:pt idx="18">
                  <c:v>-1.507828998747512</c:v>
                </c:pt>
                <c:pt idx="19">
                  <c:v>-1.4276968506172418</c:v>
                </c:pt>
                <c:pt idx="20">
                  <c:v>-1.7022075560604704</c:v>
                </c:pt>
                <c:pt idx="21">
                  <c:v>-1.0189822947440046</c:v>
                </c:pt>
                <c:pt idx="22">
                  <c:v>-1.2592736240704556</c:v>
                </c:pt>
                <c:pt idx="23">
                  <c:v>-1.3496240513729048</c:v>
                </c:pt>
                <c:pt idx="24">
                  <c:v>-1.5353430397684964</c:v>
                </c:pt>
              </c:numCache>
            </c:numRef>
          </c:val>
          <c:smooth val="0"/>
          <c:extLst>
            <c:ext xmlns:c16="http://schemas.microsoft.com/office/drawing/2014/chart" uri="{C3380CC4-5D6E-409C-BE32-E72D297353CC}">
              <c16:uniqueId val="{0000001A-E26E-4606-8EAF-EEC02274448A}"/>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1B-E26E-4606-8EAF-EEC02274448A}"/>
              </c:ext>
            </c:extLst>
          </c:dPt>
          <c:dPt>
            <c:idx val="3"/>
            <c:marker>
              <c:symbol val="circle"/>
              <c:size val="7"/>
            </c:marker>
            <c:bubble3D val="0"/>
            <c:extLst>
              <c:ext xmlns:c16="http://schemas.microsoft.com/office/drawing/2014/chart" uri="{C3380CC4-5D6E-409C-BE32-E72D297353CC}">
                <c16:uniqueId val="{0000001C-E26E-4606-8EAF-EEC02274448A}"/>
              </c:ext>
            </c:extLst>
          </c:dPt>
          <c:dPt>
            <c:idx val="5"/>
            <c:marker>
              <c:symbol val="circle"/>
              <c:size val="7"/>
            </c:marker>
            <c:bubble3D val="0"/>
            <c:extLst>
              <c:ext xmlns:c16="http://schemas.microsoft.com/office/drawing/2014/chart" uri="{C3380CC4-5D6E-409C-BE32-E72D297353CC}">
                <c16:uniqueId val="{0000001D-E26E-4606-8EAF-EEC02274448A}"/>
              </c:ext>
            </c:extLst>
          </c:dPt>
          <c:dPt>
            <c:idx val="7"/>
            <c:marker>
              <c:symbol val="circle"/>
              <c:size val="7"/>
            </c:marker>
            <c:bubble3D val="0"/>
            <c:extLst>
              <c:ext xmlns:c16="http://schemas.microsoft.com/office/drawing/2014/chart" uri="{C3380CC4-5D6E-409C-BE32-E72D297353CC}">
                <c16:uniqueId val="{0000001E-E26E-4606-8EAF-EEC02274448A}"/>
              </c:ext>
            </c:extLst>
          </c:dPt>
          <c:dPt>
            <c:idx val="9"/>
            <c:marker>
              <c:symbol val="circle"/>
              <c:size val="7"/>
            </c:marker>
            <c:bubble3D val="0"/>
            <c:extLst>
              <c:ext xmlns:c16="http://schemas.microsoft.com/office/drawing/2014/chart" uri="{C3380CC4-5D6E-409C-BE32-E72D297353CC}">
                <c16:uniqueId val="{0000001F-E26E-4606-8EAF-EEC02274448A}"/>
              </c:ext>
            </c:extLst>
          </c:dPt>
          <c:dPt>
            <c:idx val="11"/>
            <c:marker>
              <c:symbol val="circle"/>
              <c:size val="7"/>
            </c:marker>
            <c:bubble3D val="0"/>
            <c:extLst>
              <c:ext xmlns:c16="http://schemas.microsoft.com/office/drawing/2014/chart" uri="{C3380CC4-5D6E-409C-BE32-E72D297353CC}">
                <c16:uniqueId val="{00000020-E26E-4606-8EAF-EEC02274448A}"/>
              </c:ext>
            </c:extLst>
          </c:dPt>
          <c:dPt>
            <c:idx val="13"/>
            <c:marker>
              <c:symbol val="circle"/>
              <c:size val="7"/>
            </c:marker>
            <c:bubble3D val="0"/>
            <c:extLst>
              <c:ext xmlns:c16="http://schemas.microsoft.com/office/drawing/2014/chart" uri="{C3380CC4-5D6E-409C-BE32-E72D297353CC}">
                <c16:uniqueId val="{00000021-E26E-4606-8EAF-EEC02274448A}"/>
              </c:ext>
            </c:extLst>
          </c:dPt>
          <c:dPt>
            <c:idx val="15"/>
            <c:marker>
              <c:symbol val="circle"/>
              <c:size val="7"/>
            </c:marker>
            <c:bubble3D val="0"/>
            <c:extLst>
              <c:ext xmlns:c16="http://schemas.microsoft.com/office/drawing/2014/chart" uri="{C3380CC4-5D6E-409C-BE32-E72D297353CC}">
                <c16:uniqueId val="{00000022-E26E-4606-8EAF-EEC02274448A}"/>
              </c:ext>
            </c:extLst>
          </c:dPt>
          <c:dPt>
            <c:idx val="17"/>
            <c:marker>
              <c:symbol val="circle"/>
              <c:size val="7"/>
            </c:marker>
            <c:bubble3D val="0"/>
            <c:extLst>
              <c:ext xmlns:c16="http://schemas.microsoft.com/office/drawing/2014/chart" uri="{C3380CC4-5D6E-409C-BE32-E72D297353CC}">
                <c16:uniqueId val="{00000023-E26E-4606-8EAF-EEC02274448A}"/>
              </c:ext>
            </c:extLst>
          </c:dPt>
          <c:dPt>
            <c:idx val="19"/>
            <c:marker>
              <c:symbol val="circle"/>
              <c:size val="7"/>
            </c:marker>
            <c:bubble3D val="0"/>
            <c:extLst>
              <c:ext xmlns:c16="http://schemas.microsoft.com/office/drawing/2014/chart" uri="{C3380CC4-5D6E-409C-BE32-E72D297353CC}">
                <c16:uniqueId val="{00000024-E26E-4606-8EAF-EEC02274448A}"/>
              </c:ext>
            </c:extLst>
          </c:dPt>
          <c:dPt>
            <c:idx val="21"/>
            <c:marker>
              <c:symbol val="circle"/>
              <c:size val="7"/>
            </c:marker>
            <c:bubble3D val="0"/>
            <c:extLst>
              <c:ext xmlns:c16="http://schemas.microsoft.com/office/drawing/2014/chart" uri="{C3380CC4-5D6E-409C-BE32-E72D297353CC}">
                <c16:uniqueId val="{00000025-E26E-4606-8EAF-EEC02274448A}"/>
              </c:ext>
            </c:extLst>
          </c:dPt>
          <c:dPt>
            <c:idx val="23"/>
            <c:marker>
              <c:symbol val="circle"/>
              <c:size val="7"/>
            </c:marker>
            <c:bubble3D val="0"/>
            <c:extLst>
              <c:ext xmlns:c16="http://schemas.microsoft.com/office/drawing/2014/chart" uri="{C3380CC4-5D6E-409C-BE32-E72D297353CC}">
                <c16:uniqueId val="{00000026-E26E-4606-8EAF-EEC02274448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0.47892130671244026</c:v>
                </c:pt>
                <c:pt idx="2">
                  <c:v>0.38784837892579221</c:v>
                </c:pt>
                <c:pt idx="3">
                  <c:v>0.97715306986140893</c:v>
                </c:pt>
                <c:pt idx="4">
                  <c:v>0.82075013334100921</c:v>
                </c:pt>
                <c:pt idx="5">
                  <c:v>0.75409930819819138</c:v>
                </c:pt>
                <c:pt idx="6">
                  <c:v>0.43161740119728809</c:v>
                </c:pt>
                <c:pt idx="7">
                  <c:v>0.57597437247016037</c:v>
                </c:pt>
                <c:pt idx="8">
                  <c:v>0.21844041257315724</c:v>
                </c:pt>
                <c:pt idx="9">
                  <c:v>0.77494677441216009</c:v>
                </c:pt>
                <c:pt idx="10">
                  <c:v>-7.3213730509805661E-2</c:v>
                </c:pt>
                <c:pt idx="11">
                  <c:v>-0.97064311254507785</c:v>
                </c:pt>
                <c:pt idx="12">
                  <c:v>-0.75382978827593283</c:v>
                </c:pt>
                <c:pt idx="13">
                  <c:v>-2.2430026326786656</c:v>
                </c:pt>
                <c:pt idx="14">
                  <c:v>-1.7855892855706983</c:v>
                </c:pt>
                <c:pt idx="15">
                  <c:v>-1.950235135871883</c:v>
                </c:pt>
                <c:pt idx="16">
                  <c:v>-2.7318682312432481</c:v>
                </c:pt>
                <c:pt idx="17">
                  <c:v>-2.8142000272350458</c:v>
                </c:pt>
                <c:pt idx="18">
                  <c:v>-2.9637172010493429</c:v>
                </c:pt>
                <c:pt idx="19">
                  <c:v>-3.9187945150738193</c:v>
                </c:pt>
                <c:pt idx="20">
                  <c:v>-3.5846358514927741</c:v>
                </c:pt>
                <c:pt idx="21">
                  <c:v>-3.8663903475660453</c:v>
                </c:pt>
                <c:pt idx="22">
                  <c:v>-4.1768998642303687</c:v>
                </c:pt>
                <c:pt idx="23">
                  <c:v>-4.194555847039692</c:v>
                </c:pt>
                <c:pt idx="24">
                  <c:v>-4.3649249632569447</c:v>
                </c:pt>
              </c:numCache>
            </c:numRef>
          </c:val>
          <c:smooth val="0"/>
          <c:extLst>
            <c:ext xmlns:c16="http://schemas.microsoft.com/office/drawing/2014/chart" uri="{C3380CC4-5D6E-409C-BE32-E72D297353CC}">
              <c16:uniqueId val="{00000027-E26E-4606-8EAF-EEC02274448A}"/>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8-E26E-4606-8EAF-EEC02274448A}"/>
              </c:ext>
            </c:extLst>
          </c:dPt>
          <c:dPt>
            <c:idx val="3"/>
            <c:marker>
              <c:symbol val="circle"/>
              <c:size val="7"/>
            </c:marker>
            <c:bubble3D val="0"/>
            <c:extLst>
              <c:ext xmlns:c16="http://schemas.microsoft.com/office/drawing/2014/chart" uri="{C3380CC4-5D6E-409C-BE32-E72D297353CC}">
                <c16:uniqueId val="{00000029-E26E-4606-8EAF-EEC02274448A}"/>
              </c:ext>
            </c:extLst>
          </c:dPt>
          <c:dPt>
            <c:idx val="5"/>
            <c:marker>
              <c:symbol val="circle"/>
              <c:size val="7"/>
            </c:marker>
            <c:bubble3D val="0"/>
            <c:extLst>
              <c:ext xmlns:c16="http://schemas.microsoft.com/office/drawing/2014/chart" uri="{C3380CC4-5D6E-409C-BE32-E72D297353CC}">
                <c16:uniqueId val="{0000002A-E26E-4606-8EAF-EEC02274448A}"/>
              </c:ext>
            </c:extLst>
          </c:dPt>
          <c:dPt>
            <c:idx val="7"/>
            <c:marker>
              <c:symbol val="circle"/>
              <c:size val="7"/>
            </c:marker>
            <c:bubble3D val="0"/>
            <c:extLst>
              <c:ext xmlns:c16="http://schemas.microsoft.com/office/drawing/2014/chart" uri="{C3380CC4-5D6E-409C-BE32-E72D297353CC}">
                <c16:uniqueId val="{0000002B-E26E-4606-8EAF-EEC02274448A}"/>
              </c:ext>
            </c:extLst>
          </c:dPt>
          <c:dPt>
            <c:idx val="9"/>
            <c:marker>
              <c:symbol val="circle"/>
              <c:size val="7"/>
            </c:marker>
            <c:bubble3D val="0"/>
            <c:extLst>
              <c:ext xmlns:c16="http://schemas.microsoft.com/office/drawing/2014/chart" uri="{C3380CC4-5D6E-409C-BE32-E72D297353CC}">
                <c16:uniqueId val="{0000002C-E26E-4606-8EAF-EEC02274448A}"/>
              </c:ext>
            </c:extLst>
          </c:dPt>
          <c:dPt>
            <c:idx val="11"/>
            <c:marker>
              <c:symbol val="circle"/>
              <c:size val="7"/>
            </c:marker>
            <c:bubble3D val="0"/>
            <c:extLst>
              <c:ext xmlns:c16="http://schemas.microsoft.com/office/drawing/2014/chart" uri="{C3380CC4-5D6E-409C-BE32-E72D297353CC}">
                <c16:uniqueId val="{0000002D-E26E-4606-8EAF-EEC02274448A}"/>
              </c:ext>
            </c:extLst>
          </c:dPt>
          <c:dPt>
            <c:idx val="13"/>
            <c:marker>
              <c:symbol val="circle"/>
              <c:size val="7"/>
            </c:marker>
            <c:bubble3D val="0"/>
            <c:extLst>
              <c:ext xmlns:c16="http://schemas.microsoft.com/office/drawing/2014/chart" uri="{C3380CC4-5D6E-409C-BE32-E72D297353CC}">
                <c16:uniqueId val="{0000002E-E26E-4606-8EAF-EEC02274448A}"/>
              </c:ext>
            </c:extLst>
          </c:dPt>
          <c:dPt>
            <c:idx val="15"/>
            <c:marker>
              <c:symbol val="circle"/>
              <c:size val="7"/>
            </c:marker>
            <c:bubble3D val="0"/>
            <c:extLst>
              <c:ext xmlns:c16="http://schemas.microsoft.com/office/drawing/2014/chart" uri="{C3380CC4-5D6E-409C-BE32-E72D297353CC}">
                <c16:uniqueId val="{0000002F-E26E-4606-8EAF-EEC02274448A}"/>
              </c:ext>
            </c:extLst>
          </c:dPt>
          <c:dPt>
            <c:idx val="17"/>
            <c:marker>
              <c:symbol val="circle"/>
              <c:size val="7"/>
            </c:marker>
            <c:bubble3D val="0"/>
            <c:extLst>
              <c:ext xmlns:c16="http://schemas.microsoft.com/office/drawing/2014/chart" uri="{C3380CC4-5D6E-409C-BE32-E72D297353CC}">
                <c16:uniqueId val="{00000030-E26E-4606-8EAF-EEC02274448A}"/>
              </c:ext>
            </c:extLst>
          </c:dPt>
          <c:dPt>
            <c:idx val="19"/>
            <c:marker>
              <c:symbol val="circle"/>
              <c:size val="7"/>
            </c:marker>
            <c:bubble3D val="0"/>
            <c:extLst>
              <c:ext xmlns:c16="http://schemas.microsoft.com/office/drawing/2014/chart" uri="{C3380CC4-5D6E-409C-BE32-E72D297353CC}">
                <c16:uniqueId val="{00000031-E26E-4606-8EAF-EEC02274448A}"/>
              </c:ext>
            </c:extLst>
          </c:dPt>
          <c:dPt>
            <c:idx val="21"/>
            <c:marker>
              <c:symbol val="circle"/>
              <c:size val="7"/>
            </c:marker>
            <c:bubble3D val="0"/>
            <c:extLst>
              <c:ext xmlns:c16="http://schemas.microsoft.com/office/drawing/2014/chart" uri="{C3380CC4-5D6E-409C-BE32-E72D297353CC}">
                <c16:uniqueId val="{00000032-E26E-4606-8EAF-EEC02274448A}"/>
              </c:ext>
            </c:extLst>
          </c:dPt>
          <c:dPt>
            <c:idx val="23"/>
            <c:marker>
              <c:symbol val="circle"/>
              <c:size val="7"/>
            </c:marker>
            <c:bubble3D val="0"/>
            <c:extLst>
              <c:ext xmlns:c16="http://schemas.microsoft.com/office/drawing/2014/chart" uri="{C3380CC4-5D6E-409C-BE32-E72D297353CC}">
                <c16:uniqueId val="{00000033-E26E-4606-8EAF-EEC02274448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-1.4252391428119853</c:v>
                </c:pt>
                <c:pt idx="2">
                  <c:v>-1.444838815039363</c:v>
                </c:pt>
                <c:pt idx="3">
                  <c:v>-1.2272874839275245</c:v>
                </c:pt>
                <c:pt idx="4">
                  <c:v>-1.1389942202507837</c:v>
                </c:pt>
                <c:pt idx="5">
                  <c:v>-1.2859849219848098</c:v>
                </c:pt>
                <c:pt idx="6">
                  <c:v>-1.7207683329149193</c:v>
                </c:pt>
                <c:pt idx="7">
                  <c:v>-1.4576623703314415</c:v>
                </c:pt>
                <c:pt idx="8">
                  <c:v>-1.9068814307550821</c:v>
                </c:pt>
                <c:pt idx="9">
                  <c:v>-1.8422742831400996</c:v>
                </c:pt>
                <c:pt idx="10">
                  <c:v>-2.1476047981594442</c:v>
                </c:pt>
                <c:pt idx="11">
                  <c:v>-2.4697103828250415</c:v>
                </c:pt>
                <c:pt idx="12">
                  <c:v>-2.5449443104440168</c:v>
                </c:pt>
                <c:pt idx="13">
                  <c:v>-2.59</c:v>
                </c:pt>
                <c:pt idx="14">
                  <c:v>-2.783467540578644</c:v>
                </c:pt>
                <c:pt idx="15">
                  <c:v>-2.7531970328178383</c:v>
                </c:pt>
                <c:pt idx="16">
                  <c:v>-3.3681946425610407</c:v>
                </c:pt>
                <c:pt idx="17">
                  <c:v>-3.1122463169728452</c:v>
                </c:pt>
                <c:pt idx="18">
                  <c:v>-4.1703889323907521</c:v>
                </c:pt>
                <c:pt idx="19">
                  <c:v>-3.8828049907859659</c:v>
                </c:pt>
                <c:pt idx="20">
                  <c:v>-4.2108427778359356</c:v>
                </c:pt>
                <c:pt idx="21">
                  <c:v>-3.2724707503907489</c:v>
                </c:pt>
                <c:pt idx="22">
                  <c:v>-2.5387524976142597</c:v>
                </c:pt>
                <c:pt idx="23">
                  <c:v>-2.2790975438683536</c:v>
                </c:pt>
                <c:pt idx="24">
                  <c:v>-2.2775438721467722</c:v>
                </c:pt>
              </c:numCache>
            </c:numRef>
          </c:val>
          <c:smooth val="0"/>
          <c:extLst>
            <c:ext xmlns:c16="http://schemas.microsoft.com/office/drawing/2014/chart" uri="{C3380CC4-5D6E-409C-BE32-E72D297353CC}">
              <c16:uniqueId val="{00000034-E26E-4606-8EAF-EEC02274448A}"/>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5-E26E-4606-8EAF-EEC02274448A}"/>
              </c:ext>
            </c:extLst>
          </c:dPt>
          <c:dPt>
            <c:idx val="3"/>
            <c:marker>
              <c:symbol val="circle"/>
              <c:size val="7"/>
            </c:marker>
            <c:bubble3D val="0"/>
            <c:extLst>
              <c:ext xmlns:c16="http://schemas.microsoft.com/office/drawing/2014/chart" uri="{C3380CC4-5D6E-409C-BE32-E72D297353CC}">
                <c16:uniqueId val="{00000036-E26E-4606-8EAF-EEC02274448A}"/>
              </c:ext>
            </c:extLst>
          </c:dPt>
          <c:dPt>
            <c:idx val="5"/>
            <c:marker>
              <c:symbol val="circle"/>
              <c:size val="7"/>
            </c:marker>
            <c:bubble3D val="0"/>
            <c:extLst>
              <c:ext xmlns:c16="http://schemas.microsoft.com/office/drawing/2014/chart" uri="{C3380CC4-5D6E-409C-BE32-E72D297353CC}">
                <c16:uniqueId val="{00000037-E26E-4606-8EAF-EEC02274448A}"/>
              </c:ext>
            </c:extLst>
          </c:dPt>
          <c:dPt>
            <c:idx val="7"/>
            <c:marker>
              <c:symbol val="circle"/>
              <c:size val="7"/>
            </c:marker>
            <c:bubble3D val="0"/>
            <c:extLst>
              <c:ext xmlns:c16="http://schemas.microsoft.com/office/drawing/2014/chart" uri="{C3380CC4-5D6E-409C-BE32-E72D297353CC}">
                <c16:uniqueId val="{00000038-E26E-4606-8EAF-EEC02274448A}"/>
              </c:ext>
            </c:extLst>
          </c:dPt>
          <c:dPt>
            <c:idx val="9"/>
            <c:marker>
              <c:symbol val="circle"/>
              <c:size val="7"/>
            </c:marker>
            <c:bubble3D val="0"/>
            <c:extLst>
              <c:ext xmlns:c16="http://schemas.microsoft.com/office/drawing/2014/chart" uri="{C3380CC4-5D6E-409C-BE32-E72D297353CC}">
                <c16:uniqueId val="{00000039-E26E-4606-8EAF-EEC02274448A}"/>
              </c:ext>
            </c:extLst>
          </c:dPt>
          <c:dPt>
            <c:idx val="11"/>
            <c:marker>
              <c:symbol val="circle"/>
              <c:size val="7"/>
            </c:marker>
            <c:bubble3D val="0"/>
            <c:extLst>
              <c:ext xmlns:c16="http://schemas.microsoft.com/office/drawing/2014/chart" uri="{C3380CC4-5D6E-409C-BE32-E72D297353CC}">
                <c16:uniqueId val="{0000003A-E26E-4606-8EAF-EEC02274448A}"/>
              </c:ext>
            </c:extLst>
          </c:dPt>
          <c:dPt>
            <c:idx val="13"/>
            <c:marker>
              <c:symbol val="circle"/>
              <c:size val="7"/>
            </c:marker>
            <c:bubble3D val="0"/>
            <c:extLst>
              <c:ext xmlns:c16="http://schemas.microsoft.com/office/drawing/2014/chart" uri="{C3380CC4-5D6E-409C-BE32-E72D297353CC}">
                <c16:uniqueId val="{0000003B-E26E-4606-8EAF-EEC02274448A}"/>
              </c:ext>
            </c:extLst>
          </c:dPt>
          <c:dPt>
            <c:idx val="15"/>
            <c:marker>
              <c:symbol val="circle"/>
              <c:size val="7"/>
            </c:marker>
            <c:bubble3D val="0"/>
            <c:extLst>
              <c:ext xmlns:c16="http://schemas.microsoft.com/office/drawing/2014/chart" uri="{C3380CC4-5D6E-409C-BE32-E72D297353CC}">
                <c16:uniqueId val="{0000003D-E26E-4606-8EAF-EEC02274448A}"/>
              </c:ext>
            </c:extLst>
          </c:dPt>
          <c:dPt>
            <c:idx val="17"/>
            <c:marker>
              <c:symbol val="circle"/>
              <c:size val="7"/>
            </c:marker>
            <c:bubble3D val="0"/>
            <c:extLst>
              <c:ext xmlns:c16="http://schemas.microsoft.com/office/drawing/2014/chart" uri="{C3380CC4-5D6E-409C-BE32-E72D297353CC}">
                <c16:uniqueId val="{00000038-CC80-4A5E-939A-FB181CAC6D7D}"/>
              </c:ext>
            </c:extLst>
          </c:dPt>
          <c:dLbls>
            <c:dLbl>
              <c:idx val="1"/>
              <c:delete val="1"/>
              <c:extLst>
                <c:ext xmlns:c15="http://schemas.microsoft.com/office/drawing/2012/chart" uri="{CE6537A1-D6FC-4f65-9D91-7224C49458BB}"/>
                <c:ext xmlns:c16="http://schemas.microsoft.com/office/drawing/2014/chart" uri="{C3380CC4-5D6E-409C-BE32-E72D297353CC}">
                  <c16:uniqueId val="{00000035-E26E-4606-8EAF-EEC02274448A}"/>
                </c:ext>
              </c:extLst>
            </c:dLbl>
            <c:dLbl>
              <c:idx val="3"/>
              <c:delete val="1"/>
              <c:extLst>
                <c:ext xmlns:c15="http://schemas.microsoft.com/office/drawing/2012/chart" uri="{CE6537A1-D6FC-4f65-9D91-7224C49458BB}"/>
                <c:ext xmlns:c16="http://schemas.microsoft.com/office/drawing/2014/chart" uri="{C3380CC4-5D6E-409C-BE32-E72D297353CC}">
                  <c16:uniqueId val="{00000036-E26E-4606-8EAF-EEC02274448A}"/>
                </c:ext>
              </c:extLst>
            </c:dLbl>
            <c:dLbl>
              <c:idx val="5"/>
              <c:delete val="1"/>
              <c:extLst>
                <c:ext xmlns:c15="http://schemas.microsoft.com/office/drawing/2012/chart" uri="{CE6537A1-D6FC-4f65-9D91-7224C49458BB}"/>
                <c:ext xmlns:c16="http://schemas.microsoft.com/office/drawing/2014/chart" uri="{C3380CC4-5D6E-409C-BE32-E72D297353CC}">
                  <c16:uniqueId val="{00000037-E26E-4606-8EAF-EEC02274448A}"/>
                </c:ext>
              </c:extLst>
            </c:dLbl>
            <c:dLbl>
              <c:idx val="7"/>
              <c:delete val="1"/>
              <c:extLst>
                <c:ext xmlns:c15="http://schemas.microsoft.com/office/drawing/2012/chart" uri="{CE6537A1-D6FC-4f65-9D91-7224C49458BB}"/>
                <c:ext xmlns:c16="http://schemas.microsoft.com/office/drawing/2014/chart" uri="{C3380CC4-5D6E-409C-BE32-E72D297353CC}">
                  <c16:uniqueId val="{00000038-E26E-4606-8EAF-EEC02274448A}"/>
                </c:ext>
              </c:extLst>
            </c:dLbl>
            <c:dLbl>
              <c:idx val="9"/>
              <c:delete val="1"/>
              <c:extLst>
                <c:ext xmlns:c15="http://schemas.microsoft.com/office/drawing/2012/chart" uri="{CE6537A1-D6FC-4f65-9D91-7224C49458BB}"/>
                <c:ext xmlns:c16="http://schemas.microsoft.com/office/drawing/2014/chart" uri="{C3380CC4-5D6E-409C-BE32-E72D297353CC}">
                  <c16:uniqueId val="{00000039-E26E-4606-8EAF-EEC02274448A}"/>
                </c:ext>
              </c:extLst>
            </c:dLbl>
            <c:dLbl>
              <c:idx val="11"/>
              <c:delete val="1"/>
              <c:extLst>
                <c:ext xmlns:c15="http://schemas.microsoft.com/office/drawing/2012/chart" uri="{CE6537A1-D6FC-4f65-9D91-7224C49458BB}"/>
                <c:ext xmlns:c16="http://schemas.microsoft.com/office/drawing/2014/chart" uri="{C3380CC4-5D6E-409C-BE32-E72D297353CC}">
                  <c16:uniqueId val="{0000003A-E26E-4606-8EAF-EEC02274448A}"/>
                </c:ext>
              </c:extLst>
            </c:dLbl>
            <c:dLbl>
              <c:idx val="13"/>
              <c:delete val="1"/>
              <c:extLst>
                <c:ext xmlns:c15="http://schemas.microsoft.com/office/drawing/2012/chart" uri="{CE6537A1-D6FC-4f65-9D91-7224C49458BB}"/>
                <c:ext xmlns:c16="http://schemas.microsoft.com/office/drawing/2014/chart" uri="{C3380CC4-5D6E-409C-BE32-E72D297353CC}">
                  <c16:uniqueId val="{0000003B-E26E-4606-8EAF-EEC02274448A}"/>
                </c:ext>
              </c:extLst>
            </c:dLbl>
            <c:dLbl>
              <c:idx val="15"/>
              <c:delete val="1"/>
              <c:extLst>
                <c:ext xmlns:c15="http://schemas.microsoft.com/office/drawing/2012/chart" uri="{CE6537A1-D6FC-4f65-9D91-7224C49458BB}"/>
                <c:ext xmlns:c16="http://schemas.microsoft.com/office/drawing/2014/chart" uri="{C3380CC4-5D6E-409C-BE32-E72D297353CC}">
                  <c16:uniqueId val="{0000003D-E26E-4606-8EAF-EEC02274448A}"/>
                </c:ext>
              </c:extLst>
            </c:dLbl>
            <c:dLbl>
              <c:idx val="17"/>
              <c:delete val="1"/>
              <c:extLst>
                <c:ext xmlns:c15="http://schemas.microsoft.com/office/drawing/2012/chart" uri="{CE6537A1-D6FC-4f65-9D91-7224C49458BB}"/>
                <c:ext xmlns:c16="http://schemas.microsoft.com/office/drawing/2014/chart" uri="{C3380CC4-5D6E-409C-BE32-E72D297353CC}">
                  <c16:uniqueId val="{00000038-CC80-4A5E-939A-FB181CAC6D7D}"/>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1.56</c:v>
                </c:pt>
                <c:pt idx="2">
                  <c:v>1.98</c:v>
                </c:pt>
                <c:pt idx="3">
                  <c:v>1.34</c:v>
                </c:pt>
                <c:pt idx="4">
                  <c:v>1.79</c:v>
                </c:pt>
                <c:pt idx="5">
                  <c:v>1.1299999999999999</c:v>
                </c:pt>
                <c:pt idx="6">
                  <c:v>0.3</c:v>
                </c:pt>
                <c:pt idx="7">
                  <c:v>0.01</c:v>
                </c:pt>
                <c:pt idx="8">
                  <c:v>-0.81</c:v>
                </c:pt>
                <c:pt idx="9">
                  <c:v>-2.2000000000000002</c:v>
                </c:pt>
                <c:pt idx="10">
                  <c:v>-2.39</c:v>
                </c:pt>
                <c:pt idx="11">
                  <c:v>-3.49</c:v>
                </c:pt>
                <c:pt idx="12">
                  <c:v>-4.2300000000000004</c:v>
                </c:pt>
                <c:pt idx="13">
                  <c:v>-4.97</c:v>
                </c:pt>
                <c:pt idx="14">
                  <c:v>-5.19</c:v>
                </c:pt>
                <c:pt idx="15">
                  <c:v>-5.77</c:v>
                </c:pt>
                <c:pt idx="16">
                  <c:v>-5.86</c:v>
                </c:pt>
                <c:pt idx="17">
                  <c:v>-5.89</c:v>
                </c:pt>
                <c:pt idx="18">
                  <c:v>-5.95</c:v>
                </c:pt>
              </c:numCache>
            </c:numRef>
          </c:val>
          <c:smooth val="0"/>
          <c:extLst>
            <c:ext xmlns:c16="http://schemas.microsoft.com/office/drawing/2014/chart" uri="{C3380CC4-5D6E-409C-BE32-E72D297353CC}">
              <c16:uniqueId val="{0000003C-E26E-4606-8EAF-EEC02274448A}"/>
            </c:ext>
          </c:extLst>
        </c:ser>
        <c:dLbls>
          <c:showLegendKey val="0"/>
          <c:showVal val="0"/>
          <c:showCatName val="0"/>
          <c:showSerName val="0"/>
          <c:showPercent val="0"/>
          <c:showBubbleSize val="0"/>
        </c:dLbls>
        <c:marker val="1"/>
        <c:smooth val="0"/>
        <c:axId val="434293984"/>
        <c:axId val="434301040"/>
      </c:lineChart>
      <c:catAx>
        <c:axId val="43429398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34301040"/>
        <c:crosses val="autoZero"/>
        <c:auto val="1"/>
        <c:lblAlgn val="ctr"/>
        <c:lblOffset val="100"/>
        <c:tickLblSkip val="1"/>
        <c:tickMarkSkip val="1"/>
        <c:noMultiLvlLbl val="0"/>
      </c:catAx>
      <c:valAx>
        <c:axId val="434301040"/>
        <c:scaling>
          <c:orientation val="minMax"/>
          <c:max val="7"/>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34293984"/>
        <c:crosses val="autoZero"/>
        <c:crossBetween val="between"/>
        <c:majorUnit val="2"/>
      </c:valAx>
      <c:spPr>
        <a:noFill/>
        <a:ln w="25409">
          <a:noFill/>
        </a:ln>
      </c:spPr>
    </c:plotArea>
    <c:legend>
      <c:legendPos val="t"/>
      <c:layout>
        <c:manualLayout>
          <c:xMode val="edge"/>
          <c:yMode val="edge"/>
          <c:x val="4.3503875007749986E-2"/>
          <c:y val="7.0609346420819868E-2"/>
          <c:w val="0.35629636059272118"/>
          <c:h val="6.527551822714436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11"/>
          <c:w val="0.74031579541226356"/>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126110</c:v>
                </c:pt>
                <c:pt idx="1">
                  <c:v>126210</c:v>
                </c:pt>
                <c:pt idx="2">
                  <c:v>125315</c:v>
                </c:pt>
                <c:pt idx="3" formatCode="_ * #,##0_ ;_ * \-#,##0_ ;_ * &quot;-&quot;??_ ;_ @_ ">
                  <c:v>124965</c:v>
                </c:pt>
                <c:pt idx="4" formatCode="_ * #,##0_ ;_ * \-#,##0_ ;_ * &quot;-&quot;??_ ;_ @_ ">
                  <c:v>125527.27272727272</c:v>
                </c:pt>
                <c:pt idx="5">
                  <c:v>125054.54545454546</c:v>
                </c:pt>
                <c:pt idx="6">
                  <c:v>124536.36363636363</c:v>
                </c:pt>
                <c:pt idx="7">
                  <c:v>123772.72727272728</c:v>
                </c:pt>
                <c:pt idx="8">
                  <c:v>124186.36363636363</c:v>
                </c:pt>
                <c:pt idx="9">
                  <c:v>124590.909090909</c:v>
                </c:pt>
                <c:pt idx="10">
                  <c:v>125217.27272727272</c:v>
                </c:pt>
                <c:pt idx="11">
                  <c:v>127355</c:v>
                </c:pt>
              </c:numCache>
            </c:numRef>
          </c:val>
          <c:extLst>
            <c:ext xmlns:c16="http://schemas.microsoft.com/office/drawing/2014/chart" uri="{C3380CC4-5D6E-409C-BE32-E72D297353CC}">
              <c16:uniqueId val="{00000000-8ACE-494B-B7FE-134807BC9F5C}"/>
            </c:ext>
          </c:extLst>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2.4999995078741127E-3"/>
                  <c:y val="-1.576872536136662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ACE-494B-B7FE-134807BC9F5C}"/>
                </c:ext>
              </c:extLst>
            </c:dLbl>
            <c:dLbl>
              <c:idx val="1"/>
              <c:layout>
                <c:manualLayout>
                  <c:x val="0"/>
                  <c:y val="-6.833114323258872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ACE-494B-B7FE-134807BC9F5C}"/>
                </c:ext>
              </c:extLst>
            </c:dLbl>
            <c:dLbl>
              <c:idx val="2"/>
              <c:layout>
                <c:manualLayout>
                  <c:x val="-4.9999990157482254E-3"/>
                  <c:y val="-6.307490144546648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ACE-494B-B7FE-134807BC9F5C}"/>
                </c:ext>
              </c:extLst>
            </c:dLbl>
            <c:dLbl>
              <c:idx val="4"/>
              <c:layout>
                <c:manualLayout>
                  <c:x val="0"/>
                  <c:y val="-7.35873850197109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8ACE-494B-B7FE-134807BC9F5C}"/>
                </c:ext>
              </c:extLst>
            </c:dLbl>
            <c:dLbl>
              <c:idx val="8"/>
              <c:layout>
                <c:manualLayout>
                  <c:x val="4.9999990157482254E-3"/>
                  <c:y val="-5.256241787122212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235-4A1C-BB4A-B460A4C491D8}"/>
                </c:ext>
              </c:extLst>
            </c:dLbl>
            <c:dLbl>
              <c:idx val="11"/>
              <c:layout>
                <c:manualLayout>
                  <c:x val="-1.93645972468727E-2"/>
                  <c:y val="-2.102496714848882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8ACE-494B-B7FE-134807BC9F5C}"/>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121590</c:v>
                </c:pt>
                <c:pt idx="1">
                  <c:v>128563</c:v>
                </c:pt>
                <c:pt idx="2">
                  <c:v>122644</c:v>
                </c:pt>
                <c:pt idx="3" formatCode="_ * #,##0_ ;_ * \-#,##0_ ;_ * &quot;-&quot;??_ ;_ @_ ">
                  <c:v>122194</c:v>
                </c:pt>
                <c:pt idx="4" formatCode="_ * #,##0_ ;_ * \-#,##0_ ;_ * &quot;-&quot;??_ ;_ @_ ">
                  <c:v>121444</c:v>
                </c:pt>
                <c:pt idx="5">
                  <c:v>119067</c:v>
                </c:pt>
                <c:pt idx="6">
                  <c:v>110423</c:v>
                </c:pt>
                <c:pt idx="7">
                  <c:v>114344</c:v>
                </c:pt>
                <c:pt idx="8">
                  <c:v>113678</c:v>
                </c:pt>
              </c:numCache>
            </c:numRef>
          </c:val>
          <c:extLst>
            <c:ext xmlns:c16="http://schemas.microsoft.com/office/drawing/2014/chart" uri="{C3380CC4-5D6E-409C-BE32-E72D297353CC}">
              <c16:uniqueId val="{00000006-8ACE-494B-B7FE-134807BC9F5C}"/>
            </c:ext>
          </c:extLst>
        </c:ser>
        <c:dLbls>
          <c:showLegendKey val="0"/>
          <c:showVal val="0"/>
          <c:showCatName val="0"/>
          <c:showSerName val="0"/>
          <c:showPercent val="0"/>
          <c:showBubbleSize val="0"/>
        </c:dLbls>
        <c:gapWidth val="100"/>
        <c:axId val="573276360"/>
        <c:axId val="573269304"/>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3.0000000000000001E-3</c:v>
                </c:pt>
                <c:pt idx="1">
                  <c:v>1.4E-2</c:v>
                </c:pt>
                <c:pt idx="2">
                  <c:v>1.0999999999999999E-2</c:v>
                </c:pt>
                <c:pt idx="3">
                  <c:v>2.3E-2</c:v>
                </c:pt>
                <c:pt idx="4">
                  <c:v>2.4E-2</c:v>
                </c:pt>
                <c:pt idx="5">
                  <c:v>4.0000000000000001E-3</c:v>
                </c:pt>
                <c:pt idx="6">
                  <c:v>1.7000000000000001E-2</c:v>
                </c:pt>
                <c:pt idx="7">
                  <c:v>1E-3</c:v>
                </c:pt>
                <c:pt idx="8">
                  <c:v>-5.0000000000000001E-3</c:v>
                </c:pt>
              </c:numCache>
            </c:numRef>
          </c:val>
          <c:smooth val="0"/>
          <c:extLst>
            <c:ext xmlns:c16="http://schemas.microsoft.com/office/drawing/2014/chart" uri="{C3380CC4-5D6E-409C-BE32-E72D297353CC}">
              <c16:uniqueId val="{00000007-8ACE-494B-B7FE-134807BC9F5C}"/>
            </c:ext>
          </c:extLst>
        </c:ser>
        <c:dLbls>
          <c:showLegendKey val="0"/>
          <c:showVal val="0"/>
          <c:showCatName val="0"/>
          <c:showSerName val="0"/>
          <c:showPercent val="0"/>
          <c:showBubbleSize val="0"/>
        </c:dLbls>
        <c:marker val="1"/>
        <c:smooth val="0"/>
        <c:axId val="573268912"/>
        <c:axId val="573273616"/>
      </c:lineChart>
      <c:catAx>
        <c:axId val="573276360"/>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573269304"/>
        <c:crosses val="autoZero"/>
        <c:auto val="1"/>
        <c:lblAlgn val="ctr"/>
        <c:lblOffset val="100"/>
        <c:noMultiLvlLbl val="0"/>
      </c:catAx>
      <c:valAx>
        <c:axId val="573269304"/>
        <c:scaling>
          <c:orientation val="minMax"/>
          <c:max val="150000"/>
          <c:min val="80000"/>
        </c:scaling>
        <c:delete val="0"/>
        <c:axPos val="l"/>
        <c:numFmt formatCode="0_);[Red]\(0\)" sourceLinked="0"/>
        <c:majorTickMark val="out"/>
        <c:minorTickMark val="none"/>
        <c:tickLblPos val="nextTo"/>
        <c:txPr>
          <a:bodyPr/>
          <a:lstStyle/>
          <a:p>
            <a:pPr>
              <a:defRPr>
                <a:latin typeface="+mn-lt"/>
              </a:defRPr>
            </a:pPr>
            <a:endParaRPr lang="zh-CN"/>
          </a:p>
        </c:txPr>
        <c:crossAx val="573276360"/>
        <c:crosses val="autoZero"/>
        <c:crossBetween val="between"/>
        <c:majorUnit val="10000"/>
      </c:valAx>
      <c:catAx>
        <c:axId val="573268912"/>
        <c:scaling>
          <c:orientation val="minMax"/>
        </c:scaling>
        <c:delete val="1"/>
        <c:axPos val="b"/>
        <c:numFmt formatCode="General" sourceLinked="1"/>
        <c:majorTickMark val="out"/>
        <c:minorTickMark val="none"/>
        <c:tickLblPos val="none"/>
        <c:crossAx val="573273616"/>
        <c:crosses val="autoZero"/>
        <c:auto val="1"/>
        <c:lblAlgn val="ctr"/>
        <c:lblOffset val="100"/>
        <c:noMultiLvlLbl val="0"/>
      </c:catAx>
      <c:valAx>
        <c:axId val="573273616"/>
        <c:scaling>
          <c:orientation val="minMax"/>
          <c:max val="8.0000000000000016E-2"/>
          <c:min val="-1.0000000000000002E-2"/>
        </c:scaling>
        <c:delete val="0"/>
        <c:axPos val="r"/>
        <c:numFmt formatCode="0.0%" sourceLinked="0"/>
        <c:majorTickMark val="out"/>
        <c:minorTickMark val="none"/>
        <c:tickLblPos val="nextTo"/>
        <c:txPr>
          <a:bodyPr/>
          <a:lstStyle/>
          <a:p>
            <a:pPr>
              <a:defRPr>
                <a:latin typeface="+mn-lt"/>
              </a:defRPr>
            </a:pPr>
            <a:endParaRPr lang="zh-CN"/>
          </a:p>
        </c:txPr>
        <c:crossAx val="573268912"/>
        <c:crosses val="max"/>
        <c:crossBetween val="between"/>
        <c:majorUnit val="3.0000000000000006E-2"/>
      </c:valAx>
      <c:spPr>
        <a:noFill/>
        <a:ln w="25399">
          <a:noFill/>
        </a:ln>
      </c:spPr>
    </c:plotArea>
    <c:legend>
      <c:legendPos val="t"/>
      <c:layout>
        <c:manualLayout>
          <c:xMode val="edge"/>
          <c:yMode val="edge"/>
          <c:x val="0.14740328648203055"/>
          <c:y val="0"/>
          <c:w val="0.74055994943858861"/>
          <c:h val="0.12234751208004387"/>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06"/>
          <c:w val="0.74031579541226356"/>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92350</c:v>
                </c:pt>
                <c:pt idx="1">
                  <c:v>92350</c:v>
                </c:pt>
                <c:pt idx="2">
                  <c:v>88400</c:v>
                </c:pt>
                <c:pt idx="3">
                  <c:v>88400</c:v>
                </c:pt>
                <c:pt idx="4" formatCode="#,##0_);[Red]\(#,##0\)">
                  <c:v>86050</c:v>
                </c:pt>
                <c:pt idx="5" formatCode="#,##0_ ">
                  <c:v>86050</c:v>
                </c:pt>
                <c:pt idx="6" formatCode="#,##0_);[Red]\(#,##0\)">
                  <c:v>85950</c:v>
                </c:pt>
                <c:pt idx="7" formatCode="#,##0_);[Red]\(#,##0\)">
                  <c:v>85450</c:v>
                </c:pt>
                <c:pt idx="8" formatCode="#,##0_);[Red]\(#,##0\)">
                  <c:v>85150</c:v>
                </c:pt>
                <c:pt idx="9" formatCode="#,##0_);[Red]\(#,##0\)">
                  <c:v>84700</c:v>
                </c:pt>
                <c:pt idx="10" formatCode="#,##0_);[Red]\(#,##0\)">
                  <c:v>86012.5</c:v>
                </c:pt>
                <c:pt idx="11" formatCode="#,##0_);[Red]\(#,##0\)">
                  <c:v>88062.5</c:v>
                </c:pt>
              </c:numCache>
            </c:numRef>
          </c:val>
          <c:extLst>
            <c:ext xmlns:c16="http://schemas.microsoft.com/office/drawing/2014/chart" uri="{C3380CC4-5D6E-409C-BE32-E72D297353CC}">
              <c16:uniqueId val="{00000000-9A3A-47D5-8AF9-2973E608DEEF}"/>
            </c:ext>
          </c:extLst>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2.3354229222637799E-3"/>
                  <c:y val="-7.358738501971090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A3A-47D5-8AF9-2973E608DEEF}"/>
                </c:ext>
              </c:extLst>
            </c:dLbl>
            <c:dLbl>
              <c:idx val="1"/>
              <c:layout>
                <c:manualLayout>
                  <c:x val="-2.5056915698868192E-3"/>
                  <c:y val="-1.051248357424446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A3A-47D5-8AF9-2973E608DEEF}"/>
                </c:ext>
              </c:extLst>
            </c:dLbl>
            <c:dLbl>
              <c:idx val="2"/>
              <c:layout>
                <c:manualLayout>
                  <c:x val="-7.517074709660434E-3"/>
                  <c:y val="-0.13666228646517739"/>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A3A-47D5-8AF9-2973E608DEEF}"/>
                </c:ext>
              </c:extLst>
            </c:dLbl>
            <c:dLbl>
              <c:idx val="3"/>
              <c:layout>
                <c:manualLayout>
                  <c:x val="0"/>
                  <c:y val="-3.679369250985545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9A3A-47D5-8AF9-2973E608DEEF}"/>
                </c:ext>
              </c:extLst>
            </c:dLbl>
            <c:dLbl>
              <c:idx val="6"/>
              <c:layout>
                <c:manualLayout>
                  <c:x val="-2.5056915698867962E-3"/>
                  <c:y val="-3.153745072273319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9A3A-47D5-8AF9-2973E608DEEF}"/>
                </c:ext>
              </c:extLst>
            </c:dLbl>
            <c:dLbl>
              <c:idx val="8"/>
              <c:layout>
                <c:manualLayout>
                  <c:x val="-2.5056915698868877E-3"/>
                  <c:y val="-3.153745072273329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1315-42D9-9CE4-AE700067A911}"/>
                </c:ext>
              </c:extLst>
            </c:dLbl>
            <c:dLbl>
              <c:idx val="11"/>
              <c:layout>
                <c:manualLayout>
                  <c:x val="-1.93645972468727E-2"/>
                  <c:y val="-6.307531532277260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9A3A-47D5-8AF9-2973E608DEEF}"/>
                </c:ext>
              </c:extLst>
            </c:dLbl>
            <c:numFmt formatCode="#,##0_);[Red]\(#,##0\)" sourceLinked="0"/>
            <c:spPr>
              <a:noFill/>
              <a:ln>
                <a:noFill/>
              </a:ln>
              <a:effectLst/>
            </c:spPr>
            <c:txPr>
              <a:bodyPr wrap="square" lIns="38100" tIns="19050" rIns="38100" bIns="19050" anchor="ctr">
                <a:spAutoFit/>
              </a:bodyPr>
              <a:lstStyle/>
              <a:p>
                <a:pPr>
                  <a:defRPr sz="9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87513</c:v>
                </c:pt>
                <c:pt idx="1">
                  <c:v>87488</c:v>
                </c:pt>
                <c:pt idx="2">
                  <c:v>83083</c:v>
                </c:pt>
                <c:pt idx="3">
                  <c:v>84701</c:v>
                </c:pt>
                <c:pt idx="4" formatCode="General">
                  <c:v>81284</c:v>
                </c:pt>
                <c:pt idx="5" formatCode="#,##0_ ">
                  <c:v>79620</c:v>
                </c:pt>
                <c:pt idx="6" formatCode="#,##0_);[Red]\(#,##0\)">
                  <c:v>80220</c:v>
                </c:pt>
                <c:pt idx="7" formatCode="#,##0_);[Red]\(#,##0\)">
                  <c:v>80200</c:v>
                </c:pt>
                <c:pt idx="8" formatCode="#,##0_);[Red]\(#,##0\)">
                  <c:v>79870</c:v>
                </c:pt>
              </c:numCache>
            </c:numRef>
          </c:val>
          <c:extLst>
            <c:ext xmlns:c16="http://schemas.microsoft.com/office/drawing/2014/chart" uri="{C3380CC4-5D6E-409C-BE32-E72D297353CC}">
              <c16:uniqueId val="{00000007-9A3A-47D5-8AF9-2973E608DEEF}"/>
            </c:ext>
          </c:extLst>
        </c:ser>
        <c:dLbls>
          <c:showLegendKey val="0"/>
          <c:showVal val="0"/>
          <c:showCatName val="0"/>
          <c:showSerName val="0"/>
          <c:showPercent val="0"/>
          <c:showBubbleSize val="0"/>
        </c:dLbls>
        <c:gapWidth val="100"/>
        <c:axId val="573270872"/>
        <c:axId val="573271264"/>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-1E-3</c:v>
                </c:pt>
                <c:pt idx="1">
                  <c:v>-4.7E-2</c:v>
                </c:pt>
                <c:pt idx="2">
                  <c:v>-8.5000000000000006E-2</c:v>
                </c:pt>
                <c:pt idx="3">
                  <c:v>-5.3999999999999999E-2</c:v>
                </c:pt>
                <c:pt idx="4">
                  <c:v>-6.6000000000000003E-2</c:v>
                </c:pt>
                <c:pt idx="5">
                  <c:v>-8.5000000000000006E-2</c:v>
                </c:pt>
                <c:pt idx="6">
                  <c:v>-0.08</c:v>
                </c:pt>
                <c:pt idx="7">
                  <c:v>-7.0000000000000007E-2</c:v>
                </c:pt>
                <c:pt idx="8">
                  <c:v>-7.9000000000000001E-2</c:v>
                </c:pt>
              </c:numCache>
            </c:numRef>
          </c:val>
          <c:smooth val="0"/>
          <c:extLst>
            <c:ext xmlns:c16="http://schemas.microsoft.com/office/drawing/2014/chart" uri="{C3380CC4-5D6E-409C-BE32-E72D297353CC}">
              <c16:uniqueId val="{00000008-9A3A-47D5-8AF9-2973E608DEEF}"/>
            </c:ext>
          </c:extLst>
        </c:ser>
        <c:dLbls>
          <c:showLegendKey val="0"/>
          <c:showVal val="0"/>
          <c:showCatName val="0"/>
          <c:showSerName val="0"/>
          <c:showPercent val="0"/>
          <c:showBubbleSize val="0"/>
        </c:dLbls>
        <c:marker val="1"/>
        <c:smooth val="0"/>
        <c:axId val="573271656"/>
        <c:axId val="573274008"/>
      </c:lineChart>
      <c:catAx>
        <c:axId val="573270872"/>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573271264"/>
        <c:crosses val="autoZero"/>
        <c:auto val="1"/>
        <c:lblAlgn val="ctr"/>
        <c:lblOffset val="100"/>
        <c:noMultiLvlLbl val="0"/>
      </c:catAx>
      <c:valAx>
        <c:axId val="573271264"/>
        <c:scaling>
          <c:orientation val="minMax"/>
          <c:max val="105000"/>
          <c:min val="60000"/>
        </c:scaling>
        <c:delete val="0"/>
        <c:axPos val="l"/>
        <c:numFmt formatCode="0_);[Red]\(0\)" sourceLinked="0"/>
        <c:majorTickMark val="out"/>
        <c:minorTickMark val="none"/>
        <c:tickLblPos val="nextTo"/>
        <c:txPr>
          <a:bodyPr/>
          <a:lstStyle/>
          <a:p>
            <a:pPr>
              <a:defRPr>
                <a:latin typeface="+mn-lt"/>
              </a:defRPr>
            </a:pPr>
            <a:endParaRPr lang="zh-CN"/>
          </a:p>
        </c:txPr>
        <c:crossAx val="573270872"/>
        <c:crosses val="autoZero"/>
        <c:crossBetween val="between"/>
        <c:majorUnit val="10000"/>
      </c:valAx>
      <c:catAx>
        <c:axId val="573271656"/>
        <c:scaling>
          <c:orientation val="minMax"/>
        </c:scaling>
        <c:delete val="1"/>
        <c:axPos val="b"/>
        <c:numFmt formatCode="General" sourceLinked="1"/>
        <c:majorTickMark val="out"/>
        <c:minorTickMark val="none"/>
        <c:tickLblPos val="none"/>
        <c:crossAx val="573274008"/>
        <c:crosses val="autoZero"/>
        <c:auto val="1"/>
        <c:lblAlgn val="ctr"/>
        <c:lblOffset val="100"/>
        <c:noMultiLvlLbl val="0"/>
      </c:catAx>
      <c:valAx>
        <c:axId val="573274008"/>
        <c:scaling>
          <c:orientation val="minMax"/>
          <c:max val="0.18000000000000002"/>
          <c:min val="-0.18000000000000002"/>
        </c:scaling>
        <c:delete val="0"/>
        <c:axPos val="r"/>
        <c:numFmt formatCode="0.0%" sourceLinked="0"/>
        <c:majorTickMark val="out"/>
        <c:minorTickMark val="none"/>
        <c:tickLblPos val="nextTo"/>
        <c:crossAx val="573271656"/>
        <c:crosses val="max"/>
        <c:crossBetween val="between"/>
        <c:majorUnit val="0.1"/>
      </c:valAx>
      <c:spPr>
        <a:noFill/>
        <a:ln w="25399">
          <a:noFill/>
        </a:ln>
      </c:spPr>
    </c:plotArea>
    <c:legend>
      <c:legendPos val="t"/>
      <c:layout>
        <c:manualLayout>
          <c:xMode val="edge"/>
          <c:yMode val="edge"/>
          <c:x val="0.14792524858397449"/>
          <c:y val="0"/>
          <c:w val="0.74171934751981661"/>
          <c:h val="0.11183502850579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1205393894866E-2"/>
          <c:y val="7.6712150441289109E-2"/>
          <c:w val="0.95190310206512463"/>
          <c:h val="0.79565849916008213"/>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3A71-43E2-BCDA-F86859DBAED0}"/>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3A71-43E2-BCDA-F86859DBAED0}"/>
              </c:ext>
            </c:extLst>
          </c:dPt>
          <c:dPt>
            <c:idx val="3"/>
            <c:marker>
              <c:symbol val="circle"/>
              <c:size val="7"/>
            </c:marker>
            <c:bubble3D val="0"/>
            <c:extLst>
              <c:ext xmlns:c16="http://schemas.microsoft.com/office/drawing/2014/chart" uri="{C3380CC4-5D6E-409C-BE32-E72D297353CC}">
                <c16:uniqueId val="{00000002-3A71-43E2-BCDA-F86859DBAED0}"/>
              </c:ext>
            </c:extLst>
          </c:dPt>
          <c:dPt>
            <c:idx val="5"/>
            <c:marker>
              <c:symbol val="circle"/>
              <c:size val="7"/>
            </c:marker>
            <c:bubble3D val="0"/>
            <c:extLst>
              <c:ext xmlns:c16="http://schemas.microsoft.com/office/drawing/2014/chart" uri="{C3380CC4-5D6E-409C-BE32-E72D297353CC}">
                <c16:uniqueId val="{00000003-3A71-43E2-BCDA-F86859DBAED0}"/>
              </c:ext>
            </c:extLst>
          </c:dPt>
          <c:dPt>
            <c:idx val="7"/>
            <c:marker>
              <c:symbol val="circle"/>
              <c:size val="7"/>
            </c:marker>
            <c:bubble3D val="0"/>
            <c:extLst>
              <c:ext xmlns:c16="http://schemas.microsoft.com/office/drawing/2014/chart" uri="{C3380CC4-5D6E-409C-BE32-E72D297353CC}">
                <c16:uniqueId val="{00000004-3A71-43E2-BCDA-F86859DBAED0}"/>
              </c:ext>
            </c:extLst>
          </c:dPt>
          <c:dPt>
            <c:idx val="9"/>
            <c:marker>
              <c:symbol val="circle"/>
              <c:size val="7"/>
            </c:marker>
            <c:bubble3D val="0"/>
            <c:extLst>
              <c:ext xmlns:c16="http://schemas.microsoft.com/office/drawing/2014/chart" uri="{C3380CC4-5D6E-409C-BE32-E72D297353CC}">
                <c16:uniqueId val="{00000005-3A71-43E2-BCDA-F86859DBAED0}"/>
              </c:ext>
            </c:extLst>
          </c:dPt>
          <c:dPt>
            <c:idx val="11"/>
            <c:marker>
              <c:symbol val="circle"/>
              <c:size val="7"/>
            </c:marker>
            <c:bubble3D val="0"/>
            <c:extLst>
              <c:ext xmlns:c16="http://schemas.microsoft.com/office/drawing/2014/chart" uri="{C3380CC4-5D6E-409C-BE32-E72D297353CC}">
                <c16:uniqueId val="{00000006-3A71-43E2-BCDA-F86859DBAED0}"/>
              </c:ext>
            </c:extLst>
          </c:dPt>
          <c:dPt>
            <c:idx val="13"/>
            <c:marker>
              <c:symbol val="circle"/>
              <c:size val="7"/>
            </c:marker>
            <c:bubble3D val="0"/>
            <c:extLst>
              <c:ext xmlns:c16="http://schemas.microsoft.com/office/drawing/2014/chart" uri="{C3380CC4-5D6E-409C-BE32-E72D297353CC}">
                <c16:uniqueId val="{00000007-3A71-43E2-BCDA-F86859DBAED0}"/>
              </c:ext>
            </c:extLst>
          </c:dPt>
          <c:dPt>
            <c:idx val="15"/>
            <c:marker>
              <c:symbol val="circle"/>
              <c:size val="7"/>
            </c:marker>
            <c:bubble3D val="0"/>
            <c:extLst>
              <c:ext xmlns:c16="http://schemas.microsoft.com/office/drawing/2014/chart" uri="{C3380CC4-5D6E-409C-BE32-E72D297353CC}">
                <c16:uniqueId val="{00000008-3A71-43E2-BCDA-F86859DBAED0}"/>
              </c:ext>
            </c:extLst>
          </c:dPt>
          <c:dPt>
            <c:idx val="17"/>
            <c:marker>
              <c:symbol val="circle"/>
              <c:size val="7"/>
            </c:marker>
            <c:bubble3D val="0"/>
            <c:extLst>
              <c:ext xmlns:c16="http://schemas.microsoft.com/office/drawing/2014/chart" uri="{C3380CC4-5D6E-409C-BE32-E72D297353CC}">
                <c16:uniqueId val="{00000009-3A71-43E2-BCDA-F86859DBAED0}"/>
              </c:ext>
            </c:extLst>
          </c:dPt>
          <c:dPt>
            <c:idx val="19"/>
            <c:marker>
              <c:symbol val="circle"/>
              <c:size val="7"/>
            </c:marker>
            <c:bubble3D val="0"/>
            <c:extLst>
              <c:ext xmlns:c16="http://schemas.microsoft.com/office/drawing/2014/chart" uri="{C3380CC4-5D6E-409C-BE32-E72D297353CC}">
                <c16:uniqueId val="{0000000A-3A71-43E2-BCDA-F86859DBAED0}"/>
              </c:ext>
            </c:extLst>
          </c:dPt>
          <c:dPt>
            <c:idx val="21"/>
            <c:marker>
              <c:symbol val="circle"/>
              <c:size val="7"/>
            </c:marker>
            <c:bubble3D val="0"/>
            <c:extLst>
              <c:ext xmlns:c16="http://schemas.microsoft.com/office/drawing/2014/chart" uri="{C3380CC4-5D6E-409C-BE32-E72D297353CC}">
                <c16:uniqueId val="{0000000B-3A71-43E2-BCDA-F86859DBAED0}"/>
              </c:ext>
            </c:extLst>
          </c:dPt>
          <c:dPt>
            <c:idx val="23"/>
            <c:marker>
              <c:symbol val="circle"/>
              <c:size val="7"/>
            </c:marker>
            <c:bubble3D val="0"/>
            <c:extLst>
              <c:ext xmlns:c16="http://schemas.microsoft.com/office/drawing/2014/chart" uri="{C3380CC4-5D6E-409C-BE32-E72D297353CC}">
                <c16:uniqueId val="{0000000C-3A71-43E2-BCDA-F86859DBAED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3A71-43E2-BCDA-F86859DBAED0}"/>
            </c:ext>
          </c:extLst>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extLst>
              <c:ext xmlns:c16="http://schemas.microsoft.com/office/drawing/2014/chart" uri="{C3380CC4-5D6E-409C-BE32-E72D297353CC}">
                <c16:uniqueId val="{0000000E-3A71-43E2-BCDA-F86859DBAED0}"/>
              </c:ext>
            </c:extLst>
          </c:dPt>
          <c:dPt>
            <c:idx val="3"/>
            <c:marker>
              <c:symbol val="circle"/>
              <c:size val="7"/>
            </c:marker>
            <c:bubble3D val="0"/>
            <c:extLst>
              <c:ext xmlns:c16="http://schemas.microsoft.com/office/drawing/2014/chart" uri="{C3380CC4-5D6E-409C-BE32-E72D297353CC}">
                <c16:uniqueId val="{0000000F-3A71-43E2-BCDA-F86859DBAED0}"/>
              </c:ext>
            </c:extLst>
          </c:dPt>
          <c:dPt>
            <c:idx val="5"/>
            <c:marker>
              <c:symbol val="circle"/>
              <c:size val="7"/>
            </c:marker>
            <c:bubble3D val="0"/>
            <c:extLst>
              <c:ext xmlns:c16="http://schemas.microsoft.com/office/drawing/2014/chart" uri="{C3380CC4-5D6E-409C-BE32-E72D297353CC}">
                <c16:uniqueId val="{00000010-3A71-43E2-BCDA-F86859DBAED0}"/>
              </c:ext>
            </c:extLst>
          </c:dPt>
          <c:dPt>
            <c:idx val="7"/>
            <c:marker>
              <c:symbol val="circle"/>
              <c:size val="7"/>
            </c:marker>
            <c:bubble3D val="0"/>
            <c:extLst>
              <c:ext xmlns:c16="http://schemas.microsoft.com/office/drawing/2014/chart" uri="{C3380CC4-5D6E-409C-BE32-E72D297353CC}">
                <c16:uniqueId val="{00000011-3A71-43E2-BCDA-F86859DBAED0}"/>
              </c:ext>
            </c:extLst>
          </c:dPt>
          <c:dPt>
            <c:idx val="9"/>
            <c:marker>
              <c:symbol val="circle"/>
              <c:size val="7"/>
            </c:marker>
            <c:bubble3D val="0"/>
            <c:extLst>
              <c:ext xmlns:c16="http://schemas.microsoft.com/office/drawing/2014/chart" uri="{C3380CC4-5D6E-409C-BE32-E72D297353CC}">
                <c16:uniqueId val="{00000012-3A71-43E2-BCDA-F86859DBAED0}"/>
              </c:ext>
            </c:extLst>
          </c:dPt>
          <c:dPt>
            <c:idx val="11"/>
            <c:marker>
              <c:symbol val="circle"/>
              <c:size val="7"/>
            </c:marker>
            <c:bubble3D val="0"/>
            <c:extLst>
              <c:ext xmlns:c16="http://schemas.microsoft.com/office/drawing/2014/chart" uri="{C3380CC4-5D6E-409C-BE32-E72D297353CC}">
                <c16:uniqueId val="{00000013-3A71-43E2-BCDA-F86859DBAED0}"/>
              </c:ext>
            </c:extLst>
          </c:dPt>
          <c:dPt>
            <c:idx val="13"/>
            <c:marker>
              <c:symbol val="circle"/>
              <c:size val="7"/>
            </c:marker>
            <c:bubble3D val="0"/>
            <c:extLst>
              <c:ext xmlns:c16="http://schemas.microsoft.com/office/drawing/2014/chart" uri="{C3380CC4-5D6E-409C-BE32-E72D297353CC}">
                <c16:uniqueId val="{00000014-3A71-43E2-BCDA-F86859DBAED0}"/>
              </c:ext>
            </c:extLst>
          </c:dPt>
          <c:dPt>
            <c:idx val="15"/>
            <c:marker>
              <c:symbol val="circle"/>
              <c:size val="7"/>
            </c:marker>
            <c:bubble3D val="0"/>
            <c:extLst>
              <c:ext xmlns:c16="http://schemas.microsoft.com/office/drawing/2014/chart" uri="{C3380CC4-5D6E-409C-BE32-E72D297353CC}">
                <c16:uniqueId val="{00000015-3A71-43E2-BCDA-F86859DBAED0}"/>
              </c:ext>
            </c:extLst>
          </c:dPt>
          <c:dPt>
            <c:idx val="17"/>
            <c:marker>
              <c:symbol val="circle"/>
              <c:size val="7"/>
            </c:marker>
            <c:bubble3D val="0"/>
            <c:extLst>
              <c:ext xmlns:c16="http://schemas.microsoft.com/office/drawing/2014/chart" uri="{C3380CC4-5D6E-409C-BE32-E72D297353CC}">
                <c16:uniqueId val="{00000016-3A71-43E2-BCDA-F86859DBAED0}"/>
              </c:ext>
            </c:extLst>
          </c:dPt>
          <c:dPt>
            <c:idx val="19"/>
            <c:marker>
              <c:symbol val="circle"/>
              <c:size val="7"/>
            </c:marker>
            <c:bubble3D val="0"/>
            <c:extLst>
              <c:ext xmlns:c16="http://schemas.microsoft.com/office/drawing/2014/chart" uri="{C3380CC4-5D6E-409C-BE32-E72D297353CC}">
                <c16:uniqueId val="{00000017-3A71-43E2-BCDA-F86859DBAED0}"/>
              </c:ext>
            </c:extLst>
          </c:dPt>
          <c:dPt>
            <c:idx val="21"/>
            <c:marker>
              <c:symbol val="circle"/>
              <c:size val="7"/>
            </c:marker>
            <c:bubble3D val="0"/>
            <c:extLst>
              <c:ext xmlns:c16="http://schemas.microsoft.com/office/drawing/2014/chart" uri="{C3380CC4-5D6E-409C-BE32-E72D297353CC}">
                <c16:uniqueId val="{00000018-3A71-43E2-BCDA-F86859DBAED0}"/>
              </c:ext>
            </c:extLst>
          </c:dPt>
          <c:dPt>
            <c:idx val="23"/>
            <c:marker>
              <c:symbol val="circle"/>
              <c:size val="7"/>
            </c:marker>
            <c:bubble3D val="0"/>
            <c:extLst>
              <c:ext xmlns:c16="http://schemas.microsoft.com/office/drawing/2014/chart" uri="{C3380CC4-5D6E-409C-BE32-E72D297353CC}">
                <c16:uniqueId val="{00000019-3A71-43E2-BCDA-F86859DBAED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-2.687117261754457</c:v>
                </c:pt>
                <c:pt idx="2">
                  <c:v>-2.7823894868557186</c:v>
                </c:pt>
                <c:pt idx="3">
                  <c:v>-4.5668572038983442</c:v>
                </c:pt>
                <c:pt idx="4">
                  <c:v>-5.2249748149263091</c:v>
                </c:pt>
                <c:pt idx="5">
                  <c:v>-1.6924679764043105</c:v>
                </c:pt>
                <c:pt idx="6">
                  <c:v>-2.63066322470763</c:v>
                </c:pt>
                <c:pt idx="7">
                  <c:v>-3.3058066417635978</c:v>
                </c:pt>
                <c:pt idx="8">
                  <c:v>-3.1952277294349796</c:v>
                </c:pt>
                <c:pt idx="9">
                  <c:v>-3.4735242616761308</c:v>
                </c:pt>
                <c:pt idx="10">
                  <c:v>-3.3354536974419036</c:v>
                </c:pt>
                <c:pt idx="11">
                  <c:v>-3.1578136500018172</c:v>
                </c:pt>
                <c:pt idx="12">
                  <c:v>-3.2479318513043975</c:v>
                </c:pt>
                <c:pt idx="13">
                  <c:v>-3.5097596138406573</c:v>
                </c:pt>
                <c:pt idx="14">
                  <c:v>-3.7540152166898766</c:v>
                </c:pt>
                <c:pt idx="15">
                  <c:v>-4.5814713835180543</c:v>
                </c:pt>
                <c:pt idx="16">
                  <c:v>-4.8858122257817715</c:v>
                </c:pt>
                <c:pt idx="17">
                  <c:v>-5.4606556654232419</c:v>
                </c:pt>
                <c:pt idx="18">
                  <c:v>-5.4944736310586269</c:v>
                </c:pt>
                <c:pt idx="19">
                  <c:v>-4.777133593130789</c:v>
                </c:pt>
                <c:pt idx="20">
                  <c:v>-4.8891506950626606</c:v>
                </c:pt>
                <c:pt idx="21">
                  <c:v>-5.9298936046331292</c:v>
                </c:pt>
                <c:pt idx="22">
                  <c:v>-6.1963212098635427</c:v>
                </c:pt>
                <c:pt idx="23">
                  <c:v>-5.9925602754985041</c:v>
                </c:pt>
                <c:pt idx="24">
                  <c:v>-6.3138792678761995</c:v>
                </c:pt>
              </c:numCache>
            </c:numRef>
          </c:val>
          <c:smooth val="0"/>
          <c:extLst>
            <c:ext xmlns:c16="http://schemas.microsoft.com/office/drawing/2014/chart" uri="{C3380CC4-5D6E-409C-BE32-E72D297353CC}">
              <c16:uniqueId val="{0000001A-3A71-43E2-BCDA-F86859DBAED0}"/>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1B-3A71-43E2-BCDA-F86859DBAED0}"/>
              </c:ext>
            </c:extLst>
          </c:dPt>
          <c:dPt>
            <c:idx val="3"/>
            <c:marker>
              <c:symbol val="circle"/>
              <c:size val="7"/>
            </c:marker>
            <c:bubble3D val="0"/>
            <c:extLst>
              <c:ext xmlns:c16="http://schemas.microsoft.com/office/drawing/2014/chart" uri="{C3380CC4-5D6E-409C-BE32-E72D297353CC}">
                <c16:uniqueId val="{0000001C-3A71-43E2-BCDA-F86859DBAED0}"/>
              </c:ext>
            </c:extLst>
          </c:dPt>
          <c:dPt>
            <c:idx val="5"/>
            <c:marker>
              <c:symbol val="circle"/>
              <c:size val="7"/>
            </c:marker>
            <c:bubble3D val="0"/>
            <c:extLst>
              <c:ext xmlns:c16="http://schemas.microsoft.com/office/drawing/2014/chart" uri="{C3380CC4-5D6E-409C-BE32-E72D297353CC}">
                <c16:uniqueId val="{0000001D-3A71-43E2-BCDA-F86859DBAED0}"/>
              </c:ext>
            </c:extLst>
          </c:dPt>
          <c:dPt>
            <c:idx val="7"/>
            <c:marker>
              <c:symbol val="circle"/>
              <c:size val="7"/>
            </c:marker>
            <c:bubble3D val="0"/>
            <c:extLst>
              <c:ext xmlns:c16="http://schemas.microsoft.com/office/drawing/2014/chart" uri="{C3380CC4-5D6E-409C-BE32-E72D297353CC}">
                <c16:uniqueId val="{0000001E-3A71-43E2-BCDA-F86859DBAED0}"/>
              </c:ext>
            </c:extLst>
          </c:dPt>
          <c:dPt>
            <c:idx val="9"/>
            <c:marker>
              <c:symbol val="circle"/>
              <c:size val="7"/>
            </c:marker>
            <c:bubble3D val="0"/>
            <c:extLst>
              <c:ext xmlns:c16="http://schemas.microsoft.com/office/drawing/2014/chart" uri="{C3380CC4-5D6E-409C-BE32-E72D297353CC}">
                <c16:uniqueId val="{0000001F-3A71-43E2-BCDA-F86859DBAED0}"/>
              </c:ext>
            </c:extLst>
          </c:dPt>
          <c:dPt>
            <c:idx val="11"/>
            <c:marker>
              <c:symbol val="circle"/>
              <c:size val="7"/>
            </c:marker>
            <c:bubble3D val="0"/>
            <c:extLst>
              <c:ext xmlns:c16="http://schemas.microsoft.com/office/drawing/2014/chart" uri="{C3380CC4-5D6E-409C-BE32-E72D297353CC}">
                <c16:uniqueId val="{00000020-3A71-43E2-BCDA-F86859DBAED0}"/>
              </c:ext>
            </c:extLst>
          </c:dPt>
          <c:dPt>
            <c:idx val="13"/>
            <c:marker>
              <c:symbol val="circle"/>
              <c:size val="7"/>
            </c:marker>
            <c:bubble3D val="0"/>
            <c:extLst>
              <c:ext xmlns:c16="http://schemas.microsoft.com/office/drawing/2014/chart" uri="{C3380CC4-5D6E-409C-BE32-E72D297353CC}">
                <c16:uniqueId val="{00000021-3A71-43E2-BCDA-F86859DBAED0}"/>
              </c:ext>
            </c:extLst>
          </c:dPt>
          <c:dPt>
            <c:idx val="15"/>
            <c:marker>
              <c:symbol val="circle"/>
              <c:size val="7"/>
            </c:marker>
            <c:bubble3D val="0"/>
            <c:extLst>
              <c:ext xmlns:c16="http://schemas.microsoft.com/office/drawing/2014/chart" uri="{C3380CC4-5D6E-409C-BE32-E72D297353CC}">
                <c16:uniqueId val="{00000022-3A71-43E2-BCDA-F86859DBAED0}"/>
              </c:ext>
            </c:extLst>
          </c:dPt>
          <c:dPt>
            <c:idx val="17"/>
            <c:marker>
              <c:symbol val="circle"/>
              <c:size val="7"/>
            </c:marker>
            <c:bubble3D val="0"/>
            <c:extLst>
              <c:ext xmlns:c16="http://schemas.microsoft.com/office/drawing/2014/chart" uri="{C3380CC4-5D6E-409C-BE32-E72D297353CC}">
                <c16:uniqueId val="{00000023-3A71-43E2-BCDA-F86859DBAED0}"/>
              </c:ext>
            </c:extLst>
          </c:dPt>
          <c:dPt>
            <c:idx val="19"/>
            <c:marker>
              <c:symbol val="circle"/>
              <c:size val="7"/>
            </c:marker>
            <c:bubble3D val="0"/>
            <c:extLst>
              <c:ext xmlns:c16="http://schemas.microsoft.com/office/drawing/2014/chart" uri="{C3380CC4-5D6E-409C-BE32-E72D297353CC}">
                <c16:uniqueId val="{00000024-3A71-43E2-BCDA-F86859DBAED0}"/>
              </c:ext>
            </c:extLst>
          </c:dPt>
          <c:dPt>
            <c:idx val="21"/>
            <c:marker>
              <c:symbol val="circle"/>
              <c:size val="7"/>
            </c:marker>
            <c:bubble3D val="0"/>
            <c:extLst>
              <c:ext xmlns:c16="http://schemas.microsoft.com/office/drawing/2014/chart" uri="{C3380CC4-5D6E-409C-BE32-E72D297353CC}">
                <c16:uniqueId val="{00000025-3A71-43E2-BCDA-F86859DBAED0}"/>
              </c:ext>
            </c:extLst>
          </c:dPt>
          <c:dPt>
            <c:idx val="23"/>
            <c:marker>
              <c:symbol val="circle"/>
              <c:size val="7"/>
            </c:marker>
            <c:bubble3D val="0"/>
            <c:extLst>
              <c:ext xmlns:c16="http://schemas.microsoft.com/office/drawing/2014/chart" uri="{C3380CC4-5D6E-409C-BE32-E72D297353CC}">
                <c16:uniqueId val="{00000026-3A71-43E2-BCDA-F86859DBAED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-0.62124832142361752</c:v>
                </c:pt>
                <c:pt idx="2">
                  <c:v>-0.13004176532580569</c:v>
                </c:pt>
                <c:pt idx="3">
                  <c:v>0.75018772274311196</c:v>
                </c:pt>
                <c:pt idx="4">
                  <c:v>0.68618613799351635</c:v>
                </c:pt>
                <c:pt idx="5">
                  <c:v>0.68598555935346361</c:v>
                </c:pt>
                <c:pt idx="6">
                  <c:v>0.47110550569515741</c:v>
                </c:pt>
                <c:pt idx="7">
                  <c:v>1.5308842939662171</c:v>
                </c:pt>
                <c:pt idx="8">
                  <c:v>0.81291149686455455</c:v>
                </c:pt>
                <c:pt idx="9">
                  <c:v>0.61199041855493075</c:v>
                </c:pt>
                <c:pt idx="10">
                  <c:v>0.33798000638349812</c:v>
                </c:pt>
                <c:pt idx="11">
                  <c:v>0.35415016355422324</c:v>
                </c:pt>
                <c:pt idx="12">
                  <c:v>0.52458745952339569</c:v>
                </c:pt>
                <c:pt idx="13">
                  <c:v>1.4734284511860318</c:v>
                </c:pt>
                <c:pt idx="14">
                  <c:v>1.9012717230760146</c:v>
                </c:pt>
                <c:pt idx="15">
                  <c:v>1.5943395000556082</c:v>
                </c:pt>
                <c:pt idx="16">
                  <c:v>1.731424072591925</c:v>
                </c:pt>
                <c:pt idx="17">
                  <c:v>2.9305073081721478</c:v>
                </c:pt>
                <c:pt idx="18">
                  <c:v>0.91761398078804568</c:v>
                </c:pt>
                <c:pt idx="19">
                  <c:v>-0.17343428513756365</c:v>
                </c:pt>
                <c:pt idx="20">
                  <c:v>-0.33758427252896794</c:v>
                </c:pt>
                <c:pt idx="21">
                  <c:v>0.52179638084532964</c:v>
                </c:pt>
                <c:pt idx="22">
                  <c:v>0.57590062172798717</c:v>
                </c:pt>
                <c:pt idx="23">
                  <c:v>-0.70028072491356008</c:v>
                </c:pt>
                <c:pt idx="24">
                  <c:v>0.14820428399620056</c:v>
                </c:pt>
              </c:numCache>
            </c:numRef>
          </c:val>
          <c:smooth val="0"/>
          <c:extLst>
            <c:ext xmlns:c16="http://schemas.microsoft.com/office/drawing/2014/chart" uri="{C3380CC4-5D6E-409C-BE32-E72D297353CC}">
              <c16:uniqueId val="{00000027-3A71-43E2-BCDA-F86859DBAED0}"/>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8-3A71-43E2-BCDA-F86859DBAED0}"/>
              </c:ext>
            </c:extLst>
          </c:dPt>
          <c:dPt>
            <c:idx val="3"/>
            <c:marker>
              <c:symbol val="circle"/>
              <c:size val="7"/>
            </c:marker>
            <c:bubble3D val="0"/>
            <c:extLst>
              <c:ext xmlns:c16="http://schemas.microsoft.com/office/drawing/2014/chart" uri="{C3380CC4-5D6E-409C-BE32-E72D297353CC}">
                <c16:uniqueId val="{00000029-3A71-43E2-BCDA-F86859DBAED0}"/>
              </c:ext>
            </c:extLst>
          </c:dPt>
          <c:dPt>
            <c:idx val="5"/>
            <c:marker>
              <c:symbol val="circle"/>
              <c:size val="7"/>
            </c:marker>
            <c:bubble3D val="0"/>
            <c:extLst>
              <c:ext xmlns:c16="http://schemas.microsoft.com/office/drawing/2014/chart" uri="{C3380CC4-5D6E-409C-BE32-E72D297353CC}">
                <c16:uniqueId val="{0000002A-3A71-43E2-BCDA-F86859DBAED0}"/>
              </c:ext>
            </c:extLst>
          </c:dPt>
          <c:dPt>
            <c:idx val="7"/>
            <c:marker>
              <c:symbol val="circle"/>
              <c:size val="7"/>
            </c:marker>
            <c:bubble3D val="0"/>
            <c:extLst>
              <c:ext xmlns:c16="http://schemas.microsoft.com/office/drawing/2014/chart" uri="{C3380CC4-5D6E-409C-BE32-E72D297353CC}">
                <c16:uniqueId val="{0000002B-3A71-43E2-BCDA-F86859DBAED0}"/>
              </c:ext>
            </c:extLst>
          </c:dPt>
          <c:dPt>
            <c:idx val="9"/>
            <c:marker>
              <c:symbol val="circle"/>
              <c:size val="7"/>
            </c:marker>
            <c:bubble3D val="0"/>
            <c:extLst>
              <c:ext xmlns:c16="http://schemas.microsoft.com/office/drawing/2014/chart" uri="{C3380CC4-5D6E-409C-BE32-E72D297353CC}">
                <c16:uniqueId val="{0000002C-3A71-43E2-BCDA-F86859DBAED0}"/>
              </c:ext>
            </c:extLst>
          </c:dPt>
          <c:dPt>
            <c:idx val="11"/>
            <c:marker>
              <c:symbol val="circle"/>
              <c:size val="7"/>
            </c:marker>
            <c:bubble3D val="0"/>
            <c:extLst>
              <c:ext xmlns:c16="http://schemas.microsoft.com/office/drawing/2014/chart" uri="{C3380CC4-5D6E-409C-BE32-E72D297353CC}">
                <c16:uniqueId val="{0000002D-3A71-43E2-BCDA-F86859DBAED0}"/>
              </c:ext>
            </c:extLst>
          </c:dPt>
          <c:dPt>
            <c:idx val="13"/>
            <c:marker>
              <c:symbol val="circle"/>
              <c:size val="7"/>
            </c:marker>
            <c:bubble3D val="0"/>
            <c:extLst>
              <c:ext xmlns:c16="http://schemas.microsoft.com/office/drawing/2014/chart" uri="{C3380CC4-5D6E-409C-BE32-E72D297353CC}">
                <c16:uniqueId val="{0000002E-3A71-43E2-BCDA-F86859DBAED0}"/>
              </c:ext>
            </c:extLst>
          </c:dPt>
          <c:dPt>
            <c:idx val="15"/>
            <c:marker>
              <c:symbol val="circle"/>
              <c:size val="7"/>
            </c:marker>
            <c:bubble3D val="0"/>
            <c:extLst>
              <c:ext xmlns:c16="http://schemas.microsoft.com/office/drawing/2014/chart" uri="{C3380CC4-5D6E-409C-BE32-E72D297353CC}">
                <c16:uniqueId val="{0000002F-3A71-43E2-BCDA-F86859DBAED0}"/>
              </c:ext>
            </c:extLst>
          </c:dPt>
          <c:dPt>
            <c:idx val="17"/>
            <c:marker>
              <c:symbol val="circle"/>
              <c:size val="7"/>
            </c:marker>
            <c:bubble3D val="0"/>
            <c:extLst>
              <c:ext xmlns:c16="http://schemas.microsoft.com/office/drawing/2014/chart" uri="{C3380CC4-5D6E-409C-BE32-E72D297353CC}">
                <c16:uniqueId val="{00000030-3A71-43E2-BCDA-F86859DBAED0}"/>
              </c:ext>
            </c:extLst>
          </c:dPt>
          <c:dPt>
            <c:idx val="19"/>
            <c:marker>
              <c:symbol val="circle"/>
              <c:size val="7"/>
            </c:marker>
            <c:bubble3D val="0"/>
            <c:extLst>
              <c:ext xmlns:c16="http://schemas.microsoft.com/office/drawing/2014/chart" uri="{C3380CC4-5D6E-409C-BE32-E72D297353CC}">
                <c16:uniqueId val="{00000031-3A71-43E2-BCDA-F86859DBAED0}"/>
              </c:ext>
            </c:extLst>
          </c:dPt>
          <c:dPt>
            <c:idx val="21"/>
            <c:marker>
              <c:symbol val="circle"/>
              <c:size val="7"/>
            </c:marker>
            <c:bubble3D val="0"/>
            <c:extLst>
              <c:ext xmlns:c16="http://schemas.microsoft.com/office/drawing/2014/chart" uri="{C3380CC4-5D6E-409C-BE32-E72D297353CC}">
                <c16:uniqueId val="{00000032-3A71-43E2-BCDA-F86859DBAED0}"/>
              </c:ext>
            </c:extLst>
          </c:dPt>
          <c:dPt>
            <c:idx val="23"/>
            <c:marker>
              <c:symbol val="circle"/>
              <c:size val="7"/>
            </c:marker>
            <c:bubble3D val="0"/>
            <c:extLst>
              <c:ext xmlns:c16="http://schemas.microsoft.com/office/drawing/2014/chart" uri="{C3380CC4-5D6E-409C-BE32-E72D297353CC}">
                <c16:uniqueId val="{00000033-3A71-43E2-BCDA-F86859DBAED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-7.3437100882090434</c:v>
                </c:pt>
                <c:pt idx="2">
                  <c:v>-3.6923451987290967</c:v>
                </c:pt>
                <c:pt idx="3">
                  <c:v>-1.0624719619759304</c:v>
                </c:pt>
                <c:pt idx="4">
                  <c:v>-1.3093089713677397</c:v>
                </c:pt>
                <c:pt idx="5">
                  <c:v>1.9326264015710359</c:v>
                </c:pt>
                <c:pt idx="6">
                  <c:v>0.58643595157616968</c:v>
                </c:pt>
                <c:pt idx="7">
                  <c:v>1.5906543327222966</c:v>
                </c:pt>
                <c:pt idx="8">
                  <c:v>2.0108251166725655</c:v>
                </c:pt>
                <c:pt idx="9">
                  <c:v>-0.58978849407587131</c:v>
                </c:pt>
                <c:pt idx="10">
                  <c:v>-0.58035382654301193</c:v>
                </c:pt>
                <c:pt idx="11">
                  <c:v>-0.94701896623239357</c:v>
                </c:pt>
                <c:pt idx="12">
                  <c:v>-1.3506117150006935</c:v>
                </c:pt>
                <c:pt idx="13">
                  <c:v>-0.45</c:v>
                </c:pt>
                <c:pt idx="14">
                  <c:v>-0.62637842669700516</c:v>
                </c:pt>
                <c:pt idx="15">
                  <c:v>0.38073055454004301</c:v>
                </c:pt>
                <c:pt idx="16">
                  <c:v>2.6654649021974341</c:v>
                </c:pt>
                <c:pt idx="17">
                  <c:v>0.89583780465860574</c:v>
                </c:pt>
                <c:pt idx="18">
                  <c:v>0.30074877830474911</c:v>
                </c:pt>
                <c:pt idx="19">
                  <c:v>1.1349702649376958E-2</c:v>
                </c:pt>
                <c:pt idx="20">
                  <c:v>-0.63568411361034638</c:v>
                </c:pt>
                <c:pt idx="21">
                  <c:v>-2.538315170508243</c:v>
                </c:pt>
                <c:pt idx="22">
                  <c:v>-1.9686304478953254</c:v>
                </c:pt>
                <c:pt idx="23">
                  <c:v>-2.3853909484053637</c:v>
                </c:pt>
                <c:pt idx="24">
                  <c:v>-3.0853995335118678</c:v>
                </c:pt>
              </c:numCache>
            </c:numRef>
          </c:val>
          <c:smooth val="0"/>
          <c:extLst>
            <c:ext xmlns:c16="http://schemas.microsoft.com/office/drawing/2014/chart" uri="{C3380CC4-5D6E-409C-BE32-E72D297353CC}">
              <c16:uniqueId val="{00000034-3A71-43E2-BCDA-F86859DBAED0}"/>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5-3A71-43E2-BCDA-F86859DBAED0}"/>
              </c:ext>
            </c:extLst>
          </c:dPt>
          <c:dPt>
            <c:idx val="3"/>
            <c:marker>
              <c:symbol val="circle"/>
              <c:size val="7"/>
            </c:marker>
            <c:bubble3D val="0"/>
            <c:extLst>
              <c:ext xmlns:c16="http://schemas.microsoft.com/office/drawing/2014/chart" uri="{C3380CC4-5D6E-409C-BE32-E72D297353CC}">
                <c16:uniqueId val="{00000036-3A71-43E2-BCDA-F86859DBAED0}"/>
              </c:ext>
            </c:extLst>
          </c:dPt>
          <c:dPt>
            <c:idx val="5"/>
            <c:marker>
              <c:symbol val="circle"/>
              <c:size val="7"/>
            </c:marker>
            <c:bubble3D val="0"/>
            <c:extLst>
              <c:ext xmlns:c16="http://schemas.microsoft.com/office/drawing/2014/chart" uri="{C3380CC4-5D6E-409C-BE32-E72D297353CC}">
                <c16:uniqueId val="{00000037-3A71-43E2-BCDA-F86859DBAED0}"/>
              </c:ext>
            </c:extLst>
          </c:dPt>
          <c:dPt>
            <c:idx val="7"/>
            <c:marker>
              <c:symbol val="circle"/>
              <c:size val="7"/>
            </c:marker>
            <c:bubble3D val="0"/>
            <c:extLst>
              <c:ext xmlns:c16="http://schemas.microsoft.com/office/drawing/2014/chart" uri="{C3380CC4-5D6E-409C-BE32-E72D297353CC}">
                <c16:uniqueId val="{00000038-3A71-43E2-BCDA-F86859DBAED0}"/>
              </c:ext>
            </c:extLst>
          </c:dPt>
          <c:dPt>
            <c:idx val="9"/>
            <c:marker>
              <c:symbol val="circle"/>
              <c:size val="7"/>
            </c:marker>
            <c:bubble3D val="0"/>
            <c:extLst>
              <c:ext xmlns:c16="http://schemas.microsoft.com/office/drawing/2014/chart" uri="{C3380CC4-5D6E-409C-BE32-E72D297353CC}">
                <c16:uniqueId val="{00000039-3A71-43E2-BCDA-F86859DBAED0}"/>
              </c:ext>
            </c:extLst>
          </c:dPt>
          <c:dPt>
            <c:idx val="11"/>
            <c:marker>
              <c:symbol val="circle"/>
              <c:size val="7"/>
            </c:marker>
            <c:bubble3D val="0"/>
            <c:extLst>
              <c:ext xmlns:c16="http://schemas.microsoft.com/office/drawing/2014/chart" uri="{C3380CC4-5D6E-409C-BE32-E72D297353CC}">
                <c16:uniqueId val="{0000003A-3A71-43E2-BCDA-F86859DBAED0}"/>
              </c:ext>
            </c:extLst>
          </c:dPt>
          <c:dPt>
            <c:idx val="13"/>
            <c:marker>
              <c:symbol val="circle"/>
              <c:size val="7"/>
            </c:marker>
            <c:bubble3D val="0"/>
            <c:extLst>
              <c:ext xmlns:c16="http://schemas.microsoft.com/office/drawing/2014/chart" uri="{C3380CC4-5D6E-409C-BE32-E72D297353CC}">
                <c16:uniqueId val="{0000003C-3A71-43E2-BCDA-F86859DBAED0}"/>
              </c:ext>
            </c:extLst>
          </c:dPt>
          <c:dPt>
            <c:idx val="15"/>
            <c:marker>
              <c:symbol val="circle"/>
              <c:size val="7"/>
            </c:marker>
            <c:bubble3D val="0"/>
            <c:extLst>
              <c:ext xmlns:c16="http://schemas.microsoft.com/office/drawing/2014/chart" uri="{C3380CC4-5D6E-409C-BE32-E72D297353CC}">
                <c16:uniqueId val="{0000003E-3A71-43E2-BCDA-F86859DBAED0}"/>
              </c:ext>
            </c:extLst>
          </c:dPt>
          <c:dPt>
            <c:idx val="17"/>
            <c:marker>
              <c:symbol val="circle"/>
              <c:size val="7"/>
            </c:marker>
            <c:bubble3D val="0"/>
            <c:extLst>
              <c:ext xmlns:c16="http://schemas.microsoft.com/office/drawing/2014/chart" uri="{C3380CC4-5D6E-409C-BE32-E72D297353CC}">
                <c16:uniqueId val="{00000038-B685-471D-83A7-775B1530E4D0}"/>
              </c:ext>
            </c:extLst>
          </c:dPt>
          <c:dLbls>
            <c:dLbl>
              <c:idx val="1"/>
              <c:delete val="1"/>
              <c:extLst>
                <c:ext xmlns:c15="http://schemas.microsoft.com/office/drawing/2012/chart" uri="{CE6537A1-D6FC-4f65-9D91-7224C49458BB}"/>
                <c:ext xmlns:c16="http://schemas.microsoft.com/office/drawing/2014/chart" uri="{C3380CC4-5D6E-409C-BE32-E72D297353CC}">
                  <c16:uniqueId val="{00000035-3A71-43E2-BCDA-F86859DBAED0}"/>
                </c:ext>
              </c:extLst>
            </c:dLbl>
            <c:dLbl>
              <c:idx val="3"/>
              <c:delete val="1"/>
              <c:extLst>
                <c:ext xmlns:c15="http://schemas.microsoft.com/office/drawing/2012/chart" uri="{CE6537A1-D6FC-4f65-9D91-7224C49458BB}"/>
                <c:ext xmlns:c16="http://schemas.microsoft.com/office/drawing/2014/chart" uri="{C3380CC4-5D6E-409C-BE32-E72D297353CC}">
                  <c16:uniqueId val="{00000036-3A71-43E2-BCDA-F86859DBAED0}"/>
                </c:ext>
              </c:extLst>
            </c:dLbl>
            <c:dLbl>
              <c:idx val="5"/>
              <c:delete val="1"/>
              <c:extLst>
                <c:ext xmlns:c15="http://schemas.microsoft.com/office/drawing/2012/chart" uri="{CE6537A1-D6FC-4f65-9D91-7224C49458BB}"/>
                <c:ext xmlns:c16="http://schemas.microsoft.com/office/drawing/2014/chart" uri="{C3380CC4-5D6E-409C-BE32-E72D297353CC}">
                  <c16:uniqueId val="{00000037-3A71-43E2-BCDA-F86859DBAED0}"/>
                </c:ext>
              </c:extLst>
            </c:dLbl>
            <c:dLbl>
              <c:idx val="6"/>
              <c:layout>
                <c:manualLayout>
                  <c:x val="-2.8262260445371248E-2"/>
                  <c:y val="-4.439826669565664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B-3A71-43E2-BCDA-F86859DBAED0}"/>
                </c:ext>
              </c:extLst>
            </c:dLbl>
            <c:dLbl>
              <c:idx val="7"/>
              <c:delete val="1"/>
              <c:extLst>
                <c:ext xmlns:c15="http://schemas.microsoft.com/office/drawing/2012/chart" uri="{CE6537A1-D6FC-4f65-9D91-7224C49458BB}"/>
                <c:ext xmlns:c16="http://schemas.microsoft.com/office/drawing/2014/chart" uri="{C3380CC4-5D6E-409C-BE32-E72D297353CC}">
                  <c16:uniqueId val="{00000038-3A71-43E2-BCDA-F86859DBAED0}"/>
                </c:ext>
              </c:extLst>
            </c:dLbl>
            <c:dLbl>
              <c:idx val="9"/>
              <c:delete val="1"/>
              <c:extLst>
                <c:ext xmlns:c15="http://schemas.microsoft.com/office/drawing/2012/chart" uri="{CE6537A1-D6FC-4f65-9D91-7224C49458BB}"/>
                <c:ext xmlns:c16="http://schemas.microsoft.com/office/drawing/2014/chart" uri="{C3380CC4-5D6E-409C-BE32-E72D297353CC}">
                  <c16:uniqueId val="{00000039-3A71-43E2-BCDA-F86859DBAED0}"/>
                </c:ext>
              </c:extLst>
            </c:dLbl>
            <c:dLbl>
              <c:idx val="11"/>
              <c:delete val="1"/>
              <c:extLst>
                <c:ext xmlns:c15="http://schemas.microsoft.com/office/drawing/2012/chart" uri="{CE6537A1-D6FC-4f65-9D91-7224C49458BB}"/>
                <c:ext xmlns:c16="http://schemas.microsoft.com/office/drawing/2014/chart" uri="{C3380CC4-5D6E-409C-BE32-E72D297353CC}">
                  <c16:uniqueId val="{0000003A-3A71-43E2-BCDA-F86859DBAED0}"/>
                </c:ext>
              </c:extLst>
            </c:dLbl>
            <c:dLbl>
              <c:idx val="13"/>
              <c:delete val="1"/>
              <c:extLst>
                <c:ext xmlns:c15="http://schemas.microsoft.com/office/drawing/2012/chart" uri="{CE6537A1-D6FC-4f65-9D91-7224C49458BB}"/>
                <c:ext xmlns:c16="http://schemas.microsoft.com/office/drawing/2014/chart" uri="{C3380CC4-5D6E-409C-BE32-E72D297353CC}">
                  <c16:uniqueId val="{0000003C-3A71-43E2-BCDA-F86859DBAED0}"/>
                </c:ext>
              </c:extLst>
            </c:dLbl>
            <c:dLbl>
              <c:idx val="15"/>
              <c:delete val="1"/>
              <c:extLst>
                <c:ext xmlns:c15="http://schemas.microsoft.com/office/drawing/2012/chart" uri="{CE6537A1-D6FC-4f65-9D91-7224C49458BB}"/>
                <c:ext xmlns:c16="http://schemas.microsoft.com/office/drawing/2014/chart" uri="{C3380CC4-5D6E-409C-BE32-E72D297353CC}">
                  <c16:uniqueId val="{0000003E-3A71-43E2-BCDA-F86859DBAED0}"/>
                </c:ext>
              </c:extLst>
            </c:dLbl>
            <c:dLbl>
              <c:idx val="17"/>
              <c:delete val="1"/>
              <c:extLst>
                <c:ext xmlns:c15="http://schemas.microsoft.com/office/drawing/2012/chart" uri="{CE6537A1-D6FC-4f65-9D91-7224C49458BB}"/>
                <c:ext xmlns:c16="http://schemas.microsoft.com/office/drawing/2014/chart" uri="{C3380CC4-5D6E-409C-BE32-E72D297353CC}">
                  <c16:uniqueId val="{00000038-B685-471D-83A7-775B1530E4D0}"/>
                </c:ext>
              </c:extLst>
            </c:dLbl>
            <c:dLbl>
              <c:idx val="18"/>
              <c:layout>
                <c:manualLayout>
                  <c:x val="-3.1968224442647887E-2"/>
                  <c:y val="-0.11035274045166178"/>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9-B685-471D-83A7-775B1530E4D0}"/>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-4.05</c:v>
                </c:pt>
                <c:pt idx="2">
                  <c:v>-1.37</c:v>
                </c:pt>
                <c:pt idx="3">
                  <c:v>5.12</c:v>
                </c:pt>
                <c:pt idx="4">
                  <c:v>6.72</c:v>
                </c:pt>
                <c:pt idx="5">
                  <c:v>7.99</c:v>
                </c:pt>
                <c:pt idx="6">
                  <c:v>8.9</c:v>
                </c:pt>
                <c:pt idx="7">
                  <c:v>3.85</c:v>
                </c:pt>
                <c:pt idx="8">
                  <c:v>3.25</c:v>
                </c:pt>
                <c:pt idx="9">
                  <c:v>3.67</c:v>
                </c:pt>
                <c:pt idx="10">
                  <c:v>2.95</c:v>
                </c:pt>
                <c:pt idx="11">
                  <c:v>2.75</c:v>
                </c:pt>
                <c:pt idx="12">
                  <c:v>2.21</c:v>
                </c:pt>
                <c:pt idx="13">
                  <c:v>0.57999999999999996</c:v>
                </c:pt>
                <c:pt idx="14">
                  <c:v>0.76</c:v>
                </c:pt>
                <c:pt idx="15">
                  <c:v>1.59</c:v>
                </c:pt>
                <c:pt idx="16">
                  <c:v>1.29</c:v>
                </c:pt>
                <c:pt idx="17">
                  <c:v>-1.33</c:v>
                </c:pt>
                <c:pt idx="18">
                  <c:v>-1.47</c:v>
                </c:pt>
              </c:numCache>
            </c:numRef>
          </c:val>
          <c:smooth val="0"/>
          <c:extLst>
            <c:ext xmlns:c16="http://schemas.microsoft.com/office/drawing/2014/chart" uri="{C3380CC4-5D6E-409C-BE32-E72D297353CC}">
              <c16:uniqueId val="{0000003D-3A71-43E2-BCDA-F86859DBAED0}"/>
            </c:ext>
          </c:extLst>
        </c:ser>
        <c:dLbls>
          <c:showLegendKey val="0"/>
          <c:showVal val="0"/>
          <c:showCatName val="0"/>
          <c:showSerName val="0"/>
          <c:showPercent val="0"/>
          <c:showBubbleSize val="0"/>
        </c:dLbls>
        <c:marker val="1"/>
        <c:smooth val="0"/>
        <c:axId val="567533136"/>
        <c:axId val="576842656"/>
      </c:lineChart>
      <c:catAx>
        <c:axId val="56753313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576842656"/>
        <c:crosses val="autoZero"/>
        <c:auto val="1"/>
        <c:lblAlgn val="ctr"/>
        <c:lblOffset val="100"/>
        <c:tickLblSkip val="1"/>
        <c:tickMarkSkip val="1"/>
        <c:noMultiLvlLbl val="0"/>
      </c:catAx>
      <c:valAx>
        <c:axId val="576842656"/>
        <c:scaling>
          <c:orientation val="minMax"/>
          <c:max val="20"/>
          <c:min val="-2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567533136"/>
        <c:crosses val="autoZero"/>
        <c:crossBetween val="between"/>
        <c:majorUnit val="5"/>
      </c:valAx>
      <c:spPr>
        <a:noFill/>
        <a:ln w="25409">
          <a:noFill/>
        </a:ln>
      </c:spPr>
    </c:plotArea>
    <c:legend>
      <c:legendPos val="t"/>
      <c:layout>
        <c:manualLayout>
          <c:xMode val="edge"/>
          <c:yMode val="edge"/>
          <c:x val="4.4488082289365453E-2"/>
          <c:y val="7.0587905369005763E-2"/>
          <c:w val="0.35948075968884013"/>
          <c:h val="6.5275540826684797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42555406175766E-2"/>
          <c:y val="7.675505486337042E-2"/>
          <c:w val="0.95054630989053657"/>
          <c:h val="0.79561563892552623"/>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30BA-4ACC-A3FA-8AFD53117F5B}"/>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30BA-4ACC-A3FA-8AFD53117F5B}"/>
              </c:ext>
            </c:extLst>
          </c:dPt>
          <c:dPt>
            <c:idx val="3"/>
            <c:marker>
              <c:symbol val="circle"/>
              <c:size val="7"/>
            </c:marker>
            <c:bubble3D val="0"/>
            <c:extLst>
              <c:ext xmlns:c16="http://schemas.microsoft.com/office/drawing/2014/chart" uri="{C3380CC4-5D6E-409C-BE32-E72D297353CC}">
                <c16:uniqueId val="{00000002-30BA-4ACC-A3FA-8AFD53117F5B}"/>
              </c:ext>
            </c:extLst>
          </c:dPt>
          <c:dPt>
            <c:idx val="5"/>
            <c:marker>
              <c:symbol val="circle"/>
              <c:size val="7"/>
            </c:marker>
            <c:bubble3D val="0"/>
            <c:extLst>
              <c:ext xmlns:c16="http://schemas.microsoft.com/office/drawing/2014/chart" uri="{C3380CC4-5D6E-409C-BE32-E72D297353CC}">
                <c16:uniqueId val="{00000003-30BA-4ACC-A3FA-8AFD53117F5B}"/>
              </c:ext>
            </c:extLst>
          </c:dPt>
          <c:dPt>
            <c:idx val="7"/>
            <c:marker>
              <c:symbol val="circle"/>
              <c:size val="7"/>
            </c:marker>
            <c:bubble3D val="0"/>
            <c:extLst>
              <c:ext xmlns:c16="http://schemas.microsoft.com/office/drawing/2014/chart" uri="{C3380CC4-5D6E-409C-BE32-E72D297353CC}">
                <c16:uniqueId val="{00000004-30BA-4ACC-A3FA-8AFD53117F5B}"/>
              </c:ext>
            </c:extLst>
          </c:dPt>
          <c:dPt>
            <c:idx val="9"/>
            <c:marker>
              <c:symbol val="circle"/>
              <c:size val="7"/>
            </c:marker>
            <c:bubble3D val="0"/>
            <c:extLst>
              <c:ext xmlns:c16="http://schemas.microsoft.com/office/drawing/2014/chart" uri="{C3380CC4-5D6E-409C-BE32-E72D297353CC}">
                <c16:uniqueId val="{00000005-30BA-4ACC-A3FA-8AFD53117F5B}"/>
              </c:ext>
            </c:extLst>
          </c:dPt>
          <c:dPt>
            <c:idx val="11"/>
            <c:marker>
              <c:symbol val="circle"/>
              <c:size val="7"/>
            </c:marker>
            <c:bubble3D val="0"/>
            <c:extLst>
              <c:ext xmlns:c16="http://schemas.microsoft.com/office/drawing/2014/chart" uri="{C3380CC4-5D6E-409C-BE32-E72D297353CC}">
                <c16:uniqueId val="{00000006-30BA-4ACC-A3FA-8AFD53117F5B}"/>
              </c:ext>
            </c:extLst>
          </c:dPt>
          <c:dPt>
            <c:idx val="13"/>
            <c:marker>
              <c:symbol val="circle"/>
              <c:size val="7"/>
            </c:marker>
            <c:bubble3D val="0"/>
            <c:extLst>
              <c:ext xmlns:c16="http://schemas.microsoft.com/office/drawing/2014/chart" uri="{C3380CC4-5D6E-409C-BE32-E72D297353CC}">
                <c16:uniqueId val="{00000007-30BA-4ACC-A3FA-8AFD53117F5B}"/>
              </c:ext>
            </c:extLst>
          </c:dPt>
          <c:dPt>
            <c:idx val="15"/>
            <c:marker>
              <c:symbol val="circle"/>
              <c:size val="7"/>
            </c:marker>
            <c:bubble3D val="0"/>
            <c:extLst>
              <c:ext xmlns:c16="http://schemas.microsoft.com/office/drawing/2014/chart" uri="{C3380CC4-5D6E-409C-BE32-E72D297353CC}">
                <c16:uniqueId val="{00000008-30BA-4ACC-A3FA-8AFD53117F5B}"/>
              </c:ext>
            </c:extLst>
          </c:dPt>
          <c:dPt>
            <c:idx val="17"/>
            <c:marker>
              <c:symbol val="circle"/>
              <c:size val="7"/>
            </c:marker>
            <c:bubble3D val="0"/>
            <c:extLst>
              <c:ext xmlns:c16="http://schemas.microsoft.com/office/drawing/2014/chart" uri="{C3380CC4-5D6E-409C-BE32-E72D297353CC}">
                <c16:uniqueId val="{00000009-30BA-4ACC-A3FA-8AFD53117F5B}"/>
              </c:ext>
            </c:extLst>
          </c:dPt>
          <c:dPt>
            <c:idx val="19"/>
            <c:marker>
              <c:symbol val="circle"/>
              <c:size val="7"/>
            </c:marker>
            <c:bubble3D val="0"/>
            <c:extLst>
              <c:ext xmlns:c16="http://schemas.microsoft.com/office/drawing/2014/chart" uri="{C3380CC4-5D6E-409C-BE32-E72D297353CC}">
                <c16:uniqueId val="{0000000A-30BA-4ACC-A3FA-8AFD53117F5B}"/>
              </c:ext>
            </c:extLst>
          </c:dPt>
          <c:dPt>
            <c:idx val="21"/>
            <c:marker>
              <c:symbol val="circle"/>
              <c:size val="7"/>
            </c:marker>
            <c:bubble3D val="0"/>
            <c:extLst>
              <c:ext xmlns:c16="http://schemas.microsoft.com/office/drawing/2014/chart" uri="{C3380CC4-5D6E-409C-BE32-E72D297353CC}">
                <c16:uniqueId val="{0000000B-30BA-4ACC-A3FA-8AFD53117F5B}"/>
              </c:ext>
            </c:extLst>
          </c:dPt>
          <c:dPt>
            <c:idx val="23"/>
            <c:marker>
              <c:symbol val="circle"/>
              <c:size val="7"/>
            </c:marker>
            <c:bubble3D val="0"/>
            <c:extLst>
              <c:ext xmlns:c16="http://schemas.microsoft.com/office/drawing/2014/chart" uri="{C3380CC4-5D6E-409C-BE32-E72D297353CC}">
                <c16:uniqueId val="{0000000C-30BA-4ACC-A3FA-8AFD53117F5B}"/>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30BA-4ACC-A3FA-8AFD53117F5B}"/>
            </c:ext>
          </c:extLst>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extLst>
              <c:ext xmlns:c16="http://schemas.microsoft.com/office/drawing/2014/chart" uri="{C3380CC4-5D6E-409C-BE32-E72D297353CC}">
                <c16:uniqueId val="{0000000E-30BA-4ACC-A3FA-8AFD53117F5B}"/>
              </c:ext>
            </c:extLst>
          </c:dPt>
          <c:dPt>
            <c:idx val="3"/>
            <c:marker>
              <c:symbol val="circle"/>
              <c:size val="7"/>
            </c:marker>
            <c:bubble3D val="0"/>
            <c:extLst>
              <c:ext xmlns:c16="http://schemas.microsoft.com/office/drawing/2014/chart" uri="{C3380CC4-5D6E-409C-BE32-E72D297353CC}">
                <c16:uniqueId val="{0000000F-30BA-4ACC-A3FA-8AFD53117F5B}"/>
              </c:ext>
            </c:extLst>
          </c:dPt>
          <c:dPt>
            <c:idx val="5"/>
            <c:marker>
              <c:symbol val="circle"/>
              <c:size val="7"/>
            </c:marker>
            <c:bubble3D val="0"/>
            <c:extLst>
              <c:ext xmlns:c16="http://schemas.microsoft.com/office/drawing/2014/chart" uri="{C3380CC4-5D6E-409C-BE32-E72D297353CC}">
                <c16:uniqueId val="{00000010-30BA-4ACC-A3FA-8AFD53117F5B}"/>
              </c:ext>
            </c:extLst>
          </c:dPt>
          <c:dPt>
            <c:idx val="7"/>
            <c:marker>
              <c:symbol val="circle"/>
              <c:size val="7"/>
            </c:marker>
            <c:bubble3D val="0"/>
            <c:extLst>
              <c:ext xmlns:c16="http://schemas.microsoft.com/office/drawing/2014/chart" uri="{C3380CC4-5D6E-409C-BE32-E72D297353CC}">
                <c16:uniqueId val="{00000011-30BA-4ACC-A3FA-8AFD53117F5B}"/>
              </c:ext>
            </c:extLst>
          </c:dPt>
          <c:dPt>
            <c:idx val="9"/>
            <c:marker>
              <c:symbol val="circle"/>
              <c:size val="7"/>
            </c:marker>
            <c:bubble3D val="0"/>
            <c:extLst>
              <c:ext xmlns:c16="http://schemas.microsoft.com/office/drawing/2014/chart" uri="{C3380CC4-5D6E-409C-BE32-E72D297353CC}">
                <c16:uniqueId val="{00000012-30BA-4ACC-A3FA-8AFD53117F5B}"/>
              </c:ext>
            </c:extLst>
          </c:dPt>
          <c:dPt>
            <c:idx val="11"/>
            <c:marker>
              <c:symbol val="circle"/>
              <c:size val="7"/>
            </c:marker>
            <c:bubble3D val="0"/>
            <c:extLst>
              <c:ext xmlns:c16="http://schemas.microsoft.com/office/drawing/2014/chart" uri="{C3380CC4-5D6E-409C-BE32-E72D297353CC}">
                <c16:uniqueId val="{00000013-30BA-4ACC-A3FA-8AFD53117F5B}"/>
              </c:ext>
            </c:extLst>
          </c:dPt>
          <c:dPt>
            <c:idx val="13"/>
            <c:marker>
              <c:symbol val="circle"/>
              <c:size val="7"/>
            </c:marker>
            <c:bubble3D val="0"/>
            <c:extLst>
              <c:ext xmlns:c16="http://schemas.microsoft.com/office/drawing/2014/chart" uri="{C3380CC4-5D6E-409C-BE32-E72D297353CC}">
                <c16:uniqueId val="{00000014-30BA-4ACC-A3FA-8AFD53117F5B}"/>
              </c:ext>
            </c:extLst>
          </c:dPt>
          <c:dPt>
            <c:idx val="15"/>
            <c:marker>
              <c:symbol val="circle"/>
              <c:size val="7"/>
            </c:marker>
            <c:bubble3D val="0"/>
            <c:extLst>
              <c:ext xmlns:c16="http://schemas.microsoft.com/office/drawing/2014/chart" uri="{C3380CC4-5D6E-409C-BE32-E72D297353CC}">
                <c16:uniqueId val="{00000015-30BA-4ACC-A3FA-8AFD53117F5B}"/>
              </c:ext>
            </c:extLst>
          </c:dPt>
          <c:dPt>
            <c:idx val="17"/>
            <c:marker>
              <c:symbol val="circle"/>
              <c:size val="7"/>
            </c:marker>
            <c:bubble3D val="0"/>
            <c:extLst>
              <c:ext xmlns:c16="http://schemas.microsoft.com/office/drawing/2014/chart" uri="{C3380CC4-5D6E-409C-BE32-E72D297353CC}">
                <c16:uniqueId val="{00000016-30BA-4ACC-A3FA-8AFD53117F5B}"/>
              </c:ext>
            </c:extLst>
          </c:dPt>
          <c:dPt>
            <c:idx val="19"/>
            <c:marker>
              <c:symbol val="circle"/>
              <c:size val="7"/>
            </c:marker>
            <c:bubble3D val="0"/>
            <c:extLst>
              <c:ext xmlns:c16="http://schemas.microsoft.com/office/drawing/2014/chart" uri="{C3380CC4-5D6E-409C-BE32-E72D297353CC}">
                <c16:uniqueId val="{00000017-30BA-4ACC-A3FA-8AFD53117F5B}"/>
              </c:ext>
            </c:extLst>
          </c:dPt>
          <c:dPt>
            <c:idx val="21"/>
            <c:marker>
              <c:symbol val="circle"/>
              <c:size val="7"/>
            </c:marker>
            <c:bubble3D val="0"/>
            <c:extLst>
              <c:ext xmlns:c16="http://schemas.microsoft.com/office/drawing/2014/chart" uri="{C3380CC4-5D6E-409C-BE32-E72D297353CC}">
                <c16:uniqueId val="{00000018-30BA-4ACC-A3FA-8AFD53117F5B}"/>
              </c:ext>
            </c:extLst>
          </c:dPt>
          <c:dPt>
            <c:idx val="23"/>
            <c:marker>
              <c:symbol val="circle"/>
              <c:size val="7"/>
            </c:marker>
            <c:bubble3D val="0"/>
            <c:extLst>
              <c:ext xmlns:c16="http://schemas.microsoft.com/office/drawing/2014/chart" uri="{C3380CC4-5D6E-409C-BE32-E72D297353CC}">
                <c16:uniqueId val="{00000019-30BA-4ACC-A3FA-8AFD53117F5B}"/>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1.9204972830724638</c:v>
                </c:pt>
                <c:pt idx="2">
                  <c:v>1.8611615438716695</c:v>
                </c:pt>
                <c:pt idx="3">
                  <c:v>1.9951543667174294</c:v>
                </c:pt>
                <c:pt idx="4">
                  <c:v>1.4013949021861067</c:v>
                </c:pt>
                <c:pt idx="5">
                  <c:v>1.7315491522393982</c:v>
                </c:pt>
                <c:pt idx="6">
                  <c:v>1.4110480315771079</c:v>
                </c:pt>
                <c:pt idx="7">
                  <c:v>1.6188632430470418</c:v>
                </c:pt>
                <c:pt idx="8">
                  <c:v>1.397845292276769</c:v>
                </c:pt>
                <c:pt idx="9">
                  <c:v>1.4915753685303517</c:v>
                </c:pt>
                <c:pt idx="10">
                  <c:v>1.2359355231109266</c:v>
                </c:pt>
                <c:pt idx="11">
                  <c:v>0.91067187983420239</c:v>
                </c:pt>
                <c:pt idx="12">
                  <c:v>0.82055367853164063</c:v>
                </c:pt>
                <c:pt idx="13">
                  <c:v>0.8042679394275174</c:v>
                </c:pt>
                <c:pt idx="14">
                  <c:v>0.64252183513419292</c:v>
                </c:pt>
                <c:pt idx="15" formatCode="0.00_ ;[Red]\-0.00\ ">
                  <c:v>0.69389147573455279</c:v>
                </c:pt>
                <c:pt idx="16" formatCode="0.00_ ;[Red]\-0.00\ ">
                  <c:v>0.38767076546447532</c:v>
                </c:pt>
                <c:pt idx="17">
                  <c:v>0.53531761184413851</c:v>
                </c:pt>
                <c:pt idx="18">
                  <c:v>0.28480149112910236</c:v>
                </c:pt>
                <c:pt idx="19">
                  <c:v>0.3074310340791635</c:v>
                </c:pt>
                <c:pt idx="20">
                  <c:v>0.17801297576354255</c:v>
                </c:pt>
                <c:pt idx="21">
                  <c:v>0.10077781414759056</c:v>
                </c:pt>
                <c:pt idx="22">
                  <c:v>-0.16564979108284777</c:v>
                </c:pt>
                <c:pt idx="23">
                  <c:v>-0.39529524829188223</c:v>
                </c:pt>
                <c:pt idx="24">
                  <c:v>-0.54504076470907237</c:v>
                </c:pt>
              </c:numCache>
            </c:numRef>
          </c:val>
          <c:smooth val="0"/>
          <c:extLst>
            <c:ext xmlns:c16="http://schemas.microsoft.com/office/drawing/2014/chart" uri="{C3380CC4-5D6E-409C-BE32-E72D297353CC}">
              <c16:uniqueId val="{0000001A-30BA-4ACC-A3FA-8AFD53117F5B}"/>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a:effectLst/>
            </c:spPr>
          </c:marker>
          <c:dPt>
            <c:idx val="1"/>
            <c:marker>
              <c:symbol val="circle"/>
              <c:size val="7"/>
            </c:marker>
            <c:bubble3D val="0"/>
            <c:extLst>
              <c:ext xmlns:c16="http://schemas.microsoft.com/office/drawing/2014/chart" uri="{C3380CC4-5D6E-409C-BE32-E72D297353CC}">
                <c16:uniqueId val="{0000001B-30BA-4ACC-A3FA-8AFD53117F5B}"/>
              </c:ext>
            </c:extLst>
          </c:dPt>
          <c:dPt>
            <c:idx val="3"/>
            <c:marker>
              <c:symbol val="circle"/>
              <c:size val="7"/>
            </c:marker>
            <c:bubble3D val="0"/>
            <c:extLst>
              <c:ext xmlns:c16="http://schemas.microsoft.com/office/drawing/2014/chart" uri="{C3380CC4-5D6E-409C-BE32-E72D297353CC}">
                <c16:uniqueId val="{0000001C-30BA-4ACC-A3FA-8AFD53117F5B}"/>
              </c:ext>
            </c:extLst>
          </c:dPt>
          <c:dPt>
            <c:idx val="5"/>
            <c:marker>
              <c:symbol val="circle"/>
              <c:size val="7"/>
            </c:marker>
            <c:bubble3D val="0"/>
            <c:extLst>
              <c:ext xmlns:c16="http://schemas.microsoft.com/office/drawing/2014/chart" uri="{C3380CC4-5D6E-409C-BE32-E72D297353CC}">
                <c16:uniqueId val="{0000001D-30BA-4ACC-A3FA-8AFD53117F5B}"/>
              </c:ext>
            </c:extLst>
          </c:dPt>
          <c:dPt>
            <c:idx val="7"/>
            <c:marker>
              <c:symbol val="circle"/>
              <c:size val="7"/>
            </c:marker>
            <c:bubble3D val="0"/>
            <c:extLst>
              <c:ext xmlns:c16="http://schemas.microsoft.com/office/drawing/2014/chart" uri="{C3380CC4-5D6E-409C-BE32-E72D297353CC}">
                <c16:uniqueId val="{0000001E-30BA-4ACC-A3FA-8AFD53117F5B}"/>
              </c:ext>
            </c:extLst>
          </c:dPt>
          <c:dPt>
            <c:idx val="9"/>
            <c:marker>
              <c:symbol val="circle"/>
              <c:size val="7"/>
            </c:marker>
            <c:bubble3D val="0"/>
            <c:extLst>
              <c:ext xmlns:c16="http://schemas.microsoft.com/office/drawing/2014/chart" uri="{C3380CC4-5D6E-409C-BE32-E72D297353CC}">
                <c16:uniqueId val="{0000001F-30BA-4ACC-A3FA-8AFD53117F5B}"/>
              </c:ext>
            </c:extLst>
          </c:dPt>
          <c:dPt>
            <c:idx val="11"/>
            <c:marker>
              <c:symbol val="circle"/>
              <c:size val="7"/>
            </c:marker>
            <c:bubble3D val="0"/>
            <c:extLst>
              <c:ext xmlns:c16="http://schemas.microsoft.com/office/drawing/2014/chart" uri="{C3380CC4-5D6E-409C-BE32-E72D297353CC}">
                <c16:uniqueId val="{00000020-30BA-4ACC-A3FA-8AFD53117F5B}"/>
              </c:ext>
            </c:extLst>
          </c:dPt>
          <c:dPt>
            <c:idx val="13"/>
            <c:marker>
              <c:symbol val="circle"/>
              <c:size val="7"/>
            </c:marker>
            <c:bubble3D val="0"/>
            <c:extLst>
              <c:ext xmlns:c16="http://schemas.microsoft.com/office/drawing/2014/chart" uri="{C3380CC4-5D6E-409C-BE32-E72D297353CC}">
                <c16:uniqueId val="{00000021-30BA-4ACC-A3FA-8AFD53117F5B}"/>
              </c:ext>
            </c:extLst>
          </c:dPt>
          <c:dPt>
            <c:idx val="15"/>
            <c:marker>
              <c:symbol val="circle"/>
              <c:size val="7"/>
            </c:marker>
            <c:bubble3D val="0"/>
            <c:extLst>
              <c:ext xmlns:c16="http://schemas.microsoft.com/office/drawing/2014/chart" uri="{C3380CC4-5D6E-409C-BE32-E72D297353CC}">
                <c16:uniqueId val="{00000022-30BA-4ACC-A3FA-8AFD53117F5B}"/>
              </c:ext>
            </c:extLst>
          </c:dPt>
          <c:dPt>
            <c:idx val="17"/>
            <c:marker>
              <c:symbol val="circle"/>
              <c:size val="7"/>
            </c:marker>
            <c:bubble3D val="0"/>
            <c:extLst>
              <c:ext xmlns:c16="http://schemas.microsoft.com/office/drawing/2014/chart" uri="{C3380CC4-5D6E-409C-BE32-E72D297353CC}">
                <c16:uniqueId val="{00000023-30BA-4ACC-A3FA-8AFD53117F5B}"/>
              </c:ext>
            </c:extLst>
          </c:dPt>
          <c:dPt>
            <c:idx val="19"/>
            <c:marker>
              <c:symbol val="circle"/>
              <c:size val="7"/>
            </c:marker>
            <c:bubble3D val="0"/>
            <c:extLst>
              <c:ext xmlns:c16="http://schemas.microsoft.com/office/drawing/2014/chart" uri="{C3380CC4-5D6E-409C-BE32-E72D297353CC}">
                <c16:uniqueId val="{00000024-30BA-4ACC-A3FA-8AFD53117F5B}"/>
              </c:ext>
            </c:extLst>
          </c:dPt>
          <c:dPt>
            <c:idx val="21"/>
            <c:marker>
              <c:symbol val="circle"/>
              <c:size val="7"/>
            </c:marker>
            <c:bubble3D val="0"/>
            <c:extLst>
              <c:ext xmlns:c16="http://schemas.microsoft.com/office/drawing/2014/chart" uri="{C3380CC4-5D6E-409C-BE32-E72D297353CC}">
                <c16:uniqueId val="{00000025-30BA-4ACC-A3FA-8AFD53117F5B}"/>
              </c:ext>
            </c:extLst>
          </c:dPt>
          <c:dPt>
            <c:idx val="23"/>
            <c:marker>
              <c:symbol val="circle"/>
              <c:size val="7"/>
            </c:marker>
            <c:bubble3D val="0"/>
            <c:extLst>
              <c:ext xmlns:c16="http://schemas.microsoft.com/office/drawing/2014/chart" uri="{C3380CC4-5D6E-409C-BE32-E72D297353CC}">
                <c16:uniqueId val="{00000026-30BA-4ACC-A3FA-8AFD53117F5B}"/>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0.53099879429088992</c:v>
                </c:pt>
                <c:pt idx="2">
                  <c:v>0.82347686539726506</c:v>
                </c:pt>
                <c:pt idx="3">
                  <c:v>0.43935454762589449</c:v>
                </c:pt>
                <c:pt idx="4">
                  <c:v>0.37535296287631453</c:v>
                </c:pt>
                <c:pt idx="5">
                  <c:v>0.84522413978666433</c:v>
                </c:pt>
                <c:pt idx="6">
                  <c:v>0.63034408612836745</c:v>
                </c:pt>
                <c:pt idx="7">
                  <c:v>0.56714182201071583</c:v>
                </c:pt>
                <c:pt idx="8">
                  <c:v>0.29447422718039873</c:v>
                </c:pt>
                <c:pt idx="9">
                  <c:v>0.39987033562120289</c:v>
                </c:pt>
                <c:pt idx="10">
                  <c:v>4.7127047578285848E-2</c:v>
                </c:pt>
                <c:pt idx="11">
                  <c:v>-0.33122299798461435</c:v>
                </c:pt>
                <c:pt idx="12">
                  <c:v>-0.15859478288386095</c:v>
                </c:pt>
                <c:pt idx="13">
                  <c:v>-1.1415960816021706</c:v>
                </c:pt>
                <c:pt idx="14">
                  <c:v>-0.61637776128734101</c:v>
                </c:pt>
                <c:pt idx="15">
                  <c:v>-0.78617676274450699</c:v>
                </c:pt>
                <c:pt idx="16">
                  <c:v>-0.8813788139045422</c:v>
                </c:pt>
                <c:pt idx="17">
                  <c:v>-1.7324163097558025</c:v>
                </c:pt>
                <c:pt idx="18">
                  <c:v>-1.5106552435236553</c:v>
                </c:pt>
                <c:pt idx="19">
                  <c:v>-1.4752045580551287</c:v>
                </c:pt>
                <c:pt idx="20">
                  <c:v>-1.2476982910338976</c:v>
                </c:pt>
                <c:pt idx="21">
                  <c:v>-0.90539294305656015</c:v>
                </c:pt>
                <c:pt idx="22">
                  <c:v>-1.3588797750066259</c:v>
                </c:pt>
                <c:pt idx="23">
                  <c:v>-0.91761878463433622</c:v>
                </c:pt>
                <c:pt idx="24">
                  <c:v>-1.4295126693223141</c:v>
                </c:pt>
              </c:numCache>
            </c:numRef>
          </c:val>
          <c:smooth val="0"/>
          <c:extLst>
            <c:ext xmlns:c16="http://schemas.microsoft.com/office/drawing/2014/chart" uri="{C3380CC4-5D6E-409C-BE32-E72D297353CC}">
              <c16:uniqueId val="{00000027-30BA-4ACC-A3FA-8AFD53117F5B}"/>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8-30BA-4ACC-A3FA-8AFD53117F5B}"/>
              </c:ext>
            </c:extLst>
          </c:dPt>
          <c:dPt>
            <c:idx val="3"/>
            <c:marker>
              <c:symbol val="circle"/>
              <c:size val="7"/>
            </c:marker>
            <c:bubble3D val="0"/>
            <c:extLst>
              <c:ext xmlns:c16="http://schemas.microsoft.com/office/drawing/2014/chart" uri="{C3380CC4-5D6E-409C-BE32-E72D297353CC}">
                <c16:uniqueId val="{00000029-30BA-4ACC-A3FA-8AFD53117F5B}"/>
              </c:ext>
            </c:extLst>
          </c:dPt>
          <c:dPt>
            <c:idx val="5"/>
            <c:marker>
              <c:symbol val="circle"/>
              <c:size val="7"/>
            </c:marker>
            <c:bubble3D val="0"/>
            <c:extLst>
              <c:ext xmlns:c16="http://schemas.microsoft.com/office/drawing/2014/chart" uri="{C3380CC4-5D6E-409C-BE32-E72D297353CC}">
                <c16:uniqueId val="{0000002A-30BA-4ACC-A3FA-8AFD53117F5B}"/>
              </c:ext>
            </c:extLst>
          </c:dPt>
          <c:dPt>
            <c:idx val="7"/>
            <c:marker>
              <c:symbol val="circle"/>
              <c:size val="7"/>
            </c:marker>
            <c:bubble3D val="0"/>
            <c:extLst>
              <c:ext xmlns:c16="http://schemas.microsoft.com/office/drawing/2014/chart" uri="{C3380CC4-5D6E-409C-BE32-E72D297353CC}">
                <c16:uniqueId val="{0000002B-30BA-4ACC-A3FA-8AFD53117F5B}"/>
              </c:ext>
            </c:extLst>
          </c:dPt>
          <c:dPt>
            <c:idx val="9"/>
            <c:marker>
              <c:symbol val="circle"/>
              <c:size val="7"/>
            </c:marker>
            <c:bubble3D val="0"/>
            <c:extLst>
              <c:ext xmlns:c16="http://schemas.microsoft.com/office/drawing/2014/chart" uri="{C3380CC4-5D6E-409C-BE32-E72D297353CC}">
                <c16:uniqueId val="{0000002C-30BA-4ACC-A3FA-8AFD53117F5B}"/>
              </c:ext>
            </c:extLst>
          </c:dPt>
          <c:dPt>
            <c:idx val="11"/>
            <c:marker>
              <c:symbol val="circle"/>
              <c:size val="7"/>
            </c:marker>
            <c:bubble3D val="0"/>
            <c:extLst>
              <c:ext xmlns:c16="http://schemas.microsoft.com/office/drawing/2014/chart" uri="{C3380CC4-5D6E-409C-BE32-E72D297353CC}">
                <c16:uniqueId val="{0000002D-30BA-4ACC-A3FA-8AFD53117F5B}"/>
              </c:ext>
            </c:extLst>
          </c:dPt>
          <c:dPt>
            <c:idx val="13"/>
            <c:marker>
              <c:symbol val="circle"/>
              <c:size val="7"/>
            </c:marker>
            <c:bubble3D val="0"/>
            <c:extLst>
              <c:ext xmlns:c16="http://schemas.microsoft.com/office/drawing/2014/chart" uri="{C3380CC4-5D6E-409C-BE32-E72D297353CC}">
                <c16:uniqueId val="{0000002E-30BA-4ACC-A3FA-8AFD53117F5B}"/>
              </c:ext>
            </c:extLst>
          </c:dPt>
          <c:dPt>
            <c:idx val="15"/>
            <c:marker>
              <c:symbol val="circle"/>
              <c:size val="7"/>
            </c:marker>
            <c:bubble3D val="0"/>
            <c:extLst>
              <c:ext xmlns:c16="http://schemas.microsoft.com/office/drawing/2014/chart" uri="{C3380CC4-5D6E-409C-BE32-E72D297353CC}">
                <c16:uniqueId val="{0000002F-30BA-4ACC-A3FA-8AFD53117F5B}"/>
              </c:ext>
            </c:extLst>
          </c:dPt>
          <c:dPt>
            <c:idx val="17"/>
            <c:marker>
              <c:symbol val="circle"/>
              <c:size val="7"/>
            </c:marker>
            <c:bubble3D val="0"/>
            <c:extLst>
              <c:ext xmlns:c16="http://schemas.microsoft.com/office/drawing/2014/chart" uri="{C3380CC4-5D6E-409C-BE32-E72D297353CC}">
                <c16:uniqueId val="{00000030-30BA-4ACC-A3FA-8AFD53117F5B}"/>
              </c:ext>
            </c:extLst>
          </c:dPt>
          <c:dPt>
            <c:idx val="19"/>
            <c:marker>
              <c:symbol val="circle"/>
              <c:size val="7"/>
            </c:marker>
            <c:bubble3D val="0"/>
            <c:extLst>
              <c:ext xmlns:c16="http://schemas.microsoft.com/office/drawing/2014/chart" uri="{C3380CC4-5D6E-409C-BE32-E72D297353CC}">
                <c16:uniqueId val="{00000031-30BA-4ACC-A3FA-8AFD53117F5B}"/>
              </c:ext>
            </c:extLst>
          </c:dPt>
          <c:dPt>
            <c:idx val="21"/>
            <c:marker>
              <c:symbol val="circle"/>
              <c:size val="7"/>
            </c:marker>
            <c:bubble3D val="0"/>
            <c:extLst>
              <c:ext xmlns:c16="http://schemas.microsoft.com/office/drawing/2014/chart" uri="{C3380CC4-5D6E-409C-BE32-E72D297353CC}">
                <c16:uniqueId val="{00000032-30BA-4ACC-A3FA-8AFD53117F5B}"/>
              </c:ext>
            </c:extLst>
          </c:dPt>
          <c:dPt>
            <c:idx val="23"/>
            <c:marker>
              <c:symbol val="circle"/>
              <c:size val="7"/>
            </c:marker>
            <c:bubble3D val="0"/>
            <c:extLst>
              <c:ext xmlns:c16="http://schemas.microsoft.com/office/drawing/2014/chart" uri="{C3380CC4-5D6E-409C-BE32-E72D297353CC}">
                <c16:uniqueId val="{00000033-30BA-4ACC-A3FA-8AFD53117F5B}"/>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-3.768571294918297</c:v>
                </c:pt>
                <c:pt idx="2">
                  <c:v>-3.7198212079529309</c:v>
                </c:pt>
                <c:pt idx="3">
                  <c:v>-3.7847941018898013</c:v>
                </c:pt>
                <c:pt idx="4">
                  <c:v>-4.0316311112816061</c:v>
                </c:pt>
                <c:pt idx="5">
                  <c:v>-4.7628569167277055</c:v>
                </c:pt>
                <c:pt idx="6">
                  <c:v>-4.8425940698587411</c:v>
                </c:pt>
                <c:pt idx="7">
                  <c:v>-5.102687325576043</c:v>
                </c:pt>
                <c:pt idx="8">
                  <c:v>-4.937300007811948</c:v>
                </c:pt>
                <c:pt idx="9">
                  <c:v>-4.6016378133326459</c:v>
                </c:pt>
                <c:pt idx="10">
                  <c:v>-4.4880721102584262</c:v>
                </c:pt>
                <c:pt idx="11">
                  <c:v>-4.4378958607126862</c:v>
                </c:pt>
                <c:pt idx="12">
                  <c:v>-4.8483858105650546</c:v>
                </c:pt>
                <c:pt idx="13">
                  <c:v>-5.45</c:v>
                </c:pt>
                <c:pt idx="14">
                  <c:v>-5.7551239669086076</c:v>
                </c:pt>
                <c:pt idx="15">
                  <c:v>-5.4547403093063407</c:v>
                </c:pt>
                <c:pt idx="16">
                  <c:v>-5.2847572099184639</c:v>
                </c:pt>
                <c:pt idx="17">
                  <c:v>-4.5462444392244743</c:v>
                </c:pt>
                <c:pt idx="18">
                  <c:v>-5.1692313311305478</c:v>
                </c:pt>
                <c:pt idx="19">
                  <c:v>-5.3059902824965315</c:v>
                </c:pt>
                <c:pt idx="20">
                  <c:v>-5.4775574325397489</c:v>
                </c:pt>
                <c:pt idx="21">
                  <c:v>-5.4363324982416046</c:v>
                </c:pt>
                <c:pt idx="22">
                  <c:v>-4.9316293559106272</c:v>
                </c:pt>
                <c:pt idx="23">
                  <c:v>-4.2350564662622778</c:v>
                </c:pt>
                <c:pt idx="24">
                  <c:v>-5.0464060042015193</c:v>
                </c:pt>
              </c:numCache>
            </c:numRef>
          </c:val>
          <c:smooth val="0"/>
          <c:extLst>
            <c:ext xmlns:c16="http://schemas.microsoft.com/office/drawing/2014/chart" uri="{C3380CC4-5D6E-409C-BE32-E72D297353CC}">
              <c16:uniqueId val="{00000034-30BA-4ACC-A3FA-8AFD53117F5B}"/>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5-30BA-4ACC-A3FA-8AFD53117F5B}"/>
              </c:ext>
            </c:extLst>
          </c:dPt>
          <c:dPt>
            <c:idx val="3"/>
            <c:marker>
              <c:symbol val="circle"/>
              <c:size val="7"/>
            </c:marker>
            <c:bubble3D val="0"/>
            <c:extLst>
              <c:ext xmlns:c16="http://schemas.microsoft.com/office/drawing/2014/chart" uri="{C3380CC4-5D6E-409C-BE32-E72D297353CC}">
                <c16:uniqueId val="{00000036-30BA-4ACC-A3FA-8AFD53117F5B}"/>
              </c:ext>
            </c:extLst>
          </c:dPt>
          <c:dPt>
            <c:idx val="5"/>
            <c:marker>
              <c:symbol val="circle"/>
              <c:size val="7"/>
            </c:marker>
            <c:bubble3D val="0"/>
            <c:extLst>
              <c:ext xmlns:c16="http://schemas.microsoft.com/office/drawing/2014/chart" uri="{C3380CC4-5D6E-409C-BE32-E72D297353CC}">
                <c16:uniqueId val="{00000037-30BA-4ACC-A3FA-8AFD53117F5B}"/>
              </c:ext>
            </c:extLst>
          </c:dPt>
          <c:dPt>
            <c:idx val="7"/>
            <c:marker>
              <c:symbol val="circle"/>
              <c:size val="7"/>
            </c:marker>
            <c:bubble3D val="0"/>
            <c:extLst>
              <c:ext xmlns:c16="http://schemas.microsoft.com/office/drawing/2014/chart" uri="{C3380CC4-5D6E-409C-BE32-E72D297353CC}">
                <c16:uniqueId val="{00000038-30BA-4ACC-A3FA-8AFD53117F5B}"/>
              </c:ext>
            </c:extLst>
          </c:dPt>
          <c:dPt>
            <c:idx val="9"/>
            <c:marker>
              <c:symbol val="circle"/>
              <c:size val="7"/>
            </c:marker>
            <c:bubble3D val="0"/>
            <c:extLst>
              <c:ext xmlns:c16="http://schemas.microsoft.com/office/drawing/2014/chart" uri="{C3380CC4-5D6E-409C-BE32-E72D297353CC}">
                <c16:uniqueId val="{00000039-30BA-4ACC-A3FA-8AFD53117F5B}"/>
              </c:ext>
            </c:extLst>
          </c:dPt>
          <c:dPt>
            <c:idx val="11"/>
            <c:marker>
              <c:symbol val="circle"/>
              <c:size val="7"/>
            </c:marker>
            <c:bubble3D val="0"/>
            <c:extLst>
              <c:ext xmlns:c16="http://schemas.microsoft.com/office/drawing/2014/chart" uri="{C3380CC4-5D6E-409C-BE32-E72D297353CC}">
                <c16:uniqueId val="{0000003A-30BA-4ACC-A3FA-8AFD53117F5B}"/>
              </c:ext>
            </c:extLst>
          </c:dPt>
          <c:dPt>
            <c:idx val="13"/>
            <c:marker>
              <c:symbol val="circle"/>
              <c:size val="7"/>
            </c:marker>
            <c:bubble3D val="0"/>
            <c:extLst>
              <c:ext xmlns:c16="http://schemas.microsoft.com/office/drawing/2014/chart" uri="{C3380CC4-5D6E-409C-BE32-E72D297353CC}">
                <c16:uniqueId val="{0000003B-30BA-4ACC-A3FA-8AFD53117F5B}"/>
              </c:ext>
            </c:extLst>
          </c:dPt>
          <c:dPt>
            <c:idx val="15"/>
            <c:marker>
              <c:symbol val="circle"/>
              <c:size val="7"/>
            </c:marker>
            <c:bubble3D val="0"/>
            <c:extLst>
              <c:ext xmlns:c16="http://schemas.microsoft.com/office/drawing/2014/chart" uri="{C3380CC4-5D6E-409C-BE32-E72D297353CC}">
                <c16:uniqueId val="{0000003E-30BA-4ACC-A3FA-8AFD53117F5B}"/>
              </c:ext>
            </c:extLst>
          </c:dPt>
          <c:dPt>
            <c:idx val="17"/>
            <c:marker>
              <c:symbol val="circle"/>
              <c:size val="7"/>
            </c:marker>
            <c:bubble3D val="0"/>
            <c:extLst>
              <c:ext xmlns:c16="http://schemas.microsoft.com/office/drawing/2014/chart" uri="{C3380CC4-5D6E-409C-BE32-E72D297353CC}">
                <c16:uniqueId val="{00000038-4CC9-4D3D-AA87-7039214E7D1E}"/>
              </c:ext>
            </c:extLst>
          </c:dPt>
          <c:dLbls>
            <c:dLbl>
              <c:idx val="1"/>
              <c:delete val="1"/>
              <c:extLst>
                <c:ext xmlns:c15="http://schemas.microsoft.com/office/drawing/2012/chart" uri="{CE6537A1-D6FC-4f65-9D91-7224C49458BB}"/>
                <c:ext xmlns:c16="http://schemas.microsoft.com/office/drawing/2014/chart" uri="{C3380CC4-5D6E-409C-BE32-E72D297353CC}">
                  <c16:uniqueId val="{00000035-30BA-4ACC-A3FA-8AFD53117F5B}"/>
                </c:ext>
              </c:extLst>
            </c:dLbl>
            <c:dLbl>
              <c:idx val="3"/>
              <c:delete val="1"/>
              <c:extLst>
                <c:ext xmlns:c15="http://schemas.microsoft.com/office/drawing/2012/chart" uri="{CE6537A1-D6FC-4f65-9D91-7224C49458BB}"/>
                <c:ext xmlns:c16="http://schemas.microsoft.com/office/drawing/2014/chart" uri="{C3380CC4-5D6E-409C-BE32-E72D297353CC}">
                  <c16:uniqueId val="{00000036-30BA-4ACC-A3FA-8AFD53117F5B}"/>
                </c:ext>
              </c:extLst>
            </c:dLbl>
            <c:dLbl>
              <c:idx val="5"/>
              <c:delete val="1"/>
              <c:extLst>
                <c:ext xmlns:c15="http://schemas.microsoft.com/office/drawing/2012/chart" uri="{CE6537A1-D6FC-4f65-9D91-7224C49458BB}"/>
                <c:ext xmlns:c16="http://schemas.microsoft.com/office/drawing/2014/chart" uri="{C3380CC4-5D6E-409C-BE32-E72D297353CC}">
                  <c16:uniqueId val="{00000037-30BA-4ACC-A3FA-8AFD53117F5B}"/>
                </c:ext>
              </c:extLst>
            </c:dLbl>
            <c:dLbl>
              <c:idx val="7"/>
              <c:delete val="1"/>
              <c:extLst>
                <c:ext xmlns:c15="http://schemas.microsoft.com/office/drawing/2012/chart" uri="{CE6537A1-D6FC-4f65-9D91-7224C49458BB}"/>
                <c:ext xmlns:c16="http://schemas.microsoft.com/office/drawing/2014/chart" uri="{C3380CC4-5D6E-409C-BE32-E72D297353CC}">
                  <c16:uniqueId val="{00000038-30BA-4ACC-A3FA-8AFD53117F5B}"/>
                </c:ext>
              </c:extLst>
            </c:dLbl>
            <c:dLbl>
              <c:idx val="8"/>
              <c:layout>
                <c:manualLayout>
                  <c:x val="-3.0379346488241928E-2"/>
                  <c:y val="-5.31921781137165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C-30BA-4ACC-A3FA-8AFD53117F5B}"/>
                </c:ext>
              </c:extLst>
            </c:dLbl>
            <c:dLbl>
              <c:idx val="9"/>
              <c:delete val="1"/>
              <c:extLst>
                <c:ext xmlns:c15="http://schemas.microsoft.com/office/drawing/2012/chart" uri="{CE6537A1-D6FC-4f65-9D91-7224C49458BB}"/>
                <c:ext xmlns:c16="http://schemas.microsoft.com/office/drawing/2014/chart" uri="{C3380CC4-5D6E-409C-BE32-E72D297353CC}">
                  <c16:uniqueId val="{00000039-30BA-4ACC-A3FA-8AFD53117F5B}"/>
                </c:ext>
              </c:extLst>
            </c:dLbl>
            <c:dLbl>
              <c:idx val="11"/>
              <c:delete val="1"/>
              <c:extLst>
                <c:ext xmlns:c15="http://schemas.microsoft.com/office/drawing/2012/chart" uri="{CE6537A1-D6FC-4f65-9D91-7224C49458BB}"/>
                <c:ext xmlns:c16="http://schemas.microsoft.com/office/drawing/2014/chart" uri="{C3380CC4-5D6E-409C-BE32-E72D297353CC}">
                  <c16:uniqueId val="{0000003A-30BA-4ACC-A3FA-8AFD53117F5B}"/>
                </c:ext>
              </c:extLst>
            </c:dLbl>
            <c:dLbl>
              <c:idx val="13"/>
              <c:delete val="1"/>
              <c:extLst>
                <c:ext xmlns:c15="http://schemas.microsoft.com/office/drawing/2012/chart" uri="{CE6537A1-D6FC-4f65-9D91-7224C49458BB}"/>
                <c:ext xmlns:c16="http://schemas.microsoft.com/office/drawing/2014/chart" uri="{C3380CC4-5D6E-409C-BE32-E72D297353CC}">
                  <c16:uniqueId val="{0000003B-30BA-4ACC-A3FA-8AFD53117F5B}"/>
                </c:ext>
              </c:extLst>
            </c:dLbl>
            <c:dLbl>
              <c:idx val="15"/>
              <c:delete val="1"/>
              <c:extLst>
                <c:ext xmlns:c15="http://schemas.microsoft.com/office/drawing/2012/chart" uri="{CE6537A1-D6FC-4f65-9D91-7224C49458BB}"/>
                <c:ext xmlns:c16="http://schemas.microsoft.com/office/drawing/2014/chart" uri="{C3380CC4-5D6E-409C-BE32-E72D297353CC}">
                  <c16:uniqueId val="{0000003E-30BA-4ACC-A3FA-8AFD53117F5B}"/>
                </c:ext>
              </c:extLst>
            </c:dLbl>
            <c:dLbl>
              <c:idx val="17"/>
              <c:delete val="1"/>
              <c:extLst>
                <c:ext xmlns:c15="http://schemas.microsoft.com/office/drawing/2012/chart" uri="{CE6537A1-D6FC-4f65-9D91-7224C49458BB}"/>
                <c:ext xmlns:c16="http://schemas.microsoft.com/office/drawing/2014/chart" uri="{C3380CC4-5D6E-409C-BE32-E72D297353CC}">
                  <c16:uniqueId val="{00000038-4CC9-4D3D-AA87-7039214E7D1E}"/>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1.62</c:v>
                </c:pt>
                <c:pt idx="2">
                  <c:v>1.59</c:v>
                </c:pt>
                <c:pt idx="3">
                  <c:v>0.1</c:v>
                </c:pt>
                <c:pt idx="4">
                  <c:v>-0.48</c:v>
                </c:pt>
                <c:pt idx="5">
                  <c:v>-1.25</c:v>
                </c:pt>
                <c:pt idx="6">
                  <c:v>-1.82</c:v>
                </c:pt>
                <c:pt idx="7">
                  <c:v>-1</c:v>
                </c:pt>
                <c:pt idx="8">
                  <c:v>-1.39</c:v>
                </c:pt>
                <c:pt idx="9">
                  <c:v>-1.61</c:v>
                </c:pt>
                <c:pt idx="10">
                  <c:v>-2.0099999999999998</c:v>
                </c:pt>
                <c:pt idx="11">
                  <c:v>-2.66</c:v>
                </c:pt>
                <c:pt idx="12">
                  <c:v>-3.18</c:v>
                </c:pt>
                <c:pt idx="13">
                  <c:v>-3.28</c:v>
                </c:pt>
                <c:pt idx="14">
                  <c:v>-3.43</c:v>
                </c:pt>
                <c:pt idx="15">
                  <c:v>-3.34</c:v>
                </c:pt>
                <c:pt idx="16">
                  <c:v>-3.63</c:v>
                </c:pt>
                <c:pt idx="17">
                  <c:v>-3.38</c:v>
                </c:pt>
                <c:pt idx="18">
                  <c:v>-3.51</c:v>
                </c:pt>
              </c:numCache>
            </c:numRef>
          </c:val>
          <c:smooth val="0"/>
          <c:extLst>
            <c:ext xmlns:c16="http://schemas.microsoft.com/office/drawing/2014/chart" uri="{C3380CC4-5D6E-409C-BE32-E72D297353CC}">
              <c16:uniqueId val="{0000003D-30BA-4ACC-A3FA-8AFD53117F5B}"/>
            </c:ext>
          </c:extLst>
        </c:ser>
        <c:dLbls>
          <c:showLegendKey val="0"/>
          <c:showVal val="0"/>
          <c:showCatName val="0"/>
          <c:showSerName val="0"/>
          <c:showPercent val="0"/>
          <c:showBubbleSize val="0"/>
        </c:dLbls>
        <c:marker val="1"/>
        <c:smooth val="0"/>
        <c:axId val="434292808"/>
        <c:axId val="434296728"/>
      </c:lineChart>
      <c:catAx>
        <c:axId val="43429280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34296728"/>
        <c:crosses val="autoZero"/>
        <c:auto val="1"/>
        <c:lblAlgn val="ctr"/>
        <c:lblOffset val="100"/>
        <c:tickLblSkip val="1"/>
        <c:tickMarkSkip val="1"/>
        <c:noMultiLvlLbl val="0"/>
      </c:catAx>
      <c:valAx>
        <c:axId val="434296728"/>
        <c:scaling>
          <c:orientation val="minMax"/>
          <c:max val="6"/>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34292808"/>
        <c:crosses val="autoZero"/>
        <c:crossBetween val="between"/>
        <c:majorUnit val="2"/>
      </c:valAx>
      <c:spPr>
        <a:noFill/>
        <a:ln w="25409">
          <a:noFill/>
        </a:ln>
        <a:effectLst>
          <a:outerShdw sx="1000" sy="1000" algn="ctr" rotWithShape="0">
            <a:srgbClr val="000000"/>
          </a:outerShdw>
        </a:effectLst>
      </c:spPr>
    </c:plotArea>
    <c:legend>
      <c:legendPos val="t"/>
      <c:layout>
        <c:manualLayout>
          <c:xMode val="edge"/>
          <c:yMode val="edge"/>
          <c:x val="4.4974379030213972E-2"/>
          <c:y val="7.9406042951062114E-2"/>
          <c:w val="0.35948075968884013"/>
          <c:h val="6.527551822714436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291740904649688"/>
          <c:y val="5.7363202177969183E-2"/>
          <c:w val="0.84023242715098567"/>
          <c:h val="0.76168224299065423"/>
        </c:manualLayout>
      </c:layout>
      <c:barChart>
        <c:barDir val="col"/>
        <c:grouping val="clustered"/>
        <c:varyColors val="0"/>
        <c:ser>
          <c:idx val="0"/>
          <c:order val="0"/>
          <c:spPr>
            <a:solidFill>
              <a:srgbClr val="BFBFBF"/>
            </a:solidFill>
            <a:ln w="9525">
              <a:solidFill>
                <a:srgbClr val="275C9D"/>
              </a:solidFill>
            </a:ln>
            <a:effectLst>
              <a:outerShdw blurRad="40005" dist="20320" dir="5400000" algn="tl" rotWithShape="0">
                <a:prstClr val="black">
                  <a:alpha val="38000"/>
                </a:prstClr>
              </a:outerShdw>
            </a:effectLst>
          </c:spPr>
          <c:invertIfNegative val="0"/>
          <c:dPt>
            <c:idx val="0"/>
            <c:invertIfNegative val="0"/>
            <c:bubble3D val="0"/>
            <c:spPr>
              <a:solidFill>
                <a:srgbClr val="BFBFBF"/>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1-E275-499D-901F-CA5C13B9DAA0}"/>
              </c:ext>
            </c:extLst>
          </c:dPt>
          <c:dPt>
            <c:idx val="1"/>
            <c:invertIfNegative val="0"/>
            <c:bubble3D val="0"/>
            <c:spPr>
              <a:solidFill>
                <a:srgbClr val="BFBFBF"/>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3-E275-499D-901F-CA5C13B9DAA0}"/>
              </c:ext>
            </c:extLst>
          </c:dPt>
          <c:dPt>
            <c:idx val="2"/>
            <c:invertIfNegative val="0"/>
            <c:bubble3D val="0"/>
            <c:spPr>
              <a:solidFill>
                <a:srgbClr val="275C9D"/>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5-E275-499D-901F-CA5C13B9DAA0}"/>
              </c:ext>
            </c:extLst>
          </c:dPt>
          <c:dPt>
            <c:idx val="3"/>
            <c:invertIfNegative val="0"/>
            <c:bubble3D val="0"/>
            <c:spPr>
              <a:solidFill>
                <a:srgbClr val="BFBFBF"/>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7-E275-499D-901F-CA5C13B9DAA0}"/>
              </c:ext>
            </c:extLst>
          </c:dPt>
          <c:dPt>
            <c:idx val="4"/>
            <c:invertIfNegative val="0"/>
            <c:bubble3D val="0"/>
            <c:spPr>
              <a:solidFill>
                <a:srgbClr val="275C9D"/>
              </a:solidFill>
              <a:ln w="9525">
                <a:solidFill>
                  <a:schemeClr val="accent1"/>
                </a:solid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9-E275-499D-901F-CA5C13B9DAA0}"/>
              </c:ext>
            </c:extLst>
          </c:dPt>
          <c:dPt>
            <c:idx val="5"/>
            <c:invertIfNegative val="0"/>
            <c:bubble3D val="0"/>
            <c:spPr>
              <a:solidFill>
                <a:srgbClr val="BFBFBF"/>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B-E275-499D-901F-CA5C13B9DAA0}"/>
              </c:ext>
            </c:extLst>
          </c:dPt>
          <c:dPt>
            <c:idx val="6"/>
            <c:invertIfNegative val="0"/>
            <c:bubble3D val="0"/>
            <c:spPr>
              <a:solidFill>
                <a:srgbClr val="BFBFBF"/>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D-E275-499D-901F-CA5C13B9DAA0}"/>
              </c:ext>
            </c:extLst>
          </c:dPt>
          <c:dLbls>
            <c:dLbl>
              <c:idx val="2"/>
              <c:layout>
                <c:manualLayout>
                  <c:x val="2.9197080291971339E-3"/>
                  <c:y val="-2.980578992454559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E275-499D-901F-CA5C13B9DAA0}"/>
                </c:ext>
              </c:extLst>
            </c:dLbl>
            <c:dLbl>
              <c:idx val="5"/>
              <c:layout>
                <c:manualLayout>
                  <c:x val="-5.8394160583941914E-3"/>
                  <c:y val="-5.9607824729808979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E275-499D-901F-CA5C13B9DAA0}"/>
                </c:ext>
              </c:extLst>
            </c:dLbl>
            <c:dLbl>
              <c:idx val="6"/>
              <c:layout>
                <c:manualLayout>
                  <c:x val="3.1358713808772587E-3"/>
                  <c:y val="-1.192062616614061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E275-499D-901F-CA5C13B9DAA0}"/>
                </c:ext>
              </c:extLst>
            </c:dLbl>
            <c:spPr>
              <a:noFill/>
              <a:ln>
                <a:noFill/>
              </a:ln>
              <a:effectLst/>
            </c:spPr>
            <c:txPr>
              <a:bodyPr/>
              <a:lstStyle/>
              <a:p>
                <a:pPr>
                  <a:defRPr sz="900" b="0">
                    <a:latin typeface="Arial" pitchFamily="34" charset="0"/>
                    <a:ea typeface="宋体" pitchFamily="2" charset="-122"/>
                    <a:cs typeface="Arial" pitchFamily="34" charset="0"/>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Sheet1!$B$1:$H$1</c:f>
              <c:strCache>
                <c:ptCount val="7"/>
                <c:pt idx="0">
                  <c:v>A00</c:v>
                </c:pt>
                <c:pt idx="1">
                  <c:v>A0</c:v>
                </c:pt>
                <c:pt idx="2">
                  <c:v>A</c:v>
                </c:pt>
                <c:pt idx="3">
                  <c:v>B</c:v>
                </c:pt>
                <c:pt idx="4">
                  <c:v>C</c:v>
                </c:pt>
                <c:pt idx="5">
                  <c:v>MPV</c:v>
                </c:pt>
                <c:pt idx="6">
                  <c:v>SUV</c:v>
                </c:pt>
              </c:strCache>
            </c:strRef>
          </c:cat>
          <c:val>
            <c:numRef>
              <c:f>Sheet1!$B$2:$H$2</c:f>
              <c:numCache>
                <c:formatCode>0.00%</c:formatCode>
                <c:ptCount val="7"/>
                <c:pt idx="0" formatCode="0.0%">
                  <c:v>-7.1602197604726525E-3</c:v>
                </c:pt>
                <c:pt idx="1">
                  <c:v>7.4918184841399338E-5</c:v>
                </c:pt>
                <c:pt idx="2" formatCode="0.0%">
                  <c:v>4.0028357491888045E-3</c:v>
                </c:pt>
                <c:pt idx="3" formatCode="0.0%">
                  <c:v>-2.7254501904514172E-2</c:v>
                </c:pt>
                <c:pt idx="4" formatCode="0.0%">
                  <c:v>1.8951629537925507E-2</c:v>
                </c:pt>
                <c:pt idx="5" formatCode="0.0%">
                  <c:v>-5.5102355838314465E-2</c:v>
                </c:pt>
                <c:pt idx="6" formatCode="0.0%">
                  <c:v>-3.389027886926077E-3</c:v>
                </c:pt>
              </c:numCache>
            </c:numRef>
          </c:val>
          <c:extLst>
            <c:ext xmlns:c16="http://schemas.microsoft.com/office/drawing/2014/chart" uri="{C3380CC4-5D6E-409C-BE32-E72D297353CC}">
              <c16:uniqueId val="{0000000E-E275-499D-901F-CA5C13B9DAA0}"/>
            </c:ext>
          </c:extLst>
        </c:ser>
        <c:dLbls>
          <c:showLegendKey val="0"/>
          <c:showVal val="0"/>
          <c:showCatName val="0"/>
          <c:showSerName val="0"/>
          <c:showPercent val="0"/>
          <c:showBubbleSize val="0"/>
        </c:dLbls>
        <c:gapWidth val="150"/>
        <c:axId val="481751560"/>
        <c:axId val="481751952"/>
      </c:barChart>
      <c:catAx>
        <c:axId val="481751560"/>
        <c:scaling>
          <c:orientation val="minMax"/>
        </c:scaling>
        <c:delete val="0"/>
        <c:axPos val="b"/>
        <c:numFmt formatCode="General" sourceLinked="1"/>
        <c:majorTickMark val="none"/>
        <c:minorTickMark val="none"/>
        <c:tickLblPos val="low"/>
        <c:spPr>
          <a:ln w="12687">
            <a:solidFill>
              <a:srgbClr val="969696"/>
            </a:solidFill>
            <a:prstDash val="solid"/>
          </a:ln>
        </c:spPr>
        <c:txPr>
          <a:bodyPr rot="0" vert="horz"/>
          <a:lstStyle/>
          <a:p>
            <a:pPr>
              <a:defRPr sz="1000"/>
            </a:pPr>
            <a:endParaRPr lang="zh-CN"/>
          </a:p>
        </c:txPr>
        <c:crossAx val="481751952"/>
        <c:crossesAt val="0"/>
        <c:auto val="1"/>
        <c:lblAlgn val="ctr"/>
        <c:lblOffset val="100"/>
        <c:tickLblSkip val="1"/>
        <c:tickMarkSkip val="1"/>
        <c:noMultiLvlLbl val="0"/>
      </c:catAx>
      <c:valAx>
        <c:axId val="481751952"/>
        <c:scaling>
          <c:orientation val="minMax"/>
        </c:scaling>
        <c:delete val="0"/>
        <c:axPos val="l"/>
        <c:numFmt formatCode="0.0%" sourceLinked="0"/>
        <c:majorTickMark val="cross"/>
        <c:minorTickMark val="none"/>
        <c:tickLblPos val="low"/>
        <c:spPr>
          <a:ln w="12687">
            <a:solidFill>
              <a:srgbClr val="969696"/>
            </a:solidFill>
            <a:prstDash val="solid"/>
          </a:ln>
        </c:spPr>
        <c:txPr>
          <a:bodyPr rot="0" vert="horz"/>
          <a:lstStyle/>
          <a:p>
            <a:pPr>
              <a:defRPr sz="900"/>
            </a:pPr>
            <a:endParaRPr lang="zh-CN"/>
          </a:p>
        </c:txPr>
        <c:crossAx val="481751560"/>
        <c:crosses val="autoZero"/>
        <c:crossBetween val="between"/>
        <c:majorUnit val="0.1"/>
      </c:valAx>
      <c:spPr>
        <a:noFill/>
        <a:ln w="25405">
          <a:noFill/>
        </a:ln>
      </c:spPr>
    </c:plotArea>
    <c:plotVisOnly val="1"/>
    <c:dispBlanksAs val="gap"/>
    <c:showDLblsOverMax val="0"/>
  </c:chart>
  <c:spPr>
    <a:noFill/>
    <a:ln>
      <a:noFill/>
    </a:ln>
  </c:spPr>
  <c:txPr>
    <a:bodyPr/>
    <a:lstStyle/>
    <a:p>
      <a:pPr>
        <a:defRPr sz="923"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389313191950001"/>
          <c:w val="0.74031579541226356"/>
          <c:h val="0.6424629636703205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207715.38461538462</c:v>
                </c:pt>
                <c:pt idx="1">
                  <c:v>221175</c:v>
                </c:pt>
                <c:pt idx="2">
                  <c:v>218430</c:v>
                </c:pt>
                <c:pt idx="3">
                  <c:v>236034.28571428571</c:v>
                </c:pt>
                <c:pt idx="4">
                  <c:v>231845.71428571429</c:v>
                </c:pt>
                <c:pt idx="5">
                  <c:v>230092.85714285713</c:v>
                </c:pt>
                <c:pt idx="6">
                  <c:v>227728.57142857142</c:v>
                </c:pt>
                <c:pt idx="7">
                  <c:v>225550</c:v>
                </c:pt>
                <c:pt idx="8">
                  <c:v>224350</c:v>
                </c:pt>
                <c:pt idx="9">
                  <c:v>222800</c:v>
                </c:pt>
                <c:pt idx="10">
                  <c:v>217706.66666666701</c:v>
                </c:pt>
                <c:pt idx="11">
                  <c:v>223225.71428571429</c:v>
                </c:pt>
              </c:numCache>
            </c:numRef>
          </c:val>
          <c:extLst>
            <c:ext xmlns:c16="http://schemas.microsoft.com/office/drawing/2014/chart" uri="{C3380CC4-5D6E-409C-BE32-E72D297353CC}">
              <c16:uniqueId val="{00000000-5F7F-4AC1-837B-0A9973EF75E1}"/>
            </c:ext>
          </c:extLst>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2.628120893561103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7F-4AC1-837B-0A9973EF75E1}"/>
                </c:ext>
              </c:extLst>
            </c:dLbl>
            <c:dLbl>
              <c:idx val="1"/>
              <c:layout>
                <c:manualLayout>
                  <c:x val="4.8411493117181733E-3"/>
                  <c:y val="2.628120893561103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7F-4AC1-837B-0A9973EF75E1}"/>
                </c:ext>
              </c:extLst>
            </c:dLbl>
            <c:dLbl>
              <c:idx val="2"/>
              <c:layout>
                <c:manualLayout>
                  <c:x val="0"/>
                  <c:y val="-6.307490144546648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7F-4AC1-837B-0A9973EF75E1}"/>
                </c:ext>
              </c:extLst>
            </c:dLbl>
            <c:dLbl>
              <c:idx val="4"/>
              <c:layout>
                <c:manualLayout>
                  <c:x val="-4.4376689380780721E-17"/>
                  <c:y val="-6.307490144546654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F7F-4AC1-837B-0A9973EF75E1}"/>
                </c:ext>
              </c:extLst>
            </c:dLbl>
            <c:dLbl>
              <c:idx val="6"/>
              <c:layout>
                <c:manualLayout>
                  <c:x val="0"/>
                  <c:y val="-4.73061760840999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7F-4AC1-837B-0A9973EF75E1}"/>
                </c:ext>
              </c:extLst>
            </c:dLbl>
            <c:dLbl>
              <c:idx val="8"/>
              <c:layout>
                <c:manualLayout>
                  <c:x val="-4.8411493117180848E-3"/>
                  <c:y val="-6.307490144546644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AA7-4713-8C11-0B9EAF980007}"/>
                </c:ext>
              </c:extLst>
            </c:dLbl>
            <c:dLbl>
              <c:idx val="11"/>
              <c:layout>
                <c:manualLayout>
                  <c:x val="-2.1785171902731781E-2"/>
                  <c:y val="-1.576872536136662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5F7F-4AC1-837B-0A9973EF75E1}"/>
                </c:ext>
              </c:extLst>
            </c:dLbl>
            <c:spPr>
              <a:noFill/>
              <a:ln>
                <a:noFill/>
              </a:ln>
              <a:effectLst/>
            </c:spPr>
            <c:txPr>
              <a:bodyPr wrap="square" lIns="38100" tIns="19050" rIns="38100" bIns="19050" anchor="ctr">
                <a:spAutoFit/>
              </a:bodyPr>
              <a:lstStyle/>
              <a:p>
                <a:pPr>
                  <a:defRPr sz="9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222453</c:v>
                </c:pt>
                <c:pt idx="1">
                  <c:v>220406</c:v>
                </c:pt>
                <c:pt idx="2">
                  <c:v>218938</c:v>
                </c:pt>
                <c:pt idx="3">
                  <c:v>214343</c:v>
                </c:pt>
                <c:pt idx="4">
                  <c:v>211829</c:v>
                </c:pt>
                <c:pt idx="5">
                  <c:v>209514</c:v>
                </c:pt>
                <c:pt idx="6">
                  <c:v>207886</c:v>
                </c:pt>
                <c:pt idx="7">
                  <c:v>208806</c:v>
                </c:pt>
                <c:pt idx="8">
                  <c:v>207714</c:v>
                </c:pt>
              </c:numCache>
            </c:numRef>
          </c:val>
          <c:extLst>
            <c:ext xmlns:c16="http://schemas.microsoft.com/office/drawing/2014/chart" uri="{C3380CC4-5D6E-409C-BE32-E72D297353CC}">
              <c16:uniqueId val="{00000007-5F7F-4AC1-837B-0A9973EF75E1}"/>
            </c:ext>
          </c:extLst>
        </c:ser>
        <c:dLbls>
          <c:showLegendKey val="0"/>
          <c:showVal val="0"/>
          <c:showCatName val="0"/>
          <c:showSerName val="0"/>
          <c:showPercent val="0"/>
          <c:showBubbleSize val="0"/>
        </c:dLbls>
        <c:gapWidth val="100"/>
        <c:axId val="434302216"/>
        <c:axId val="434297120"/>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2E-3</c:v>
                </c:pt>
                <c:pt idx="1">
                  <c:v>-8.0000000000000002E-3</c:v>
                </c:pt>
                <c:pt idx="2">
                  <c:v>1.2999999999999999E-2</c:v>
                </c:pt>
                <c:pt idx="3">
                  <c:v>-1.2999999999999999E-2</c:v>
                </c:pt>
                <c:pt idx="4">
                  <c:v>-5.0000000000000001E-3</c:v>
                </c:pt>
                <c:pt idx="5">
                  <c:v>-1.6E-2</c:v>
                </c:pt>
                <c:pt idx="6">
                  <c:v>-2.4E-2</c:v>
                </c:pt>
                <c:pt idx="7">
                  <c:v>-1.7000000000000001E-2</c:v>
                </c:pt>
                <c:pt idx="8">
                  <c:v>-1.9E-2</c:v>
                </c:pt>
              </c:numCache>
            </c:numRef>
          </c:val>
          <c:smooth val="0"/>
          <c:extLst>
            <c:ext xmlns:c16="http://schemas.microsoft.com/office/drawing/2014/chart" uri="{C3380CC4-5D6E-409C-BE32-E72D297353CC}">
              <c16:uniqueId val="{00000008-5F7F-4AC1-837B-0A9973EF75E1}"/>
            </c:ext>
          </c:extLst>
        </c:ser>
        <c:dLbls>
          <c:showLegendKey val="0"/>
          <c:showVal val="0"/>
          <c:showCatName val="0"/>
          <c:showSerName val="0"/>
          <c:showPercent val="0"/>
          <c:showBubbleSize val="0"/>
        </c:dLbls>
        <c:marker val="1"/>
        <c:smooth val="0"/>
        <c:axId val="434297512"/>
        <c:axId val="434297904"/>
      </c:lineChart>
      <c:catAx>
        <c:axId val="434302216"/>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434297120"/>
        <c:crosses val="autoZero"/>
        <c:auto val="1"/>
        <c:lblAlgn val="ctr"/>
        <c:lblOffset val="100"/>
        <c:noMultiLvlLbl val="0"/>
      </c:catAx>
      <c:valAx>
        <c:axId val="434297120"/>
        <c:scaling>
          <c:orientation val="minMax"/>
          <c:max val="280000"/>
          <c:min val="120000"/>
        </c:scaling>
        <c:delete val="0"/>
        <c:axPos val="l"/>
        <c:numFmt formatCode="0_);[Red]\(0\)" sourceLinked="0"/>
        <c:majorTickMark val="out"/>
        <c:minorTickMark val="none"/>
        <c:tickLblPos val="nextTo"/>
        <c:txPr>
          <a:bodyPr/>
          <a:lstStyle/>
          <a:p>
            <a:pPr>
              <a:defRPr>
                <a:latin typeface="+mn-lt"/>
              </a:defRPr>
            </a:pPr>
            <a:endParaRPr lang="zh-CN"/>
          </a:p>
        </c:txPr>
        <c:crossAx val="434302216"/>
        <c:crosses val="autoZero"/>
        <c:crossBetween val="between"/>
        <c:majorUnit val="40000"/>
      </c:valAx>
      <c:catAx>
        <c:axId val="434297512"/>
        <c:scaling>
          <c:orientation val="minMax"/>
        </c:scaling>
        <c:delete val="1"/>
        <c:axPos val="b"/>
        <c:numFmt formatCode="General" sourceLinked="1"/>
        <c:majorTickMark val="out"/>
        <c:minorTickMark val="none"/>
        <c:tickLblPos val="none"/>
        <c:crossAx val="434297904"/>
        <c:crosses val="autoZero"/>
        <c:auto val="1"/>
        <c:lblAlgn val="ctr"/>
        <c:lblOffset val="100"/>
        <c:noMultiLvlLbl val="0"/>
      </c:catAx>
      <c:valAx>
        <c:axId val="434297904"/>
        <c:scaling>
          <c:orientation val="minMax"/>
          <c:max val="0.1"/>
          <c:min val="-3.0000000000000006E-2"/>
        </c:scaling>
        <c:delete val="0"/>
        <c:axPos val="r"/>
        <c:numFmt formatCode="0.0%" sourceLinked="0"/>
        <c:majorTickMark val="out"/>
        <c:minorTickMark val="none"/>
        <c:tickLblPos val="nextTo"/>
        <c:crossAx val="434297512"/>
        <c:crosses val="max"/>
        <c:crossBetween val="between"/>
        <c:majorUnit val="4.0000000000000008E-2"/>
        <c:minorUnit val="2.0000000000000007E-2"/>
      </c:valAx>
      <c:spPr>
        <a:noFill/>
        <a:ln w="25399">
          <a:noFill/>
        </a:ln>
      </c:spPr>
    </c:plotArea>
    <c:legend>
      <c:legendPos val="t"/>
      <c:layout>
        <c:manualLayout>
          <c:xMode val="edge"/>
          <c:yMode val="edge"/>
          <c:x val="0.14792531974457029"/>
          <c:y val="0"/>
          <c:w val="0.74656055354828765"/>
          <c:h val="0.11183502850579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203283.33333333334</c:v>
                </c:pt>
                <c:pt idx="1">
                  <c:v>203394.44444444444</c:v>
                </c:pt>
                <c:pt idx="2">
                  <c:v>200479.41176470587</c:v>
                </c:pt>
                <c:pt idx="3">
                  <c:v>192587.5</c:v>
                </c:pt>
                <c:pt idx="4">
                  <c:v>190150</c:v>
                </c:pt>
                <c:pt idx="5" formatCode="#,##0_ ">
                  <c:v>195720.58823529413</c:v>
                </c:pt>
                <c:pt idx="6" formatCode="#,##0_ ">
                  <c:v>189685.71428571429</c:v>
                </c:pt>
                <c:pt idx="7" formatCode="#,##0_ ">
                  <c:v>188471.42857142858</c:v>
                </c:pt>
                <c:pt idx="8" formatCode="#,##0_ ">
                  <c:v>188201.42857142858</c:v>
                </c:pt>
                <c:pt idx="9" formatCode="#,##0_ ">
                  <c:v>186644.28571428571</c:v>
                </c:pt>
                <c:pt idx="10" formatCode="#,##0_ ">
                  <c:v>188565.71428571429</c:v>
                </c:pt>
                <c:pt idx="11" formatCode="#,##0_ ">
                  <c:v>190815.71428571429</c:v>
                </c:pt>
              </c:numCache>
            </c:numRef>
          </c:val>
          <c:extLst>
            <c:ext xmlns:c16="http://schemas.microsoft.com/office/drawing/2014/chart" uri="{C3380CC4-5D6E-409C-BE32-E72D297353CC}">
              <c16:uniqueId val="{00000000-795B-46FF-BC23-0268FB93AA30}"/>
            </c:ext>
          </c:extLst>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6.307490144546654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95B-46FF-BC23-0268FB93AA30}"/>
                </c:ext>
              </c:extLst>
            </c:dLbl>
            <c:dLbl>
              <c:idx val="2"/>
              <c:layout>
                <c:manualLayout>
                  <c:x val="0"/>
                  <c:y val="-2.628120893561103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95B-46FF-BC23-0268FB93AA30}"/>
                </c:ext>
              </c:extLst>
            </c:dLbl>
            <c:dLbl>
              <c:idx val="3"/>
              <c:layout>
                <c:manualLayout>
                  <c:x val="4.8411493117181733E-3"/>
                  <c:y val="2.628120893561103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95B-46FF-BC23-0268FB93AA30}"/>
                </c:ext>
              </c:extLst>
            </c:dLbl>
            <c:dLbl>
              <c:idx val="4"/>
              <c:layout>
                <c:manualLayout>
                  <c:x val="7.2617239675772599E-3"/>
                  <c:y val="-3.153745072273324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795B-46FF-BC23-0268FB93AA30}"/>
                </c:ext>
              </c:extLst>
            </c:dLbl>
            <c:dLbl>
              <c:idx val="6"/>
              <c:layout>
                <c:manualLayout>
                  <c:x val="-2.4205746558590866E-3"/>
                  <c:y val="-5.256241787122212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795B-46FF-BC23-0268FB93AA30}"/>
                </c:ext>
              </c:extLst>
            </c:dLbl>
            <c:dLbl>
              <c:idx val="8"/>
              <c:layout>
                <c:manualLayout>
                  <c:x val="4.8411493117181733E-3"/>
                  <c:y val="-3.153745072273324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4C9-4209-85A5-EEC2F5C111CD}"/>
                </c:ext>
              </c:extLst>
            </c:dLbl>
            <c:dLbl>
              <c:idx val="11"/>
              <c:layout>
                <c:manualLayout>
                  <c:x val="-9.6822986234363466E-3"/>
                  <c:y val="-3.15374507227332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795B-46FF-BC23-0268FB93AA30}"/>
                </c:ext>
              </c:extLst>
            </c:dLbl>
            <c:spPr>
              <a:noFill/>
              <a:ln>
                <a:noFill/>
              </a:ln>
              <a:effectLst/>
            </c:spPr>
            <c:txPr>
              <a:bodyPr wrap="square" lIns="38100" tIns="19050" rIns="38100" bIns="19050" anchor="ctr">
                <a:spAutoFit/>
              </a:bodyPr>
              <a:lstStyle/>
              <a:p>
                <a:pPr>
                  <a:defRPr sz="9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192020</c:v>
                </c:pt>
                <c:pt idx="1">
                  <c:v>190229</c:v>
                </c:pt>
                <c:pt idx="2">
                  <c:v>208412</c:v>
                </c:pt>
                <c:pt idx="3">
                  <c:v>207079</c:v>
                </c:pt>
                <c:pt idx="4">
                  <c:v>206372</c:v>
                </c:pt>
                <c:pt idx="5" formatCode="#,##0_ ">
                  <c:v>187664</c:v>
                </c:pt>
                <c:pt idx="6" formatCode="#,##0_ ">
                  <c:v>187054</c:v>
                </c:pt>
                <c:pt idx="7" formatCode="#,##0_ ">
                  <c:v>189234</c:v>
                </c:pt>
                <c:pt idx="8" formatCode="#,##0_ ">
                  <c:v>190434</c:v>
                </c:pt>
              </c:numCache>
            </c:numRef>
          </c:val>
          <c:extLst>
            <c:ext xmlns:c16="http://schemas.microsoft.com/office/drawing/2014/chart" uri="{C3380CC4-5D6E-409C-BE32-E72D297353CC}">
              <c16:uniqueId val="{00000007-795B-46FF-BC23-0268FB93AA30}"/>
            </c:ext>
          </c:extLst>
        </c:ser>
        <c:dLbls>
          <c:showLegendKey val="0"/>
          <c:showVal val="0"/>
          <c:showCatName val="0"/>
          <c:showSerName val="0"/>
          <c:showPercent val="0"/>
          <c:showBubbleSize val="0"/>
        </c:dLbls>
        <c:gapWidth val="100"/>
        <c:axId val="434312408"/>
        <c:axId val="434306136"/>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2.9000000000000001E-2</c:v>
                </c:pt>
                <c:pt idx="1">
                  <c:v>-4.2000000000000003E-2</c:v>
                </c:pt>
                <c:pt idx="2">
                  <c:v>4.7E-2</c:v>
                </c:pt>
                <c:pt idx="3">
                  <c:v>4.2999999999999997E-2</c:v>
                </c:pt>
                <c:pt idx="4">
                  <c:v>1.7999999999999999E-2</c:v>
                </c:pt>
                <c:pt idx="5">
                  <c:v>0</c:v>
                </c:pt>
                <c:pt idx="6">
                  <c:v>1.7000000000000001E-2</c:v>
                </c:pt>
                <c:pt idx="7">
                  <c:v>2.8000000000000001E-2</c:v>
                </c:pt>
                <c:pt idx="8">
                  <c:v>3.5000000000000003E-2</c:v>
                </c:pt>
              </c:numCache>
            </c:numRef>
          </c:val>
          <c:smooth val="0"/>
          <c:extLst>
            <c:ext xmlns:c16="http://schemas.microsoft.com/office/drawing/2014/chart" uri="{C3380CC4-5D6E-409C-BE32-E72D297353CC}">
              <c16:uniqueId val="{00000008-795B-46FF-BC23-0268FB93AA30}"/>
            </c:ext>
          </c:extLst>
        </c:ser>
        <c:dLbls>
          <c:showLegendKey val="0"/>
          <c:showVal val="0"/>
          <c:showCatName val="0"/>
          <c:showSerName val="0"/>
          <c:showPercent val="0"/>
          <c:showBubbleSize val="0"/>
        </c:dLbls>
        <c:marker val="1"/>
        <c:smooth val="0"/>
        <c:axId val="434307312"/>
        <c:axId val="434309664"/>
      </c:lineChart>
      <c:catAx>
        <c:axId val="434312408"/>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434306136"/>
        <c:crosses val="autoZero"/>
        <c:auto val="1"/>
        <c:lblAlgn val="ctr"/>
        <c:lblOffset val="100"/>
        <c:noMultiLvlLbl val="0"/>
      </c:catAx>
      <c:valAx>
        <c:axId val="434306136"/>
        <c:scaling>
          <c:orientation val="minMax"/>
          <c:max val="250000"/>
          <c:min val="100000"/>
        </c:scaling>
        <c:delete val="0"/>
        <c:axPos val="l"/>
        <c:numFmt formatCode="0_);[Red]\(0\)" sourceLinked="0"/>
        <c:majorTickMark val="out"/>
        <c:minorTickMark val="none"/>
        <c:tickLblPos val="nextTo"/>
        <c:txPr>
          <a:bodyPr/>
          <a:lstStyle/>
          <a:p>
            <a:pPr>
              <a:defRPr>
                <a:latin typeface="+mn-lt"/>
              </a:defRPr>
            </a:pPr>
            <a:endParaRPr lang="zh-CN"/>
          </a:p>
        </c:txPr>
        <c:crossAx val="434312408"/>
        <c:crosses val="autoZero"/>
        <c:crossBetween val="between"/>
        <c:majorUnit val="30000"/>
      </c:valAx>
      <c:catAx>
        <c:axId val="434307312"/>
        <c:scaling>
          <c:orientation val="minMax"/>
        </c:scaling>
        <c:delete val="1"/>
        <c:axPos val="b"/>
        <c:numFmt formatCode="General" sourceLinked="1"/>
        <c:majorTickMark val="out"/>
        <c:minorTickMark val="none"/>
        <c:tickLblPos val="none"/>
        <c:crossAx val="434309664"/>
        <c:crosses val="autoZero"/>
        <c:auto val="1"/>
        <c:lblAlgn val="ctr"/>
        <c:lblOffset val="100"/>
        <c:noMultiLvlLbl val="0"/>
      </c:catAx>
      <c:valAx>
        <c:axId val="434309664"/>
        <c:scaling>
          <c:orientation val="minMax"/>
          <c:max val="0.30000000000000004"/>
          <c:min val="-8.0000000000000016E-2"/>
        </c:scaling>
        <c:delete val="0"/>
        <c:axPos val="r"/>
        <c:numFmt formatCode="0.0%" sourceLinked="0"/>
        <c:majorTickMark val="out"/>
        <c:minorTickMark val="none"/>
        <c:tickLblPos val="nextTo"/>
        <c:txPr>
          <a:bodyPr/>
          <a:lstStyle/>
          <a:p>
            <a:pPr>
              <a:defRPr>
                <a:latin typeface="+mn-lt"/>
              </a:defRPr>
            </a:pPr>
            <a:endParaRPr lang="zh-CN"/>
          </a:p>
        </c:txPr>
        <c:crossAx val="434307312"/>
        <c:crosses val="max"/>
        <c:crossBetween val="between"/>
        <c:majorUnit val="0.1"/>
      </c:valAx>
      <c:spPr>
        <a:noFill/>
        <a:ln w="25399">
          <a:noFill/>
        </a:ln>
      </c:spPr>
    </c:plotArea>
    <c:legend>
      <c:legendPos val="t"/>
      <c:layout>
        <c:manualLayout>
          <c:xMode val="edge"/>
          <c:yMode val="edge"/>
          <c:x val="0.14740328648203055"/>
          <c:y val="0"/>
          <c:w val="0.74664741939406898"/>
          <c:h val="0.12234751208004387"/>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1533841204424E-2"/>
          <c:y val="7.6776482380248992E-2"/>
          <c:w val="0.9519056173933762"/>
          <c:h val="0.7952821492431225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10EC-4D67-BAA3-4872C18BB4F8}"/>
            </c:ext>
          </c:extLst>
        </c:ser>
        <c:ser>
          <c:idx val="1"/>
          <c:order val="1"/>
          <c:tx>
            <c:strRef>
              <c:f>Sheet1!$A$3</c:f>
              <c:strCache>
                <c:ptCount val="1"/>
                <c:pt idx="0">
                  <c:v>Y2013</c:v>
                </c:pt>
              </c:strCache>
            </c:strRef>
          </c:tx>
          <c:spPr>
            <a:ln w="31783"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extLst>
              <c:ext xmlns:c16="http://schemas.microsoft.com/office/drawing/2014/chart" uri="{C3380CC4-5D6E-409C-BE32-E72D297353CC}">
                <c16:uniqueId val="{00000001-10EC-4D67-BAA3-4872C18BB4F8}"/>
              </c:ext>
            </c:extLst>
          </c:dPt>
          <c:dPt>
            <c:idx val="2"/>
            <c:marker>
              <c:symbol val="circle"/>
              <c:size val="10"/>
            </c:marker>
            <c:bubble3D val="0"/>
            <c:extLst>
              <c:ext xmlns:c16="http://schemas.microsoft.com/office/drawing/2014/chart" uri="{C3380CC4-5D6E-409C-BE32-E72D297353CC}">
                <c16:uniqueId val="{00000002-10EC-4D67-BAA3-4872C18BB4F8}"/>
              </c:ext>
            </c:extLst>
          </c:dPt>
          <c:dPt>
            <c:idx val="4"/>
            <c:marker>
              <c:symbol val="circle"/>
              <c:size val="10"/>
            </c:marker>
            <c:bubble3D val="0"/>
            <c:extLst>
              <c:ext xmlns:c16="http://schemas.microsoft.com/office/drawing/2014/chart" uri="{C3380CC4-5D6E-409C-BE32-E72D297353CC}">
                <c16:uniqueId val="{00000003-10EC-4D67-BAA3-4872C18BB4F8}"/>
              </c:ext>
            </c:extLst>
          </c:dPt>
          <c:dPt>
            <c:idx val="6"/>
            <c:marker>
              <c:symbol val="circle"/>
              <c:size val="10"/>
            </c:marker>
            <c:bubble3D val="0"/>
            <c:extLst>
              <c:ext xmlns:c16="http://schemas.microsoft.com/office/drawing/2014/chart" uri="{C3380CC4-5D6E-409C-BE32-E72D297353CC}">
                <c16:uniqueId val="{00000004-10EC-4D67-BAA3-4872C18BB4F8}"/>
              </c:ext>
            </c:extLst>
          </c:dPt>
          <c:dPt>
            <c:idx val="8"/>
            <c:marker>
              <c:symbol val="circle"/>
              <c:size val="10"/>
            </c:marker>
            <c:bubble3D val="0"/>
            <c:extLst>
              <c:ext xmlns:c16="http://schemas.microsoft.com/office/drawing/2014/chart" uri="{C3380CC4-5D6E-409C-BE32-E72D297353CC}">
                <c16:uniqueId val="{00000005-10EC-4D67-BAA3-4872C18BB4F8}"/>
              </c:ext>
            </c:extLst>
          </c:dPt>
          <c:dPt>
            <c:idx val="10"/>
            <c:marker>
              <c:symbol val="circle"/>
              <c:size val="10"/>
            </c:marker>
            <c:bubble3D val="0"/>
            <c:extLst>
              <c:ext xmlns:c16="http://schemas.microsoft.com/office/drawing/2014/chart" uri="{C3380CC4-5D6E-409C-BE32-E72D297353CC}">
                <c16:uniqueId val="{00000006-10EC-4D67-BAA3-4872C18BB4F8}"/>
              </c:ext>
            </c:extLst>
          </c:dPt>
          <c:dPt>
            <c:idx val="12"/>
            <c:marker>
              <c:symbol val="circle"/>
              <c:size val="10"/>
            </c:marker>
            <c:bubble3D val="0"/>
            <c:extLst>
              <c:ext xmlns:c16="http://schemas.microsoft.com/office/drawing/2014/chart" uri="{C3380CC4-5D6E-409C-BE32-E72D297353CC}">
                <c16:uniqueId val="{00000007-10EC-4D67-BAA3-4872C18BB4F8}"/>
              </c:ext>
            </c:extLst>
          </c:dPt>
          <c:dPt>
            <c:idx val="14"/>
            <c:marker>
              <c:symbol val="circle"/>
              <c:size val="9"/>
            </c:marker>
            <c:bubble3D val="0"/>
            <c:extLst>
              <c:ext xmlns:c16="http://schemas.microsoft.com/office/drawing/2014/chart" uri="{C3380CC4-5D6E-409C-BE32-E72D297353CC}">
                <c16:uniqueId val="{00000008-10EC-4D67-BAA3-4872C18BB4F8}"/>
              </c:ext>
            </c:extLst>
          </c:dPt>
          <c:dPt>
            <c:idx val="16"/>
            <c:marker>
              <c:symbol val="circle"/>
              <c:size val="9"/>
            </c:marker>
            <c:bubble3D val="0"/>
            <c:extLst>
              <c:ext xmlns:c16="http://schemas.microsoft.com/office/drawing/2014/chart" uri="{C3380CC4-5D6E-409C-BE32-E72D297353CC}">
                <c16:uniqueId val="{00000009-10EC-4D67-BAA3-4872C18BB4F8}"/>
              </c:ext>
            </c:extLst>
          </c:dPt>
          <c:dPt>
            <c:idx val="18"/>
            <c:marker>
              <c:symbol val="circle"/>
              <c:size val="9"/>
            </c:marker>
            <c:bubble3D val="0"/>
            <c:extLst>
              <c:ext xmlns:c16="http://schemas.microsoft.com/office/drawing/2014/chart" uri="{C3380CC4-5D6E-409C-BE32-E72D297353CC}">
                <c16:uniqueId val="{0000000A-10EC-4D67-BAA3-4872C18BB4F8}"/>
              </c:ext>
            </c:extLst>
          </c:dPt>
          <c:dPt>
            <c:idx val="20"/>
            <c:marker>
              <c:symbol val="circle"/>
              <c:size val="9"/>
            </c:marker>
            <c:bubble3D val="0"/>
            <c:extLst>
              <c:ext xmlns:c16="http://schemas.microsoft.com/office/drawing/2014/chart" uri="{C3380CC4-5D6E-409C-BE32-E72D297353CC}">
                <c16:uniqueId val="{0000000B-10EC-4D67-BAA3-4872C18BB4F8}"/>
              </c:ext>
            </c:extLst>
          </c:dPt>
          <c:dPt>
            <c:idx val="22"/>
            <c:marker>
              <c:symbol val="circle"/>
              <c:size val="10"/>
            </c:marker>
            <c:bubble3D val="0"/>
            <c:extLst>
              <c:ext xmlns:c16="http://schemas.microsoft.com/office/drawing/2014/chart" uri="{C3380CC4-5D6E-409C-BE32-E72D297353CC}">
                <c16:uniqueId val="{0000000C-10EC-4D67-BAA3-4872C18BB4F8}"/>
              </c:ext>
            </c:extLst>
          </c:dPt>
          <c:dPt>
            <c:idx val="24"/>
            <c:marker>
              <c:symbol val="circle"/>
              <c:size val="10"/>
            </c:marker>
            <c:bubble3D val="0"/>
            <c:extLst>
              <c:ext xmlns:c16="http://schemas.microsoft.com/office/drawing/2014/chart" uri="{C3380CC4-5D6E-409C-BE32-E72D297353CC}">
                <c16:uniqueId val="{0000000D-10EC-4D67-BAA3-4872C18BB4F8}"/>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E-10EC-4D67-BAA3-4872C18BB4F8}"/>
            </c:ext>
          </c:extLst>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extLst>
              <c:ext xmlns:c16="http://schemas.microsoft.com/office/drawing/2014/chart" uri="{C3380CC4-5D6E-409C-BE32-E72D297353CC}">
                <c16:uniqueId val="{0000000F-10EC-4D67-BAA3-4872C18BB4F8}"/>
              </c:ext>
            </c:extLst>
          </c:dPt>
          <c:dPt>
            <c:idx val="3"/>
            <c:marker>
              <c:symbol val="circle"/>
              <c:size val="7"/>
            </c:marker>
            <c:bubble3D val="0"/>
            <c:extLst>
              <c:ext xmlns:c16="http://schemas.microsoft.com/office/drawing/2014/chart" uri="{C3380CC4-5D6E-409C-BE32-E72D297353CC}">
                <c16:uniqueId val="{00000010-10EC-4D67-BAA3-4872C18BB4F8}"/>
              </c:ext>
            </c:extLst>
          </c:dPt>
          <c:dPt>
            <c:idx val="5"/>
            <c:marker>
              <c:symbol val="circle"/>
              <c:size val="7"/>
            </c:marker>
            <c:bubble3D val="0"/>
            <c:extLst>
              <c:ext xmlns:c16="http://schemas.microsoft.com/office/drawing/2014/chart" uri="{C3380CC4-5D6E-409C-BE32-E72D297353CC}">
                <c16:uniqueId val="{00000011-10EC-4D67-BAA3-4872C18BB4F8}"/>
              </c:ext>
            </c:extLst>
          </c:dPt>
          <c:dPt>
            <c:idx val="7"/>
            <c:marker>
              <c:symbol val="circle"/>
              <c:size val="7"/>
            </c:marker>
            <c:bubble3D val="0"/>
            <c:extLst>
              <c:ext xmlns:c16="http://schemas.microsoft.com/office/drawing/2014/chart" uri="{C3380CC4-5D6E-409C-BE32-E72D297353CC}">
                <c16:uniqueId val="{00000012-10EC-4D67-BAA3-4872C18BB4F8}"/>
              </c:ext>
            </c:extLst>
          </c:dPt>
          <c:dPt>
            <c:idx val="9"/>
            <c:marker>
              <c:symbol val="circle"/>
              <c:size val="7"/>
            </c:marker>
            <c:bubble3D val="0"/>
            <c:extLst>
              <c:ext xmlns:c16="http://schemas.microsoft.com/office/drawing/2014/chart" uri="{C3380CC4-5D6E-409C-BE32-E72D297353CC}">
                <c16:uniqueId val="{00000013-10EC-4D67-BAA3-4872C18BB4F8}"/>
              </c:ext>
            </c:extLst>
          </c:dPt>
          <c:dPt>
            <c:idx val="11"/>
            <c:marker>
              <c:symbol val="circle"/>
              <c:size val="7"/>
            </c:marker>
            <c:bubble3D val="0"/>
            <c:extLst>
              <c:ext xmlns:c16="http://schemas.microsoft.com/office/drawing/2014/chart" uri="{C3380CC4-5D6E-409C-BE32-E72D297353CC}">
                <c16:uniqueId val="{00000014-10EC-4D67-BAA3-4872C18BB4F8}"/>
              </c:ext>
            </c:extLst>
          </c:dPt>
          <c:dPt>
            <c:idx val="13"/>
            <c:marker>
              <c:symbol val="circle"/>
              <c:size val="7"/>
            </c:marker>
            <c:bubble3D val="0"/>
            <c:extLst>
              <c:ext xmlns:c16="http://schemas.microsoft.com/office/drawing/2014/chart" uri="{C3380CC4-5D6E-409C-BE32-E72D297353CC}">
                <c16:uniqueId val="{00000015-10EC-4D67-BAA3-4872C18BB4F8}"/>
              </c:ext>
            </c:extLst>
          </c:dPt>
          <c:dPt>
            <c:idx val="15"/>
            <c:marker>
              <c:symbol val="circle"/>
              <c:size val="7"/>
            </c:marker>
            <c:bubble3D val="0"/>
            <c:extLst>
              <c:ext xmlns:c16="http://schemas.microsoft.com/office/drawing/2014/chart" uri="{C3380CC4-5D6E-409C-BE32-E72D297353CC}">
                <c16:uniqueId val="{00000016-10EC-4D67-BAA3-4872C18BB4F8}"/>
              </c:ext>
            </c:extLst>
          </c:dPt>
          <c:dPt>
            <c:idx val="17"/>
            <c:marker>
              <c:symbol val="circle"/>
              <c:size val="7"/>
            </c:marker>
            <c:bubble3D val="0"/>
            <c:extLst>
              <c:ext xmlns:c16="http://schemas.microsoft.com/office/drawing/2014/chart" uri="{C3380CC4-5D6E-409C-BE32-E72D297353CC}">
                <c16:uniqueId val="{00000017-10EC-4D67-BAA3-4872C18BB4F8}"/>
              </c:ext>
            </c:extLst>
          </c:dPt>
          <c:dPt>
            <c:idx val="19"/>
            <c:marker>
              <c:symbol val="circle"/>
              <c:size val="7"/>
            </c:marker>
            <c:bubble3D val="0"/>
            <c:extLst>
              <c:ext xmlns:c16="http://schemas.microsoft.com/office/drawing/2014/chart" uri="{C3380CC4-5D6E-409C-BE32-E72D297353CC}">
                <c16:uniqueId val="{00000018-10EC-4D67-BAA3-4872C18BB4F8}"/>
              </c:ext>
            </c:extLst>
          </c:dPt>
          <c:dPt>
            <c:idx val="21"/>
            <c:marker>
              <c:symbol val="circle"/>
              <c:size val="7"/>
            </c:marker>
            <c:bubble3D val="0"/>
            <c:extLst>
              <c:ext xmlns:c16="http://schemas.microsoft.com/office/drawing/2014/chart" uri="{C3380CC4-5D6E-409C-BE32-E72D297353CC}">
                <c16:uniqueId val="{00000019-10EC-4D67-BAA3-4872C18BB4F8}"/>
              </c:ext>
            </c:extLst>
          </c:dPt>
          <c:dPt>
            <c:idx val="23"/>
            <c:marker>
              <c:symbol val="circle"/>
              <c:size val="7"/>
            </c:marker>
            <c:bubble3D val="0"/>
            <c:extLst>
              <c:ext xmlns:c16="http://schemas.microsoft.com/office/drawing/2014/chart" uri="{C3380CC4-5D6E-409C-BE32-E72D297353CC}">
                <c16:uniqueId val="{0000001A-10EC-4D67-BAA3-4872C18BB4F8}"/>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-4.6856402013417453</c:v>
                </c:pt>
                <c:pt idx="2">
                  <c:v>-7.484340121685495</c:v>
                </c:pt>
                <c:pt idx="3">
                  <c:v>-1.0797134986267665</c:v>
                </c:pt>
                <c:pt idx="4">
                  <c:v>-13.578503108827555</c:v>
                </c:pt>
                <c:pt idx="5">
                  <c:v>-4.1517274565767037</c:v>
                </c:pt>
                <c:pt idx="6">
                  <c:v>-3.9648450758049902</c:v>
                </c:pt>
                <c:pt idx="7">
                  <c:v>-6.2880997498930284</c:v>
                </c:pt>
                <c:pt idx="8">
                  <c:v>-6.6476607303060149</c:v>
                </c:pt>
                <c:pt idx="9">
                  <c:v>-9.2843414063903289</c:v>
                </c:pt>
                <c:pt idx="10">
                  <c:v>-2.6368942707510112</c:v>
                </c:pt>
                <c:pt idx="11">
                  <c:v>-3.2753236105231065</c:v>
                </c:pt>
                <c:pt idx="12">
                  <c:v>-3.5128787760735136</c:v>
                </c:pt>
                <c:pt idx="13">
                  <c:v>-3.2893858250248598</c:v>
                </c:pt>
                <c:pt idx="14">
                  <c:v>-3.4219205353146265</c:v>
                </c:pt>
                <c:pt idx="15">
                  <c:v>-1.6767638870065715</c:v>
                </c:pt>
                <c:pt idx="16">
                  <c:v>-1.6145759466877019</c:v>
                </c:pt>
                <c:pt idx="17">
                  <c:v>-0.51099010466210126</c:v>
                </c:pt>
                <c:pt idx="18">
                  <c:v>-0.98472673971921054</c:v>
                </c:pt>
                <c:pt idx="19">
                  <c:v>-3.3281695128525746</c:v>
                </c:pt>
                <c:pt idx="20">
                  <c:v>-4.0657780575416025</c:v>
                </c:pt>
                <c:pt idx="21">
                  <c:v>-4.3079214062981315</c:v>
                </c:pt>
                <c:pt idx="22">
                  <c:v>-4.5644239325313922</c:v>
                </c:pt>
                <c:pt idx="23">
                  <c:v>-6.1782441341931893</c:v>
                </c:pt>
                <c:pt idx="24">
                  <c:v>-7.1505363833877951</c:v>
                </c:pt>
              </c:numCache>
            </c:numRef>
          </c:val>
          <c:smooth val="0"/>
          <c:extLst>
            <c:ext xmlns:c16="http://schemas.microsoft.com/office/drawing/2014/chart" uri="{C3380CC4-5D6E-409C-BE32-E72D297353CC}">
              <c16:uniqueId val="{0000001B-10EC-4D67-BAA3-4872C18BB4F8}"/>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1C-10EC-4D67-BAA3-4872C18BB4F8}"/>
              </c:ext>
            </c:extLst>
          </c:dPt>
          <c:dPt>
            <c:idx val="3"/>
            <c:marker>
              <c:symbol val="circle"/>
              <c:size val="7"/>
            </c:marker>
            <c:bubble3D val="0"/>
            <c:extLst>
              <c:ext xmlns:c16="http://schemas.microsoft.com/office/drawing/2014/chart" uri="{C3380CC4-5D6E-409C-BE32-E72D297353CC}">
                <c16:uniqueId val="{0000001D-10EC-4D67-BAA3-4872C18BB4F8}"/>
              </c:ext>
            </c:extLst>
          </c:dPt>
          <c:dPt>
            <c:idx val="5"/>
            <c:marker>
              <c:symbol val="circle"/>
              <c:size val="7"/>
            </c:marker>
            <c:bubble3D val="0"/>
            <c:extLst>
              <c:ext xmlns:c16="http://schemas.microsoft.com/office/drawing/2014/chart" uri="{C3380CC4-5D6E-409C-BE32-E72D297353CC}">
                <c16:uniqueId val="{0000001E-10EC-4D67-BAA3-4872C18BB4F8}"/>
              </c:ext>
            </c:extLst>
          </c:dPt>
          <c:dPt>
            <c:idx val="7"/>
            <c:marker>
              <c:symbol val="circle"/>
              <c:size val="7"/>
            </c:marker>
            <c:bubble3D val="0"/>
            <c:extLst>
              <c:ext xmlns:c16="http://schemas.microsoft.com/office/drawing/2014/chart" uri="{C3380CC4-5D6E-409C-BE32-E72D297353CC}">
                <c16:uniqueId val="{0000001F-10EC-4D67-BAA3-4872C18BB4F8}"/>
              </c:ext>
            </c:extLst>
          </c:dPt>
          <c:dPt>
            <c:idx val="9"/>
            <c:marker>
              <c:symbol val="circle"/>
              <c:size val="7"/>
            </c:marker>
            <c:bubble3D val="0"/>
            <c:extLst>
              <c:ext xmlns:c16="http://schemas.microsoft.com/office/drawing/2014/chart" uri="{C3380CC4-5D6E-409C-BE32-E72D297353CC}">
                <c16:uniqueId val="{00000020-10EC-4D67-BAA3-4872C18BB4F8}"/>
              </c:ext>
            </c:extLst>
          </c:dPt>
          <c:dPt>
            <c:idx val="11"/>
            <c:marker>
              <c:symbol val="circle"/>
              <c:size val="7"/>
            </c:marker>
            <c:bubble3D val="0"/>
            <c:extLst>
              <c:ext xmlns:c16="http://schemas.microsoft.com/office/drawing/2014/chart" uri="{C3380CC4-5D6E-409C-BE32-E72D297353CC}">
                <c16:uniqueId val="{00000021-10EC-4D67-BAA3-4872C18BB4F8}"/>
              </c:ext>
            </c:extLst>
          </c:dPt>
          <c:dPt>
            <c:idx val="13"/>
            <c:marker>
              <c:symbol val="circle"/>
              <c:size val="7"/>
            </c:marker>
            <c:bubble3D val="0"/>
            <c:extLst>
              <c:ext xmlns:c16="http://schemas.microsoft.com/office/drawing/2014/chart" uri="{C3380CC4-5D6E-409C-BE32-E72D297353CC}">
                <c16:uniqueId val="{00000022-10EC-4D67-BAA3-4872C18BB4F8}"/>
              </c:ext>
            </c:extLst>
          </c:dPt>
          <c:dPt>
            <c:idx val="15"/>
            <c:marker>
              <c:symbol val="circle"/>
              <c:size val="7"/>
            </c:marker>
            <c:bubble3D val="0"/>
            <c:extLst>
              <c:ext xmlns:c16="http://schemas.microsoft.com/office/drawing/2014/chart" uri="{C3380CC4-5D6E-409C-BE32-E72D297353CC}">
                <c16:uniqueId val="{00000023-10EC-4D67-BAA3-4872C18BB4F8}"/>
              </c:ext>
            </c:extLst>
          </c:dPt>
          <c:dPt>
            <c:idx val="17"/>
            <c:marker>
              <c:symbol val="circle"/>
              <c:size val="7"/>
            </c:marker>
            <c:bubble3D val="0"/>
            <c:extLst>
              <c:ext xmlns:c16="http://schemas.microsoft.com/office/drawing/2014/chart" uri="{C3380CC4-5D6E-409C-BE32-E72D297353CC}">
                <c16:uniqueId val="{00000024-10EC-4D67-BAA3-4872C18BB4F8}"/>
              </c:ext>
            </c:extLst>
          </c:dPt>
          <c:dPt>
            <c:idx val="19"/>
            <c:marker>
              <c:symbol val="circle"/>
              <c:size val="7"/>
            </c:marker>
            <c:bubble3D val="0"/>
            <c:extLst>
              <c:ext xmlns:c16="http://schemas.microsoft.com/office/drawing/2014/chart" uri="{C3380CC4-5D6E-409C-BE32-E72D297353CC}">
                <c16:uniqueId val="{00000025-10EC-4D67-BAA3-4872C18BB4F8}"/>
              </c:ext>
            </c:extLst>
          </c:dPt>
          <c:dPt>
            <c:idx val="21"/>
            <c:marker>
              <c:symbol val="circle"/>
              <c:size val="7"/>
            </c:marker>
            <c:bubble3D val="0"/>
            <c:extLst>
              <c:ext xmlns:c16="http://schemas.microsoft.com/office/drawing/2014/chart" uri="{C3380CC4-5D6E-409C-BE32-E72D297353CC}">
                <c16:uniqueId val="{00000026-10EC-4D67-BAA3-4872C18BB4F8}"/>
              </c:ext>
            </c:extLst>
          </c:dPt>
          <c:dPt>
            <c:idx val="23"/>
            <c:marker>
              <c:symbol val="circle"/>
              <c:size val="7"/>
            </c:marker>
            <c:bubble3D val="0"/>
            <c:extLst>
              <c:ext xmlns:c16="http://schemas.microsoft.com/office/drawing/2014/chart" uri="{C3380CC4-5D6E-409C-BE32-E72D297353CC}">
                <c16:uniqueId val="{00000027-10EC-4D67-BAA3-4872C18BB4F8}"/>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-9.7985464458383298E-2</c:v>
                </c:pt>
                <c:pt idx="2">
                  <c:v>-0.20484472673572007</c:v>
                </c:pt>
                <c:pt idx="3">
                  <c:v>1.5693954467930871</c:v>
                </c:pt>
                <c:pt idx="4">
                  <c:v>1.5451619564752272</c:v>
                </c:pt>
                <c:pt idx="5">
                  <c:v>1.8518747358954757</c:v>
                </c:pt>
                <c:pt idx="6">
                  <c:v>1.5699805191338845</c:v>
                </c:pt>
                <c:pt idx="7">
                  <c:v>2.5327415189272617</c:v>
                </c:pt>
                <c:pt idx="8">
                  <c:v>2.3484100871503211</c:v>
                </c:pt>
                <c:pt idx="9">
                  <c:v>1.9781291598559569</c:v>
                </c:pt>
                <c:pt idx="10">
                  <c:v>1.737423979002406</c:v>
                </c:pt>
                <c:pt idx="11">
                  <c:v>1.0122454946338788</c:v>
                </c:pt>
                <c:pt idx="12">
                  <c:v>0.98046667121747255</c:v>
                </c:pt>
                <c:pt idx="13">
                  <c:v>-0.83020607950579084</c:v>
                </c:pt>
                <c:pt idx="14">
                  <c:v>-1.3564112508846926</c:v>
                </c:pt>
                <c:pt idx="15">
                  <c:v>-1.0471100713758008</c:v>
                </c:pt>
                <c:pt idx="16">
                  <c:v>-1.7406191054518461</c:v>
                </c:pt>
                <c:pt idx="17">
                  <c:v>0.9803690821700517</c:v>
                </c:pt>
                <c:pt idx="18">
                  <c:v>-2.2110035513817961</c:v>
                </c:pt>
                <c:pt idx="19">
                  <c:v>-1.5635399429253516</c:v>
                </c:pt>
                <c:pt idx="20">
                  <c:v>-2.5677332477480608</c:v>
                </c:pt>
                <c:pt idx="21">
                  <c:v>-2.2824852061820389</c:v>
                </c:pt>
                <c:pt idx="22">
                  <c:v>-2.7737263486307673</c:v>
                </c:pt>
                <c:pt idx="23">
                  <c:v>-3.2249906400791395</c:v>
                </c:pt>
                <c:pt idx="24">
                  <c:v>-3.2190356693138966</c:v>
                </c:pt>
              </c:numCache>
            </c:numRef>
          </c:val>
          <c:smooth val="0"/>
          <c:extLst>
            <c:ext xmlns:c16="http://schemas.microsoft.com/office/drawing/2014/chart" uri="{C3380CC4-5D6E-409C-BE32-E72D297353CC}">
              <c16:uniqueId val="{00000028-10EC-4D67-BAA3-4872C18BB4F8}"/>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9-10EC-4D67-BAA3-4872C18BB4F8}"/>
              </c:ext>
            </c:extLst>
          </c:dPt>
          <c:dPt>
            <c:idx val="3"/>
            <c:marker>
              <c:symbol val="circle"/>
              <c:size val="7"/>
            </c:marker>
            <c:bubble3D val="0"/>
            <c:extLst>
              <c:ext xmlns:c16="http://schemas.microsoft.com/office/drawing/2014/chart" uri="{C3380CC4-5D6E-409C-BE32-E72D297353CC}">
                <c16:uniqueId val="{0000002A-10EC-4D67-BAA3-4872C18BB4F8}"/>
              </c:ext>
            </c:extLst>
          </c:dPt>
          <c:dPt>
            <c:idx val="5"/>
            <c:marker>
              <c:symbol val="circle"/>
              <c:size val="7"/>
            </c:marker>
            <c:bubble3D val="0"/>
            <c:extLst>
              <c:ext xmlns:c16="http://schemas.microsoft.com/office/drawing/2014/chart" uri="{C3380CC4-5D6E-409C-BE32-E72D297353CC}">
                <c16:uniqueId val="{0000002B-10EC-4D67-BAA3-4872C18BB4F8}"/>
              </c:ext>
            </c:extLst>
          </c:dPt>
          <c:dPt>
            <c:idx val="7"/>
            <c:marker>
              <c:symbol val="circle"/>
              <c:size val="7"/>
            </c:marker>
            <c:bubble3D val="0"/>
            <c:extLst>
              <c:ext xmlns:c16="http://schemas.microsoft.com/office/drawing/2014/chart" uri="{C3380CC4-5D6E-409C-BE32-E72D297353CC}">
                <c16:uniqueId val="{0000002C-10EC-4D67-BAA3-4872C18BB4F8}"/>
              </c:ext>
            </c:extLst>
          </c:dPt>
          <c:dPt>
            <c:idx val="9"/>
            <c:marker>
              <c:symbol val="circle"/>
              <c:size val="7"/>
            </c:marker>
            <c:bubble3D val="0"/>
            <c:extLst>
              <c:ext xmlns:c16="http://schemas.microsoft.com/office/drawing/2014/chart" uri="{C3380CC4-5D6E-409C-BE32-E72D297353CC}">
                <c16:uniqueId val="{0000002D-10EC-4D67-BAA3-4872C18BB4F8}"/>
              </c:ext>
            </c:extLst>
          </c:dPt>
          <c:dPt>
            <c:idx val="11"/>
            <c:marker>
              <c:symbol val="circle"/>
              <c:size val="7"/>
            </c:marker>
            <c:bubble3D val="0"/>
            <c:extLst>
              <c:ext xmlns:c16="http://schemas.microsoft.com/office/drawing/2014/chart" uri="{C3380CC4-5D6E-409C-BE32-E72D297353CC}">
                <c16:uniqueId val="{0000002E-10EC-4D67-BAA3-4872C18BB4F8}"/>
              </c:ext>
            </c:extLst>
          </c:dPt>
          <c:dPt>
            <c:idx val="13"/>
            <c:marker>
              <c:symbol val="circle"/>
              <c:size val="7"/>
            </c:marker>
            <c:bubble3D val="0"/>
            <c:extLst>
              <c:ext xmlns:c16="http://schemas.microsoft.com/office/drawing/2014/chart" uri="{C3380CC4-5D6E-409C-BE32-E72D297353CC}">
                <c16:uniqueId val="{0000002F-10EC-4D67-BAA3-4872C18BB4F8}"/>
              </c:ext>
            </c:extLst>
          </c:dPt>
          <c:dPt>
            <c:idx val="15"/>
            <c:marker>
              <c:symbol val="circle"/>
              <c:size val="7"/>
            </c:marker>
            <c:bubble3D val="0"/>
            <c:extLst>
              <c:ext xmlns:c16="http://schemas.microsoft.com/office/drawing/2014/chart" uri="{C3380CC4-5D6E-409C-BE32-E72D297353CC}">
                <c16:uniqueId val="{00000030-10EC-4D67-BAA3-4872C18BB4F8}"/>
              </c:ext>
            </c:extLst>
          </c:dPt>
          <c:dPt>
            <c:idx val="17"/>
            <c:marker>
              <c:symbol val="circle"/>
              <c:size val="7"/>
            </c:marker>
            <c:bubble3D val="0"/>
            <c:extLst>
              <c:ext xmlns:c16="http://schemas.microsoft.com/office/drawing/2014/chart" uri="{C3380CC4-5D6E-409C-BE32-E72D297353CC}">
                <c16:uniqueId val="{00000031-10EC-4D67-BAA3-4872C18BB4F8}"/>
              </c:ext>
            </c:extLst>
          </c:dPt>
          <c:dPt>
            <c:idx val="19"/>
            <c:marker>
              <c:symbol val="circle"/>
              <c:size val="7"/>
            </c:marker>
            <c:bubble3D val="0"/>
            <c:extLst>
              <c:ext xmlns:c16="http://schemas.microsoft.com/office/drawing/2014/chart" uri="{C3380CC4-5D6E-409C-BE32-E72D297353CC}">
                <c16:uniqueId val="{00000032-10EC-4D67-BAA3-4872C18BB4F8}"/>
              </c:ext>
            </c:extLst>
          </c:dPt>
          <c:dPt>
            <c:idx val="21"/>
            <c:marker>
              <c:symbol val="circle"/>
              <c:size val="7"/>
            </c:marker>
            <c:bubble3D val="0"/>
            <c:extLst>
              <c:ext xmlns:c16="http://schemas.microsoft.com/office/drawing/2014/chart" uri="{C3380CC4-5D6E-409C-BE32-E72D297353CC}">
                <c16:uniqueId val="{00000033-10EC-4D67-BAA3-4872C18BB4F8}"/>
              </c:ext>
            </c:extLst>
          </c:dPt>
          <c:dPt>
            <c:idx val="23"/>
            <c:marker>
              <c:symbol val="circle"/>
              <c:size val="7"/>
            </c:marker>
            <c:bubble3D val="0"/>
            <c:extLst>
              <c:ext xmlns:c16="http://schemas.microsoft.com/office/drawing/2014/chart" uri="{C3380CC4-5D6E-409C-BE32-E72D297353CC}">
                <c16:uniqueId val="{00000034-10EC-4D67-BAA3-4872C18BB4F8}"/>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-9.8676985721657058</c:v>
                </c:pt>
                <c:pt idx="2">
                  <c:v>-9.8462670165823774</c:v>
                </c:pt>
                <c:pt idx="3">
                  <c:v>-8.5651413604840965</c:v>
                </c:pt>
                <c:pt idx="4">
                  <c:v>-7.274085970540467</c:v>
                </c:pt>
                <c:pt idx="5">
                  <c:v>-5.1665939996033643</c:v>
                </c:pt>
                <c:pt idx="6">
                  <c:v>-7.75909770851354</c:v>
                </c:pt>
                <c:pt idx="7">
                  <c:v>-8.3250184642989051</c:v>
                </c:pt>
                <c:pt idx="8">
                  <c:v>-8.6398199329125625</c:v>
                </c:pt>
                <c:pt idx="9">
                  <c:v>-8.8451932806083313</c:v>
                </c:pt>
                <c:pt idx="10">
                  <c:v>-9.3224770920104838</c:v>
                </c:pt>
                <c:pt idx="11">
                  <c:v>-9.6361759447919138</c:v>
                </c:pt>
                <c:pt idx="12">
                  <c:v>-10.108285059141476</c:v>
                </c:pt>
                <c:pt idx="13">
                  <c:v>-9.7100000000000009</c:v>
                </c:pt>
                <c:pt idx="14">
                  <c:v>-9.7987195397467701</c:v>
                </c:pt>
                <c:pt idx="15">
                  <c:v>-10.877547035233871</c:v>
                </c:pt>
                <c:pt idx="16">
                  <c:v>-11.029561240730079</c:v>
                </c:pt>
                <c:pt idx="17">
                  <c:v>-11.896210052333045</c:v>
                </c:pt>
                <c:pt idx="18">
                  <c:v>-12.107387767722477</c:v>
                </c:pt>
                <c:pt idx="19">
                  <c:v>-11.926353977486226</c:v>
                </c:pt>
                <c:pt idx="20">
                  <c:v>-10.87130423315854</c:v>
                </c:pt>
                <c:pt idx="21">
                  <c:v>-9.3583505122329829</c:v>
                </c:pt>
                <c:pt idx="22">
                  <c:v>-9.726091875700293</c:v>
                </c:pt>
                <c:pt idx="23">
                  <c:v>-9.0937781151314674</c:v>
                </c:pt>
                <c:pt idx="24">
                  <c:v>-8.8902285009992639</c:v>
                </c:pt>
              </c:numCache>
            </c:numRef>
          </c:val>
          <c:smooth val="0"/>
          <c:extLst>
            <c:ext xmlns:c16="http://schemas.microsoft.com/office/drawing/2014/chart" uri="{C3380CC4-5D6E-409C-BE32-E72D297353CC}">
              <c16:uniqueId val="{00000035-10EC-4D67-BAA3-4872C18BB4F8}"/>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6-10EC-4D67-BAA3-4872C18BB4F8}"/>
              </c:ext>
            </c:extLst>
          </c:dPt>
          <c:dPt>
            <c:idx val="3"/>
            <c:marker>
              <c:symbol val="circle"/>
              <c:size val="7"/>
            </c:marker>
            <c:bubble3D val="0"/>
            <c:extLst>
              <c:ext xmlns:c16="http://schemas.microsoft.com/office/drawing/2014/chart" uri="{C3380CC4-5D6E-409C-BE32-E72D297353CC}">
                <c16:uniqueId val="{00000037-10EC-4D67-BAA3-4872C18BB4F8}"/>
              </c:ext>
            </c:extLst>
          </c:dPt>
          <c:dPt>
            <c:idx val="5"/>
            <c:marker>
              <c:symbol val="circle"/>
              <c:size val="7"/>
            </c:marker>
            <c:bubble3D val="0"/>
            <c:extLst>
              <c:ext xmlns:c16="http://schemas.microsoft.com/office/drawing/2014/chart" uri="{C3380CC4-5D6E-409C-BE32-E72D297353CC}">
                <c16:uniqueId val="{00000038-10EC-4D67-BAA3-4872C18BB4F8}"/>
              </c:ext>
            </c:extLst>
          </c:dPt>
          <c:dPt>
            <c:idx val="7"/>
            <c:marker>
              <c:symbol val="circle"/>
              <c:size val="7"/>
            </c:marker>
            <c:bubble3D val="0"/>
            <c:extLst>
              <c:ext xmlns:c16="http://schemas.microsoft.com/office/drawing/2014/chart" uri="{C3380CC4-5D6E-409C-BE32-E72D297353CC}">
                <c16:uniqueId val="{00000039-10EC-4D67-BAA3-4872C18BB4F8}"/>
              </c:ext>
            </c:extLst>
          </c:dPt>
          <c:dPt>
            <c:idx val="9"/>
            <c:marker>
              <c:symbol val="circle"/>
              <c:size val="7"/>
            </c:marker>
            <c:bubble3D val="0"/>
            <c:extLst>
              <c:ext xmlns:c16="http://schemas.microsoft.com/office/drawing/2014/chart" uri="{C3380CC4-5D6E-409C-BE32-E72D297353CC}">
                <c16:uniqueId val="{0000003A-10EC-4D67-BAA3-4872C18BB4F8}"/>
              </c:ext>
            </c:extLst>
          </c:dPt>
          <c:dPt>
            <c:idx val="11"/>
            <c:marker>
              <c:symbol val="circle"/>
              <c:size val="7"/>
            </c:marker>
            <c:bubble3D val="0"/>
            <c:extLst>
              <c:ext xmlns:c16="http://schemas.microsoft.com/office/drawing/2014/chart" uri="{C3380CC4-5D6E-409C-BE32-E72D297353CC}">
                <c16:uniqueId val="{0000003B-10EC-4D67-BAA3-4872C18BB4F8}"/>
              </c:ext>
            </c:extLst>
          </c:dPt>
          <c:dPt>
            <c:idx val="13"/>
            <c:marker>
              <c:symbol val="circle"/>
              <c:size val="7"/>
            </c:marker>
            <c:bubble3D val="0"/>
            <c:extLst>
              <c:ext xmlns:c16="http://schemas.microsoft.com/office/drawing/2014/chart" uri="{C3380CC4-5D6E-409C-BE32-E72D297353CC}">
                <c16:uniqueId val="{0000003C-10EC-4D67-BAA3-4872C18BB4F8}"/>
              </c:ext>
            </c:extLst>
          </c:dPt>
          <c:dPt>
            <c:idx val="15"/>
            <c:marker>
              <c:symbol val="circle"/>
              <c:size val="7"/>
            </c:marker>
            <c:bubble3D val="0"/>
            <c:extLst>
              <c:ext xmlns:c16="http://schemas.microsoft.com/office/drawing/2014/chart" uri="{C3380CC4-5D6E-409C-BE32-E72D297353CC}">
                <c16:uniqueId val="{0000003E-10EC-4D67-BAA3-4872C18BB4F8}"/>
              </c:ext>
            </c:extLst>
          </c:dPt>
          <c:dPt>
            <c:idx val="17"/>
            <c:marker>
              <c:symbol val="circle"/>
              <c:size val="7"/>
            </c:marker>
            <c:bubble3D val="0"/>
            <c:extLst>
              <c:ext xmlns:c16="http://schemas.microsoft.com/office/drawing/2014/chart" uri="{C3380CC4-5D6E-409C-BE32-E72D297353CC}">
                <c16:uniqueId val="{00000039-7CD5-421F-A799-B61FC1737180}"/>
              </c:ext>
            </c:extLst>
          </c:dPt>
          <c:dLbls>
            <c:dLbl>
              <c:idx val="1"/>
              <c:delete val="1"/>
              <c:extLst>
                <c:ext xmlns:c15="http://schemas.microsoft.com/office/drawing/2012/chart" uri="{CE6537A1-D6FC-4f65-9D91-7224C49458BB}"/>
                <c:ext xmlns:c16="http://schemas.microsoft.com/office/drawing/2014/chart" uri="{C3380CC4-5D6E-409C-BE32-E72D297353CC}">
                  <c16:uniqueId val="{00000036-10EC-4D67-BAA3-4872C18BB4F8}"/>
                </c:ext>
              </c:extLst>
            </c:dLbl>
            <c:dLbl>
              <c:idx val="3"/>
              <c:delete val="1"/>
              <c:extLst>
                <c:ext xmlns:c15="http://schemas.microsoft.com/office/drawing/2012/chart" uri="{CE6537A1-D6FC-4f65-9D91-7224C49458BB}"/>
                <c:ext xmlns:c16="http://schemas.microsoft.com/office/drawing/2014/chart" uri="{C3380CC4-5D6E-409C-BE32-E72D297353CC}">
                  <c16:uniqueId val="{00000037-10EC-4D67-BAA3-4872C18BB4F8}"/>
                </c:ext>
              </c:extLst>
            </c:dLbl>
            <c:dLbl>
              <c:idx val="5"/>
              <c:delete val="1"/>
              <c:extLst>
                <c:ext xmlns:c15="http://schemas.microsoft.com/office/drawing/2012/chart" uri="{CE6537A1-D6FC-4f65-9D91-7224C49458BB}"/>
                <c:ext xmlns:c16="http://schemas.microsoft.com/office/drawing/2014/chart" uri="{C3380CC4-5D6E-409C-BE32-E72D297353CC}">
                  <c16:uniqueId val="{00000038-10EC-4D67-BAA3-4872C18BB4F8}"/>
                </c:ext>
              </c:extLst>
            </c:dLbl>
            <c:dLbl>
              <c:idx val="7"/>
              <c:delete val="1"/>
              <c:extLst>
                <c:ext xmlns:c15="http://schemas.microsoft.com/office/drawing/2012/chart" uri="{CE6537A1-D6FC-4f65-9D91-7224C49458BB}"/>
                <c:ext xmlns:c16="http://schemas.microsoft.com/office/drawing/2014/chart" uri="{C3380CC4-5D6E-409C-BE32-E72D297353CC}">
                  <c16:uniqueId val="{00000039-10EC-4D67-BAA3-4872C18BB4F8}"/>
                </c:ext>
              </c:extLst>
            </c:dLbl>
            <c:dLbl>
              <c:idx val="9"/>
              <c:delete val="1"/>
              <c:extLst>
                <c:ext xmlns:c15="http://schemas.microsoft.com/office/drawing/2012/chart" uri="{CE6537A1-D6FC-4f65-9D91-7224C49458BB}"/>
                <c:ext xmlns:c16="http://schemas.microsoft.com/office/drawing/2014/chart" uri="{C3380CC4-5D6E-409C-BE32-E72D297353CC}">
                  <c16:uniqueId val="{0000003A-10EC-4D67-BAA3-4872C18BB4F8}"/>
                </c:ext>
              </c:extLst>
            </c:dLbl>
            <c:dLbl>
              <c:idx val="11"/>
              <c:delete val="1"/>
              <c:extLst>
                <c:ext xmlns:c15="http://schemas.microsoft.com/office/drawing/2012/chart" uri="{CE6537A1-D6FC-4f65-9D91-7224C49458BB}"/>
                <c:ext xmlns:c16="http://schemas.microsoft.com/office/drawing/2014/chart" uri="{C3380CC4-5D6E-409C-BE32-E72D297353CC}">
                  <c16:uniqueId val="{0000003B-10EC-4D67-BAA3-4872C18BB4F8}"/>
                </c:ext>
              </c:extLst>
            </c:dLbl>
            <c:dLbl>
              <c:idx val="13"/>
              <c:delete val="1"/>
              <c:extLst>
                <c:ext xmlns:c15="http://schemas.microsoft.com/office/drawing/2012/chart" uri="{CE6537A1-D6FC-4f65-9D91-7224C49458BB}"/>
                <c:ext xmlns:c16="http://schemas.microsoft.com/office/drawing/2014/chart" uri="{C3380CC4-5D6E-409C-BE32-E72D297353CC}">
                  <c16:uniqueId val="{0000003C-10EC-4D67-BAA3-4872C18BB4F8}"/>
                </c:ext>
              </c:extLst>
            </c:dLbl>
            <c:dLbl>
              <c:idx val="15"/>
              <c:delete val="1"/>
              <c:extLst>
                <c:ext xmlns:c15="http://schemas.microsoft.com/office/drawing/2012/chart" uri="{CE6537A1-D6FC-4f65-9D91-7224C49458BB}"/>
                <c:ext xmlns:c16="http://schemas.microsoft.com/office/drawing/2014/chart" uri="{C3380CC4-5D6E-409C-BE32-E72D297353CC}">
                  <c16:uniqueId val="{0000003E-10EC-4D67-BAA3-4872C18BB4F8}"/>
                </c:ext>
              </c:extLst>
            </c:dLbl>
            <c:dLbl>
              <c:idx val="17"/>
              <c:delete val="1"/>
              <c:extLst>
                <c:ext xmlns:c15="http://schemas.microsoft.com/office/drawing/2012/chart" uri="{CE6537A1-D6FC-4f65-9D91-7224C49458BB}"/>
                <c:ext xmlns:c16="http://schemas.microsoft.com/office/drawing/2014/chart" uri="{C3380CC4-5D6E-409C-BE32-E72D297353CC}">
                  <c16:uniqueId val="{00000039-7CD5-421F-A799-B61FC1737180}"/>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-6</c:v>
                </c:pt>
                <c:pt idx="2">
                  <c:v>-3.07</c:v>
                </c:pt>
                <c:pt idx="3">
                  <c:v>6.47</c:v>
                </c:pt>
                <c:pt idx="4">
                  <c:v>6.75</c:v>
                </c:pt>
                <c:pt idx="5">
                  <c:v>6.65</c:v>
                </c:pt>
                <c:pt idx="6">
                  <c:v>5.62</c:v>
                </c:pt>
                <c:pt idx="7">
                  <c:v>5.51</c:v>
                </c:pt>
                <c:pt idx="8">
                  <c:v>6.06</c:v>
                </c:pt>
                <c:pt idx="9">
                  <c:v>5.74</c:v>
                </c:pt>
                <c:pt idx="10">
                  <c:v>5.27</c:v>
                </c:pt>
                <c:pt idx="11">
                  <c:v>2.41</c:v>
                </c:pt>
                <c:pt idx="12">
                  <c:v>3.67</c:v>
                </c:pt>
                <c:pt idx="13">
                  <c:v>7.05</c:v>
                </c:pt>
                <c:pt idx="14">
                  <c:v>6.53</c:v>
                </c:pt>
                <c:pt idx="15">
                  <c:v>6.35</c:v>
                </c:pt>
                <c:pt idx="16">
                  <c:v>6.05</c:v>
                </c:pt>
                <c:pt idx="17">
                  <c:v>5.93</c:v>
                </c:pt>
                <c:pt idx="18">
                  <c:v>8.06</c:v>
                </c:pt>
              </c:numCache>
            </c:numRef>
          </c:val>
          <c:smooth val="0"/>
          <c:extLst>
            <c:ext xmlns:c16="http://schemas.microsoft.com/office/drawing/2014/chart" uri="{C3380CC4-5D6E-409C-BE32-E72D297353CC}">
              <c16:uniqueId val="{0000003D-10EC-4D67-BAA3-4872C18BB4F8}"/>
            </c:ext>
          </c:extLst>
        </c:ser>
        <c:dLbls>
          <c:showLegendKey val="0"/>
          <c:showVal val="0"/>
          <c:showCatName val="0"/>
          <c:showSerName val="0"/>
          <c:showPercent val="0"/>
          <c:showBubbleSize val="0"/>
        </c:dLbls>
        <c:marker val="1"/>
        <c:smooth val="0"/>
        <c:axId val="481743720"/>
        <c:axId val="481746464"/>
      </c:lineChart>
      <c:catAx>
        <c:axId val="4817437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81746464"/>
        <c:crosses val="autoZero"/>
        <c:auto val="1"/>
        <c:lblAlgn val="ctr"/>
        <c:lblOffset val="100"/>
        <c:tickLblSkip val="1"/>
        <c:tickMarkSkip val="1"/>
        <c:noMultiLvlLbl val="0"/>
      </c:catAx>
      <c:valAx>
        <c:axId val="481746464"/>
        <c:scaling>
          <c:orientation val="minMax"/>
          <c:max val="18"/>
          <c:min val="-1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81743720"/>
        <c:crosses val="autoZero"/>
        <c:crossBetween val="between"/>
        <c:majorUnit val="6"/>
      </c:valAx>
      <c:spPr>
        <a:noFill/>
        <a:ln w="25409">
          <a:noFill/>
        </a:ln>
      </c:spPr>
    </c:plotArea>
    <c:legend>
      <c:legendPos val="t"/>
      <c:layout>
        <c:manualLayout>
          <c:xMode val="edge"/>
          <c:yMode val="edge"/>
          <c:x val="4.1845509266539245E-2"/>
          <c:y val="7.0523428216034911E-2"/>
          <c:w val="0.35944932554275766"/>
          <c:h val="6.543512122255416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9193874387749033E-2"/>
          <c:y val="7.2735614886552544E-2"/>
          <c:w val="0.94698277704175349"/>
          <c:h val="0.79932316971011119"/>
        </c:manualLayout>
      </c:layout>
      <c:lineChart>
        <c:grouping val="standard"/>
        <c:varyColors val="0"/>
        <c:ser>
          <c:idx val="1"/>
          <c:order val="0"/>
          <c:tx>
            <c:strRef>
              <c:f>Sheet1!$A$2</c:f>
              <c:strCache>
                <c:ptCount val="1"/>
                <c:pt idx="0">
                  <c:v>Y2013</c:v>
                </c:pt>
              </c:strCache>
            </c:strRef>
          </c:tx>
          <c:spPr>
            <a:ln w="31772" cmpd="sng">
              <a:solidFill>
                <a:srgbClr val="BFBFBF"/>
              </a:solidFill>
            </a:ln>
            <a:effectLst/>
          </c:spPr>
          <c:marker>
            <c:symbol val="circle"/>
            <c:size val="10"/>
            <c:spPr>
              <a:solidFill>
                <a:schemeClr val="bg1"/>
              </a:solidFill>
              <a:ln w="9525">
                <a:solidFill>
                  <a:srgbClr val="BFBFBF"/>
                </a:solidFill>
              </a:ln>
              <a:effectLst/>
            </c:spPr>
          </c:marker>
          <c:dPt>
            <c:idx val="1"/>
            <c:marker>
              <c:symbol val="circle"/>
              <c:size val="7"/>
            </c:marker>
            <c:bubble3D val="0"/>
            <c:extLst>
              <c:ext xmlns:c16="http://schemas.microsoft.com/office/drawing/2014/chart" uri="{C3380CC4-5D6E-409C-BE32-E72D297353CC}">
                <c16:uniqueId val="{00000000-90DA-418E-86A1-802FD688C665}"/>
              </c:ext>
            </c:extLst>
          </c:dPt>
          <c:dPt>
            <c:idx val="3"/>
            <c:marker>
              <c:symbol val="circle"/>
              <c:size val="7"/>
            </c:marker>
            <c:bubble3D val="0"/>
            <c:extLst>
              <c:ext xmlns:c16="http://schemas.microsoft.com/office/drawing/2014/chart" uri="{C3380CC4-5D6E-409C-BE32-E72D297353CC}">
                <c16:uniqueId val="{00000001-90DA-418E-86A1-802FD688C665}"/>
              </c:ext>
            </c:extLst>
          </c:dPt>
          <c:dPt>
            <c:idx val="5"/>
            <c:marker>
              <c:symbol val="circle"/>
              <c:size val="7"/>
            </c:marker>
            <c:bubble3D val="0"/>
            <c:extLst>
              <c:ext xmlns:c16="http://schemas.microsoft.com/office/drawing/2014/chart" uri="{C3380CC4-5D6E-409C-BE32-E72D297353CC}">
                <c16:uniqueId val="{00000002-90DA-418E-86A1-802FD688C665}"/>
              </c:ext>
            </c:extLst>
          </c:dPt>
          <c:dPt>
            <c:idx val="7"/>
            <c:marker>
              <c:symbol val="circle"/>
              <c:size val="7"/>
            </c:marker>
            <c:bubble3D val="0"/>
            <c:extLst>
              <c:ext xmlns:c16="http://schemas.microsoft.com/office/drawing/2014/chart" uri="{C3380CC4-5D6E-409C-BE32-E72D297353CC}">
                <c16:uniqueId val="{00000003-90DA-418E-86A1-802FD688C665}"/>
              </c:ext>
            </c:extLst>
          </c:dPt>
          <c:dPt>
            <c:idx val="9"/>
            <c:marker>
              <c:symbol val="circle"/>
              <c:size val="7"/>
            </c:marker>
            <c:bubble3D val="0"/>
            <c:extLst>
              <c:ext xmlns:c16="http://schemas.microsoft.com/office/drawing/2014/chart" uri="{C3380CC4-5D6E-409C-BE32-E72D297353CC}">
                <c16:uniqueId val="{00000004-90DA-418E-86A1-802FD688C665}"/>
              </c:ext>
            </c:extLst>
          </c:dPt>
          <c:dPt>
            <c:idx val="11"/>
            <c:marker>
              <c:symbol val="circle"/>
              <c:size val="7"/>
            </c:marker>
            <c:bubble3D val="0"/>
            <c:extLst>
              <c:ext xmlns:c16="http://schemas.microsoft.com/office/drawing/2014/chart" uri="{C3380CC4-5D6E-409C-BE32-E72D297353CC}">
                <c16:uniqueId val="{00000005-90DA-418E-86A1-802FD688C665}"/>
              </c:ext>
            </c:extLst>
          </c:dPt>
          <c:dPt>
            <c:idx val="13"/>
            <c:marker>
              <c:symbol val="circle"/>
              <c:size val="7"/>
            </c:marker>
            <c:bubble3D val="0"/>
            <c:extLst>
              <c:ext xmlns:c16="http://schemas.microsoft.com/office/drawing/2014/chart" uri="{C3380CC4-5D6E-409C-BE32-E72D297353CC}">
                <c16:uniqueId val="{00000006-90DA-418E-86A1-802FD688C665}"/>
              </c:ext>
            </c:extLst>
          </c:dPt>
          <c:dPt>
            <c:idx val="15"/>
            <c:marker>
              <c:symbol val="circle"/>
              <c:size val="7"/>
            </c:marker>
            <c:bubble3D val="0"/>
            <c:extLst>
              <c:ext xmlns:c16="http://schemas.microsoft.com/office/drawing/2014/chart" uri="{C3380CC4-5D6E-409C-BE32-E72D297353CC}">
                <c16:uniqueId val="{00000007-90DA-418E-86A1-802FD688C665}"/>
              </c:ext>
            </c:extLst>
          </c:dPt>
          <c:dPt>
            <c:idx val="17"/>
            <c:marker>
              <c:symbol val="circle"/>
              <c:size val="7"/>
            </c:marker>
            <c:bubble3D val="0"/>
            <c:extLst>
              <c:ext xmlns:c16="http://schemas.microsoft.com/office/drawing/2014/chart" uri="{C3380CC4-5D6E-409C-BE32-E72D297353CC}">
                <c16:uniqueId val="{00000008-90DA-418E-86A1-802FD688C665}"/>
              </c:ext>
            </c:extLst>
          </c:dPt>
          <c:dPt>
            <c:idx val="19"/>
            <c:marker>
              <c:symbol val="circle"/>
              <c:size val="7"/>
            </c:marker>
            <c:bubble3D val="0"/>
            <c:extLst>
              <c:ext xmlns:c16="http://schemas.microsoft.com/office/drawing/2014/chart" uri="{C3380CC4-5D6E-409C-BE32-E72D297353CC}">
                <c16:uniqueId val="{00000009-90DA-418E-86A1-802FD688C665}"/>
              </c:ext>
            </c:extLst>
          </c:dPt>
          <c:dPt>
            <c:idx val="21"/>
            <c:marker>
              <c:symbol val="circle"/>
              <c:size val="7"/>
            </c:marker>
            <c:bubble3D val="0"/>
            <c:extLst>
              <c:ext xmlns:c16="http://schemas.microsoft.com/office/drawing/2014/chart" uri="{C3380CC4-5D6E-409C-BE32-E72D297353CC}">
                <c16:uniqueId val="{0000000A-90DA-418E-86A1-802FD688C665}"/>
              </c:ext>
            </c:extLst>
          </c:dPt>
          <c:dPt>
            <c:idx val="23"/>
            <c:marker>
              <c:symbol val="circle"/>
              <c:size val="7"/>
            </c:marker>
            <c:bubble3D val="0"/>
            <c:extLst>
              <c:ext xmlns:c16="http://schemas.microsoft.com/office/drawing/2014/chart" uri="{C3380CC4-5D6E-409C-BE32-E72D297353CC}">
                <c16:uniqueId val="{0000000B-90DA-418E-86A1-802FD688C665}"/>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C-90DA-418E-86A1-802FD688C665}"/>
            </c:ext>
          </c:extLst>
        </c:ser>
        <c:ser>
          <c:idx val="2"/>
          <c:order val="1"/>
          <c:tx>
            <c:strRef>
              <c:f>Sheet1!$A$3</c:f>
              <c:strCache>
                <c:ptCount val="1"/>
                <c:pt idx="0">
                  <c:v>Y2014</c:v>
                </c:pt>
              </c:strCache>
            </c:strRef>
          </c:tx>
          <c:spPr>
            <a:ln w="19050">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extLst>
              <c:ext xmlns:c16="http://schemas.microsoft.com/office/drawing/2014/chart" uri="{C3380CC4-5D6E-409C-BE32-E72D297353CC}">
                <c16:uniqueId val="{0000000D-90DA-418E-86A1-802FD688C665}"/>
              </c:ext>
            </c:extLst>
          </c:dPt>
          <c:dPt>
            <c:idx val="3"/>
            <c:marker>
              <c:symbol val="circle"/>
              <c:size val="7"/>
            </c:marker>
            <c:bubble3D val="0"/>
            <c:extLst>
              <c:ext xmlns:c16="http://schemas.microsoft.com/office/drawing/2014/chart" uri="{C3380CC4-5D6E-409C-BE32-E72D297353CC}">
                <c16:uniqueId val="{0000000E-90DA-418E-86A1-802FD688C665}"/>
              </c:ext>
            </c:extLst>
          </c:dPt>
          <c:dPt>
            <c:idx val="5"/>
            <c:marker>
              <c:symbol val="circle"/>
              <c:size val="7"/>
            </c:marker>
            <c:bubble3D val="0"/>
            <c:extLst>
              <c:ext xmlns:c16="http://schemas.microsoft.com/office/drawing/2014/chart" uri="{C3380CC4-5D6E-409C-BE32-E72D297353CC}">
                <c16:uniqueId val="{0000000F-90DA-418E-86A1-802FD688C665}"/>
              </c:ext>
            </c:extLst>
          </c:dPt>
          <c:dPt>
            <c:idx val="7"/>
            <c:marker>
              <c:symbol val="circle"/>
              <c:size val="7"/>
            </c:marker>
            <c:bubble3D val="0"/>
            <c:extLst>
              <c:ext xmlns:c16="http://schemas.microsoft.com/office/drawing/2014/chart" uri="{C3380CC4-5D6E-409C-BE32-E72D297353CC}">
                <c16:uniqueId val="{00000010-90DA-418E-86A1-802FD688C665}"/>
              </c:ext>
            </c:extLst>
          </c:dPt>
          <c:dPt>
            <c:idx val="9"/>
            <c:marker>
              <c:symbol val="circle"/>
              <c:size val="7"/>
            </c:marker>
            <c:bubble3D val="0"/>
            <c:extLst>
              <c:ext xmlns:c16="http://schemas.microsoft.com/office/drawing/2014/chart" uri="{C3380CC4-5D6E-409C-BE32-E72D297353CC}">
                <c16:uniqueId val="{00000011-90DA-418E-86A1-802FD688C665}"/>
              </c:ext>
            </c:extLst>
          </c:dPt>
          <c:dPt>
            <c:idx val="11"/>
            <c:marker>
              <c:symbol val="circle"/>
              <c:size val="7"/>
            </c:marker>
            <c:bubble3D val="0"/>
            <c:extLst>
              <c:ext xmlns:c16="http://schemas.microsoft.com/office/drawing/2014/chart" uri="{C3380CC4-5D6E-409C-BE32-E72D297353CC}">
                <c16:uniqueId val="{00000012-90DA-418E-86A1-802FD688C665}"/>
              </c:ext>
            </c:extLst>
          </c:dPt>
          <c:dPt>
            <c:idx val="13"/>
            <c:marker>
              <c:symbol val="circle"/>
              <c:size val="7"/>
            </c:marker>
            <c:bubble3D val="0"/>
            <c:extLst>
              <c:ext xmlns:c16="http://schemas.microsoft.com/office/drawing/2014/chart" uri="{C3380CC4-5D6E-409C-BE32-E72D297353CC}">
                <c16:uniqueId val="{00000013-90DA-418E-86A1-802FD688C665}"/>
              </c:ext>
            </c:extLst>
          </c:dPt>
          <c:dPt>
            <c:idx val="15"/>
            <c:marker>
              <c:symbol val="circle"/>
              <c:size val="7"/>
            </c:marker>
            <c:bubble3D val="0"/>
            <c:extLst>
              <c:ext xmlns:c16="http://schemas.microsoft.com/office/drawing/2014/chart" uri="{C3380CC4-5D6E-409C-BE32-E72D297353CC}">
                <c16:uniqueId val="{00000014-90DA-418E-86A1-802FD688C665}"/>
              </c:ext>
            </c:extLst>
          </c:dPt>
          <c:dPt>
            <c:idx val="17"/>
            <c:marker>
              <c:symbol val="circle"/>
              <c:size val="7"/>
            </c:marker>
            <c:bubble3D val="0"/>
            <c:extLst>
              <c:ext xmlns:c16="http://schemas.microsoft.com/office/drawing/2014/chart" uri="{C3380CC4-5D6E-409C-BE32-E72D297353CC}">
                <c16:uniqueId val="{00000015-90DA-418E-86A1-802FD688C665}"/>
              </c:ext>
            </c:extLst>
          </c:dPt>
          <c:dPt>
            <c:idx val="19"/>
            <c:marker>
              <c:symbol val="circle"/>
              <c:size val="7"/>
            </c:marker>
            <c:bubble3D val="0"/>
            <c:extLst>
              <c:ext xmlns:c16="http://schemas.microsoft.com/office/drawing/2014/chart" uri="{C3380CC4-5D6E-409C-BE32-E72D297353CC}">
                <c16:uniqueId val="{00000016-90DA-418E-86A1-802FD688C665}"/>
              </c:ext>
            </c:extLst>
          </c:dPt>
          <c:dPt>
            <c:idx val="21"/>
            <c:marker>
              <c:symbol val="circle"/>
              <c:size val="7"/>
            </c:marker>
            <c:bubble3D val="0"/>
            <c:extLst>
              <c:ext xmlns:c16="http://schemas.microsoft.com/office/drawing/2014/chart" uri="{C3380CC4-5D6E-409C-BE32-E72D297353CC}">
                <c16:uniqueId val="{00000017-90DA-418E-86A1-802FD688C665}"/>
              </c:ext>
            </c:extLst>
          </c:dPt>
          <c:dPt>
            <c:idx val="23"/>
            <c:marker>
              <c:symbol val="circle"/>
              <c:size val="7"/>
            </c:marker>
            <c:bubble3D val="0"/>
            <c:extLst>
              <c:ext xmlns:c16="http://schemas.microsoft.com/office/drawing/2014/chart" uri="{C3380CC4-5D6E-409C-BE32-E72D297353CC}">
                <c16:uniqueId val="{00000018-90DA-418E-86A1-802FD688C665}"/>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c:v>0</c:v>
                </c:pt>
                <c:pt idx="1">
                  <c:v>3.4570257920617622</c:v>
                </c:pt>
                <c:pt idx="2">
                  <c:v>3.2174502101720321</c:v>
                </c:pt>
                <c:pt idx="3">
                  <c:v>2.9095126289149733</c:v>
                </c:pt>
                <c:pt idx="4">
                  <c:v>3.6317263159552589</c:v>
                </c:pt>
                <c:pt idx="5">
                  <c:v>2.9908542043104762</c:v>
                </c:pt>
                <c:pt idx="6">
                  <c:v>2.5605214088393233</c:v>
                </c:pt>
                <c:pt idx="7">
                  <c:v>3.2330600970732233</c:v>
                </c:pt>
                <c:pt idx="8">
                  <c:v>2.9697163674838802</c:v>
                </c:pt>
                <c:pt idx="9">
                  <c:v>2.8515237445107715</c:v>
                </c:pt>
                <c:pt idx="10">
                  <c:v>2.2250070945653353</c:v>
                </c:pt>
                <c:pt idx="11">
                  <c:v>1.9023777413689855</c:v>
                </c:pt>
                <c:pt idx="12">
                  <c:v>1.6648225758185693</c:v>
                </c:pt>
                <c:pt idx="13">
                  <c:v>1.376223452097127</c:v>
                </c:pt>
                <c:pt idx="14">
                  <c:v>1.2436887418073452</c:v>
                </c:pt>
                <c:pt idx="15">
                  <c:v>0.77859315000272589</c:v>
                </c:pt>
                <c:pt idx="16">
                  <c:v>0.33063141645696609</c:v>
                </c:pt>
                <c:pt idx="17">
                  <c:v>0.24229033827042049</c:v>
                </c:pt>
                <c:pt idx="18">
                  <c:v>-0.23144629678672232</c:v>
                </c:pt>
                <c:pt idx="19">
                  <c:v>-0.63963942222332448</c:v>
                </c:pt>
                <c:pt idx="20">
                  <c:v>-1.4555828355779636</c:v>
                </c:pt>
                <c:pt idx="21">
                  <c:v>-2.0282781235396832</c:v>
                </c:pt>
                <c:pt idx="22">
                  <c:v>-2.2847806497729324</c:v>
                </c:pt>
                <c:pt idx="23">
                  <c:v>-2.5542375813647484</c:v>
                </c:pt>
                <c:pt idx="24">
                  <c:v>-2.6670193203276358</c:v>
                </c:pt>
              </c:numCache>
            </c:numRef>
          </c:val>
          <c:smooth val="0"/>
          <c:extLst>
            <c:ext xmlns:c16="http://schemas.microsoft.com/office/drawing/2014/chart" uri="{C3380CC4-5D6E-409C-BE32-E72D297353CC}">
              <c16:uniqueId val="{00000019-90DA-418E-86A1-802FD688C665}"/>
            </c:ext>
          </c:extLst>
        </c:ser>
        <c:ser>
          <c:idx val="3"/>
          <c:order val="2"/>
          <c:tx>
            <c:strRef>
              <c:f>Sheet1!$A$4</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1A-90DA-418E-86A1-802FD688C665}"/>
              </c:ext>
            </c:extLst>
          </c:dPt>
          <c:dPt>
            <c:idx val="3"/>
            <c:marker>
              <c:symbol val="circle"/>
              <c:size val="7"/>
            </c:marker>
            <c:bubble3D val="0"/>
            <c:extLst>
              <c:ext xmlns:c16="http://schemas.microsoft.com/office/drawing/2014/chart" uri="{C3380CC4-5D6E-409C-BE32-E72D297353CC}">
                <c16:uniqueId val="{0000001B-90DA-418E-86A1-802FD688C665}"/>
              </c:ext>
            </c:extLst>
          </c:dPt>
          <c:dPt>
            <c:idx val="5"/>
            <c:marker>
              <c:symbol val="circle"/>
              <c:size val="7"/>
            </c:marker>
            <c:bubble3D val="0"/>
            <c:extLst>
              <c:ext xmlns:c16="http://schemas.microsoft.com/office/drawing/2014/chart" uri="{C3380CC4-5D6E-409C-BE32-E72D297353CC}">
                <c16:uniqueId val="{0000001C-90DA-418E-86A1-802FD688C665}"/>
              </c:ext>
            </c:extLst>
          </c:dPt>
          <c:dPt>
            <c:idx val="7"/>
            <c:marker>
              <c:symbol val="circle"/>
              <c:size val="7"/>
            </c:marker>
            <c:bubble3D val="0"/>
            <c:extLst>
              <c:ext xmlns:c16="http://schemas.microsoft.com/office/drawing/2014/chart" uri="{C3380CC4-5D6E-409C-BE32-E72D297353CC}">
                <c16:uniqueId val="{0000001D-90DA-418E-86A1-802FD688C665}"/>
              </c:ext>
            </c:extLst>
          </c:dPt>
          <c:dPt>
            <c:idx val="9"/>
            <c:marker>
              <c:symbol val="circle"/>
              <c:size val="7"/>
            </c:marker>
            <c:bubble3D val="0"/>
            <c:extLst>
              <c:ext xmlns:c16="http://schemas.microsoft.com/office/drawing/2014/chart" uri="{C3380CC4-5D6E-409C-BE32-E72D297353CC}">
                <c16:uniqueId val="{0000001E-90DA-418E-86A1-802FD688C665}"/>
              </c:ext>
            </c:extLst>
          </c:dPt>
          <c:dPt>
            <c:idx val="11"/>
            <c:marker>
              <c:symbol val="circle"/>
              <c:size val="7"/>
            </c:marker>
            <c:bubble3D val="0"/>
            <c:extLst>
              <c:ext xmlns:c16="http://schemas.microsoft.com/office/drawing/2014/chart" uri="{C3380CC4-5D6E-409C-BE32-E72D297353CC}">
                <c16:uniqueId val="{0000001F-90DA-418E-86A1-802FD688C665}"/>
              </c:ext>
            </c:extLst>
          </c:dPt>
          <c:dPt>
            <c:idx val="13"/>
            <c:marker>
              <c:symbol val="circle"/>
              <c:size val="7"/>
            </c:marker>
            <c:bubble3D val="0"/>
            <c:extLst>
              <c:ext xmlns:c16="http://schemas.microsoft.com/office/drawing/2014/chart" uri="{C3380CC4-5D6E-409C-BE32-E72D297353CC}">
                <c16:uniqueId val="{00000020-90DA-418E-86A1-802FD688C665}"/>
              </c:ext>
            </c:extLst>
          </c:dPt>
          <c:dPt>
            <c:idx val="15"/>
            <c:marker>
              <c:symbol val="circle"/>
              <c:size val="7"/>
            </c:marker>
            <c:bubble3D val="0"/>
            <c:extLst>
              <c:ext xmlns:c16="http://schemas.microsoft.com/office/drawing/2014/chart" uri="{C3380CC4-5D6E-409C-BE32-E72D297353CC}">
                <c16:uniqueId val="{00000021-90DA-418E-86A1-802FD688C665}"/>
              </c:ext>
            </c:extLst>
          </c:dPt>
          <c:dPt>
            <c:idx val="17"/>
            <c:marker>
              <c:symbol val="circle"/>
              <c:size val="7"/>
            </c:marker>
            <c:bubble3D val="0"/>
            <c:extLst>
              <c:ext xmlns:c16="http://schemas.microsoft.com/office/drawing/2014/chart" uri="{C3380CC4-5D6E-409C-BE32-E72D297353CC}">
                <c16:uniqueId val="{00000022-90DA-418E-86A1-802FD688C665}"/>
              </c:ext>
            </c:extLst>
          </c:dPt>
          <c:dPt>
            <c:idx val="19"/>
            <c:marker>
              <c:symbol val="circle"/>
              <c:size val="7"/>
            </c:marker>
            <c:bubble3D val="0"/>
            <c:extLst>
              <c:ext xmlns:c16="http://schemas.microsoft.com/office/drawing/2014/chart" uri="{C3380CC4-5D6E-409C-BE32-E72D297353CC}">
                <c16:uniqueId val="{00000023-90DA-418E-86A1-802FD688C665}"/>
              </c:ext>
            </c:extLst>
          </c:dPt>
          <c:dPt>
            <c:idx val="21"/>
            <c:marker>
              <c:symbol val="circle"/>
              <c:size val="7"/>
            </c:marker>
            <c:bubble3D val="0"/>
            <c:extLst>
              <c:ext xmlns:c16="http://schemas.microsoft.com/office/drawing/2014/chart" uri="{C3380CC4-5D6E-409C-BE32-E72D297353CC}">
                <c16:uniqueId val="{00000024-90DA-418E-86A1-802FD688C665}"/>
              </c:ext>
            </c:extLst>
          </c:dPt>
          <c:dPt>
            <c:idx val="23"/>
            <c:marker>
              <c:symbol val="circle"/>
              <c:size val="7"/>
            </c:marker>
            <c:bubble3D val="0"/>
            <c:extLst>
              <c:ext xmlns:c16="http://schemas.microsoft.com/office/drawing/2014/chart" uri="{C3380CC4-5D6E-409C-BE32-E72D297353CC}">
                <c16:uniqueId val="{00000025-90DA-418E-86A1-802FD688C665}"/>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1.1227192996746211</c:v>
                </c:pt>
                <c:pt idx="2">
                  <c:v>1.2967541442477521</c:v>
                </c:pt>
                <c:pt idx="3">
                  <c:v>0.48736232486335485</c:v>
                </c:pt>
                <c:pt idx="4">
                  <c:v>0.46312883454549247</c:v>
                </c:pt>
                <c:pt idx="5">
                  <c:v>0.62002246411085571</c:v>
                </c:pt>
                <c:pt idx="6">
                  <c:v>0.33812824734926228</c:v>
                </c:pt>
                <c:pt idx="7">
                  <c:v>0.38861375147144994</c:v>
                </c:pt>
                <c:pt idx="8">
                  <c:v>0.2042823196945176</c:v>
                </c:pt>
                <c:pt idx="9">
                  <c:v>0.26088029636465621</c:v>
                </c:pt>
                <c:pt idx="10">
                  <c:v>2.0175115511126541E-2</c:v>
                </c:pt>
                <c:pt idx="11">
                  <c:v>-0.252487032827166</c:v>
                </c:pt>
                <c:pt idx="12">
                  <c:v>-0.28426585624355527</c:v>
                </c:pt>
                <c:pt idx="13">
                  <c:v>-1.4324035013962968</c:v>
                </c:pt>
                <c:pt idx="14">
                  <c:v>-1.1020100817133358</c:v>
                </c:pt>
                <c:pt idx="15">
                  <c:v>-0.91502400344660673</c:v>
                </c:pt>
                <c:pt idx="16">
                  <c:v>-1.710036678953224</c:v>
                </c:pt>
                <c:pt idx="17">
                  <c:v>-2.2369318561065064</c:v>
                </c:pt>
                <c:pt idx="18">
                  <c:v>-2.1563847674126393</c:v>
                </c:pt>
                <c:pt idx="19">
                  <c:v>-1.6396769008686647</c:v>
                </c:pt>
                <c:pt idx="20">
                  <c:v>-2.4999112856712307</c:v>
                </c:pt>
                <c:pt idx="21">
                  <c:v>-2.8527247865838046</c:v>
                </c:pt>
                <c:pt idx="22">
                  <c:v>-2.9064743390511389</c:v>
                </c:pt>
                <c:pt idx="23">
                  <c:v>-2.9135747956563294</c:v>
                </c:pt>
                <c:pt idx="24">
                  <c:v>-2.9541890071832744</c:v>
                </c:pt>
              </c:numCache>
            </c:numRef>
          </c:val>
          <c:smooth val="0"/>
          <c:extLst>
            <c:ext xmlns:c16="http://schemas.microsoft.com/office/drawing/2014/chart" uri="{C3380CC4-5D6E-409C-BE32-E72D297353CC}">
              <c16:uniqueId val="{00000026-90DA-418E-86A1-802FD688C665}"/>
            </c:ext>
          </c:extLst>
        </c:ser>
        <c:ser>
          <c:idx val="4"/>
          <c:order val="3"/>
          <c:tx>
            <c:strRef>
              <c:f>Sheet1!$A$5</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7-90DA-418E-86A1-802FD688C665}"/>
              </c:ext>
            </c:extLst>
          </c:dPt>
          <c:dPt>
            <c:idx val="3"/>
            <c:marker>
              <c:symbol val="circle"/>
              <c:size val="7"/>
            </c:marker>
            <c:bubble3D val="0"/>
            <c:extLst>
              <c:ext xmlns:c16="http://schemas.microsoft.com/office/drawing/2014/chart" uri="{C3380CC4-5D6E-409C-BE32-E72D297353CC}">
                <c16:uniqueId val="{00000028-90DA-418E-86A1-802FD688C665}"/>
              </c:ext>
            </c:extLst>
          </c:dPt>
          <c:dPt>
            <c:idx val="5"/>
            <c:marker>
              <c:symbol val="circle"/>
              <c:size val="7"/>
            </c:marker>
            <c:bubble3D val="0"/>
            <c:extLst>
              <c:ext xmlns:c16="http://schemas.microsoft.com/office/drawing/2014/chart" uri="{C3380CC4-5D6E-409C-BE32-E72D297353CC}">
                <c16:uniqueId val="{00000029-90DA-418E-86A1-802FD688C665}"/>
              </c:ext>
            </c:extLst>
          </c:dPt>
          <c:dPt>
            <c:idx val="7"/>
            <c:marker>
              <c:symbol val="circle"/>
              <c:size val="7"/>
            </c:marker>
            <c:bubble3D val="0"/>
            <c:extLst>
              <c:ext xmlns:c16="http://schemas.microsoft.com/office/drawing/2014/chart" uri="{C3380CC4-5D6E-409C-BE32-E72D297353CC}">
                <c16:uniqueId val="{0000002A-90DA-418E-86A1-802FD688C665}"/>
              </c:ext>
            </c:extLst>
          </c:dPt>
          <c:dPt>
            <c:idx val="9"/>
            <c:marker>
              <c:symbol val="circle"/>
              <c:size val="7"/>
            </c:marker>
            <c:bubble3D val="0"/>
            <c:extLst>
              <c:ext xmlns:c16="http://schemas.microsoft.com/office/drawing/2014/chart" uri="{C3380CC4-5D6E-409C-BE32-E72D297353CC}">
                <c16:uniqueId val="{0000002B-90DA-418E-86A1-802FD688C665}"/>
              </c:ext>
            </c:extLst>
          </c:dPt>
          <c:dPt>
            <c:idx val="11"/>
            <c:marker>
              <c:symbol val="circle"/>
              <c:size val="7"/>
            </c:marker>
            <c:bubble3D val="0"/>
            <c:extLst>
              <c:ext xmlns:c16="http://schemas.microsoft.com/office/drawing/2014/chart" uri="{C3380CC4-5D6E-409C-BE32-E72D297353CC}">
                <c16:uniqueId val="{0000002C-90DA-418E-86A1-802FD688C665}"/>
              </c:ext>
            </c:extLst>
          </c:dPt>
          <c:dPt>
            <c:idx val="13"/>
            <c:marker>
              <c:symbol val="circle"/>
              <c:size val="7"/>
            </c:marker>
            <c:bubble3D val="0"/>
            <c:extLst>
              <c:ext xmlns:c16="http://schemas.microsoft.com/office/drawing/2014/chart" uri="{C3380CC4-5D6E-409C-BE32-E72D297353CC}">
                <c16:uniqueId val="{0000002D-90DA-418E-86A1-802FD688C665}"/>
              </c:ext>
            </c:extLst>
          </c:dPt>
          <c:dPt>
            <c:idx val="15"/>
            <c:marker>
              <c:symbol val="circle"/>
              <c:size val="7"/>
            </c:marker>
            <c:bubble3D val="0"/>
            <c:extLst>
              <c:ext xmlns:c16="http://schemas.microsoft.com/office/drawing/2014/chart" uri="{C3380CC4-5D6E-409C-BE32-E72D297353CC}">
                <c16:uniqueId val="{0000002E-90DA-418E-86A1-802FD688C665}"/>
              </c:ext>
            </c:extLst>
          </c:dPt>
          <c:dPt>
            <c:idx val="17"/>
            <c:marker>
              <c:symbol val="circle"/>
              <c:size val="7"/>
            </c:marker>
            <c:bubble3D val="0"/>
            <c:extLst>
              <c:ext xmlns:c16="http://schemas.microsoft.com/office/drawing/2014/chart" uri="{C3380CC4-5D6E-409C-BE32-E72D297353CC}">
                <c16:uniqueId val="{0000002F-90DA-418E-86A1-802FD688C665}"/>
              </c:ext>
            </c:extLst>
          </c:dPt>
          <c:dPt>
            <c:idx val="19"/>
            <c:marker>
              <c:symbol val="circle"/>
              <c:size val="7"/>
            </c:marker>
            <c:bubble3D val="0"/>
            <c:extLst>
              <c:ext xmlns:c16="http://schemas.microsoft.com/office/drawing/2014/chart" uri="{C3380CC4-5D6E-409C-BE32-E72D297353CC}">
                <c16:uniqueId val="{00000030-90DA-418E-86A1-802FD688C665}"/>
              </c:ext>
            </c:extLst>
          </c:dPt>
          <c:dPt>
            <c:idx val="21"/>
            <c:marker>
              <c:symbol val="circle"/>
              <c:size val="7"/>
            </c:marker>
            <c:bubble3D val="0"/>
            <c:extLst>
              <c:ext xmlns:c16="http://schemas.microsoft.com/office/drawing/2014/chart" uri="{C3380CC4-5D6E-409C-BE32-E72D297353CC}">
                <c16:uniqueId val="{00000031-90DA-418E-86A1-802FD688C665}"/>
              </c:ext>
            </c:extLst>
          </c:dPt>
          <c:dPt>
            <c:idx val="23"/>
            <c:marker>
              <c:symbol val="circle"/>
              <c:size val="7"/>
            </c:marker>
            <c:bubble3D val="0"/>
            <c:extLst>
              <c:ext xmlns:c16="http://schemas.microsoft.com/office/drawing/2014/chart" uri="{C3380CC4-5D6E-409C-BE32-E72D297353CC}">
                <c16:uniqueId val="{00000032-90DA-418E-86A1-802FD688C665}"/>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-1.2690539859201181E-2</c:v>
                </c:pt>
                <c:pt idx="2">
                  <c:v>0.16910172297320231</c:v>
                </c:pt>
                <c:pt idx="3">
                  <c:v>-0.15126375124001287</c:v>
                </c:pt>
                <c:pt idx="4">
                  <c:v>-0.39098349635788598</c:v>
                </c:pt>
                <c:pt idx="5">
                  <c:v>-1.703346567134022</c:v>
                </c:pt>
                <c:pt idx="6">
                  <c:v>-1.6850786796911026</c:v>
                </c:pt>
                <c:pt idx="7">
                  <c:v>-0.70849011312371624</c:v>
                </c:pt>
                <c:pt idx="8">
                  <c:v>-1.023291581737364</c:v>
                </c:pt>
                <c:pt idx="9">
                  <c:v>-1.4501690406324035</c:v>
                </c:pt>
                <c:pt idx="10">
                  <c:v>-1.9309720086311088</c:v>
                </c:pt>
                <c:pt idx="11">
                  <c:v>-2.2388936805076503</c:v>
                </c:pt>
                <c:pt idx="12">
                  <c:v>-2.4589619034688988</c:v>
                </c:pt>
                <c:pt idx="13">
                  <c:v>-3.13</c:v>
                </c:pt>
                <c:pt idx="14">
                  <c:v>-3.2157397088200561</c:v>
                </c:pt>
                <c:pt idx="15">
                  <c:v>-2.921301733274575</c:v>
                </c:pt>
                <c:pt idx="16">
                  <c:v>-3.0188158887914338</c:v>
                </c:pt>
                <c:pt idx="17">
                  <c:v>-2.1216985643471715</c:v>
                </c:pt>
                <c:pt idx="18">
                  <c:v>-2.3328762797366149</c:v>
                </c:pt>
                <c:pt idx="19">
                  <c:v>-2.1265049987530937</c:v>
                </c:pt>
                <c:pt idx="20">
                  <c:v>-1.5773604468067477</c:v>
                </c:pt>
                <c:pt idx="21">
                  <c:v>-0.72623983165717765</c:v>
                </c:pt>
                <c:pt idx="22">
                  <c:v>-1.3251314908501863</c:v>
                </c:pt>
                <c:pt idx="23">
                  <c:v>-0.59270008053760481</c:v>
                </c:pt>
                <c:pt idx="24">
                  <c:v>-0.64210306259607242</c:v>
                </c:pt>
              </c:numCache>
            </c:numRef>
          </c:val>
          <c:smooth val="0"/>
          <c:extLst>
            <c:ext xmlns:c16="http://schemas.microsoft.com/office/drawing/2014/chart" uri="{C3380CC4-5D6E-409C-BE32-E72D297353CC}">
              <c16:uniqueId val="{00000033-90DA-418E-86A1-802FD688C665}"/>
            </c:ext>
          </c:extLst>
        </c:ser>
        <c:ser>
          <c:idx val="0"/>
          <c:order val="4"/>
          <c:tx>
            <c:strRef>
              <c:f>Sheet1!$A$6</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4-90DA-418E-86A1-802FD688C665}"/>
              </c:ext>
            </c:extLst>
          </c:dPt>
          <c:dPt>
            <c:idx val="3"/>
            <c:marker>
              <c:symbol val="circle"/>
              <c:size val="7"/>
            </c:marker>
            <c:bubble3D val="0"/>
            <c:extLst>
              <c:ext xmlns:c16="http://schemas.microsoft.com/office/drawing/2014/chart" uri="{C3380CC4-5D6E-409C-BE32-E72D297353CC}">
                <c16:uniqueId val="{00000035-90DA-418E-86A1-802FD688C665}"/>
              </c:ext>
            </c:extLst>
          </c:dPt>
          <c:dPt>
            <c:idx val="5"/>
            <c:marker>
              <c:symbol val="circle"/>
              <c:size val="7"/>
            </c:marker>
            <c:bubble3D val="0"/>
            <c:extLst>
              <c:ext xmlns:c16="http://schemas.microsoft.com/office/drawing/2014/chart" uri="{C3380CC4-5D6E-409C-BE32-E72D297353CC}">
                <c16:uniqueId val="{00000036-90DA-418E-86A1-802FD688C665}"/>
              </c:ext>
            </c:extLst>
          </c:dPt>
          <c:dPt>
            <c:idx val="7"/>
            <c:marker>
              <c:symbol val="circle"/>
              <c:size val="7"/>
            </c:marker>
            <c:bubble3D val="0"/>
            <c:extLst>
              <c:ext xmlns:c16="http://schemas.microsoft.com/office/drawing/2014/chart" uri="{C3380CC4-5D6E-409C-BE32-E72D297353CC}">
                <c16:uniqueId val="{00000037-90DA-418E-86A1-802FD688C665}"/>
              </c:ext>
            </c:extLst>
          </c:dPt>
          <c:dPt>
            <c:idx val="9"/>
            <c:marker>
              <c:symbol val="circle"/>
              <c:size val="7"/>
            </c:marker>
            <c:bubble3D val="0"/>
            <c:extLst>
              <c:ext xmlns:c16="http://schemas.microsoft.com/office/drawing/2014/chart" uri="{C3380CC4-5D6E-409C-BE32-E72D297353CC}">
                <c16:uniqueId val="{00000038-90DA-418E-86A1-802FD688C665}"/>
              </c:ext>
            </c:extLst>
          </c:dPt>
          <c:dPt>
            <c:idx val="11"/>
            <c:marker>
              <c:symbol val="circle"/>
              <c:size val="7"/>
            </c:marker>
            <c:bubble3D val="0"/>
            <c:extLst>
              <c:ext xmlns:c16="http://schemas.microsoft.com/office/drawing/2014/chart" uri="{C3380CC4-5D6E-409C-BE32-E72D297353CC}">
                <c16:uniqueId val="{00000039-90DA-418E-86A1-802FD688C665}"/>
              </c:ext>
            </c:extLst>
          </c:dPt>
          <c:dPt>
            <c:idx val="13"/>
            <c:marker>
              <c:symbol val="circle"/>
              <c:size val="7"/>
            </c:marker>
            <c:bubble3D val="0"/>
            <c:extLst>
              <c:ext xmlns:c16="http://schemas.microsoft.com/office/drawing/2014/chart" uri="{C3380CC4-5D6E-409C-BE32-E72D297353CC}">
                <c16:uniqueId val="{0000003A-90DA-418E-86A1-802FD688C665}"/>
              </c:ext>
            </c:extLst>
          </c:dPt>
          <c:dPt>
            <c:idx val="15"/>
            <c:marker>
              <c:symbol val="circle"/>
              <c:size val="7"/>
            </c:marker>
            <c:bubble3D val="0"/>
            <c:extLst>
              <c:ext xmlns:c16="http://schemas.microsoft.com/office/drawing/2014/chart" uri="{C3380CC4-5D6E-409C-BE32-E72D297353CC}">
                <c16:uniqueId val="{0000003D-90DA-418E-86A1-802FD688C665}"/>
              </c:ext>
            </c:extLst>
          </c:dPt>
          <c:dPt>
            <c:idx val="17"/>
            <c:marker>
              <c:symbol val="circle"/>
              <c:size val="7"/>
            </c:marker>
            <c:bubble3D val="0"/>
            <c:extLst>
              <c:ext xmlns:c16="http://schemas.microsoft.com/office/drawing/2014/chart" uri="{C3380CC4-5D6E-409C-BE32-E72D297353CC}">
                <c16:uniqueId val="{00000038-CCFF-43FD-B693-C68E6F78EBB1}"/>
              </c:ext>
            </c:extLst>
          </c:dPt>
          <c:dLbls>
            <c:dLbl>
              <c:idx val="1"/>
              <c:delete val="1"/>
              <c:extLst>
                <c:ext xmlns:c15="http://schemas.microsoft.com/office/drawing/2012/chart" uri="{CE6537A1-D6FC-4f65-9D91-7224C49458BB}"/>
                <c:ext xmlns:c16="http://schemas.microsoft.com/office/drawing/2014/chart" uri="{C3380CC4-5D6E-409C-BE32-E72D297353CC}">
                  <c16:uniqueId val="{00000034-90DA-418E-86A1-802FD688C665}"/>
                </c:ext>
              </c:extLst>
            </c:dLbl>
            <c:dLbl>
              <c:idx val="3"/>
              <c:delete val="1"/>
              <c:extLst>
                <c:ext xmlns:c15="http://schemas.microsoft.com/office/drawing/2012/chart" uri="{CE6537A1-D6FC-4f65-9D91-7224C49458BB}"/>
                <c:ext xmlns:c16="http://schemas.microsoft.com/office/drawing/2014/chart" uri="{C3380CC4-5D6E-409C-BE32-E72D297353CC}">
                  <c16:uniqueId val="{00000035-90DA-418E-86A1-802FD688C665}"/>
                </c:ext>
              </c:extLst>
            </c:dLbl>
            <c:dLbl>
              <c:idx val="4"/>
              <c:layout>
                <c:manualLayout>
                  <c:x val="-2.6673382490965288E-2"/>
                  <c:y val="-0.1103316165375926"/>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B-90DA-418E-86A1-802FD688C665}"/>
                </c:ext>
              </c:extLst>
            </c:dLbl>
            <c:dLbl>
              <c:idx val="5"/>
              <c:delete val="1"/>
              <c:extLst>
                <c:ext xmlns:c15="http://schemas.microsoft.com/office/drawing/2012/chart" uri="{CE6537A1-D6FC-4f65-9D91-7224C49458BB}"/>
                <c:ext xmlns:c16="http://schemas.microsoft.com/office/drawing/2014/chart" uri="{C3380CC4-5D6E-409C-BE32-E72D297353CC}">
                  <c16:uniqueId val="{00000036-90DA-418E-86A1-802FD688C665}"/>
                </c:ext>
              </c:extLst>
            </c:dLbl>
            <c:dLbl>
              <c:idx val="7"/>
              <c:delete val="1"/>
              <c:extLst>
                <c:ext xmlns:c15="http://schemas.microsoft.com/office/drawing/2012/chart" uri="{CE6537A1-D6FC-4f65-9D91-7224C49458BB}"/>
                <c:ext xmlns:c16="http://schemas.microsoft.com/office/drawing/2014/chart" uri="{C3380CC4-5D6E-409C-BE32-E72D297353CC}">
                  <c16:uniqueId val="{00000037-90DA-418E-86A1-802FD688C665}"/>
                </c:ext>
              </c:extLst>
            </c:dLbl>
            <c:dLbl>
              <c:idx val="9"/>
              <c:delete val="1"/>
              <c:extLst>
                <c:ext xmlns:c15="http://schemas.microsoft.com/office/drawing/2012/chart" uri="{CE6537A1-D6FC-4f65-9D91-7224C49458BB}"/>
                <c:ext xmlns:c16="http://schemas.microsoft.com/office/drawing/2014/chart" uri="{C3380CC4-5D6E-409C-BE32-E72D297353CC}">
                  <c16:uniqueId val="{00000038-90DA-418E-86A1-802FD688C665}"/>
                </c:ext>
              </c:extLst>
            </c:dLbl>
            <c:dLbl>
              <c:idx val="11"/>
              <c:delete val="1"/>
              <c:extLst>
                <c:ext xmlns:c15="http://schemas.microsoft.com/office/drawing/2012/chart" uri="{CE6537A1-D6FC-4f65-9D91-7224C49458BB}"/>
                <c:ext xmlns:c16="http://schemas.microsoft.com/office/drawing/2014/chart" uri="{C3380CC4-5D6E-409C-BE32-E72D297353CC}">
                  <c16:uniqueId val="{00000039-90DA-418E-86A1-802FD688C665}"/>
                </c:ext>
              </c:extLst>
            </c:dLbl>
            <c:dLbl>
              <c:idx val="13"/>
              <c:delete val="1"/>
              <c:extLst>
                <c:ext xmlns:c15="http://schemas.microsoft.com/office/drawing/2012/chart" uri="{CE6537A1-D6FC-4f65-9D91-7224C49458BB}"/>
                <c:ext xmlns:c16="http://schemas.microsoft.com/office/drawing/2014/chart" uri="{C3380CC4-5D6E-409C-BE32-E72D297353CC}">
                  <c16:uniqueId val="{0000003A-90DA-418E-86A1-802FD688C665}"/>
                </c:ext>
              </c:extLst>
            </c:dLbl>
            <c:dLbl>
              <c:idx val="15"/>
              <c:delete val="1"/>
              <c:extLst>
                <c:ext xmlns:c15="http://schemas.microsoft.com/office/drawing/2012/chart" uri="{CE6537A1-D6FC-4f65-9D91-7224C49458BB}"/>
                <c:ext xmlns:c16="http://schemas.microsoft.com/office/drawing/2014/chart" uri="{C3380CC4-5D6E-409C-BE32-E72D297353CC}">
                  <c16:uniqueId val="{0000003D-90DA-418E-86A1-802FD688C665}"/>
                </c:ext>
              </c:extLst>
            </c:dLbl>
            <c:dLbl>
              <c:idx val="17"/>
              <c:delete val="1"/>
              <c:extLst>
                <c:ext xmlns:c15="http://schemas.microsoft.com/office/drawing/2012/chart" uri="{CE6537A1-D6FC-4f65-9D91-7224C49458BB}"/>
                <c:ext xmlns:c16="http://schemas.microsoft.com/office/drawing/2014/chart" uri="{C3380CC4-5D6E-409C-BE32-E72D297353CC}">
                  <c16:uniqueId val="{00000038-CCFF-43FD-B693-C68E6F78EBB1}"/>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3.33</c:v>
                </c:pt>
                <c:pt idx="2">
                  <c:v>4.08</c:v>
                </c:pt>
                <c:pt idx="3">
                  <c:v>2.38</c:v>
                </c:pt>
                <c:pt idx="4">
                  <c:v>0.18</c:v>
                </c:pt>
                <c:pt idx="5">
                  <c:v>0.04</c:v>
                </c:pt>
                <c:pt idx="6">
                  <c:v>1.03</c:v>
                </c:pt>
                <c:pt idx="7">
                  <c:v>0.96</c:v>
                </c:pt>
                <c:pt idx="8">
                  <c:v>0.83</c:v>
                </c:pt>
                <c:pt idx="9">
                  <c:v>0.55000000000000004</c:v>
                </c:pt>
                <c:pt idx="10">
                  <c:v>0.78</c:v>
                </c:pt>
                <c:pt idx="11">
                  <c:v>1.18</c:v>
                </c:pt>
                <c:pt idx="12">
                  <c:v>0.84</c:v>
                </c:pt>
                <c:pt idx="13">
                  <c:v>3.86</c:v>
                </c:pt>
                <c:pt idx="14">
                  <c:v>3.31</c:v>
                </c:pt>
                <c:pt idx="15">
                  <c:v>2.87</c:v>
                </c:pt>
                <c:pt idx="16">
                  <c:v>2.58</c:v>
                </c:pt>
                <c:pt idx="17">
                  <c:v>4.82</c:v>
                </c:pt>
                <c:pt idx="18">
                  <c:v>4.53</c:v>
                </c:pt>
              </c:numCache>
            </c:numRef>
          </c:val>
          <c:smooth val="0"/>
          <c:extLst>
            <c:ext xmlns:c16="http://schemas.microsoft.com/office/drawing/2014/chart" uri="{C3380CC4-5D6E-409C-BE32-E72D297353CC}">
              <c16:uniqueId val="{0000003C-90DA-418E-86A1-802FD688C665}"/>
            </c:ext>
          </c:extLst>
        </c:ser>
        <c:dLbls>
          <c:showLegendKey val="0"/>
          <c:showVal val="0"/>
          <c:showCatName val="0"/>
          <c:showSerName val="0"/>
          <c:showPercent val="0"/>
          <c:showBubbleSize val="0"/>
        </c:dLbls>
        <c:marker val="1"/>
        <c:smooth val="0"/>
        <c:axId val="576869312"/>
        <c:axId val="576871272"/>
      </c:lineChart>
      <c:catAx>
        <c:axId val="57686931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18">
            <a:solidFill>
              <a:srgbClr val="808080"/>
            </a:solidFill>
            <a:prstDash val="solid"/>
          </a:ln>
        </c:spPr>
        <c:txPr>
          <a:bodyPr rot="0" vert="horz"/>
          <a:lstStyle/>
          <a:p>
            <a:pPr>
              <a:defRPr b="0"/>
            </a:pPr>
            <a:endParaRPr lang="zh-CN"/>
          </a:p>
        </c:txPr>
        <c:crossAx val="576871272"/>
        <c:crosses val="autoZero"/>
        <c:auto val="1"/>
        <c:lblAlgn val="ctr"/>
        <c:lblOffset val="100"/>
        <c:tickLblSkip val="1"/>
        <c:tickMarkSkip val="1"/>
        <c:noMultiLvlLbl val="0"/>
      </c:catAx>
      <c:valAx>
        <c:axId val="576871272"/>
        <c:scaling>
          <c:orientation val="minMax"/>
          <c:max val="10"/>
          <c:min val="-9"/>
        </c:scaling>
        <c:delete val="0"/>
        <c:axPos val="l"/>
        <c:majorGridlines>
          <c:spPr>
            <a:ln w="13097">
              <a:solidFill>
                <a:schemeClr val="bg1">
                  <a:lumMod val="95000"/>
                </a:schemeClr>
              </a:solidFill>
              <a:prstDash val="solid"/>
            </a:ln>
          </c:spPr>
        </c:majorGridlines>
        <c:numFmt formatCode="0.0_ " sourceLinked="0"/>
        <c:majorTickMark val="none"/>
        <c:minorTickMark val="none"/>
        <c:tickLblPos val="low"/>
        <c:spPr>
          <a:noFill/>
          <a:ln w="39290">
            <a:noFill/>
            <a:prstDash val="solid"/>
          </a:ln>
        </c:spPr>
        <c:txPr>
          <a:bodyPr rot="0" vert="horz"/>
          <a:lstStyle/>
          <a:p>
            <a:pPr>
              <a:defRPr/>
            </a:pPr>
            <a:endParaRPr lang="zh-CN"/>
          </a:p>
        </c:txPr>
        <c:crossAx val="576869312"/>
        <c:crosses val="autoZero"/>
        <c:crossBetween val="between"/>
        <c:majorUnit val="3"/>
      </c:valAx>
      <c:spPr>
        <a:noFill/>
        <a:ln w="25400">
          <a:noFill/>
        </a:ln>
      </c:spPr>
    </c:plotArea>
    <c:legend>
      <c:legendPos val="t"/>
      <c:layout>
        <c:manualLayout>
          <c:xMode val="edge"/>
          <c:yMode val="edge"/>
          <c:x val="4.5050570106925314E-2"/>
          <c:y val="7.4966016582731498E-2"/>
          <c:w val="0.35948075968884013"/>
          <c:h val="6.5263045668797454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384654073572033E-2"/>
          <c:y val="7.6963207165342024E-2"/>
          <c:w val="0.95196077940731216"/>
          <c:h val="0.79032117443334982"/>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0192-4457-B00F-0D2AD49C9A56}"/>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0192-4457-B00F-0D2AD49C9A56}"/>
              </c:ext>
            </c:extLst>
          </c:dPt>
          <c:dPt>
            <c:idx val="3"/>
            <c:marker>
              <c:symbol val="circle"/>
              <c:size val="7"/>
            </c:marker>
            <c:bubble3D val="0"/>
            <c:extLst>
              <c:ext xmlns:c16="http://schemas.microsoft.com/office/drawing/2014/chart" uri="{C3380CC4-5D6E-409C-BE32-E72D297353CC}">
                <c16:uniqueId val="{00000002-0192-4457-B00F-0D2AD49C9A56}"/>
              </c:ext>
            </c:extLst>
          </c:dPt>
          <c:dPt>
            <c:idx val="5"/>
            <c:marker>
              <c:symbol val="circle"/>
              <c:size val="7"/>
            </c:marker>
            <c:bubble3D val="0"/>
            <c:extLst>
              <c:ext xmlns:c16="http://schemas.microsoft.com/office/drawing/2014/chart" uri="{C3380CC4-5D6E-409C-BE32-E72D297353CC}">
                <c16:uniqueId val="{00000003-0192-4457-B00F-0D2AD49C9A56}"/>
              </c:ext>
            </c:extLst>
          </c:dPt>
          <c:dPt>
            <c:idx val="7"/>
            <c:marker>
              <c:symbol val="circle"/>
              <c:size val="7"/>
            </c:marker>
            <c:bubble3D val="0"/>
            <c:extLst>
              <c:ext xmlns:c16="http://schemas.microsoft.com/office/drawing/2014/chart" uri="{C3380CC4-5D6E-409C-BE32-E72D297353CC}">
                <c16:uniqueId val="{00000004-0192-4457-B00F-0D2AD49C9A56}"/>
              </c:ext>
            </c:extLst>
          </c:dPt>
          <c:dPt>
            <c:idx val="9"/>
            <c:marker>
              <c:symbol val="circle"/>
              <c:size val="7"/>
            </c:marker>
            <c:bubble3D val="0"/>
            <c:extLst>
              <c:ext xmlns:c16="http://schemas.microsoft.com/office/drawing/2014/chart" uri="{C3380CC4-5D6E-409C-BE32-E72D297353CC}">
                <c16:uniqueId val="{00000005-0192-4457-B00F-0D2AD49C9A56}"/>
              </c:ext>
            </c:extLst>
          </c:dPt>
          <c:dPt>
            <c:idx val="11"/>
            <c:marker>
              <c:symbol val="circle"/>
              <c:size val="7"/>
            </c:marker>
            <c:bubble3D val="0"/>
            <c:extLst>
              <c:ext xmlns:c16="http://schemas.microsoft.com/office/drawing/2014/chart" uri="{C3380CC4-5D6E-409C-BE32-E72D297353CC}">
                <c16:uniqueId val="{00000006-0192-4457-B00F-0D2AD49C9A56}"/>
              </c:ext>
            </c:extLst>
          </c:dPt>
          <c:dPt>
            <c:idx val="13"/>
            <c:marker>
              <c:symbol val="circle"/>
              <c:size val="7"/>
            </c:marker>
            <c:bubble3D val="0"/>
            <c:extLst>
              <c:ext xmlns:c16="http://schemas.microsoft.com/office/drawing/2014/chart" uri="{C3380CC4-5D6E-409C-BE32-E72D297353CC}">
                <c16:uniqueId val="{00000007-0192-4457-B00F-0D2AD49C9A56}"/>
              </c:ext>
            </c:extLst>
          </c:dPt>
          <c:dPt>
            <c:idx val="15"/>
            <c:marker>
              <c:symbol val="circle"/>
              <c:size val="7"/>
            </c:marker>
            <c:bubble3D val="0"/>
            <c:extLst>
              <c:ext xmlns:c16="http://schemas.microsoft.com/office/drawing/2014/chart" uri="{C3380CC4-5D6E-409C-BE32-E72D297353CC}">
                <c16:uniqueId val="{00000008-0192-4457-B00F-0D2AD49C9A56}"/>
              </c:ext>
            </c:extLst>
          </c:dPt>
          <c:dPt>
            <c:idx val="17"/>
            <c:marker>
              <c:symbol val="circle"/>
              <c:size val="7"/>
            </c:marker>
            <c:bubble3D val="0"/>
            <c:extLst>
              <c:ext xmlns:c16="http://schemas.microsoft.com/office/drawing/2014/chart" uri="{C3380CC4-5D6E-409C-BE32-E72D297353CC}">
                <c16:uniqueId val="{00000009-0192-4457-B00F-0D2AD49C9A56}"/>
              </c:ext>
            </c:extLst>
          </c:dPt>
          <c:dPt>
            <c:idx val="19"/>
            <c:marker>
              <c:symbol val="circle"/>
              <c:size val="7"/>
            </c:marker>
            <c:bubble3D val="0"/>
            <c:extLst>
              <c:ext xmlns:c16="http://schemas.microsoft.com/office/drawing/2014/chart" uri="{C3380CC4-5D6E-409C-BE32-E72D297353CC}">
                <c16:uniqueId val="{0000000A-0192-4457-B00F-0D2AD49C9A56}"/>
              </c:ext>
            </c:extLst>
          </c:dPt>
          <c:dPt>
            <c:idx val="21"/>
            <c:marker>
              <c:symbol val="circle"/>
              <c:size val="7"/>
            </c:marker>
            <c:bubble3D val="0"/>
            <c:extLst>
              <c:ext xmlns:c16="http://schemas.microsoft.com/office/drawing/2014/chart" uri="{C3380CC4-5D6E-409C-BE32-E72D297353CC}">
                <c16:uniqueId val="{0000000B-0192-4457-B00F-0D2AD49C9A56}"/>
              </c:ext>
            </c:extLst>
          </c:dPt>
          <c:dPt>
            <c:idx val="23"/>
            <c:marker>
              <c:symbol val="circle"/>
              <c:size val="7"/>
            </c:marker>
            <c:bubble3D val="0"/>
            <c:extLst>
              <c:ext xmlns:c16="http://schemas.microsoft.com/office/drawing/2014/chart" uri="{C3380CC4-5D6E-409C-BE32-E72D297353CC}">
                <c16:uniqueId val="{0000000C-0192-4457-B00F-0D2AD49C9A5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0192-4457-B00F-0D2AD49C9A56}"/>
            </c:ext>
          </c:extLst>
        </c:ser>
        <c:ser>
          <c:idx val="2"/>
          <c:order val="2"/>
          <c:tx>
            <c:strRef>
              <c:f>Sheet1!$A$4</c:f>
              <c:strCache>
                <c:ptCount val="1"/>
                <c:pt idx="0">
                  <c:v>Y2014</c:v>
                </c:pt>
              </c:strCache>
            </c:strRef>
          </c:tx>
          <c:spPr>
            <a:ln w="19050">
              <a:solidFill>
                <a:srgbClr val="BFBFBF"/>
              </a:solidFill>
            </a:ln>
          </c:spPr>
          <c:marker>
            <c:symbol val="circle"/>
            <c:size val="9"/>
            <c:spPr>
              <a:solidFill>
                <a:schemeClr val="bg1"/>
              </a:solidFill>
              <a:ln>
                <a:solidFill>
                  <a:srgbClr val="BFBFBF"/>
                </a:solidFill>
              </a:ln>
            </c:spPr>
          </c:marker>
          <c:dPt>
            <c:idx val="0"/>
            <c:marker>
              <c:symbol val="circle"/>
              <c:size val="10"/>
            </c:marker>
            <c:bubble3D val="0"/>
            <c:extLst>
              <c:ext xmlns:c16="http://schemas.microsoft.com/office/drawing/2014/chart" uri="{C3380CC4-5D6E-409C-BE32-E72D297353CC}">
                <c16:uniqueId val="{0000000E-0192-4457-B00F-0D2AD49C9A56}"/>
              </c:ext>
            </c:extLst>
          </c:dPt>
          <c:dPt>
            <c:idx val="1"/>
            <c:marker>
              <c:symbol val="circle"/>
              <c:size val="7"/>
            </c:marker>
            <c:bubble3D val="0"/>
            <c:extLst>
              <c:ext xmlns:c16="http://schemas.microsoft.com/office/drawing/2014/chart" uri="{C3380CC4-5D6E-409C-BE32-E72D297353CC}">
                <c16:uniqueId val="{0000000F-0192-4457-B00F-0D2AD49C9A56}"/>
              </c:ext>
            </c:extLst>
          </c:dPt>
          <c:dPt>
            <c:idx val="2"/>
            <c:marker>
              <c:symbol val="circle"/>
              <c:size val="10"/>
            </c:marker>
            <c:bubble3D val="0"/>
            <c:extLst>
              <c:ext xmlns:c16="http://schemas.microsoft.com/office/drawing/2014/chart" uri="{C3380CC4-5D6E-409C-BE32-E72D297353CC}">
                <c16:uniqueId val="{00000010-0192-4457-B00F-0D2AD49C9A56}"/>
              </c:ext>
            </c:extLst>
          </c:dPt>
          <c:dPt>
            <c:idx val="3"/>
            <c:marker>
              <c:symbol val="circle"/>
              <c:size val="7"/>
            </c:marker>
            <c:bubble3D val="0"/>
            <c:extLst>
              <c:ext xmlns:c16="http://schemas.microsoft.com/office/drawing/2014/chart" uri="{C3380CC4-5D6E-409C-BE32-E72D297353CC}">
                <c16:uniqueId val="{00000011-0192-4457-B00F-0D2AD49C9A56}"/>
              </c:ext>
            </c:extLst>
          </c:dPt>
          <c:dPt>
            <c:idx val="4"/>
            <c:marker>
              <c:symbol val="circle"/>
              <c:size val="10"/>
            </c:marker>
            <c:bubble3D val="0"/>
            <c:extLst>
              <c:ext xmlns:c16="http://schemas.microsoft.com/office/drawing/2014/chart" uri="{C3380CC4-5D6E-409C-BE32-E72D297353CC}">
                <c16:uniqueId val="{00000012-0192-4457-B00F-0D2AD49C9A56}"/>
              </c:ext>
            </c:extLst>
          </c:dPt>
          <c:dPt>
            <c:idx val="5"/>
            <c:marker>
              <c:symbol val="circle"/>
              <c:size val="7"/>
            </c:marker>
            <c:bubble3D val="0"/>
            <c:extLst>
              <c:ext xmlns:c16="http://schemas.microsoft.com/office/drawing/2014/chart" uri="{C3380CC4-5D6E-409C-BE32-E72D297353CC}">
                <c16:uniqueId val="{00000013-0192-4457-B00F-0D2AD49C9A56}"/>
              </c:ext>
            </c:extLst>
          </c:dPt>
          <c:dPt>
            <c:idx val="6"/>
            <c:marker>
              <c:symbol val="circle"/>
              <c:size val="10"/>
            </c:marker>
            <c:bubble3D val="0"/>
            <c:extLst>
              <c:ext xmlns:c16="http://schemas.microsoft.com/office/drawing/2014/chart" uri="{C3380CC4-5D6E-409C-BE32-E72D297353CC}">
                <c16:uniqueId val="{00000014-0192-4457-B00F-0D2AD49C9A56}"/>
              </c:ext>
            </c:extLst>
          </c:dPt>
          <c:dPt>
            <c:idx val="7"/>
            <c:marker>
              <c:symbol val="circle"/>
              <c:size val="7"/>
            </c:marker>
            <c:bubble3D val="0"/>
            <c:extLst>
              <c:ext xmlns:c16="http://schemas.microsoft.com/office/drawing/2014/chart" uri="{C3380CC4-5D6E-409C-BE32-E72D297353CC}">
                <c16:uniqueId val="{00000015-0192-4457-B00F-0D2AD49C9A56}"/>
              </c:ext>
            </c:extLst>
          </c:dPt>
          <c:dPt>
            <c:idx val="8"/>
            <c:marker>
              <c:symbol val="circle"/>
              <c:size val="10"/>
            </c:marker>
            <c:bubble3D val="0"/>
            <c:extLst>
              <c:ext xmlns:c16="http://schemas.microsoft.com/office/drawing/2014/chart" uri="{C3380CC4-5D6E-409C-BE32-E72D297353CC}">
                <c16:uniqueId val="{00000016-0192-4457-B00F-0D2AD49C9A56}"/>
              </c:ext>
            </c:extLst>
          </c:dPt>
          <c:dPt>
            <c:idx val="9"/>
            <c:marker>
              <c:symbol val="circle"/>
              <c:size val="7"/>
            </c:marker>
            <c:bubble3D val="0"/>
            <c:extLst>
              <c:ext xmlns:c16="http://schemas.microsoft.com/office/drawing/2014/chart" uri="{C3380CC4-5D6E-409C-BE32-E72D297353CC}">
                <c16:uniqueId val="{00000017-0192-4457-B00F-0D2AD49C9A56}"/>
              </c:ext>
            </c:extLst>
          </c:dPt>
          <c:dPt>
            <c:idx val="10"/>
            <c:marker>
              <c:symbol val="circle"/>
              <c:size val="10"/>
            </c:marker>
            <c:bubble3D val="0"/>
            <c:extLst>
              <c:ext xmlns:c16="http://schemas.microsoft.com/office/drawing/2014/chart" uri="{C3380CC4-5D6E-409C-BE32-E72D297353CC}">
                <c16:uniqueId val="{00000018-0192-4457-B00F-0D2AD49C9A56}"/>
              </c:ext>
            </c:extLst>
          </c:dPt>
          <c:dPt>
            <c:idx val="11"/>
            <c:marker>
              <c:symbol val="circle"/>
              <c:size val="7"/>
            </c:marker>
            <c:bubble3D val="0"/>
            <c:extLst>
              <c:ext xmlns:c16="http://schemas.microsoft.com/office/drawing/2014/chart" uri="{C3380CC4-5D6E-409C-BE32-E72D297353CC}">
                <c16:uniqueId val="{00000019-0192-4457-B00F-0D2AD49C9A56}"/>
              </c:ext>
            </c:extLst>
          </c:dPt>
          <c:dPt>
            <c:idx val="12"/>
            <c:marker>
              <c:symbol val="circle"/>
              <c:size val="10"/>
            </c:marker>
            <c:bubble3D val="0"/>
            <c:extLst>
              <c:ext xmlns:c16="http://schemas.microsoft.com/office/drawing/2014/chart" uri="{C3380CC4-5D6E-409C-BE32-E72D297353CC}">
                <c16:uniqueId val="{0000001A-0192-4457-B00F-0D2AD49C9A56}"/>
              </c:ext>
            </c:extLst>
          </c:dPt>
          <c:dPt>
            <c:idx val="13"/>
            <c:marker>
              <c:symbol val="circle"/>
              <c:size val="7"/>
            </c:marker>
            <c:bubble3D val="0"/>
            <c:extLst>
              <c:ext xmlns:c16="http://schemas.microsoft.com/office/drawing/2014/chart" uri="{C3380CC4-5D6E-409C-BE32-E72D297353CC}">
                <c16:uniqueId val="{0000001B-0192-4457-B00F-0D2AD49C9A56}"/>
              </c:ext>
            </c:extLst>
          </c:dPt>
          <c:dPt>
            <c:idx val="14"/>
            <c:marker>
              <c:symbol val="circle"/>
              <c:size val="10"/>
            </c:marker>
            <c:bubble3D val="0"/>
            <c:extLst>
              <c:ext xmlns:c16="http://schemas.microsoft.com/office/drawing/2014/chart" uri="{C3380CC4-5D6E-409C-BE32-E72D297353CC}">
                <c16:uniqueId val="{0000001C-0192-4457-B00F-0D2AD49C9A56}"/>
              </c:ext>
            </c:extLst>
          </c:dPt>
          <c:dPt>
            <c:idx val="15"/>
            <c:marker>
              <c:symbol val="circle"/>
              <c:size val="7"/>
            </c:marker>
            <c:bubble3D val="0"/>
            <c:extLst>
              <c:ext xmlns:c16="http://schemas.microsoft.com/office/drawing/2014/chart" uri="{C3380CC4-5D6E-409C-BE32-E72D297353CC}">
                <c16:uniqueId val="{0000001D-0192-4457-B00F-0D2AD49C9A56}"/>
              </c:ext>
            </c:extLst>
          </c:dPt>
          <c:dPt>
            <c:idx val="16"/>
            <c:marker>
              <c:symbol val="circle"/>
              <c:size val="10"/>
            </c:marker>
            <c:bubble3D val="0"/>
            <c:extLst>
              <c:ext xmlns:c16="http://schemas.microsoft.com/office/drawing/2014/chart" uri="{C3380CC4-5D6E-409C-BE32-E72D297353CC}">
                <c16:uniqueId val="{0000001E-0192-4457-B00F-0D2AD49C9A56}"/>
              </c:ext>
            </c:extLst>
          </c:dPt>
          <c:dPt>
            <c:idx val="17"/>
            <c:marker>
              <c:symbol val="circle"/>
              <c:size val="7"/>
            </c:marker>
            <c:bubble3D val="0"/>
            <c:extLst>
              <c:ext xmlns:c16="http://schemas.microsoft.com/office/drawing/2014/chart" uri="{C3380CC4-5D6E-409C-BE32-E72D297353CC}">
                <c16:uniqueId val="{0000001F-0192-4457-B00F-0D2AD49C9A56}"/>
              </c:ext>
            </c:extLst>
          </c:dPt>
          <c:dPt>
            <c:idx val="18"/>
            <c:marker>
              <c:symbol val="circle"/>
              <c:size val="10"/>
            </c:marker>
            <c:bubble3D val="0"/>
            <c:extLst>
              <c:ext xmlns:c16="http://schemas.microsoft.com/office/drawing/2014/chart" uri="{C3380CC4-5D6E-409C-BE32-E72D297353CC}">
                <c16:uniqueId val="{00000020-0192-4457-B00F-0D2AD49C9A56}"/>
              </c:ext>
            </c:extLst>
          </c:dPt>
          <c:dPt>
            <c:idx val="19"/>
            <c:marker>
              <c:symbol val="circle"/>
              <c:size val="7"/>
            </c:marker>
            <c:bubble3D val="0"/>
            <c:extLst>
              <c:ext xmlns:c16="http://schemas.microsoft.com/office/drawing/2014/chart" uri="{C3380CC4-5D6E-409C-BE32-E72D297353CC}">
                <c16:uniqueId val="{00000021-0192-4457-B00F-0D2AD49C9A56}"/>
              </c:ext>
            </c:extLst>
          </c:dPt>
          <c:dPt>
            <c:idx val="20"/>
            <c:marker>
              <c:symbol val="circle"/>
              <c:size val="10"/>
            </c:marker>
            <c:bubble3D val="0"/>
            <c:extLst>
              <c:ext xmlns:c16="http://schemas.microsoft.com/office/drawing/2014/chart" uri="{C3380CC4-5D6E-409C-BE32-E72D297353CC}">
                <c16:uniqueId val="{00000022-0192-4457-B00F-0D2AD49C9A56}"/>
              </c:ext>
            </c:extLst>
          </c:dPt>
          <c:dPt>
            <c:idx val="21"/>
            <c:marker>
              <c:symbol val="circle"/>
              <c:size val="7"/>
            </c:marker>
            <c:bubble3D val="0"/>
            <c:extLst>
              <c:ext xmlns:c16="http://schemas.microsoft.com/office/drawing/2014/chart" uri="{C3380CC4-5D6E-409C-BE32-E72D297353CC}">
                <c16:uniqueId val="{00000023-0192-4457-B00F-0D2AD49C9A56}"/>
              </c:ext>
            </c:extLst>
          </c:dPt>
          <c:dPt>
            <c:idx val="22"/>
            <c:marker>
              <c:symbol val="circle"/>
              <c:size val="10"/>
            </c:marker>
            <c:bubble3D val="0"/>
            <c:extLst>
              <c:ext xmlns:c16="http://schemas.microsoft.com/office/drawing/2014/chart" uri="{C3380CC4-5D6E-409C-BE32-E72D297353CC}">
                <c16:uniqueId val="{00000024-0192-4457-B00F-0D2AD49C9A56}"/>
              </c:ext>
            </c:extLst>
          </c:dPt>
          <c:dPt>
            <c:idx val="23"/>
            <c:marker>
              <c:symbol val="circle"/>
              <c:size val="7"/>
            </c:marker>
            <c:bubble3D val="0"/>
            <c:extLst>
              <c:ext xmlns:c16="http://schemas.microsoft.com/office/drawing/2014/chart" uri="{C3380CC4-5D6E-409C-BE32-E72D297353CC}">
                <c16:uniqueId val="{00000025-0192-4457-B00F-0D2AD49C9A5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-5.8663875695081131</c:v>
                </c:pt>
                <c:pt idx="2">
                  <c:v>-6.815231402744681</c:v>
                </c:pt>
                <c:pt idx="3">
                  <c:v>2.2992577118691626</c:v>
                </c:pt>
                <c:pt idx="4">
                  <c:v>1.9486827162056297</c:v>
                </c:pt>
                <c:pt idx="5">
                  <c:v>-1.3052841851316277</c:v>
                </c:pt>
                <c:pt idx="6">
                  <c:v>-1.2899115323314447</c:v>
                </c:pt>
                <c:pt idx="7">
                  <c:v>2.2395281904692199</c:v>
                </c:pt>
                <c:pt idx="8">
                  <c:v>2.2206872690727186</c:v>
                </c:pt>
                <c:pt idx="9">
                  <c:v>7.9097045682496425</c:v>
                </c:pt>
                <c:pt idx="10">
                  <c:v>7.9015020298077943</c:v>
                </c:pt>
                <c:pt idx="11">
                  <c:v>2.3659015609268197</c:v>
                </c:pt>
                <c:pt idx="12">
                  <c:v>2.2653095757890096</c:v>
                </c:pt>
                <c:pt idx="13">
                  <c:v>1.1338427871065093</c:v>
                </c:pt>
                <c:pt idx="14">
                  <c:v>0.87544411115900722</c:v>
                </c:pt>
                <c:pt idx="15">
                  <c:v>4.7965757836607725</c:v>
                </c:pt>
                <c:pt idx="16">
                  <c:v>5.0088579507123976</c:v>
                </c:pt>
                <c:pt idx="17">
                  <c:v>4.0066334275510096</c:v>
                </c:pt>
                <c:pt idx="18">
                  <c:v>3.8773008822978738</c:v>
                </c:pt>
                <c:pt idx="19">
                  <c:v>5.1377771692139529</c:v>
                </c:pt>
                <c:pt idx="20">
                  <c:v>4.9829196479338256</c:v>
                </c:pt>
                <c:pt idx="21">
                  <c:v>2.2337120028836255</c:v>
                </c:pt>
                <c:pt idx="22">
                  <c:v>2.1857795416249326</c:v>
                </c:pt>
                <c:pt idx="23">
                  <c:v>6.2783740437787339</c:v>
                </c:pt>
                <c:pt idx="24">
                  <c:v>6.2532770221503053</c:v>
                </c:pt>
              </c:numCache>
            </c:numRef>
          </c:val>
          <c:smooth val="0"/>
          <c:extLst>
            <c:ext xmlns:c16="http://schemas.microsoft.com/office/drawing/2014/chart" uri="{C3380CC4-5D6E-409C-BE32-E72D297353CC}">
              <c16:uniqueId val="{00000026-0192-4457-B00F-0D2AD49C9A56}"/>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27-0192-4457-B00F-0D2AD49C9A56}"/>
              </c:ext>
            </c:extLst>
          </c:dPt>
          <c:dPt>
            <c:idx val="3"/>
            <c:marker>
              <c:symbol val="circle"/>
              <c:size val="7"/>
            </c:marker>
            <c:bubble3D val="0"/>
            <c:extLst>
              <c:ext xmlns:c16="http://schemas.microsoft.com/office/drawing/2014/chart" uri="{C3380CC4-5D6E-409C-BE32-E72D297353CC}">
                <c16:uniqueId val="{00000028-0192-4457-B00F-0D2AD49C9A56}"/>
              </c:ext>
            </c:extLst>
          </c:dPt>
          <c:dPt>
            <c:idx val="5"/>
            <c:marker>
              <c:symbol val="circle"/>
              <c:size val="7"/>
            </c:marker>
            <c:bubble3D val="0"/>
            <c:extLst>
              <c:ext xmlns:c16="http://schemas.microsoft.com/office/drawing/2014/chart" uri="{C3380CC4-5D6E-409C-BE32-E72D297353CC}">
                <c16:uniqueId val="{00000029-0192-4457-B00F-0D2AD49C9A56}"/>
              </c:ext>
            </c:extLst>
          </c:dPt>
          <c:dPt>
            <c:idx val="7"/>
            <c:marker>
              <c:symbol val="circle"/>
              <c:size val="7"/>
            </c:marker>
            <c:bubble3D val="0"/>
            <c:extLst>
              <c:ext xmlns:c16="http://schemas.microsoft.com/office/drawing/2014/chart" uri="{C3380CC4-5D6E-409C-BE32-E72D297353CC}">
                <c16:uniqueId val="{0000002A-0192-4457-B00F-0D2AD49C9A56}"/>
              </c:ext>
            </c:extLst>
          </c:dPt>
          <c:dPt>
            <c:idx val="9"/>
            <c:marker>
              <c:symbol val="circle"/>
              <c:size val="7"/>
            </c:marker>
            <c:bubble3D val="0"/>
            <c:extLst>
              <c:ext xmlns:c16="http://schemas.microsoft.com/office/drawing/2014/chart" uri="{C3380CC4-5D6E-409C-BE32-E72D297353CC}">
                <c16:uniqueId val="{0000002B-0192-4457-B00F-0D2AD49C9A56}"/>
              </c:ext>
            </c:extLst>
          </c:dPt>
          <c:dPt>
            <c:idx val="11"/>
            <c:marker>
              <c:symbol val="circle"/>
              <c:size val="7"/>
            </c:marker>
            <c:bubble3D val="0"/>
            <c:extLst>
              <c:ext xmlns:c16="http://schemas.microsoft.com/office/drawing/2014/chart" uri="{C3380CC4-5D6E-409C-BE32-E72D297353CC}">
                <c16:uniqueId val="{0000002C-0192-4457-B00F-0D2AD49C9A56}"/>
              </c:ext>
            </c:extLst>
          </c:dPt>
          <c:dPt>
            <c:idx val="13"/>
            <c:marker>
              <c:symbol val="circle"/>
              <c:size val="7"/>
            </c:marker>
            <c:bubble3D val="0"/>
            <c:extLst>
              <c:ext xmlns:c16="http://schemas.microsoft.com/office/drawing/2014/chart" uri="{C3380CC4-5D6E-409C-BE32-E72D297353CC}">
                <c16:uniqueId val="{0000002D-0192-4457-B00F-0D2AD49C9A56}"/>
              </c:ext>
            </c:extLst>
          </c:dPt>
          <c:dPt>
            <c:idx val="15"/>
            <c:marker>
              <c:symbol val="circle"/>
              <c:size val="7"/>
            </c:marker>
            <c:bubble3D val="0"/>
            <c:extLst>
              <c:ext xmlns:c16="http://schemas.microsoft.com/office/drawing/2014/chart" uri="{C3380CC4-5D6E-409C-BE32-E72D297353CC}">
                <c16:uniqueId val="{0000002E-0192-4457-B00F-0D2AD49C9A56}"/>
              </c:ext>
            </c:extLst>
          </c:dPt>
          <c:dPt>
            <c:idx val="17"/>
            <c:marker>
              <c:symbol val="circle"/>
              <c:size val="7"/>
            </c:marker>
            <c:bubble3D val="0"/>
            <c:extLst>
              <c:ext xmlns:c16="http://schemas.microsoft.com/office/drawing/2014/chart" uri="{C3380CC4-5D6E-409C-BE32-E72D297353CC}">
                <c16:uniqueId val="{0000002F-0192-4457-B00F-0D2AD49C9A56}"/>
              </c:ext>
            </c:extLst>
          </c:dPt>
          <c:dPt>
            <c:idx val="19"/>
            <c:marker>
              <c:symbol val="circle"/>
              <c:size val="7"/>
            </c:marker>
            <c:bubble3D val="0"/>
            <c:extLst>
              <c:ext xmlns:c16="http://schemas.microsoft.com/office/drawing/2014/chart" uri="{C3380CC4-5D6E-409C-BE32-E72D297353CC}">
                <c16:uniqueId val="{00000030-0192-4457-B00F-0D2AD49C9A56}"/>
              </c:ext>
            </c:extLst>
          </c:dPt>
          <c:dPt>
            <c:idx val="21"/>
            <c:marker>
              <c:symbol val="circle"/>
              <c:size val="7"/>
            </c:marker>
            <c:bubble3D val="0"/>
            <c:extLst>
              <c:ext xmlns:c16="http://schemas.microsoft.com/office/drawing/2014/chart" uri="{C3380CC4-5D6E-409C-BE32-E72D297353CC}">
                <c16:uniqueId val="{00000031-0192-4457-B00F-0D2AD49C9A56}"/>
              </c:ext>
            </c:extLst>
          </c:dPt>
          <c:dPt>
            <c:idx val="23"/>
            <c:marker>
              <c:symbol val="circle"/>
              <c:size val="7"/>
            </c:marker>
            <c:bubble3D val="0"/>
            <c:extLst>
              <c:ext xmlns:c16="http://schemas.microsoft.com/office/drawing/2014/chart" uri="{C3380CC4-5D6E-409C-BE32-E72D297353CC}">
                <c16:uniqueId val="{00000032-0192-4457-B00F-0D2AD49C9A5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1.8203980362939687</c:v>
                </c:pt>
                <c:pt idx="2">
                  <c:v>1.6129083424301527</c:v>
                </c:pt>
                <c:pt idx="3">
                  <c:v>7.1087241456253114</c:v>
                </c:pt>
                <c:pt idx="4">
                  <c:v>-4.5362754111211938</c:v>
                </c:pt>
                <c:pt idx="5">
                  <c:v>-4.2491915091916184</c:v>
                </c:pt>
                <c:pt idx="6">
                  <c:v>-5.0329396755619982</c:v>
                </c:pt>
                <c:pt idx="7">
                  <c:v>-0.69055964973746553</c:v>
                </c:pt>
                <c:pt idx="8">
                  <c:v>-5.9418397209483604</c:v>
                </c:pt>
                <c:pt idx="9">
                  <c:v>-5.3796548565850477</c:v>
                </c:pt>
                <c:pt idx="10">
                  <c:v>1.8599350886865373</c:v>
                </c:pt>
                <c:pt idx="11">
                  <c:v>1.9477700246095075</c:v>
                </c:pt>
                <c:pt idx="12">
                  <c:v>-6.490720933056382</c:v>
                </c:pt>
                <c:pt idx="13">
                  <c:v>-7.7489352365298858</c:v>
                </c:pt>
                <c:pt idx="14">
                  <c:v>-8.487046254497411</c:v>
                </c:pt>
                <c:pt idx="15">
                  <c:v>-8.7006080043336649</c:v>
                </c:pt>
                <c:pt idx="16">
                  <c:v>-8.0657835701592351</c:v>
                </c:pt>
                <c:pt idx="17">
                  <c:v>-6.8659017972974246</c:v>
                </c:pt>
                <c:pt idx="18">
                  <c:v>-9.5429783445578398</c:v>
                </c:pt>
                <c:pt idx="19">
                  <c:v>-9.7369464689954555</c:v>
                </c:pt>
                <c:pt idx="20">
                  <c:v>-8.1608285594379169</c:v>
                </c:pt>
                <c:pt idx="21">
                  <c:v>-8.6720310430606133</c:v>
                </c:pt>
                <c:pt idx="22">
                  <c:v>-8.7975082213689877</c:v>
                </c:pt>
                <c:pt idx="23">
                  <c:v>-8.2030991153672517</c:v>
                </c:pt>
                <c:pt idx="24">
                  <c:v>-8.7242011007928273</c:v>
                </c:pt>
              </c:numCache>
            </c:numRef>
          </c:val>
          <c:smooth val="0"/>
          <c:extLst>
            <c:ext xmlns:c16="http://schemas.microsoft.com/office/drawing/2014/chart" uri="{C3380CC4-5D6E-409C-BE32-E72D297353CC}">
              <c16:uniqueId val="{00000033-0192-4457-B00F-0D2AD49C9A56}"/>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34-0192-4457-B00F-0D2AD49C9A56}"/>
              </c:ext>
            </c:extLst>
          </c:dPt>
          <c:dPt>
            <c:idx val="3"/>
            <c:marker>
              <c:symbol val="circle"/>
              <c:size val="7"/>
            </c:marker>
            <c:bubble3D val="0"/>
            <c:extLst>
              <c:ext xmlns:c16="http://schemas.microsoft.com/office/drawing/2014/chart" uri="{C3380CC4-5D6E-409C-BE32-E72D297353CC}">
                <c16:uniqueId val="{00000035-0192-4457-B00F-0D2AD49C9A56}"/>
              </c:ext>
            </c:extLst>
          </c:dPt>
          <c:dPt>
            <c:idx val="5"/>
            <c:marker>
              <c:symbol val="circle"/>
              <c:size val="7"/>
            </c:marker>
            <c:bubble3D val="0"/>
            <c:extLst>
              <c:ext xmlns:c16="http://schemas.microsoft.com/office/drawing/2014/chart" uri="{C3380CC4-5D6E-409C-BE32-E72D297353CC}">
                <c16:uniqueId val="{00000036-0192-4457-B00F-0D2AD49C9A56}"/>
              </c:ext>
            </c:extLst>
          </c:dPt>
          <c:dPt>
            <c:idx val="7"/>
            <c:marker>
              <c:symbol val="circle"/>
              <c:size val="7"/>
            </c:marker>
            <c:bubble3D val="0"/>
            <c:extLst>
              <c:ext xmlns:c16="http://schemas.microsoft.com/office/drawing/2014/chart" uri="{C3380CC4-5D6E-409C-BE32-E72D297353CC}">
                <c16:uniqueId val="{00000037-0192-4457-B00F-0D2AD49C9A56}"/>
              </c:ext>
            </c:extLst>
          </c:dPt>
          <c:dPt>
            <c:idx val="9"/>
            <c:marker>
              <c:symbol val="circle"/>
              <c:size val="7"/>
            </c:marker>
            <c:bubble3D val="0"/>
            <c:extLst>
              <c:ext xmlns:c16="http://schemas.microsoft.com/office/drawing/2014/chart" uri="{C3380CC4-5D6E-409C-BE32-E72D297353CC}">
                <c16:uniqueId val="{00000038-0192-4457-B00F-0D2AD49C9A56}"/>
              </c:ext>
            </c:extLst>
          </c:dPt>
          <c:dPt>
            <c:idx val="11"/>
            <c:marker>
              <c:symbol val="circle"/>
              <c:size val="7"/>
            </c:marker>
            <c:bubble3D val="0"/>
            <c:extLst>
              <c:ext xmlns:c16="http://schemas.microsoft.com/office/drawing/2014/chart" uri="{C3380CC4-5D6E-409C-BE32-E72D297353CC}">
                <c16:uniqueId val="{00000039-0192-4457-B00F-0D2AD49C9A56}"/>
              </c:ext>
            </c:extLst>
          </c:dPt>
          <c:dPt>
            <c:idx val="13"/>
            <c:marker>
              <c:symbol val="circle"/>
              <c:size val="7"/>
            </c:marker>
            <c:bubble3D val="0"/>
            <c:extLst>
              <c:ext xmlns:c16="http://schemas.microsoft.com/office/drawing/2014/chart" uri="{C3380CC4-5D6E-409C-BE32-E72D297353CC}">
                <c16:uniqueId val="{0000003A-0192-4457-B00F-0D2AD49C9A56}"/>
              </c:ext>
            </c:extLst>
          </c:dPt>
          <c:dPt>
            <c:idx val="15"/>
            <c:marker>
              <c:symbol val="circle"/>
              <c:size val="7"/>
            </c:marker>
            <c:bubble3D val="0"/>
            <c:extLst>
              <c:ext xmlns:c16="http://schemas.microsoft.com/office/drawing/2014/chart" uri="{C3380CC4-5D6E-409C-BE32-E72D297353CC}">
                <c16:uniqueId val="{0000003B-0192-4457-B00F-0D2AD49C9A56}"/>
              </c:ext>
            </c:extLst>
          </c:dPt>
          <c:dPt>
            <c:idx val="17"/>
            <c:marker>
              <c:symbol val="circle"/>
              <c:size val="7"/>
            </c:marker>
            <c:bubble3D val="0"/>
            <c:extLst>
              <c:ext xmlns:c16="http://schemas.microsoft.com/office/drawing/2014/chart" uri="{C3380CC4-5D6E-409C-BE32-E72D297353CC}">
                <c16:uniqueId val="{0000003C-0192-4457-B00F-0D2AD49C9A56}"/>
              </c:ext>
            </c:extLst>
          </c:dPt>
          <c:dPt>
            <c:idx val="19"/>
            <c:marker>
              <c:symbol val="circle"/>
              <c:size val="7"/>
            </c:marker>
            <c:bubble3D val="0"/>
            <c:extLst>
              <c:ext xmlns:c16="http://schemas.microsoft.com/office/drawing/2014/chart" uri="{C3380CC4-5D6E-409C-BE32-E72D297353CC}">
                <c16:uniqueId val="{0000003D-0192-4457-B00F-0D2AD49C9A56}"/>
              </c:ext>
            </c:extLst>
          </c:dPt>
          <c:dPt>
            <c:idx val="21"/>
            <c:marker>
              <c:symbol val="circle"/>
              <c:size val="7"/>
            </c:marker>
            <c:bubble3D val="0"/>
            <c:extLst>
              <c:ext xmlns:c16="http://schemas.microsoft.com/office/drawing/2014/chart" uri="{C3380CC4-5D6E-409C-BE32-E72D297353CC}">
                <c16:uniqueId val="{0000003E-0192-4457-B00F-0D2AD49C9A56}"/>
              </c:ext>
            </c:extLst>
          </c:dPt>
          <c:dPt>
            <c:idx val="23"/>
            <c:marker>
              <c:symbol val="circle"/>
              <c:size val="7"/>
            </c:marker>
            <c:bubble3D val="0"/>
            <c:extLst>
              <c:ext xmlns:c16="http://schemas.microsoft.com/office/drawing/2014/chart" uri="{C3380CC4-5D6E-409C-BE32-E72D297353CC}">
                <c16:uniqueId val="{0000003F-0192-4457-B00F-0D2AD49C9A56}"/>
              </c:ext>
            </c:extLst>
          </c:dPt>
          <c:dLbls>
            <c:dLbl>
              <c:idx val="1"/>
              <c:delete val="1"/>
              <c:extLst>
                <c:ext xmlns:c15="http://schemas.microsoft.com/office/drawing/2012/chart" uri="{CE6537A1-D6FC-4f65-9D91-7224C49458BB}"/>
                <c:ext xmlns:c16="http://schemas.microsoft.com/office/drawing/2014/chart" uri="{C3380CC4-5D6E-409C-BE32-E72D297353CC}">
                  <c16:uniqueId val="{00000034-0192-4457-B00F-0D2AD49C9A56}"/>
                </c:ext>
              </c:extLst>
            </c:dLbl>
            <c:dLbl>
              <c:idx val="2"/>
              <c:delete val="1"/>
              <c:extLst>
                <c:ext xmlns:c15="http://schemas.microsoft.com/office/drawing/2012/chart" uri="{CE6537A1-D6FC-4f65-9D91-7224C49458BB}"/>
                <c:ext xmlns:c16="http://schemas.microsoft.com/office/drawing/2014/chart" uri="{C3380CC4-5D6E-409C-BE32-E72D297353CC}">
                  <c16:uniqueId val="{00000040-0192-4457-B00F-0D2AD49C9A56}"/>
                </c:ext>
              </c:extLst>
            </c:dLbl>
            <c:dLbl>
              <c:idx val="3"/>
              <c:delete val="1"/>
              <c:extLst>
                <c:ext xmlns:c15="http://schemas.microsoft.com/office/drawing/2012/chart" uri="{CE6537A1-D6FC-4f65-9D91-7224C49458BB}"/>
                <c:ext xmlns:c16="http://schemas.microsoft.com/office/drawing/2014/chart" uri="{C3380CC4-5D6E-409C-BE32-E72D297353CC}">
                  <c16:uniqueId val="{00000035-0192-4457-B00F-0D2AD49C9A56}"/>
                </c:ext>
              </c:extLst>
            </c:dLbl>
            <c:dLbl>
              <c:idx val="4"/>
              <c:delete val="1"/>
              <c:extLst>
                <c:ext xmlns:c15="http://schemas.microsoft.com/office/drawing/2012/chart" uri="{CE6537A1-D6FC-4f65-9D91-7224C49458BB}"/>
                <c:ext xmlns:c16="http://schemas.microsoft.com/office/drawing/2014/chart" uri="{C3380CC4-5D6E-409C-BE32-E72D297353CC}">
                  <c16:uniqueId val="{00000041-0192-4457-B00F-0D2AD49C9A56}"/>
                </c:ext>
              </c:extLst>
            </c:dLbl>
            <c:dLbl>
              <c:idx val="5"/>
              <c:delete val="1"/>
              <c:extLst>
                <c:ext xmlns:c15="http://schemas.microsoft.com/office/drawing/2012/chart" uri="{CE6537A1-D6FC-4f65-9D91-7224C49458BB}"/>
                <c:ext xmlns:c16="http://schemas.microsoft.com/office/drawing/2014/chart" uri="{C3380CC4-5D6E-409C-BE32-E72D297353CC}">
                  <c16:uniqueId val="{00000036-0192-4457-B00F-0D2AD49C9A56}"/>
                </c:ext>
              </c:extLst>
            </c:dLbl>
            <c:dLbl>
              <c:idx val="6"/>
              <c:delete val="1"/>
              <c:extLst>
                <c:ext xmlns:c15="http://schemas.microsoft.com/office/drawing/2012/chart" uri="{CE6537A1-D6FC-4f65-9D91-7224C49458BB}"/>
                <c:ext xmlns:c16="http://schemas.microsoft.com/office/drawing/2014/chart" uri="{C3380CC4-5D6E-409C-BE32-E72D297353CC}">
                  <c16:uniqueId val="{00000042-0192-4457-B00F-0D2AD49C9A56}"/>
                </c:ext>
              </c:extLst>
            </c:dLbl>
            <c:dLbl>
              <c:idx val="7"/>
              <c:delete val="1"/>
              <c:extLst>
                <c:ext xmlns:c15="http://schemas.microsoft.com/office/drawing/2012/chart" uri="{CE6537A1-D6FC-4f65-9D91-7224C49458BB}"/>
                <c:ext xmlns:c16="http://schemas.microsoft.com/office/drawing/2014/chart" uri="{C3380CC4-5D6E-409C-BE32-E72D297353CC}">
                  <c16:uniqueId val="{00000037-0192-4457-B00F-0D2AD49C9A56}"/>
                </c:ext>
              </c:extLst>
            </c:dLbl>
            <c:dLbl>
              <c:idx val="8"/>
              <c:delete val="1"/>
              <c:extLst>
                <c:ext xmlns:c15="http://schemas.microsoft.com/office/drawing/2012/chart" uri="{CE6537A1-D6FC-4f65-9D91-7224C49458BB}"/>
                <c:ext xmlns:c16="http://schemas.microsoft.com/office/drawing/2014/chart" uri="{C3380CC4-5D6E-409C-BE32-E72D297353CC}">
                  <c16:uniqueId val="{00000043-0192-4457-B00F-0D2AD49C9A56}"/>
                </c:ext>
              </c:extLst>
            </c:dLbl>
            <c:dLbl>
              <c:idx val="9"/>
              <c:delete val="1"/>
              <c:extLst>
                <c:ext xmlns:c15="http://schemas.microsoft.com/office/drawing/2012/chart" uri="{CE6537A1-D6FC-4f65-9D91-7224C49458BB}"/>
                <c:ext xmlns:c16="http://schemas.microsoft.com/office/drawing/2014/chart" uri="{C3380CC4-5D6E-409C-BE32-E72D297353CC}">
                  <c16:uniqueId val="{00000038-0192-4457-B00F-0D2AD49C9A56}"/>
                </c:ext>
              </c:extLst>
            </c:dLbl>
            <c:dLbl>
              <c:idx val="10"/>
              <c:delete val="1"/>
              <c:extLst>
                <c:ext xmlns:c15="http://schemas.microsoft.com/office/drawing/2012/chart" uri="{CE6537A1-D6FC-4f65-9D91-7224C49458BB}"/>
                <c:ext xmlns:c16="http://schemas.microsoft.com/office/drawing/2014/chart" uri="{C3380CC4-5D6E-409C-BE32-E72D297353CC}">
                  <c16:uniqueId val="{00000044-0192-4457-B00F-0D2AD49C9A56}"/>
                </c:ext>
              </c:extLst>
            </c:dLbl>
            <c:dLbl>
              <c:idx val="11"/>
              <c:delete val="1"/>
              <c:extLst>
                <c:ext xmlns:c15="http://schemas.microsoft.com/office/drawing/2012/chart" uri="{CE6537A1-D6FC-4f65-9D91-7224C49458BB}"/>
                <c:ext xmlns:c16="http://schemas.microsoft.com/office/drawing/2014/chart" uri="{C3380CC4-5D6E-409C-BE32-E72D297353CC}">
                  <c16:uniqueId val="{00000039-0192-4457-B00F-0D2AD49C9A56}"/>
                </c:ext>
              </c:extLst>
            </c:dLbl>
            <c:dLbl>
              <c:idx val="12"/>
              <c:delete val="1"/>
              <c:extLst>
                <c:ext xmlns:c15="http://schemas.microsoft.com/office/drawing/2012/chart" uri="{CE6537A1-D6FC-4f65-9D91-7224C49458BB}"/>
                <c:ext xmlns:c16="http://schemas.microsoft.com/office/drawing/2014/chart" uri="{C3380CC4-5D6E-409C-BE32-E72D297353CC}">
                  <c16:uniqueId val="{00000045-0192-4457-B00F-0D2AD49C9A56}"/>
                </c:ext>
              </c:extLst>
            </c:dLbl>
            <c:dLbl>
              <c:idx val="13"/>
              <c:delete val="1"/>
              <c:extLst>
                <c:ext xmlns:c15="http://schemas.microsoft.com/office/drawing/2012/chart" uri="{CE6537A1-D6FC-4f65-9D91-7224C49458BB}"/>
                <c:ext xmlns:c16="http://schemas.microsoft.com/office/drawing/2014/chart" uri="{C3380CC4-5D6E-409C-BE32-E72D297353CC}">
                  <c16:uniqueId val="{0000003A-0192-4457-B00F-0D2AD49C9A56}"/>
                </c:ext>
              </c:extLst>
            </c:dLbl>
            <c:dLbl>
              <c:idx val="14"/>
              <c:delete val="1"/>
              <c:extLst>
                <c:ext xmlns:c15="http://schemas.microsoft.com/office/drawing/2012/chart" uri="{CE6537A1-D6FC-4f65-9D91-7224C49458BB}"/>
                <c:ext xmlns:c16="http://schemas.microsoft.com/office/drawing/2014/chart" uri="{C3380CC4-5D6E-409C-BE32-E72D297353CC}">
                  <c16:uniqueId val="{00000046-0192-4457-B00F-0D2AD49C9A56}"/>
                </c:ext>
              </c:extLst>
            </c:dLbl>
            <c:dLbl>
              <c:idx val="15"/>
              <c:delete val="1"/>
              <c:extLst>
                <c:ext xmlns:c15="http://schemas.microsoft.com/office/drawing/2012/chart" uri="{CE6537A1-D6FC-4f65-9D91-7224C49458BB}"/>
                <c:ext xmlns:c16="http://schemas.microsoft.com/office/drawing/2014/chart" uri="{C3380CC4-5D6E-409C-BE32-E72D297353CC}">
                  <c16:uniqueId val="{0000003B-0192-4457-B00F-0D2AD49C9A56}"/>
                </c:ext>
              </c:extLst>
            </c:dLbl>
            <c:dLbl>
              <c:idx val="16"/>
              <c:delete val="1"/>
              <c:extLst>
                <c:ext xmlns:c15="http://schemas.microsoft.com/office/drawing/2012/chart" uri="{CE6537A1-D6FC-4f65-9D91-7224C49458BB}"/>
                <c:ext xmlns:c16="http://schemas.microsoft.com/office/drawing/2014/chart" uri="{C3380CC4-5D6E-409C-BE32-E72D297353CC}">
                  <c16:uniqueId val="{00000047-0192-4457-B00F-0D2AD49C9A56}"/>
                </c:ext>
              </c:extLst>
            </c:dLbl>
            <c:dLbl>
              <c:idx val="17"/>
              <c:delete val="1"/>
              <c:extLst>
                <c:ext xmlns:c15="http://schemas.microsoft.com/office/drawing/2012/chart" uri="{CE6537A1-D6FC-4f65-9D91-7224C49458BB}"/>
                <c:ext xmlns:c16="http://schemas.microsoft.com/office/drawing/2014/chart" uri="{C3380CC4-5D6E-409C-BE32-E72D297353CC}">
                  <c16:uniqueId val="{0000003C-0192-4457-B00F-0D2AD49C9A56}"/>
                </c:ext>
              </c:extLst>
            </c:dLbl>
            <c:dLbl>
              <c:idx val="18"/>
              <c:delete val="1"/>
              <c:extLst>
                <c:ext xmlns:c15="http://schemas.microsoft.com/office/drawing/2012/chart" uri="{CE6537A1-D6FC-4f65-9D91-7224C49458BB}"/>
                <c:ext xmlns:c16="http://schemas.microsoft.com/office/drawing/2014/chart" uri="{C3380CC4-5D6E-409C-BE32-E72D297353CC}">
                  <c16:uniqueId val="{00000048-0192-4457-B00F-0D2AD49C9A56}"/>
                </c:ext>
              </c:extLst>
            </c:dLbl>
            <c:dLbl>
              <c:idx val="19"/>
              <c:delete val="1"/>
              <c:extLst>
                <c:ext xmlns:c15="http://schemas.microsoft.com/office/drawing/2012/chart" uri="{CE6537A1-D6FC-4f65-9D91-7224C49458BB}"/>
                <c:ext xmlns:c16="http://schemas.microsoft.com/office/drawing/2014/chart" uri="{C3380CC4-5D6E-409C-BE32-E72D297353CC}">
                  <c16:uniqueId val="{0000003D-0192-4457-B00F-0D2AD49C9A56}"/>
                </c:ext>
              </c:extLst>
            </c:dLbl>
            <c:dLbl>
              <c:idx val="20"/>
              <c:delete val="1"/>
              <c:extLst>
                <c:ext xmlns:c15="http://schemas.microsoft.com/office/drawing/2012/chart" uri="{CE6537A1-D6FC-4f65-9D91-7224C49458BB}"/>
                <c:ext xmlns:c16="http://schemas.microsoft.com/office/drawing/2014/chart" uri="{C3380CC4-5D6E-409C-BE32-E72D297353CC}">
                  <c16:uniqueId val="{00000049-0192-4457-B00F-0D2AD49C9A56}"/>
                </c:ext>
              </c:extLst>
            </c:dLbl>
            <c:dLbl>
              <c:idx val="21"/>
              <c:delete val="1"/>
              <c:extLst>
                <c:ext xmlns:c15="http://schemas.microsoft.com/office/drawing/2012/chart" uri="{CE6537A1-D6FC-4f65-9D91-7224C49458BB}"/>
                <c:ext xmlns:c16="http://schemas.microsoft.com/office/drawing/2014/chart" uri="{C3380CC4-5D6E-409C-BE32-E72D297353CC}">
                  <c16:uniqueId val="{0000003E-0192-4457-B00F-0D2AD49C9A56}"/>
                </c:ext>
              </c:extLst>
            </c:dLbl>
            <c:dLbl>
              <c:idx val="22"/>
              <c:delete val="1"/>
              <c:extLst>
                <c:ext xmlns:c15="http://schemas.microsoft.com/office/drawing/2012/chart" uri="{CE6537A1-D6FC-4f65-9D91-7224C49458BB}"/>
                <c:ext xmlns:c16="http://schemas.microsoft.com/office/drawing/2014/chart" uri="{C3380CC4-5D6E-409C-BE32-E72D297353CC}">
                  <c16:uniqueId val="{0000004A-0192-4457-B00F-0D2AD49C9A56}"/>
                </c:ext>
              </c:extLst>
            </c:dLbl>
            <c:dLbl>
              <c:idx val="23"/>
              <c:delete val="1"/>
              <c:extLst>
                <c:ext xmlns:c15="http://schemas.microsoft.com/office/drawing/2012/chart" uri="{CE6537A1-D6FC-4f65-9D91-7224C49458BB}"/>
                <c:ext xmlns:c16="http://schemas.microsoft.com/office/drawing/2014/chart" uri="{C3380CC4-5D6E-409C-BE32-E72D297353CC}">
                  <c16:uniqueId val="{0000003F-0192-4457-B00F-0D2AD49C9A56}"/>
                </c:ext>
              </c:extLst>
            </c:dLbl>
            <c:dLbl>
              <c:idx val="24"/>
              <c:delete val="1"/>
              <c:extLst>
                <c:ext xmlns:c15="http://schemas.microsoft.com/office/drawing/2012/chart" uri="{CE6537A1-D6FC-4f65-9D91-7224C49458BB}"/>
                <c:ext xmlns:c16="http://schemas.microsoft.com/office/drawing/2014/chart" uri="{C3380CC4-5D6E-409C-BE32-E72D297353CC}">
                  <c16:uniqueId val="{0000004B-0192-4457-B00F-0D2AD49C9A56}"/>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-47.509672474985187</c:v>
                </c:pt>
                <c:pt idx="2">
                  <c:v>-47.603657105811727</c:v>
                </c:pt>
                <c:pt idx="3">
                  <c:v>-45.311906693464977</c:v>
                </c:pt>
                <c:pt idx="4">
                  <c:v>-45.281029726063807</c:v>
                </c:pt>
                <c:pt idx="5">
                  <c:v>-47.375923822915368</c:v>
                </c:pt>
                <c:pt idx="6">
                  <c:v>-47.386618280674931</c:v>
                </c:pt>
                <c:pt idx="7">
                  <c:v>-44.506033820560454</c:v>
                </c:pt>
                <c:pt idx="8">
                  <c:v>-44.516979570496048</c:v>
                </c:pt>
                <c:pt idx="9">
                  <c:v>-39.904925976346142</c:v>
                </c:pt>
                <c:pt idx="10">
                  <c:v>-39.339751886456533</c:v>
                </c:pt>
                <c:pt idx="11">
                  <c:v>-39.079499624827918</c:v>
                </c:pt>
                <c:pt idx="12">
                  <c:v>-39.424744339075737</c:v>
                </c:pt>
                <c:pt idx="13">
                  <c:v>-39.909999999999997</c:v>
                </c:pt>
                <c:pt idx="14">
                  <c:v>-39.806216598475011</c:v>
                </c:pt>
                <c:pt idx="15">
                  <c:v>-35.68848931325094</c:v>
                </c:pt>
                <c:pt idx="16">
                  <c:v>-35.897291616030181</c:v>
                </c:pt>
                <c:pt idx="17">
                  <c:v>-40.808634594586024</c:v>
                </c:pt>
                <c:pt idx="18">
                  <c:v>-41.407260103225731</c:v>
                </c:pt>
                <c:pt idx="19">
                  <c:v>-41.906164404448319</c:v>
                </c:pt>
                <c:pt idx="20">
                  <c:v>-41.841758018030852</c:v>
                </c:pt>
                <c:pt idx="21">
                  <c:v>-41.519900207859926</c:v>
                </c:pt>
                <c:pt idx="22">
                  <c:v>-42.371519657056048</c:v>
                </c:pt>
                <c:pt idx="23">
                  <c:v>-41.880140569141858</c:v>
                </c:pt>
                <c:pt idx="24">
                  <c:v>-43.442257866059599</c:v>
                </c:pt>
              </c:numCache>
            </c:numRef>
          </c:val>
          <c:smooth val="0"/>
          <c:extLst>
            <c:ext xmlns:c16="http://schemas.microsoft.com/office/drawing/2014/chart" uri="{C3380CC4-5D6E-409C-BE32-E72D297353CC}">
              <c16:uniqueId val="{0000004C-0192-4457-B00F-0D2AD49C9A56}"/>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4D-0192-4457-B00F-0D2AD49C9A56}"/>
              </c:ext>
            </c:extLst>
          </c:dPt>
          <c:dPt>
            <c:idx val="3"/>
            <c:marker>
              <c:symbol val="circle"/>
              <c:size val="7"/>
            </c:marker>
            <c:bubble3D val="0"/>
            <c:extLst>
              <c:ext xmlns:c16="http://schemas.microsoft.com/office/drawing/2014/chart" uri="{C3380CC4-5D6E-409C-BE32-E72D297353CC}">
                <c16:uniqueId val="{0000004E-0192-4457-B00F-0D2AD49C9A56}"/>
              </c:ext>
            </c:extLst>
          </c:dPt>
          <c:dPt>
            <c:idx val="5"/>
            <c:marker>
              <c:symbol val="circle"/>
              <c:size val="7"/>
            </c:marker>
            <c:bubble3D val="0"/>
            <c:extLst>
              <c:ext xmlns:c16="http://schemas.microsoft.com/office/drawing/2014/chart" uri="{C3380CC4-5D6E-409C-BE32-E72D297353CC}">
                <c16:uniqueId val="{0000004F-0192-4457-B00F-0D2AD49C9A56}"/>
              </c:ext>
            </c:extLst>
          </c:dPt>
          <c:dPt>
            <c:idx val="7"/>
            <c:marker>
              <c:symbol val="circle"/>
              <c:size val="7"/>
            </c:marker>
            <c:bubble3D val="0"/>
            <c:extLst>
              <c:ext xmlns:c16="http://schemas.microsoft.com/office/drawing/2014/chart" uri="{C3380CC4-5D6E-409C-BE32-E72D297353CC}">
                <c16:uniqueId val="{00000050-0192-4457-B00F-0D2AD49C9A56}"/>
              </c:ext>
            </c:extLst>
          </c:dPt>
          <c:dPt>
            <c:idx val="9"/>
            <c:marker>
              <c:symbol val="circle"/>
              <c:size val="7"/>
            </c:marker>
            <c:bubble3D val="0"/>
            <c:extLst>
              <c:ext xmlns:c16="http://schemas.microsoft.com/office/drawing/2014/chart" uri="{C3380CC4-5D6E-409C-BE32-E72D297353CC}">
                <c16:uniqueId val="{00000051-0192-4457-B00F-0D2AD49C9A56}"/>
              </c:ext>
            </c:extLst>
          </c:dPt>
          <c:dPt>
            <c:idx val="11"/>
            <c:marker>
              <c:symbol val="circle"/>
              <c:size val="7"/>
            </c:marker>
            <c:bubble3D val="0"/>
            <c:extLst>
              <c:ext xmlns:c16="http://schemas.microsoft.com/office/drawing/2014/chart" uri="{C3380CC4-5D6E-409C-BE32-E72D297353CC}">
                <c16:uniqueId val="{00000052-0192-4457-B00F-0D2AD49C9A56}"/>
              </c:ext>
            </c:extLst>
          </c:dPt>
          <c:dPt>
            <c:idx val="13"/>
            <c:marker>
              <c:symbol val="circle"/>
              <c:size val="7"/>
            </c:marker>
            <c:bubble3D val="0"/>
            <c:extLst>
              <c:ext xmlns:c16="http://schemas.microsoft.com/office/drawing/2014/chart" uri="{C3380CC4-5D6E-409C-BE32-E72D297353CC}">
                <c16:uniqueId val="{00000053-0192-4457-B00F-0D2AD49C9A56}"/>
              </c:ext>
            </c:extLst>
          </c:dPt>
          <c:dPt>
            <c:idx val="15"/>
            <c:marker>
              <c:symbol val="circle"/>
              <c:size val="7"/>
            </c:marker>
            <c:bubble3D val="0"/>
            <c:extLst>
              <c:ext xmlns:c16="http://schemas.microsoft.com/office/drawing/2014/chart" uri="{C3380CC4-5D6E-409C-BE32-E72D297353CC}">
                <c16:uniqueId val="{00000055-0192-4457-B00F-0D2AD49C9A56}"/>
              </c:ext>
            </c:extLst>
          </c:dPt>
          <c:dPt>
            <c:idx val="17"/>
            <c:marker>
              <c:symbol val="circle"/>
              <c:size val="7"/>
            </c:marker>
            <c:bubble3D val="0"/>
            <c:extLst>
              <c:ext xmlns:c16="http://schemas.microsoft.com/office/drawing/2014/chart" uri="{C3380CC4-5D6E-409C-BE32-E72D297353CC}">
                <c16:uniqueId val="{00000044-A5B4-4BE9-B9E4-977A3BB120EF}"/>
              </c:ext>
            </c:extLst>
          </c:dPt>
          <c:dLbls>
            <c:dLbl>
              <c:idx val="1"/>
              <c:delete val="1"/>
              <c:extLst>
                <c:ext xmlns:c15="http://schemas.microsoft.com/office/drawing/2012/chart" uri="{CE6537A1-D6FC-4f65-9D91-7224C49458BB}"/>
                <c:ext xmlns:c16="http://schemas.microsoft.com/office/drawing/2014/chart" uri="{C3380CC4-5D6E-409C-BE32-E72D297353CC}">
                  <c16:uniqueId val="{0000004D-0192-4457-B00F-0D2AD49C9A56}"/>
                </c:ext>
              </c:extLst>
            </c:dLbl>
            <c:dLbl>
              <c:idx val="3"/>
              <c:delete val="1"/>
              <c:extLst>
                <c:ext xmlns:c15="http://schemas.microsoft.com/office/drawing/2012/chart" uri="{CE6537A1-D6FC-4f65-9D91-7224C49458BB}"/>
                <c:ext xmlns:c16="http://schemas.microsoft.com/office/drawing/2014/chart" uri="{C3380CC4-5D6E-409C-BE32-E72D297353CC}">
                  <c16:uniqueId val="{0000004E-0192-4457-B00F-0D2AD49C9A56}"/>
                </c:ext>
              </c:extLst>
            </c:dLbl>
            <c:dLbl>
              <c:idx val="5"/>
              <c:delete val="1"/>
              <c:extLst>
                <c:ext xmlns:c15="http://schemas.microsoft.com/office/drawing/2012/chart" uri="{CE6537A1-D6FC-4f65-9D91-7224C49458BB}"/>
                <c:ext xmlns:c16="http://schemas.microsoft.com/office/drawing/2014/chart" uri="{C3380CC4-5D6E-409C-BE32-E72D297353CC}">
                  <c16:uniqueId val="{0000004F-0192-4457-B00F-0D2AD49C9A56}"/>
                </c:ext>
              </c:extLst>
            </c:dLbl>
            <c:dLbl>
              <c:idx val="7"/>
              <c:delete val="1"/>
              <c:extLst>
                <c:ext xmlns:c15="http://schemas.microsoft.com/office/drawing/2012/chart" uri="{CE6537A1-D6FC-4f65-9D91-7224C49458BB}"/>
                <c:ext xmlns:c16="http://schemas.microsoft.com/office/drawing/2014/chart" uri="{C3380CC4-5D6E-409C-BE32-E72D297353CC}">
                  <c16:uniqueId val="{00000050-0192-4457-B00F-0D2AD49C9A56}"/>
                </c:ext>
              </c:extLst>
            </c:dLbl>
            <c:dLbl>
              <c:idx val="9"/>
              <c:delete val="1"/>
              <c:extLst>
                <c:ext xmlns:c15="http://schemas.microsoft.com/office/drawing/2012/chart" uri="{CE6537A1-D6FC-4f65-9D91-7224C49458BB}"/>
                <c:ext xmlns:c16="http://schemas.microsoft.com/office/drawing/2014/chart" uri="{C3380CC4-5D6E-409C-BE32-E72D297353CC}">
                  <c16:uniqueId val="{00000051-0192-4457-B00F-0D2AD49C9A56}"/>
                </c:ext>
              </c:extLst>
            </c:dLbl>
            <c:dLbl>
              <c:idx val="11"/>
              <c:delete val="1"/>
              <c:extLst>
                <c:ext xmlns:c15="http://schemas.microsoft.com/office/drawing/2012/chart" uri="{CE6537A1-D6FC-4f65-9D91-7224C49458BB}"/>
                <c:ext xmlns:c16="http://schemas.microsoft.com/office/drawing/2014/chart" uri="{C3380CC4-5D6E-409C-BE32-E72D297353CC}">
                  <c16:uniqueId val="{00000052-0192-4457-B00F-0D2AD49C9A56}"/>
                </c:ext>
              </c:extLst>
            </c:dLbl>
            <c:dLbl>
              <c:idx val="13"/>
              <c:delete val="1"/>
              <c:extLst>
                <c:ext xmlns:c15="http://schemas.microsoft.com/office/drawing/2012/chart" uri="{CE6537A1-D6FC-4f65-9D91-7224C49458BB}"/>
                <c:ext xmlns:c16="http://schemas.microsoft.com/office/drawing/2014/chart" uri="{C3380CC4-5D6E-409C-BE32-E72D297353CC}">
                  <c16:uniqueId val="{00000053-0192-4457-B00F-0D2AD49C9A56}"/>
                </c:ext>
              </c:extLst>
            </c:dLbl>
            <c:dLbl>
              <c:idx val="15"/>
              <c:delete val="1"/>
              <c:extLst>
                <c:ext xmlns:c15="http://schemas.microsoft.com/office/drawing/2012/chart" uri="{CE6537A1-D6FC-4f65-9D91-7224C49458BB}"/>
                <c:ext xmlns:c16="http://schemas.microsoft.com/office/drawing/2014/chart" uri="{C3380CC4-5D6E-409C-BE32-E72D297353CC}">
                  <c16:uniqueId val="{00000055-0192-4457-B00F-0D2AD49C9A56}"/>
                </c:ext>
              </c:extLst>
            </c:dLbl>
            <c:dLbl>
              <c:idx val="17"/>
              <c:delete val="1"/>
              <c:extLst>
                <c:ext xmlns:c15="http://schemas.microsoft.com/office/drawing/2012/chart" uri="{CE6537A1-D6FC-4f65-9D91-7224C49458BB}"/>
                <c:ext xmlns:c16="http://schemas.microsoft.com/office/drawing/2014/chart" uri="{C3380CC4-5D6E-409C-BE32-E72D297353CC}">
                  <c16:uniqueId val="{00000044-A5B4-4BE9-B9E4-977A3BB120EF}"/>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-3.32</c:v>
                </c:pt>
                <c:pt idx="2">
                  <c:v>-2.4700000000000002</c:v>
                </c:pt>
                <c:pt idx="3">
                  <c:v>5.31</c:v>
                </c:pt>
                <c:pt idx="4">
                  <c:v>2.9</c:v>
                </c:pt>
                <c:pt idx="5">
                  <c:v>11.5</c:v>
                </c:pt>
                <c:pt idx="6">
                  <c:v>8.41</c:v>
                </c:pt>
                <c:pt idx="7">
                  <c:v>19.239999999999998</c:v>
                </c:pt>
                <c:pt idx="8">
                  <c:v>43.24</c:v>
                </c:pt>
                <c:pt idx="9">
                  <c:v>58.91</c:v>
                </c:pt>
                <c:pt idx="10">
                  <c:v>41.54</c:v>
                </c:pt>
                <c:pt idx="11">
                  <c:v>50.26</c:v>
                </c:pt>
                <c:pt idx="12">
                  <c:v>49.55</c:v>
                </c:pt>
                <c:pt idx="13">
                  <c:v>67.23</c:v>
                </c:pt>
                <c:pt idx="14">
                  <c:v>56.17</c:v>
                </c:pt>
                <c:pt idx="15">
                  <c:v>58.86</c:v>
                </c:pt>
                <c:pt idx="16">
                  <c:v>58.68</c:v>
                </c:pt>
                <c:pt idx="17">
                  <c:v>49.95</c:v>
                </c:pt>
                <c:pt idx="18">
                  <c:v>58.68</c:v>
                </c:pt>
              </c:numCache>
            </c:numRef>
          </c:val>
          <c:smooth val="0"/>
          <c:extLst>
            <c:ext xmlns:c16="http://schemas.microsoft.com/office/drawing/2014/chart" uri="{C3380CC4-5D6E-409C-BE32-E72D297353CC}">
              <c16:uniqueId val="{00000054-0192-4457-B00F-0D2AD49C9A56}"/>
            </c:ext>
          </c:extLst>
        </c:ser>
        <c:dLbls>
          <c:showLegendKey val="0"/>
          <c:showVal val="0"/>
          <c:showCatName val="0"/>
          <c:showSerName val="0"/>
          <c:showPercent val="0"/>
          <c:showBubbleSize val="0"/>
        </c:dLbls>
        <c:marker val="1"/>
        <c:smooth val="0"/>
        <c:axId val="576865784"/>
        <c:axId val="576868920"/>
      </c:lineChart>
      <c:catAx>
        <c:axId val="57686578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576868920"/>
        <c:crosses val="autoZero"/>
        <c:auto val="1"/>
        <c:lblAlgn val="ctr"/>
        <c:lblOffset val="100"/>
        <c:tickLblSkip val="1"/>
        <c:tickMarkSkip val="1"/>
        <c:noMultiLvlLbl val="0"/>
      </c:catAx>
      <c:valAx>
        <c:axId val="576868920"/>
        <c:scaling>
          <c:orientation val="minMax"/>
          <c:max val="100"/>
          <c:min val="-8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576865784"/>
        <c:crosses val="autoZero"/>
        <c:crossBetween val="between"/>
        <c:majorUnit val="20"/>
      </c:valAx>
      <c:spPr>
        <a:noFill/>
        <a:ln w="25409">
          <a:noFill/>
        </a:ln>
      </c:spPr>
    </c:plotArea>
    <c:legend>
      <c:legendPos val="t"/>
      <c:layout>
        <c:manualLayout>
          <c:xMode val="edge"/>
          <c:yMode val="edge"/>
          <c:x val="4.4937280582128855E-2"/>
          <c:y val="7.4931142479537097E-2"/>
          <c:w val="0.35949524193205334"/>
          <c:h val="6.543512122255416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31391015709025E-2"/>
          <c:y val="7.6962508746015693E-2"/>
          <c:w val="0.95184461204214499"/>
          <c:h val="0.79509612287735021"/>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2BC4-451A-B3F3-CB1F14A3A887}"/>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2BC4-451A-B3F3-CB1F14A3A887}"/>
              </c:ext>
            </c:extLst>
          </c:dPt>
          <c:dPt>
            <c:idx val="3"/>
            <c:marker>
              <c:symbol val="circle"/>
              <c:size val="7"/>
            </c:marker>
            <c:bubble3D val="0"/>
            <c:extLst>
              <c:ext xmlns:c16="http://schemas.microsoft.com/office/drawing/2014/chart" uri="{C3380CC4-5D6E-409C-BE32-E72D297353CC}">
                <c16:uniqueId val="{00000002-2BC4-451A-B3F3-CB1F14A3A887}"/>
              </c:ext>
            </c:extLst>
          </c:dPt>
          <c:dPt>
            <c:idx val="5"/>
            <c:marker>
              <c:symbol val="circle"/>
              <c:size val="7"/>
            </c:marker>
            <c:bubble3D val="0"/>
            <c:extLst>
              <c:ext xmlns:c16="http://schemas.microsoft.com/office/drawing/2014/chart" uri="{C3380CC4-5D6E-409C-BE32-E72D297353CC}">
                <c16:uniqueId val="{00000003-2BC4-451A-B3F3-CB1F14A3A887}"/>
              </c:ext>
            </c:extLst>
          </c:dPt>
          <c:dPt>
            <c:idx val="7"/>
            <c:marker>
              <c:symbol val="circle"/>
              <c:size val="7"/>
            </c:marker>
            <c:bubble3D val="0"/>
            <c:extLst>
              <c:ext xmlns:c16="http://schemas.microsoft.com/office/drawing/2014/chart" uri="{C3380CC4-5D6E-409C-BE32-E72D297353CC}">
                <c16:uniqueId val="{00000004-2BC4-451A-B3F3-CB1F14A3A887}"/>
              </c:ext>
            </c:extLst>
          </c:dPt>
          <c:dPt>
            <c:idx val="11"/>
            <c:marker>
              <c:symbol val="circle"/>
              <c:size val="7"/>
            </c:marker>
            <c:bubble3D val="0"/>
            <c:extLst>
              <c:ext xmlns:c16="http://schemas.microsoft.com/office/drawing/2014/chart" uri="{C3380CC4-5D6E-409C-BE32-E72D297353CC}">
                <c16:uniqueId val="{00000005-2BC4-451A-B3F3-CB1F14A3A887}"/>
              </c:ext>
            </c:extLst>
          </c:dPt>
          <c:dPt>
            <c:idx val="13"/>
            <c:marker>
              <c:symbol val="circle"/>
              <c:size val="7"/>
            </c:marker>
            <c:bubble3D val="0"/>
            <c:extLst>
              <c:ext xmlns:c16="http://schemas.microsoft.com/office/drawing/2014/chart" uri="{C3380CC4-5D6E-409C-BE32-E72D297353CC}">
                <c16:uniqueId val="{00000006-2BC4-451A-B3F3-CB1F14A3A887}"/>
              </c:ext>
            </c:extLst>
          </c:dPt>
          <c:dPt>
            <c:idx val="15"/>
            <c:marker>
              <c:symbol val="circle"/>
              <c:size val="7"/>
            </c:marker>
            <c:bubble3D val="0"/>
            <c:extLst>
              <c:ext xmlns:c16="http://schemas.microsoft.com/office/drawing/2014/chart" uri="{C3380CC4-5D6E-409C-BE32-E72D297353CC}">
                <c16:uniqueId val="{00000007-2BC4-451A-B3F3-CB1F14A3A887}"/>
              </c:ext>
            </c:extLst>
          </c:dPt>
          <c:dPt>
            <c:idx val="17"/>
            <c:marker>
              <c:symbol val="circle"/>
              <c:size val="7"/>
            </c:marker>
            <c:bubble3D val="0"/>
            <c:extLst>
              <c:ext xmlns:c16="http://schemas.microsoft.com/office/drawing/2014/chart" uri="{C3380CC4-5D6E-409C-BE32-E72D297353CC}">
                <c16:uniqueId val="{00000008-2BC4-451A-B3F3-CB1F14A3A887}"/>
              </c:ext>
            </c:extLst>
          </c:dPt>
          <c:dPt>
            <c:idx val="19"/>
            <c:marker>
              <c:symbol val="circle"/>
              <c:size val="7"/>
            </c:marker>
            <c:bubble3D val="0"/>
            <c:extLst>
              <c:ext xmlns:c16="http://schemas.microsoft.com/office/drawing/2014/chart" uri="{C3380CC4-5D6E-409C-BE32-E72D297353CC}">
                <c16:uniqueId val="{00000009-2BC4-451A-B3F3-CB1F14A3A887}"/>
              </c:ext>
            </c:extLst>
          </c:dPt>
          <c:dPt>
            <c:idx val="21"/>
            <c:marker>
              <c:symbol val="circle"/>
              <c:size val="7"/>
            </c:marker>
            <c:bubble3D val="0"/>
            <c:extLst>
              <c:ext xmlns:c16="http://schemas.microsoft.com/office/drawing/2014/chart" uri="{C3380CC4-5D6E-409C-BE32-E72D297353CC}">
                <c16:uniqueId val="{0000000A-2BC4-451A-B3F3-CB1F14A3A887}"/>
              </c:ext>
            </c:extLst>
          </c:dPt>
          <c:dPt>
            <c:idx val="23"/>
            <c:marker>
              <c:symbol val="circle"/>
              <c:size val="7"/>
            </c:marker>
            <c:bubble3D val="0"/>
            <c:extLst>
              <c:ext xmlns:c16="http://schemas.microsoft.com/office/drawing/2014/chart" uri="{C3380CC4-5D6E-409C-BE32-E72D297353CC}">
                <c16:uniqueId val="{0000000B-2BC4-451A-B3F3-CB1F14A3A887}"/>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C-2BC4-451A-B3F3-CB1F14A3A887}"/>
            </c:ext>
          </c:extLst>
        </c:ser>
        <c:ser>
          <c:idx val="2"/>
          <c:order val="2"/>
          <c:tx>
            <c:strRef>
              <c:f>Sheet1!$A$4</c:f>
              <c:strCache>
                <c:ptCount val="1"/>
                <c:pt idx="0">
                  <c:v>Y2014</c:v>
                </c:pt>
              </c:strCache>
            </c:strRef>
          </c:tx>
          <c:spPr>
            <a:ln>
              <a:solidFill>
                <a:srgbClr val="BFBFBF"/>
              </a:solidFill>
            </a:ln>
          </c:spPr>
          <c:marker>
            <c:symbol val="circle"/>
            <c:size val="10"/>
            <c:spPr>
              <a:solidFill>
                <a:schemeClr val="bg1"/>
              </a:solidFill>
              <a:ln>
                <a:solidFill>
                  <a:srgbClr val="BFBFBF"/>
                </a:solidFill>
              </a:ln>
            </c:spPr>
          </c:marker>
          <c:dPt>
            <c:idx val="1"/>
            <c:marker>
              <c:symbol val="circle"/>
              <c:size val="7"/>
            </c:marker>
            <c:bubble3D val="0"/>
            <c:extLst>
              <c:ext xmlns:c16="http://schemas.microsoft.com/office/drawing/2014/chart" uri="{C3380CC4-5D6E-409C-BE32-E72D297353CC}">
                <c16:uniqueId val="{0000000D-2BC4-451A-B3F3-CB1F14A3A887}"/>
              </c:ext>
            </c:extLst>
          </c:dPt>
          <c:dPt>
            <c:idx val="3"/>
            <c:marker>
              <c:symbol val="circle"/>
              <c:size val="7"/>
            </c:marker>
            <c:bubble3D val="0"/>
            <c:extLst>
              <c:ext xmlns:c16="http://schemas.microsoft.com/office/drawing/2014/chart" uri="{C3380CC4-5D6E-409C-BE32-E72D297353CC}">
                <c16:uniqueId val="{0000000E-2BC4-451A-B3F3-CB1F14A3A887}"/>
              </c:ext>
            </c:extLst>
          </c:dPt>
          <c:dPt>
            <c:idx val="5"/>
            <c:marker>
              <c:symbol val="circle"/>
              <c:size val="7"/>
            </c:marker>
            <c:bubble3D val="0"/>
            <c:extLst>
              <c:ext xmlns:c16="http://schemas.microsoft.com/office/drawing/2014/chart" uri="{C3380CC4-5D6E-409C-BE32-E72D297353CC}">
                <c16:uniqueId val="{0000000F-2BC4-451A-B3F3-CB1F14A3A887}"/>
              </c:ext>
            </c:extLst>
          </c:dPt>
          <c:dPt>
            <c:idx val="7"/>
            <c:marker>
              <c:symbol val="circle"/>
              <c:size val="7"/>
            </c:marker>
            <c:bubble3D val="0"/>
            <c:extLst>
              <c:ext xmlns:c16="http://schemas.microsoft.com/office/drawing/2014/chart" uri="{C3380CC4-5D6E-409C-BE32-E72D297353CC}">
                <c16:uniqueId val="{00000010-2BC4-451A-B3F3-CB1F14A3A887}"/>
              </c:ext>
            </c:extLst>
          </c:dPt>
          <c:dPt>
            <c:idx val="9"/>
            <c:marker>
              <c:symbol val="circle"/>
              <c:size val="7"/>
            </c:marker>
            <c:bubble3D val="0"/>
            <c:extLst>
              <c:ext xmlns:c16="http://schemas.microsoft.com/office/drawing/2014/chart" uri="{C3380CC4-5D6E-409C-BE32-E72D297353CC}">
                <c16:uniqueId val="{00000011-2BC4-451A-B3F3-CB1F14A3A887}"/>
              </c:ext>
            </c:extLst>
          </c:dPt>
          <c:dPt>
            <c:idx val="11"/>
            <c:marker>
              <c:symbol val="circle"/>
              <c:size val="7"/>
            </c:marker>
            <c:bubble3D val="0"/>
            <c:extLst>
              <c:ext xmlns:c16="http://schemas.microsoft.com/office/drawing/2014/chart" uri="{C3380CC4-5D6E-409C-BE32-E72D297353CC}">
                <c16:uniqueId val="{00000012-2BC4-451A-B3F3-CB1F14A3A887}"/>
              </c:ext>
            </c:extLst>
          </c:dPt>
          <c:dPt>
            <c:idx val="13"/>
            <c:marker>
              <c:symbol val="circle"/>
              <c:size val="7"/>
            </c:marker>
            <c:bubble3D val="0"/>
            <c:extLst>
              <c:ext xmlns:c16="http://schemas.microsoft.com/office/drawing/2014/chart" uri="{C3380CC4-5D6E-409C-BE32-E72D297353CC}">
                <c16:uniqueId val="{00000013-2BC4-451A-B3F3-CB1F14A3A887}"/>
              </c:ext>
            </c:extLst>
          </c:dPt>
          <c:dPt>
            <c:idx val="15"/>
            <c:marker>
              <c:symbol val="circle"/>
              <c:size val="7"/>
            </c:marker>
            <c:bubble3D val="0"/>
            <c:extLst>
              <c:ext xmlns:c16="http://schemas.microsoft.com/office/drawing/2014/chart" uri="{C3380CC4-5D6E-409C-BE32-E72D297353CC}">
                <c16:uniqueId val="{00000014-2BC4-451A-B3F3-CB1F14A3A887}"/>
              </c:ext>
            </c:extLst>
          </c:dPt>
          <c:dPt>
            <c:idx val="17"/>
            <c:marker>
              <c:symbol val="circle"/>
              <c:size val="7"/>
            </c:marker>
            <c:bubble3D val="0"/>
            <c:extLst>
              <c:ext xmlns:c16="http://schemas.microsoft.com/office/drawing/2014/chart" uri="{C3380CC4-5D6E-409C-BE32-E72D297353CC}">
                <c16:uniqueId val="{00000015-2BC4-451A-B3F3-CB1F14A3A887}"/>
              </c:ext>
            </c:extLst>
          </c:dPt>
          <c:dPt>
            <c:idx val="19"/>
            <c:marker>
              <c:symbol val="circle"/>
              <c:size val="7"/>
            </c:marker>
            <c:bubble3D val="0"/>
            <c:extLst>
              <c:ext xmlns:c16="http://schemas.microsoft.com/office/drawing/2014/chart" uri="{C3380CC4-5D6E-409C-BE32-E72D297353CC}">
                <c16:uniqueId val="{00000016-2BC4-451A-B3F3-CB1F14A3A887}"/>
              </c:ext>
            </c:extLst>
          </c:dPt>
          <c:dPt>
            <c:idx val="21"/>
            <c:marker>
              <c:symbol val="circle"/>
              <c:size val="7"/>
            </c:marker>
            <c:bubble3D val="0"/>
            <c:extLst>
              <c:ext xmlns:c16="http://schemas.microsoft.com/office/drawing/2014/chart" uri="{C3380CC4-5D6E-409C-BE32-E72D297353CC}">
                <c16:uniqueId val="{00000017-2BC4-451A-B3F3-CB1F14A3A887}"/>
              </c:ext>
            </c:extLst>
          </c:dPt>
          <c:dPt>
            <c:idx val="23"/>
            <c:marker>
              <c:symbol val="circle"/>
              <c:size val="7"/>
            </c:marker>
            <c:bubble3D val="0"/>
            <c:extLst>
              <c:ext xmlns:c16="http://schemas.microsoft.com/office/drawing/2014/chart" uri="{C3380CC4-5D6E-409C-BE32-E72D297353CC}">
                <c16:uniqueId val="{00000018-2BC4-451A-B3F3-CB1F14A3A887}"/>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1.9576935544149809</c:v>
                </c:pt>
                <c:pt idx="2">
                  <c:v>1.973378698777565</c:v>
                </c:pt>
                <c:pt idx="3">
                  <c:v>2.4523941171250252</c:v>
                </c:pt>
                <c:pt idx="4">
                  <c:v>2.0595384213826442</c:v>
                </c:pt>
                <c:pt idx="5">
                  <c:v>1.8524131739220586</c:v>
                </c:pt>
                <c:pt idx="6">
                  <c:v>1.8677858267222445</c:v>
                </c:pt>
                <c:pt idx="7">
                  <c:v>1.3207669821700831</c:v>
                </c:pt>
                <c:pt idx="8">
                  <c:v>1.3019260607735663</c:v>
                </c:pt>
                <c:pt idx="9">
                  <c:v>1.4022813986742668</c:v>
                </c:pt>
                <c:pt idx="10">
                  <c:v>1.3940788602323999</c:v>
                </c:pt>
                <c:pt idx="11">
                  <c:v>1.1824443613718911</c:v>
                </c:pt>
                <c:pt idx="12">
                  <c:v>1.0340423886229901</c:v>
                </c:pt>
                <c:pt idx="13">
                  <c:v>0.99926157901001322</c:v>
                </c:pt>
                <c:pt idx="14">
                  <c:v>0.74086290306249214</c:v>
                </c:pt>
                <c:pt idx="15">
                  <c:v>0.78601836417440762</c:v>
                </c:pt>
                <c:pt idx="16">
                  <c:v>0.53423555091454256</c:v>
                </c:pt>
                <c:pt idx="17">
                  <c:v>0.24460572421465027</c:v>
                </c:pt>
                <c:pt idx="18">
                  <c:v>0.39082840793096107</c:v>
                </c:pt>
                <c:pt idx="19">
                  <c:v>2.0018128788326761</c:v>
                </c:pt>
                <c:pt idx="20">
                  <c:v>1.8469553575525335</c:v>
                </c:pt>
                <c:pt idx="21">
                  <c:v>1.8509916100507391</c:v>
                </c:pt>
                <c:pt idx="22">
                  <c:v>1.8028520141778377</c:v>
                </c:pt>
                <c:pt idx="23">
                  <c:v>2.4435475584335786</c:v>
                </c:pt>
                <c:pt idx="24">
                  <c:v>2.2178359609623088</c:v>
                </c:pt>
              </c:numCache>
            </c:numRef>
          </c:val>
          <c:smooth val="0"/>
          <c:extLst>
            <c:ext xmlns:c16="http://schemas.microsoft.com/office/drawing/2014/chart" uri="{C3380CC4-5D6E-409C-BE32-E72D297353CC}">
              <c16:uniqueId val="{00000019-2BC4-451A-B3F3-CB1F14A3A887}"/>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1A-2BC4-451A-B3F3-CB1F14A3A887}"/>
              </c:ext>
            </c:extLst>
          </c:dPt>
          <c:dPt>
            <c:idx val="3"/>
            <c:marker>
              <c:symbol val="circle"/>
              <c:size val="7"/>
            </c:marker>
            <c:bubble3D val="0"/>
            <c:extLst>
              <c:ext xmlns:c16="http://schemas.microsoft.com/office/drawing/2014/chart" uri="{C3380CC4-5D6E-409C-BE32-E72D297353CC}">
                <c16:uniqueId val="{0000001B-2BC4-451A-B3F3-CB1F14A3A887}"/>
              </c:ext>
            </c:extLst>
          </c:dPt>
          <c:dPt>
            <c:idx val="5"/>
            <c:marker>
              <c:symbol val="circle"/>
              <c:size val="7"/>
            </c:marker>
            <c:bubble3D val="0"/>
            <c:extLst>
              <c:ext xmlns:c16="http://schemas.microsoft.com/office/drawing/2014/chart" uri="{C3380CC4-5D6E-409C-BE32-E72D297353CC}">
                <c16:uniqueId val="{0000001C-2BC4-451A-B3F3-CB1F14A3A887}"/>
              </c:ext>
            </c:extLst>
          </c:dPt>
          <c:dPt>
            <c:idx val="7"/>
            <c:marker>
              <c:symbol val="circle"/>
              <c:size val="7"/>
            </c:marker>
            <c:bubble3D val="0"/>
            <c:extLst>
              <c:ext xmlns:c16="http://schemas.microsoft.com/office/drawing/2014/chart" uri="{C3380CC4-5D6E-409C-BE32-E72D297353CC}">
                <c16:uniqueId val="{0000001D-2BC4-451A-B3F3-CB1F14A3A887}"/>
              </c:ext>
            </c:extLst>
          </c:dPt>
          <c:dPt>
            <c:idx val="9"/>
            <c:marker>
              <c:symbol val="circle"/>
              <c:size val="7"/>
            </c:marker>
            <c:bubble3D val="0"/>
            <c:extLst>
              <c:ext xmlns:c16="http://schemas.microsoft.com/office/drawing/2014/chart" uri="{C3380CC4-5D6E-409C-BE32-E72D297353CC}">
                <c16:uniqueId val="{0000001E-2BC4-451A-B3F3-CB1F14A3A887}"/>
              </c:ext>
            </c:extLst>
          </c:dPt>
          <c:dPt>
            <c:idx val="11"/>
            <c:marker>
              <c:symbol val="circle"/>
              <c:size val="7"/>
            </c:marker>
            <c:bubble3D val="0"/>
            <c:extLst>
              <c:ext xmlns:c16="http://schemas.microsoft.com/office/drawing/2014/chart" uri="{C3380CC4-5D6E-409C-BE32-E72D297353CC}">
                <c16:uniqueId val="{0000001F-2BC4-451A-B3F3-CB1F14A3A887}"/>
              </c:ext>
            </c:extLst>
          </c:dPt>
          <c:dPt>
            <c:idx val="13"/>
            <c:marker>
              <c:symbol val="circle"/>
              <c:size val="7"/>
            </c:marker>
            <c:bubble3D val="0"/>
            <c:extLst>
              <c:ext xmlns:c16="http://schemas.microsoft.com/office/drawing/2014/chart" uri="{C3380CC4-5D6E-409C-BE32-E72D297353CC}">
                <c16:uniqueId val="{00000020-2BC4-451A-B3F3-CB1F14A3A887}"/>
              </c:ext>
            </c:extLst>
          </c:dPt>
          <c:dPt>
            <c:idx val="15"/>
            <c:marker>
              <c:symbol val="circle"/>
              <c:size val="7"/>
            </c:marker>
            <c:bubble3D val="0"/>
            <c:extLst>
              <c:ext xmlns:c16="http://schemas.microsoft.com/office/drawing/2014/chart" uri="{C3380CC4-5D6E-409C-BE32-E72D297353CC}">
                <c16:uniqueId val="{00000021-2BC4-451A-B3F3-CB1F14A3A887}"/>
              </c:ext>
            </c:extLst>
          </c:dPt>
          <c:dPt>
            <c:idx val="17"/>
            <c:marker>
              <c:symbol val="circle"/>
              <c:size val="7"/>
            </c:marker>
            <c:bubble3D val="0"/>
            <c:extLst>
              <c:ext xmlns:c16="http://schemas.microsoft.com/office/drawing/2014/chart" uri="{C3380CC4-5D6E-409C-BE32-E72D297353CC}">
                <c16:uniqueId val="{00000022-2BC4-451A-B3F3-CB1F14A3A887}"/>
              </c:ext>
            </c:extLst>
          </c:dPt>
          <c:dPt>
            <c:idx val="19"/>
            <c:marker>
              <c:symbol val="circle"/>
              <c:size val="7"/>
            </c:marker>
            <c:bubble3D val="0"/>
            <c:extLst>
              <c:ext xmlns:c16="http://schemas.microsoft.com/office/drawing/2014/chart" uri="{C3380CC4-5D6E-409C-BE32-E72D297353CC}">
                <c16:uniqueId val="{00000023-2BC4-451A-B3F3-CB1F14A3A887}"/>
              </c:ext>
            </c:extLst>
          </c:dPt>
          <c:dPt>
            <c:idx val="21"/>
            <c:marker>
              <c:symbol val="circle"/>
              <c:size val="7"/>
            </c:marker>
            <c:bubble3D val="0"/>
            <c:extLst>
              <c:ext xmlns:c16="http://schemas.microsoft.com/office/drawing/2014/chart" uri="{C3380CC4-5D6E-409C-BE32-E72D297353CC}">
                <c16:uniqueId val="{00000024-2BC4-451A-B3F3-CB1F14A3A887}"/>
              </c:ext>
            </c:extLst>
          </c:dPt>
          <c:dPt>
            <c:idx val="23"/>
            <c:marker>
              <c:symbol val="circle"/>
              <c:size val="7"/>
            </c:marker>
            <c:bubble3D val="0"/>
            <c:extLst>
              <c:ext xmlns:c16="http://schemas.microsoft.com/office/drawing/2014/chart" uri="{C3380CC4-5D6E-409C-BE32-E72D297353CC}">
                <c16:uniqueId val="{00000025-2BC4-451A-B3F3-CB1F14A3A887}"/>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-0.44223867631550523</c:v>
                </c:pt>
                <c:pt idx="2">
                  <c:v>-0.46181739462469956</c:v>
                </c:pt>
                <c:pt idx="3">
                  <c:v>-0.51619787714008614</c:v>
                </c:pt>
                <c:pt idx="4">
                  <c:v>-1.2625859192463014</c:v>
                </c:pt>
                <c:pt idx="5">
                  <c:v>-0.93864168014567373</c:v>
                </c:pt>
                <c:pt idx="6">
                  <c:v>-1.6270955931060476</c:v>
                </c:pt>
                <c:pt idx="7">
                  <c:v>-7.9041955605618844E-2</c:v>
                </c:pt>
                <c:pt idx="8">
                  <c:v>-1.7565630015741389</c:v>
                </c:pt>
                <c:pt idx="9">
                  <c:v>-1.8085333045064771</c:v>
                </c:pt>
                <c:pt idx="10">
                  <c:v>-1.6769579417966898</c:v>
                </c:pt>
                <c:pt idx="11">
                  <c:v>-2.0900760403435923</c:v>
                </c:pt>
                <c:pt idx="12">
                  <c:v>-2.049285518690326</c:v>
                </c:pt>
                <c:pt idx="13">
                  <c:v>-2.1673067492695619</c:v>
                </c:pt>
                <c:pt idx="14">
                  <c:v>-2.1889316220787678</c:v>
                </c:pt>
                <c:pt idx="15">
                  <c:v>-2.2973977324897197</c:v>
                </c:pt>
                <c:pt idx="16">
                  <c:v>-2.9310082284294969</c:v>
                </c:pt>
                <c:pt idx="17">
                  <c:v>-3.0489158721592236</c:v>
                </c:pt>
                <c:pt idx="18">
                  <c:v>-3.0205135882556098</c:v>
                </c:pt>
                <c:pt idx="19">
                  <c:v>-3.1974973483443803</c:v>
                </c:pt>
                <c:pt idx="20">
                  <c:v>-2.6099339810767752</c:v>
                </c:pt>
                <c:pt idx="21">
                  <c:v>-2.1897107250628314</c:v>
                </c:pt>
                <c:pt idx="22">
                  <c:v>-2.9743310291554805</c:v>
                </c:pt>
                <c:pt idx="23">
                  <c:v>-3.5113063970384815</c:v>
                </c:pt>
                <c:pt idx="24">
                  <c:v>-2.7850700893463016</c:v>
                </c:pt>
              </c:numCache>
            </c:numRef>
          </c:val>
          <c:smooth val="0"/>
          <c:extLst>
            <c:ext xmlns:c16="http://schemas.microsoft.com/office/drawing/2014/chart" uri="{C3380CC4-5D6E-409C-BE32-E72D297353CC}">
              <c16:uniqueId val="{00000026-2BC4-451A-B3F3-CB1F14A3A887}"/>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7-2BC4-451A-B3F3-CB1F14A3A887}"/>
              </c:ext>
            </c:extLst>
          </c:dPt>
          <c:dPt>
            <c:idx val="3"/>
            <c:marker>
              <c:symbol val="circle"/>
              <c:size val="7"/>
            </c:marker>
            <c:bubble3D val="0"/>
            <c:extLst>
              <c:ext xmlns:c16="http://schemas.microsoft.com/office/drawing/2014/chart" uri="{C3380CC4-5D6E-409C-BE32-E72D297353CC}">
                <c16:uniqueId val="{00000028-2BC4-451A-B3F3-CB1F14A3A887}"/>
              </c:ext>
            </c:extLst>
          </c:dPt>
          <c:dPt>
            <c:idx val="5"/>
            <c:marker>
              <c:symbol val="circle"/>
              <c:size val="7"/>
            </c:marker>
            <c:bubble3D val="0"/>
            <c:extLst>
              <c:ext xmlns:c16="http://schemas.microsoft.com/office/drawing/2014/chart" uri="{C3380CC4-5D6E-409C-BE32-E72D297353CC}">
                <c16:uniqueId val="{00000029-2BC4-451A-B3F3-CB1F14A3A887}"/>
              </c:ext>
            </c:extLst>
          </c:dPt>
          <c:dPt>
            <c:idx val="7"/>
            <c:marker>
              <c:symbol val="circle"/>
              <c:size val="7"/>
            </c:marker>
            <c:bubble3D val="0"/>
            <c:extLst>
              <c:ext xmlns:c16="http://schemas.microsoft.com/office/drawing/2014/chart" uri="{C3380CC4-5D6E-409C-BE32-E72D297353CC}">
                <c16:uniqueId val="{0000002A-2BC4-451A-B3F3-CB1F14A3A887}"/>
              </c:ext>
            </c:extLst>
          </c:dPt>
          <c:dPt>
            <c:idx val="9"/>
            <c:marker>
              <c:symbol val="circle"/>
              <c:size val="7"/>
            </c:marker>
            <c:bubble3D val="0"/>
            <c:extLst>
              <c:ext xmlns:c16="http://schemas.microsoft.com/office/drawing/2014/chart" uri="{C3380CC4-5D6E-409C-BE32-E72D297353CC}">
                <c16:uniqueId val="{0000002B-2BC4-451A-B3F3-CB1F14A3A887}"/>
              </c:ext>
            </c:extLst>
          </c:dPt>
          <c:dPt>
            <c:idx val="11"/>
            <c:marker>
              <c:symbol val="circle"/>
              <c:size val="7"/>
            </c:marker>
            <c:bubble3D val="0"/>
            <c:extLst>
              <c:ext xmlns:c16="http://schemas.microsoft.com/office/drawing/2014/chart" uri="{C3380CC4-5D6E-409C-BE32-E72D297353CC}">
                <c16:uniqueId val="{0000002C-2BC4-451A-B3F3-CB1F14A3A887}"/>
              </c:ext>
            </c:extLst>
          </c:dPt>
          <c:dPt>
            <c:idx val="13"/>
            <c:marker>
              <c:symbol val="circle"/>
              <c:size val="7"/>
            </c:marker>
            <c:bubble3D val="0"/>
            <c:extLst>
              <c:ext xmlns:c16="http://schemas.microsoft.com/office/drawing/2014/chart" uri="{C3380CC4-5D6E-409C-BE32-E72D297353CC}">
                <c16:uniqueId val="{0000002D-2BC4-451A-B3F3-CB1F14A3A887}"/>
              </c:ext>
            </c:extLst>
          </c:dPt>
          <c:dPt>
            <c:idx val="15"/>
            <c:marker>
              <c:symbol val="circle"/>
              <c:size val="7"/>
            </c:marker>
            <c:bubble3D val="0"/>
            <c:extLst>
              <c:ext xmlns:c16="http://schemas.microsoft.com/office/drawing/2014/chart" uri="{C3380CC4-5D6E-409C-BE32-E72D297353CC}">
                <c16:uniqueId val="{0000002E-2BC4-451A-B3F3-CB1F14A3A887}"/>
              </c:ext>
            </c:extLst>
          </c:dPt>
          <c:dPt>
            <c:idx val="17"/>
            <c:marker>
              <c:symbol val="circle"/>
              <c:size val="7"/>
            </c:marker>
            <c:bubble3D val="0"/>
            <c:extLst>
              <c:ext xmlns:c16="http://schemas.microsoft.com/office/drawing/2014/chart" uri="{C3380CC4-5D6E-409C-BE32-E72D297353CC}">
                <c16:uniqueId val="{0000002F-2BC4-451A-B3F3-CB1F14A3A887}"/>
              </c:ext>
            </c:extLst>
          </c:dPt>
          <c:dPt>
            <c:idx val="19"/>
            <c:marker>
              <c:symbol val="circle"/>
              <c:size val="7"/>
            </c:marker>
            <c:bubble3D val="0"/>
            <c:extLst>
              <c:ext xmlns:c16="http://schemas.microsoft.com/office/drawing/2014/chart" uri="{C3380CC4-5D6E-409C-BE32-E72D297353CC}">
                <c16:uniqueId val="{00000030-2BC4-451A-B3F3-CB1F14A3A887}"/>
              </c:ext>
            </c:extLst>
          </c:dPt>
          <c:dPt>
            <c:idx val="21"/>
            <c:marker>
              <c:symbol val="circle"/>
              <c:size val="7"/>
            </c:marker>
            <c:bubble3D val="0"/>
            <c:extLst>
              <c:ext xmlns:c16="http://schemas.microsoft.com/office/drawing/2014/chart" uri="{C3380CC4-5D6E-409C-BE32-E72D297353CC}">
                <c16:uniqueId val="{00000031-2BC4-451A-B3F3-CB1F14A3A887}"/>
              </c:ext>
            </c:extLst>
          </c:dPt>
          <c:dPt>
            <c:idx val="23"/>
            <c:marker>
              <c:symbol val="circle"/>
              <c:size val="7"/>
            </c:marker>
            <c:bubble3D val="0"/>
            <c:extLst>
              <c:ext xmlns:c16="http://schemas.microsoft.com/office/drawing/2014/chart" uri="{C3380CC4-5D6E-409C-BE32-E72D297353CC}">
                <c16:uniqueId val="{00000032-2BC4-451A-B3F3-CB1F14A3A887}"/>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4.8043752040225458</c:v>
                </c:pt>
                <c:pt idx="2">
                  <c:v>4.7104190962814281</c:v>
                </c:pt>
                <c:pt idx="3">
                  <c:v>4.5906061027448102</c:v>
                </c:pt>
                <c:pt idx="4">
                  <c:v>4.5798251796149048</c:v>
                </c:pt>
                <c:pt idx="5">
                  <c:v>4.7525463103705734</c:v>
                </c:pt>
                <c:pt idx="6">
                  <c:v>4.7016399898257042</c:v>
                </c:pt>
                <c:pt idx="7">
                  <c:v>4.6055599453723168</c:v>
                </c:pt>
                <c:pt idx="8">
                  <c:v>4.5946141954367192</c:v>
                </c:pt>
                <c:pt idx="9">
                  <c:v>4.0649079069676546</c:v>
                </c:pt>
                <c:pt idx="10">
                  <c:v>4.0817538831452982</c:v>
                </c:pt>
                <c:pt idx="11">
                  <c:v>3.9334002689751291</c:v>
                </c:pt>
                <c:pt idx="12">
                  <c:v>3.5881555547273085</c:v>
                </c:pt>
                <c:pt idx="13">
                  <c:v>3.69</c:v>
                </c:pt>
                <c:pt idx="14">
                  <c:v>3.6279513567928663</c:v>
                </c:pt>
                <c:pt idx="15">
                  <c:v>2.974676548603238</c:v>
                </c:pt>
                <c:pt idx="16">
                  <c:v>2.6321634272638681</c:v>
                </c:pt>
                <c:pt idx="17">
                  <c:v>3.2099605896316383</c:v>
                </c:pt>
                <c:pt idx="18">
                  <c:v>2.6113350809919318</c:v>
                </c:pt>
                <c:pt idx="19">
                  <c:v>3.1915918268204981</c:v>
                </c:pt>
                <c:pt idx="20">
                  <c:v>2.4311123187291477</c:v>
                </c:pt>
                <c:pt idx="21">
                  <c:v>2.5887694772167165</c:v>
                </c:pt>
                <c:pt idx="22">
                  <c:v>2.8471257612002856</c:v>
                </c:pt>
                <c:pt idx="23">
                  <c:v>3.1732000971717254</c:v>
                </c:pt>
                <c:pt idx="24">
                  <c:v>3.1348355013767524</c:v>
                </c:pt>
              </c:numCache>
            </c:numRef>
          </c:val>
          <c:smooth val="0"/>
          <c:extLst>
            <c:ext xmlns:c16="http://schemas.microsoft.com/office/drawing/2014/chart" uri="{C3380CC4-5D6E-409C-BE32-E72D297353CC}">
              <c16:uniqueId val="{00000033-2BC4-451A-B3F3-CB1F14A3A887}"/>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4-2BC4-451A-B3F3-CB1F14A3A887}"/>
              </c:ext>
            </c:extLst>
          </c:dPt>
          <c:dPt>
            <c:idx val="3"/>
            <c:marker>
              <c:symbol val="circle"/>
              <c:size val="7"/>
            </c:marker>
            <c:bubble3D val="0"/>
            <c:extLst>
              <c:ext xmlns:c16="http://schemas.microsoft.com/office/drawing/2014/chart" uri="{C3380CC4-5D6E-409C-BE32-E72D297353CC}">
                <c16:uniqueId val="{00000035-2BC4-451A-B3F3-CB1F14A3A887}"/>
              </c:ext>
            </c:extLst>
          </c:dPt>
          <c:dPt>
            <c:idx val="5"/>
            <c:marker>
              <c:symbol val="circle"/>
              <c:size val="7"/>
            </c:marker>
            <c:bubble3D val="0"/>
            <c:extLst>
              <c:ext xmlns:c16="http://schemas.microsoft.com/office/drawing/2014/chart" uri="{C3380CC4-5D6E-409C-BE32-E72D297353CC}">
                <c16:uniqueId val="{00000036-2BC4-451A-B3F3-CB1F14A3A887}"/>
              </c:ext>
            </c:extLst>
          </c:dPt>
          <c:dPt>
            <c:idx val="7"/>
            <c:marker>
              <c:symbol val="circle"/>
              <c:size val="7"/>
            </c:marker>
            <c:bubble3D val="0"/>
            <c:extLst>
              <c:ext xmlns:c16="http://schemas.microsoft.com/office/drawing/2014/chart" uri="{C3380CC4-5D6E-409C-BE32-E72D297353CC}">
                <c16:uniqueId val="{00000037-2BC4-451A-B3F3-CB1F14A3A887}"/>
              </c:ext>
            </c:extLst>
          </c:dPt>
          <c:dPt>
            <c:idx val="9"/>
            <c:marker>
              <c:symbol val="circle"/>
              <c:size val="7"/>
            </c:marker>
            <c:bubble3D val="0"/>
            <c:extLst>
              <c:ext xmlns:c16="http://schemas.microsoft.com/office/drawing/2014/chart" uri="{C3380CC4-5D6E-409C-BE32-E72D297353CC}">
                <c16:uniqueId val="{00000038-2BC4-451A-B3F3-CB1F14A3A887}"/>
              </c:ext>
            </c:extLst>
          </c:dPt>
          <c:dPt>
            <c:idx val="11"/>
            <c:marker>
              <c:symbol val="circle"/>
              <c:size val="7"/>
            </c:marker>
            <c:bubble3D val="0"/>
            <c:extLst>
              <c:ext xmlns:c16="http://schemas.microsoft.com/office/drawing/2014/chart" uri="{C3380CC4-5D6E-409C-BE32-E72D297353CC}">
                <c16:uniqueId val="{00000039-2BC4-451A-B3F3-CB1F14A3A887}"/>
              </c:ext>
            </c:extLst>
          </c:dPt>
          <c:dPt>
            <c:idx val="13"/>
            <c:marker>
              <c:symbol val="circle"/>
              <c:size val="7"/>
            </c:marker>
            <c:bubble3D val="0"/>
            <c:extLst>
              <c:ext xmlns:c16="http://schemas.microsoft.com/office/drawing/2014/chart" uri="{C3380CC4-5D6E-409C-BE32-E72D297353CC}">
                <c16:uniqueId val="{0000003A-2BC4-451A-B3F3-CB1F14A3A887}"/>
              </c:ext>
            </c:extLst>
          </c:dPt>
          <c:dPt>
            <c:idx val="15"/>
            <c:marker>
              <c:symbol val="circle"/>
              <c:size val="7"/>
            </c:marker>
            <c:bubble3D val="0"/>
            <c:extLst>
              <c:ext xmlns:c16="http://schemas.microsoft.com/office/drawing/2014/chart" uri="{C3380CC4-5D6E-409C-BE32-E72D297353CC}">
                <c16:uniqueId val="{0000003E-2BC4-451A-B3F3-CB1F14A3A887}"/>
              </c:ext>
            </c:extLst>
          </c:dPt>
          <c:dPt>
            <c:idx val="17"/>
            <c:marker>
              <c:symbol val="circle"/>
              <c:size val="7"/>
            </c:marker>
            <c:bubble3D val="0"/>
            <c:extLst>
              <c:ext xmlns:c16="http://schemas.microsoft.com/office/drawing/2014/chart" uri="{C3380CC4-5D6E-409C-BE32-E72D297353CC}">
                <c16:uniqueId val="{00000037-C09A-41C7-9FF1-0CBF308466EF}"/>
              </c:ext>
            </c:extLst>
          </c:dPt>
          <c:dLbls>
            <c:dLbl>
              <c:idx val="1"/>
              <c:delete val="1"/>
              <c:extLst>
                <c:ext xmlns:c15="http://schemas.microsoft.com/office/drawing/2012/chart" uri="{CE6537A1-D6FC-4f65-9D91-7224C49458BB}"/>
                <c:ext xmlns:c16="http://schemas.microsoft.com/office/drawing/2014/chart" uri="{C3380CC4-5D6E-409C-BE32-E72D297353CC}">
                  <c16:uniqueId val="{00000034-2BC4-451A-B3F3-CB1F14A3A887}"/>
                </c:ext>
              </c:extLst>
            </c:dLbl>
            <c:dLbl>
              <c:idx val="3"/>
              <c:delete val="1"/>
              <c:extLst>
                <c:ext xmlns:c15="http://schemas.microsoft.com/office/drawing/2012/chart" uri="{CE6537A1-D6FC-4f65-9D91-7224C49458BB}"/>
                <c:ext xmlns:c16="http://schemas.microsoft.com/office/drawing/2014/chart" uri="{C3380CC4-5D6E-409C-BE32-E72D297353CC}">
                  <c16:uniqueId val="{00000035-2BC4-451A-B3F3-CB1F14A3A887}"/>
                </c:ext>
              </c:extLst>
            </c:dLbl>
            <c:dLbl>
              <c:idx val="5"/>
              <c:delete val="1"/>
              <c:extLst>
                <c:ext xmlns:c15="http://schemas.microsoft.com/office/drawing/2012/chart" uri="{CE6537A1-D6FC-4f65-9D91-7224C49458BB}"/>
                <c:ext xmlns:c16="http://schemas.microsoft.com/office/drawing/2014/chart" uri="{C3380CC4-5D6E-409C-BE32-E72D297353CC}">
                  <c16:uniqueId val="{00000036-2BC4-451A-B3F3-CB1F14A3A887}"/>
                </c:ext>
              </c:extLst>
            </c:dLbl>
            <c:dLbl>
              <c:idx val="6"/>
              <c:layout>
                <c:manualLayout>
                  <c:x val="-2.6708292322141083E-2"/>
                  <c:y val="-6.654537932719542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B-2BC4-451A-B3F3-CB1F14A3A887}"/>
                </c:ext>
              </c:extLst>
            </c:dLbl>
            <c:dLbl>
              <c:idx val="7"/>
              <c:delete val="1"/>
              <c:extLst>
                <c:ext xmlns:c15="http://schemas.microsoft.com/office/drawing/2012/chart" uri="{CE6537A1-D6FC-4f65-9D91-7224C49458BB}"/>
                <c:ext xmlns:c16="http://schemas.microsoft.com/office/drawing/2014/chart" uri="{C3380CC4-5D6E-409C-BE32-E72D297353CC}">
                  <c16:uniqueId val="{00000037-2BC4-451A-B3F3-CB1F14A3A887}"/>
                </c:ext>
              </c:extLst>
            </c:dLbl>
            <c:dLbl>
              <c:idx val="8"/>
              <c:layout>
                <c:manualLayout>
                  <c:x val="-3.3072152013065514E-2"/>
                  <c:y val="-9.299166490820848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C-2BC4-451A-B3F3-CB1F14A3A887}"/>
                </c:ext>
              </c:extLst>
            </c:dLbl>
            <c:dLbl>
              <c:idx val="9"/>
              <c:delete val="1"/>
              <c:extLst>
                <c:ext xmlns:c15="http://schemas.microsoft.com/office/drawing/2012/chart" uri="{CE6537A1-D6FC-4f65-9D91-7224C49458BB}"/>
                <c:ext xmlns:c16="http://schemas.microsoft.com/office/drawing/2014/chart" uri="{C3380CC4-5D6E-409C-BE32-E72D297353CC}">
                  <c16:uniqueId val="{00000038-2BC4-451A-B3F3-CB1F14A3A887}"/>
                </c:ext>
              </c:extLst>
            </c:dLbl>
            <c:dLbl>
              <c:idx val="11"/>
              <c:delete val="1"/>
              <c:extLst>
                <c:ext xmlns:c15="http://schemas.microsoft.com/office/drawing/2012/chart" uri="{CE6537A1-D6FC-4f65-9D91-7224C49458BB}"/>
                <c:ext xmlns:c16="http://schemas.microsoft.com/office/drawing/2014/chart" uri="{C3380CC4-5D6E-409C-BE32-E72D297353CC}">
                  <c16:uniqueId val="{00000039-2BC4-451A-B3F3-CB1F14A3A887}"/>
                </c:ext>
              </c:extLst>
            </c:dLbl>
            <c:dLbl>
              <c:idx val="13"/>
              <c:delete val="1"/>
              <c:extLst>
                <c:ext xmlns:c15="http://schemas.microsoft.com/office/drawing/2012/chart" uri="{CE6537A1-D6FC-4f65-9D91-7224C49458BB}"/>
                <c:ext xmlns:c16="http://schemas.microsoft.com/office/drawing/2014/chart" uri="{C3380CC4-5D6E-409C-BE32-E72D297353CC}">
                  <c16:uniqueId val="{0000003A-2BC4-451A-B3F3-CB1F14A3A887}"/>
                </c:ext>
              </c:extLst>
            </c:dLbl>
            <c:dLbl>
              <c:idx val="15"/>
              <c:delete val="1"/>
              <c:extLst>
                <c:ext xmlns:c15="http://schemas.microsoft.com/office/drawing/2012/chart" uri="{CE6537A1-D6FC-4f65-9D91-7224C49458BB}"/>
                <c:ext xmlns:c16="http://schemas.microsoft.com/office/drawing/2014/chart" uri="{C3380CC4-5D6E-409C-BE32-E72D297353CC}">
                  <c16:uniqueId val="{0000003E-2BC4-451A-B3F3-CB1F14A3A887}"/>
                </c:ext>
              </c:extLst>
            </c:dLbl>
            <c:dLbl>
              <c:idx val="17"/>
              <c:delete val="1"/>
              <c:extLst>
                <c:ext xmlns:c15="http://schemas.microsoft.com/office/drawing/2012/chart" uri="{CE6537A1-D6FC-4f65-9D91-7224C49458BB}"/>
                <c:ext xmlns:c16="http://schemas.microsoft.com/office/drawing/2014/chart" uri="{C3380CC4-5D6E-409C-BE32-E72D297353CC}">
                  <c16:uniqueId val="{00000037-C09A-41C7-9FF1-0CBF308466EF}"/>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3.68</c:v>
                </c:pt>
                <c:pt idx="2">
                  <c:v>5.89</c:v>
                </c:pt>
                <c:pt idx="3">
                  <c:v>5.34</c:v>
                </c:pt>
                <c:pt idx="4">
                  <c:v>5.19</c:v>
                </c:pt>
                <c:pt idx="5">
                  <c:v>5.49</c:v>
                </c:pt>
                <c:pt idx="6">
                  <c:v>4.5599999999999996</c:v>
                </c:pt>
                <c:pt idx="7">
                  <c:v>3.82</c:v>
                </c:pt>
                <c:pt idx="8">
                  <c:v>3.67</c:v>
                </c:pt>
                <c:pt idx="9">
                  <c:v>2.98</c:v>
                </c:pt>
                <c:pt idx="10">
                  <c:v>2.86</c:v>
                </c:pt>
                <c:pt idx="11">
                  <c:v>1.94</c:v>
                </c:pt>
                <c:pt idx="12">
                  <c:v>1.21</c:v>
                </c:pt>
                <c:pt idx="13">
                  <c:v>0.99</c:v>
                </c:pt>
                <c:pt idx="14">
                  <c:v>0.73</c:v>
                </c:pt>
                <c:pt idx="15">
                  <c:v>0.88</c:v>
                </c:pt>
                <c:pt idx="16">
                  <c:v>0.71</c:v>
                </c:pt>
                <c:pt idx="17">
                  <c:v>1.37</c:v>
                </c:pt>
                <c:pt idx="18">
                  <c:v>1.35</c:v>
                </c:pt>
              </c:numCache>
            </c:numRef>
          </c:val>
          <c:smooth val="0"/>
          <c:extLst>
            <c:ext xmlns:c16="http://schemas.microsoft.com/office/drawing/2014/chart" uri="{C3380CC4-5D6E-409C-BE32-E72D297353CC}">
              <c16:uniqueId val="{0000003D-2BC4-451A-B3F3-CB1F14A3A887}"/>
            </c:ext>
          </c:extLst>
        </c:ser>
        <c:dLbls>
          <c:showLegendKey val="0"/>
          <c:showVal val="0"/>
          <c:showCatName val="0"/>
          <c:showSerName val="0"/>
          <c:showPercent val="0"/>
          <c:showBubbleSize val="0"/>
        </c:dLbls>
        <c:marker val="1"/>
        <c:smooth val="0"/>
        <c:axId val="481777040"/>
        <c:axId val="481771160"/>
      </c:lineChart>
      <c:catAx>
        <c:axId val="48177704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81771160"/>
        <c:crosses val="autoZero"/>
        <c:auto val="1"/>
        <c:lblAlgn val="ctr"/>
        <c:lblOffset val="100"/>
        <c:tickLblSkip val="1"/>
        <c:tickMarkSkip val="1"/>
        <c:noMultiLvlLbl val="0"/>
      </c:catAx>
      <c:valAx>
        <c:axId val="481771160"/>
        <c:scaling>
          <c:orientation val="minMax"/>
          <c:max val="10"/>
          <c:min val="-5"/>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81777040"/>
        <c:crosses val="autoZero"/>
        <c:crossBetween val="between"/>
        <c:majorUnit val="3"/>
      </c:valAx>
      <c:spPr>
        <a:noFill/>
        <a:ln w="25409">
          <a:noFill/>
        </a:ln>
      </c:spPr>
    </c:plotArea>
    <c:legend>
      <c:legendPos val="t"/>
      <c:layout>
        <c:manualLayout>
          <c:xMode val="edge"/>
          <c:yMode val="edge"/>
          <c:x val="4.5014034941349104E-2"/>
          <c:y val="7.4931142479537097E-2"/>
          <c:w val="0.35995293249285287"/>
          <c:h val="6.543512122255416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4494437127467E-2"/>
          <c:y val="7.2853938464859602E-2"/>
          <c:w val="0.93384180890522162"/>
          <c:h val="0.79920473756235444"/>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34AA-48CF-A053-8A2395C49E22}"/>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34AA-48CF-A053-8A2395C49E22}"/>
              </c:ext>
            </c:extLst>
          </c:dPt>
          <c:dPt>
            <c:idx val="3"/>
            <c:marker>
              <c:symbol val="circle"/>
              <c:size val="7"/>
            </c:marker>
            <c:bubble3D val="0"/>
            <c:extLst>
              <c:ext xmlns:c16="http://schemas.microsoft.com/office/drawing/2014/chart" uri="{C3380CC4-5D6E-409C-BE32-E72D297353CC}">
                <c16:uniqueId val="{00000002-34AA-48CF-A053-8A2395C49E22}"/>
              </c:ext>
            </c:extLst>
          </c:dPt>
          <c:dPt>
            <c:idx val="5"/>
            <c:marker>
              <c:symbol val="circle"/>
              <c:size val="7"/>
            </c:marker>
            <c:bubble3D val="0"/>
            <c:extLst>
              <c:ext xmlns:c16="http://schemas.microsoft.com/office/drawing/2014/chart" uri="{C3380CC4-5D6E-409C-BE32-E72D297353CC}">
                <c16:uniqueId val="{00000003-34AA-48CF-A053-8A2395C49E22}"/>
              </c:ext>
            </c:extLst>
          </c:dPt>
          <c:dPt>
            <c:idx val="7"/>
            <c:marker>
              <c:symbol val="circle"/>
              <c:size val="7"/>
            </c:marker>
            <c:bubble3D val="0"/>
            <c:extLst>
              <c:ext xmlns:c16="http://schemas.microsoft.com/office/drawing/2014/chart" uri="{C3380CC4-5D6E-409C-BE32-E72D297353CC}">
                <c16:uniqueId val="{00000004-34AA-48CF-A053-8A2395C49E22}"/>
              </c:ext>
            </c:extLst>
          </c:dPt>
          <c:dPt>
            <c:idx val="9"/>
            <c:marker>
              <c:symbol val="circle"/>
              <c:size val="7"/>
            </c:marker>
            <c:bubble3D val="0"/>
            <c:extLst>
              <c:ext xmlns:c16="http://schemas.microsoft.com/office/drawing/2014/chart" uri="{C3380CC4-5D6E-409C-BE32-E72D297353CC}">
                <c16:uniqueId val="{00000005-34AA-48CF-A053-8A2395C49E22}"/>
              </c:ext>
            </c:extLst>
          </c:dPt>
          <c:dPt>
            <c:idx val="11"/>
            <c:marker>
              <c:symbol val="circle"/>
              <c:size val="7"/>
            </c:marker>
            <c:bubble3D val="0"/>
            <c:extLst>
              <c:ext xmlns:c16="http://schemas.microsoft.com/office/drawing/2014/chart" uri="{C3380CC4-5D6E-409C-BE32-E72D297353CC}">
                <c16:uniqueId val="{00000006-34AA-48CF-A053-8A2395C49E22}"/>
              </c:ext>
            </c:extLst>
          </c:dPt>
          <c:dPt>
            <c:idx val="13"/>
            <c:marker>
              <c:symbol val="circle"/>
              <c:size val="7"/>
            </c:marker>
            <c:bubble3D val="0"/>
            <c:extLst>
              <c:ext xmlns:c16="http://schemas.microsoft.com/office/drawing/2014/chart" uri="{C3380CC4-5D6E-409C-BE32-E72D297353CC}">
                <c16:uniqueId val="{00000007-34AA-48CF-A053-8A2395C49E22}"/>
              </c:ext>
            </c:extLst>
          </c:dPt>
          <c:dPt>
            <c:idx val="15"/>
            <c:marker>
              <c:symbol val="circle"/>
              <c:size val="7"/>
            </c:marker>
            <c:bubble3D val="0"/>
            <c:extLst>
              <c:ext xmlns:c16="http://schemas.microsoft.com/office/drawing/2014/chart" uri="{C3380CC4-5D6E-409C-BE32-E72D297353CC}">
                <c16:uniqueId val="{00000008-34AA-48CF-A053-8A2395C49E22}"/>
              </c:ext>
            </c:extLst>
          </c:dPt>
          <c:dPt>
            <c:idx val="17"/>
            <c:marker>
              <c:symbol val="circle"/>
              <c:size val="7"/>
            </c:marker>
            <c:bubble3D val="0"/>
            <c:extLst>
              <c:ext xmlns:c16="http://schemas.microsoft.com/office/drawing/2014/chart" uri="{C3380CC4-5D6E-409C-BE32-E72D297353CC}">
                <c16:uniqueId val="{00000009-34AA-48CF-A053-8A2395C49E22}"/>
              </c:ext>
            </c:extLst>
          </c:dPt>
          <c:dPt>
            <c:idx val="19"/>
            <c:marker>
              <c:symbol val="circle"/>
              <c:size val="7"/>
            </c:marker>
            <c:bubble3D val="0"/>
            <c:extLst>
              <c:ext xmlns:c16="http://schemas.microsoft.com/office/drawing/2014/chart" uri="{C3380CC4-5D6E-409C-BE32-E72D297353CC}">
                <c16:uniqueId val="{0000000A-34AA-48CF-A053-8A2395C49E22}"/>
              </c:ext>
            </c:extLst>
          </c:dPt>
          <c:dPt>
            <c:idx val="21"/>
            <c:marker>
              <c:symbol val="circle"/>
              <c:size val="7"/>
            </c:marker>
            <c:bubble3D val="0"/>
            <c:extLst>
              <c:ext xmlns:c16="http://schemas.microsoft.com/office/drawing/2014/chart" uri="{C3380CC4-5D6E-409C-BE32-E72D297353CC}">
                <c16:uniqueId val="{0000000B-34AA-48CF-A053-8A2395C49E22}"/>
              </c:ext>
            </c:extLst>
          </c:dPt>
          <c:dPt>
            <c:idx val="23"/>
            <c:marker>
              <c:symbol val="circle"/>
              <c:size val="7"/>
            </c:marker>
            <c:bubble3D val="0"/>
            <c:extLst>
              <c:ext xmlns:c16="http://schemas.microsoft.com/office/drawing/2014/chart" uri="{C3380CC4-5D6E-409C-BE32-E72D297353CC}">
                <c16:uniqueId val="{0000000C-34AA-48CF-A053-8A2395C49E2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34AA-48CF-A053-8A2395C49E22}"/>
            </c:ext>
          </c:extLst>
        </c:ser>
        <c:ser>
          <c:idx val="2"/>
          <c:order val="2"/>
          <c:tx>
            <c:strRef>
              <c:f>Sheet1!$A$4</c:f>
              <c:strCache>
                <c:ptCount val="1"/>
                <c:pt idx="0">
                  <c:v>Y2014</c:v>
                </c:pt>
              </c:strCache>
            </c:strRef>
          </c:tx>
          <c:spPr>
            <a:ln>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extLst>
              <c:ext xmlns:c16="http://schemas.microsoft.com/office/drawing/2014/chart" uri="{C3380CC4-5D6E-409C-BE32-E72D297353CC}">
                <c16:uniqueId val="{0000000E-34AA-48CF-A053-8A2395C49E22}"/>
              </c:ext>
            </c:extLst>
          </c:dPt>
          <c:dPt>
            <c:idx val="3"/>
            <c:marker>
              <c:symbol val="circle"/>
              <c:size val="7"/>
            </c:marker>
            <c:bubble3D val="0"/>
            <c:extLst>
              <c:ext xmlns:c16="http://schemas.microsoft.com/office/drawing/2014/chart" uri="{C3380CC4-5D6E-409C-BE32-E72D297353CC}">
                <c16:uniqueId val="{0000000F-34AA-48CF-A053-8A2395C49E22}"/>
              </c:ext>
            </c:extLst>
          </c:dPt>
          <c:dPt>
            <c:idx val="5"/>
            <c:marker>
              <c:symbol val="circle"/>
              <c:size val="7"/>
            </c:marker>
            <c:bubble3D val="0"/>
            <c:extLst>
              <c:ext xmlns:c16="http://schemas.microsoft.com/office/drawing/2014/chart" uri="{C3380CC4-5D6E-409C-BE32-E72D297353CC}">
                <c16:uniqueId val="{00000010-34AA-48CF-A053-8A2395C49E22}"/>
              </c:ext>
            </c:extLst>
          </c:dPt>
          <c:dPt>
            <c:idx val="7"/>
            <c:marker>
              <c:symbol val="circle"/>
              <c:size val="7"/>
            </c:marker>
            <c:bubble3D val="0"/>
            <c:extLst>
              <c:ext xmlns:c16="http://schemas.microsoft.com/office/drawing/2014/chart" uri="{C3380CC4-5D6E-409C-BE32-E72D297353CC}">
                <c16:uniqueId val="{00000011-34AA-48CF-A053-8A2395C49E22}"/>
              </c:ext>
            </c:extLst>
          </c:dPt>
          <c:dPt>
            <c:idx val="9"/>
            <c:marker>
              <c:symbol val="circle"/>
              <c:size val="7"/>
            </c:marker>
            <c:bubble3D val="0"/>
            <c:extLst>
              <c:ext xmlns:c16="http://schemas.microsoft.com/office/drawing/2014/chart" uri="{C3380CC4-5D6E-409C-BE32-E72D297353CC}">
                <c16:uniqueId val="{00000012-34AA-48CF-A053-8A2395C49E22}"/>
              </c:ext>
            </c:extLst>
          </c:dPt>
          <c:dPt>
            <c:idx val="11"/>
            <c:marker>
              <c:symbol val="circle"/>
              <c:size val="7"/>
            </c:marker>
            <c:bubble3D val="0"/>
            <c:extLst>
              <c:ext xmlns:c16="http://schemas.microsoft.com/office/drawing/2014/chart" uri="{C3380CC4-5D6E-409C-BE32-E72D297353CC}">
                <c16:uniqueId val="{00000013-34AA-48CF-A053-8A2395C49E22}"/>
              </c:ext>
            </c:extLst>
          </c:dPt>
          <c:dPt>
            <c:idx val="13"/>
            <c:marker>
              <c:symbol val="circle"/>
              <c:size val="7"/>
            </c:marker>
            <c:bubble3D val="0"/>
            <c:extLst>
              <c:ext xmlns:c16="http://schemas.microsoft.com/office/drawing/2014/chart" uri="{C3380CC4-5D6E-409C-BE32-E72D297353CC}">
                <c16:uniqueId val="{00000014-34AA-48CF-A053-8A2395C49E22}"/>
              </c:ext>
            </c:extLst>
          </c:dPt>
          <c:dPt>
            <c:idx val="15"/>
            <c:marker>
              <c:symbol val="circle"/>
              <c:size val="7"/>
            </c:marker>
            <c:bubble3D val="0"/>
            <c:extLst>
              <c:ext xmlns:c16="http://schemas.microsoft.com/office/drawing/2014/chart" uri="{C3380CC4-5D6E-409C-BE32-E72D297353CC}">
                <c16:uniqueId val="{00000015-34AA-48CF-A053-8A2395C49E22}"/>
              </c:ext>
            </c:extLst>
          </c:dPt>
          <c:dPt>
            <c:idx val="17"/>
            <c:marker>
              <c:symbol val="circle"/>
              <c:size val="7"/>
            </c:marker>
            <c:bubble3D val="0"/>
            <c:extLst>
              <c:ext xmlns:c16="http://schemas.microsoft.com/office/drawing/2014/chart" uri="{C3380CC4-5D6E-409C-BE32-E72D297353CC}">
                <c16:uniqueId val="{00000016-34AA-48CF-A053-8A2395C49E22}"/>
              </c:ext>
            </c:extLst>
          </c:dPt>
          <c:dPt>
            <c:idx val="19"/>
            <c:marker>
              <c:symbol val="circle"/>
              <c:size val="7"/>
            </c:marker>
            <c:bubble3D val="0"/>
            <c:extLst>
              <c:ext xmlns:c16="http://schemas.microsoft.com/office/drawing/2014/chart" uri="{C3380CC4-5D6E-409C-BE32-E72D297353CC}">
                <c16:uniqueId val="{00000017-34AA-48CF-A053-8A2395C49E22}"/>
              </c:ext>
            </c:extLst>
          </c:dPt>
          <c:dPt>
            <c:idx val="21"/>
            <c:marker>
              <c:symbol val="circle"/>
              <c:size val="7"/>
            </c:marker>
            <c:bubble3D val="0"/>
            <c:extLst>
              <c:ext xmlns:c16="http://schemas.microsoft.com/office/drawing/2014/chart" uri="{C3380CC4-5D6E-409C-BE32-E72D297353CC}">
                <c16:uniqueId val="{00000018-34AA-48CF-A053-8A2395C49E22}"/>
              </c:ext>
            </c:extLst>
          </c:dPt>
          <c:dPt>
            <c:idx val="23"/>
            <c:marker>
              <c:symbol val="circle"/>
              <c:size val="7"/>
            </c:marker>
            <c:bubble3D val="0"/>
            <c:extLst>
              <c:ext xmlns:c16="http://schemas.microsoft.com/office/drawing/2014/chart" uri="{C3380CC4-5D6E-409C-BE32-E72D297353CC}">
                <c16:uniqueId val="{00000019-34AA-48CF-A053-8A2395C49E2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3.1051584636028196</c:v>
                </c:pt>
                <c:pt idx="2">
                  <c:v>1.3767402418706665</c:v>
                </c:pt>
                <c:pt idx="3">
                  <c:v>-0.22430909568555979</c:v>
                </c:pt>
                <c:pt idx="4">
                  <c:v>-0.3152206710455463</c:v>
                </c:pt>
                <c:pt idx="5">
                  <c:v>1.2625608460355986</c:v>
                </c:pt>
                <c:pt idx="6">
                  <c:v>1.0166506658876528</c:v>
                </c:pt>
                <c:pt idx="7">
                  <c:v>0.72757864233927716</c:v>
                </c:pt>
                <c:pt idx="8">
                  <c:v>0.58420574972781747</c:v>
                </c:pt>
                <c:pt idx="9">
                  <c:v>1.130557739982474</c:v>
                </c:pt>
                <c:pt idx="10">
                  <c:v>0.56431184939420564</c:v>
                </c:pt>
                <c:pt idx="11">
                  <c:v>1.9431379683690686</c:v>
                </c:pt>
                <c:pt idx="12">
                  <c:v>1.4961436002907114</c:v>
                </c:pt>
                <c:pt idx="13">
                  <c:v>1.7410335807174881</c:v>
                </c:pt>
                <c:pt idx="14">
                  <c:v>1.2879183569434183</c:v>
                </c:pt>
                <c:pt idx="15">
                  <c:v>4.7372499599427353</c:v>
                </c:pt>
                <c:pt idx="16">
                  <c:v>3.5710127321604501</c:v>
                </c:pt>
                <c:pt idx="17">
                  <c:v>1.9089172828852696</c:v>
                </c:pt>
                <c:pt idx="18">
                  <c:v>1.704273270724177</c:v>
                </c:pt>
                <c:pt idx="19">
                  <c:v>-2.9860961017647236</c:v>
                </c:pt>
                <c:pt idx="20">
                  <c:v>-3.0609981181196622</c:v>
                </c:pt>
                <c:pt idx="21">
                  <c:v>-4.0005911381511661</c:v>
                </c:pt>
                <c:pt idx="22">
                  <c:v>-4.21</c:v>
                </c:pt>
                <c:pt idx="23">
                  <c:v>-3.835746687002406</c:v>
                </c:pt>
                <c:pt idx="24">
                  <c:v>-4.3690201268872801</c:v>
                </c:pt>
              </c:numCache>
            </c:numRef>
          </c:val>
          <c:smooth val="0"/>
          <c:extLst>
            <c:ext xmlns:c16="http://schemas.microsoft.com/office/drawing/2014/chart" uri="{C3380CC4-5D6E-409C-BE32-E72D297353CC}">
              <c16:uniqueId val="{0000001A-34AA-48CF-A053-8A2395C49E22}"/>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w="9525">
                <a:solidFill>
                  <a:srgbClr val="00A4DE"/>
                </a:solidFill>
              </a:ln>
            </c:spPr>
          </c:marker>
          <c:dPt>
            <c:idx val="1"/>
            <c:marker>
              <c:symbol val="circle"/>
              <c:size val="7"/>
            </c:marker>
            <c:bubble3D val="0"/>
            <c:extLst>
              <c:ext xmlns:c16="http://schemas.microsoft.com/office/drawing/2014/chart" uri="{C3380CC4-5D6E-409C-BE32-E72D297353CC}">
                <c16:uniqueId val="{0000001B-34AA-48CF-A053-8A2395C49E22}"/>
              </c:ext>
            </c:extLst>
          </c:dPt>
          <c:dPt>
            <c:idx val="3"/>
            <c:marker>
              <c:symbol val="circle"/>
              <c:size val="7"/>
            </c:marker>
            <c:bubble3D val="0"/>
            <c:extLst>
              <c:ext xmlns:c16="http://schemas.microsoft.com/office/drawing/2014/chart" uri="{C3380CC4-5D6E-409C-BE32-E72D297353CC}">
                <c16:uniqueId val="{0000001C-34AA-48CF-A053-8A2395C49E22}"/>
              </c:ext>
            </c:extLst>
          </c:dPt>
          <c:dPt>
            <c:idx val="5"/>
            <c:marker>
              <c:symbol val="circle"/>
              <c:size val="7"/>
            </c:marker>
            <c:bubble3D val="0"/>
            <c:extLst>
              <c:ext xmlns:c16="http://schemas.microsoft.com/office/drawing/2014/chart" uri="{C3380CC4-5D6E-409C-BE32-E72D297353CC}">
                <c16:uniqueId val="{0000001D-34AA-48CF-A053-8A2395C49E22}"/>
              </c:ext>
            </c:extLst>
          </c:dPt>
          <c:dPt>
            <c:idx val="7"/>
            <c:marker>
              <c:symbol val="circle"/>
              <c:size val="7"/>
            </c:marker>
            <c:bubble3D val="0"/>
            <c:extLst>
              <c:ext xmlns:c16="http://schemas.microsoft.com/office/drawing/2014/chart" uri="{C3380CC4-5D6E-409C-BE32-E72D297353CC}">
                <c16:uniqueId val="{0000001E-34AA-48CF-A053-8A2395C49E22}"/>
              </c:ext>
            </c:extLst>
          </c:dPt>
          <c:dPt>
            <c:idx val="9"/>
            <c:marker>
              <c:symbol val="circle"/>
              <c:size val="7"/>
            </c:marker>
            <c:bubble3D val="0"/>
            <c:extLst>
              <c:ext xmlns:c16="http://schemas.microsoft.com/office/drawing/2014/chart" uri="{C3380CC4-5D6E-409C-BE32-E72D297353CC}">
                <c16:uniqueId val="{0000001F-34AA-48CF-A053-8A2395C49E22}"/>
              </c:ext>
            </c:extLst>
          </c:dPt>
          <c:dPt>
            <c:idx val="11"/>
            <c:marker>
              <c:symbol val="circle"/>
              <c:size val="7"/>
            </c:marker>
            <c:bubble3D val="0"/>
            <c:extLst>
              <c:ext xmlns:c16="http://schemas.microsoft.com/office/drawing/2014/chart" uri="{C3380CC4-5D6E-409C-BE32-E72D297353CC}">
                <c16:uniqueId val="{00000020-34AA-48CF-A053-8A2395C49E22}"/>
              </c:ext>
            </c:extLst>
          </c:dPt>
          <c:dPt>
            <c:idx val="13"/>
            <c:marker>
              <c:symbol val="circle"/>
              <c:size val="7"/>
            </c:marker>
            <c:bubble3D val="0"/>
            <c:extLst>
              <c:ext xmlns:c16="http://schemas.microsoft.com/office/drawing/2014/chart" uri="{C3380CC4-5D6E-409C-BE32-E72D297353CC}">
                <c16:uniqueId val="{00000021-34AA-48CF-A053-8A2395C49E22}"/>
              </c:ext>
            </c:extLst>
          </c:dPt>
          <c:dPt>
            <c:idx val="15"/>
            <c:marker>
              <c:symbol val="circle"/>
              <c:size val="7"/>
            </c:marker>
            <c:bubble3D val="0"/>
            <c:extLst>
              <c:ext xmlns:c16="http://schemas.microsoft.com/office/drawing/2014/chart" uri="{C3380CC4-5D6E-409C-BE32-E72D297353CC}">
                <c16:uniqueId val="{00000022-34AA-48CF-A053-8A2395C49E22}"/>
              </c:ext>
            </c:extLst>
          </c:dPt>
          <c:dPt>
            <c:idx val="17"/>
            <c:marker>
              <c:symbol val="circle"/>
              <c:size val="7"/>
            </c:marker>
            <c:bubble3D val="0"/>
            <c:extLst>
              <c:ext xmlns:c16="http://schemas.microsoft.com/office/drawing/2014/chart" uri="{C3380CC4-5D6E-409C-BE32-E72D297353CC}">
                <c16:uniqueId val="{00000023-34AA-48CF-A053-8A2395C49E22}"/>
              </c:ext>
            </c:extLst>
          </c:dPt>
          <c:dPt>
            <c:idx val="19"/>
            <c:marker>
              <c:symbol val="circle"/>
              <c:size val="7"/>
            </c:marker>
            <c:bubble3D val="0"/>
            <c:extLst>
              <c:ext xmlns:c16="http://schemas.microsoft.com/office/drawing/2014/chart" uri="{C3380CC4-5D6E-409C-BE32-E72D297353CC}">
                <c16:uniqueId val="{00000024-34AA-48CF-A053-8A2395C49E22}"/>
              </c:ext>
            </c:extLst>
          </c:dPt>
          <c:dPt>
            <c:idx val="21"/>
            <c:marker>
              <c:symbol val="circle"/>
              <c:size val="7"/>
            </c:marker>
            <c:bubble3D val="0"/>
            <c:extLst>
              <c:ext xmlns:c16="http://schemas.microsoft.com/office/drawing/2014/chart" uri="{C3380CC4-5D6E-409C-BE32-E72D297353CC}">
                <c16:uniqueId val="{00000025-34AA-48CF-A053-8A2395C49E22}"/>
              </c:ext>
            </c:extLst>
          </c:dPt>
          <c:dPt>
            <c:idx val="23"/>
            <c:marker>
              <c:symbol val="circle"/>
              <c:size val="7"/>
            </c:marker>
            <c:bubble3D val="0"/>
            <c:extLst>
              <c:ext xmlns:c16="http://schemas.microsoft.com/office/drawing/2014/chart" uri="{C3380CC4-5D6E-409C-BE32-E72D297353CC}">
                <c16:uniqueId val="{00000026-34AA-48CF-A053-8A2395C49E2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-4.0072525507610308</c:v>
                </c:pt>
                <c:pt idx="2">
                  <c:v>-4.2698250749405142</c:v>
                </c:pt>
                <c:pt idx="3">
                  <c:v>-7.0401075577811723</c:v>
                </c:pt>
                <c:pt idx="4">
                  <c:v>-7.0923265638183741</c:v>
                </c:pt>
                <c:pt idx="5">
                  <c:v>-7.4942712682671608</c:v>
                </c:pt>
                <c:pt idx="6">
                  <c:v>-8.0764264279479807</c:v>
                </c:pt>
                <c:pt idx="7">
                  <c:v>-6.7332672990274567</c:v>
                </c:pt>
                <c:pt idx="8">
                  <c:v>-6.9660234128573917</c:v>
                </c:pt>
                <c:pt idx="9">
                  <c:v>-8.199814859889166</c:v>
                </c:pt>
                <c:pt idx="10">
                  <c:v>-9.0667855924463243</c:v>
                </c:pt>
                <c:pt idx="11">
                  <c:v>-8.248768121687533</c:v>
                </c:pt>
                <c:pt idx="12">
                  <c:v>-8.3194876171956427</c:v>
                </c:pt>
                <c:pt idx="13">
                  <c:v>-8.4178445096814603</c:v>
                </c:pt>
                <c:pt idx="14">
                  <c:v>-8.8845220504273783</c:v>
                </c:pt>
                <c:pt idx="15">
                  <c:v>-9.4316064057945468</c:v>
                </c:pt>
                <c:pt idx="16">
                  <c:v>-7.3505884301084627</c:v>
                </c:pt>
                <c:pt idx="17">
                  <c:v>-5.3120452071560802</c:v>
                </c:pt>
                <c:pt idx="18">
                  <c:v>-9.1587787100007709</c:v>
                </c:pt>
                <c:pt idx="19">
                  <c:v>-8.0788350670705444</c:v>
                </c:pt>
                <c:pt idx="20">
                  <c:v>-8.8964579376593083</c:v>
                </c:pt>
                <c:pt idx="21">
                  <c:v>-9.044163163460972</c:v>
                </c:pt>
                <c:pt idx="22">
                  <c:v>-9.5466366804713658</c:v>
                </c:pt>
                <c:pt idx="23">
                  <c:v>-10.479939123719529</c:v>
                </c:pt>
                <c:pt idx="24">
                  <c:v>-8.8258969234670914</c:v>
                </c:pt>
              </c:numCache>
            </c:numRef>
          </c:val>
          <c:smooth val="0"/>
          <c:extLst>
            <c:ext xmlns:c16="http://schemas.microsoft.com/office/drawing/2014/chart" uri="{C3380CC4-5D6E-409C-BE32-E72D297353CC}">
              <c16:uniqueId val="{00000027-34AA-48CF-A053-8A2395C49E22}"/>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8-34AA-48CF-A053-8A2395C49E22}"/>
              </c:ext>
            </c:extLst>
          </c:dPt>
          <c:dPt>
            <c:idx val="3"/>
            <c:marker>
              <c:symbol val="circle"/>
              <c:size val="7"/>
            </c:marker>
            <c:bubble3D val="0"/>
            <c:extLst>
              <c:ext xmlns:c16="http://schemas.microsoft.com/office/drawing/2014/chart" uri="{C3380CC4-5D6E-409C-BE32-E72D297353CC}">
                <c16:uniqueId val="{00000029-34AA-48CF-A053-8A2395C49E22}"/>
              </c:ext>
            </c:extLst>
          </c:dPt>
          <c:dPt>
            <c:idx val="5"/>
            <c:marker>
              <c:symbol val="circle"/>
              <c:size val="7"/>
            </c:marker>
            <c:bubble3D val="0"/>
            <c:extLst>
              <c:ext xmlns:c16="http://schemas.microsoft.com/office/drawing/2014/chart" uri="{C3380CC4-5D6E-409C-BE32-E72D297353CC}">
                <c16:uniqueId val="{0000002A-34AA-48CF-A053-8A2395C49E22}"/>
              </c:ext>
            </c:extLst>
          </c:dPt>
          <c:dPt>
            <c:idx val="7"/>
            <c:marker>
              <c:symbol val="circle"/>
              <c:size val="7"/>
            </c:marker>
            <c:bubble3D val="0"/>
            <c:extLst>
              <c:ext xmlns:c16="http://schemas.microsoft.com/office/drawing/2014/chart" uri="{C3380CC4-5D6E-409C-BE32-E72D297353CC}">
                <c16:uniqueId val="{0000002B-34AA-48CF-A053-8A2395C49E22}"/>
              </c:ext>
            </c:extLst>
          </c:dPt>
          <c:dPt>
            <c:idx val="9"/>
            <c:marker>
              <c:symbol val="circle"/>
              <c:size val="7"/>
            </c:marker>
            <c:bubble3D val="0"/>
            <c:extLst>
              <c:ext xmlns:c16="http://schemas.microsoft.com/office/drawing/2014/chart" uri="{C3380CC4-5D6E-409C-BE32-E72D297353CC}">
                <c16:uniqueId val="{0000002C-34AA-48CF-A053-8A2395C49E22}"/>
              </c:ext>
            </c:extLst>
          </c:dPt>
          <c:dPt>
            <c:idx val="11"/>
            <c:marker>
              <c:symbol val="circle"/>
              <c:size val="7"/>
            </c:marker>
            <c:bubble3D val="0"/>
            <c:extLst>
              <c:ext xmlns:c16="http://schemas.microsoft.com/office/drawing/2014/chart" uri="{C3380CC4-5D6E-409C-BE32-E72D297353CC}">
                <c16:uniqueId val="{0000002D-34AA-48CF-A053-8A2395C49E22}"/>
              </c:ext>
            </c:extLst>
          </c:dPt>
          <c:dPt>
            <c:idx val="13"/>
            <c:marker>
              <c:symbol val="circle"/>
              <c:size val="7"/>
            </c:marker>
            <c:bubble3D val="0"/>
            <c:extLst>
              <c:ext xmlns:c16="http://schemas.microsoft.com/office/drawing/2014/chart" uri="{C3380CC4-5D6E-409C-BE32-E72D297353CC}">
                <c16:uniqueId val="{0000002E-34AA-48CF-A053-8A2395C49E22}"/>
              </c:ext>
            </c:extLst>
          </c:dPt>
          <c:dPt>
            <c:idx val="15"/>
            <c:marker>
              <c:symbol val="circle"/>
              <c:size val="7"/>
            </c:marker>
            <c:bubble3D val="0"/>
            <c:extLst>
              <c:ext xmlns:c16="http://schemas.microsoft.com/office/drawing/2014/chart" uri="{C3380CC4-5D6E-409C-BE32-E72D297353CC}">
                <c16:uniqueId val="{0000002F-34AA-48CF-A053-8A2395C49E22}"/>
              </c:ext>
            </c:extLst>
          </c:dPt>
          <c:dPt>
            <c:idx val="17"/>
            <c:marker>
              <c:symbol val="circle"/>
              <c:size val="7"/>
            </c:marker>
            <c:bubble3D val="0"/>
            <c:extLst>
              <c:ext xmlns:c16="http://schemas.microsoft.com/office/drawing/2014/chart" uri="{C3380CC4-5D6E-409C-BE32-E72D297353CC}">
                <c16:uniqueId val="{00000030-34AA-48CF-A053-8A2395C49E22}"/>
              </c:ext>
            </c:extLst>
          </c:dPt>
          <c:dPt>
            <c:idx val="19"/>
            <c:marker>
              <c:symbol val="circle"/>
              <c:size val="7"/>
            </c:marker>
            <c:bubble3D val="0"/>
            <c:extLst>
              <c:ext xmlns:c16="http://schemas.microsoft.com/office/drawing/2014/chart" uri="{C3380CC4-5D6E-409C-BE32-E72D297353CC}">
                <c16:uniqueId val="{00000031-34AA-48CF-A053-8A2395C49E22}"/>
              </c:ext>
            </c:extLst>
          </c:dPt>
          <c:dPt>
            <c:idx val="21"/>
            <c:marker>
              <c:symbol val="circle"/>
              <c:size val="7"/>
            </c:marker>
            <c:bubble3D val="0"/>
            <c:extLst>
              <c:ext xmlns:c16="http://schemas.microsoft.com/office/drawing/2014/chart" uri="{C3380CC4-5D6E-409C-BE32-E72D297353CC}">
                <c16:uniqueId val="{00000032-34AA-48CF-A053-8A2395C49E22}"/>
              </c:ext>
            </c:extLst>
          </c:dPt>
          <c:dPt>
            <c:idx val="23"/>
            <c:marker>
              <c:symbol val="circle"/>
              <c:size val="7"/>
            </c:marker>
            <c:bubble3D val="0"/>
            <c:extLst>
              <c:ext xmlns:c16="http://schemas.microsoft.com/office/drawing/2014/chart" uri="{C3380CC4-5D6E-409C-BE32-E72D297353CC}">
                <c16:uniqueId val="{00000033-34AA-48CF-A053-8A2395C49E2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-13.430526629173123</c:v>
                </c:pt>
                <c:pt idx="2">
                  <c:v>-11.806682364139098</c:v>
                </c:pt>
                <c:pt idx="3">
                  <c:v>-13.092721245834548</c:v>
                </c:pt>
                <c:pt idx="4">
                  <c:v>-11.3941375474094</c:v>
                </c:pt>
                <c:pt idx="5">
                  <c:v>-14.190690159590069</c:v>
                </c:pt>
                <c:pt idx="6">
                  <c:v>-14.587587418233294</c:v>
                </c:pt>
                <c:pt idx="7">
                  <c:v>-11.554049465723571</c:v>
                </c:pt>
                <c:pt idx="8">
                  <c:v>-11.129442000400003</c:v>
                </c:pt>
                <c:pt idx="9">
                  <c:v>-8.314281317414796</c:v>
                </c:pt>
                <c:pt idx="10">
                  <c:v>-8.7198701961372915</c:v>
                </c:pt>
                <c:pt idx="11">
                  <c:v>-5.9323846697111655</c:v>
                </c:pt>
                <c:pt idx="12">
                  <c:v>-6.2334360679418115</c:v>
                </c:pt>
                <c:pt idx="13">
                  <c:v>-6.02</c:v>
                </c:pt>
                <c:pt idx="14">
                  <c:v>-6.1430049496438821</c:v>
                </c:pt>
                <c:pt idx="15">
                  <c:v>-3.2915133867482682</c:v>
                </c:pt>
                <c:pt idx="16">
                  <c:v>-3.9102384854371008</c:v>
                </c:pt>
                <c:pt idx="17">
                  <c:v>-4.3758741364660736</c:v>
                </c:pt>
                <c:pt idx="18">
                  <c:v>-5.0200278510247216</c:v>
                </c:pt>
                <c:pt idx="19">
                  <c:v>-5.7172713175229202</c:v>
                </c:pt>
                <c:pt idx="20">
                  <c:v>-5.9977222245790056</c:v>
                </c:pt>
                <c:pt idx="21">
                  <c:v>-7.7300876036439536</c:v>
                </c:pt>
                <c:pt idx="22">
                  <c:v>-7.3259190602328879</c:v>
                </c:pt>
                <c:pt idx="23">
                  <c:v>-8.2346050777962194</c:v>
                </c:pt>
                <c:pt idx="24">
                  <c:v>-10.226667801660883</c:v>
                </c:pt>
              </c:numCache>
            </c:numRef>
          </c:val>
          <c:smooth val="0"/>
          <c:extLst>
            <c:ext xmlns:c16="http://schemas.microsoft.com/office/drawing/2014/chart" uri="{C3380CC4-5D6E-409C-BE32-E72D297353CC}">
              <c16:uniqueId val="{00000034-34AA-48CF-A053-8A2395C49E22}"/>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w="6350">
                <a:solidFill>
                  <a:srgbClr val="FF9933"/>
                </a:solidFill>
              </a:ln>
            </c:spPr>
          </c:marker>
          <c:dPt>
            <c:idx val="0"/>
            <c:bubble3D val="0"/>
            <c:extLst>
              <c:ext xmlns:c16="http://schemas.microsoft.com/office/drawing/2014/chart" uri="{C3380CC4-5D6E-409C-BE32-E72D297353CC}">
                <c16:uniqueId val="{00000035-34AA-48CF-A053-8A2395C49E22}"/>
              </c:ext>
            </c:extLst>
          </c:dPt>
          <c:dPt>
            <c:idx val="1"/>
            <c:marker>
              <c:symbol val="circle"/>
              <c:size val="7"/>
            </c:marker>
            <c:bubble3D val="0"/>
            <c:extLst>
              <c:ext xmlns:c16="http://schemas.microsoft.com/office/drawing/2014/chart" uri="{C3380CC4-5D6E-409C-BE32-E72D297353CC}">
                <c16:uniqueId val="{00000036-34AA-48CF-A053-8A2395C49E22}"/>
              </c:ext>
            </c:extLst>
          </c:dPt>
          <c:dPt>
            <c:idx val="2"/>
            <c:bubble3D val="0"/>
            <c:extLst>
              <c:ext xmlns:c16="http://schemas.microsoft.com/office/drawing/2014/chart" uri="{C3380CC4-5D6E-409C-BE32-E72D297353CC}">
                <c16:uniqueId val="{00000037-34AA-48CF-A053-8A2395C49E22}"/>
              </c:ext>
            </c:extLst>
          </c:dPt>
          <c:dPt>
            <c:idx val="3"/>
            <c:marker>
              <c:symbol val="circle"/>
              <c:size val="7"/>
            </c:marker>
            <c:bubble3D val="0"/>
            <c:extLst>
              <c:ext xmlns:c16="http://schemas.microsoft.com/office/drawing/2014/chart" uri="{C3380CC4-5D6E-409C-BE32-E72D297353CC}">
                <c16:uniqueId val="{00000038-34AA-48CF-A053-8A2395C49E22}"/>
              </c:ext>
            </c:extLst>
          </c:dPt>
          <c:dPt>
            <c:idx val="4"/>
            <c:bubble3D val="0"/>
            <c:extLst>
              <c:ext xmlns:c16="http://schemas.microsoft.com/office/drawing/2014/chart" uri="{C3380CC4-5D6E-409C-BE32-E72D297353CC}">
                <c16:uniqueId val="{00000039-34AA-48CF-A053-8A2395C49E22}"/>
              </c:ext>
            </c:extLst>
          </c:dPt>
          <c:dPt>
            <c:idx val="5"/>
            <c:marker>
              <c:symbol val="circle"/>
              <c:size val="7"/>
            </c:marker>
            <c:bubble3D val="0"/>
            <c:extLst>
              <c:ext xmlns:c16="http://schemas.microsoft.com/office/drawing/2014/chart" uri="{C3380CC4-5D6E-409C-BE32-E72D297353CC}">
                <c16:uniqueId val="{0000003A-34AA-48CF-A053-8A2395C49E22}"/>
              </c:ext>
            </c:extLst>
          </c:dPt>
          <c:dPt>
            <c:idx val="6"/>
            <c:bubble3D val="0"/>
            <c:extLst>
              <c:ext xmlns:c16="http://schemas.microsoft.com/office/drawing/2014/chart" uri="{C3380CC4-5D6E-409C-BE32-E72D297353CC}">
                <c16:uniqueId val="{0000003B-34AA-48CF-A053-8A2395C49E22}"/>
              </c:ext>
            </c:extLst>
          </c:dPt>
          <c:dPt>
            <c:idx val="7"/>
            <c:marker>
              <c:symbol val="circle"/>
              <c:size val="7"/>
            </c:marker>
            <c:bubble3D val="0"/>
            <c:extLst>
              <c:ext xmlns:c16="http://schemas.microsoft.com/office/drawing/2014/chart" uri="{C3380CC4-5D6E-409C-BE32-E72D297353CC}">
                <c16:uniqueId val="{0000003C-34AA-48CF-A053-8A2395C49E22}"/>
              </c:ext>
            </c:extLst>
          </c:dPt>
          <c:dPt>
            <c:idx val="8"/>
            <c:bubble3D val="0"/>
            <c:extLst>
              <c:ext xmlns:c16="http://schemas.microsoft.com/office/drawing/2014/chart" uri="{C3380CC4-5D6E-409C-BE32-E72D297353CC}">
                <c16:uniqueId val="{0000003D-34AA-48CF-A053-8A2395C49E22}"/>
              </c:ext>
            </c:extLst>
          </c:dPt>
          <c:dPt>
            <c:idx val="9"/>
            <c:marker>
              <c:symbol val="circle"/>
              <c:size val="7"/>
            </c:marker>
            <c:bubble3D val="0"/>
            <c:extLst>
              <c:ext xmlns:c16="http://schemas.microsoft.com/office/drawing/2014/chart" uri="{C3380CC4-5D6E-409C-BE32-E72D297353CC}">
                <c16:uniqueId val="{0000003E-34AA-48CF-A053-8A2395C49E22}"/>
              </c:ext>
            </c:extLst>
          </c:dPt>
          <c:dPt>
            <c:idx val="11"/>
            <c:marker>
              <c:symbol val="circle"/>
              <c:size val="7"/>
            </c:marker>
            <c:bubble3D val="0"/>
            <c:extLst>
              <c:ext xmlns:c16="http://schemas.microsoft.com/office/drawing/2014/chart" uri="{C3380CC4-5D6E-409C-BE32-E72D297353CC}">
                <c16:uniqueId val="{0000003F-34AA-48CF-A053-8A2395C49E22}"/>
              </c:ext>
            </c:extLst>
          </c:dPt>
          <c:dPt>
            <c:idx val="13"/>
            <c:marker>
              <c:symbol val="circle"/>
              <c:size val="7"/>
            </c:marker>
            <c:bubble3D val="0"/>
            <c:extLst>
              <c:ext xmlns:c16="http://schemas.microsoft.com/office/drawing/2014/chart" uri="{C3380CC4-5D6E-409C-BE32-E72D297353CC}">
                <c16:uniqueId val="{00000040-34AA-48CF-A053-8A2395C49E22}"/>
              </c:ext>
            </c:extLst>
          </c:dPt>
          <c:dPt>
            <c:idx val="15"/>
            <c:marker>
              <c:symbol val="circle"/>
              <c:size val="7"/>
            </c:marker>
            <c:bubble3D val="0"/>
            <c:extLst>
              <c:ext xmlns:c16="http://schemas.microsoft.com/office/drawing/2014/chart" uri="{C3380CC4-5D6E-409C-BE32-E72D297353CC}">
                <c16:uniqueId val="{00000042-34AA-48CF-A053-8A2395C49E22}"/>
              </c:ext>
            </c:extLst>
          </c:dPt>
          <c:dPt>
            <c:idx val="17"/>
            <c:marker>
              <c:symbol val="circle"/>
              <c:size val="7"/>
            </c:marker>
            <c:bubble3D val="0"/>
            <c:extLst>
              <c:ext xmlns:c16="http://schemas.microsoft.com/office/drawing/2014/chart" uri="{C3380CC4-5D6E-409C-BE32-E72D297353CC}">
                <c16:uniqueId val="{0000003D-C39F-46A6-A04F-BF8AE1C3E79F}"/>
              </c:ext>
            </c:extLst>
          </c:dPt>
          <c:dLbls>
            <c:dLbl>
              <c:idx val="1"/>
              <c:delete val="1"/>
              <c:extLst>
                <c:ext xmlns:c15="http://schemas.microsoft.com/office/drawing/2012/chart" uri="{CE6537A1-D6FC-4f65-9D91-7224C49458BB}"/>
                <c:ext xmlns:c16="http://schemas.microsoft.com/office/drawing/2014/chart" uri="{C3380CC4-5D6E-409C-BE32-E72D297353CC}">
                  <c16:uniqueId val="{00000036-34AA-48CF-A053-8A2395C49E22}"/>
                </c:ext>
              </c:extLst>
            </c:dLbl>
            <c:dLbl>
              <c:idx val="3"/>
              <c:delete val="1"/>
              <c:extLst>
                <c:ext xmlns:c15="http://schemas.microsoft.com/office/drawing/2012/chart" uri="{CE6537A1-D6FC-4f65-9D91-7224C49458BB}"/>
                <c:ext xmlns:c16="http://schemas.microsoft.com/office/drawing/2014/chart" uri="{C3380CC4-5D6E-409C-BE32-E72D297353CC}">
                  <c16:uniqueId val="{00000038-34AA-48CF-A053-8A2395C49E22}"/>
                </c:ext>
              </c:extLst>
            </c:dLbl>
            <c:dLbl>
              <c:idx val="5"/>
              <c:delete val="1"/>
              <c:extLst>
                <c:ext xmlns:c15="http://schemas.microsoft.com/office/drawing/2012/chart" uri="{CE6537A1-D6FC-4f65-9D91-7224C49458BB}"/>
                <c:ext xmlns:c16="http://schemas.microsoft.com/office/drawing/2014/chart" uri="{C3380CC4-5D6E-409C-BE32-E72D297353CC}">
                  <c16:uniqueId val="{0000003A-34AA-48CF-A053-8A2395C49E22}"/>
                </c:ext>
              </c:extLst>
            </c:dLbl>
            <c:dLbl>
              <c:idx val="6"/>
              <c:layout>
                <c:manualLayout>
                  <c:x val="-3.034855772986229E-2"/>
                  <c:y val="-0.10621477083537957"/>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B-34AA-48CF-A053-8A2395C49E22}"/>
                </c:ext>
              </c:extLst>
            </c:dLbl>
            <c:dLbl>
              <c:idx val="8"/>
              <c:layout>
                <c:manualLayout>
                  <c:x val="-3.3523093057253747E-2"/>
                  <c:y val="-4.009907982923063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D-34AA-48CF-A053-8A2395C49E22}"/>
                </c:ext>
              </c:extLst>
            </c:dLbl>
            <c:dLbl>
              <c:idx val="9"/>
              <c:delete val="1"/>
              <c:extLst>
                <c:ext xmlns:c15="http://schemas.microsoft.com/office/drawing/2012/chart" uri="{CE6537A1-D6FC-4f65-9D91-7224C49458BB}"/>
                <c:ext xmlns:c16="http://schemas.microsoft.com/office/drawing/2014/chart" uri="{C3380CC4-5D6E-409C-BE32-E72D297353CC}">
                  <c16:uniqueId val="{0000003E-34AA-48CF-A053-8A2395C49E22}"/>
                </c:ext>
              </c:extLst>
            </c:dLbl>
            <c:dLbl>
              <c:idx val="11"/>
              <c:delete val="1"/>
              <c:extLst>
                <c:ext xmlns:c15="http://schemas.microsoft.com/office/drawing/2012/chart" uri="{CE6537A1-D6FC-4f65-9D91-7224C49458BB}"/>
                <c:ext xmlns:c16="http://schemas.microsoft.com/office/drawing/2014/chart" uri="{C3380CC4-5D6E-409C-BE32-E72D297353CC}">
                  <c16:uniqueId val="{0000003F-34AA-48CF-A053-8A2395C49E22}"/>
                </c:ext>
              </c:extLst>
            </c:dLbl>
            <c:dLbl>
              <c:idx val="13"/>
              <c:delete val="1"/>
              <c:extLst>
                <c:ext xmlns:c15="http://schemas.microsoft.com/office/drawing/2012/chart" uri="{CE6537A1-D6FC-4f65-9D91-7224C49458BB}"/>
                <c:ext xmlns:c16="http://schemas.microsoft.com/office/drawing/2014/chart" uri="{C3380CC4-5D6E-409C-BE32-E72D297353CC}">
                  <c16:uniqueId val="{00000040-34AA-48CF-A053-8A2395C49E22}"/>
                </c:ext>
              </c:extLst>
            </c:dLbl>
            <c:dLbl>
              <c:idx val="15"/>
              <c:delete val="1"/>
              <c:extLst>
                <c:ext xmlns:c15="http://schemas.microsoft.com/office/drawing/2012/chart" uri="{CE6537A1-D6FC-4f65-9D91-7224C49458BB}"/>
                <c:ext xmlns:c16="http://schemas.microsoft.com/office/drawing/2014/chart" uri="{C3380CC4-5D6E-409C-BE32-E72D297353CC}">
                  <c16:uniqueId val="{00000042-34AA-48CF-A053-8A2395C49E22}"/>
                </c:ext>
              </c:extLst>
            </c:dLbl>
            <c:dLbl>
              <c:idx val="17"/>
              <c:delete val="1"/>
              <c:extLst>
                <c:ext xmlns:c15="http://schemas.microsoft.com/office/drawing/2012/chart" uri="{CE6537A1-D6FC-4f65-9D91-7224C49458BB}"/>
                <c:ext xmlns:c16="http://schemas.microsoft.com/office/drawing/2014/chart" uri="{C3380CC4-5D6E-409C-BE32-E72D297353CC}">
                  <c16:uniqueId val="{0000003D-C39F-46A6-A04F-BF8AE1C3E79F}"/>
                </c:ext>
              </c:extLst>
            </c:dLbl>
            <c:dLbl>
              <c:idx val="18"/>
              <c:layout>
                <c:manualLayout>
                  <c:x val="-3.034855772986229E-2"/>
                  <c:y val="-0.11943790903660935"/>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E-C39F-46A6-A04F-BF8AE1C3E79F}"/>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-5.78</c:v>
                </c:pt>
                <c:pt idx="2">
                  <c:v>-9.81</c:v>
                </c:pt>
                <c:pt idx="3">
                  <c:v>-0.35</c:v>
                </c:pt>
                <c:pt idx="4">
                  <c:v>-3.71</c:v>
                </c:pt>
                <c:pt idx="5">
                  <c:v>-2.81</c:v>
                </c:pt>
                <c:pt idx="6">
                  <c:v>0.49</c:v>
                </c:pt>
                <c:pt idx="7">
                  <c:v>-0.44</c:v>
                </c:pt>
                <c:pt idx="8">
                  <c:v>3.38</c:v>
                </c:pt>
                <c:pt idx="9">
                  <c:v>5.2</c:v>
                </c:pt>
                <c:pt idx="10">
                  <c:v>1.51</c:v>
                </c:pt>
                <c:pt idx="11">
                  <c:v>-0.31</c:v>
                </c:pt>
                <c:pt idx="12">
                  <c:v>2.19</c:v>
                </c:pt>
                <c:pt idx="13">
                  <c:v>1.6</c:v>
                </c:pt>
                <c:pt idx="14">
                  <c:v>3.37</c:v>
                </c:pt>
                <c:pt idx="15">
                  <c:v>1.91</c:v>
                </c:pt>
                <c:pt idx="16">
                  <c:v>1.77</c:v>
                </c:pt>
                <c:pt idx="17">
                  <c:v>1.77</c:v>
                </c:pt>
                <c:pt idx="18">
                  <c:v>-2.41</c:v>
                </c:pt>
              </c:numCache>
            </c:numRef>
          </c:val>
          <c:smooth val="0"/>
          <c:extLst>
            <c:ext xmlns:c16="http://schemas.microsoft.com/office/drawing/2014/chart" uri="{C3380CC4-5D6E-409C-BE32-E72D297353CC}">
              <c16:uniqueId val="{00000041-34AA-48CF-A053-8A2395C49E22}"/>
            </c:ext>
          </c:extLst>
        </c:ser>
        <c:dLbls>
          <c:showLegendKey val="0"/>
          <c:showVal val="0"/>
          <c:showCatName val="0"/>
          <c:showSerName val="0"/>
          <c:showPercent val="0"/>
          <c:showBubbleSize val="0"/>
        </c:dLbls>
        <c:marker val="1"/>
        <c:smooth val="0"/>
        <c:axId val="578034928"/>
        <c:axId val="578024344"/>
      </c:lineChart>
      <c:catAx>
        <c:axId val="57803492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578024344"/>
        <c:crosses val="autoZero"/>
        <c:auto val="1"/>
        <c:lblAlgn val="ctr"/>
        <c:lblOffset val="100"/>
        <c:tickLblSkip val="1"/>
        <c:tickMarkSkip val="1"/>
        <c:noMultiLvlLbl val="0"/>
      </c:catAx>
      <c:valAx>
        <c:axId val="578024344"/>
        <c:scaling>
          <c:orientation val="minMax"/>
          <c:max val="30"/>
          <c:min val="-2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578034928"/>
        <c:crosses val="autoZero"/>
        <c:crossBetween val="between"/>
        <c:majorUnit val="6"/>
      </c:valAx>
      <c:spPr>
        <a:noFill/>
        <a:ln w="25409">
          <a:noFill/>
        </a:ln>
      </c:spPr>
    </c:plotArea>
    <c:legend>
      <c:legendPos val="t"/>
      <c:layout>
        <c:manualLayout>
          <c:xMode val="edge"/>
          <c:yMode val="edge"/>
          <c:x val="4.3503882119254766E-2"/>
          <c:y val="7.493111647363547E-2"/>
          <c:w val="0.35911643433192464"/>
          <c:h val="6.5435098512379594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2990738673345803E-2"/>
          <c:y val="7.250086757571228E-2"/>
          <c:w val="0.93689735217590964"/>
          <c:h val="0.79928596395734652"/>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0ACC-485B-874D-12D6B21F7B3E}"/>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0ACC-485B-874D-12D6B21F7B3E}"/>
              </c:ext>
            </c:extLst>
          </c:dPt>
          <c:dPt>
            <c:idx val="3"/>
            <c:marker>
              <c:symbol val="circle"/>
              <c:size val="7"/>
            </c:marker>
            <c:bubble3D val="0"/>
            <c:extLst>
              <c:ext xmlns:c16="http://schemas.microsoft.com/office/drawing/2014/chart" uri="{C3380CC4-5D6E-409C-BE32-E72D297353CC}">
                <c16:uniqueId val="{00000002-0ACC-485B-874D-12D6B21F7B3E}"/>
              </c:ext>
            </c:extLst>
          </c:dPt>
          <c:dPt>
            <c:idx val="5"/>
            <c:marker>
              <c:symbol val="circle"/>
              <c:size val="7"/>
            </c:marker>
            <c:bubble3D val="0"/>
            <c:extLst>
              <c:ext xmlns:c16="http://schemas.microsoft.com/office/drawing/2014/chart" uri="{C3380CC4-5D6E-409C-BE32-E72D297353CC}">
                <c16:uniqueId val="{00000003-0ACC-485B-874D-12D6B21F7B3E}"/>
              </c:ext>
            </c:extLst>
          </c:dPt>
          <c:dPt>
            <c:idx val="7"/>
            <c:marker>
              <c:symbol val="circle"/>
              <c:size val="7"/>
            </c:marker>
            <c:bubble3D val="0"/>
            <c:extLst>
              <c:ext xmlns:c16="http://schemas.microsoft.com/office/drawing/2014/chart" uri="{C3380CC4-5D6E-409C-BE32-E72D297353CC}">
                <c16:uniqueId val="{00000004-0ACC-485B-874D-12D6B21F7B3E}"/>
              </c:ext>
            </c:extLst>
          </c:dPt>
          <c:dPt>
            <c:idx val="9"/>
            <c:marker>
              <c:symbol val="circle"/>
              <c:size val="7"/>
            </c:marker>
            <c:bubble3D val="0"/>
            <c:extLst>
              <c:ext xmlns:c16="http://schemas.microsoft.com/office/drawing/2014/chart" uri="{C3380CC4-5D6E-409C-BE32-E72D297353CC}">
                <c16:uniqueId val="{00000005-0ACC-485B-874D-12D6B21F7B3E}"/>
              </c:ext>
            </c:extLst>
          </c:dPt>
          <c:dPt>
            <c:idx val="11"/>
            <c:marker>
              <c:symbol val="circle"/>
              <c:size val="7"/>
            </c:marker>
            <c:bubble3D val="0"/>
            <c:extLst>
              <c:ext xmlns:c16="http://schemas.microsoft.com/office/drawing/2014/chart" uri="{C3380CC4-5D6E-409C-BE32-E72D297353CC}">
                <c16:uniqueId val="{00000006-0ACC-485B-874D-12D6B21F7B3E}"/>
              </c:ext>
            </c:extLst>
          </c:dPt>
          <c:dPt>
            <c:idx val="13"/>
            <c:marker>
              <c:symbol val="circle"/>
              <c:size val="7"/>
            </c:marker>
            <c:bubble3D val="0"/>
            <c:extLst>
              <c:ext xmlns:c16="http://schemas.microsoft.com/office/drawing/2014/chart" uri="{C3380CC4-5D6E-409C-BE32-E72D297353CC}">
                <c16:uniqueId val="{00000007-0ACC-485B-874D-12D6B21F7B3E}"/>
              </c:ext>
            </c:extLst>
          </c:dPt>
          <c:dPt>
            <c:idx val="15"/>
            <c:marker>
              <c:symbol val="circle"/>
              <c:size val="7"/>
            </c:marker>
            <c:bubble3D val="0"/>
            <c:extLst>
              <c:ext xmlns:c16="http://schemas.microsoft.com/office/drawing/2014/chart" uri="{C3380CC4-5D6E-409C-BE32-E72D297353CC}">
                <c16:uniqueId val="{00000008-0ACC-485B-874D-12D6B21F7B3E}"/>
              </c:ext>
            </c:extLst>
          </c:dPt>
          <c:dPt>
            <c:idx val="17"/>
            <c:marker>
              <c:symbol val="circle"/>
              <c:size val="7"/>
            </c:marker>
            <c:bubble3D val="0"/>
            <c:extLst>
              <c:ext xmlns:c16="http://schemas.microsoft.com/office/drawing/2014/chart" uri="{C3380CC4-5D6E-409C-BE32-E72D297353CC}">
                <c16:uniqueId val="{00000009-0ACC-485B-874D-12D6B21F7B3E}"/>
              </c:ext>
            </c:extLst>
          </c:dPt>
          <c:dPt>
            <c:idx val="19"/>
            <c:marker>
              <c:symbol val="circle"/>
              <c:size val="7"/>
            </c:marker>
            <c:bubble3D val="0"/>
            <c:extLst>
              <c:ext xmlns:c16="http://schemas.microsoft.com/office/drawing/2014/chart" uri="{C3380CC4-5D6E-409C-BE32-E72D297353CC}">
                <c16:uniqueId val="{0000000A-0ACC-485B-874D-12D6B21F7B3E}"/>
              </c:ext>
            </c:extLst>
          </c:dPt>
          <c:dPt>
            <c:idx val="21"/>
            <c:marker>
              <c:symbol val="circle"/>
              <c:size val="7"/>
            </c:marker>
            <c:bubble3D val="0"/>
            <c:extLst>
              <c:ext xmlns:c16="http://schemas.microsoft.com/office/drawing/2014/chart" uri="{C3380CC4-5D6E-409C-BE32-E72D297353CC}">
                <c16:uniqueId val="{0000000B-0ACC-485B-874D-12D6B21F7B3E}"/>
              </c:ext>
            </c:extLst>
          </c:dPt>
          <c:dPt>
            <c:idx val="23"/>
            <c:marker>
              <c:symbol val="circle"/>
              <c:size val="7"/>
            </c:marker>
            <c:bubble3D val="0"/>
            <c:extLst>
              <c:ext xmlns:c16="http://schemas.microsoft.com/office/drawing/2014/chart" uri="{C3380CC4-5D6E-409C-BE32-E72D297353CC}">
                <c16:uniqueId val="{0000000C-0ACC-485B-874D-12D6B21F7B3E}"/>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0ACC-485B-874D-12D6B21F7B3E}"/>
            </c:ext>
          </c:extLst>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a:solidFill>
                  <a:srgbClr val="BFBFBF"/>
                </a:solidFill>
              </a:ln>
            </c:spPr>
          </c:marker>
          <c:dPt>
            <c:idx val="1"/>
            <c:marker>
              <c:symbol val="circle"/>
              <c:size val="7"/>
            </c:marker>
            <c:bubble3D val="0"/>
            <c:extLst>
              <c:ext xmlns:c16="http://schemas.microsoft.com/office/drawing/2014/chart" uri="{C3380CC4-5D6E-409C-BE32-E72D297353CC}">
                <c16:uniqueId val="{0000000E-0ACC-485B-874D-12D6B21F7B3E}"/>
              </c:ext>
            </c:extLst>
          </c:dPt>
          <c:dPt>
            <c:idx val="3"/>
            <c:marker>
              <c:symbol val="circle"/>
              <c:size val="7"/>
            </c:marker>
            <c:bubble3D val="0"/>
            <c:extLst>
              <c:ext xmlns:c16="http://schemas.microsoft.com/office/drawing/2014/chart" uri="{C3380CC4-5D6E-409C-BE32-E72D297353CC}">
                <c16:uniqueId val="{0000000F-0ACC-485B-874D-12D6B21F7B3E}"/>
              </c:ext>
            </c:extLst>
          </c:dPt>
          <c:dPt>
            <c:idx val="5"/>
            <c:marker>
              <c:symbol val="circle"/>
              <c:size val="7"/>
            </c:marker>
            <c:bubble3D val="0"/>
            <c:extLst>
              <c:ext xmlns:c16="http://schemas.microsoft.com/office/drawing/2014/chart" uri="{C3380CC4-5D6E-409C-BE32-E72D297353CC}">
                <c16:uniqueId val="{00000010-0ACC-485B-874D-12D6B21F7B3E}"/>
              </c:ext>
            </c:extLst>
          </c:dPt>
          <c:dPt>
            <c:idx val="7"/>
            <c:marker>
              <c:symbol val="circle"/>
              <c:size val="7"/>
            </c:marker>
            <c:bubble3D val="0"/>
            <c:extLst>
              <c:ext xmlns:c16="http://schemas.microsoft.com/office/drawing/2014/chart" uri="{C3380CC4-5D6E-409C-BE32-E72D297353CC}">
                <c16:uniqueId val="{00000011-0ACC-485B-874D-12D6B21F7B3E}"/>
              </c:ext>
            </c:extLst>
          </c:dPt>
          <c:dPt>
            <c:idx val="9"/>
            <c:marker>
              <c:symbol val="circle"/>
              <c:size val="7"/>
            </c:marker>
            <c:bubble3D val="0"/>
            <c:extLst>
              <c:ext xmlns:c16="http://schemas.microsoft.com/office/drawing/2014/chart" uri="{C3380CC4-5D6E-409C-BE32-E72D297353CC}">
                <c16:uniqueId val="{00000012-0ACC-485B-874D-12D6B21F7B3E}"/>
              </c:ext>
            </c:extLst>
          </c:dPt>
          <c:dPt>
            <c:idx val="11"/>
            <c:marker>
              <c:symbol val="circle"/>
              <c:size val="7"/>
            </c:marker>
            <c:bubble3D val="0"/>
            <c:extLst>
              <c:ext xmlns:c16="http://schemas.microsoft.com/office/drawing/2014/chart" uri="{C3380CC4-5D6E-409C-BE32-E72D297353CC}">
                <c16:uniqueId val="{00000013-0ACC-485B-874D-12D6B21F7B3E}"/>
              </c:ext>
            </c:extLst>
          </c:dPt>
          <c:dPt>
            <c:idx val="13"/>
            <c:marker>
              <c:symbol val="circle"/>
              <c:size val="7"/>
            </c:marker>
            <c:bubble3D val="0"/>
            <c:extLst>
              <c:ext xmlns:c16="http://schemas.microsoft.com/office/drawing/2014/chart" uri="{C3380CC4-5D6E-409C-BE32-E72D297353CC}">
                <c16:uniqueId val="{00000014-0ACC-485B-874D-12D6B21F7B3E}"/>
              </c:ext>
            </c:extLst>
          </c:dPt>
          <c:dPt>
            <c:idx val="15"/>
            <c:marker>
              <c:symbol val="circle"/>
              <c:size val="7"/>
            </c:marker>
            <c:bubble3D val="0"/>
            <c:extLst>
              <c:ext xmlns:c16="http://schemas.microsoft.com/office/drawing/2014/chart" uri="{C3380CC4-5D6E-409C-BE32-E72D297353CC}">
                <c16:uniqueId val="{00000015-0ACC-485B-874D-12D6B21F7B3E}"/>
              </c:ext>
            </c:extLst>
          </c:dPt>
          <c:dPt>
            <c:idx val="17"/>
            <c:marker>
              <c:symbol val="circle"/>
              <c:size val="7"/>
            </c:marker>
            <c:bubble3D val="0"/>
            <c:extLst>
              <c:ext xmlns:c16="http://schemas.microsoft.com/office/drawing/2014/chart" uri="{C3380CC4-5D6E-409C-BE32-E72D297353CC}">
                <c16:uniqueId val="{00000016-0ACC-485B-874D-12D6B21F7B3E}"/>
              </c:ext>
            </c:extLst>
          </c:dPt>
          <c:dPt>
            <c:idx val="19"/>
            <c:marker>
              <c:symbol val="circle"/>
              <c:size val="7"/>
            </c:marker>
            <c:bubble3D val="0"/>
            <c:extLst>
              <c:ext xmlns:c16="http://schemas.microsoft.com/office/drawing/2014/chart" uri="{C3380CC4-5D6E-409C-BE32-E72D297353CC}">
                <c16:uniqueId val="{00000017-0ACC-485B-874D-12D6B21F7B3E}"/>
              </c:ext>
            </c:extLst>
          </c:dPt>
          <c:dPt>
            <c:idx val="21"/>
            <c:marker>
              <c:symbol val="circle"/>
              <c:size val="7"/>
            </c:marker>
            <c:bubble3D val="0"/>
            <c:extLst>
              <c:ext xmlns:c16="http://schemas.microsoft.com/office/drawing/2014/chart" uri="{C3380CC4-5D6E-409C-BE32-E72D297353CC}">
                <c16:uniqueId val="{00000018-0ACC-485B-874D-12D6B21F7B3E}"/>
              </c:ext>
            </c:extLst>
          </c:dPt>
          <c:dPt>
            <c:idx val="23"/>
            <c:marker>
              <c:symbol val="circle"/>
              <c:size val="7"/>
            </c:marker>
            <c:bubble3D val="0"/>
            <c:extLst>
              <c:ext xmlns:c16="http://schemas.microsoft.com/office/drawing/2014/chart" uri="{C3380CC4-5D6E-409C-BE32-E72D297353CC}">
                <c16:uniqueId val="{00000019-0ACC-485B-874D-12D6B21F7B3E}"/>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0.56929663129606767</c:v>
                </c:pt>
                <c:pt idx="2">
                  <c:v>0.60836549427922582</c:v>
                </c:pt>
                <c:pt idx="3">
                  <c:v>1.0526105880871302</c:v>
                </c:pt>
                <c:pt idx="4">
                  <c:v>0.78840562267547998</c:v>
                </c:pt>
                <c:pt idx="5">
                  <c:v>0.90848649260315095</c:v>
                </c:pt>
                <c:pt idx="6">
                  <c:v>0.69442731466779328</c:v>
                </c:pt>
                <c:pt idx="7">
                  <c:v>0.62124732885669942</c:v>
                </c:pt>
                <c:pt idx="8">
                  <c:v>0.49438202542120868</c:v>
                </c:pt>
                <c:pt idx="9">
                  <c:v>0.40254200633938231</c:v>
                </c:pt>
                <c:pt idx="10">
                  <c:v>0.35466860331264033</c:v>
                </c:pt>
                <c:pt idx="11">
                  <c:v>0.39010666158170981</c:v>
                </c:pt>
                <c:pt idx="12">
                  <c:v>0.27016184955293177</c:v>
                </c:pt>
                <c:pt idx="13">
                  <c:v>0.37992548863058767</c:v>
                </c:pt>
                <c:pt idx="14">
                  <c:v>0.21726937931047918</c:v>
                </c:pt>
                <c:pt idx="15">
                  <c:v>-0.10695968987686824</c:v>
                </c:pt>
                <c:pt idx="16">
                  <c:v>-0.28407852073528456</c:v>
                </c:pt>
                <c:pt idx="17">
                  <c:v>-0.44630451616239569</c:v>
                </c:pt>
                <c:pt idx="18">
                  <c:v>-0.67927623576402152</c:v>
                </c:pt>
                <c:pt idx="19">
                  <c:v>-0.47606273799697307</c:v>
                </c:pt>
                <c:pt idx="20">
                  <c:v>-0.66426705166326627</c:v>
                </c:pt>
                <c:pt idx="21">
                  <c:v>-0.59827721634353659</c:v>
                </c:pt>
                <c:pt idx="22">
                  <c:v>-0.80575340980454313</c:v>
                </c:pt>
                <c:pt idx="23">
                  <c:v>-1.0571291933357501</c:v>
                </c:pt>
                <c:pt idx="24">
                  <c:v>-1.0630832026726922</c:v>
                </c:pt>
              </c:numCache>
            </c:numRef>
          </c:val>
          <c:smooth val="0"/>
          <c:extLst>
            <c:ext xmlns:c16="http://schemas.microsoft.com/office/drawing/2014/chart" uri="{C3380CC4-5D6E-409C-BE32-E72D297353CC}">
              <c16:uniqueId val="{0000001A-0ACC-485B-874D-12D6B21F7B3E}"/>
            </c:ext>
          </c:extLst>
        </c:ser>
        <c:ser>
          <c:idx val="3"/>
          <c:order val="3"/>
          <c:tx>
            <c:strRef>
              <c:f>Sheet1!$A$5</c:f>
              <c:strCache>
                <c:ptCount val="1"/>
                <c:pt idx="0">
                  <c:v>Y2015</c:v>
                </c:pt>
              </c:strCache>
            </c:strRef>
          </c:tx>
          <c:spPr>
            <a:ln>
              <a:solidFill>
                <a:srgbClr val="00A4DE"/>
              </a:solidFill>
            </a:ln>
          </c:spPr>
          <c:marker>
            <c:symbol val="circle"/>
            <c:size val="9"/>
            <c:spPr>
              <a:solidFill>
                <a:schemeClr val="bg1"/>
              </a:solidFill>
              <a:ln>
                <a:solidFill>
                  <a:srgbClr val="00A4DE"/>
                </a:solidFill>
              </a:ln>
            </c:spPr>
          </c:marker>
          <c:dPt>
            <c:idx val="0"/>
            <c:marker>
              <c:symbol val="circle"/>
              <c:size val="10"/>
            </c:marker>
            <c:bubble3D val="0"/>
            <c:extLst>
              <c:ext xmlns:c16="http://schemas.microsoft.com/office/drawing/2014/chart" uri="{C3380CC4-5D6E-409C-BE32-E72D297353CC}">
                <c16:uniqueId val="{0000001B-0ACC-485B-874D-12D6B21F7B3E}"/>
              </c:ext>
            </c:extLst>
          </c:dPt>
          <c:dPt>
            <c:idx val="1"/>
            <c:marker>
              <c:symbol val="circle"/>
              <c:size val="7"/>
            </c:marker>
            <c:bubble3D val="0"/>
            <c:extLst>
              <c:ext xmlns:c16="http://schemas.microsoft.com/office/drawing/2014/chart" uri="{C3380CC4-5D6E-409C-BE32-E72D297353CC}">
                <c16:uniqueId val="{0000001C-0ACC-485B-874D-12D6B21F7B3E}"/>
              </c:ext>
            </c:extLst>
          </c:dPt>
          <c:dPt>
            <c:idx val="2"/>
            <c:marker>
              <c:symbol val="circle"/>
              <c:size val="10"/>
            </c:marker>
            <c:bubble3D val="0"/>
            <c:extLst>
              <c:ext xmlns:c16="http://schemas.microsoft.com/office/drawing/2014/chart" uri="{C3380CC4-5D6E-409C-BE32-E72D297353CC}">
                <c16:uniqueId val="{0000001D-0ACC-485B-874D-12D6B21F7B3E}"/>
              </c:ext>
            </c:extLst>
          </c:dPt>
          <c:dPt>
            <c:idx val="3"/>
            <c:marker>
              <c:symbol val="circle"/>
              <c:size val="7"/>
            </c:marker>
            <c:bubble3D val="0"/>
            <c:extLst>
              <c:ext xmlns:c16="http://schemas.microsoft.com/office/drawing/2014/chart" uri="{C3380CC4-5D6E-409C-BE32-E72D297353CC}">
                <c16:uniqueId val="{0000001E-0ACC-485B-874D-12D6B21F7B3E}"/>
              </c:ext>
            </c:extLst>
          </c:dPt>
          <c:dPt>
            <c:idx val="4"/>
            <c:marker>
              <c:symbol val="circle"/>
              <c:size val="10"/>
            </c:marker>
            <c:bubble3D val="0"/>
            <c:extLst>
              <c:ext xmlns:c16="http://schemas.microsoft.com/office/drawing/2014/chart" uri="{C3380CC4-5D6E-409C-BE32-E72D297353CC}">
                <c16:uniqueId val="{0000001F-0ACC-485B-874D-12D6B21F7B3E}"/>
              </c:ext>
            </c:extLst>
          </c:dPt>
          <c:dPt>
            <c:idx val="5"/>
            <c:marker>
              <c:symbol val="circle"/>
              <c:size val="7"/>
            </c:marker>
            <c:bubble3D val="0"/>
            <c:extLst>
              <c:ext xmlns:c16="http://schemas.microsoft.com/office/drawing/2014/chart" uri="{C3380CC4-5D6E-409C-BE32-E72D297353CC}">
                <c16:uniqueId val="{00000020-0ACC-485B-874D-12D6B21F7B3E}"/>
              </c:ext>
            </c:extLst>
          </c:dPt>
          <c:dPt>
            <c:idx val="6"/>
            <c:marker>
              <c:symbol val="circle"/>
              <c:size val="10"/>
            </c:marker>
            <c:bubble3D val="0"/>
            <c:extLst>
              <c:ext xmlns:c16="http://schemas.microsoft.com/office/drawing/2014/chart" uri="{C3380CC4-5D6E-409C-BE32-E72D297353CC}">
                <c16:uniqueId val="{00000021-0ACC-485B-874D-12D6B21F7B3E}"/>
              </c:ext>
            </c:extLst>
          </c:dPt>
          <c:dPt>
            <c:idx val="7"/>
            <c:marker>
              <c:symbol val="circle"/>
              <c:size val="7"/>
            </c:marker>
            <c:bubble3D val="0"/>
            <c:extLst>
              <c:ext xmlns:c16="http://schemas.microsoft.com/office/drawing/2014/chart" uri="{C3380CC4-5D6E-409C-BE32-E72D297353CC}">
                <c16:uniqueId val="{00000022-0ACC-485B-874D-12D6B21F7B3E}"/>
              </c:ext>
            </c:extLst>
          </c:dPt>
          <c:dPt>
            <c:idx val="8"/>
            <c:marker>
              <c:symbol val="circle"/>
              <c:size val="10"/>
            </c:marker>
            <c:bubble3D val="0"/>
            <c:extLst>
              <c:ext xmlns:c16="http://schemas.microsoft.com/office/drawing/2014/chart" uri="{C3380CC4-5D6E-409C-BE32-E72D297353CC}">
                <c16:uniqueId val="{00000023-0ACC-485B-874D-12D6B21F7B3E}"/>
              </c:ext>
            </c:extLst>
          </c:dPt>
          <c:dPt>
            <c:idx val="9"/>
            <c:marker>
              <c:symbol val="circle"/>
              <c:size val="7"/>
            </c:marker>
            <c:bubble3D val="0"/>
            <c:extLst>
              <c:ext xmlns:c16="http://schemas.microsoft.com/office/drawing/2014/chart" uri="{C3380CC4-5D6E-409C-BE32-E72D297353CC}">
                <c16:uniqueId val="{00000024-0ACC-485B-874D-12D6B21F7B3E}"/>
              </c:ext>
            </c:extLst>
          </c:dPt>
          <c:dPt>
            <c:idx val="10"/>
            <c:marker>
              <c:symbol val="circle"/>
              <c:size val="10"/>
            </c:marker>
            <c:bubble3D val="0"/>
            <c:extLst>
              <c:ext xmlns:c16="http://schemas.microsoft.com/office/drawing/2014/chart" uri="{C3380CC4-5D6E-409C-BE32-E72D297353CC}">
                <c16:uniqueId val="{00000025-0ACC-485B-874D-12D6B21F7B3E}"/>
              </c:ext>
            </c:extLst>
          </c:dPt>
          <c:dPt>
            <c:idx val="11"/>
            <c:marker>
              <c:symbol val="circle"/>
              <c:size val="7"/>
            </c:marker>
            <c:bubble3D val="0"/>
            <c:extLst>
              <c:ext xmlns:c16="http://schemas.microsoft.com/office/drawing/2014/chart" uri="{C3380CC4-5D6E-409C-BE32-E72D297353CC}">
                <c16:uniqueId val="{00000026-0ACC-485B-874D-12D6B21F7B3E}"/>
              </c:ext>
            </c:extLst>
          </c:dPt>
          <c:dPt>
            <c:idx val="12"/>
            <c:marker>
              <c:symbol val="circle"/>
              <c:size val="10"/>
            </c:marker>
            <c:bubble3D val="0"/>
            <c:extLst>
              <c:ext xmlns:c16="http://schemas.microsoft.com/office/drawing/2014/chart" uri="{C3380CC4-5D6E-409C-BE32-E72D297353CC}">
                <c16:uniqueId val="{00000027-0ACC-485B-874D-12D6B21F7B3E}"/>
              </c:ext>
            </c:extLst>
          </c:dPt>
          <c:dPt>
            <c:idx val="13"/>
            <c:marker>
              <c:symbol val="circle"/>
              <c:size val="7"/>
            </c:marker>
            <c:bubble3D val="0"/>
            <c:extLst>
              <c:ext xmlns:c16="http://schemas.microsoft.com/office/drawing/2014/chart" uri="{C3380CC4-5D6E-409C-BE32-E72D297353CC}">
                <c16:uniqueId val="{00000028-0ACC-485B-874D-12D6B21F7B3E}"/>
              </c:ext>
            </c:extLst>
          </c:dPt>
          <c:dPt>
            <c:idx val="14"/>
            <c:marker>
              <c:symbol val="circle"/>
              <c:size val="10"/>
            </c:marker>
            <c:bubble3D val="0"/>
            <c:extLst>
              <c:ext xmlns:c16="http://schemas.microsoft.com/office/drawing/2014/chart" uri="{C3380CC4-5D6E-409C-BE32-E72D297353CC}">
                <c16:uniqueId val="{00000029-0ACC-485B-874D-12D6B21F7B3E}"/>
              </c:ext>
            </c:extLst>
          </c:dPt>
          <c:dPt>
            <c:idx val="16"/>
            <c:marker>
              <c:symbol val="circle"/>
              <c:size val="10"/>
            </c:marker>
            <c:bubble3D val="0"/>
            <c:extLst>
              <c:ext xmlns:c16="http://schemas.microsoft.com/office/drawing/2014/chart" uri="{C3380CC4-5D6E-409C-BE32-E72D297353CC}">
                <c16:uniqueId val="{0000002A-0ACC-485B-874D-12D6B21F7B3E}"/>
              </c:ext>
            </c:extLst>
          </c:dPt>
          <c:dPt>
            <c:idx val="17"/>
            <c:marker>
              <c:symbol val="circle"/>
              <c:size val="7"/>
            </c:marker>
            <c:bubble3D val="0"/>
            <c:extLst>
              <c:ext xmlns:c16="http://schemas.microsoft.com/office/drawing/2014/chart" uri="{C3380CC4-5D6E-409C-BE32-E72D297353CC}">
                <c16:uniqueId val="{0000002B-0ACC-485B-874D-12D6B21F7B3E}"/>
              </c:ext>
            </c:extLst>
          </c:dPt>
          <c:dPt>
            <c:idx val="18"/>
            <c:marker>
              <c:symbol val="circle"/>
              <c:size val="10"/>
            </c:marker>
            <c:bubble3D val="0"/>
            <c:extLst>
              <c:ext xmlns:c16="http://schemas.microsoft.com/office/drawing/2014/chart" uri="{C3380CC4-5D6E-409C-BE32-E72D297353CC}">
                <c16:uniqueId val="{0000002C-0ACC-485B-874D-12D6B21F7B3E}"/>
              </c:ext>
            </c:extLst>
          </c:dPt>
          <c:dPt>
            <c:idx val="19"/>
            <c:marker>
              <c:symbol val="circle"/>
              <c:size val="7"/>
            </c:marker>
            <c:bubble3D val="0"/>
            <c:extLst>
              <c:ext xmlns:c16="http://schemas.microsoft.com/office/drawing/2014/chart" uri="{C3380CC4-5D6E-409C-BE32-E72D297353CC}">
                <c16:uniqueId val="{0000002D-0ACC-485B-874D-12D6B21F7B3E}"/>
              </c:ext>
            </c:extLst>
          </c:dPt>
          <c:dPt>
            <c:idx val="20"/>
            <c:marker>
              <c:symbol val="circle"/>
              <c:size val="10"/>
            </c:marker>
            <c:bubble3D val="0"/>
            <c:extLst>
              <c:ext xmlns:c16="http://schemas.microsoft.com/office/drawing/2014/chart" uri="{C3380CC4-5D6E-409C-BE32-E72D297353CC}">
                <c16:uniqueId val="{0000002E-0ACC-485B-874D-12D6B21F7B3E}"/>
              </c:ext>
            </c:extLst>
          </c:dPt>
          <c:dPt>
            <c:idx val="21"/>
            <c:marker>
              <c:symbol val="circle"/>
              <c:size val="7"/>
            </c:marker>
            <c:bubble3D val="0"/>
            <c:extLst>
              <c:ext xmlns:c16="http://schemas.microsoft.com/office/drawing/2014/chart" uri="{C3380CC4-5D6E-409C-BE32-E72D297353CC}">
                <c16:uniqueId val="{0000002F-0ACC-485B-874D-12D6B21F7B3E}"/>
              </c:ext>
            </c:extLst>
          </c:dPt>
          <c:dPt>
            <c:idx val="22"/>
            <c:marker>
              <c:symbol val="circle"/>
              <c:size val="10"/>
            </c:marker>
            <c:bubble3D val="0"/>
            <c:extLst>
              <c:ext xmlns:c16="http://schemas.microsoft.com/office/drawing/2014/chart" uri="{C3380CC4-5D6E-409C-BE32-E72D297353CC}">
                <c16:uniqueId val="{00000030-0ACC-485B-874D-12D6B21F7B3E}"/>
              </c:ext>
            </c:extLst>
          </c:dPt>
          <c:dPt>
            <c:idx val="23"/>
            <c:marker>
              <c:symbol val="circle"/>
              <c:size val="7"/>
            </c:marker>
            <c:bubble3D val="0"/>
            <c:extLst>
              <c:ext xmlns:c16="http://schemas.microsoft.com/office/drawing/2014/chart" uri="{C3380CC4-5D6E-409C-BE32-E72D297353CC}">
                <c16:uniqueId val="{00000031-0ACC-485B-874D-12D6B21F7B3E}"/>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0.9257309485639208</c:v>
                </c:pt>
                <c:pt idx="2">
                  <c:v>0.92993872745263284</c:v>
                </c:pt>
                <c:pt idx="3">
                  <c:v>1.9787156038898845</c:v>
                </c:pt>
                <c:pt idx="4">
                  <c:v>1.9264965978526414</c:v>
                </c:pt>
                <c:pt idx="5">
                  <c:v>1.9505365901562794</c:v>
                </c:pt>
                <c:pt idx="6">
                  <c:v>1.3683814304754975</c:v>
                </c:pt>
                <c:pt idx="7">
                  <c:v>1.1083174266876763</c:v>
                </c:pt>
                <c:pt idx="8">
                  <c:v>0.86498289724087651</c:v>
                </c:pt>
                <c:pt idx="9">
                  <c:v>1.2987064271552333</c:v>
                </c:pt>
                <c:pt idx="10">
                  <c:v>1.2638355938039778</c:v>
                </c:pt>
                <c:pt idx="11">
                  <c:v>1.0931043020042774</c:v>
                </c:pt>
                <c:pt idx="12">
                  <c:v>1.0223848064961885</c:v>
                </c:pt>
                <c:pt idx="13">
                  <c:v>-1.6328665953539351E-2</c:v>
                </c:pt>
                <c:pt idx="14">
                  <c:v>0.37345584829731487</c:v>
                </c:pt>
                <c:pt idx="15">
                  <c:v>-6.085508730172437E-2</c:v>
                </c:pt>
                <c:pt idx="16">
                  <c:v>-0.27384111481744156</c:v>
                </c:pt>
                <c:pt idx="17">
                  <c:v>-0.3931556018648143</c:v>
                </c:pt>
                <c:pt idx="18">
                  <c:v>-0.42181120897461699</c:v>
                </c:pt>
                <c:pt idx="19">
                  <c:v>-1.2095752834269444</c:v>
                </c:pt>
                <c:pt idx="20">
                  <c:v>-0.84303730551385614</c:v>
                </c:pt>
                <c:pt idx="21">
                  <c:v>-0.41658038706854161</c:v>
                </c:pt>
                <c:pt idx="22">
                  <c:v>-0.96458432244771763</c:v>
                </c:pt>
                <c:pt idx="23">
                  <c:v>-1.3138833438140853</c:v>
                </c:pt>
                <c:pt idx="24">
                  <c:v>-1.1111372505191122</c:v>
                </c:pt>
              </c:numCache>
            </c:numRef>
          </c:val>
          <c:smooth val="0"/>
          <c:extLst>
            <c:ext xmlns:c16="http://schemas.microsoft.com/office/drawing/2014/chart" uri="{C3380CC4-5D6E-409C-BE32-E72D297353CC}">
              <c16:uniqueId val="{00000032-0ACC-485B-874D-12D6B21F7B3E}"/>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33-0ACC-485B-874D-12D6B21F7B3E}"/>
              </c:ext>
            </c:extLst>
          </c:dPt>
          <c:dPt>
            <c:idx val="3"/>
            <c:marker>
              <c:symbol val="circle"/>
              <c:size val="7"/>
            </c:marker>
            <c:bubble3D val="0"/>
            <c:extLst>
              <c:ext xmlns:c16="http://schemas.microsoft.com/office/drawing/2014/chart" uri="{C3380CC4-5D6E-409C-BE32-E72D297353CC}">
                <c16:uniqueId val="{00000034-0ACC-485B-874D-12D6B21F7B3E}"/>
              </c:ext>
            </c:extLst>
          </c:dPt>
          <c:dPt>
            <c:idx val="5"/>
            <c:marker>
              <c:symbol val="circle"/>
              <c:size val="7"/>
            </c:marker>
            <c:bubble3D val="0"/>
            <c:extLst>
              <c:ext xmlns:c16="http://schemas.microsoft.com/office/drawing/2014/chart" uri="{C3380CC4-5D6E-409C-BE32-E72D297353CC}">
                <c16:uniqueId val="{00000035-0ACC-485B-874D-12D6B21F7B3E}"/>
              </c:ext>
            </c:extLst>
          </c:dPt>
          <c:dPt>
            <c:idx val="7"/>
            <c:marker>
              <c:symbol val="circle"/>
              <c:size val="7"/>
            </c:marker>
            <c:bubble3D val="0"/>
            <c:extLst>
              <c:ext xmlns:c16="http://schemas.microsoft.com/office/drawing/2014/chart" uri="{C3380CC4-5D6E-409C-BE32-E72D297353CC}">
                <c16:uniqueId val="{00000036-0ACC-485B-874D-12D6B21F7B3E}"/>
              </c:ext>
            </c:extLst>
          </c:dPt>
          <c:dPt>
            <c:idx val="9"/>
            <c:marker>
              <c:symbol val="circle"/>
              <c:size val="7"/>
            </c:marker>
            <c:bubble3D val="0"/>
            <c:extLst>
              <c:ext xmlns:c16="http://schemas.microsoft.com/office/drawing/2014/chart" uri="{C3380CC4-5D6E-409C-BE32-E72D297353CC}">
                <c16:uniqueId val="{00000037-0ACC-485B-874D-12D6B21F7B3E}"/>
              </c:ext>
            </c:extLst>
          </c:dPt>
          <c:dPt>
            <c:idx val="11"/>
            <c:marker>
              <c:symbol val="circle"/>
              <c:size val="7"/>
            </c:marker>
            <c:bubble3D val="0"/>
            <c:extLst>
              <c:ext xmlns:c16="http://schemas.microsoft.com/office/drawing/2014/chart" uri="{C3380CC4-5D6E-409C-BE32-E72D297353CC}">
                <c16:uniqueId val="{00000038-0ACC-485B-874D-12D6B21F7B3E}"/>
              </c:ext>
            </c:extLst>
          </c:dPt>
          <c:dPt>
            <c:idx val="13"/>
            <c:marker>
              <c:symbol val="circle"/>
              <c:size val="7"/>
            </c:marker>
            <c:bubble3D val="0"/>
            <c:extLst>
              <c:ext xmlns:c16="http://schemas.microsoft.com/office/drawing/2014/chart" uri="{C3380CC4-5D6E-409C-BE32-E72D297353CC}">
                <c16:uniqueId val="{00000039-0ACC-485B-874D-12D6B21F7B3E}"/>
              </c:ext>
            </c:extLst>
          </c:dPt>
          <c:dPt>
            <c:idx val="15"/>
            <c:marker>
              <c:symbol val="circle"/>
              <c:size val="7"/>
            </c:marker>
            <c:bubble3D val="0"/>
            <c:extLst>
              <c:ext xmlns:c16="http://schemas.microsoft.com/office/drawing/2014/chart" uri="{C3380CC4-5D6E-409C-BE32-E72D297353CC}">
                <c16:uniqueId val="{0000003A-0ACC-485B-874D-12D6B21F7B3E}"/>
              </c:ext>
            </c:extLst>
          </c:dPt>
          <c:dPt>
            <c:idx val="17"/>
            <c:marker>
              <c:symbol val="circle"/>
              <c:size val="7"/>
            </c:marker>
            <c:bubble3D val="0"/>
            <c:extLst>
              <c:ext xmlns:c16="http://schemas.microsoft.com/office/drawing/2014/chart" uri="{C3380CC4-5D6E-409C-BE32-E72D297353CC}">
                <c16:uniqueId val="{0000003B-0ACC-485B-874D-12D6B21F7B3E}"/>
              </c:ext>
            </c:extLst>
          </c:dPt>
          <c:dPt>
            <c:idx val="19"/>
            <c:marker>
              <c:symbol val="circle"/>
              <c:size val="7"/>
            </c:marker>
            <c:bubble3D val="0"/>
            <c:extLst>
              <c:ext xmlns:c16="http://schemas.microsoft.com/office/drawing/2014/chart" uri="{C3380CC4-5D6E-409C-BE32-E72D297353CC}">
                <c16:uniqueId val="{0000003C-0ACC-485B-874D-12D6B21F7B3E}"/>
              </c:ext>
            </c:extLst>
          </c:dPt>
          <c:dPt>
            <c:idx val="21"/>
            <c:marker>
              <c:symbol val="circle"/>
              <c:size val="7"/>
            </c:marker>
            <c:bubble3D val="0"/>
            <c:extLst>
              <c:ext xmlns:c16="http://schemas.microsoft.com/office/drawing/2014/chart" uri="{C3380CC4-5D6E-409C-BE32-E72D297353CC}">
                <c16:uniqueId val="{0000003D-0ACC-485B-874D-12D6B21F7B3E}"/>
              </c:ext>
            </c:extLst>
          </c:dPt>
          <c:dPt>
            <c:idx val="23"/>
            <c:marker>
              <c:symbol val="circle"/>
              <c:size val="7"/>
            </c:marker>
            <c:bubble3D val="0"/>
            <c:extLst>
              <c:ext xmlns:c16="http://schemas.microsoft.com/office/drawing/2014/chart" uri="{C3380CC4-5D6E-409C-BE32-E72D297353CC}">
                <c16:uniqueId val="{0000003E-0ACC-485B-874D-12D6B21F7B3E}"/>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0.22583527258148495</c:v>
                </c:pt>
                <c:pt idx="2">
                  <c:v>0.31323698629701108</c:v>
                </c:pt>
                <c:pt idx="3">
                  <c:v>0.70476234116042291</c:v>
                </c:pt>
                <c:pt idx="4">
                  <c:v>0.78706286577151818</c:v>
                </c:pt>
                <c:pt idx="5">
                  <c:v>0.86910518218418964</c:v>
                </c:pt>
                <c:pt idx="6">
                  <c:v>0.39817227044956743</c:v>
                </c:pt>
                <c:pt idx="7">
                  <c:v>6.2162114404955011E-2</c:v>
                </c:pt>
                <c:pt idx="8">
                  <c:v>-0.12198065556002016</c:v>
                </c:pt>
                <c:pt idx="9">
                  <c:v>1.9468783810614166E-2</c:v>
                </c:pt>
                <c:pt idx="10">
                  <c:v>-0.43463216954858486</c:v>
                </c:pt>
                <c:pt idx="11">
                  <c:v>-0.88540465916589972</c:v>
                </c:pt>
                <c:pt idx="12">
                  <c:v>-1.1533244607398285</c:v>
                </c:pt>
                <c:pt idx="13">
                  <c:v>-1.24</c:v>
                </c:pt>
                <c:pt idx="14">
                  <c:v>-1.3627584712611358</c:v>
                </c:pt>
                <c:pt idx="15">
                  <c:v>-1.4498231329050335</c:v>
                </c:pt>
                <c:pt idx="16">
                  <c:v>-1.9110931590772033</c:v>
                </c:pt>
                <c:pt idx="17">
                  <c:v>-1.9876072790394841</c:v>
                </c:pt>
                <c:pt idx="18">
                  <c:v>-2.6105630953031005</c:v>
                </c:pt>
                <c:pt idx="19">
                  <c:v>-2.1314320796643629</c:v>
                </c:pt>
                <c:pt idx="20">
                  <c:v>-3.0555575848514973</c:v>
                </c:pt>
                <c:pt idx="21">
                  <c:v>-2.4141782676538379</c:v>
                </c:pt>
                <c:pt idx="22">
                  <c:v>-2.3565877377784195</c:v>
                </c:pt>
                <c:pt idx="23">
                  <c:v>-1.9331925313007692</c:v>
                </c:pt>
                <c:pt idx="24">
                  <c:v>-1.9458376698799893</c:v>
                </c:pt>
              </c:numCache>
            </c:numRef>
          </c:val>
          <c:smooth val="0"/>
          <c:extLst>
            <c:ext xmlns:c16="http://schemas.microsoft.com/office/drawing/2014/chart" uri="{C3380CC4-5D6E-409C-BE32-E72D297353CC}">
              <c16:uniqueId val="{0000003F-0ACC-485B-874D-12D6B21F7B3E}"/>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40-0ACC-485B-874D-12D6B21F7B3E}"/>
              </c:ext>
            </c:extLst>
          </c:dPt>
          <c:dPt>
            <c:idx val="3"/>
            <c:marker>
              <c:symbol val="circle"/>
              <c:size val="7"/>
            </c:marker>
            <c:bubble3D val="0"/>
            <c:extLst>
              <c:ext xmlns:c16="http://schemas.microsoft.com/office/drawing/2014/chart" uri="{C3380CC4-5D6E-409C-BE32-E72D297353CC}">
                <c16:uniqueId val="{00000041-0ACC-485B-874D-12D6B21F7B3E}"/>
              </c:ext>
            </c:extLst>
          </c:dPt>
          <c:dPt>
            <c:idx val="5"/>
            <c:marker>
              <c:symbol val="circle"/>
              <c:size val="7"/>
            </c:marker>
            <c:bubble3D val="0"/>
            <c:extLst>
              <c:ext xmlns:c16="http://schemas.microsoft.com/office/drawing/2014/chart" uri="{C3380CC4-5D6E-409C-BE32-E72D297353CC}">
                <c16:uniqueId val="{00000042-0ACC-485B-874D-12D6B21F7B3E}"/>
              </c:ext>
            </c:extLst>
          </c:dPt>
          <c:dPt>
            <c:idx val="7"/>
            <c:marker>
              <c:symbol val="circle"/>
              <c:size val="7"/>
            </c:marker>
            <c:bubble3D val="0"/>
            <c:extLst>
              <c:ext xmlns:c16="http://schemas.microsoft.com/office/drawing/2014/chart" uri="{C3380CC4-5D6E-409C-BE32-E72D297353CC}">
                <c16:uniqueId val="{00000043-0ACC-485B-874D-12D6B21F7B3E}"/>
              </c:ext>
            </c:extLst>
          </c:dPt>
          <c:dPt>
            <c:idx val="9"/>
            <c:marker>
              <c:symbol val="circle"/>
              <c:size val="7"/>
            </c:marker>
            <c:bubble3D val="0"/>
            <c:extLst>
              <c:ext xmlns:c16="http://schemas.microsoft.com/office/drawing/2014/chart" uri="{C3380CC4-5D6E-409C-BE32-E72D297353CC}">
                <c16:uniqueId val="{00000044-0ACC-485B-874D-12D6B21F7B3E}"/>
              </c:ext>
            </c:extLst>
          </c:dPt>
          <c:dPt>
            <c:idx val="11"/>
            <c:marker>
              <c:symbol val="circle"/>
              <c:size val="7"/>
            </c:marker>
            <c:bubble3D val="0"/>
            <c:extLst>
              <c:ext xmlns:c16="http://schemas.microsoft.com/office/drawing/2014/chart" uri="{C3380CC4-5D6E-409C-BE32-E72D297353CC}">
                <c16:uniqueId val="{00000045-0ACC-485B-874D-12D6B21F7B3E}"/>
              </c:ext>
            </c:extLst>
          </c:dPt>
          <c:dPt>
            <c:idx val="13"/>
            <c:marker>
              <c:symbol val="circle"/>
              <c:size val="7"/>
            </c:marker>
            <c:bubble3D val="0"/>
            <c:extLst>
              <c:ext xmlns:c16="http://schemas.microsoft.com/office/drawing/2014/chart" uri="{C3380CC4-5D6E-409C-BE32-E72D297353CC}">
                <c16:uniqueId val="{00000046-0ACC-485B-874D-12D6B21F7B3E}"/>
              </c:ext>
            </c:extLst>
          </c:dPt>
          <c:dPt>
            <c:idx val="15"/>
            <c:marker>
              <c:symbol val="circle"/>
              <c:size val="7"/>
            </c:marker>
            <c:bubble3D val="0"/>
            <c:extLst>
              <c:ext xmlns:c16="http://schemas.microsoft.com/office/drawing/2014/chart" uri="{C3380CC4-5D6E-409C-BE32-E72D297353CC}">
                <c16:uniqueId val="{00000049-0ACC-485B-874D-12D6B21F7B3E}"/>
              </c:ext>
            </c:extLst>
          </c:dPt>
          <c:dPt>
            <c:idx val="17"/>
            <c:marker>
              <c:symbol val="circle"/>
              <c:size val="7"/>
            </c:marker>
            <c:bubble3D val="0"/>
            <c:extLst>
              <c:ext xmlns:c16="http://schemas.microsoft.com/office/drawing/2014/chart" uri="{C3380CC4-5D6E-409C-BE32-E72D297353CC}">
                <c16:uniqueId val="{00000044-E40F-4F43-8D3B-1D2C1D8B8B9C}"/>
              </c:ext>
            </c:extLst>
          </c:dPt>
          <c:dLbls>
            <c:dLbl>
              <c:idx val="1"/>
              <c:delete val="1"/>
              <c:extLst>
                <c:ext xmlns:c15="http://schemas.microsoft.com/office/drawing/2012/chart" uri="{CE6537A1-D6FC-4f65-9D91-7224C49458BB}"/>
                <c:ext xmlns:c16="http://schemas.microsoft.com/office/drawing/2014/chart" uri="{C3380CC4-5D6E-409C-BE32-E72D297353CC}">
                  <c16:uniqueId val="{00000040-0ACC-485B-874D-12D6B21F7B3E}"/>
                </c:ext>
              </c:extLst>
            </c:dLbl>
            <c:dLbl>
              <c:idx val="3"/>
              <c:delete val="1"/>
              <c:extLst>
                <c:ext xmlns:c15="http://schemas.microsoft.com/office/drawing/2012/chart" uri="{CE6537A1-D6FC-4f65-9D91-7224C49458BB}"/>
                <c:ext xmlns:c16="http://schemas.microsoft.com/office/drawing/2014/chart" uri="{C3380CC4-5D6E-409C-BE32-E72D297353CC}">
                  <c16:uniqueId val="{00000041-0ACC-485B-874D-12D6B21F7B3E}"/>
                </c:ext>
              </c:extLst>
            </c:dLbl>
            <c:dLbl>
              <c:idx val="5"/>
              <c:delete val="1"/>
              <c:extLst>
                <c:ext xmlns:c15="http://schemas.microsoft.com/office/drawing/2012/chart" uri="{CE6537A1-D6FC-4f65-9D91-7224C49458BB}"/>
                <c:ext xmlns:c16="http://schemas.microsoft.com/office/drawing/2014/chart" uri="{C3380CC4-5D6E-409C-BE32-E72D297353CC}">
                  <c16:uniqueId val="{00000042-0ACC-485B-874D-12D6B21F7B3E}"/>
                </c:ext>
              </c:extLst>
            </c:dLbl>
            <c:dLbl>
              <c:idx val="6"/>
              <c:layout>
                <c:manualLayout>
                  <c:x val="-2.9261777264111329E-2"/>
                  <c:y val="-0.10202333398835917"/>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7-0ACC-485B-874D-12D6B21F7B3E}"/>
                </c:ext>
              </c:extLst>
            </c:dLbl>
            <c:dLbl>
              <c:idx val="7"/>
              <c:delete val="1"/>
              <c:extLst>
                <c:ext xmlns:c15="http://schemas.microsoft.com/office/drawing/2012/chart" uri="{CE6537A1-D6FC-4f65-9D91-7224C49458BB}"/>
                <c:ext xmlns:c16="http://schemas.microsoft.com/office/drawing/2014/chart" uri="{C3380CC4-5D6E-409C-BE32-E72D297353CC}">
                  <c16:uniqueId val="{00000043-0ACC-485B-874D-12D6B21F7B3E}"/>
                </c:ext>
              </c:extLst>
            </c:dLbl>
            <c:dLbl>
              <c:idx val="9"/>
              <c:delete val="1"/>
              <c:extLst>
                <c:ext xmlns:c15="http://schemas.microsoft.com/office/drawing/2012/chart" uri="{CE6537A1-D6FC-4f65-9D91-7224C49458BB}"/>
                <c:ext xmlns:c16="http://schemas.microsoft.com/office/drawing/2014/chart" uri="{C3380CC4-5D6E-409C-BE32-E72D297353CC}">
                  <c16:uniqueId val="{00000044-0ACC-485B-874D-12D6B21F7B3E}"/>
                </c:ext>
              </c:extLst>
            </c:dLbl>
            <c:dLbl>
              <c:idx val="11"/>
              <c:delete val="1"/>
              <c:extLst>
                <c:ext xmlns:c15="http://schemas.microsoft.com/office/drawing/2012/chart" uri="{CE6537A1-D6FC-4f65-9D91-7224C49458BB}"/>
                <c:ext xmlns:c16="http://schemas.microsoft.com/office/drawing/2014/chart" uri="{C3380CC4-5D6E-409C-BE32-E72D297353CC}">
                  <c16:uniqueId val="{00000045-0ACC-485B-874D-12D6B21F7B3E}"/>
                </c:ext>
              </c:extLst>
            </c:dLbl>
            <c:dLbl>
              <c:idx val="13"/>
              <c:delete val="1"/>
              <c:extLst>
                <c:ext xmlns:c15="http://schemas.microsoft.com/office/drawing/2012/chart" uri="{CE6537A1-D6FC-4f65-9D91-7224C49458BB}"/>
                <c:ext xmlns:c16="http://schemas.microsoft.com/office/drawing/2014/chart" uri="{C3380CC4-5D6E-409C-BE32-E72D297353CC}">
                  <c16:uniqueId val="{00000046-0ACC-485B-874D-12D6B21F7B3E}"/>
                </c:ext>
              </c:extLst>
            </c:dLbl>
            <c:dLbl>
              <c:idx val="15"/>
              <c:delete val="1"/>
              <c:extLst>
                <c:ext xmlns:c15="http://schemas.microsoft.com/office/drawing/2012/chart" uri="{CE6537A1-D6FC-4f65-9D91-7224C49458BB}"/>
                <c:ext xmlns:c16="http://schemas.microsoft.com/office/drawing/2014/chart" uri="{C3380CC4-5D6E-409C-BE32-E72D297353CC}">
                  <c16:uniqueId val="{00000049-0ACC-485B-874D-12D6B21F7B3E}"/>
                </c:ext>
              </c:extLst>
            </c:dLbl>
            <c:dLbl>
              <c:idx val="17"/>
              <c:delete val="1"/>
              <c:extLst>
                <c:ext xmlns:c15="http://schemas.microsoft.com/office/drawing/2012/chart" uri="{CE6537A1-D6FC-4f65-9D91-7224C49458BB}"/>
                <c:ext xmlns:c16="http://schemas.microsoft.com/office/drawing/2014/chart" uri="{C3380CC4-5D6E-409C-BE32-E72D297353CC}">
                  <c16:uniqueId val="{00000044-E40F-4F43-8D3B-1D2C1D8B8B9C}"/>
                </c:ext>
              </c:extLst>
            </c:dLbl>
            <c:dLbl>
              <c:idx val="18"/>
              <c:layout>
                <c:manualLayout>
                  <c:x val="-3.1337196296892231E-2"/>
                  <c:y val="-4.901841781716434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3-E40F-4F43-8D3B-1D2C1D8B8B9C}"/>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General</c:formatCode>
                <c:ptCount val="25"/>
                <c:pt idx="0" formatCode="0.00_ ">
                  <c:v>0</c:v>
                </c:pt>
                <c:pt idx="1">
                  <c:v>2.2400000000000002</c:v>
                </c:pt>
                <c:pt idx="2">
                  <c:v>1.82</c:v>
                </c:pt>
                <c:pt idx="3">
                  <c:v>1.49</c:v>
                </c:pt>
                <c:pt idx="4">
                  <c:v>1.78</c:v>
                </c:pt>
                <c:pt idx="5">
                  <c:v>1.43</c:v>
                </c:pt>
                <c:pt idx="6">
                  <c:v>-0.19</c:v>
                </c:pt>
                <c:pt idx="7">
                  <c:v>-0.23</c:v>
                </c:pt>
                <c:pt idx="8">
                  <c:v>-1.1299999999999999</c:v>
                </c:pt>
                <c:pt idx="9">
                  <c:v>-1.49</c:v>
                </c:pt>
                <c:pt idx="10">
                  <c:v>-1.63</c:v>
                </c:pt>
                <c:pt idx="11">
                  <c:v>-1.79</c:v>
                </c:pt>
                <c:pt idx="12">
                  <c:v>-2.74</c:v>
                </c:pt>
                <c:pt idx="13">
                  <c:v>-3.07</c:v>
                </c:pt>
                <c:pt idx="14">
                  <c:v>-3.62</c:v>
                </c:pt>
                <c:pt idx="15">
                  <c:v>-2.77</c:v>
                </c:pt>
                <c:pt idx="16">
                  <c:v>-3.56</c:v>
                </c:pt>
                <c:pt idx="17">
                  <c:v>-3.32</c:v>
                </c:pt>
                <c:pt idx="18">
                  <c:v>-2.39</c:v>
                </c:pt>
              </c:numCache>
            </c:numRef>
          </c:val>
          <c:smooth val="0"/>
          <c:extLst>
            <c:ext xmlns:c16="http://schemas.microsoft.com/office/drawing/2014/chart" uri="{C3380CC4-5D6E-409C-BE32-E72D297353CC}">
              <c16:uniqueId val="{00000048-0ACC-485B-874D-12D6B21F7B3E}"/>
            </c:ext>
          </c:extLst>
        </c:ser>
        <c:dLbls>
          <c:showLegendKey val="0"/>
          <c:showVal val="0"/>
          <c:showCatName val="0"/>
          <c:showSerName val="0"/>
          <c:showPercent val="0"/>
          <c:showBubbleSize val="0"/>
        </c:dLbls>
        <c:marker val="1"/>
        <c:smooth val="0"/>
        <c:axId val="481776256"/>
        <c:axId val="481769592"/>
      </c:lineChart>
      <c:catAx>
        <c:axId val="48177625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81769592"/>
        <c:crosses val="autoZero"/>
        <c:auto val="1"/>
        <c:lblAlgn val="ctr"/>
        <c:lblOffset val="100"/>
        <c:tickLblSkip val="1"/>
        <c:tickMarkSkip val="1"/>
        <c:noMultiLvlLbl val="0"/>
      </c:catAx>
      <c:valAx>
        <c:axId val="481769592"/>
        <c:scaling>
          <c:orientation val="minMax"/>
          <c:max val="8"/>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81776256"/>
        <c:crosses val="autoZero"/>
        <c:crossBetween val="between"/>
        <c:majorUnit val="2"/>
      </c:valAx>
      <c:spPr>
        <a:noFill/>
        <a:ln w="25409">
          <a:noFill/>
        </a:ln>
      </c:spPr>
    </c:plotArea>
    <c:legend>
      <c:legendPos val="t"/>
      <c:layout>
        <c:manualLayout>
          <c:xMode val="edge"/>
          <c:yMode val="edge"/>
          <c:x val="4.2418116422631533E-2"/>
          <c:y val="7.5624172885063817E-2"/>
          <c:w val="0.35238488617142766"/>
          <c:h val="6.557410688976959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0442556885113794E-2"/>
          <c:y val="6.7961053853245468E-2"/>
          <c:w val="0.94603695207390415"/>
          <c:h val="0.80409757777012691"/>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Sheet1!$B$2:$Z$2</c:f>
            </c:numRef>
          </c:val>
          <c:smooth val="0"/>
          <c:extLst>
            <c:ext xmlns:c16="http://schemas.microsoft.com/office/drawing/2014/chart" uri="{C3380CC4-5D6E-409C-BE32-E72D297353CC}">
              <c16:uniqueId val="{00000000-C710-4FBB-930E-02038CD5E4D0}"/>
            </c:ext>
          </c:extLst>
        </c:ser>
        <c:ser>
          <c:idx val="1"/>
          <c:order val="1"/>
          <c:tx>
            <c:strRef>
              <c:f>Sheet1!$A$3</c:f>
              <c:strCache>
                <c:ptCount val="1"/>
                <c:pt idx="0">
                  <c:v>Y2014</c:v>
                </c:pt>
              </c:strCache>
            </c:strRef>
          </c:tx>
          <c:spPr>
            <a:ln w="19050" cmpd="sng">
              <a:solidFill>
                <a:schemeClr val="bg1">
                  <a:lumMod val="85000"/>
                </a:schemeClr>
              </a:solidFill>
            </a:ln>
            <a:effectLst/>
          </c:spPr>
          <c:marker>
            <c:symbol val="circle"/>
            <c:size val="9"/>
            <c:spPr>
              <a:solidFill>
                <a:schemeClr val="bg1"/>
              </a:solidFill>
              <a:ln>
                <a:solidFill>
                  <a:srgbClr val="BFBFBF"/>
                </a:solidFill>
              </a:ln>
              <a:effectLst/>
            </c:spPr>
          </c:marker>
          <c:dPt>
            <c:idx val="0"/>
            <c:marker>
              <c:symbol val="circle"/>
              <c:size val="10"/>
            </c:marker>
            <c:bubble3D val="0"/>
            <c:extLst>
              <c:ext xmlns:c16="http://schemas.microsoft.com/office/drawing/2014/chart" uri="{C3380CC4-5D6E-409C-BE32-E72D297353CC}">
                <c16:uniqueId val="{00000001-C710-4FBB-930E-02038CD5E4D0}"/>
              </c:ext>
            </c:extLst>
          </c:dPt>
          <c:dPt>
            <c:idx val="1"/>
            <c:marker>
              <c:symbol val="circle"/>
              <c:size val="7"/>
            </c:marker>
            <c:bubble3D val="0"/>
            <c:extLst>
              <c:ext xmlns:c16="http://schemas.microsoft.com/office/drawing/2014/chart" uri="{C3380CC4-5D6E-409C-BE32-E72D297353CC}">
                <c16:uniqueId val="{00000002-C710-4FBB-930E-02038CD5E4D0}"/>
              </c:ext>
            </c:extLst>
          </c:dPt>
          <c:dPt>
            <c:idx val="2"/>
            <c:marker>
              <c:symbol val="circle"/>
              <c:size val="10"/>
            </c:marker>
            <c:bubble3D val="0"/>
            <c:extLst>
              <c:ext xmlns:c16="http://schemas.microsoft.com/office/drawing/2014/chart" uri="{C3380CC4-5D6E-409C-BE32-E72D297353CC}">
                <c16:uniqueId val="{00000003-C710-4FBB-930E-02038CD5E4D0}"/>
              </c:ext>
            </c:extLst>
          </c:dPt>
          <c:dPt>
            <c:idx val="3"/>
            <c:marker>
              <c:symbol val="circle"/>
              <c:size val="7"/>
            </c:marker>
            <c:bubble3D val="0"/>
            <c:extLst>
              <c:ext xmlns:c16="http://schemas.microsoft.com/office/drawing/2014/chart" uri="{C3380CC4-5D6E-409C-BE32-E72D297353CC}">
                <c16:uniqueId val="{00000004-C710-4FBB-930E-02038CD5E4D0}"/>
              </c:ext>
            </c:extLst>
          </c:dPt>
          <c:dPt>
            <c:idx val="4"/>
            <c:marker>
              <c:symbol val="circle"/>
              <c:size val="10"/>
            </c:marker>
            <c:bubble3D val="0"/>
            <c:extLst>
              <c:ext xmlns:c16="http://schemas.microsoft.com/office/drawing/2014/chart" uri="{C3380CC4-5D6E-409C-BE32-E72D297353CC}">
                <c16:uniqueId val="{00000005-C710-4FBB-930E-02038CD5E4D0}"/>
              </c:ext>
            </c:extLst>
          </c:dPt>
          <c:dPt>
            <c:idx val="5"/>
            <c:marker>
              <c:symbol val="circle"/>
              <c:size val="7"/>
            </c:marker>
            <c:bubble3D val="0"/>
            <c:extLst>
              <c:ext xmlns:c16="http://schemas.microsoft.com/office/drawing/2014/chart" uri="{C3380CC4-5D6E-409C-BE32-E72D297353CC}">
                <c16:uniqueId val="{00000006-C710-4FBB-930E-02038CD5E4D0}"/>
              </c:ext>
            </c:extLst>
          </c:dPt>
          <c:dPt>
            <c:idx val="6"/>
            <c:marker>
              <c:symbol val="circle"/>
              <c:size val="10"/>
            </c:marker>
            <c:bubble3D val="0"/>
            <c:spPr>
              <a:ln w="19050" cmpd="sng">
                <a:solidFill>
                  <a:schemeClr val="bg1">
                    <a:lumMod val="75000"/>
                  </a:schemeClr>
                </a:solidFill>
              </a:ln>
              <a:effectLst/>
            </c:spPr>
            <c:extLst>
              <c:ext xmlns:c16="http://schemas.microsoft.com/office/drawing/2014/chart" uri="{C3380CC4-5D6E-409C-BE32-E72D297353CC}">
                <c16:uniqueId val="{00000008-C710-4FBB-930E-02038CD5E4D0}"/>
              </c:ext>
            </c:extLst>
          </c:dPt>
          <c:dPt>
            <c:idx val="7"/>
            <c:marker>
              <c:symbol val="circle"/>
              <c:size val="7"/>
            </c:marker>
            <c:bubble3D val="0"/>
            <c:extLst>
              <c:ext xmlns:c16="http://schemas.microsoft.com/office/drawing/2014/chart" uri="{C3380CC4-5D6E-409C-BE32-E72D297353CC}">
                <c16:uniqueId val="{00000009-C710-4FBB-930E-02038CD5E4D0}"/>
              </c:ext>
            </c:extLst>
          </c:dPt>
          <c:dPt>
            <c:idx val="8"/>
            <c:marker>
              <c:symbol val="circle"/>
              <c:size val="10"/>
            </c:marker>
            <c:bubble3D val="0"/>
            <c:extLst>
              <c:ext xmlns:c16="http://schemas.microsoft.com/office/drawing/2014/chart" uri="{C3380CC4-5D6E-409C-BE32-E72D297353CC}">
                <c16:uniqueId val="{0000000A-C710-4FBB-930E-02038CD5E4D0}"/>
              </c:ext>
            </c:extLst>
          </c:dPt>
          <c:dPt>
            <c:idx val="9"/>
            <c:marker>
              <c:symbol val="circle"/>
              <c:size val="7"/>
            </c:marker>
            <c:bubble3D val="0"/>
            <c:extLst>
              <c:ext xmlns:c16="http://schemas.microsoft.com/office/drawing/2014/chart" uri="{C3380CC4-5D6E-409C-BE32-E72D297353CC}">
                <c16:uniqueId val="{0000000B-C710-4FBB-930E-02038CD5E4D0}"/>
              </c:ext>
            </c:extLst>
          </c:dPt>
          <c:dPt>
            <c:idx val="10"/>
            <c:marker>
              <c:symbol val="circle"/>
              <c:size val="10"/>
            </c:marker>
            <c:bubble3D val="0"/>
            <c:extLst>
              <c:ext xmlns:c16="http://schemas.microsoft.com/office/drawing/2014/chart" uri="{C3380CC4-5D6E-409C-BE32-E72D297353CC}">
                <c16:uniqueId val="{0000000C-C710-4FBB-930E-02038CD5E4D0}"/>
              </c:ext>
            </c:extLst>
          </c:dPt>
          <c:dPt>
            <c:idx val="11"/>
            <c:marker>
              <c:symbol val="circle"/>
              <c:size val="7"/>
            </c:marker>
            <c:bubble3D val="0"/>
            <c:extLst>
              <c:ext xmlns:c16="http://schemas.microsoft.com/office/drawing/2014/chart" uri="{C3380CC4-5D6E-409C-BE32-E72D297353CC}">
                <c16:uniqueId val="{0000000D-C710-4FBB-930E-02038CD5E4D0}"/>
              </c:ext>
            </c:extLst>
          </c:dPt>
          <c:dPt>
            <c:idx val="12"/>
            <c:marker>
              <c:symbol val="circle"/>
              <c:size val="10"/>
            </c:marker>
            <c:bubble3D val="0"/>
            <c:extLst>
              <c:ext xmlns:c16="http://schemas.microsoft.com/office/drawing/2014/chart" uri="{C3380CC4-5D6E-409C-BE32-E72D297353CC}">
                <c16:uniqueId val="{0000000E-C710-4FBB-930E-02038CD5E4D0}"/>
              </c:ext>
            </c:extLst>
          </c:dPt>
          <c:dPt>
            <c:idx val="13"/>
            <c:marker>
              <c:symbol val="circle"/>
              <c:size val="7"/>
            </c:marker>
            <c:bubble3D val="0"/>
            <c:extLst>
              <c:ext xmlns:c16="http://schemas.microsoft.com/office/drawing/2014/chart" uri="{C3380CC4-5D6E-409C-BE32-E72D297353CC}">
                <c16:uniqueId val="{0000000F-C710-4FBB-930E-02038CD5E4D0}"/>
              </c:ext>
            </c:extLst>
          </c:dPt>
          <c:dPt>
            <c:idx val="14"/>
            <c:marker>
              <c:symbol val="circle"/>
              <c:size val="10"/>
            </c:marker>
            <c:bubble3D val="0"/>
            <c:extLst>
              <c:ext xmlns:c16="http://schemas.microsoft.com/office/drawing/2014/chart" uri="{C3380CC4-5D6E-409C-BE32-E72D297353CC}">
                <c16:uniqueId val="{00000010-C710-4FBB-930E-02038CD5E4D0}"/>
              </c:ext>
            </c:extLst>
          </c:dPt>
          <c:dPt>
            <c:idx val="15"/>
            <c:marker>
              <c:symbol val="circle"/>
              <c:size val="7"/>
            </c:marker>
            <c:bubble3D val="0"/>
            <c:extLst>
              <c:ext xmlns:c16="http://schemas.microsoft.com/office/drawing/2014/chart" uri="{C3380CC4-5D6E-409C-BE32-E72D297353CC}">
                <c16:uniqueId val="{00000011-C710-4FBB-930E-02038CD5E4D0}"/>
              </c:ext>
            </c:extLst>
          </c:dPt>
          <c:dPt>
            <c:idx val="16"/>
            <c:marker>
              <c:symbol val="circle"/>
              <c:size val="10"/>
            </c:marker>
            <c:bubble3D val="0"/>
            <c:extLst>
              <c:ext xmlns:c16="http://schemas.microsoft.com/office/drawing/2014/chart" uri="{C3380CC4-5D6E-409C-BE32-E72D297353CC}">
                <c16:uniqueId val="{00000012-C710-4FBB-930E-02038CD5E4D0}"/>
              </c:ext>
            </c:extLst>
          </c:dPt>
          <c:dPt>
            <c:idx val="17"/>
            <c:marker>
              <c:symbol val="circle"/>
              <c:size val="7"/>
            </c:marker>
            <c:bubble3D val="0"/>
            <c:extLst>
              <c:ext xmlns:c16="http://schemas.microsoft.com/office/drawing/2014/chart" uri="{C3380CC4-5D6E-409C-BE32-E72D297353CC}">
                <c16:uniqueId val="{00000013-C710-4FBB-930E-02038CD5E4D0}"/>
              </c:ext>
            </c:extLst>
          </c:dPt>
          <c:dPt>
            <c:idx val="18"/>
            <c:marker>
              <c:symbol val="circle"/>
              <c:size val="10"/>
            </c:marker>
            <c:bubble3D val="0"/>
            <c:extLst>
              <c:ext xmlns:c16="http://schemas.microsoft.com/office/drawing/2014/chart" uri="{C3380CC4-5D6E-409C-BE32-E72D297353CC}">
                <c16:uniqueId val="{00000014-C710-4FBB-930E-02038CD5E4D0}"/>
              </c:ext>
            </c:extLst>
          </c:dPt>
          <c:dPt>
            <c:idx val="19"/>
            <c:marker>
              <c:symbol val="circle"/>
              <c:size val="7"/>
            </c:marker>
            <c:bubble3D val="0"/>
            <c:extLst>
              <c:ext xmlns:c16="http://schemas.microsoft.com/office/drawing/2014/chart" uri="{C3380CC4-5D6E-409C-BE32-E72D297353CC}">
                <c16:uniqueId val="{00000015-C710-4FBB-930E-02038CD5E4D0}"/>
              </c:ext>
            </c:extLst>
          </c:dPt>
          <c:dPt>
            <c:idx val="20"/>
            <c:marker>
              <c:symbol val="circle"/>
              <c:size val="10"/>
            </c:marker>
            <c:bubble3D val="0"/>
            <c:extLst>
              <c:ext xmlns:c16="http://schemas.microsoft.com/office/drawing/2014/chart" uri="{C3380CC4-5D6E-409C-BE32-E72D297353CC}">
                <c16:uniqueId val="{00000016-C710-4FBB-930E-02038CD5E4D0}"/>
              </c:ext>
            </c:extLst>
          </c:dPt>
          <c:dPt>
            <c:idx val="21"/>
            <c:marker>
              <c:symbol val="circle"/>
              <c:size val="7"/>
            </c:marker>
            <c:bubble3D val="0"/>
            <c:extLst>
              <c:ext xmlns:c16="http://schemas.microsoft.com/office/drawing/2014/chart" uri="{C3380CC4-5D6E-409C-BE32-E72D297353CC}">
                <c16:uniqueId val="{00000017-C710-4FBB-930E-02038CD5E4D0}"/>
              </c:ext>
            </c:extLst>
          </c:dPt>
          <c:dPt>
            <c:idx val="22"/>
            <c:marker>
              <c:symbol val="circle"/>
              <c:size val="10"/>
            </c:marker>
            <c:bubble3D val="0"/>
            <c:extLst>
              <c:ext xmlns:c16="http://schemas.microsoft.com/office/drawing/2014/chart" uri="{C3380CC4-5D6E-409C-BE32-E72D297353CC}">
                <c16:uniqueId val="{00000018-C710-4FBB-930E-02038CD5E4D0}"/>
              </c:ext>
            </c:extLst>
          </c:dPt>
          <c:dPt>
            <c:idx val="23"/>
            <c:marker>
              <c:symbol val="circle"/>
              <c:size val="7"/>
            </c:marker>
            <c:bubble3D val="0"/>
            <c:extLst>
              <c:ext xmlns:c16="http://schemas.microsoft.com/office/drawing/2014/chart" uri="{C3380CC4-5D6E-409C-BE32-E72D297353CC}">
                <c16:uniqueId val="{00000019-C710-4FBB-930E-02038CD5E4D0}"/>
              </c:ext>
            </c:extLst>
          </c:dPt>
          <c:dPt>
            <c:idx val="24"/>
            <c:marker>
              <c:symbol val="circle"/>
              <c:size val="10"/>
            </c:marker>
            <c:bubble3D val="0"/>
            <c:extLst>
              <c:ext xmlns:c16="http://schemas.microsoft.com/office/drawing/2014/chart" uri="{C3380CC4-5D6E-409C-BE32-E72D297353CC}">
                <c16:uniqueId val="{0000001A-C710-4FBB-930E-02038CD5E4D0}"/>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Sheet1!$B$3:$Z$3</c:f>
              <c:numCache>
                <c:formatCode>0.00_ </c:formatCode>
                <c:ptCount val="25"/>
                <c:pt idx="0">
                  <c:v>0</c:v>
                </c:pt>
                <c:pt idx="1">
                  <c:v>-4.0725588358713765</c:v>
                </c:pt>
                <c:pt idx="2">
                  <c:v>-1.2697208461785014</c:v>
                </c:pt>
                <c:pt idx="3">
                  <c:v>-1.7177372008263414</c:v>
                </c:pt>
                <c:pt idx="4">
                  <c:v>-3.0652314911212231</c:v>
                </c:pt>
                <c:pt idx="5">
                  <c:v>1.3420283194957028</c:v>
                </c:pt>
                <c:pt idx="6">
                  <c:v>0.97923750526180964</c:v>
                </c:pt>
                <c:pt idx="7">
                  <c:v>0.66606838710281391</c:v>
                </c:pt>
                <c:pt idx="8">
                  <c:v>-1.7276637144335805</c:v>
                </c:pt>
                <c:pt idx="9">
                  <c:v>1.4788857908390796</c:v>
                </c:pt>
                <c:pt idx="10">
                  <c:v>2.6163687859894758</c:v>
                </c:pt>
                <c:pt idx="11">
                  <c:v>2.4883275326117449</c:v>
                </c:pt>
                <c:pt idx="12">
                  <c:v>2.1904544630061862</c:v>
                </c:pt>
                <c:pt idx="13">
                  <c:v>1.9125714950710249</c:v>
                </c:pt>
                <c:pt idx="14">
                  <c:v>2.9566171133069696</c:v>
                </c:pt>
                <c:pt idx="15">
                  <c:v>4.461846820074622</c:v>
                </c:pt>
                <c:pt idx="16">
                  <c:v>4.2161835820902382</c:v>
                </c:pt>
                <c:pt idx="17">
                  <c:v>2.8668005985080791</c:v>
                </c:pt>
                <c:pt idx="18">
                  <c:v>2.7043990324636225</c:v>
                </c:pt>
                <c:pt idx="19">
                  <c:v>-0.18668536650211509</c:v>
                </c:pt>
                <c:pt idx="20">
                  <c:v>-0.23280318844044467</c:v>
                </c:pt>
                <c:pt idx="21">
                  <c:v>0.229399706396749</c:v>
                </c:pt>
                <c:pt idx="22">
                  <c:v>-0.62174709301767717</c:v>
                </c:pt>
                <c:pt idx="23">
                  <c:v>-1.8628035995775449</c:v>
                </c:pt>
                <c:pt idx="24">
                  <c:v>-0.66613646244596536</c:v>
                </c:pt>
              </c:numCache>
            </c:numRef>
          </c:val>
          <c:smooth val="0"/>
          <c:extLst>
            <c:ext xmlns:c16="http://schemas.microsoft.com/office/drawing/2014/chart" uri="{C3380CC4-5D6E-409C-BE32-E72D297353CC}">
              <c16:uniqueId val="{0000001B-C710-4FBB-930E-02038CD5E4D0}"/>
            </c:ext>
          </c:extLst>
        </c:ser>
        <c:ser>
          <c:idx val="2"/>
          <c:order val="2"/>
          <c:tx>
            <c:strRef>
              <c:f>Sheet1!$A$4</c:f>
              <c:strCache>
                <c:ptCount val="1"/>
                <c:pt idx="0">
                  <c:v>Y2015</c:v>
                </c:pt>
              </c:strCache>
            </c:strRef>
          </c:tx>
          <c:spPr>
            <a:ln>
              <a:solidFill>
                <a:srgbClr val="00B0F0"/>
              </a:solidFill>
            </a:ln>
          </c:spPr>
          <c:marker>
            <c:symbol val="circle"/>
            <c:size val="10"/>
            <c:spPr>
              <a:solidFill>
                <a:prstClr val="white"/>
              </a:solidFill>
              <a:ln w="9525">
                <a:solidFill>
                  <a:srgbClr val="00B0F0"/>
                </a:solidFill>
              </a:ln>
            </c:spPr>
          </c:marker>
          <c:dPt>
            <c:idx val="1"/>
            <c:marker>
              <c:symbol val="circle"/>
              <c:size val="7"/>
            </c:marker>
            <c:bubble3D val="0"/>
            <c:extLst>
              <c:ext xmlns:c16="http://schemas.microsoft.com/office/drawing/2014/chart" uri="{C3380CC4-5D6E-409C-BE32-E72D297353CC}">
                <c16:uniqueId val="{0000001C-C710-4FBB-930E-02038CD5E4D0}"/>
              </c:ext>
            </c:extLst>
          </c:dPt>
          <c:dPt>
            <c:idx val="3"/>
            <c:marker>
              <c:symbol val="circle"/>
              <c:size val="7"/>
            </c:marker>
            <c:bubble3D val="0"/>
            <c:extLst>
              <c:ext xmlns:c16="http://schemas.microsoft.com/office/drawing/2014/chart" uri="{C3380CC4-5D6E-409C-BE32-E72D297353CC}">
                <c16:uniqueId val="{0000001D-C710-4FBB-930E-02038CD5E4D0}"/>
              </c:ext>
            </c:extLst>
          </c:dPt>
          <c:dPt>
            <c:idx val="5"/>
            <c:marker>
              <c:symbol val="circle"/>
              <c:size val="7"/>
            </c:marker>
            <c:bubble3D val="0"/>
            <c:extLst>
              <c:ext xmlns:c16="http://schemas.microsoft.com/office/drawing/2014/chart" uri="{C3380CC4-5D6E-409C-BE32-E72D297353CC}">
                <c16:uniqueId val="{0000001E-C710-4FBB-930E-02038CD5E4D0}"/>
              </c:ext>
            </c:extLst>
          </c:dPt>
          <c:dPt>
            <c:idx val="7"/>
            <c:marker>
              <c:symbol val="circle"/>
              <c:size val="7"/>
            </c:marker>
            <c:bubble3D val="0"/>
            <c:extLst>
              <c:ext xmlns:c16="http://schemas.microsoft.com/office/drawing/2014/chart" uri="{C3380CC4-5D6E-409C-BE32-E72D297353CC}">
                <c16:uniqueId val="{0000001F-C710-4FBB-930E-02038CD5E4D0}"/>
              </c:ext>
            </c:extLst>
          </c:dPt>
          <c:dPt>
            <c:idx val="9"/>
            <c:marker>
              <c:symbol val="circle"/>
              <c:size val="7"/>
            </c:marker>
            <c:bubble3D val="0"/>
            <c:extLst>
              <c:ext xmlns:c16="http://schemas.microsoft.com/office/drawing/2014/chart" uri="{C3380CC4-5D6E-409C-BE32-E72D297353CC}">
                <c16:uniqueId val="{00000020-C710-4FBB-930E-02038CD5E4D0}"/>
              </c:ext>
            </c:extLst>
          </c:dPt>
          <c:dPt>
            <c:idx val="11"/>
            <c:marker>
              <c:symbol val="circle"/>
              <c:size val="7"/>
            </c:marker>
            <c:bubble3D val="0"/>
            <c:extLst>
              <c:ext xmlns:c16="http://schemas.microsoft.com/office/drawing/2014/chart" uri="{C3380CC4-5D6E-409C-BE32-E72D297353CC}">
                <c16:uniqueId val="{00000021-C710-4FBB-930E-02038CD5E4D0}"/>
              </c:ext>
            </c:extLst>
          </c:dPt>
          <c:dPt>
            <c:idx val="13"/>
            <c:marker>
              <c:symbol val="circle"/>
              <c:size val="7"/>
            </c:marker>
            <c:bubble3D val="0"/>
            <c:extLst>
              <c:ext xmlns:c16="http://schemas.microsoft.com/office/drawing/2014/chart" uri="{C3380CC4-5D6E-409C-BE32-E72D297353CC}">
                <c16:uniqueId val="{00000022-C710-4FBB-930E-02038CD5E4D0}"/>
              </c:ext>
            </c:extLst>
          </c:dPt>
          <c:dPt>
            <c:idx val="15"/>
            <c:marker>
              <c:symbol val="circle"/>
              <c:size val="7"/>
            </c:marker>
            <c:bubble3D val="0"/>
            <c:extLst>
              <c:ext xmlns:c16="http://schemas.microsoft.com/office/drawing/2014/chart" uri="{C3380CC4-5D6E-409C-BE32-E72D297353CC}">
                <c16:uniqueId val="{00000023-C710-4FBB-930E-02038CD5E4D0}"/>
              </c:ext>
            </c:extLst>
          </c:dPt>
          <c:dPt>
            <c:idx val="17"/>
            <c:marker>
              <c:symbol val="circle"/>
              <c:size val="7"/>
            </c:marker>
            <c:bubble3D val="0"/>
            <c:extLst>
              <c:ext xmlns:c16="http://schemas.microsoft.com/office/drawing/2014/chart" uri="{C3380CC4-5D6E-409C-BE32-E72D297353CC}">
                <c16:uniqueId val="{00000024-C710-4FBB-930E-02038CD5E4D0}"/>
              </c:ext>
            </c:extLst>
          </c:dPt>
          <c:dPt>
            <c:idx val="19"/>
            <c:marker>
              <c:symbol val="circle"/>
              <c:size val="7"/>
            </c:marker>
            <c:bubble3D val="0"/>
            <c:extLst>
              <c:ext xmlns:c16="http://schemas.microsoft.com/office/drawing/2014/chart" uri="{C3380CC4-5D6E-409C-BE32-E72D297353CC}">
                <c16:uniqueId val="{00000025-C710-4FBB-930E-02038CD5E4D0}"/>
              </c:ext>
            </c:extLst>
          </c:dPt>
          <c:dPt>
            <c:idx val="21"/>
            <c:marker>
              <c:symbol val="circle"/>
              <c:size val="7"/>
            </c:marker>
            <c:bubble3D val="0"/>
            <c:extLst>
              <c:ext xmlns:c16="http://schemas.microsoft.com/office/drawing/2014/chart" uri="{C3380CC4-5D6E-409C-BE32-E72D297353CC}">
                <c16:uniqueId val="{00000026-C710-4FBB-930E-02038CD5E4D0}"/>
              </c:ext>
            </c:extLst>
          </c:dPt>
          <c:dPt>
            <c:idx val="23"/>
            <c:marker>
              <c:symbol val="circle"/>
              <c:size val="7"/>
            </c:marker>
            <c:bubble3D val="0"/>
            <c:extLst>
              <c:ext xmlns:c16="http://schemas.microsoft.com/office/drawing/2014/chart" uri="{C3380CC4-5D6E-409C-BE32-E72D297353CC}">
                <c16:uniqueId val="{00000027-C710-4FBB-930E-02038CD5E4D0}"/>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Sheet1!$B$4:$Z$4</c:f>
              <c:numCache>
                <c:formatCode>0.00_ </c:formatCode>
                <c:ptCount val="25"/>
                <c:pt idx="0">
                  <c:v>0</c:v>
                </c:pt>
                <c:pt idx="1">
                  <c:v>-1.3706407369160956</c:v>
                </c:pt>
                <c:pt idx="2">
                  <c:v>-1.6648936878352782</c:v>
                </c:pt>
                <c:pt idx="3">
                  <c:v>-1.2384137043098931</c:v>
                </c:pt>
                <c:pt idx="4">
                  <c:v>-1.5375276964696094</c:v>
                </c:pt>
                <c:pt idx="5">
                  <c:v>-0.69093084707138042</c:v>
                </c:pt>
                <c:pt idx="6">
                  <c:v>-0.68557891219227507</c:v>
                </c:pt>
                <c:pt idx="7">
                  <c:v>-0.67715510219148456</c:v>
                </c:pt>
                <c:pt idx="8">
                  <c:v>-0.99356756050194006</c:v>
                </c:pt>
                <c:pt idx="9">
                  <c:v>2.0347374130309737</c:v>
                </c:pt>
                <c:pt idx="10">
                  <c:v>1.220293372709591</c:v>
                </c:pt>
                <c:pt idx="11">
                  <c:v>1.127588545303615</c:v>
                </c:pt>
                <c:pt idx="12">
                  <c:v>0.54643714030424562</c:v>
                </c:pt>
                <c:pt idx="13">
                  <c:v>1.5711652828292566</c:v>
                </c:pt>
                <c:pt idx="14">
                  <c:v>1.0983270357098007</c:v>
                </c:pt>
                <c:pt idx="15">
                  <c:v>2.4842828776974635</c:v>
                </c:pt>
                <c:pt idx="16">
                  <c:v>1.3888963131880816</c:v>
                </c:pt>
                <c:pt idx="17">
                  <c:v>2.2748302856657521</c:v>
                </c:pt>
                <c:pt idx="18">
                  <c:v>-1.2217483776209126</c:v>
                </c:pt>
                <c:pt idx="19">
                  <c:v>0.59410884780093376</c:v>
                </c:pt>
                <c:pt idx="20">
                  <c:v>-2.2852575417094956</c:v>
                </c:pt>
                <c:pt idx="21">
                  <c:v>-2.5716740020984785</c:v>
                </c:pt>
                <c:pt idx="22">
                  <c:v>-3.4391938642053033</c:v>
                </c:pt>
                <c:pt idx="23">
                  <c:v>-5.5899917436602609</c:v>
                </c:pt>
                <c:pt idx="24">
                  <c:v>-4.0545476186286571</c:v>
                </c:pt>
              </c:numCache>
            </c:numRef>
          </c:val>
          <c:smooth val="0"/>
          <c:extLst>
            <c:ext xmlns:c16="http://schemas.microsoft.com/office/drawing/2014/chart" uri="{C3380CC4-5D6E-409C-BE32-E72D297353CC}">
              <c16:uniqueId val="{00000028-C710-4FBB-930E-02038CD5E4D0}"/>
            </c:ext>
          </c:extLst>
        </c:ser>
        <c:ser>
          <c:idx val="3"/>
          <c:order val="3"/>
          <c:tx>
            <c:strRef>
              <c:f>Sheet1!$A$5</c:f>
              <c:strCache>
                <c:ptCount val="1"/>
                <c:pt idx="0">
                  <c:v>Y2016</c:v>
                </c:pt>
              </c:strCache>
            </c:strRef>
          </c:tx>
          <c:spPr>
            <a:ln>
              <a:solidFill>
                <a:srgbClr val="92D050"/>
              </a:solidFill>
            </a:ln>
          </c:spPr>
          <c:marker>
            <c:symbol val="circle"/>
            <c:size val="7"/>
            <c:spPr>
              <a:solidFill>
                <a:schemeClr val="bg1"/>
              </a:solidFill>
              <a:ln w="9525">
                <a:solidFill>
                  <a:srgbClr val="92D050"/>
                </a:solidFill>
              </a:ln>
            </c:spPr>
          </c:marker>
          <c:dPt>
            <c:idx val="0"/>
            <c:marker>
              <c:symbol val="circle"/>
              <c:size val="10"/>
            </c:marker>
            <c:bubble3D val="0"/>
            <c:extLst>
              <c:ext xmlns:c16="http://schemas.microsoft.com/office/drawing/2014/chart" uri="{C3380CC4-5D6E-409C-BE32-E72D297353CC}">
                <c16:uniqueId val="{00000029-C710-4FBB-930E-02038CD5E4D0}"/>
              </c:ext>
            </c:extLst>
          </c:dPt>
          <c:dPt>
            <c:idx val="2"/>
            <c:marker>
              <c:symbol val="circle"/>
              <c:size val="10"/>
            </c:marker>
            <c:bubble3D val="0"/>
            <c:extLst>
              <c:ext xmlns:c16="http://schemas.microsoft.com/office/drawing/2014/chart" uri="{C3380CC4-5D6E-409C-BE32-E72D297353CC}">
                <c16:uniqueId val="{0000002A-C710-4FBB-930E-02038CD5E4D0}"/>
              </c:ext>
            </c:extLst>
          </c:dPt>
          <c:dPt>
            <c:idx val="4"/>
            <c:marker>
              <c:symbol val="circle"/>
              <c:size val="10"/>
            </c:marker>
            <c:bubble3D val="0"/>
            <c:extLst>
              <c:ext xmlns:c16="http://schemas.microsoft.com/office/drawing/2014/chart" uri="{C3380CC4-5D6E-409C-BE32-E72D297353CC}">
                <c16:uniqueId val="{0000002B-C710-4FBB-930E-02038CD5E4D0}"/>
              </c:ext>
            </c:extLst>
          </c:dPt>
          <c:dPt>
            <c:idx val="6"/>
            <c:marker>
              <c:symbol val="circle"/>
              <c:size val="10"/>
            </c:marker>
            <c:bubble3D val="0"/>
            <c:extLst>
              <c:ext xmlns:c16="http://schemas.microsoft.com/office/drawing/2014/chart" uri="{C3380CC4-5D6E-409C-BE32-E72D297353CC}">
                <c16:uniqueId val="{0000002C-C710-4FBB-930E-02038CD5E4D0}"/>
              </c:ext>
            </c:extLst>
          </c:dPt>
          <c:dPt>
            <c:idx val="8"/>
            <c:marker>
              <c:symbol val="circle"/>
              <c:size val="10"/>
            </c:marker>
            <c:bubble3D val="0"/>
            <c:extLst>
              <c:ext xmlns:c16="http://schemas.microsoft.com/office/drawing/2014/chart" uri="{C3380CC4-5D6E-409C-BE32-E72D297353CC}">
                <c16:uniqueId val="{0000002D-C710-4FBB-930E-02038CD5E4D0}"/>
              </c:ext>
            </c:extLst>
          </c:dPt>
          <c:dPt>
            <c:idx val="10"/>
            <c:marker>
              <c:symbol val="circle"/>
              <c:size val="10"/>
            </c:marker>
            <c:bubble3D val="0"/>
            <c:extLst>
              <c:ext xmlns:c16="http://schemas.microsoft.com/office/drawing/2014/chart" uri="{C3380CC4-5D6E-409C-BE32-E72D297353CC}">
                <c16:uniqueId val="{0000002E-C710-4FBB-930E-02038CD5E4D0}"/>
              </c:ext>
            </c:extLst>
          </c:dPt>
          <c:dPt>
            <c:idx val="12"/>
            <c:marker>
              <c:symbol val="circle"/>
              <c:size val="10"/>
            </c:marker>
            <c:bubble3D val="0"/>
            <c:extLst>
              <c:ext xmlns:c16="http://schemas.microsoft.com/office/drawing/2014/chart" uri="{C3380CC4-5D6E-409C-BE32-E72D297353CC}">
                <c16:uniqueId val="{0000002F-C710-4FBB-930E-02038CD5E4D0}"/>
              </c:ext>
            </c:extLst>
          </c:dPt>
          <c:dPt>
            <c:idx val="14"/>
            <c:marker>
              <c:symbol val="circle"/>
              <c:size val="10"/>
            </c:marker>
            <c:bubble3D val="0"/>
            <c:extLst>
              <c:ext xmlns:c16="http://schemas.microsoft.com/office/drawing/2014/chart" uri="{C3380CC4-5D6E-409C-BE32-E72D297353CC}">
                <c16:uniqueId val="{00000030-C710-4FBB-930E-02038CD5E4D0}"/>
              </c:ext>
            </c:extLst>
          </c:dPt>
          <c:dPt>
            <c:idx val="16"/>
            <c:marker>
              <c:symbol val="circle"/>
              <c:size val="10"/>
            </c:marker>
            <c:bubble3D val="0"/>
            <c:extLst>
              <c:ext xmlns:c16="http://schemas.microsoft.com/office/drawing/2014/chart" uri="{C3380CC4-5D6E-409C-BE32-E72D297353CC}">
                <c16:uniqueId val="{00000031-C710-4FBB-930E-02038CD5E4D0}"/>
              </c:ext>
            </c:extLst>
          </c:dPt>
          <c:dPt>
            <c:idx val="18"/>
            <c:marker>
              <c:symbol val="circle"/>
              <c:size val="10"/>
            </c:marker>
            <c:bubble3D val="0"/>
            <c:extLst>
              <c:ext xmlns:c16="http://schemas.microsoft.com/office/drawing/2014/chart" uri="{C3380CC4-5D6E-409C-BE32-E72D297353CC}">
                <c16:uniqueId val="{00000032-C710-4FBB-930E-02038CD5E4D0}"/>
              </c:ext>
            </c:extLst>
          </c:dPt>
          <c:dPt>
            <c:idx val="20"/>
            <c:marker>
              <c:symbol val="circle"/>
              <c:size val="10"/>
            </c:marker>
            <c:bubble3D val="0"/>
            <c:extLst>
              <c:ext xmlns:c16="http://schemas.microsoft.com/office/drawing/2014/chart" uri="{C3380CC4-5D6E-409C-BE32-E72D297353CC}">
                <c16:uniqueId val="{00000033-C710-4FBB-930E-02038CD5E4D0}"/>
              </c:ext>
            </c:extLst>
          </c:dPt>
          <c:dPt>
            <c:idx val="22"/>
            <c:marker>
              <c:symbol val="circle"/>
              <c:size val="10"/>
            </c:marker>
            <c:bubble3D val="0"/>
            <c:extLst>
              <c:ext xmlns:c16="http://schemas.microsoft.com/office/drawing/2014/chart" uri="{C3380CC4-5D6E-409C-BE32-E72D297353CC}">
                <c16:uniqueId val="{00000034-C710-4FBB-930E-02038CD5E4D0}"/>
              </c:ext>
            </c:extLst>
          </c:dPt>
          <c:dPt>
            <c:idx val="24"/>
            <c:marker>
              <c:symbol val="circle"/>
              <c:size val="10"/>
            </c:marker>
            <c:bubble3D val="0"/>
            <c:extLst>
              <c:ext xmlns:c16="http://schemas.microsoft.com/office/drawing/2014/chart" uri="{C3380CC4-5D6E-409C-BE32-E72D297353CC}">
                <c16:uniqueId val="{00000035-C710-4FBB-930E-02038CD5E4D0}"/>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Sheet1!$B$5:$Z$5</c:f>
              <c:numCache>
                <c:formatCode>0.00_ </c:formatCode>
                <c:ptCount val="25"/>
                <c:pt idx="0">
                  <c:v>0</c:v>
                </c:pt>
                <c:pt idx="1">
                  <c:v>-5.278177502001002</c:v>
                </c:pt>
                <c:pt idx="2">
                  <c:v>-5.7900354450361231</c:v>
                </c:pt>
                <c:pt idx="3">
                  <c:v>-2.8434688341877123</c:v>
                </c:pt>
                <c:pt idx="4">
                  <c:v>-2.6083424255766374</c:v>
                </c:pt>
                <c:pt idx="5">
                  <c:v>-3.6656604434281981</c:v>
                </c:pt>
                <c:pt idx="6">
                  <c:v>-3.9321769125149175</c:v>
                </c:pt>
                <c:pt idx="7">
                  <c:v>-3.5210333436141772</c:v>
                </c:pt>
                <c:pt idx="8">
                  <c:v>-3.3779782107658751</c:v>
                </c:pt>
                <c:pt idx="9">
                  <c:v>0.68891483590403091</c:v>
                </c:pt>
                <c:pt idx="10">
                  <c:v>-0.58689198169029622</c:v>
                </c:pt>
                <c:pt idx="11">
                  <c:v>-0.1195147031194721</c:v>
                </c:pt>
                <c:pt idx="12">
                  <c:v>-2.3708799883781495E-2</c:v>
                </c:pt>
                <c:pt idx="13">
                  <c:v>1.3656313208338489</c:v>
                </c:pt>
                <c:pt idx="14">
                  <c:v>0.85319683363713761</c:v>
                </c:pt>
                <c:pt idx="15">
                  <c:v>2.65452179361092</c:v>
                </c:pt>
                <c:pt idx="16">
                  <c:v>2.4231914535034926</c:v>
                </c:pt>
                <c:pt idx="17">
                  <c:v>-7.5542602794942404E-2</c:v>
                </c:pt>
                <c:pt idx="18">
                  <c:v>-8.3690123319246634E-2</c:v>
                </c:pt>
                <c:pt idx="19">
                  <c:v>-1.4541894279370471</c:v>
                </c:pt>
                <c:pt idx="20">
                  <c:v>-0.46412391826662347</c:v>
                </c:pt>
                <c:pt idx="21">
                  <c:v>-1.1223454604715966</c:v>
                </c:pt>
                <c:pt idx="22">
                  <c:v>-1.2110662202174716</c:v>
                </c:pt>
                <c:pt idx="23">
                  <c:v>-0.73128910953761395</c:v>
                </c:pt>
                <c:pt idx="24">
                  <c:v>-0.5747772628942327</c:v>
                </c:pt>
              </c:numCache>
            </c:numRef>
          </c:val>
          <c:smooth val="0"/>
          <c:extLst>
            <c:ext xmlns:c16="http://schemas.microsoft.com/office/drawing/2014/chart" uri="{C3380CC4-5D6E-409C-BE32-E72D297353CC}">
              <c16:uniqueId val="{00000036-C710-4FBB-930E-02038CD5E4D0}"/>
            </c:ext>
          </c:extLst>
        </c:ser>
        <c:ser>
          <c:idx val="4"/>
          <c:order val="4"/>
          <c:tx>
            <c:strRef>
              <c:f>Sheet1!$A$6</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7-C710-4FBB-930E-02038CD5E4D0}"/>
              </c:ext>
            </c:extLst>
          </c:dPt>
          <c:dPt>
            <c:idx val="3"/>
            <c:marker>
              <c:symbol val="circle"/>
              <c:size val="7"/>
            </c:marker>
            <c:bubble3D val="0"/>
            <c:extLst>
              <c:ext xmlns:c16="http://schemas.microsoft.com/office/drawing/2014/chart" uri="{C3380CC4-5D6E-409C-BE32-E72D297353CC}">
                <c16:uniqueId val="{00000038-C710-4FBB-930E-02038CD5E4D0}"/>
              </c:ext>
            </c:extLst>
          </c:dPt>
          <c:dPt>
            <c:idx val="5"/>
            <c:marker>
              <c:symbol val="circle"/>
              <c:size val="7"/>
            </c:marker>
            <c:bubble3D val="0"/>
            <c:extLst>
              <c:ext xmlns:c16="http://schemas.microsoft.com/office/drawing/2014/chart" uri="{C3380CC4-5D6E-409C-BE32-E72D297353CC}">
                <c16:uniqueId val="{00000039-C710-4FBB-930E-02038CD5E4D0}"/>
              </c:ext>
            </c:extLst>
          </c:dPt>
          <c:dPt>
            <c:idx val="7"/>
            <c:marker>
              <c:symbol val="circle"/>
              <c:size val="7"/>
            </c:marker>
            <c:bubble3D val="0"/>
            <c:extLst>
              <c:ext xmlns:c16="http://schemas.microsoft.com/office/drawing/2014/chart" uri="{C3380CC4-5D6E-409C-BE32-E72D297353CC}">
                <c16:uniqueId val="{0000003A-C710-4FBB-930E-02038CD5E4D0}"/>
              </c:ext>
            </c:extLst>
          </c:dPt>
          <c:dPt>
            <c:idx val="9"/>
            <c:marker>
              <c:symbol val="circle"/>
              <c:size val="7"/>
            </c:marker>
            <c:bubble3D val="0"/>
            <c:extLst>
              <c:ext xmlns:c16="http://schemas.microsoft.com/office/drawing/2014/chart" uri="{C3380CC4-5D6E-409C-BE32-E72D297353CC}">
                <c16:uniqueId val="{0000003B-C710-4FBB-930E-02038CD5E4D0}"/>
              </c:ext>
            </c:extLst>
          </c:dPt>
          <c:dPt>
            <c:idx val="11"/>
            <c:marker>
              <c:symbol val="circle"/>
              <c:size val="7"/>
            </c:marker>
            <c:bubble3D val="0"/>
            <c:extLst>
              <c:ext xmlns:c16="http://schemas.microsoft.com/office/drawing/2014/chart" uri="{C3380CC4-5D6E-409C-BE32-E72D297353CC}">
                <c16:uniqueId val="{0000003C-C710-4FBB-930E-02038CD5E4D0}"/>
              </c:ext>
            </c:extLst>
          </c:dPt>
          <c:dPt>
            <c:idx val="13"/>
            <c:marker>
              <c:symbol val="circle"/>
              <c:size val="7"/>
            </c:marker>
            <c:bubble3D val="0"/>
            <c:extLst>
              <c:ext xmlns:c16="http://schemas.microsoft.com/office/drawing/2014/chart" uri="{C3380CC4-5D6E-409C-BE32-E72D297353CC}">
                <c16:uniqueId val="{0000003D-C710-4FBB-930E-02038CD5E4D0}"/>
              </c:ext>
            </c:extLst>
          </c:dPt>
          <c:dPt>
            <c:idx val="15"/>
            <c:marker>
              <c:symbol val="circle"/>
              <c:size val="7"/>
            </c:marker>
            <c:bubble3D val="0"/>
            <c:extLst>
              <c:ext xmlns:c16="http://schemas.microsoft.com/office/drawing/2014/chart" uri="{C3380CC4-5D6E-409C-BE32-E72D297353CC}">
                <c16:uniqueId val="{0000003E-C710-4FBB-930E-02038CD5E4D0}"/>
              </c:ext>
            </c:extLst>
          </c:dPt>
          <c:dPt>
            <c:idx val="17"/>
            <c:marker>
              <c:symbol val="circle"/>
              <c:size val="7"/>
            </c:marker>
            <c:bubble3D val="0"/>
            <c:extLst>
              <c:ext xmlns:c16="http://schemas.microsoft.com/office/drawing/2014/chart" uri="{C3380CC4-5D6E-409C-BE32-E72D297353CC}">
                <c16:uniqueId val="{0000003F-C710-4FBB-930E-02038CD5E4D0}"/>
              </c:ext>
            </c:extLst>
          </c:dPt>
          <c:dPt>
            <c:idx val="19"/>
            <c:marker>
              <c:symbol val="circle"/>
              <c:size val="7"/>
            </c:marker>
            <c:bubble3D val="0"/>
            <c:extLst>
              <c:ext xmlns:c16="http://schemas.microsoft.com/office/drawing/2014/chart" uri="{C3380CC4-5D6E-409C-BE32-E72D297353CC}">
                <c16:uniqueId val="{00000040-C710-4FBB-930E-02038CD5E4D0}"/>
              </c:ext>
            </c:extLst>
          </c:dPt>
          <c:dPt>
            <c:idx val="21"/>
            <c:marker>
              <c:symbol val="circle"/>
              <c:size val="7"/>
            </c:marker>
            <c:bubble3D val="0"/>
            <c:extLst>
              <c:ext xmlns:c16="http://schemas.microsoft.com/office/drawing/2014/chart" uri="{C3380CC4-5D6E-409C-BE32-E72D297353CC}">
                <c16:uniqueId val="{00000041-C710-4FBB-930E-02038CD5E4D0}"/>
              </c:ext>
            </c:extLst>
          </c:dPt>
          <c:dPt>
            <c:idx val="23"/>
            <c:marker>
              <c:symbol val="circle"/>
              <c:size val="7"/>
            </c:marker>
            <c:bubble3D val="0"/>
            <c:extLst>
              <c:ext xmlns:c16="http://schemas.microsoft.com/office/drawing/2014/chart" uri="{C3380CC4-5D6E-409C-BE32-E72D297353CC}">
                <c16:uniqueId val="{00000042-C710-4FBB-930E-02038CD5E4D0}"/>
              </c:ext>
            </c:extLst>
          </c:dPt>
          <c:dLbls>
            <c:dLbl>
              <c:idx val="1"/>
              <c:delete val="1"/>
              <c:extLst>
                <c:ext xmlns:c15="http://schemas.microsoft.com/office/drawing/2012/chart" uri="{CE6537A1-D6FC-4f65-9D91-7224C49458BB}"/>
                <c:ext xmlns:c16="http://schemas.microsoft.com/office/drawing/2014/chart" uri="{C3380CC4-5D6E-409C-BE32-E72D297353CC}">
                  <c16:uniqueId val="{00000037-C710-4FBB-930E-02038CD5E4D0}"/>
                </c:ext>
              </c:extLst>
            </c:dLbl>
            <c:dLbl>
              <c:idx val="3"/>
              <c:delete val="1"/>
              <c:extLst>
                <c:ext xmlns:c15="http://schemas.microsoft.com/office/drawing/2012/chart" uri="{CE6537A1-D6FC-4f65-9D91-7224C49458BB}"/>
                <c:ext xmlns:c16="http://schemas.microsoft.com/office/drawing/2014/chart" uri="{C3380CC4-5D6E-409C-BE32-E72D297353CC}">
                  <c16:uniqueId val="{00000038-C710-4FBB-930E-02038CD5E4D0}"/>
                </c:ext>
              </c:extLst>
            </c:dLbl>
            <c:dLbl>
              <c:idx val="5"/>
              <c:delete val="1"/>
              <c:extLst>
                <c:ext xmlns:c15="http://schemas.microsoft.com/office/drawing/2012/chart" uri="{CE6537A1-D6FC-4f65-9D91-7224C49458BB}"/>
                <c:ext xmlns:c16="http://schemas.microsoft.com/office/drawing/2014/chart" uri="{C3380CC4-5D6E-409C-BE32-E72D297353CC}">
                  <c16:uniqueId val="{00000039-C710-4FBB-930E-02038CD5E4D0}"/>
                </c:ext>
              </c:extLst>
            </c:dLbl>
            <c:dLbl>
              <c:idx val="6"/>
              <c:layout>
                <c:manualLayout>
                  <c:x val="-2.8011904023808046E-2"/>
                  <c:y val="-9.299166490820852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3-C710-4FBB-930E-02038CD5E4D0}"/>
                </c:ext>
              </c:extLst>
            </c:dLbl>
            <c:dLbl>
              <c:idx val="7"/>
              <c:delete val="1"/>
              <c:extLst>
                <c:ext xmlns:c15="http://schemas.microsoft.com/office/drawing/2012/chart" uri="{CE6537A1-D6FC-4f65-9D91-7224C49458BB}"/>
                <c:ext xmlns:c16="http://schemas.microsoft.com/office/drawing/2014/chart" uri="{C3380CC4-5D6E-409C-BE32-E72D297353CC}">
                  <c16:uniqueId val="{0000003A-C710-4FBB-930E-02038CD5E4D0}"/>
                </c:ext>
              </c:extLst>
            </c:dLbl>
            <c:dLbl>
              <c:idx val="9"/>
              <c:delete val="1"/>
              <c:extLst>
                <c:ext xmlns:c15="http://schemas.microsoft.com/office/drawing/2012/chart" uri="{CE6537A1-D6FC-4f65-9D91-7224C49458BB}"/>
                <c:ext xmlns:c16="http://schemas.microsoft.com/office/drawing/2014/chart" uri="{C3380CC4-5D6E-409C-BE32-E72D297353CC}">
                  <c16:uniqueId val="{0000003B-C710-4FBB-930E-02038CD5E4D0}"/>
                </c:ext>
              </c:extLst>
            </c:dLbl>
            <c:dLbl>
              <c:idx val="11"/>
              <c:delete val="1"/>
              <c:extLst>
                <c:ext xmlns:c15="http://schemas.microsoft.com/office/drawing/2012/chart" uri="{CE6537A1-D6FC-4f65-9D91-7224C49458BB}"/>
                <c:ext xmlns:c16="http://schemas.microsoft.com/office/drawing/2014/chart" uri="{C3380CC4-5D6E-409C-BE32-E72D297353CC}">
                  <c16:uniqueId val="{0000003C-C710-4FBB-930E-02038CD5E4D0}"/>
                </c:ext>
              </c:extLst>
            </c:dLbl>
            <c:dLbl>
              <c:idx val="13"/>
              <c:delete val="1"/>
              <c:extLst>
                <c:ext xmlns:c15="http://schemas.microsoft.com/office/drawing/2012/chart" uri="{CE6537A1-D6FC-4f65-9D91-7224C49458BB}"/>
                <c:ext xmlns:c16="http://schemas.microsoft.com/office/drawing/2014/chart" uri="{C3380CC4-5D6E-409C-BE32-E72D297353CC}">
                  <c16:uniqueId val="{0000003D-C710-4FBB-930E-02038CD5E4D0}"/>
                </c:ext>
              </c:extLst>
            </c:dLbl>
            <c:dLbl>
              <c:idx val="15"/>
              <c:delete val="1"/>
              <c:extLst>
                <c:ext xmlns:c15="http://schemas.microsoft.com/office/drawing/2012/chart" uri="{CE6537A1-D6FC-4f65-9D91-7224C49458BB}"/>
                <c:ext xmlns:c16="http://schemas.microsoft.com/office/drawing/2014/chart" uri="{C3380CC4-5D6E-409C-BE32-E72D297353CC}">
                  <c16:uniqueId val="{0000003E-C710-4FBB-930E-02038CD5E4D0}"/>
                </c:ext>
              </c:extLst>
            </c:dLbl>
            <c:dLbl>
              <c:idx val="17"/>
              <c:delete val="1"/>
              <c:extLst>
                <c:ext xmlns:c15="http://schemas.microsoft.com/office/drawing/2012/chart" uri="{CE6537A1-D6FC-4f65-9D91-7224C49458BB}"/>
                <c:ext xmlns:c16="http://schemas.microsoft.com/office/drawing/2014/chart" uri="{C3380CC4-5D6E-409C-BE32-E72D297353CC}">
                  <c16:uniqueId val="{0000003F-C710-4FBB-930E-02038CD5E4D0}"/>
                </c:ext>
              </c:extLst>
            </c:dLbl>
            <c:dLbl>
              <c:idx val="19"/>
              <c:delete val="1"/>
              <c:extLst>
                <c:ext xmlns:c15="http://schemas.microsoft.com/office/drawing/2012/chart" uri="{CE6537A1-D6FC-4f65-9D91-7224C49458BB}"/>
                <c:ext xmlns:c16="http://schemas.microsoft.com/office/drawing/2014/chart" uri="{C3380CC4-5D6E-409C-BE32-E72D297353CC}">
                  <c16:uniqueId val="{00000040-C710-4FBB-930E-02038CD5E4D0}"/>
                </c:ext>
              </c:extLst>
            </c:dLbl>
            <c:dLbl>
              <c:idx val="21"/>
              <c:delete val="1"/>
              <c:extLst>
                <c:ext xmlns:c15="http://schemas.microsoft.com/office/drawing/2012/chart" uri="{CE6537A1-D6FC-4f65-9D91-7224C49458BB}"/>
                <c:ext xmlns:c16="http://schemas.microsoft.com/office/drawing/2014/chart" uri="{C3380CC4-5D6E-409C-BE32-E72D297353CC}">
                  <c16:uniqueId val="{00000041-C710-4FBB-930E-02038CD5E4D0}"/>
                </c:ext>
              </c:extLst>
            </c:dLbl>
            <c:dLbl>
              <c:idx val="23"/>
              <c:delete val="1"/>
              <c:extLst>
                <c:ext xmlns:c15="http://schemas.microsoft.com/office/drawing/2012/chart" uri="{CE6537A1-D6FC-4f65-9D91-7224C49458BB}"/>
                <c:ext xmlns:c16="http://schemas.microsoft.com/office/drawing/2014/chart" uri="{C3380CC4-5D6E-409C-BE32-E72D297353CC}">
                  <c16:uniqueId val="{00000042-C710-4FBB-930E-02038CD5E4D0}"/>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Sheet1!$B$6:$Z$6</c:f>
              <c:numCache>
                <c:formatCode>0.00_ </c:formatCode>
                <c:ptCount val="25"/>
                <c:pt idx="0">
                  <c:v>0</c:v>
                </c:pt>
                <c:pt idx="1">
                  <c:v>-4.3099999999999996</c:v>
                </c:pt>
                <c:pt idx="2">
                  <c:v>-4.33</c:v>
                </c:pt>
                <c:pt idx="3">
                  <c:v>4.05</c:v>
                </c:pt>
                <c:pt idx="4">
                  <c:v>1.68</c:v>
                </c:pt>
                <c:pt idx="5">
                  <c:v>2.56</c:v>
                </c:pt>
                <c:pt idx="6">
                  <c:v>3.48</c:v>
                </c:pt>
                <c:pt idx="7">
                  <c:v>2.44</c:v>
                </c:pt>
                <c:pt idx="8">
                  <c:v>6.53</c:v>
                </c:pt>
                <c:pt idx="9">
                  <c:v>5.96</c:v>
                </c:pt>
                <c:pt idx="10">
                  <c:v>4.38</c:v>
                </c:pt>
                <c:pt idx="11">
                  <c:v>3.8</c:v>
                </c:pt>
                <c:pt idx="12">
                  <c:v>3.84</c:v>
                </c:pt>
                <c:pt idx="13">
                  <c:v>4.5199999999999996</c:v>
                </c:pt>
                <c:pt idx="14">
                  <c:v>4.76</c:v>
                </c:pt>
                <c:pt idx="15">
                  <c:v>4.1100000000000003</c:v>
                </c:pt>
                <c:pt idx="16">
                  <c:v>3.04</c:v>
                </c:pt>
                <c:pt idx="17">
                  <c:v>1.71</c:v>
                </c:pt>
                <c:pt idx="18">
                  <c:v>1.93</c:v>
                </c:pt>
              </c:numCache>
            </c:numRef>
          </c:val>
          <c:smooth val="0"/>
          <c:extLst>
            <c:ext xmlns:c16="http://schemas.microsoft.com/office/drawing/2014/chart" uri="{C3380CC4-5D6E-409C-BE32-E72D297353CC}">
              <c16:uniqueId val="{00000044-C710-4FBB-930E-02038CD5E4D0}"/>
            </c:ext>
          </c:extLst>
        </c:ser>
        <c:dLbls>
          <c:showLegendKey val="0"/>
          <c:showVal val="0"/>
          <c:showCatName val="0"/>
          <c:showSerName val="0"/>
          <c:showPercent val="0"/>
          <c:showBubbleSize val="0"/>
        </c:dLbls>
        <c:marker val="1"/>
        <c:smooth val="0"/>
        <c:axId val="573491768"/>
        <c:axId val="573502744"/>
      </c:lineChart>
      <c:catAx>
        <c:axId val="57349176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573502744"/>
        <c:crosses val="autoZero"/>
        <c:auto val="1"/>
        <c:lblAlgn val="ctr"/>
        <c:lblOffset val="100"/>
        <c:tickLblSkip val="1"/>
        <c:tickMarkSkip val="1"/>
        <c:noMultiLvlLbl val="0"/>
      </c:catAx>
      <c:valAx>
        <c:axId val="573502744"/>
        <c:scaling>
          <c:orientation val="minMax"/>
          <c:max val="12"/>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573491768"/>
        <c:crosses val="autoZero"/>
        <c:crossBetween val="between"/>
        <c:majorUnit val="4"/>
      </c:valAx>
      <c:spPr>
        <a:noFill/>
        <a:ln w="25400">
          <a:noFill/>
        </a:ln>
      </c:spPr>
    </c:plotArea>
    <c:legend>
      <c:legendPos val="t"/>
      <c:layout>
        <c:manualLayout>
          <c:xMode val="edge"/>
          <c:yMode val="edge"/>
          <c:x val="4.9802591605183966E-2"/>
          <c:y val="8.815428527004486E-2"/>
          <c:w val="0.41929319858639436"/>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30659089757855E-2"/>
          <c:y val="7.2368768116747112E-2"/>
          <c:w val="0.95044891746385685"/>
          <c:h val="0.7993231697101149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Sheet1!$B$2:$Z$2</c:f>
            </c:numRef>
          </c:val>
          <c:smooth val="0"/>
          <c:extLst>
            <c:ext xmlns:c16="http://schemas.microsoft.com/office/drawing/2014/chart" uri="{C3380CC4-5D6E-409C-BE32-E72D297353CC}">
              <c16:uniqueId val="{00000000-9261-449F-B051-78DE483E729B}"/>
            </c:ext>
          </c:extLst>
        </c:ser>
        <c:ser>
          <c:idx val="1"/>
          <c:order val="1"/>
          <c:tx>
            <c:strRef>
              <c:f>Sheet1!$A$3</c:f>
              <c:strCache>
                <c:ptCount val="1"/>
                <c:pt idx="0">
                  <c:v>Y2014</c:v>
                </c:pt>
              </c:strCache>
            </c:strRef>
          </c:tx>
          <c:spPr>
            <a:ln w="19050" cmpd="sng">
              <a:solidFill>
                <a:schemeClr val="bg1">
                  <a:lumMod val="75000"/>
                </a:schemeClr>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9261-449F-B051-78DE483E729B}"/>
              </c:ext>
            </c:extLst>
          </c:dPt>
          <c:dPt>
            <c:idx val="3"/>
            <c:marker>
              <c:symbol val="circle"/>
              <c:size val="7"/>
            </c:marker>
            <c:bubble3D val="0"/>
            <c:extLst>
              <c:ext xmlns:c16="http://schemas.microsoft.com/office/drawing/2014/chart" uri="{C3380CC4-5D6E-409C-BE32-E72D297353CC}">
                <c16:uniqueId val="{00000002-9261-449F-B051-78DE483E729B}"/>
              </c:ext>
            </c:extLst>
          </c:dPt>
          <c:dPt>
            <c:idx val="5"/>
            <c:marker>
              <c:symbol val="circle"/>
              <c:size val="7"/>
            </c:marker>
            <c:bubble3D val="0"/>
            <c:extLst>
              <c:ext xmlns:c16="http://schemas.microsoft.com/office/drawing/2014/chart" uri="{C3380CC4-5D6E-409C-BE32-E72D297353CC}">
                <c16:uniqueId val="{00000003-9261-449F-B051-78DE483E729B}"/>
              </c:ext>
            </c:extLst>
          </c:dPt>
          <c:dPt>
            <c:idx val="7"/>
            <c:marker>
              <c:symbol val="circle"/>
              <c:size val="7"/>
            </c:marker>
            <c:bubble3D val="0"/>
            <c:extLst>
              <c:ext xmlns:c16="http://schemas.microsoft.com/office/drawing/2014/chart" uri="{C3380CC4-5D6E-409C-BE32-E72D297353CC}">
                <c16:uniqueId val="{00000004-9261-449F-B051-78DE483E729B}"/>
              </c:ext>
            </c:extLst>
          </c:dPt>
          <c:dPt>
            <c:idx val="9"/>
            <c:marker>
              <c:symbol val="circle"/>
              <c:size val="7"/>
            </c:marker>
            <c:bubble3D val="0"/>
            <c:extLst>
              <c:ext xmlns:c16="http://schemas.microsoft.com/office/drawing/2014/chart" uri="{C3380CC4-5D6E-409C-BE32-E72D297353CC}">
                <c16:uniqueId val="{00000005-9261-449F-B051-78DE483E729B}"/>
              </c:ext>
            </c:extLst>
          </c:dPt>
          <c:dPt>
            <c:idx val="11"/>
            <c:marker>
              <c:symbol val="circle"/>
              <c:size val="7"/>
            </c:marker>
            <c:bubble3D val="0"/>
            <c:extLst>
              <c:ext xmlns:c16="http://schemas.microsoft.com/office/drawing/2014/chart" uri="{C3380CC4-5D6E-409C-BE32-E72D297353CC}">
                <c16:uniqueId val="{00000006-9261-449F-B051-78DE483E729B}"/>
              </c:ext>
            </c:extLst>
          </c:dPt>
          <c:dPt>
            <c:idx val="13"/>
            <c:marker>
              <c:symbol val="circle"/>
              <c:size val="7"/>
            </c:marker>
            <c:bubble3D val="0"/>
            <c:extLst>
              <c:ext xmlns:c16="http://schemas.microsoft.com/office/drawing/2014/chart" uri="{C3380CC4-5D6E-409C-BE32-E72D297353CC}">
                <c16:uniqueId val="{00000007-9261-449F-B051-78DE483E729B}"/>
              </c:ext>
            </c:extLst>
          </c:dPt>
          <c:dPt>
            <c:idx val="15"/>
            <c:marker>
              <c:symbol val="circle"/>
              <c:size val="7"/>
            </c:marker>
            <c:bubble3D val="0"/>
            <c:extLst>
              <c:ext xmlns:c16="http://schemas.microsoft.com/office/drawing/2014/chart" uri="{C3380CC4-5D6E-409C-BE32-E72D297353CC}">
                <c16:uniqueId val="{00000008-9261-449F-B051-78DE483E729B}"/>
              </c:ext>
            </c:extLst>
          </c:dPt>
          <c:dPt>
            <c:idx val="17"/>
            <c:marker>
              <c:symbol val="circle"/>
              <c:size val="7"/>
            </c:marker>
            <c:bubble3D val="0"/>
            <c:extLst>
              <c:ext xmlns:c16="http://schemas.microsoft.com/office/drawing/2014/chart" uri="{C3380CC4-5D6E-409C-BE32-E72D297353CC}">
                <c16:uniqueId val="{00000009-9261-449F-B051-78DE483E729B}"/>
              </c:ext>
            </c:extLst>
          </c:dPt>
          <c:dPt>
            <c:idx val="19"/>
            <c:marker>
              <c:symbol val="circle"/>
              <c:size val="7"/>
            </c:marker>
            <c:bubble3D val="0"/>
            <c:extLst>
              <c:ext xmlns:c16="http://schemas.microsoft.com/office/drawing/2014/chart" uri="{C3380CC4-5D6E-409C-BE32-E72D297353CC}">
                <c16:uniqueId val="{0000000A-9261-449F-B051-78DE483E729B}"/>
              </c:ext>
            </c:extLst>
          </c:dPt>
          <c:dPt>
            <c:idx val="21"/>
            <c:marker>
              <c:symbol val="circle"/>
              <c:size val="7"/>
            </c:marker>
            <c:bubble3D val="0"/>
            <c:extLst>
              <c:ext xmlns:c16="http://schemas.microsoft.com/office/drawing/2014/chart" uri="{C3380CC4-5D6E-409C-BE32-E72D297353CC}">
                <c16:uniqueId val="{0000000B-9261-449F-B051-78DE483E729B}"/>
              </c:ext>
            </c:extLst>
          </c:dPt>
          <c:dPt>
            <c:idx val="23"/>
            <c:marker>
              <c:symbol val="circle"/>
              <c:size val="7"/>
            </c:marker>
            <c:bubble3D val="0"/>
            <c:extLst>
              <c:ext xmlns:c16="http://schemas.microsoft.com/office/drawing/2014/chart" uri="{C3380CC4-5D6E-409C-BE32-E72D297353CC}">
                <c16:uniqueId val="{0000000C-9261-449F-B051-78DE483E729B}"/>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Sheet1!$B$3:$Z$3</c:f>
              <c:numCache>
                <c:formatCode>0.00_ </c:formatCode>
                <c:ptCount val="25"/>
                <c:pt idx="0">
                  <c:v>0</c:v>
                </c:pt>
                <c:pt idx="1">
                  <c:v>-1.0088586270225699</c:v>
                </c:pt>
                <c:pt idx="2">
                  <c:v>3.0724589061479937</c:v>
                </c:pt>
                <c:pt idx="3">
                  <c:v>3.4983271787990855</c:v>
                </c:pt>
                <c:pt idx="4">
                  <c:v>2.9437214530314231</c:v>
                </c:pt>
                <c:pt idx="5">
                  <c:v>2.7492613321863888</c:v>
                </c:pt>
                <c:pt idx="6">
                  <c:v>2.4780561260242093</c:v>
                </c:pt>
                <c:pt idx="7">
                  <c:v>2.3773829984887067</c:v>
                </c:pt>
                <c:pt idx="8">
                  <c:v>2.2887852272853149</c:v>
                </c:pt>
                <c:pt idx="9">
                  <c:v>2.197785043356649</c:v>
                </c:pt>
                <c:pt idx="10">
                  <c:v>1.9920472715372732</c:v>
                </c:pt>
                <c:pt idx="11">
                  <c:v>1.1824443613718911</c:v>
                </c:pt>
                <c:pt idx="12">
                  <c:v>1.6041804615944542</c:v>
                </c:pt>
                <c:pt idx="13">
                  <c:v>1.5913022772048597</c:v>
                </c:pt>
                <c:pt idx="14">
                  <c:v>1.0216089613751174</c:v>
                </c:pt>
                <c:pt idx="15">
                  <c:v>0.99913107953058866</c:v>
                </c:pt>
                <c:pt idx="16">
                  <c:v>0.71669383429284528</c:v>
                </c:pt>
                <c:pt idx="17">
                  <c:v>0.50780114819366129</c:v>
                </c:pt>
                <c:pt idx="18">
                  <c:v>0.13435778242757385</c:v>
                </c:pt>
                <c:pt idx="19">
                  <c:v>0.35122727219143768</c:v>
                </c:pt>
                <c:pt idx="20">
                  <c:v>0.27240869552011088</c:v>
                </c:pt>
                <c:pt idx="21">
                  <c:v>0.87627817993975798</c:v>
                </c:pt>
                <c:pt idx="22">
                  <c:v>0.59775455735302818</c:v>
                </c:pt>
                <c:pt idx="23">
                  <c:v>0.45306364683177808</c:v>
                </c:pt>
                <c:pt idx="24">
                  <c:v>0.571478696671613</c:v>
                </c:pt>
              </c:numCache>
            </c:numRef>
          </c:val>
          <c:smooth val="0"/>
          <c:extLst>
            <c:ext xmlns:c16="http://schemas.microsoft.com/office/drawing/2014/chart" uri="{C3380CC4-5D6E-409C-BE32-E72D297353CC}">
              <c16:uniqueId val="{0000000D-9261-449F-B051-78DE483E729B}"/>
            </c:ext>
          </c:extLst>
        </c:ser>
        <c:ser>
          <c:idx val="2"/>
          <c:order val="2"/>
          <c:tx>
            <c:strRef>
              <c:f>Sheet1!$A$4</c:f>
              <c:strCache>
                <c:ptCount val="1"/>
                <c:pt idx="0">
                  <c:v>Y2015</c:v>
                </c:pt>
              </c:strCache>
            </c:strRef>
          </c:tx>
          <c:spPr>
            <a:ln>
              <a:solidFill>
                <a:srgbClr val="00B0F0"/>
              </a:solidFill>
            </a:ln>
          </c:spPr>
          <c:marker>
            <c:symbol val="circle"/>
            <c:size val="10"/>
            <c:spPr>
              <a:solidFill>
                <a:prstClr val="white"/>
              </a:solidFill>
              <a:ln>
                <a:solidFill>
                  <a:srgbClr val="00A4DE"/>
                </a:solidFill>
              </a:ln>
            </c:spPr>
          </c:marker>
          <c:dPt>
            <c:idx val="1"/>
            <c:marker>
              <c:symbol val="circle"/>
              <c:size val="7"/>
            </c:marker>
            <c:bubble3D val="0"/>
            <c:extLst>
              <c:ext xmlns:c16="http://schemas.microsoft.com/office/drawing/2014/chart" uri="{C3380CC4-5D6E-409C-BE32-E72D297353CC}">
                <c16:uniqueId val="{0000000E-9261-449F-B051-78DE483E729B}"/>
              </c:ext>
            </c:extLst>
          </c:dPt>
          <c:dPt>
            <c:idx val="3"/>
            <c:marker>
              <c:symbol val="circle"/>
              <c:size val="7"/>
            </c:marker>
            <c:bubble3D val="0"/>
            <c:extLst>
              <c:ext xmlns:c16="http://schemas.microsoft.com/office/drawing/2014/chart" uri="{C3380CC4-5D6E-409C-BE32-E72D297353CC}">
                <c16:uniqueId val="{0000000F-9261-449F-B051-78DE483E729B}"/>
              </c:ext>
            </c:extLst>
          </c:dPt>
          <c:dPt>
            <c:idx val="5"/>
            <c:marker>
              <c:symbol val="circle"/>
              <c:size val="7"/>
            </c:marker>
            <c:bubble3D val="0"/>
            <c:extLst>
              <c:ext xmlns:c16="http://schemas.microsoft.com/office/drawing/2014/chart" uri="{C3380CC4-5D6E-409C-BE32-E72D297353CC}">
                <c16:uniqueId val="{00000010-9261-449F-B051-78DE483E729B}"/>
              </c:ext>
            </c:extLst>
          </c:dPt>
          <c:dPt>
            <c:idx val="7"/>
            <c:marker>
              <c:symbol val="circle"/>
              <c:size val="7"/>
            </c:marker>
            <c:bubble3D val="0"/>
            <c:extLst>
              <c:ext xmlns:c16="http://schemas.microsoft.com/office/drawing/2014/chart" uri="{C3380CC4-5D6E-409C-BE32-E72D297353CC}">
                <c16:uniqueId val="{00000011-9261-449F-B051-78DE483E729B}"/>
              </c:ext>
            </c:extLst>
          </c:dPt>
          <c:dPt>
            <c:idx val="9"/>
            <c:marker>
              <c:symbol val="circle"/>
              <c:size val="7"/>
            </c:marker>
            <c:bubble3D val="0"/>
            <c:extLst>
              <c:ext xmlns:c16="http://schemas.microsoft.com/office/drawing/2014/chart" uri="{C3380CC4-5D6E-409C-BE32-E72D297353CC}">
                <c16:uniqueId val="{00000012-9261-449F-B051-78DE483E729B}"/>
              </c:ext>
            </c:extLst>
          </c:dPt>
          <c:dPt>
            <c:idx val="11"/>
            <c:marker>
              <c:symbol val="circle"/>
              <c:size val="7"/>
            </c:marker>
            <c:bubble3D val="0"/>
            <c:extLst>
              <c:ext xmlns:c16="http://schemas.microsoft.com/office/drawing/2014/chart" uri="{C3380CC4-5D6E-409C-BE32-E72D297353CC}">
                <c16:uniqueId val="{00000013-9261-449F-B051-78DE483E729B}"/>
              </c:ext>
            </c:extLst>
          </c:dPt>
          <c:dPt>
            <c:idx val="13"/>
            <c:marker>
              <c:symbol val="circle"/>
              <c:size val="7"/>
            </c:marker>
            <c:bubble3D val="0"/>
            <c:extLst>
              <c:ext xmlns:c16="http://schemas.microsoft.com/office/drawing/2014/chart" uri="{C3380CC4-5D6E-409C-BE32-E72D297353CC}">
                <c16:uniqueId val="{00000014-9261-449F-B051-78DE483E729B}"/>
              </c:ext>
            </c:extLst>
          </c:dPt>
          <c:dPt>
            <c:idx val="15"/>
            <c:marker>
              <c:symbol val="circle"/>
              <c:size val="7"/>
            </c:marker>
            <c:bubble3D val="0"/>
            <c:extLst>
              <c:ext xmlns:c16="http://schemas.microsoft.com/office/drawing/2014/chart" uri="{C3380CC4-5D6E-409C-BE32-E72D297353CC}">
                <c16:uniqueId val="{00000015-9261-449F-B051-78DE483E729B}"/>
              </c:ext>
            </c:extLst>
          </c:dPt>
          <c:dPt>
            <c:idx val="17"/>
            <c:marker>
              <c:symbol val="circle"/>
              <c:size val="7"/>
            </c:marker>
            <c:bubble3D val="0"/>
            <c:extLst>
              <c:ext xmlns:c16="http://schemas.microsoft.com/office/drawing/2014/chart" uri="{C3380CC4-5D6E-409C-BE32-E72D297353CC}">
                <c16:uniqueId val="{00000016-9261-449F-B051-78DE483E729B}"/>
              </c:ext>
            </c:extLst>
          </c:dPt>
          <c:dPt>
            <c:idx val="19"/>
            <c:marker>
              <c:symbol val="circle"/>
              <c:size val="7"/>
            </c:marker>
            <c:bubble3D val="0"/>
            <c:extLst>
              <c:ext xmlns:c16="http://schemas.microsoft.com/office/drawing/2014/chart" uri="{C3380CC4-5D6E-409C-BE32-E72D297353CC}">
                <c16:uniqueId val="{00000017-9261-449F-B051-78DE483E729B}"/>
              </c:ext>
            </c:extLst>
          </c:dPt>
          <c:dPt>
            <c:idx val="21"/>
            <c:marker>
              <c:symbol val="circle"/>
              <c:size val="7"/>
            </c:marker>
            <c:bubble3D val="0"/>
            <c:extLst>
              <c:ext xmlns:c16="http://schemas.microsoft.com/office/drawing/2014/chart" uri="{C3380CC4-5D6E-409C-BE32-E72D297353CC}">
                <c16:uniqueId val="{00000018-9261-449F-B051-78DE483E729B}"/>
              </c:ext>
            </c:extLst>
          </c:dPt>
          <c:dPt>
            <c:idx val="23"/>
            <c:marker>
              <c:symbol val="circle"/>
              <c:size val="7"/>
            </c:marker>
            <c:bubble3D val="0"/>
            <c:extLst>
              <c:ext xmlns:c16="http://schemas.microsoft.com/office/drawing/2014/chart" uri="{C3380CC4-5D6E-409C-BE32-E72D297353CC}">
                <c16:uniqueId val="{00000019-9261-449F-B051-78DE483E729B}"/>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Sheet1!$B$4:$Z$4</c:f>
              <c:numCache>
                <c:formatCode>0.00_ </c:formatCode>
                <c:ptCount val="25"/>
                <c:pt idx="0">
                  <c:v>0</c:v>
                </c:pt>
                <c:pt idx="1">
                  <c:v>0.85850386778695464</c:v>
                </c:pt>
                <c:pt idx="2">
                  <c:v>0.7067514644740257</c:v>
                </c:pt>
                <c:pt idx="3">
                  <c:v>1.3795889666347916</c:v>
                </c:pt>
                <c:pt idx="4">
                  <c:v>1.3127806072201538</c:v>
                </c:pt>
                <c:pt idx="5">
                  <c:v>1.1264506280171862</c:v>
                </c:pt>
                <c:pt idx="6">
                  <c:v>0.92929814101817798</c:v>
                </c:pt>
                <c:pt idx="7">
                  <c:v>1.2205273483787731</c:v>
                </c:pt>
                <c:pt idx="8">
                  <c:v>0.90759176611351178</c:v>
                </c:pt>
                <c:pt idx="9">
                  <c:v>1.0409889321232018</c:v>
                </c:pt>
                <c:pt idx="10">
                  <c:v>0.42352357506156829</c:v>
                </c:pt>
                <c:pt idx="11">
                  <c:v>-4.5180882690347507E-2</c:v>
                </c:pt>
                <c:pt idx="12">
                  <c:v>0.13723095769617716</c:v>
                </c:pt>
                <c:pt idx="13">
                  <c:v>-1.0333194764808324</c:v>
                </c:pt>
                <c:pt idx="14">
                  <c:v>-0.55274074539273099</c:v>
                </c:pt>
                <c:pt idx="15">
                  <c:v>-1.021337334220185</c:v>
                </c:pt>
                <c:pt idx="16">
                  <c:v>-1.0753187728588445</c:v>
                </c:pt>
                <c:pt idx="17">
                  <c:v>-1.1353441305355811</c:v>
                </c:pt>
                <c:pt idx="18">
                  <c:v>-1.3114811579399102</c:v>
                </c:pt>
                <c:pt idx="19">
                  <c:v>-1.7328543798139191</c:v>
                </c:pt>
                <c:pt idx="20">
                  <c:v>-1.3954621663134725</c:v>
                </c:pt>
                <c:pt idx="21">
                  <c:v>-1.1491076557420159</c:v>
                </c:pt>
                <c:pt idx="22">
                  <c:v>-1.5346485952536923</c:v>
                </c:pt>
                <c:pt idx="23">
                  <c:v>-2.7099167345273254</c:v>
                </c:pt>
                <c:pt idx="24">
                  <c:v>-1.8267499412007049</c:v>
                </c:pt>
              </c:numCache>
            </c:numRef>
          </c:val>
          <c:smooth val="0"/>
          <c:extLst>
            <c:ext xmlns:c16="http://schemas.microsoft.com/office/drawing/2014/chart" uri="{C3380CC4-5D6E-409C-BE32-E72D297353CC}">
              <c16:uniqueId val="{0000001A-9261-449F-B051-78DE483E729B}"/>
            </c:ext>
          </c:extLst>
        </c:ser>
        <c:ser>
          <c:idx val="3"/>
          <c:order val="3"/>
          <c:tx>
            <c:strRef>
              <c:f>Sheet1!$A$5</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1B-9261-449F-B051-78DE483E729B}"/>
              </c:ext>
            </c:extLst>
          </c:dPt>
          <c:dPt>
            <c:idx val="3"/>
            <c:marker>
              <c:symbol val="circle"/>
              <c:size val="7"/>
            </c:marker>
            <c:bubble3D val="0"/>
            <c:extLst>
              <c:ext xmlns:c16="http://schemas.microsoft.com/office/drawing/2014/chart" uri="{C3380CC4-5D6E-409C-BE32-E72D297353CC}">
                <c16:uniqueId val="{0000001C-9261-449F-B051-78DE483E729B}"/>
              </c:ext>
            </c:extLst>
          </c:dPt>
          <c:dPt>
            <c:idx val="5"/>
            <c:marker>
              <c:symbol val="circle"/>
              <c:size val="7"/>
            </c:marker>
            <c:bubble3D val="0"/>
            <c:extLst>
              <c:ext xmlns:c16="http://schemas.microsoft.com/office/drawing/2014/chart" uri="{C3380CC4-5D6E-409C-BE32-E72D297353CC}">
                <c16:uniqueId val="{0000001D-9261-449F-B051-78DE483E729B}"/>
              </c:ext>
            </c:extLst>
          </c:dPt>
          <c:dPt>
            <c:idx val="7"/>
            <c:marker>
              <c:symbol val="circle"/>
              <c:size val="7"/>
            </c:marker>
            <c:bubble3D val="0"/>
            <c:extLst>
              <c:ext xmlns:c16="http://schemas.microsoft.com/office/drawing/2014/chart" uri="{C3380CC4-5D6E-409C-BE32-E72D297353CC}">
                <c16:uniqueId val="{0000001E-9261-449F-B051-78DE483E729B}"/>
              </c:ext>
            </c:extLst>
          </c:dPt>
          <c:dPt>
            <c:idx val="9"/>
            <c:marker>
              <c:symbol val="circle"/>
              <c:size val="7"/>
            </c:marker>
            <c:bubble3D val="0"/>
            <c:extLst>
              <c:ext xmlns:c16="http://schemas.microsoft.com/office/drawing/2014/chart" uri="{C3380CC4-5D6E-409C-BE32-E72D297353CC}">
                <c16:uniqueId val="{0000001F-9261-449F-B051-78DE483E729B}"/>
              </c:ext>
            </c:extLst>
          </c:dPt>
          <c:dPt>
            <c:idx val="11"/>
            <c:marker>
              <c:symbol val="circle"/>
              <c:size val="7"/>
            </c:marker>
            <c:bubble3D val="0"/>
            <c:extLst>
              <c:ext xmlns:c16="http://schemas.microsoft.com/office/drawing/2014/chart" uri="{C3380CC4-5D6E-409C-BE32-E72D297353CC}">
                <c16:uniqueId val="{00000020-9261-449F-B051-78DE483E729B}"/>
              </c:ext>
            </c:extLst>
          </c:dPt>
          <c:dPt>
            <c:idx val="13"/>
            <c:marker>
              <c:symbol val="circle"/>
              <c:size val="7"/>
            </c:marker>
            <c:bubble3D val="0"/>
            <c:extLst>
              <c:ext xmlns:c16="http://schemas.microsoft.com/office/drawing/2014/chart" uri="{C3380CC4-5D6E-409C-BE32-E72D297353CC}">
                <c16:uniqueId val="{00000021-9261-449F-B051-78DE483E729B}"/>
              </c:ext>
            </c:extLst>
          </c:dPt>
          <c:dPt>
            <c:idx val="15"/>
            <c:marker>
              <c:symbol val="circle"/>
              <c:size val="7"/>
            </c:marker>
            <c:bubble3D val="0"/>
            <c:extLst>
              <c:ext xmlns:c16="http://schemas.microsoft.com/office/drawing/2014/chart" uri="{C3380CC4-5D6E-409C-BE32-E72D297353CC}">
                <c16:uniqueId val="{00000022-9261-449F-B051-78DE483E729B}"/>
              </c:ext>
            </c:extLst>
          </c:dPt>
          <c:dPt>
            <c:idx val="17"/>
            <c:marker>
              <c:symbol val="circle"/>
              <c:size val="7"/>
            </c:marker>
            <c:bubble3D val="0"/>
            <c:extLst>
              <c:ext xmlns:c16="http://schemas.microsoft.com/office/drawing/2014/chart" uri="{C3380CC4-5D6E-409C-BE32-E72D297353CC}">
                <c16:uniqueId val="{00000023-9261-449F-B051-78DE483E729B}"/>
              </c:ext>
            </c:extLst>
          </c:dPt>
          <c:dPt>
            <c:idx val="19"/>
            <c:marker>
              <c:symbol val="circle"/>
              <c:size val="7"/>
            </c:marker>
            <c:bubble3D val="0"/>
            <c:extLst>
              <c:ext xmlns:c16="http://schemas.microsoft.com/office/drawing/2014/chart" uri="{C3380CC4-5D6E-409C-BE32-E72D297353CC}">
                <c16:uniqueId val="{00000024-9261-449F-B051-78DE483E729B}"/>
              </c:ext>
            </c:extLst>
          </c:dPt>
          <c:dPt>
            <c:idx val="21"/>
            <c:marker>
              <c:symbol val="circle"/>
              <c:size val="7"/>
            </c:marker>
            <c:bubble3D val="0"/>
            <c:extLst>
              <c:ext xmlns:c16="http://schemas.microsoft.com/office/drawing/2014/chart" uri="{C3380CC4-5D6E-409C-BE32-E72D297353CC}">
                <c16:uniqueId val="{00000025-9261-449F-B051-78DE483E729B}"/>
              </c:ext>
            </c:extLst>
          </c:dPt>
          <c:dPt>
            <c:idx val="23"/>
            <c:marker>
              <c:symbol val="circle"/>
              <c:size val="7"/>
            </c:marker>
            <c:bubble3D val="0"/>
            <c:extLst>
              <c:ext xmlns:c16="http://schemas.microsoft.com/office/drawing/2014/chart" uri="{C3380CC4-5D6E-409C-BE32-E72D297353CC}">
                <c16:uniqueId val="{00000026-9261-449F-B051-78DE483E729B}"/>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Sheet1!$B$5:$Z$5</c:f>
              <c:numCache>
                <c:formatCode>0.00_ </c:formatCode>
                <c:ptCount val="25"/>
                <c:pt idx="0">
                  <c:v>0</c:v>
                </c:pt>
                <c:pt idx="1">
                  <c:v>1.0813453354939706</c:v>
                </c:pt>
                <c:pt idx="2">
                  <c:v>0.93616626749082232</c:v>
                </c:pt>
                <c:pt idx="3">
                  <c:v>0.91393151792577476</c:v>
                </c:pt>
                <c:pt idx="4">
                  <c:v>0.81208522243846959</c:v>
                </c:pt>
                <c:pt idx="5">
                  <c:v>0.82677947566024879</c:v>
                </c:pt>
                <c:pt idx="6">
                  <c:v>0.58861998897972778</c:v>
                </c:pt>
                <c:pt idx="7">
                  <c:v>0.29952884762069504</c:v>
                </c:pt>
                <c:pt idx="8">
                  <c:v>0.32182008850280069</c:v>
                </c:pt>
                <c:pt idx="9">
                  <c:v>-1.2589364375485568E-2</c:v>
                </c:pt>
                <c:pt idx="10">
                  <c:v>-0.32980526538692756</c:v>
                </c:pt>
                <c:pt idx="11">
                  <c:v>-0.90715849137476368</c:v>
                </c:pt>
                <c:pt idx="12">
                  <c:v>-1.1659419591805549</c:v>
                </c:pt>
                <c:pt idx="13">
                  <c:v>-1.3601905391225446</c:v>
                </c:pt>
                <c:pt idx="14">
                  <c:v>-1.5783098131613926</c:v>
                </c:pt>
                <c:pt idx="15">
                  <c:v>-1.7729047389445969</c:v>
                </c:pt>
                <c:pt idx="16">
                  <c:v>-1.9499209425744419</c:v>
                </c:pt>
                <c:pt idx="17">
                  <c:v>-1.4546500851363011</c:v>
                </c:pt>
                <c:pt idx="18">
                  <c:v>-2.0737694679035612</c:v>
                </c:pt>
                <c:pt idx="19">
                  <c:v>-1.092450168198893</c:v>
                </c:pt>
                <c:pt idx="20">
                  <c:v>-2.4664249870229376</c:v>
                </c:pt>
                <c:pt idx="21">
                  <c:v>-1.4217193922853666</c:v>
                </c:pt>
                <c:pt idx="22">
                  <c:v>-1.2683605501387105</c:v>
                </c:pt>
                <c:pt idx="23">
                  <c:v>-0.6538522866477835</c:v>
                </c:pt>
                <c:pt idx="24">
                  <c:v>-0.81251071665704933</c:v>
                </c:pt>
              </c:numCache>
            </c:numRef>
          </c:val>
          <c:smooth val="0"/>
          <c:extLst>
            <c:ext xmlns:c16="http://schemas.microsoft.com/office/drawing/2014/chart" uri="{C3380CC4-5D6E-409C-BE32-E72D297353CC}">
              <c16:uniqueId val="{00000027-9261-449F-B051-78DE483E729B}"/>
            </c:ext>
          </c:extLst>
        </c:ser>
        <c:ser>
          <c:idx val="4"/>
          <c:order val="4"/>
          <c:tx>
            <c:strRef>
              <c:f>Sheet1!$A$6</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28-9261-449F-B051-78DE483E729B}"/>
              </c:ext>
            </c:extLst>
          </c:dPt>
          <c:dPt>
            <c:idx val="3"/>
            <c:marker>
              <c:symbol val="circle"/>
              <c:size val="7"/>
            </c:marker>
            <c:bubble3D val="0"/>
            <c:extLst>
              <c:ext xmlns:c16="http://schemas.microsoft.com/office/drawing/2014/chart" uri="{C3380CC4-5D6E-409C-BE32-E72D297353CC}">
                <c16:uniqueId val="{00000029-9261-449F-B051-78DE483E729B}"/>
              </c:ext>
            </c:extLst>
          </c:dPt>
          <c:dPt>
            <c:idx val="5"/>
            <c:marker>
              <c:symbol val="circle"/>
              <c:size val="7"/>
            </c:marker>
            <c:bubble3D val="0"/>
            <c:extLst>
              <c:ext xmlns:c16="http://schemas.microsoft.com/office/drawing/2014/chart" uri="{C3380CC4-5D6E-409C-BE32-E72D297353CC}">
                <c16:uniqueId val="{0000002A-9261-449F-B051-78DE483E729B}"/>
              </c:ext>
            </c:extLst>
          </c:dPt>
          <c:dPt>
            <c:idx val="7"/>
            <c:marker>
              <c:symbol val="circle"/>
              <c:size val="7"/>
            </c:marker>
            <c:bubble3D val="0"/>
            <c:extLst>
              <c:ext xmlns:c16="http://schemas.microsoft.com/office/drawing/2014/chart" uri="{C3380CC4-5D6E-409C-BE32-E72D297353CC}">
                <c16:uniqueId val="{0000002B-9261-449F-B051-78DE483E729B}"/>
              </c:ext>
            </c:extLst>
          </c:dPt>
          <c:dPt>
            <c:idx val="9"/>
            <c:marker>
              <c:symbol val="circle"/>
              <c:size val="7"/>
            </c:marker>
            <c:bubble3D val="0"/>
            <c:extLst>
              <c:ext xmlns:c16="http://schemas.microsoft.com/office/drawing/2014/chart" uri="{C3380CC4-5D6E-409C-BE32-E72D297353CC}">
                <c16:uniqueId val="{0000002C-9261-449F-B051-78DE483E729B}"/>
              </c:ext>
            </c:extLst>
          </c:dPt>
          <c:dPt>
            <c:idx val="11"/>
            <c:marker>
              <c:symbol val="circle"/>
              <c:size val="7"/>
            </c:marker>
            <c:bubble3D val="0"/>
            <c:extLst>
              <c:ext xmlns:c16="http://schemas.microsoft.com/office/drawing/2014/chart" uri="{C3380CC4-5D6E-409C-BE32-E72D297353CC}">
                <c16:uniqueId val="{0000002D-9261-449F-B051-78DE483E729B}"/>
              </c:ext>
            </c:extLst>
          </c:dPt>
          <c:dPt>
            <c:idx val="13"/>
            <c:marker>
              <c:symbol val="circle"/>
              <c:size val="7"/>
            </c:marker>
            <c:bubble3D val="0"/>
            <c:extLst>
              <c:ext xmlns:c16="http://schemas.microsoft.com/office/drawing/2014/chart" uri="{C3380CC4-5D6E-409C-BE32-E72D297353CC}">
                <c16:uniqueId val="{0000002E-9261-449F-B051-78DE483E729B}"/>
              </c:ext>
            </c:extLst>
          </c:dPt>
          <c:dPt>
            <c:idx val="15"/>
            <c:marker>
              <c:symbol val="circle"/>
              <c:size val="7"/>
            </c:marker>
            <c:bubble3D val="0"/>
            <c:extLst>
              <c:ext xmlns:c16="http://schemas.microsoft.com/office/drawing/2014/chart" uri="{C3380CC4-5D6E-409C-BE32-E72D297353CC}">
                <c16:uniqueId val="{0000002F-9261-449F-B051-78DE483E729B}"/>
              </c:ext>
            </c:extLst>
          </c:dPt>
          <c:dPt>
            <c:idx val="17"/>
            <c:marker>
              <c:symbol val="circle"/>
              <c:size val="7"/>
            </c:marker>
            <c:bubble3D val="0"/>
            <c:extLst>
              <c:ext xmlns:c16="http://schemas.microsoft.com/office/drawing/2014/chart" uri="{C3380CC4-5D6E-409C-BE32-E72D297353CC}">
                <c16:uniqueId val="{00000030-9261-449F-B051-78DE483E729B}"/>
              </c:ext>
            </c:extLst>
          </c:dPt>
          <c:dPt>
            <c:idx val="19"/>
            <c:marker>
              <c:symbol val="circle"/>
              <c:size val="7"/>
            </c:marker>
            <c:bubble3D val="0"/>
            <c:extLst>
              <c:ext xmlns:c16="http://schemas.microsoft.com/office/drawing/2014/chart" uri="{C3380CC4-5D6E-409C-BE32-E72D297353CC}">
                <c16:uniqueId val="{00000031-9261-449F-B051-78DE483E729B}"/>
              </c:ext>
            </c:extLst>
          </c:dPt>
          <c:dPt>
            <c:idx val="21"/>
            <c:marker>
              <c:symbol val="circle"/>
              <c:size val="7"/>
            </c:marker>
            <c:bubble3D val="0"/>
            <c:extLst>
              <c:ext xmlns:c16="http://schemas.microsoft.com/office/drawing/2014/chart" uri="{C3380CC4-5D6E-409C-BE32-E72D297353CC}">
                <c16:uniqueId val="{00000032-9261-449F-B051-78DE483E729B}"/>
              </c:ext>
            </c:extLst>
          </c:dPt>
          <c:dPt>
            <c:idx val="23"/>
            <c:marker>
              <c:symbol val="circle"/>
              <c:size val="7"/>
            </c:marker>
            <c:bubble3D val="0"/>
            <c:extLst>
              <c:ext xmlns:c16="http://schemas.microsoft.com/office/drawing/2014/chart" uri="{C3380CC4-5D6E-409C-BE32-E72D297353CC}">
                <c16:uniqueId val="{00000033-9261-449F-B051-78DE483E729B}"/>
              </c:ext>
            </c:extLst>
          </c:dPt>
          <c:dLbls>
            <c:dLbl>
              <c:idx val="1"/>
              <c:delete val="1"/>
              <c:extLst>
                <c:ext xmlns:c15="http://schemas.microsoft.com/office/drawing/2012/chart" uri="{CE6537A1-D6FC-4f65-9D91-7224C49458BB}"/>
                <c:ext xmlns:c16="http://schemas.microsoft.com/office/drawing/2014/chart" uri="{C3380CC4-5D6E-409C-BE32-E72D297353CC}">
                  <c16:uniqueId val="{00000028-9261-449F-B051-78DE483E729B}"/>
                </c:ext>
              </c:extLst>
            </c:dLbl>
            <c:dLbl>
              <c:idx val="2"/>
              <c:layout>
                <c:manualLayout>
                  <c:x val="-2.3488792541159903E-2"/>
                  <c:y val="-4.891452227318662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4-9261-449F-B051-78DE483E729B}"/>
                </c:ext>
              </c:extLst>
            </c:dLbl>
            <c:dLbl>
              <c:idx val="3"/>
              <c:delete val="1"/>
              <c:extLst>
                <c:ext xmlns:c15="http://schemas.microsoft.com/office/drawing/2012/chart" uri="{CE6537A1-D6FC-4f65-9D91-7224C49458BB}"/>
                <c:ext xmlns:c16="http://schemas.microsoft.com/office/drawing/2014/chart" uri="{C3380CC4-5D6E-409C-BE32-E72D297353CC}">
                  <c16:uniqueId val="{00000029-9261-449F-B051-78DE483E729B}"/>
                </c:ext>
              </c:extLst>
            </c:dLbl>
            <c:dLbl>
              <c:idx val="4"/>
              <c:layout>
                <c:manualLayout>
                  <c:x val="-2.9842489598635207E-2"/>
                  <c:y val="-8.858395064470633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5-9261-449F-B051-78DE483E729B}"/>
                </c:ext>
              </c:extLst>
            </c:dLbl>
            <c:dLbl>
              <c:idx val="5"/>
              <c:delete val="1"/>
              <c:extLst>
                <c:ext xmlns:c15="http://schemas.microsoft.com/office/drawing/2012/chart" uri="{CE6537A1-D6FC-4f65-9D91-7224C49458BB}"/>
                <c:ext xmlns:c16="http://schemas.microsoft.com/office/drawing/2014/chart" uri="{C3380CC4-5D6E-409C-BE32-E72D297353CC}">
                  <c16:uniqueId val="{0000002A-9261-449F-B051-78DE483E729B}"/>
                </c:ext>
              </c:extLst>
            </c:dLbl>
            <c:dLbl>
              <c:idx val="6"/>
              <c:layout>
                <c:manualLayout>
                  <c:x val="-2.7193823405994362E-2"/>
                  <c:y val="-5.772995080019102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6-9261-449F-B051-78DE483E729B}"/>
                </c:ext>
              </c:extLst>
            </c:dLbl>
            <c:dLbl>
              <c:idx val="7"/>
              <c:delete val="1"/>
              <c:extLst>
                <c:ext xmlns:c15="http://schemas.microsoft.com/office/drawing/2012/chart" uri="{CE6537A1-D6FC-4f65-9D91-7224C49458BB}"/>
                <c:ext xmlns:c16="http://schemas.microsoft.com/office/drawing/2014/chart" uri="{C3380CC4-5D6E-409C-BE32-E72D297353CC}">
                  <c16:uniqueId val="{0000002B-9261-449F-B051-78DE483E729B}"/>
                </c:ext>
              </c:extLst>
            </c:dLbl>
            <c:dLbl>
              <c:idx val="8"/>
              <c:layout>
                <c:manualLayout>
                  <c:x val="-3.3547520463469684E-2"/>
                  <c:y val="-4.450680800968447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7-9261-449F-B051-78DE483E729B}"/>
                </c:ext>
              </c:extLst>
            </c:dLbl>
            <c:dLbl>
              <c:idx val="9"/>
              <c:delete val="1"/>
              <c:extLst>
                <c:ext xmlns:c15="http://schemas.microsoft.com/office/drawing/2012/chart" uri="{CE6537A1-D6FC-4f65-9D91-7224C49458BB}"/>
                <c:ext xmlns:c16="http://schemas.microsoft.com/office/drawing/2014/chart" uri="{C3380CC4-5D6E-409C-BE32-E72D297353CC}">
                  <c16:uniqueId val="{0000002C-9261-449F-B051-78DE483E729B}"/>
                </c:ext>
              </c:extLst>
            </c:dLbl>
            <c:dLbl>
              <c:idx val="11"/>
              <c:delete val="1"/>
              <c:extLst>
                <c:ext xmlns:c15="http://schemas.microsoft.com/office/drawing/2012/chart" uri="{CE6537A1-D6FC-4f65-9D91-7224C49458BB}"/>
                <c:ext xmlns:c16="http://schemas.microsoft.com/office/drawing/2014/chart" uri="{C3380CC4-5D6E-409C-BE32-E72D297353CC}">
                  <c16:uniqueId val="{0000002D-9261-449F-B051-78DE483E729B}"/>
                </c:ext>
              </c:extLst>
            </c:dLbl>
            <c:dLbl>
              <c:idx val="13"/>
              <c:delete val="1"/>
              <c:extLst>
                <c:ext xmlns:c15="http://schemas.microsoft.com/office/drawing/2012/chart" uri="{CE6537A1-D6FC-4f65-9D91-7224C49458BB}"/>
                <c:ext xmlns:c16="http://schemas.microsoft.com/office/drawing/2014/chart" uri="{C3380CC4-5D6E-409C-BE32-E72D297353CC}">
                  <c16:uniqueId val="{0000002E-9261-449F-B051-78DE483E729B}"/>
                </c:ext>
              </c:extLst>
            </c:dLbl>
            <c:dLbl>
              <c:idx val="15"/>
              <c:delete val="1"/>
              <c:extLst>
                <c:ext xmlns:c15="http://schemas.microsoft.com/office/drawing/2012/chart" uri="{CE6537A1-D6FC-4f65-9D91-7224C49458BB}"/>
                <c:ext xmlns:c16="http://schemas.microsoft.com/office/drawing/2014/chart" uri="{C3380CC4-5D6E-409C-BE32-E72D297353CC}">
                  <c16:uniqueId val="{0000002F-9261-449F-B051-78DE483E729B}"/>
                </c:ext>
              </c:extLst>
            </c:dLbl>
            <c:dLbl>
              <c:idx val="17"/>
              <c:delete val="1"/>
              <c:extLst>
                <c:ext xmlns:c15="http://schemas.microsoft.com/office/drawing/2012/chart" uri="{CE6537A1-D6FC-4f65-9D91-7224C49458BB}"/>
                <c:ext xmlns:c16="http://schemas.microsoft.com/office/drawing/2014/chart" uri="{C3380CC4-5D6E-409C-BE32-E72D297353CC}">
                  <c16:uniqueId val="{00000030-9261-449F-B051-78DE483E729B}"/>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Sheet1!$B$6:$Z$6</c:f>
              <c:numCache>
                <c:formatCode>0.00_ </c:formatCode>
                <c:ptCount val="25"/>
                <c:pt idx="0">
                  <c:v>0</c:v>
                </c:pt>
                <c:pt idx="1">
                  <c:v>1.59</c:v>
                </c:pt>
                <c:pt idx="2">
                  <c:v>0.5</c:v>
                </c:pt>
                <c:pt idx="3">
                  <c:v>0.46</c:v>
                </c:pt>
                <c:pt idx="4">
                  <c:v>0.41</c:v>
                </c:pt>
                <c:pt idx="5">
                  <c:v>-0.21</c:v>
                </c:pt>
                <c:pt idx="6">
                  <c:v>-1.28</c:v>
                </c:pt>
                <c:pt idx="7">
                  <c:v>-1.43</c:v>
                </c:pt>
                <c:pt idx="8">
                  <c:v>-2.71</c:v>
                </c:pt>
                <c:pt idx="9">
                  <c:v>-2.97</c:v>
                </c:pt>
                <c:pt idx="10">
                  <c:v>-3.28</c:v>
                </c:pt>
                <c:pt idx="11">
                  <c:v>-3.95</c:v>
                </c:pt>
                <c:pt idx="12">
                  <c:v>-4.34</c:v>
                </c:pt>
                <c:pt idx="13">
                  <c:v>-4.88</c:v>
                </c:pt>
                <c:pt idx="14">
                  <c:v>-4.9400000000000004</c:v>
                </c:pt>
                <c:pt idx="15">
                  <c:v>-5.01</c:v>
                </c:pt>
                <c:pt idx="16">
                  <c:v>-5.14</c:v>
                </c:pt>
                <c:pt idx="17">
                  <c:v>-4.55</c:v>
                </c:pt>
                <c:pt idx="18">
                  <c:v>-4.43</c:v>
                </c:pt>
              </c:numCache>
            </c:numRef>
          </c:val>
          <c:smooth val="0"/>
          <c:extLst>
            <c:ext xmlns:c16="http://schemas.microsoft.com/office/drawing/2014/chart" uri="{C3380CC4-5D6E-409C-BE32-E72D297353CC}">
              <c16:uniqueId val="{00000038-9261-449F-B051-78DE483E729B}"/>
            </c:ext>
          </c:extLst>
        </c:ser>
        <c:dLbls>
          <c:showLegendKey val="0"/>
          <c:showVal val="0"/>
          <c:showCatName val="0"/>
          <c:showSerName val="0"/>
          <c:showPercent val="0"/>
          <c:showBubbleSize val="0"/>
        </c:dLbls>
        <c:marker val="1"/>
        <c:smooth val="0"/>
        <c:axId val="573504704"/>
        <c:axId val="580413392"/>
      </c:lineChart>
      <c:catAx>
        <c:axId val="57350470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580413392"/>
        <c:crosses val="autoZero"/>
        <c:auto val="1"/>
        <c:lblAlgn val="ctr"/>
        <c:lblOffset val="100"/>
        <c:tickLblSkip val="1"/>
        <c:tickMarkSkip val="1"/>
        <c:noMultiLvlLbl val="0"/>
      </c:catAx>
      <c:valAx>
        <c:axId val="580413392"/>
        <c:scaling>
          <c:orientation val="minMax"/>
          <c:max val="8"/>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573504704"/>
        <c:crosses val="autoZero"/>
        <c:crossBetween val="between"/>
        <c:majorUnit val="2"/>
      </c:valAx>
      <c:spPr>
        <a:noFill/>
        <a:ln w="25400">
          <a:noFill/>
        </a:ln>
      </c:spPr>
    </c:plotArea>
    <c:legend>
      <c:legendPos val="t"/>
      <c:layout>
        <c:manualLayout>
          <c:xMode val="edge"/>
          <c:yMode val="edge"/>
          <c:x val="4.4996432299044792E-2"/>
          <c:y val="7.0523428216034911E-2"/>
          <c:w val="0.42291983647985493"/>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400815049976495"/>
          <c:y val="0.13415491668192639"/>
          <c:w val="0.85825673995586949"/>
          <c:h val="0.71538017050194258"/>
        </c:manualLayout>
      </c:layout>
      <c:barChart>
        <c:barDir val="col"/>
        <c:grouping val="clustered"/>
        <c:varyColors val="0"/>
        <c:ser>
          <c:idx val="0"/>
          <c:order val="0"/>
          <c:tx>
            <c:strRef>
              <c:f>Sheet1!$A$3</c:f>
              <c:strCache>
                <c:ptCount val="1"/>
                <c:pt idx="0">
                  <c:v>17年8月市场份额</c:v>
                </c:pt>
              </c:strCache>
            </c:strRef>
          </c:tx>
          <c:spPr>
            <a:solidFill>
              <a:srgbClr val="BFBFBF"/>
            </a:solidFill>
            <a:ln w="9525">
              <a:solidFill>
                <a:prstClr val="white"/>
              </a:solidFill>
              <a:prstDash val="solid"/>
            </a:ln>
            <a:effectLst>
              <a:outerShdw blurRad="40005" dist="20320" dir="5400000" algn="l" rotWithShape="0">
                <a:prstClr val="black">
                  <a:alpha val="38000"/>
                </a:prstClr>
              </a:outerShdw>
            </a:effectLst>
          </c:spPr>
          <c:invertIfNegative val="0"/>
          <c:cat>
            <c:strRef>
              <c:f>Sheet1!$B$1:$H$1</c:f>
              <c:strCache>
                <c:ptCount val="7"/>
                <c:pt idx="0">
                  <c:v>A00</c:v>
                </c:pt>
                <c:pt idx="1">
                  <c:v>A0</c:v>
                </c:pt>
                <c:pt idx="2">
                  <c:v>A</c:v>
                </c:pt>
                <c:pt idx="3">
                  <c:v>B</c:v>
                </c:pt>
                <c:pt idx="4">
                  <c:v>C</c:v>
                </c:pt>
                <c:pt idx="5">
                  <c:v>MPV</c:v>
                </c:pt>
                <c:pt idx="6">
                  <c:v>SUV</c:v>
                </c:pt>
              </c:strCache>
            </c:strRef>
          </c:cat>
          <c:val>
            <c:numRef>
              <c:f>Sheet1!$B$3:$H$3</c:f>
              <c:numCache>
                <c:formatCode>0.00%</c:formatCode>
                <c:ptCount val="7"/>
                <c:pt idx="0">
                  <c:v>1.8E-3</c:v>
                </c:pt>
                <c:pt idx="1">
                  <c:v>4.8300000000000003E-2</c:v>
                </c:pt>
                <c:pt idx="2">
                  <c:v>0.372</c:v>
                </c:pt>
                <c:pt idx="3">
                  <c:v>0.1082</c:v>
                </c:pt>
                <c:pt idx="4">
                  <c:v>2.9399999999999999E-2</c:v>
                </c:pt>
                <c:pt idx="5">
                  <c:v>4.1099999999999998E-2</c:v>
                </c:pt>
                <c:pt idx="6">
                  <c:v>0.36830000000000002</c:v>
                </c:pt>
              </c:numCache>
            </c:numRef>
          </c:val>
          <c:extLst>
            <c:ext xmlns:c16="http://schemas.microsoft.com/office/drawing/2014/chart" uri="{C3380CC4-5D6E-409C-BE32-E72D297353CC}">
              <c16:uniqueId val="{00000000-5A53-4A2D-8D52-4E091FDF0FED}"/>
            </c:ext>
          </c:extLst>
        </c:ser>
        <c:ser>
          <c:idx val="1"/>
          <c:order val="1"/>
          <c:tx>
            <c:strRef>
              <c:f>Sheet1!$A$4</c:f>
              <c:strCache>
                <c:ptCount val="1"/>
                <c:pt idx="0">
                  <c:v>17年9月市场份额</c:v>
                </c:pt>
              </c:strCache>
            </c:strRef>
          </c:tx>
          <c:spPr>
            <a:solidFill>
              <a:srgbClr val="275C9D"/>
            </a:solidFill>
            <a:ln>
              <a:solidFill>
                <a:schemeClr val="bg1"/>
              </a:solidFill>
            </a:ln>
            <a:effectLst>
              <a:outerShdw blurRad="40005" dist="20320" dir="5400000" rotWithShape="0">
                <a:prstClr val="black">
                  <a:alpha val="38000"/>
                </a:prstClr>
              </a:outerShdw>
            </a:effectLst>
          </c:spPr>
          <c:invertIfNegative val="0"/>
          <c:cat>
            <c:strRef>
              <c:f>Sheet1!$B$1:$H$1</c:f>
              <c:strCache>
                <c:ptCount val="7"/>
                <c:pt idx="0">
                  <c:v>A00</c:v>
                </c:pt>
                <c:pt idx="1">
                  <c:v>A0</c:v>
                </c:pt>
                <c:pt idx="2">
                  <c:v>A</c:v>
                </c:pt>
                <c:pt idx="3">
                  <c:v>B</c:v>
                </c:pt>
                <c:pt idx="4">
                  <c:v>C</c:v>
                </c:pt>
                <c:pt idx="5">
                  <c:v>MPV</c:v>
                </c:pt>
                <c:pt idx="6">
                  <c:v>SUV</c:v>
                </c:pt>
              </c:strCache>
            </c:strRef>
          </c:cat>
          <c:val>
            <c:numRef>
              <c:f>Sheet1!$B$4:$H$4</c:f>
              <c:numCache>
                <c:formatCode>0.00%</c:formatCode>
                <c:ptCount val="7"/>
                <c:pt idx="0">
                  <c:v>2.5394790026063807E-3</c:v>
                </c:pt>
                <c:pt idx="1">
                  <c:v>4.5092895870210599E-2</c:v>
                </c:pt>
                <c:pt idx="2">
                  <c:v>0.37196928094554477</c:v>
                </c:pt>
                <c:pt idx="3">
                  <c:v>0.10388950060629713</c:v>
                </c:pt>
                <c:pt idx="4">
                  <c:v>2.7353896330160145E-2</c:v>
                </c:pt>
                <c:pt idx="5">
                  <c:v>4.0070804354189027E-2</c:v>
                </c:pt>
                <c:pt idx="6">
                  <c:v>0.40876468702524149</c:v>
                </c:pt>
              </c:numCache>
            </c:numRef>
          </c:val>
          <c:extLst>
            <c:ext xmlns:c16="http://schemas.microsoft.com/office/drawing/2014/chart" uri="{C3380CC4-5D6E-409C-BE32-E72D297353CC}">
              <c16:uniqueId val="{00000001-5A53-4A2D-8D52-4E091FDF0FED}"/>
            </c:ext>
          </c:extLst>
        </c:ser>
        <c:dLbls>
          <c:showLegendKey val="0"/>
          <c:showVal val="0"/>
          <c:showCatName val="0"/>
          <c:showSerName val="0"/>
          <c:showPercent val="0"/>
          <c:showBubbleSize val="0"/>
        </c:dLbls>
        <c:gapWidth val="100"/>
        <c:axId val="481745680"/>
        <c:axId val="481750776"/>
      </c:barChart>
      <c:lineChart>
        <c:grouping val="standard"/>
        <c:varyColors val="0"/>
        <c:ser>
          <c:idx val="2"/>
          <c:order val="2"/>
          <c:tx>
            <c:strRef>
              <c:f>Sheet1!$A$5</c:f>
              <c:strCache>
                <c:ptCount val="1"/>
                <c:pt idx="0">
                  <c:v>月度份额差值</c:v>
                </c:pt>
              </c:strCache>
            </c:strRef>
          </c:tx>
          <c:spPr>
            <a:ln w="12678">
              <a:solidFill>
                <a:srgbClr val="FF5C00"/>
              </a:solidFill>
              <a:prstDash val="sysDash"/>
            </a:ln>
            <a:effectLst/>
          </c:spPr>
          <c:marker>
            <c:symbol val="triangle"/>
            <c:size val="5"/>
            <c:spPr>
              <a:solidFill>
                <a:srgbClr val="FF5C00"/>
              </a:solidFill>
              <a:ln w="6350">
                <a:solidFill>
                  <a:schemeClr val="bg1"/>
                </a:solidFill>
                <a:prstDash val="solid"/>
              </a:ln>
              <a:effectLst/>
            </c:spPr>
          </c:marker>
          <c:dLbls>
            <c:spPr>
              <a:noFill/>
              <a:ln>
                <a:noFill/>
              </a:ln>
              <a:effectLst/>
            </c:spPr>
            <c:txPr>
              <a:bodyPr wrap="square" lIns="38100" tIns="19050" rIns="38100" bIns="19050" anchor="ctr">
                <a:spAutoFit/>
              </a:bodyPr>
              <a:lstStyle/>
              <a:p>
                <a:pPr>
                  <a:defRPr sz="900">
                    <a:solidFill>
                      <a:schemeClr val="tx2"/>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Sheet1!$B$1:$H$1</c:f>
              <c:strCache>
                <c:ptCount val="7"/>
                <c:pt idx="0">
                  <c:v>A00</c:v>
                </c:pt>
                <c:pt idx="1">
                  <c:v>A0</c:v>
                </c:pt>
                <c:pt idx="2">
                  <c:v>A</c:v>
                </c:pt>
                <c:pt idx="3">
                  <c:v>B</c:v>
                </c:pt>
                <c:pt idx="4">
                  <c:v>C</c:v>
                </c:pt>
                <c:pt idx="5">
                  <c:v>MPV</c:v>
                </c:pt>
                <c:pt idx="6">
                  <c:v>SUV</c:v>
                </c:pt>
              </c:strCache>
            </c:strRef>
          </c:cat>
          <c:val>
            <c:numRef>
              <c:f>Sheet1!$B$5:$H$5</c:f>
              <c:numCache>
                <c:formatCode>0.00%</c:formatCode>
                <c:ptCount val="7"/>
                <c:pt idx="0">
                  <c:v>7.3947900260638074E-4</c:v>
                </c:pt>
                <c:pt idx="1">
                  <c:v>-3.2071041297894037E-3</c:v>
                </c:pt>
                <c:pt idx="2">
                  <c:v>-3.0719054455230488E-5</c:v>
                </c:pt>
                <c:pt idx="3">
                  <c:v>-4.3104993937028713E-3</c:v>
                </c:pt>
                <c:pt idx="4">
                  <c:v>-2.0461036698398542E-3</c:v>
                </c:pt>
                <c:pt idx="5">
                  <c:v>-1.0291956458109708E-3</c:v>
                </c:pt>
                <c:pt idx="6">
                  <c:v>4.0464687025241475E-2</c:v>
                </c:pt>
              </c:numCache>
            </c:numRef>
          </c:val>
          <c:smooth val="0"/>
          <c:extLst>
            <c:ext xmlns:c16="http://schemas.microsoft.com/office/drawing/2014/chart" uri="{C3380CC4-5D6E-409C-BE32-E72D297353CC}">
              <c16:uniqueId val="{00000002-5A53-4A2D-8D52-4E091FDF0FED}"/>
            </c:ext>
          </c:extLst>
        </c:ser>
        <c:dLbls>
          <c:showLegendKey val="0"/>
          <c:showVal val="0"/>
          <c:showCatName val="0"/>
          <c:showSerName val="0"/>
          <c:showPercent val="0"/>
          <c:showBubbleSize val="0"/>
        </c:dLbls>
        <c:marker val="1"/>
        <c:smooth val="0"/>
        <c:axId val="481754696"/>
        <c:axId val="481752344"/>
      </c:lineChart>
      <c:catAx>
        <c:axId val="481745680"/>
        <c:scaling>
          <c:orientation val="minMax"/>
        </c:scaling>
        <c:delete val="0"/>
        <c:axPos val="b"/>
        <c:numFmt formatCode="General" sourceLinked="1"/>
        <c:majorTickMark val="none"/>
        <c:minorTickMark val="none"/>
        <c:tickLblPos val="nextTo"/>
        <c:spPr>
          <a:ln w="3169">
            <a:solidFill>
              <a:schemeClr val="bg1">
                <a:lumMod val="50000"/>
              </a:schemeClr>
            </a:solidFill>
            <a:prstDash val="solid"/>
          </a:ln>
        </c:spPr>
        <c:txPr>
          <a:bodyPr rot="0" vert="horz"/>
          <a:lstStyle/>
          <a:p>
            <a:pPr>
              <a:defRPr sz="997"/>
            </a:pPr>
            <a:endParaRPr lang="zh-CN"/>
          </a:p>
        </c:txPr>
        <c:crossAx val="481750776"/>
        <c:crosses val="autoZero"/>
        <c:auto val="1"/>
        <c:lblAlgn val="ctr"/>
        <c:lblOffset val="100"/>
        <c:tickLblSkip val="1"/>
        <c:tickMarkSkip val="1"/>
        <c:noMultiLvlLbl val="0"/>
      </c:catAx>
      <c:valAx>
        <c:axId val="481750776"/>
        <c:scaling>
          <c:orientation val="minMax"/>
          <c:max val="0.60000000000000009"/>
          <c:min val="0"/>
        </c:scaling>
        <c:delete val="0"/>
        <c:axPos val="l"/>
        <c:numFmt formatCode="0.0%" sourceLinked="0"/>
        <c:majorTickMark val="out"/>
        <c:minorTickMark val="none"/>
        <c:tickLblPos val="nextTo"/>
        <c:spPr>
          <a:ln w="12678">
            <a:solidFill>
              <a:srgbClr val="969696"/>
            </a:solidFill>
            <a:prstDash val="solid"/>
          </a:ln>
        </c:spPr>
        <c:txPr>
          <a:bodyPr rot="0" vert="horz"/>
          <a:lstStyle/>
          <a:p>
            <a:pPr>
              <a:defRPr sz="897" b="0"/>
            </a:pPr>
            <a:endParaRPr lang="zh-CN"/>
          </a:p>
        </c:txPr>
        <c:crossAx val="481745680"/>
        <c:crosses val="autoZero"/>
        <c:crossBetween val="between"/>
        <c:majorUnit val="0.2"/>
      </c:valAx>
      <c:valAx>
        <c:axId val="481752344"/>
        <c:scaling>
          <c:orientation val="minMax"/>
        </c:scaling>
        <c:delete val="0"/>
        <c:axPos val="r"/>
        <c:numFmt formatCode="0.0%" sourceLinked="0"/>
        <c:majorTickMark val="out"/>
        <c:minorTickMark val="none"/>
        <c:tickLblPos val="nextTo"/>
        <c:crossAx val="481754696"/>
        <c:crosses val="max"/>
        <c:crossBetween val="between"/>
        <c:majorUnit val="4.0000000000000008E-2"/>
      </c:valAx>
      <c:catAx>
        <c:axId val="481754696"/>
        <c:scaling>
          <c:orientation val="minMax"/>
        </c:scaling>
        <c:delete val="1"/>
        <c:axPos val="b"/>
        <c:numFmt formatCode="General" sourceLinked="1"/>
        <c:majorTickMark val="out"/>
        <c:minorTickMark val="none"/>
        <c:tickLblPos val="nextTo"/>
        <c:crossAx val="481752344"/>
        <c:crosses val="autoZero"/>
        <c:auto val="1"/>
        <c:lblAlgn val="ctr"/>
        <c:lblOffset val="100"/>
        <c:noMultiLvlLbl val="0"/>
      </c:catAx>
      <c:spPr>
        <a:noFill/>
        <a:ln w="25385">
          <a:noFill/>
        </a:ln>
      </c:spPr>
    </c:plotArea>
    <c:legend>
      <c:legendPos val="r"/>
      <c:layout>
        <c:manualLayout>
          <c:xMode val="edge"/>
          <c:yMode val="edge"/>
          <c:x val="9.2002105711181531E-2"/>
          <c:y val="2.4316685481678021E-2"/>
          <c:w val="0.87385849172836361"/>
          <c:h val="6.6242161556399712E-2"/>
        </c:manualLayout>
      </c:layout>
      <c:overlay val="0"/>
      <c:spPr>
        <a:noFill/>
        <a:ln w="25353">
          <a:noFill/>
        </a:ln>
      </c:spPr>
      <c:txPr>
        <a:bodyPr/>
        <a:lstStyle/>
        <a:p>
          <a:pPr>
            <a:defRPr sz="900" b="0"/>
          </a:pPr>
          <a:endParaRPr lang="zh-CN"/>
        </a:p>
      </c:txPr>
    </c:legend>
    <c:plotVisOnly val="1"/>
    <c:dispBlanksAs val="gap"/>
    <c:showDLblsOverMax val="0"/>
  </c:chart>
  <c:spPr>
    <a:noFill/>
    <a:ln>
      <a:noFill/>
    </a:ln>
  </c:spPr>
  <c:txPr>
    <a:bodyPr/>
    <a:lstStyle/>
    <a:p>
      <a:pPr>
        <a:defRPr sz="1072"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7619047619047693E-2"/>
          <c:y val="6.7961165048543909E-2"/>
          <c:w val="0.94586831173662256"/>
          <c:h val="0.79932316971011508"/>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Sheet1!$B$2:$Z$2</c:f>
            </c:numRef>
          </c:val>
          <c:smooth val="0"/>
          <c:extLst>
            <c:ext xmlns:c16="http://schemas.microsoft.com/office/drawing/2014/chart" uri="{C3380CC4-5D6E-409C-BE32-E72D297353CC}">
              <c16:uniqueId val="{00000000-0E3F-4A8D-97C5-1C209C8BE60B}"/>
            </c:ext>
          </c:extLst>
        </c:ser>
        <c:ser>
          <c:idx val="1"/>
          <c:order val="1"/>
          <c:tx>
            <c:strRef>
              <c:f>Sheet1!$A$3</c:f>
              <c:strCache>
                <c:ptCount val="1"/>
                <c:pt idx="0">
                  <c:v>Y2014</c:v>
                </c:pt>
              </c:strCache>
            </c:strRef>
          </c:tx>
          <c:spPr>
            <a:ln w="19050" cmpd="sng">
              <a:solidFill>
                <a:schemeClr val="bg1">
                  <a:lumMod val="75000"/>
                </a:schemeClr>
              </a:solidFill>
            </a:ln>
            <a:effectLst/>
          </c:spPr>
          <c:marker>
            <c:symbol val="circle"/>
            <c:size val="9"/>
            <c:spPr>
              <a:solidFill>
                <a:schemeClr val="bg1"/>
              </a:solidFill>
              <a:ln>
                <a:solidFill>
                  <a:schemeClr val="bg1">
                    <a:lumMod val="75000"/>
                  </a:schemeClr>
                </a:solidFill>
              </a:ln>
              <a:effectLst/>
            </c:spPr>
          </c:marker>
          <c:dPt>
            <c:idx val="0"/>
            <c:marker>
              <c:symbol val="circle"/>
              <c:size val="10"/>
            </c:marker>
            <c:bubble3D val="0"/>
            <c:extLst>
              <c:ext xmlns:c16="http://schemas.microsoft.com/office/drawing/2014/chart" uri="{C3380CC4-5D6E-409C-BE32-E72D297353CC}">
                <c16:uniqueId val="{00000001-0E3F-4A8D-97C5-1C209C8BE60B}"/>
              </c:ext>
            </c:extLst>
          </c:dPt>
          <c:dPt>
            <c:idx val="1"/>
            <c:marker>
              <c:symbol val="circle"/>
              <c:size val="7"/>
            </c:marker>
            <c:bubble3D val="0"/>
            <c:extLst>
              <c:ext xmlns:c16="http://schemas.microsoft.com/office/drawing/2014/chart" uri="{C3380CC4-5D6E-409C-BE32-E72D297353CC}">
                <c16:uniqueId val="{00000002-0E3F-4A8D-97C5-1C209C8BE60B}"/>
              </c:ext>
            </c:extLst>
          </c:dPt>
          <c:dPt>
            <c:idx val="2"/>
            <c:marker>
              <c:symbol val="circle"/>
              <c:size val="10"/>
            </c:marker>
            <c:bubble3D val="0"/>
            <c:extLst>
              <c:ext xmlns:c16="http://schemas.microsoft.com/office/drawing/2014/chart" uri="{C3380CC4-5D6E-409C-BE32-E72D297353CC}">
                <c16:uniqueId val="{00000003-0E3F-4A8D-97C5-1C209C8BE60B}"/>
              </c:ext>
            </c:extLst>
          </c:dPt>
          <c:dPt>
            <c:idx val="3"/>
            <c:marker>
              <c:symbol val="circle"/>
              <c:size val="7"/>
            </c:marker>
            <c:bubble3D val="0"/>
            <c:extLst>
              <c:ext xmlns:c16="http://schemas.microsoft.com/office/drawing/2014/chart" uri="{C3380CC4-5D6E-409C-BE32-E72D297353CC}">
                <c16:uniqueId val="{00000004-0E3F-4A8D-97C5-1C209C8BE60B}"/>
              </c:ext>
            </c:extLst>
          </c:dPt>
          <c:dPt>
            <c:idx val="4"/>
            <c:marker>
              <c:symbol val="circle"/>
              <c:size val="10"/>
            </c:marker>
            <c:bubble3D val="0"/>
            <c:extLst>
              <c:ext xmlns:c16="http://schemas.microsoft.com/office/drawing/2014/chart" uri="{C3380CC4-5D6E-409C-BE32-E72D297353CC}">
                <c16:uniqueId val="{00000005-0E3F-4A8D-97C5-1C209C8BE60B}"/>
              </c:ext>
            </c:extLst>
          </c:dPt>
          <c:dPt>
            <c:idx val="5"/>
            <c:marker>
              <c:symbol val="circle"/>
              <c:size val="7"/>
            </c:marker>
            <c:bubble3D val="0"/>
            <c:extLst>
              <c:ext xmlns:c16="http://schemas.microsoft.com/office/drawing/2014/chart" uri="{C3380CC4-5D6E-409C-BE32-E72D297353CC}">
                <c16:uniqueId val="{00000006-0E3F-4A8D-97C5-1C209C8BE60B}"/>
              </c:ext>
            </c:extLst>
          </c:dPt>
          <c:dPt>
            <c:idx val="6"/>
            <c:marker>
              <c:symbol val="circle"/>
              <c:size val="10"/>
            </c:marker>
            <c:bubble3D val="0"/>
            <c:extLst>
              <c:ext xmlns:c16="http://schemas.microsoft.com/office/drawing/2014/chart" uri="{C3380CC4-5D6E-409C-BE32-E72D297353CC}">
                <c16:uniqueId val="{00000007-0E3F-4A8D-97C5-1C209C8BE60B}"/>
              </c:ext>
            </c:extLst>
          </c:dPt>
          <c:dPt>
            <c:idx val="7"/>
            <c:marker>
              <c:symbol val="circle"/>
              <c:size val="7"/>
            </c:marker>
            <c:bubble3D val="0"/>
            <c:extLst>
              <c:ext xmlns:c16="http://schemas.microsoft.com/office/drawing/2014/chart" uri="{C3380CC4-5D6E-409C-BE32-E72D297353CC}">
                <c16:uniqueId val="{00000008-0E3F-4A8D-97C5-1C209C8BE60B}"/>
              </c:ext>
            </c:extLst>
          </c:dPt>
          <c:dPt>
            <c:idx val="8"/>
            <c:marker>
              <c:symbol val="circle"/>
              <c:size val="10"/>
            </c:marker>
            <c:bubble3D val="0"/>
            <c:extLst>
              <c:ext xmlns:c16="http://schemas.microsoft.com/office/drawing/2014/chart" uri="{C3380CC4-5D6E-409C-BE32-E72D297353CC}">
                <c16:uniqueId val="{00000009-0E3F-4A8D-97C5-1C209C8BE60B}"/>
              </c:ext>
            </c:extLst>
          </c:dPt>
          <c:dPt>
            <c:idx val="9"/>
            <c:marker>
              <c:symbol val="circle"/>
              <c:size val="7"/>
            </c:marker>
            <c:bubble3D val="0"/>
            <c:extLst>
              <c:ext xmlns:c16="http://schemas.microsoft.com/office/drawing/2014/chart" uri="{C3380CC4-5D6E-409C-BE32-E72D297353CC}">
                <c16:uniqueId val="{0000000A-0E3F-4A8D-97C5-1C209C8BE60B}"/>
              </c:ext>
            </c:extLst>
          </c:dPt>
          <c:dPt>
            <c:idx val="10"/>
            <c:marker>
              <c:symbol val="circle"/>
              <c:size val="10"/>
            </c:marker>
            <c:bubble3D val="0"/>
            <c:extLst>
              <c:ext xmlns:c16="http://schemas.microsoft.com/office/drawing/2014/chart" uri="{C3380CC4-5D6E-409C-BE32-E72D297353CC}">
                <c16:uniqueId val="{0000000B-0E3F-4A8D-97C5-1C209C8BE60B}"/>
              </c:ext>
            </c:extLst>
          </c:dPt>
          <c:dPt>
            <c:idx val="11"/>
            <c:marker>
              <c:symbol val="circle"/>
              <c:size val="7"/>
            </c:marker>
            <c:bubble3D val="0"/>
            <c:extLst>
              <c:ext xmlns:c16="http://schemas.microsoft.com/office/drawing/2014/chart" uri="{C3380CC4-5D6E-409C-BE32-E72D297353CC}">
                <c16:uniqueId val="{0000000C-0E3F-4A8D-97C5-1C209C8BE60B}"/>
              </c:ext>
            </c:extLst>
          </c:dPt>
          <c:dPt>
            <c:idx val="12"/>
            <c:marker>
              <c:symbol val="circle"/>
              <c:size val="10"/>
            </c:marker>
            <c:bubble3D val="0"/>
            <c:extLst>
              <c:ext xmlns:c16="http://schemas.microsoft.com/office/drawing/2014/chart" uri="{C3380CC4-5D6E-409C-BE32-E72D297353CC}">
                <c16:uniqueId val="{0000000D-0E3F-4A8D-97C5-1C209C8BE60B}"/>
              </c:ext>
            </c:extLst>
          </c:dPt>
          <c:dPt>
            <c:idx val="13"/>
            <c:marker>
              <c:symbol val="circle"/>
              <c:size val="7"/>
            </c:marker>
            <c:bubble3D val="0"/>
            <c:extLst>
              <c:ext xmlns:c16="http://schemas.microsoft.com/office/drawing/2014/chart" uri="{C3380CC4-5D6E-409C-BE32-E72D297353CC}">
                <c16:uniqueId val="{0000000E-0E3F-4A8D-97C5-1C209C8BE60B}"/>
              </c:ext>
            </c:extLst>
          </c:dPt>
          <c:dPt>
            <c:idx val="14"/>
            <c:marker>
              <c:symbol val="circle"/>
              <c:size val="10"/>
            </c:marker>
            <c:bubble3D val="0"/>
            <c:extLst>
              <c:ext xmlns:c16="http://schemas.microsoft.com/office/drawing/2014/chart" uri="{C3380CC4-5D6E-409C-BE32-E72D297353CC}">
                <c16:uniqueId val="{0000000F-0E3F-4A8D-97C5-1C209C8BE60B}"/>
              </c:ext>
            </c:extLst>
          </c:dPt>
          <c:dPt>
            <c:idx val="15"/>
            <c:marker>
              <c:symbol val="circle"/>
              <c:size val="7"/>
            </c:marker>
            <c:bubble3D val="0"/>
            <c:extLst>
              <c:ext xmlns:c16="http://schemas.microsoft.com/office/drawing/2014/chart" uri="{C3380CC4-5D6E-409C-BE32-E72D297353CC}">
                <c16:uniqueId val="{00000010-0E3F-4A8D-97C5-1C209C8BE60B}"/>
              </c:ext>
            </c:extLst>
          </c:dPt>
          <c:dPt>
            <c:idx val="16"/>
            <c:marker>
              <c:symbol val="circle"/>
              <c:size val="10"/>
            </c:marker>
            <c:bubble3D val="0"/>
            <c:extLst>
              <c:ext xmlns:c16="http://schemas.microsoft.com/office/drawing/2014/chart" uri="{C3380CC4-5D6E-409C-BE32-E72D297353CC}">
                <c16:uniqueId val="{00000011-0E3F-4A8D-97C5-1C209C8BE60B}"/>
              </c:ext>
            </c:extLst>
          </c:dPt>
          <c:dPt>
            <c:idx val="17"/>
            <c:marker>
              <c:symbol val="circle"/>
              <c:size val="7"/>
            </c:marker>
            <c:bubble3D val="0"/>
            <c:extLst>
              <c:ext xmlns:c16="http://schemas.microsoft.com/office/drawing/2014/chart" uri="{C3380CC4-5D6E-409C-BE32-E72D297353CC}">
                <c16:uniqueId val="{00000012-0E3F-4A8D-97C5-1C209C8BE60B}"/>
              </c:ext>
            </c:extLst>
          </c:dPt>
          <c:dPt>
            <c:idx val="18"/>
            <c:marker>
              <c:symbol val="circle"/>
              <c:size val="10"/>
            </c:marker>
            <c:bubble3D val="0"/>
            <c:extLst>
              <c:ext xmlns:c16="http://schemas.microsoft.com/office/drawing/2014/chart" uri="{C3380CC4-5D6E-409C-BE32-E72D297353CC}">
                <c16:uniqueId val="{00000013-0E3F-4A8D-97C5-1C209C8BE60B}"/>
              </c:ext>
            </c:extLst>
          </c:dPt>
          <c:dPt>
            <c:idx val="19"/>
            <c:marker>
              <c:symbol val="circle"/>
              <c:size val="7"/>
            </c:marker>
            <c:bubble3D val="0"/>
            <c:extLst>
              <c:ext xmlns:c16="http://schemas.microsoft.com/office/drawing/2014/chart" uri="{C3380CC4-5D6E-409C-BE32-E72D297353CC}">
                <c16:uniqueId val="{00000014-0E3F-4A8D-97C5-1C209C8BE60B}"/>
              </c:ext>
            </c:extLst>
          </c:dPt>
          <c:dPt>
            <c:idx val="20"/>
            <c:marker>
              <c:symbol val="circle"/>
              <c:size val="10"/>
            </c:marker>
            <c:bubble3D val="0"/>
            <c:extLst>
              <c:ext xmlns:c16="http://schemas.microsoft.com/office/drawing/2014/chart" uri="{C3380CC4-5D6E-409C-BE32-E72D297353CC}">
                <c16:uniqueId val="{00000015-0E3F-4A8D-97C5-1C209C8BE60B}"/>
              </c:ext>
            </c:extLst>
          </c:dPt>
          <c:dPt>
            <c:idx val="21"/>
            <c:marker>
              <c:symbol val="circle"/>
              <c:size val="7"/>
            </c:marker>
            <c:bubble3D val="0"/>
            <c:extLst>
              <c:ext xmlns:c16="http://schemas.microsoft.com/office/drawing/2014/chart" uri="{C3380CC4-5D6E-409C-BE32-E72D297353CC}">
                <c16:uniqueId val="{00000016-0E3F-4A8D-97C5-1C209C8BE60B}"/>
              </c:ext>
            </c:extLst>
          </c:dPt>
          <c:dPt>
            <c:idx val="22"/>
            <c:marker>
              <c:symbol val="circle"/>
              <c:size val="10"/>
            </c:marker>
            <c:bubble3D val="0"/>
            <c:extLst>
              <c:ext xmlns:c16="http://schemas.microsoft.com/office/drawing/2014/chart" uri="{C3380CC4-5D6E-409C-BE32-E72D297353CC}">
                <c16:uniqueId val="{00000017-0E3F-4A8D-97C5-1C209C8BE60B}"/>
              </c:ext>
            </c:extLst>
          </c:dPt>
          <c:dPt>
            <c:idx val="23"/>
            <c:marker>
              <c:symbol val="circle"/>
              <c:size val="7"/>
            </c:marker>
            <c:bubble3D val="0"/>
            <c:extLst>
              <c:ext xmlns:c16="http://schemas.microsoft.com/office/drawing/2014/chart" uri="{C3380CC4-5D6E-409C-BE32-E72D297353CC}">
                <c16:uniqueId val="{00000018-0E3F-4A8D-97C5-1C209C8BE60B}"/>
              </c:ext>
            </c:extLst>
          </c:dPt>
          <c:dPt>
            <c:idx val="24"/>
            <c:marker>
              <c:symbol val="circle"/>
              <c:size val="10"/>
            </c:marker>
            <c:bubble3D val="0"/>
            <c:extLst>
              <c:ext xmlns:c16="http://schemas.microsoft.com/office/drawing/2014/chart" uri="{C3380CC4-5D6E-409C-BE32-E72D297353CC}">
                <c16:uniqueId val="{00000019-0E3F-4A8D-97C5-1C209C8BE60B}"/>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Sheet1!$B$3:$Z$3</c:f>
              <c:numCache>
                <c:formatCode>0.00_ </c:formatCode>
                <c:ptCount val="25"/>
                <c:pt idx="0">
                  <c:v>0</c:v>
                </c:pt>
                <c:pt idx="1">
                  <c:v>-1.8901999560893779</c:v>
                </c:pt>
                <c:pt idx="2">
                  <c:v>-0.2447798685352276</c:v>
                </c:pt>
                <c:pt idx="3">
                  <c:v>-1.957590286752553</c:v>
                </c:pt>
                <c:pt idx="4">
                  <c:v>-2.7184535316797098</c:v>
                </c:pt>
                <c:pt idx="5">
                  <c:v>1.8737782208987142</c:v>
                </c:pt>
                <c:pt idx="6">
                  <c:v>1.4728867359428355</c:v>
                </c:pt>
                <c:pt idx="7">
                  <c:v>1.4218509552736736</c:v>
                </c:pt>
                <c:pt idx="8">
                  <c:v>0.83004206931418523</c:v>
                </c:pt>
                <c:pt idx="9">
                  <c:v>0.42371300818084823</c:v>
                </c:pt>
                <c:pt idx="10">
                  <c:v>1.6379377703069409</c:v>
                </c:pt>
                <c:pt idx="11">
                  <c:v>1.4635801670270787</c:v>
                </c:pt>
                <c:pt idx="12">
                  <c:v>1.1978837596329228</c:v>
                </c:pt>
                <c:pt idx="13">
                  <c:v>2.5588157589788274</c:v>
                </c:pt>
                <c:pt idx="14">
                  <c:v>2.9555010453424568</c:v>
                </c:pt>
                <c:pt idx="15">
                  <c:v>3.5127046927602601</c:v>
                </c:pt>
                <c:pt idx="16">
                  <c:v>3.3182628773366085</c:v>
                </c:pt>
                <c:pt idx="17">
                  <c:v>2.5575379015427835</c:v>
                </c:pt>
                <c:pt idx="18">
                  <c:v>2.327041910986094</c:v>
                </c:pt>
                <c:pt idx="19">
                  <c:v>2.5232636445382539E-3</c:v>
                </c:pt>
                <c:pt idx="20">
                  <c:v>-0.77103617305298577</c:v>
                </c:pt>
                <c:pt idx="21">
                  <c:v>-0.57521992824823842</c:v>
                </c:pt>
                <c:pt idx="22">
                  <c:v>-1.2097010505100814</c:v>
                </c:pt>
                <c:pt idx="23">
                  <c:v>-3.6572934721481598</c:v>
                </c:pt>
                <c:pt idx="24">
                  <c:v>-1.2170211726905467</c:v>
                </c:pt>
              </c:numCache>
            </c:numRef>
          </c:val>
          <c:smooth val="0"/>
          <c:extLst>
            <c:ext xmlns:c16="http://schemas.microsoft.com/office/drawing/2014/chart" uri="{C3380CC4-5D6E-409C-BE32-E72D297353CC}">
              <c16:uniqueId val="{0000001A-0E3F-4A8D-97C5-1C209C8BE60B}"/>
            </c:ext>
          </c:extLst>
        </c:ser>
        <c:ser>
          <c:idx val="2"/>
          <c:order val="2"/>
          <c:tx>
            <c:strRef>
              <c:f>Sheet1!$A$4</c:f>
              <c:strCache>
                <c:ptCount val="1"/>
                <c:pt idx="0">
                  <c:v>Y2015</c:v>
                </c:pt>
              </c:strCache>
            </c:strRef>
          </c:tx>
          <c:spPr>
            <a:ln>
              <a:solidFill>
                <a:srgbClr val="00A4DE"/>
              </a:solidFill>
            </a:ln>
          </c:spPr>
          <c:marker>
            <c:symbol val="circle"/>
            <c:size val="10"/>
            <c:spPr>
              <a:solidFill>
                <a:prstClr val="white"/>
              </a:solidFill>
              <a:ln w="9525">
                <a:solidFill>
                  <a:srgbClr val="00A4DE"/>
                </a:solidFill>
              </a:ln>
            </c:spPr>
          </c:marker>
          <c:dPt>
            <c:idx val="1"/>
            <c:marker>
              <c:symbol val="circle"/>
              <c:size val="7"/>
            </c:marker>
            <c:bubble3D val="0"/>
            <c:extLst>
              <c:ext xmlns:c16="http://schemas.microsoft.com/office/drawing/2014/chart" uri="{C3380CC4-5D6E-409C-BE32-E72D297353CC}">
                <c16:uniqueId val="{0000001B-0E3F-4A8D-97C5-1C209C8BE60B}"/>
              </c:ext>
            </c:extLst>
          </c:dPt>
          <c:dPt>
            <c:idx val="3"/>
            <c:marker>
              <c:symbol val="circle"/>
              <c:size val="7"/>
            </c:marker>
            <c:bubble3D val="0"/>
            <c:extLst>
              <c:ext xmlns:c16="http://schemas.microsoft.com/office/drawing/2014/chart" uri="{C3380CC4-5D6E-409C-BE32-E72D297353CC}">
                <c16:uniqueId val="{0000001C-0E3F-4A8D-97C5-1C209C8BE60B}"/>
              </c:ext>
            </c:extLst>
          </c:dPt>
          <c:dPt>
            <c:idx val="5"/>
            <c:marker>
              <c:symbol val="circle"/>
              <c:size val="7"/>
            </c:marker>
            <c:bubble3D val="0"/>
            <c:extLst>
              <c:ext xmlns:c16="http://schemas.microsoft.com/office/drawing/2014/chart" uri="{C3380CC4-5D6E-409C-BE32-E72D297353CC}">
                <c16:uniqueId val="{0000001D-0E3F-4A8D-97C5-1C209C8BE60B}"/>
              </c:ext>
            </c:extLst>
          </c:dPt>
          <c:dPt>
            <c:idx val="7"/>
            <c:marker>
              <c:symbol val="circle"/>
              <c:size val="7"/>
            </c:marker>
            <c:bubble3D val="0"/>
            <c:extLst>
              <c:ext xmlns:c16="http://schemas.microsoft.com/office/drawing/2014/chart" uri="{C3380CC4-5D6E-409C-BE32-E72D297353CC}">
                <c16:uniqueId val="{0000001E-0E3F-4A8D-97C5-1C209C8BE60B}"/>
              </c:ext>
            </c:extLst>
          </c:dPt>
          <c:dPt>
            <c:idx val="9"/>
            <c:marker>
              <c:symbol val="circle"/>
              <c:size val="7"/>
            </c:marker>
            <c:bubble3D val="0"/>
            <c:extLst>
              <c:ext xmlns:c16="http://schemas.microsoft.com/office/drawing/2014/chart" uri="{C3380CC4-5D6E-409C-BE32-E72D297353CC}">
                <c16:uniqueId val="{0000001F-0E3F-4A8D-97C5-1C209C8BE60B}"/>
              </c:ext>
            </c:extLst>
          </c:dPt>
          <c:dPt>
            <c:idx val="11"/>
            <c:marker>
              <c:symbol val="circle"/>
              <c:size val="7"/>
            </c:marker>
            <c:bubble3D val="0"/>
            <c:extLst>
              <c:ext xmlns:c16="http://schemas.microsoft.com/office/drawing/2014/chart" uri="{C3380CC4-5D6E-409C-BE32-E72D297353CC}">
                <c16:uniqueId val="{00000020-0E3F-4A8D-97C5-1C209C8BE60B}"/>
              </c:ext>
            </c:extLst>
          </c:dPt>
          <c:dPt>
            <c:idx val="15"/>
            <c:marker>
              <c:symbol val="circle"/>
              <c:size val="7"/>
            </c:marker>
            <c:bubble3D val="0"/>
            <c:extLst>
              <c:ext xmlns:c16="http://schemas.microsoft.com/office/drawing/2014/chart" uri="{C3380CC4-5D6E-409C-BE32-E72D297353CC}">
                <c16:uniqueId val="{00000021-0E3F-4A8D-97C5-1C209C8BE60B}"/>
              </c:ext>
            </c:extLst>
          </c:dPt>
          <c:dPt>
            <c:idx val="17"/>
            <c:marker>
              <c:symbol val="circle"/>
              <c:size val="7"/>
            </c:marker>
            <c:bubble3D val="0"/>
            <c:extLst>
              <c:ext xmlns:c16="http://schemas.microsoft.com/office/drawing/2014/chart" uri="{C3380CC4-5D6E-409C-BE32-E72D297353CC}">
                <c16:uniqueId val="{00000022-0E3F-4A8D-97C5-1C209C8BE60B}"/>
              </c:ext>
            </c:extLst>
          </c:dPt>
          <c:dPt>
            <c:idx val="19"/>
            <c:marker>
              <c:symbol val="circle"/>
              <c:size val="7"/>
            </c:marker>
            <c:bubble3D val="0"/>
            <c:extLst>
              <c:ext xmlns:c16="http://schemas.microsoft.com/office/drawing/2014/chart" uri="{C3380CC4-5D6E-409C-BE32-E72D297353CC}">
                <c16:uniqueId val="{00000023-0E3F-4A8D-97C5-1C209C8BE60B}"/>
              </c:ext>
            </c:extLst>
          </c:dPt>
          <c:dPt>
            <c:idx val="21"/>
            <c:marker>
              <c:symbol val="circle"/>
              <c:size val="7"/>
            </c:marker>
            <c:bubble3D val="0"/>
            <c:extLst>
              <c:ext xmlns:c16="http://schemas.microsoft.com/office/drawing/2014/chart" uri="{C3380CC4-5D6E-409C-BE32-E72D297353CC}">
                <c16:uniqueId val="{00000024-0E3F-4A8D-97C5-1C209C8BE60B}"/>
              </c:ext>
            </c:extLst>
          </c:dPt>
          <c:dPt>
            <c:idx val="23"/>
            <c:marker>
              <c:symbol val="circle"/>
              <c:size val="7"/>
            </c:marker>
            <c:bubble3D val="0"/>
            <c:extLst>
              <c:ext xmlns:c16="http://schemas.microsoft.com/office/drawing/2014/chart" uri="{C3380CC4-5D6E-409C-BE32-E72D297353CC}">
                <c16:uniqueId val="{00000025-0E3F-4A8D-97C5-1C209C8BE60B}"/>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Sheet1!$B$4:$Z$4</c:f>
              <c:numCache>
                <c:formatCode>0.00_ </c:formatCode>
                <c:ptCount val="25"/>
                <c:pt idx="0">
                  <c:v>0</c:v>
                </c:pt>
                <c:pt idx="1">
                  <c:v>-1.4052141846223387</c:v>
                </c:pt>
                <c:pt idx="2">
                  <c:v>-1.2009351614047814</c:v>
                </c:pt>
                <c:pt idx="3">
                  <c:v>-0.90656105403537079</c:v>
                </c:pt>
                <c:pt idx="4">
                  <c:v>-1.1784428979481731</c:v>
                </c:pt>
                <c:pt idx="5">
                  <c:v>1.8099135016447221E-2</c:v>
                </c:pt>
                <c:pt idx="6">
                  <c:v>-4.1624117026006768E-2</c:v>
                </c:pt>
                <c:pt idx="7">
                  <c:v>-0.2823969593190534</c:v>
                </c:pt>
                <c:pt idx="8">
                  <c:v>-0.84841679233544909</c:v>
                </c:pt>
                <c:pt idx="9">
                  <c:v>1.7008554864003766</c:v>
                </c:pt>
                <c:pt idx="10">
                  <c:v>1.2364532606638612</c:v>
                </c:pt>
                <c:pt idx="11">
                  <c:v>1.4468057151962199</c:v>
                </c:pt>
                <c:pt idx="12">
                  <c:v>0.62765875137633653</c:v>
                </c:pt>
                <c:pt idx="13">
                  <c:v>2.004484965446629</c:v>
                </c:pt>
                <c:pt idx="14">
                  <c:v>1.4032787632484167</c:v>
                </c:pt>
                <c:pt idx="15">
                  <c:v>2.9260996366411662</c:v>
                </c:pt>
                <c:pt idx="16">
                  <c:v>2.0326418937860247</c:v>
                </c:pt>
                <c:pt idx="17">
                  <c:v>2.2400355651038373</c:v>
                </c:pt>
                <c:pt idx="18">
                  <c:v>-0.58515816534668863</c:v>
                </c:pt>
                <c:pt idx="19">
                  <c:v>0.46702425581686136</c:v>
                </c:pt>
                <c:pt idx="20">
                  <c:v>-1.5910450712609103</c:v>
                </c:pt>
                <c:pt idx="21">
                  <c:v>-1.9826945077305647</c:v>
                </c:pt>
                <c:pt idx="22">
                  <c:v>-2.4143245864303386</c:v>
                </c:pt>
                <c:pt idx="23">
                  <c:v>-4.3833388444261772</c:v>
                </c:pt>
                <c:pt idx="24">
                  <c:v>-3.0050427225159604</c:v>
                </c:pt>
              </c:numCache>
            </c:numRef>
          </c:val>
          <c:smooth val="0"/>
          <c:extLst>
            <c:ext xmlns:c16="http://schemas.microsoft.com/office/drawing/2014/chart" uri="{C3380CC4-5D6E-409C-BE32-E72D297353CC}">
              <c16:uniqueId val="{00000026-0E3F-4A8D-97C5-1C209C8BE60B}"/>
            </c:ext>
          </c:extLst>
        </c:ser>
        <c:ser>
          <c:idx val="3"/>
          <c:order val="3"/>
          <c:tx>
            <c:strRef>
              <c:f>Sheet1!$A$5</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7-0E3F-4A8D-97C5-1C209C8BE60B}"/>
              </c:ext>
            </c:extLst>
          </c:dPt>
          <c:dPt>
            <c:idx val="3"/>
            <c:marker>
              <c:symbol val="circle"/>
              <c:size val="7"/>
            </c:marker>
            <c:bubble3D val="0"/>
            <c:extLst>
              <c:ext xmlns:c16="http://schemas.microsoft.com/office/drawing/2014/chart" uri="{C3380CC4-5D6E-409C-BE32-E72D297353CC}">
                <c16:uniqueId val="{00000028-0E3F-4A8D-97C5-1C209C8BE60B}"/>
              </c:ext>
            </c:extLst>
          </c:dPt>
          <c:dPt>
            <c:idx val="5"/>
            <c:marker>
              <c:symbol val="circle"/>
              <c:size val="7"/>
            </c:marker>
            <c:bubble3D val="0"/>
            <c:extLst>
              <c:ext xmlns:c16="http://schemas.microsoft.com/office/drawing/2014/chart" uri="{C3380CC4-5D6E-409C-BE32-E72D297353CC}">
                <c16:uniqueId val="{00000029-0E3F-4A8D-97C5-1C209C8BE60B}"/>
              </c:ext>
            </c:extLst>
          </c:dPt>
          <c:dPt>
            <c:idx val="7"/>
            <c:marker>
              <c:symbol val="circle"/>
              <c:size val="7"/>
            </c:marker>
            <c:bubble3D val="0"/>
            <c:extLst>
              <c:ext xmlns:c16="http://schemas.microsoft.com/office/drawing/2014/chart" uri="{C3380CC4-5D6E-409C-BE32-E72D297353CC}">
                <c16:uniqueId val="{0000002A-0E3F-4A8D-97C5-1C209C8BE60B}"/>
              </c:ext>
            </c:extLst>
          </c:dPt>
          <c:dPt>
            <c:idx val="9"/>
            <c:marker>
              <c:symbol val="circle"/>
              <c:size val="7"/>
            </c:marker>
            <c:bubble3D val="0"/>
            <c:extLst>
              <c:ext xmlns:c16="http://schemas.microsoft.com/office/drawing/2014/chart" uri="{C3380CC4-5D6E-409C-BE32-E72D297353CC}">
                <c16:uniqueId val="{0000002B-0E3F-4A8D-97C5-1C209C8BE60B}"/>
              </c:ext>
            </c:extLst>
          </c:dPt>
          <c:dPt>
            <c:idx val="11"/>
            <c:marker>
              <c:symbol val="circle"/>
              <c:size val="7"/>
            </c:marker>
            <c:bubble3D val="0"/>
            <c:extLst>
              <c:ext xmlns:c16="http://schemas.microsoft.com/office/drawing/2014/chart" uri="{C3380CC4-5D6E-409C-BE32-E72D297353CC}">
                <c16:uniqueId val="{0000002C-0E3F-4A8D-97C5-1C209C8BE60B}"/>
              </c:ext>
            </c:extLst>
          </c:dPt>
          <c:dPt>
            <c:idx val="13"/>
            <c:marker>
              <c:symbol val="circle"/>
              <c:size val="7"/>
            </c:marker>
            <c:bubble3D val="0"/>
            <c:extLst>
              <c:ext xmlns:c16="http://schemas.microsoft.com/office/drawing/2014/chart" uri="{C3380CC4-5D6E-409C-BE32-E72D297353CC}">
                <c16:uniqueId val="{0000002D-0E3F-4A8D-97C5-1C209C8BE60B}"/>
              </c:ext>
            </c:extLst>
          </c:dPt>
          <c:dPt>
            <c:idx val="15"/>
            <c:marker>
              <c:symbol val="circle"/>
              <c:size val="7"/>
            </c:marker>
            <c:bubble3D val="0"/>
            <c:extLst>
              <c:ext xmlns:c16="http://schemas.microsoft.com/office/drawing/2014/chart" uri="{C3380CC4-5D6E-409C-BE32-E72D297353CC}">
                <c16:uniqueId val="{0000002E-0E3F-4A8D-97C5-1C209C8BE60B}"/>
              </c:ext>
            </c:extLst>
          </c:dPt>
          <c:dPt>
            <c:idx val="17"/>
            <c:marker>
              <c:symbol val="circle"/>
              <c:size val="7"/>
            </c:marker>
            <c:bubble3D val="0"/>
            <c:extLst>
              <c:ext xmlns:c16="http://schemas.microsoft.com/office/drawing/2014/chart" uri="{C3380CC4-5D6E-409C-BE32-E72D297353CC}">
                <c16:uniqueId val="{0000002F-0E3F-4A8D-97C5-1C209C8BE60B}"/>
              </c:ext>
            </c:extLst>
          </c:dPt>
          <c:dPt>
            <c:idx val="19"/>
            <c:marker>
              <c:symbol val="circle"/>
              <c:size val="7"/>
            </c:marker>
            <c:bubble3D val="0"/>
            <c:extLst>
              <c:ext xmlns:c16="http://schemas.microsoft.com/office/drawing/2014/chart" uri="{C3380CC4-5D6E-409C-BE32-E72D297353CC}">
                <c16:uniqueId val="{00000030-0E3F-4A8D-97C5-1C209C8BE60B}"/>
              </c:ext>
            </c:extLst>
          </c:dPt>
          <c:dPt>
            <c:idx val="21"/>
            <c:marker>
              <c:symbol val="circle"/>
              <c:size val="7"/>
            </c:marker>
            <c:bubble3D val="0"/>
            <c:extLst>
              <c:ext xmlns:c16="http://schemas.microsoft.com/office/drawing/2014/chart" uri="{C3380CC4-5D6E-409C-BE32-E72D297353CC}">
                <c16:uniqueId val="{00000031-0E3F-4A8D-97C5-1C209C8BE60B}"/>
              </c:ext>
            </c:extLst>
          </c:dPt>
          <c:dPt>
            <c:idx val="23"/>
            <c:marker>
              <c:symbol val="circle"/>
              <c:size val="7"/>
            </c:marker>
            <c:bubble3D val="0"/>
            <c:extLst>
              <c:ext xmlns:c16="http://schemas.microsoft.com/office/drawing/2014/chart" uri="{C3380CC4-5D6E-409C-BE32-E72D297353CC}">
                <c16:uniqueId val="{00000032-0E3F-4A8D-97C5-1C209C8BE60B}"/>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Sheet1!$B$5:$Z$5</c:f>
              <c:numCache>
                <c:formatCode>0.00_ </c:formatCode>
                <c:ptCount val="25"/>
                <c:pt idx="0">
                  <c:v>0</c:v>
                </c:pt>
                <c:pt idx="1">
                  <c:v>-5.7578055848875209</c:v>
                </c:pt>
                <c:pt idx="2">
                  <c:v>-5.6362951565685604</c:v>
                </c:pt>
                <c:pt idx="3">
                  <c:v>-3.1669566017198947</c:v>
                </c:pt>
                <c:pt idx="4">
                  <c:v>-3.0346586900928507</c:v>
                </c:pt>
                <c:pt idx="5">
                  <c:v>-4.8976583080178493</c:v>
                </c:pt>
                <c:pt idx="6">
                  <c:v>-4.8697406448170444</c:v>
                </c:pt>
                <c:pt idx="7">
                  <c:v>-4.478740225511868</c:v>
                </c:pt>
                <c:pt idx="8">
                  <c:v>-4.4356612520009548</c:v>
                </c:pt>
                <c:pt idx="9">
                  <c:v>-0.13247803824574245</c:v>
                </c:pt>
                <c:pt idx="10">
                  <c:v>-1.3257633306300143</c:v>
                </c:pt>
                <c:pt idx="11">
                  <c:v>-0.93209071643817198</c:v>
                </c:pt>
                <c:pt idx="12">
                  <c:v>-0.91322790533809872</c:v>
                </c:pt>
                <c:pt idx="13">
                  <c:v>0.51087481368283783</c:v>
                </c:pt>
                <c:pt idx="14">
                  <c:v>-0.22713247824949212</c:v>
                </c:pt>
                <c:pt idx="15">
                  <c:v>1.9674151478788593</c:v>
                </c:pt>
                <c:pt idx="16">
                  <c:v>1.6747834986784671</c:v>
                </c:pt>
                <c:pt idx="17">
                  <c:v>-1.0404949836112065</c:v>
                </c:pt>
                <c:pt idx="18">
                  <c:v>-0.96257878232556271</c:v>
                </c:pt>
                <c:pt idx="19">
                  <c:v>-2.303005353447507</c:v>
                </c:pt>
                <c:pt idx="20">
                  <c:v>-1.1503007527111309</c:v>
                </c:pt>
                <c:pt idx="21">
                  <c:v>-2.2088800859309421</c:v>
                </c:pt>
                <c:pt idx="22">
                  <c:v>-2.4072479376397116</c:v>
                </c:pt>
                <c:pt idx="23">
                  <c:v>-2.9735148836346204</c:v>
                </c:pt>
                <c:pt idx="24">
                  <c:v>-1.800750857461153</c:v>
                </c:pt>
              </c:numCache>
            </c:numRef>
          </c:val>
          <c:smooth val="0"/>
          <c:extLst>
            <c:ext xmlns:c16="http://schemas.microsoft.com/office/drawing/2014/chart" uri="{C3380CC4-5D6E-409C-BE32-E72D297353CC}">
              <c16:uniqueId val="{00000033-0E3F-4A8D-97C5-1C209C8BE60B}"/>
            </c:ext>
          </c:extLst>
        </c:ser>
        <c:ser>
          <c:idx val="4"/>
          <c:order val="4"/>
          <c:tx>
            <c:strRef>
              <c:f>Sheet1!$A$6</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4-0E3F-4A8D-97C5-1C209C8BE60B}"/>
              </c:ext>
            </c:extLst>
          </c:dPt>
          <c:dPt>
            <c:idx val="3"/>
            <c:marker>
              <c:symbol val="circle"/>
              <c:size val="7"/>
            </c:marker>
            <c:bubble3D val="0"/>
            <c:extLst>
              <c:ext xmlns:c16="http://schemas.microsoft.com/office/drawing/2014/chart" uri="{C3380CC4-5D6E-409C-BE32-E72D297353CC}">
                <c16:uniqueId val="{00000035-0E3F-4A8D-97C5-1C209C8BE60B}"/>
              </c:ext>
            </c:extLst>
          </c:dPt>
          <c:dPt>
            <c:idx val="5"/>
            <c:marker>
              <c:symbol val="circle"/>
              <c:size val="7"/>
            </c:marker>
            <c:bubble3D val="0"/>
            <c:extLst>
              <c:ext xmlns:c16="http://schemas.microsoft.com/office/drawing/2014/chart" uri="{C3380CC4-5D6E-409C-BE32-E72D297353CC}">
                <c16:uniqueId val="{00000036-0E3F-4A8D-97C5-1C209C8BE60B}"/>
              </c:ext>
            </c:extLst>
          </c:dPt>
          <c:dPt>
            <c:idx val="7"/>
            <c:marker>
              <c:symbol val="circle"/>
              <c:size val="7"/>
            </c:marker>
            <c:bubble3D val="0"/>
            <c:extLst>
              <c:ext xmlns:c16="http://schemas.microsoft.com/office/drawing/2014/chart" uri="{C3380CC4-5D6E-409C-BE32-E72D297353CC}">
                <c16:uniqueId val="{00000037-0E3F-4A8D-97C5-1C209C8BE60B}"/>
              </c:ext>
            </c:extLst>
          </c:dPt>
          <c:dPt>
            <c:idx val="9"/>
            <c:marker>
              <c:symbol val="circle"/>
              <c:size val="7"/>
            </c:marker>
            <c:bubble3D val="0"/>
            <c:extLst>
              <c:ext xmlns:c16="http://schemas.microsoft.com/office/drawing/2014/chart" uri="{C3380CC4-5D6E-409C-BE32-E72D297353CC}">
                <c16:uniqueId val="{00000038-0E3F-4A8D-97C5-1C209C8BE60B}"/>
              </c:ext>
            </c:extLst>
          </c:dPt>
          <c:dPt>
            <c:idx val="11"/>
            <c:marker>
              <c:symbol val="circle"/>
              <c:size val="7"/>
            </c:marker>
            <c:bubble3D val="0"/>
            <c:extLst>
              <c:ext xmlns:c16="http://schemas.microsoft.com/office/drawing/2014/chart" uri="{C3380CC4-5D6E-409C-BE32-E72D297353CC}">
                <c16:uniqueId val="{00000039-0E3F-4A8D-97C5-1C209C8BE60B}"/>
              </c:ext>
            </c:extLst>
          </c:dPt>
          <c:dPt>
            <c:idx val="13"/>
            <c:marker>
              <c:symbol val="circle"/>
              <c:size val="7"/>
            </c:marker>
            <c:bubble3D val="0"/>
            <c:extLst>
              <c:ext xmlns:c16="http://schemas.microsoft.com/office/drawing/2014/chart" uri="{C3380CC4-5D6E-409C-BE32-E72D297353CC}">
                <c16:uniqueId val="{0000003A-0E3F-4A8D-97C5-1C209C8BE60B}"/>
              </c:ext>
            </c:extLst>
          </c:dPt>
          <c:dPt>
            <c:idx val="15"/>
            <c:marker>
              <c:symbol val="circle"/>
              <c:size val="7"/>
            </c:marker>
            <c:bubble3D val="0"/>
            <c:extLst>
              <c:ext xmlns:c16="http://schemas.microsoft.com/office/drawing/2014/chart" uri="{C3380CC4-5D6E-409C-BE32-E72D297353CC}">
                <c16:uniqueId val="{0000003B-0E3F-4A8D-97C5-1C209C8BE60B}"/>
              </c:ext>
            </c:extLst>
          </c:dPt>
          <c:dPt>
            <c:idx val="17"/>
            <c:marker>
              <c:symbol val="circle"/>
              <c:size val="7"/>
            </c:marker>
            <c:bubble3D val="0"/>
            <c:extLst>
              <c:ext xmlns:c16="http://schemas.microsoft.com/office/drawing/2014/chart" uri="{C3380CC4-5D6E-409C-BE32-E72D297353CC}">
                <c16:uniqueId val="{0000003C-0E3F-4A8D-97C5-1C209C8BE60B}"/>
              </c:ext>
            </c:extLst>
          </c:dPt>
          <c:dPt>
            <c:idx val="19"/>
            <c:marker>
              <c:symbol val="circle"/>
              <c:size val="7"/>
            </c:marker>
            <c:bubble3D val="0"/>
            <c:extLst>
              <c:ext xmlns:c16="http://schemas.microsoft.com/office/drawing/2014/chart" uri="{C3380CC4-5D6E-409C-BE32-E72D297353CC}">
                <c16:uniqueId val="{0000003D-0E3F-4A8D-97C5-1C209C8BE60B}"/>
              </c:ext>
            </c:extLst>
          </c:dPt>
          <c:dPt>
            <c:idx val="21"/>
            <c:marker>
              <c:symbol val="circle"/>
              <c:size val="7"/>
            </c:marker>
            <c:bubble3D val="0"/>
            <c:extLst>
              <c:ext xmlns:c16="http://schemas.microsoft.com/office/drawing/2014/chart" uri="{C3380CC4-5D6E-409C-BE32-E72D297353CC}">
                <c16:uniqueId val="{0000003E-0E3F-4A8D-97C5-1C209C8BE60B}"/>
              </c:ext>
            </c:extLst>
          </c:dPt>
          <c:dPt>
            <c:idx val="23"/>
            <c:marker>
              <c:symbol val="circle"/>
              <c:size val="7"/>
            </c:marker>
            <c:bubble3D val="0"/>
            <c:extLst>
              <c:ext xmlns:c16="http://schemas.microsoft.com/office/drawing/2014/chart" uri="{C3380CC4-5D6E-409C-BE32-E72D297353CC}">
                <c16:uniqueId val="{0000003F-0E3F-4A8D-97C5-1C209C8BE60B}"/>
              </c:ext>
            </c:extLst>
          </c:dPt>
          <c:dLbls>
            <c:dLbl>
              <c:idx val="1"/>
              <c:delete val="1"/>
              <c:extLst>
                <c:ext xmlns:c15="http://schemas.microsoft.com/office/drawing/2012/chart" uri="{CE6537A1-D6FC-4f65-9D91-7224C49458BB}"/>
                <c:ext xmlns:c16="http://schemas.microsoft.com/office/drawing/2014/chart" uri="{C3380CC4-5D6E-409C-BE32-E72D297353CC}">
                  <c16:uniqueId val="{00000034-0E3F-4A8D-97C5-1C209C8BE60B}"/>
                </c:ext>
              </c:extLst>
            </c:dLbl>
            <c:dLbl>
              <c:idx val="3"/>
              <c:delete val="1"/>
              <c:extLst>
                <c:ext xmlns:c15="http://schemas.microsoft.com/office/drawing/2012/chart" uri="{CE6537A1-D6FC-4f65-9D91-7224C49458BB}"/>
                <c:ext xmlns:c16="http://schemas.microsoft.com/office/drawing/2014/chart" uri="{C3380CC4-5D6E-409C-BE32-E72D297353CC}">
                  <c16:uniqueId val="{00000035-0E3F-4A8D-97C5-1C209C8BE60B}"/>
                </c:ext>
              </c:extLst>
            </c:dLbl>
            <c:dLbl>
              <c:idx val="5"/>
              <c:delete val="1"/>
              <c:extLst>
                <c:ext xmlns:c15="http://schemas.microsoft.com/office/drawing/2012/chart" uri="{CE6537A1-D6FC-4f65-9D91-7224C49458BB}"/>
                <c:ext xmlns:c16="http://schemas.microsoft.com/office/drawing/2014/chart" uri="{C3380CC4-5D6E-409C-BE32-E72D297353CC}">
                  <c16:uniqueId val="{00000036-0E3F-4A8D-97C5-1C209C8BE60B}"/>
                </c:ext>
              </c:extLst>
            </c:dLbl>
            <c:dLbl>
              <c:idx val="6"/>
              <c:layout>
                <c:manualLayout>
                  <c:x val="-2.9586707173414346E-2"/>
                  <c:y val="-0.10621480769871511"/>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0-0E3F-4A8D-97C5-1C209C8BE60B}"/>
                </c:ext>
              </c:extLst>
            </c:dLbl>
            <c:dLbl>
              <c:idx val="7"/>
              <c:delete val="1"/>
              <c:extLst>
                <c:ext xmlns:c15="http://schemas.microsoft.com/office/drawing/2012/chart" uri="{CE6537A1-D6FC-4f65-9D91-7224C49458BB}"/>
                <c:ext xmlns:c16="http://schemas.microsoft.com/office/drawing/2014/chart" uri="{C3380CC4-5D6E-409C-BE32-E72D297353CC}">
                  <c16:uniqueId val="{00000037-0E3F-4A8D-97C5-1C209C8BE60B}"/>
                </c:ext>
              </c:extLst>
            </c:dLbl>
            <c:dLbl>
              <c:idx val="9"/>
              <c:delete val="1"/>
              <c:extLst>
                <c:ext xmlns:c15="http://schemas.microsoft.com/office/drawing/2012/chart" uri="{CE6537A1-D6FC-4f65-9D91-7224C49458BB}"/>
                <c:ext xmlns:c16="http://schemas.microsoft.com/office/drawing/2014/chart" uri="{C3380CC4-5D6E-409C-BE32-E72D297353CC}">
                  <c16:uniqueId val="{00000038-0E3F-4A8D-97C5-1C209C8BE60B}"/>
                </c:ext>
              </c:extLst>
            </c:dLbl>
            <c:dLbl>
              <c:idx val="11"/>
              <c:delete val="1"/>
              <c:extLst>
                <c:ext xmlns:c15="http://schemas.microsoft.com/office/drawing/2012/chart" uri="{CE6537A1-D6FC-4f65-9D91-7224C49458BB}"/>
                <c:ext xmlns:c16="http://schemas.microsoft.com/office/drawing/2014/chart" uri="{C3380CC4-5D6E-409C-BE32-E72D297353CC}">
                  <c16:uniqueId val="{00000039-0E3F-4A8D-97C5-1C209C8BE60B}"/>
                </c:ext>
              </c:extLst>
            </c:dLbl>
            <c:dLbl>
              <c:idx val="13"/>
              <c:delete val="1"/>
              <c:extLst>
                <c:ext xmlns:c15="http://schemas.microsoft.com/office/drawing/2012/chart" uri="{CE6537A1-D6FC-4f65-9D91-7224C49458BB}"/>
                <c:ext xmlns:c16="http://schemas.microsoft.com/office/drawing/2014/chart" uri="{C3380CC4-5D6E-409C-BE32-E72D297353CC}">
                  <c16:uniqueId val="{0000003A-0E3F-4A8D-97C5-1C209C8BE60B}"/>
                </c:ext>
              </c:extLst>
            </c:dLbl>
            <c:dLbl>
              <c:idx val="15"/>
              <c:delete val="1"/>
              <c:extLst>
                <c:ext xmlns:c15="http://schemas.microsoft.com/office/drawing/2012/chart" uri="{CE6537A1-D6FC-4f65-9D91-7224C49458BB}"/>
                <c:ext xmlns:c16="http://schemas.microsoft.com/office/drawing/2014/chart" uri="{C3380CC4-5D6E-409C-BE32-E72D297353CC}">
                  <c16:uniqueId val="{0000003B-0E3F-4A8D-97C5-1C209C8BE60B}"/>
                </c:ext>
              </c:extLst>
            </c:dLbl>
            <c:dLbl>
              <c:idx val="17"/>
              <c:delete val="1"/>
              <c:extLst>
                <c:ext xmlns:c15="http://schemas.microsoft.com/office/drawing/2012/chart" uri="{CE6537A1-D6FC-4f65-9D91-7224C49458BB}"/>
                <c:ext xmlns:c16="http://schemas.microsoft.com/office/drawing/2014/chart" uri="{C3380CC4-5D6E-409C-BE32-E72D297353CC}">
                  <c16:uniqueId val="{0000003C-0E3F-4A8D-97C5-1C209C8BE60B}"/>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Sheet1!$B$6:$Z$6</c:f>
              <c:numCache>
                <c:formatCode>0.00_ </c:formatCode>
                <c:ptCount val="25"/>
                <c:pt idx="0">
                  <c:v>0</c:v>
                </c:pt>
                <c:pt idx="1">
                  <c:v>-4.3099999999999996</c:v>
                </c:pt>
                <c:pt idx="2">
                  <c:v>-5.53</c:v>
                </c:pt>
                <c:pt idx="3">
                  <c:v>2.63</c:v>
                </c:pt>
                <c:pt idx="4">
                  <c:v>0.41</c:v>
                </c:pt>
                <c:pt idx="5">
                  <c:v>1.18</c:v>
                </c:pt>
                <c:pt idx="6">
                  <c:v>1.99</c:v>
                </c:pt>
                <c:pt idx="7">
                  <c:v>1.1000000000000001</c:v>
                </c:pt>
                <c:pt idx="8">
                  <c:v>5.25</c:v>
                </c:pt>
                <c:pt idx="9">
                  <c:v>4.2300000000000004</c:v>
                </c:pt>
                <c:pt idx="10">
                  <c:v>3.4</c:v>
                </c:pt>
                <c:pt idx="11">
                  <c:v>2.81</c:v>
                </c:pt>
                <c:pt idx="12">
                  <c:v>1.95</c:v>
                </c:pt>
                <c:pt idx="13">
                  <c:v>4.2300000000000004</c:v>
                </c:pt>
                <c:pt idx="14">
                  <c:v>4.79</c:v>
                </c:pt>
                <c:pt idx="15">
                  <c:v>3.21</c:v>
                </c:pt>
                <c:pt idx="16">
                  <c:v>2</c:v>
                </c:pt>
                <c:pt idx="17">
                  <c:v>1.01</c:v>
                </c:pt>
                <c:pt idx="18">
                  <c:v>1.88</c:v>
                </c:pt>
              </c:numCache>
            </c:numRef>
          </c:val>
          <c:smooth val="0"/>
          <c:extLst>
            <c:ext xmlns:c16="http://schemas.microsoft.com/office/drawing/2014/chart" uri="{C3380CC4-5D6E-409C-BE32-E72D297353CC}">
              <c16:uniqueId val="{00000041-0E3F-4A8D-97C5-1C209C8BE60B}"/>
            </c:ext>
          </c:extLst>
        </c:ser>
        <c:dLbls>
          <c:showLegendKey val="0"/>
          <c:showVal val="0"/>
          <c:showCatName val="0"/>
          <c:showSerName val="0"/>
          <c:showPercent val="0"/>
          <c:showBubbleSize val="0"/>
        </c:dLbls>
        <c:marker val="1"/>
        <c:smooth val="0"/>
        <c:axId val="434290064"/>
        <c:axId val="434290456"/>
      </c:lineChart>
      <c:catAx>
        <c:axId val="43429006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34290456"/>
        <c:crosses val="autoZero"/>
        <c:auto val="1"/>
        <c:lblAlgn val="ctr"/>
        <c:lblOffset val="100"/>
        <c:tickLblSkip val="1"/>
        <c:tickMarkSkip val="1"/>
        <c:noMultiLvlLbl val="0"/>
      </c:catAx>
      <c:valAx>
        <c:axId val="434290456"/>
        <c:scaling>
          <c:orientation val="minMax"/>
          <c:max val="12"/>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34290064"/>
        <c:crosses val="autoZero"/>
        <c:crossBetween val="between"/>
        <c:majorUnit val="4"/>
      </c:valAx>
      <c:spPr>
        <a:noFill/>
        <a:ln w="25409">
          <a:noFill/>
        </a:ln>
      </c:spPr>
    </c:plotArea>
    <c:legend>
      <c:legendPos val="t"/>
      <c:layout>
        <c:manualLayout>
          <c:xMode val="edge"/>
          <c:yMode val="edge"/>
          <c:x val="4.6652985305970611E-2"/>
          <c:y val="7.0523428216034911E-2"/>
          <c:w val="0.41929319858639436"/>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6098952077032E-2"/>
          <c:y val="7.6776482380248992E-2"/>
          <c:w val="0.95203338085739386"/>
          <c:h val="0.7952821492431225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w="9525">
                <a:solidFill>
                  <a:srgbClr val="BFBFBF"/>
                </a:solidFill>
              </a:ln>
              <a:effectLst/>
            </c:spPr>
          </c:marker>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Sheet1!$B$2:$Z$2</c:f>
            </c:numRef>
          </c:val>
          <c:smooth val="0"/>
          <c:extLst>
            <c:ext xmlns:c16="http://schemas.microsoft.com/office/drawing/2014/chart" uri="{C3380CC4-5D6E-409C-BE32-E72D297353CC}">
              <c16:uniqueId val="{00000000-CB17-4371-B624-D39BD9571821}"/>
            </c:ext>
          </c:extLst>
        </c:ser>
        <c:ser>
          <c:idx val="1"/>
          <c:order val="1"/>
          <c:tx>
            <c:strRef>
              <c:f>Sheet1!$A$3</c:f>
              <c:strCache>
                <c:ptCount val="1"/>
                <c:pt idx="0">
                  <c:v>Y2014</c:v>
                </c:pt>
              </c:strCache>
            </c:strRef>
          </c:tx>
          <c:spPr>
            <a:ln w="19050" cmpd="sng">
              <a:solidFill>
                <a:schemeClr val="bg1">
                  <a:lumMod val="75000"/>
                </a:schemeClr>
              </a:solidFill>
            </a:ln>
            <a:effectLst/>
          </c:spPr>
          <c:marker>
            <c:symbol val="circle"/>
            <c:size val="10"/>
            <c:spPr>
              <a:solidFill>
                <a:schemeClr val="bg1"/>
              </a:solidFill>
              <a:ln>
                <a:solidFill>
                  <a:schemeClr val="bg1">
                    <a:lumMod val="75000"/>
                  </a:schemeClr>
                </a:solidFill>
              </a:ln>
              <a:effectLst/>
            </c:spPr>
          </c:marker>
          <c:dPt>
            <c:idx val="1"/>
            <c:marker>
              <c:symbol val="circle"/>
              <c:size val="7"/>
            </c:marker>
            <c:bubble3D val="0"/>
            <c:extLst>
              <c:ext xmlns:c16="http://schemas.microsoft.com/office/drawing/2014/chart" uri="{C3380CC4-5D6E-409C-BE32-E72D297353CC}">
                <c16:uniqueId val="{00000001-CB17-4371-B624-D39BD9571821}"/>
              </c:ext>
            </c:extLst>
          </c:dPt>
          <c:dPt>
            <c:idx val="3"/>
            <c:marker>
              <c:symbol val="circle"/>
              <c:size val="7"/>
            </c:marker>
            <c:bubble3D val="0"/>
            <c:extLst>
              <c:ext xmlns:c16="http://schemas.microsoft.com/office/drawing/2014/chart" uri="{C3380CC4-5D6E-409C-BE32-E72D297353CC}">
                <c16:uniqueId val="{00000002-CB17-4371-B624-D39BD9571821}"/>
              </c:ext>
            </c:extLst>
          </c:dPt>
          <c:dPt>
            <c:idx val="5"/>
            <c:marker>
              <c:symbol val="circle"/>
              <c:size val="7"/>
            </c:marker>
            <c:bubble3D val="0"/>
            <c:extLst>
              <c:ext xmlns:c16="http://schemas.microsoft.com/office/drawing/2014/chart" uri="{C3380CC4-5D6E-409C-BE32-E72D297353CC}">
                <c16:uniqueId val="{00000003-CB17-4371-B624-D39BD9571821}"/>
              </c:ext>
            </c:extLst>
          </c:dPt>
          <c:dPt>
            <c:idx val="7"/>
            <c:marker>
              <c:symbol val="circle"/>
              <c:size val="7"/>
            </c:marker>
            <c:bubble3D val="0"/>
            <c:extLst>
              <c:ext xmlns:c16="http://schemas.microsoft.com/office/drawing/2014/chart" uri="{C3380CC4-5D6E-409C-BE32-E72D297353CC}">
                <c16:uniqueId val="{00000004-CB17-4371-B624-D39BD9571821}"/>
              </c:ext>
            </c:extLst>
          </c:dPt>
          <c:dPt>
            <c:idx val="9"/>
            <c:marker>
              <c:symbol val="circle"/>
              <c:size val="7"/>
            </c:marker>
            <c:bubble3D val="0"/>
            <c:extLst>
              <c:ext xmlns:c16="http://schemas.microsoft.com/office/drawing/2014/chart" uri="{C3380CC4-5D6E-409C-BE32-E72D297353CC}">
                <c16:uniqueId val="{00000005-CB17-4371-B624-D39BD9571821}"/>
              </c:ext>
            </c:extLst>
          </c:dPt>
          <c:dPt>
            <c:idx val="11"/>
            <c:marker>
              <c:symbol val="circle"/>
              <c:size val="7"/>
            </c:marker>
            <c:bubble3D val="0"/>
            <c:extLst>
              <c:ext xmlns:c16="http://schemas.microsoft.com/office/drawing/2014/chart" uri="{C3380CC4-5D6E-409C-BE32-E72D297353CC}">
                <c16:uniqueId val="{00000006-CB17-4371-B624-D39BD9571821}"/>
              </c:ext>
            </c:extLst>
          </c:dPt>
          <c:dPt>
            <c:idx val="13"/>
            <c:marker>
              <c:symbol val="circle"/>
              <c:size val="7"/>
            </c:marker>
            <c:bubble3D val="0"/>
            <c:extLst>
              <c:ext xmlns:c16="http://schemas.microsoft.com/office/drawing/2014/chart" uri="{C3380CC4-5D6E-409C-BE32-E72D297353CC}">
                <c16:uniqueId val="{00000007-CB17-4371-B624-D39BD9571821}"/>
              </c:ext>
            </c:extLst>
          </c:dPt>
          <c:dPt>
            <c:idx val="15"/>
            <c:marker>
              <c:symbol val="circle"/>
              <c:size val="7"/>
            </c:marker>
            <c:bubble3D val="0"/>
            <c:extLst>
              <c:ext xmlns:c16="http://schemas.microsoft.com/office/drawing/2014/chart" uri="{C3380CC4-5D6E-409C-BE32-E72D297353CC}">
                <c16:uniqueId val="{00000008-CB17-4371-B624-D39BD9571821}"/>
              </c:ext>
            </c:extLst>
          </c:dPt>
          <c:dPt>
            <c:idx val="17"/>
            <c:marker>
              <c:symbol val="circle"/>
              <c:size val="7"/>
            </c:marker>
            <c:bubble3D val="0"/>
            <c:extLst>
              <c:ext xmlns:c16="http://schemas.microsoft.com/office/drawing/2014/chart" uri="{C3380CC4-5D6E-409C-BE32-E72D297353CC}">
                <c16:uniqueId val="{00000009-CB17-4371-B624-D39BD9571821}"/>
              </c:ext>
            </c:extLst>
          </c:dPt>
          <c:dPt>
            <c:idx val="19"/>
            <c:marker>
              <c:symbol val="circle"/>
              <c:size val="7"/>
            </c:marker>
            <c:bubble3D val="0"/>
            <c:extLst>
              <c:ext xmlns:c16="http://schemas.microsoft.com/office/drawing/2014/chart" uri="{C3380CC4-5D6E-409C-BE32-E72D297353CC}">
                <c16:uniqueId val="{0000000A-CB17-4371-B624-D39BD9571821}"/>
              </c:ext>
            </c:extLst>
          </c:dPt>
          <c:dPt>
            <c:idx val="21"/>
            <c:marker>
              <c:symbol val="circle"/>
              <c:size val="7"/>
            </c:marker>
            <c:bubble3D val="0"/>
            <c:extLst>
              <c:ext xmlns:c16="http://schemas.microsoft.com/office/drawing/2014/chart" uri="{C3380CC4-5D6E-409C-BE32-E72D297353CC}">
                <c16:uniqueId val="{0000000B-CB17-4371-B624-D39BD9571821}"/>
              </c:ext>
            </c:extLst>
          </c:dPt>
          <c:dPt>
            <c:idx val="23"/>
            <c:marker>
              <c:symbol val="circle"/>
              <c:size val="7"/>
            </c:marker>
            <c:bubble3D val="0"/>
            <c:extLst>
              <c:ext xmlns:c16="http://schemas.microsoft.com/office/drawing/2014/chart" uri="{C3380CC4-5D6E-409C-BE32-E72D297353CC}">
                <c16:uniqueId val="{0000000C-CB17-4371-B624-D39BD9571821}"/>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Sheet1!$B$3:$Z$3</c:f>
              <c:numCache>
                <c:formatCode>0.00_ </c:formatCode>
                <c:ptCount val="25"/>
                <c:pt idx="0">
                  <c:v>0</c:v>
                </c:pt>
                <c:pt idx="1">
                  <c:v>0.36058829832987505</c:v>
                </c:pt>
                <c:pt idx="2">
                  <c:v>3.4888306453336506</c:v>
                </c:pt>
                <c:pt idx="3">
                  <c:v>3.9784708985660124</c:v>
                </c:pt>
                <c:pt idx="4">
                  <c:v>3.4477074370757164</c:v>
                </c:pt>
                <c:pt idx="5">
                  <c:v>3.4833457266236918</c:v>
                </c:pt>
                <c:pt idx="6">
                  <c:v>3.151291844025871</c:v>
                </c:pt>
                <c:pt idx="7">
                  <c:v>3.0584132182899793</c:v>
                </c:pt>
                <c:pt idx="8">
                  <c:v>2.5967814877573474</c:v>
                </c:pt>
                <c:pt idx="9">
                  <c:v>2.89434508129726</c:v>
                </c:pt>
                <c:pt idx="10">
                  <c:v>2.4785423873230799</c:v>
                </c:pt>
                <c:pt idx="11">
                  <c:v>2.007393383371991</c:v>
                </c:pt>
                <c:pt idx="12">
                  <c:v>1.7242417304566846</c:v>
                </c:pt>
                <c:pt idx="13">
                  <c:v>1.6526734444878393</c:v>
                </c:pt>
                <c:pt idx="14">
                  <c:v>1.1922028745173658</c:v>
                </c:pt>
                <c:pt idx="15">
                  <c:v>1.0272946168273516</c:v>
                </c:pt>
                <c:pt idx="16">
                  <c:v>0.79989919466848747</c:v>
                </c:pt>
                <c:pt idx="17">
                  <c:v>0.58300595105776376</c:v>
                </c:pt>
                <c:pt idx="18">
                  <c:v>0.22753756516572751</c:v>
                </c:pt>
                <c:pt idx="19">
                  <c:v>0.55480659879857053</c:v>
                </c:pt>
                <c:pt idx="20">
                  <c:v>0.24243823727786734</c:v>
                </c:pt>
                <c:pt idx="21">
                  <c:v>0.32008537324989234</c:v>
                </c:pt>
                <c:pt idx="22">
                  <c:v>0.26737770093583701</c:v>
                </c:pt>
                <c:pt idx="23">
                  <c:v>0.26340418250213787</c:v>
                </c:pt>
                <c:pt idx="24">
                  <c:v>0.11780283788347667</c:v>
                </c:pt>
              </c:numCache>
            </c:numRef>
          </c:val>
          <c:smooth val="0"/>
          <c:extLst>
            <c:ext xmlns:c16="http://schemas.microsoft.com/office/drawing/2014/chart" uri="{C3380CC4-5D6E-409C-BE32-E72D297353CC}">
              <c16:uniqueId val="{0000000D-CB17-4371-B624-D39BD9571821}"/>
            </c:ext>
          </c:extLst>
        </c:ser>
        <c:ser>
          <c:idx val="2"/>
          <c:order val="2"/>
          <c:tx>
            <c:strRef>
              <c:f>Sheet1!$A$4</c:f>
              <c:strCache>
                <c:ptCount val="1"/>
                <c:pt idx="0">
                  <c:v>Y2015</c:v>
                </c:pt>
              </c:strCache>
            </c:strRef>
          </c:tx>
          <c:spPr>
            <a:ln>
              <a:solidFill>
                <a:srgbClr val="00B0F0"/>
              </a:solidFill>
            </a:ln>
          </c:spPr>
          <c:marker>
            <c:symbol val="circle"/>
            <c:size val="10"/>
            <c:spPr>
              <a:solidFill>
                <a:schemeClr val="bg1"/>
              </a:solidFill>
              <a:ln w="25400">
                <a:solidFill>
                  <a:srgbClr val="00B0F0"/>
                </a:solidFill>
              </a:ln>
            </c:spPr>
          </c:marker>
          <c:dPt>
            <c:idx val="1"/>
            <c:marker>
              <c:symbol val="circle"/>
              <c:size val="7"/>
            </c:marker>
            <c:bubble3D val="0"/>
            <c:extLst>
              <c:ext xmlns:c16="http://schemas.microsoft.com/office/drawing/2014/chart" uri="{C3380CC4-5D6E-409C-BE32-E72D297353CC}">
                <c16:uniqueId val="{0000000E-CB17-4371-B624-D39BD9571821}"/>
              </c:ext>
            </c:extLst>
          </c:dPt>
          <c:dPt>
            <c:idx val="3"/>
            <c:marker>
              <c:symbol val="circle"/>
              <c:size val="7"/>
            </c:marker>
            <c:bubble3D val="0"/>
            <c:extLst>
              <c:ext xmlns:c16="http://schemas.microsoft.com/office/drawing/2014/chart" uri="{C3380CC4-5D6E-409C-BE32-E72D297353CC}">
                <c16:uniqueId val="{0000000F-CB17-4371-B624-D39BD9571821}"/>
              </c:ext>
            </c:extLst>
          </c:dPt>
          <c:dPt>
            <c:idx val="5"/>
            <c:marker>
              <c:symbol val="circle"/>
              <c:size val="7"/>
            </c:marker>
            <c:bubble3D val="0"/>
            <c:extLst>
              <c:ext xmlns:c16="http://schemas.microsoft.com/office/drawing/2014/chart" uri="{C3380CC4-5D6E-409C-BE32-E72D297353CC}">
                <c16:uniqueId val="{00000010-CB17-4371-B624-D39BD9571821}"/>
              </c:ext>
            </c:extLst>
          </c:dPt>
          <c:dPt>
            <c:idx val="7"/>
            <c:marker>
              <c:symbol val="circle"/>
              <c:size val="7"/>
            </c:marker>
            <c:bubble3D val="0"/>
            <c:extLst>
              <c:ext xmlns:c16="http://schemas.microsoft.com/office/drawing/2014/chart" uri="{C3380CC4-5D6E-409C-BE32-E72D297353CC}">
                <c16:uniqueId val="{00000011-CB17-4371-B624-D39BD9571821}"/>
              </c:ext>
            </c:extLst>
          </c:dPt>
          <c:dPt>
            <c:idx val="9"/>
            <c:marker>
              <c:symbol val="circle"/>
              <c:size val="7"/>
            </c:marker>
            <c:bubble3D val="0"/>
            <c:extLst>
              <c:ext xmlns:c16="http://schemas.microsoft.com/office/drawing/2014/chart" uri="{C3380CC4-5D6E-409C-BE32-E72D297353CC}">
                <c16:uniqueId val="{00000012-CB17-4371-B624-D39BD9571821}"/>
              </c:ext>
            </c:extLst>
          </c:dPt>
          <c:dPt>
            <c:idx val="11"/>
            <c:marker>
              <c:symbol val="circle"/>
              <c:size val="7"/>
            </c:marker>
            <c:bubble3D val="0"/>
            <c:extLst>
              <c:ext xmlns:c16="http://schemas.microsoft.com/office/drawing/2014/chart" uri="{C3380CC4-5D6E-409C-BE32-E72D297353CC}">
                <c16:uniqueId val="{00000013-CB17-4371-B624-D39BD9571821}"/>
              </c:ext>
            </c:extLst>
          </c:dPt>
          <c:dPt>
            <c:idx val="13"/>
            <c:marker>
              <c:symbol val="circle"/>
              <c:size val="7"/>
            </c:marker>
            <c:bubble3D val="0"/>
            <c:extLst>
              <c:ext xmlns:c16="http://schemas.microsoft.com/office/drawing/2014/chart" uri="{C3380CC4-5D6E-409C-BE32-E72D297353CC}">
                <c16:uniqueId val="{00000014-CB17-4371-B624-D39BD9571821}"/>
              </c:ext>
            </c:extLst>
          </c:dPt>
          <c:dPt>
            <c:idx val="15"/>
            <c:marker>
              <c:symbol val="circle"/>
              <c:size val="7"/>
            </c:marker>
            <c:bubble3D val="0"/>
            <c:extLst>
              <c:ext xmlns:c16="http://schemas.microsoft.com/office/drawing/2014/chart" uri="{C3380CC4-5D6E-409C-BE32-E72D297353CC}">
                <c16:uniqueId val="{00000015-CB17-4371-B624-D39BD9571821}"/>
              </c:ext>
            </c:extLst>
          </c:dPt>
          <c:dPt>
            <c:idx val="17"/>
            <c:marker>
              <c:symbol val="circle"/>
              <c:size val="7"/>
            </c:marker>
            <c:bubble3D val="0"/>
            <c:extLst>
              <c:ext xmlns:c16="http://schemas.microsoft.com/office/drawing/2014/chart" uri="{C3380CC4-5D6E-409C-BE32-E72D297353CC}">
                <c16:uniqueId val="{00000016-CB17-4371-B624-D39BD9571821}"/>
              </c:ext>
            </c:extLst>
          </c:dPt>
          <c:dPt>
            <c:idx val="19"/>
            <c:marker>
              <c:symbol val="circle"/>
              <c:size val="8"/>
            </c:marker>
            <c:bubble3D val="0"/>
            <c:extLst>
              <c:ext xmlns:c16="http://schemas.microsoft.com/office/drawing/2014/chart" uri="{C3380CC4-5D6E-409C-BE32-E72D297353CC}">
                <c16:uniqueId val="{00000017-CB17-4371-B624-D39BD9571821}"/>
              </c:ext>
            </c:extLst>
          </c:dPt>
          <c:dPt>
            <c:idx val="21"/>
            <c:marker>
              <c:symbol val="circle"/>
              <c:size val="7"/>
            </c:marker>
            <c:bubble3D val="0"/>
            <c:extLst>
              <c:ext xmlns:c16="http://schemas.microsoft.com/office/drawing/2014/chart" uri="{C3380CC4-5D6E-409C-BE32-E72D297353CC}">
                <c16:uniqueId val="{00000018-CB17-4371-B624-D39BD9571821}"/>
              </c:ext>
            </c:extLst>
          </c:dPt>
          <c:dPt>
            <c:idx val="23"/>
            <c:marker>
              <c:symbol val="circle"/>
              <c:size val="7"/>
            </c:marker>
            <c:bubble3D val="0"/>
            <c:extLst>
              <c:ext xmlns:c16="http://schemas.microsoft.com/office/drawing/2014/chart" uri="{C3380CC4-5D6E-409C-BE32-E72D297353CC}">
                <c16:uniqueId val="{00000019-CB17-4371-B624-D39BD9571821}"/>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Sheet1!$B$4:$Z$4</c:f>
              <c:numCache>
                <c:formatCode>0.00_ </c:formatCode>
                <c:ptCount val="25"/>
                <c:pt idx="0">
                  <c:v>0</c:v>
                </c:pt>
                <c:pt idx="1">
                  <c:v>1.0410952749937223</c:v>
                </c:pt>
                <c:pt idx="2">
                  <c:v>1.2719066705013724</c:v>
                </c:pt>
                <c:pt idx="3">
                  <c:v>2.0389135515954369</c:v>
                </c:pt>
                <c:pt idx="4">
                  <c:v>2.0155858716889208</c:v>
                </c:pt>
                <c:pt idx="5">
                  <c:v>1.9275512964865578</c:v>
                </c:pt>
                <c:pt idx="6">
                  <c:v>1.8175058520445635</c:v>
                </c:pt>
                <c:pt idx="7">
                  <c:v>1.9290558320393507</c:v>
                </c:pt>
                <c:pt idx="8">
                  <c:v>1.3355474941183945</c:v>
                </c:pt>
                <c:pt idx="9">
                  <c:v>1.3353088782250522</c:v>
                </c:pt>
                <c:pt idx="10">
                  <c:v>1.0129063715290876</c:v>
                </c:pt>
                <c:pt idx="11">
                  <c:v>0.71898150381071191</c:v>
                </c:pt>
                <c:pt idx="12">
                  <c:v>0.87518376684557941</c:v>
                </c:pt>
                <c:pt idx="13">
                  <c:v>-0.50766799017950504</c:v>
                </c:pt>
                <c:pt idx="14">
                  <c:v>-6.6560791293293717E-2</c:v>
                </c:pt>
                <c:pt idx="15">
                  <c:v>-0.53042540325253695</c:v>
                </c:pt>
                <c:pt idx="16">
                  <c:v>-0.43824963680997359</c:v>
                </c:pt>
                <c:pt idx="17">
                  <c:v>-0.48495021973595448</c:v>
                </c:pt>
                <c:pt idx="18">
                  <c:v>-0.66276616151442169</c:v>
                </c:pt>
                <c:pt idx="19">
                  <c:v>-0.80820738265669556</c:v>
                </c:pt>
                <c:pt idx="20">
                  <c:v>-1.0333084203056992</c:v>
                </c:pt>
                <c:pt idx="21">
                  <c:v>-0.72722688067579244</c:v>
                </c:pt>
                <c:pt idx="22">
                  <c:v>-1.4670151642481279</c:v>
                </c:pt>
                <c:pt idx="23">
                  <c:v>-1.3096534611373798</c:v>
                </c:pt>
                <c:pt idx="24">
                  <c:v>-1.8208250852329462</c:v>
                </c:pt>
              </c:numCache>
            </c:numRef>
          </c:val>
          <c:smooth val="0"/>
          <c:extLst>
            <c:ext xmlns:c16="http://schemas.microsoft.com/office/drawing/2014/chart" uri="{C3380CC4-5D6E-409C-BE32-E72D297353CC}">
              <c16:uniqueId val="{0000001A-CB17-4371-B624-D39BD9571821}"/>
            </c:ext>
          </c:extLst>
        </c:ser>
        <c:ser>
          <c:idx val="3"/>
          <c:order val="3"/>
          <c:tx>
            <c:strRef>
              <c:f>Sheet1!$A$5</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1B-CB17-4371-B624-D39BD9571821}"/>
              </c:ext>
            </c:extLst>
          </c:dPt>
          <c:dPt>
            <c:idx val="3"/>
            <c:marker>
              <c:symbol val="circle"/>
              <c:size val="7"/>
            </c:marker>
            <c:bubble3D val="0"/>
            <c:extLst>
              <c:ext xmlns:c16="http://schemas.microsoft.com/office/drawing/2014/chart" uri="{C3380CC4-5D6E-409C-BE32-E72D297353CC}">
                <c16:uniqueId val="{0000001C-CB17-4371-B624-D39BD9571821}"/>
              </c:ext>
            </c:extLst>
          </c:dPt>
          <c:dPt>
            <c:idx val="5"/>
            <c:marker>
              <c:symbol val="circle"/>
              <c:size val="7"/>
            </c:marker>
            <c:bubble3D val="0"/>
            <c:extLst>
              <c:ext xmlns:c16="http://schemas.microsoft.com/office/drawing/2014/chart" uri="{C3380CC4-5D6E-409C-BE32-E72D297353CC}">
                <c16:uniqueId val="{0000001D-CB17-4371-B624-D39BD9571821}"/>
              </c:ext>
            </c:extLst>
          </c:dPt>
          <c:dPt>
            <c:idx val="7"/>
            <c:marker>
              <c:symbol val="circle"/>
              <c:size val="7"/>
            </c:marker>
            <c:bubble3D val="0"/>
            <c:extLst>
              <c:ext xmlns:c16="http://schemas.microsoft.com/office/drawing/2014/chart" uri="{C3380CC4-5D6E-409C-BE32-E72D297353CC}">
                <c16:uniqueId val="{0000001E-CB17-4371-B624-D39BD9571821}"/>
              </c:ext>
            </c:extLst>
          </c:dPt>
          <c:dPt>
            <c:idx val="9"/>
            <c:marker>
              <c:symbol val="circle"/>
              <c:size val="7"/>
            </c:marker>
            <c:bubble3D val="0"/>
            <c:extLst>
              <c:ext xmlns:c16="http://schemas.microsoft.com/office/drawing/2014/chart" uri="{C3380CC4-5D6E-409C-BE32-E72D297353CC}">
                <c16:uniqueId val="{0000001F-CB17-4371-B624-D39BD9571821}"/>
              </c:ext>
            </c:extLst>
          </c:dPt>
          <c:dPt>
            <c:idx val="11"/>
            <c:marker>
              <c:symbol val="circle"/>
              <c:size val="7"/>
            </c:marker>
            <c:bubble3D val="0"/>
            <c:extLst>
              <c:ext xmlns:c16="http://schemas.microsoft.com/office/drawing/2014/chart" uri="{C3380CC4-5D6E-409C-BE32-E72D297353CC}">
                <c16:uniqueId val="{00000020-CB17-4371-B624-D39BD9571821}"/>
              </c:ext>
            </c:extLst>
          </c:dPt>
          <c:dPt>
            <c:idx val="13"/>
            <c:marker>
              <c:symbol val="circle"/>
              <c:size val="7"/>
            </c:marker>
            <c:bubble3D val="0"/>
            <c:extLst>
              <c:ext xmlns:c16="http://schemas.microsoft.com/office/drawing/2014/chart" uri="{C3380CC4-5D6E-409C-BE32-E72D297353CC}">
                <c16:uniqueId val="{00000021-CB17-4371-B624-D39BD9571821}"/>
              </c:ext>
            </c:extLst>
          </c:dPt>
          <c:dPt>
            <c:idx val="15"/>
            <c:marker>
              <c:symbol val="circle"/>
              <c:size val="7"/>
            </c:marker>
            <c:bubble3D val="0"/>
            <c:extLst>
              <c:ext xmlns:c16="http://schemas.microsoft.com/office/drawing/2014/chart" uri="{C3380CC4-5D6E-409C-BE32-E72D297353CC}">
                <c16:uniqueId val="{00000022-CB17-4371-B624-D39BD9571821}"/>
              </c:ext>
            </c:extLst>
          </c:dPt>
          <c:dPt>
            <c:idx val="17"/>
            <c:marker>
              <c:symbol val="circle"/>
              <c:size val="7"/>
            </c:marker>
            <c:bubble3D val="0"/>
            <c:extLst>
              <c:ext xmlns:c16="http://schemas.microsoft.com/office/drawing/2014/chart" uri="{C3380CC4-5D6E-409C-BE32-E72D297353CC}">
                <c16:uniqueId val="{00000023-CB17-4371-B624-D39BD9571821}"/>
              </c:ext>
            </c:extLst>
          </c:dPt>
          <c:dPt>
            <c:idx val="19"/>
            <c:marker>
              <c:symbol val="circle"/>
              <c:size val="7"/>
            </c:marker>
            <c:bubble3D val="0"/>
            <c:extLst>
              <c:ext xmlns:c16="http://schemas.microsoft.com/office/drawing/2014/chart" uri="{C3380CC4-5D6E-409C-BE32-E72D297353CC}">
                <c16:uniqueId val="{00000024-CB17-4371-B624-D39BD9571821}"/>
              </c:ext>
            </c:extLst>
          </c:dPt>
          <c:dPt>
            <c:idx val="21"/>
            <c:marker>
              <c:symbol val="circle"/>
              <c:size val="7"/>
            </c:marker>
            <c:bubble3D val="0"/>
            <c:extLst>
              <c:ext xmlns:c16="http://schemas.microsoft.com/office/drawing/2014/chart" uri="{C3380CC4-5D6E-409C-BE32-E72D297353CC}">
                <c16:uniqueId val="{00000025-CB17-4371-B624-D39BD9571821}"/>
              </c:ext>
            </c:extLst>
          </c:dPt>
          <c:dPt>
            <c:idx val="23"/>
            <c:marker>
              <c:symbol val="circle"/>
              <c:size val="7"/>
            </c:marker>
            <c:bubble3D val="0"/>
            <c:extLst>
              <c:ext xmlns:c16="http://schemas.microsoft.com/office/drawing/2014/chart" uri="{C3380CC4-5D6E-409C-BE32-E72D297353CC}">
                <c16:uniqueId val="{00000026-CB17-4371-B624-D39BD9571821}"/>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Sheet1!$B$5:$Z$5</c:f>
              <c:numCache>
                <c:formatCode>0.00_ </c:formatCode>
                <c:ptCount val="25"/>
                <c:pt idx="0">
                  <c:v>0</c:v>
                </c:pt>
                <c:pt idx="1">
                  <c:v>0.91912358607111888</c:v>
                </c:pt>
                <c:pt idx="2">
                  <c:v>1.333743568550174</c:v>
                </c:pt>
                <c:pt idx="3">
                  <c:v>1.4900699242975337</c:v>
                </c:pt>
                <c:pt idx="4">
                  <c:v>1.2777585830494107</c:v>
                </c:pt>
                <c:pt idx="5">
                  <c:v>1.2500267416774233</c:v>
                </c:pt>
                <c:pt idx="6">
                  <c:v>1.217084934215553</c:v>
                </c:pt>
                <c:pt idx="7">
                  <c:v>0.55566952530463709</c:v>
                </c:pt>
                <c:pt idx="8">
                  <c:v>0.50542093740381322</c:v>
                </c:pt>
                <c:pt idx="9">
                  <c:v>0.36491505036159416</c:v>
                </c:pt>
                <c:pt idx="10">
                  <c:v>-0.14671896593670097</c:v>
                </c:pt>
                <c:pt idx="11" formatCode="0.00_ ;[Red]\-0.00\ ">
                  <c:v>-0.44884066857197485</c:v>
                </c:pt>
                <c:pt idx="12">
                  <c:v>-0.78363320735804187</c:v>
                </c:pt>
                <c:pt idx="13">
                  <c:v>-0.90673490307462135</c:v>
                </c:pt>
                <c:pt idx="14">
                  <c:v>-1.0817735526342884</c:v>
                </c:pt>
                <c:pt idx="15">
                  <c:v>-1.4264982904158945</c:v>
                </c:pt>
                <c:pt idx="16">
                  <c:v>-1.3497953369107771</c:v>
                </c:pt>
                <c:pt idx="17">
                  <c:v>-0.74361182043782781</c:v>
                </c:pt>
                <c:pt idx="18">
                  <c:v>-1.510264779684471</c:v>
                </c:pt>
                <c:pt idx="19">
                  <c:v>-0.73769865239681909</c:v>
                </c:pt>
                <c:pt idx="20">
                  <c:v>-1.7810682583172521</c:v>
                </c:pt>
                <c:pt idx="21">
                  <c:v>-1.2399491782811107</c:v>
                </c:pt>
                <c:pt idx="22">
                  <c:v>-1.1195682413070893</c:v>
                </c:pt>
                <c:pt idx="23">
                  <c:v>-0.22368606840139255</c:v>
                </c:pt>
                <c:pt idx="24">
                  <c:v>-0.95356129311856797</c:v>
                </c:pt>
              </c:numCache>
            </c:numRef>
          </c:val>
          <c:smooth val="0"/>
          <c:extLst>
            <c:ext xmlns:c16="http://schemas.microsoft.com/office/drawing/2014/chart" uri="{C3380CC4-5D6E-409C-BE32-E72D297353CC}">
              <c16:uniqueId val="{00000027-CB17-4371-B624-D39BD9571821}"/>
            </c:ext>
          </c:extLst>
        </c:ser>
        <c:ser>
          <c:idx val="4"/>
          <c:order val="4"/>
          <c:tx>
            <c:strRef>
              <c:f>Sheet1!$A$6</c:f>
              <c:strCache>
                <c:ptCount val="1"/>
                <c:pt idx="0">
                  <c:v>Y2017</c:v>
                </c:pt>
              </c:strCache>
            </c:strRef>
          </c:tx>
          <c:spPr>
            <a:ln w="31750">
              <a:solidFill>
                <a:schemeClr val="accent4"/>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28-CB17-4371-B624-D39BD9571821}"/>
              </c:ext>
            </c:extLst>
          </c:dPt>
          <c:dPt>
            <c:idx val="3"/>
            <c:marker>
              <c:symbol val="circle"/>
              <c:size val="7"/>
            </c:marker>
            <c:bubble3D val="0"/>
            <c:extLst>
              <c:ext xmlns:c16="http://schemas.microsoft.com/office/drawing/2014/chart" uri="{C3380CC4-5D6E-409C-BE32-E72D297353CC}">
                <c16:uniqueId val="{00000029-CB17-4371-B624-D39BD9571821}"/>
              </c:ext>
            </c:extLst>
          </c:dPt>
          <c:dPt>
            <c:idx val="5"/>
            <c:marker>
              <c:symbol val="circle"/>
              <c:size val="7"/>
            </c:marker>
            <c:bubble3D val="0"/>
            <c:extLst>
              <c:ext xmlns:c16="http://schemas.microsoft.com/office/drawing/2014/chart" uri="{C3380CC4-5D6E-409C-BE32-E72D297353CC}">
                <c16:uniqueId val="{0000002A-CB17-4371-B624-D39BD9571821}"/>
              </c:ext>
            </c:extLst>
          </c:dPt>
          <c:dPt>
            <c:idx val="7"/>
            <c:marker>
              <c:symbol val="circle"/>
              <c:size val="7"/>
            </c:marker>
            <c:bubble3D val="0"/>
            <c:extLst>
              <c:ext xmlns:c16="http://schemas.microsoft.com/office/drawing/2014/chart" uri="{C3380CC4-5D6E-409C-BE32-E72D297353CC}">
                <c16:uniqueId val="{0000002B-CB17-4371-B624-D39BD9571821}"/>
              </c:ext>
            </c:extLst>
          </c:dPt>
          <c:dPt>
            <c:idx val="9"/>
            <c:marker>
              <c:symbol val="circle"/>
              <c:size val="7"/>
            </c:marker>
            <c:bubble3D val="0"/>
            <c:extLst>
              <c:ext xmlns:c16="http://schemas.microsoft.com/office/drawing/2014/chart" uri="{C3380CC4-5D6E-409C-BE32-E72D297353CC}">
                <c16:uniqueId val="{0000002C-CB17-4371-B624-D39BD9571821}"/>
              </c:ext>
            </c:extLst>
          </c:dPt>
          <c:dPt>
            <c:idx val="11"/>
            <c:marker>
              <c:symbol val="circle"/>
              <c:size val="7"/>
            </c:marker>
            <c:bubble3D val="0"/>
            <c:extLst>
              <c:ext xmlns:c16="http://schemas.microsoft.com/office/drawing/2014/chart" uri="{C3380CC4-5D6E-409C-BE32-E72D297353CC}">
                <c16:uniqueId val="{0000002D-CB17-4371-B624-D39BD9571821}"/>
              </c:ext>
            </c:extLst>
          </c:dPt>
          <c:dPt>
            <c:idx val="13"/>
            <c:marker>
              <c:symbol val="circle"/>
              <c:size val="7"/>
            </c:marker>
            <c:bubble3D val="0"/>
            <c:extLst>
              <c:ext xmlns:c16="http://schemas.microsoft.com/office/drawing/2014/chart" uri="{C3380CC4-5D6E-409C-BE32-E72D297353CC}">
                <c16:uniqueId val="{0000002E-CB17-4371-B624-D39BD9571821}"/>
              </c:ext>
            </c:extLst>
          </c:dPt>
          <c:dPt>
            <c:idx val="15"/>
            <c:marker>
              <c:symbol val="circle"/>
              <c:size val="7"/>
            </c:marker>
            <c:bubble3D val="0"/>
            <c:extLst>
              <c:ext xmlns:c16="http://schemas.microsoft.com/office/drawing/2014/chart" uri="{C3380CC4-5D6E-409C-BE32-E72D297353CC}">
                <c16:uniqueId val="{0000002F-CB17-4371-B624-D39BD9571821}"/>
              </c:ext>
            </c:extLst>
          </c:dPt>
          <c:dPt>
            <c:idx val="17"/>
            <c:marker>
              <c:symbol val="circle"/>
              <c:size val="7"/>
            </c:marker>
            <c:bubble3D val="0"/>
            <c:extLst>
              <c:ext xmlns:c16="http://schemas.microsoft.com/office/drawing/2014/chart" uri="{C3380CC4-5D6E-409C-BE32-E72D297353CC}">
                <c16:uniqueId val="{00000030-CB17-4371-B624-D39BD9571821}"/>
              </c:ext>
            </c:extLst>
          </c:dPt>
          <c:dPt>
            <c:idx val="19"/>
            <c:marker>
              <c:symbol val="circle"/>
              <c:size val="7"/>
            </c:marker>
            <c:bubble3D val="0"/>
            <c:extLst>
              <c:ext xmlns:c16="http://schemas.microsoft.com/office/drawing/2014/chart" uri="{C3380CC4-5D6E-409C-BE32-E72D297353CC}">
                <c16:uniqueId val="{00000031-CB17-4371-B624-D39BD9571821}"/>
              </c:ext>
            </c:extLst>
          </c:dPt>
          <c:dPt>
            <c:idx val="21"/>
            <c:marker>
              <c:symbol val="circle"/>
              <c:size val="7"/>
            </c:marker>
            <c:bubble3D val="0"/>
            <c:extLst>
              <c:ext xmlns:c16="http://schemas.microsoft.com/office/drawing/2014/chart" uri="{C3380CC4-5D6E-409C-BE32-E72D297353CC}">
                <c16:uniqueId val="{00000032-CB17-4371-B624-D39BD9571821}"/>
              </c:ext>
            </c:extLst>
          </c:dPt>
          <c:dPt>
            <c:idx val="23"/>
            <c:marker>
              <c:symbol val="circle"/>
              <c:size val="7"/>
            </c:marker>
            <c:bubble3D val="0"/>
            <c:extLst>
              <c:ext xmlns:c16="http://schemas.microsoft.com/office/drawing/2014/chart" uri="{C3380CC4-5D6E-409C-BE32-E72D297353CC}">
                <c16:uniqueId val="{00000033-CB17-4371-B624-D39BD9571821}"/>
              </c:ext>
            </c:extLst>
          </c:dPt>
          <c:dLbls>
            <c:dLbl>
              <c:idx val="1"/>
              <c:delete val="1"/>
              <c:extLst>
                <c:ext xmlns:c15="http://schemas.microsoft.com/office/drawing/2012/chart" uri="{CE6537A1-D6FC-4f65-9D91-7224C49458BB}"/>
                <c:ext xmlns:c16="http://schemas.microsoft.com/office/drawing/2014/chart" uri="{C3380CC4-5D6E-409C-BE32-E72D297353CC}">
                  <c16:uniqueId val="{00000028-CB17-4371-B624-D39BD9571821}"/>
                </c:ext>
              </c:extLst>
            </c:dLbl>
            <c:dLbl>
              <c:idx val="3"/>
              <c:delete val="1"/>
              <c:extLst>
                <c:ext xmlns:c15="http://schemas.microsoft.com/office/drawing/2012/chart" uri="{CE6537A1-D6FC-4f65-9D91-7224C49458BB}"/>
                <c:ext xmlns:c16="http://schemas.microsoft.com/office/drawing/2014/chart" uri="{C3380CC4-5D6E-409C-BE32-E72D297353CC}">
                  <c16:uniqueId val="{00000029-CB17-4371-B624-D39BD9571821}"/>
                </c:ext>
              </c:extLst>
            </c:dLbl>
            <c:dLbl>
              <c:idx val="4"/>
              <c:layout>
                <c:manualLayout>
                  <c:x val="-3.5093272798341353E-2"/>
                  <c:y val="-4.009909374618237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4-CB17-4371-B624-D39BD9571821}"/>
                </c:ext>
              </c:extLst>
            </c:dLbl>
            <c:dLbl>
              <c:idx val="5"/>
              <c:delete val="1"/>
              <c:extLst>
                <c:ext xmlns:c15="http://schemas.microsoft.com/office/drawing/2012/chart" uri="{CE6537A1-D6FC-4f65-9D91-7224C49458BB}"/>
                <c:ext xmlns:c16="http://schemas.microsoft.com/office/drawing/2014/chart" uri="{C3380CC4-5D6E-409C-BE32-E72D297353CC}">
                  <c16:uniqueId val="{0000002A-CB17-4371-B624-D39BD9571821}"/>
                </c:ext>
              </c:extLst>
            </c:dLbl>
            <c:dLbl>
              <c:idx val="7"/>
              <c:delete val="1"/>
              <c:extLst>
                <c:ext xmlns:c15="http://schemas.microsoft.com/office/drawing/2012/chart" uri="{CE6537A1-D6FC-4f65-9D91-7224C49458BB}"/>
                <c:ext xmlns:c16="http://schemas.microsoft.com/office/drawing/2014/chart" uri="{C3380CC4-5D6E-409C-BE32-E72D297353CC}">
                  <c16:uniqueId val="{0000002B-CB17-4371-B624-D39BD9571821}"/>
                </c:ext>
              </c:extLst>
            </c:dLbl>
            <c:dLbl>
              <c:idx val="9"/>
              <c:delete val="1"/>
              <c:extLst>
                <c:ext xmlns:c15="http://schemas.microsoft.com/office/drawing/2012/chart" uri="{CE6537A1-D6FC-4f65-9D91-7224C49458BB}"/>
                <c:ext xmlns:c16="http://schemas.microsoft.com/office/drawing/2014/chart" uri="{C3380CC4-5D6E-409C-BE32-E72D297353CC}">
                  <c16:uniqueId val="{0000002C-CB17-4371-B624-D39BD9571821}"/>
                </c:ext>
              </c:extLst>
            </c:dLbl>
            <c:dLbl>
              <c:idx val="11"/>
              <c:delete val="1"/>
              <c:extLst>
                <c:ext xmlns:c15="http://schemas.microsoft.com/office/drawing/2012/chart" uri="{CE6537A1-D6FC-4f65-9D91-7224C49458BB}"/>
                <c:ext xmlns:c16="http://schemas.microsoft.com/office/drawing/2014/chart" uri="{C3380CC4-5D6E-409C-BE32-E72D297353CC}">
                  <c16:uniqueId val="{0000002D-CB17-4371-B624-D39BD9571821}"/>
                </c:ext>
              </c:extLst>
            </c:dLbl>
            <c:dLbl>
              <c:idx val="13"/>
              <c:delete val="1"/>
              <c:extLst>
                <c:ext xmlns:c15="http://schemas.microsoft.com/office/drawing/2012/chart" uri="{CE6537A1-D6FC-4f65-9D91-7224C49458BB}"/>
                <c:ext xmlns:c16="http://schemas.microsoft.com/office/drawing/2014/chart" uri="{C3380CC4-5D6E-409C-BE32-E72D297353CC}">
                  <c16:uniqueId val="{0000002E-CB17-4371-B624-D39BD9571821}"/>
                </c:ext>
              </c:extLst>
            </c:dLbl>
            <c:dLbl>
              <c:idx val="15"/>
              <c:delete val="1"/>
              <c:extLst>
                <c:ext xmlns:c15="http://schemas.microsoft.com/office/drawing/2012/chart" uri="{CE6537A1-D6FC-4f65-9D91-7224C49458BB}"/>
                <c:ext xmlns:c16="http://schemas.microsoft.com/office/drawing/2014/chart" uri="{C3380CC4-5D6E-409C-BE32-E72D297353CC}">
                  <c16:uniqueId val="{0000002F-CB17-4371-B624-D39BD9571821}"/>
                </c:ext>
              </c:extLst>
            </c:dLbl>
            <c:dLbl>
              <c:idx val="17"/>
              <c:delete val="1"/>
              <c:extLst>
                <c:ext xmlns:c15="http://schemas.microsoft.com/office/drawing/2012/chart" uri="{CE6537A1-D6FC-4f65-9D91-7224C49458BB}"/>
                <c:ext xmlns:c16="http://schemas.microsoft.com/office/drawing/2014/chart" uri="{C3380CC4-5D6E-409C-BE32-E72D297353CC}">
                  <c16:uniqueId val="{00000030-CB17-4371-B624-D39BD9571821}"/>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Sheet1!$B$6:$Z$6</c:f>
              <c:numCache>
                <c:formatCode>0.00_ </c:formatCode>
                <c:ptCount val="25"/>
                <c:pt idx="0">
                  <c:v>0</c:v>
                </c:pt>
                <c:pt idx="1">
                  <c:v>1.61</c:v>
                </c:pt>
                <c:pt idx="2">
                  <c:v>-0.74</c:v>
                </c:pt>
                <c:pt idx="3">
                  <c:v>-1.05</c:v>
                </c:pt>
                <c:pt idx="4">
                  <c:v>-0.94</c:v>
                </c:pt>
                <c:pt idx="5">
                  <c:v>-1.68</c:v>
                </c:pt>
                <c:pt idx="6">
                  <c:v>-2.87</c:v>
                </c:pt>
                <c:pt idx="7">
                  <c:v>-2.87</c:v>
                </c:pt>
                <c:pt idx="8">
                  <c:v>-4.12</c:v>
                </c:pt>
                <c:pt idx="9">
                  <c:v>-4.1100000000000003</c:v>
                </c:pt>
                <c:pt idx="10">
                  <c:v>-4.38</c:v>
                </c:pt>
                <c:pt idx="11" formatCode="0.00_ ;[Red]\-0.00\ ">
                  <c:v>-5.88</c:v>
                </c:pt>
                <c:pt idx="12">
                  <c:v>-6.34</c:v>
                </c:pt>
                <c:pt idx="13">
                  <c:v>-4.78</c:v>
                </c:pt>
                <c:pt idx="14">
                  <c:v>-4.5599999999999996</c:v>
                </c:pt>
                <c:pt idx="15">
                  <c:v>-4.9800000000000004</c:v>
                </c:pt>
                <c:pt idx="16">
                  <c:v>-5.16</c:v>
                </c:pt>
                <c:pt idx="17">
                  <c:v>-5.08</c:v>
                </c:pt>
                <c:pt idx="18">
                  <c:v>-4.59</c:v>
                </c:pt>
              </c:numCache>
            </c:numRef>
          </c:val>
          <c:smooth val="0"/>
          <c:extLst>
            <c:ext xmlns:c16="http://schemas.microsoft.com/office/drawing/2014/chart" uri="{C3380CC4-5D6E-409C-BE32-E72D297353CC}">
              <c16:uniqueId val="{00000035-CB17-4371-B624-D39BD9571821}"/>
            </c:ext>
          </c:extLst>
        </c:ser>
        <c:dLbls>
          <c:showLegendKey val="0"/>
          <c:showVal val="0"/>
          <c:showCatName val="0"/>
          <c:showSerName val="0"/>
          <c:showPercent val="0"/>
          <c:showBubbleSize val="0"/>
        </c:dLbls>
        <c:marker val="1"/>
        <c:smooth val="0"/>
        <c:axId val="481843288"/>
        <c:axId val="481853480"/>
      </c:lineChart>
      <c:catAx>
        <c:axId val="48184328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81853480"/>
        <c:crosses val="autoZero"/>
        <c:auto val="1"/>
        <c:lblAlgn val="ctr"/>
        <c:lblOffset val="100"/>
        <c:tickLblSkip val="1"/>
        <c:tickMarkSkip val="1"/>
        <c:noMultiLvlLbl val="0"/>
      </c:catAx>
      <c:valAx>
        <c:axId val="481853480"/>
        <c:scaling>
          <c:orientation val="minMax"/>
          <c:max val="8"/>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81843288"/>
        <c:crosses val="autoZero"/>
        <c:crossBetween val="between"/>
        <c:majorUnit val="2"/>
      </c:valAx>
      <c:spPr>
        <a:noFill/>
        <a:ln w="25409">
          <a:noFill/>
        </a:ln>
      </c:spPr>
    </c:plotArea>
    <c:legend>
      <c:legendPos val="t"/>
      <c:layout>
        <c:manualLayout>
          <c:xMode val="edge"/>
          <c:yMode val="edge"/>
          <c:x val="4.5007993062394107E-2"/>
          <c:y val="8.3746571006541468E-2"/>
          <c:w val="0.42240620846771182"/>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8729739351659256E-2"/>
          <c:y val="7.3287423655694017E-2"/>
          <c:w val="0.95322900332811744"/>
          <c:h val="0.79932316971011519"/>
        </c:manualLayout>
      </c:layout>
      <c:lineChart>
        <c:grouping val="standard"/>
        <c:varyColors val="0"/>
        <c:ser>
          <c:idx val="0"/>
          <c:order val="0"/>
          <c:tx>
            <c:strRef>
              <c:f>Sheet1!$A$2</c:f>
              <c:strCache>
                <c:ptCount val="1"/>
                <c:pt idx="0">
                  <c:v>Y2011</c:v>
                </c:pt>
              </c:strCache>
            </c:strRef>
          </c:tx>
          <c:spPr>
            <a:ln w="31794">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2629-45E1-9A55-18FDBF9C33FA}"/>
            </c:ext>
          </c:extLst>
        </c:ser>
        <c:ser>
          <c:idx val="1"/>
          <c:order val="1"/>
          <c:tx>
            <c:strRef>
              <c:f>Sheet1!$A$3</c:f>
              <c:strCache>
                <c:ptCount val="1"/>
                <c:pt idx="0">
                  <c:v>Y2013</c:v>
                </c:pt>
              </c:strCache>
            </c:strRef>
          </c:tx>
          <c:spPr>
            <a:ln w="31794"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extLst>
              <c:ext xmlns:c16="http://schemas.microsoft.com/office/drawing/2014/chart" uri="{C3380CC4-5D6E-409C-BE32-E72D297353CC}">
                <c16:uniqueId val="{00000001-2629-45E1-9A55-18FDBF9C33FA}"/>
              </c:ext>
            </c:extLst>
          </c:dPt>
          <c:dPt>
            <c:idx val="2"/>
            <c:marker>
              <c:symbol val="circle"/>
              <c:size val="10"/>
            </c:marker>
            <c:bubble3D val="0"/>
            <c:extLst>
              <c:ext xmlns:c16="http://schemas.microsoft.com/office/drawing/2014/chart" uri="{C3380CC4-5D6E-409C-BE32-E72D297353CC}">
                <c16:uniqueId val="{00000002-2629-45E1-9A55-18FDBF9C33FA}"/>
              </c:ext>
            </c:extLst>
          </c:dPt>
          <c:dPt>
            <c:idx val="4"/>
            <c:marker>
              <c:symbol val="circle"/>
              <c:size val="10"/>
            </c:marker>
            <c:bubble3D val="0"/>
            <c:extLst>
              <c:ext xmlns:c16="http://schemas.microsoft.com/office/drawing/2014/chart" uri="{C3380CC4-5D6E-409C-BE32-E72D297353CC}">
                <c16:uniqueId val="{00000003-2629-45E1-9A55-18FDBF9C33FA}"/>
              </c:ext>
            </c:extLst>
          </c:dPt>
          <c:dPt>
            <c:idx val="6"/>
            <c:marker>
              <c:symbol val="circle"/>
              <c:size val="10"/>
            </c:marker>
            <c:bubble3D val="0"/>
            <c:extLst>
              <c:ext xmlns:c16="http://schemas.microsoft.com/office/drawing/2014/chart" uri="{C3380CC4-5D6E-409C-BE32-E72D297353CC}">
                <c16:uniqueId val="{00000004-2629-45E1-9A55-18FDBF9C33FA}"/>
              </c:ext>
            </c:extLst>
          </c:dPt>
          <c:dPt>
            <c:idx val="8"/>
            <c:marker>
              <c:symbol val="circle"/>
              <c:size val="10"/>
            </c:marker>
            <c:bubble3D val="0"/>
            <c:extLst>
              <c:ext xmlns:c16="http://schemas.microsoft.com/office/drawing/2014/chart" uri="{C3380CC4-5D6E-409C-BE32-E72D297353CC}">
                <c16:uniqueId val="{00000005-2629-45E1-9A55-18FDBF9C33FA}"/>
              </c:ext>
            </c:extLst>
          </c:dPt>
          <c:dPt>
            <c:idx val="10"/>
            <c:marker>
              <c:symbol val="circle"/>
              <c:size val="10"/>
            </c:marker>
            <c:bubble3D val="0"/>
            <c:extLst>
              <c:ext xmlns:c16="http://schemas.microsoft.com/office/drawing/2014/chart" uri="{C3380CC4-5D6E-409C-BE32-E72D297353CC}">
                <c16:uniqueId val="{00000006-2629-45E1-9A55-18FDBF9C33FA}"/>
              </c:ext>
            </c:extLst>
          </c:dPt>
          <c:dPt>
            <c:idx val="12"/>
            <c:marker>
              <c:symbol val="circle"/>
              <c:size val="10"/>
            </c:marker>
            <c:bubble3D val="0"/>
            <c:extLst>
              <c:ext xmlns:c16="http://schemas.microsoft.com/office/drawing/2014/chart" uri="{C3380CC4-5D6E-409C-BE32-E72D297353CC}">
                <c16:uniqueId val="{00000007-2629-45E1-9A55-18FDBF9C33FA}"/>
              </c:ext>
            </c:extLst>
          </c:dPt>
          <c:dPt>
            <c:idx val="14"/>
            <c:marker>
              <c:symbol val="circle"/>
              <c:size val="9"/>
            </c:marker>
            <c:bubble3D val="0"/>
            <c:extLst>
              <c:ext xmlns:c16="http://schemas.microsoft.com/office/drawing/2014/chart" uri="{C3380CC4-5D6E-409C-BE32-E72D297353CC}">
                <c16:uniqueId val="{00000008-2629-45E1-9A55-18FDBF9C33FA}"/>
              </c:ext>
            </c:extLst>
          </c:dPt>
          <c:dPt>
            <c:idx val="16"/>
            <c:marker>
              <c:symbol val="circle"/>
              <c:size val="9"/>
            </c:marker>
            <c:bubble3D val="0"/>
            <c:extLst>
              <c:ext xmlns:c16="http://schemas.microsoft.com/office/drawing/2014/chart" uri="{C3380CC4-5D6E-409C-BE32-E72D297353CC}">
                <c16:uniqueId val="{00000009-2629-45E1-9A55-18FDBF9C33FA}"/>
              </c:ext>
            </c:extLst>
          </c:dPt>
          <c:dPt>
            <c:idx val="18"/>
            <c:marker>
              <c:symbol val="circle"/>
              <c:size val="10"/>
            </c:marker>
            <c:bubble3D val="0"/>
            <c:extLst>
              <c:ext xmlns:c16="http://schemas.microsoft.com/office/drawing/2014/chart" uri="{C3380CC4-5D6E-409C-BE32-E72D297353CC}">
                <c16:uniqueId val="{0000000A-2629-45E1-9A55-18FDBF9C33FA}"/>
              </c:ext>
            </c:extLst>
          </c:dPt>
          <c:dPt>
            <c:idx val="20"/>
            <c:marker>
              <c:symbol val="circle"/>
              <c:size val="10"/>
            </c:marker>
            <c:bubble3D val="0"/>
            <c:extLst>
              <c:ext xmlns:c16="http://schemas.microsoft.com/office/drawing/2014/chart" uri="{C3380CC4-5D6E-409C-BE32-E72D297353CC}">
                <c16:uniqueId val="{0000000B-2629-45E1-9A55-18FDBF9C33FA}"/>
              </c:ext>
            </c:extLst>
          </c:dPt>
          <c:dPt>
            <c:idx val="22"/>
            <c:marker>
              <c:symbol val="circle"/>
              <c:size val="10"/>
            </c:marker>
            <c:bubble3D val="0"/>
            <c:extLst>
              <c:ext xmlns:c16="http://schemas.microsoft.com/office/drawing/2014/chart" uri="{C3380CC4-5D6E-409C-BE32-E72D297353CC}">
                <c16:uniqueId val="{0000000C-2629-45E1-9A55-18FDBF9C33FA}"/>
              </c:ext>
            </c:extLst>
          </c:dPt>
          <c:dPt>
            <c:idx val="24"/>
            <c:marker>
              <c:symbol val="circle"/>
              <c:size val="10"/>
            </c:marker>
            <c:bubble3D val="0"/>
            <c:extLst>
              <c:ext xmlns:c16="http://schemas.microsoft.com/office/drawing/2014/chart" uri="{C3380CC4-5D6E-409C-BE32-E72D297353CC}">
                <c16:uniqueId val="{0000000D-2629-45E1-9A55-18FDBF9C33F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E-2629-45E1-9A55-18FDBF9C33FA}"/>
            </c:ext>
          </c:extLst>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a:solidFill>
                  <a:srgbClr val="BFBFBF"/>
                </a:solidFill>
              </a:ln>
            </c:spPr>
          </c:marker>
          <c:dPt>
            <c:idx val="1"/>
            <c:marker>
              <c:symbol val="circle"/>
              <c:size val="7"/>
            </c:marker>
            <c:bubble3D val="0"/>
            <c:extLst>
              <c:ext xmlns:c16="http://schemas.microsoft.com/office/drawing/2014/chart" uri="{C3380CC4-5D6E-409C-BE32-E72D297353CC}">
                <c16:uniqueId val="{0000000F-2629-45E1-9A55-18FDBF9C33FA}"/>
              </c:ext>
            </c:extLst>
          </c:dPt>
          <c:dPt>
            <c:idx val="3"/>
            <c:marker>
              <c:symbol val="circle"/>
              <c:size val="7"/>
            </c:marker>
            <c:bubble3D val="0"/>
            <c:extLst>
              <c:ext xmlns:c16="http://schemas.microsoft.com/office/drawing/2014/chart" uri="{C3380CC4-5D6E-409C-BE32-E72D297353CC}">
                <c16:uniqueId val="{00000010-2629-45E1-9A55-18FDBF9C33FA}"/>
              </c:ext>
            </c:extLst>
          </c:dPt>
          <c:dPt>
            <c:idx val="5"/>
            <c:marker>
              <c:symbol val="circle"/>
              <c:size val="7"/>
            </c:marker>
            <c:bubble3D val="0"/>
            <c:extLst>
              <c:ext xmlns:c16="http://schemas.microsoft.com/office/drawing/2014/chart" uri="{C3380CC4-5D6E-409C-BE32-E72D297353CC}">
                <c16:uniqueId val="{00000011-2629-45E1-9A55-18FDBF9C33FA}"/>
              </c:ext>
            </c:extLst>
          </c:dPt>
          <c:dPt>
            <c:idx val="7"/>
            <c:marker>
              <c:symbol val="circle"/>
              <c:size val="7"/>
            </c:marker>
            <c:bubble3D val="0"/>
            <c:extLst>
              <c:ext xmlns:c16="http://schemas.microsoft.com/office/drawing/2014/chart" uri="{C3380CC4-5D6E-409C-BE32-E72D297353CC}">
                <c16:uniqueId val="{00000012-2629-45E1-9A55-18FDBF9C33FA}"/>
              </c:ext>
            </c:extLst>
          </c:dPt>
          <c:dPt>
            <c:idx val="9"/>
            <c:marker>
              <c:symbol val="circle"/>
              <c:size val="7"/>
            </c:marker>
            <c:bubble3D val="0"/>
            <c:extLst>
              <c:ext xmlns:c16="http://schemas.microsoft.com/office/drawing/2014/chart" uri="{C3380CC4-5D6E-409C-BE32-E72D297353CC}">
                <c16:uniqueId val="{00000013-2629-45E1-9A55-18FDBF9C33FA}"/>
              </c:ext>
            </c:extLst>
          </c:dPt>
          <c:dPt>
            <c:idx val="11"/>
            <c:marker>
              <c:symbol val="circle"/>
              <c:size val="7"/>
            </c:marker>
            <c:bubble3D val="0"/>
            <c:extLst>
              <c:ext xmlns:c16="http://schemas.microsoft.com/office/drawing/2014/chart" uri="{C3380CC4-5D6E-409C-BE32-E72D297353CC}">
                <c16:uniqueId val="{00000014-2629-45E1-9A55-18FDBF9C33FA}"/>
              </c:ext>
            </c:extLst>
          </c:dPt>
          <c:dPt>
            <c:idx val="13"/>
            <c:marker>
              <c:symbol val="circle"/>
              <c:size val="7"/>
            </c:marker>
            <c:bubble3D val="0"/>
            <c:extLst>
              <c:ext xmlns:c16="http://schemas.microsoft.com/office/drawing/2014/chart" uri="{C3380CC4-5D6E-409C-BE32-E72D297353CC}">
                <c16:uniqueId val="{00000015-2629-45E1-9A55-18FDBF9C33FA}"/>
              </c:ext>
            </c:extLst>
          </c:dPt>
          <c:dPt>
            <c:idx val="15"/>
            <c:marker>
              <c:symbol val="circle"/>
              <c:size val="7"/>
            </c:marker>
            <c:bubble3D val="0"/>
            <c:extLst>
              <c:ext xmlns:c16="http://schemas.microsoft.com/office/drawing/2014/chart" uri="{C3380CC4-5D6E-409C-BE32-E72D297353CC}">
                <c16:uniqueId val="{00000016-2629-45E1-9A55-18FDBF9C33FA}"/>
              </c:ext>
            </c:extLst>
          </c:dPt>
          <c:dPt>
            <c:idx val="17"/>
            <c:marker>
              <c:symbol val="circle"/>
              <c:size val="7"/>
            </c:marker>
            <c:bubble3D val="0"/>
            <c:extLst>
              <c:ext xmlns:c16="http://schemas.microsoft.com/office/drawing/2014/chart" uri="{C3380CC4-5D6E-409C-BE32-E72D297353CC}">
                <c16:uniqueId val="{00000017-2629-45E1-9A55-18FDBF9C33FA}"/>
              </c:ext>
            </c:extLst>
          </c:dPt>
          <c:dPt>
            <c:idx val="19"/>
            <c:marker>
              <c:symbol val="circle"/>
              <c:size val="7"/>
            </c:marker>
            <c:bubble3D val="0"/>
            <c:extLst>
              <c:ext xmlns:c16="http://schemas.microsoft.com/office/drawing/2014/chart" uri="{C3380CC4-5D6E-409C-BE32-E72D297353CC}">
                <c16:uniqueId val="{00000018-2629-45E1-9A55-18FDBF9C33FA}"/>
              </c:ext>
            </c:extLst>
          </c:dPt>
          <c:dPt>
            <c:idx val="21"/>
            <c:marker>
              <c:symbol val="circle"/>
              <c:size val="7"/>
            </c:marker>
            <c:bubble3D val="0"/>
            <c:extLst>
              <c:ext xmlns:c16="http://schemas.microsoft.com/office/drawing/2014/chart" uri="{C3380CC4-5D6E-409C-BE32-E72D297353CC}">
                <c16:uniqueId val="{00000019-2629-45E1-9A55-18FDBF9C33FA}"/>
              </c:ext>
            </c:extLst>
          </c:dPt>
          <c:dPt>
            <c:idx val="23"/>
            <c:marker>
              <c:symbol val="circle"/>
              <c:size val="7"/>
            </c:marker>
            <c:bubble3D val="0"/>
            <c:extLst>
              <c:ext xmlns:c16="http://schemas.microsoft.com/office/drawing/2014/chart" uri="{C3380CC4-5D6E-409C-BE32-E72D297353CC}">
                <c16:uniqueId val="{0000001A-2629-45E1-9A55-18FDBF9C33F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1.6472082510687363</c:v>
                </c:pt>
                <c:pt idx="2">
                  <c:v>1.6087956519382378</c:v>
                </c:pt>
                <c:pt idx="3">
                  <c:v>1.7465728252068695</c:v>
                </c:pt>
                <c:pt idx="4">
                  <c:v>1.5282187172220594</c:v>
                </c:pt>
                <c:pt idx="5">
                  <c:v>1.5204812802918337</c:v>
                </c:pt>
                <c:pt idx="6">
                  <c:v>1.2194977471240795</c:v>
                </c:pt>
                <c:pt idx="7">
                  <c:v>1.2919989471453812</c:v>
                </c:pt>
                <c:pt idx="8">
                  <c:v>1.0839144279138893</c:v>
                </c:pt>
                <c:pt idx="9">
                  <c:v>1.0982751092483833</c:v>
                </c:pt>
                <c:pt idx="10">
                  <c:v>0.9109549851091423</c:v>
                </c:pt>
                <c:pt idx="11">
                  <c:v>0.72139368563064799</c:v>
                </c:pt>
                <c:pt idx="12">
                  <c:v>0.53626876497016207</c:v>
                </c:pt>
                <c:pt idx="13">
                  <c:v>0.45206748065732255</c:v>
                </c:pt>
                <c:pt idx="14">
                  <c:v>0.176900066745317</c:v>
                </c:pt>
                <c:pt idx="15">
                  <c:v>0.12874381804397031</c:v>
                </c:pt>
                <c:pt idx="16">
                  <c:v>-0.14134988088774864</c:v>
                </c:pt>
                <c:pt idx="17">
                  <c:v>-0.40460888670487155</c:v>
                </c:pt>
                <c:pt idx="18">
                  <c:v>-0.63133991975828174</c:v>
                </c:pt>
                <c:pt idx="19">
                  <c:v>-0.43275482118353875</c:v>
                </c:pt>
                <c:pt idx="20">
                  <c:v>-0.72651072415315665</c:v>
                </c:pt>
                <c:pt idx="21">
                  <c:v>-0.49708671524920123</c:v>
                </c:pt>
                <c:pt idx="22">
                  <c:v>-0.73757978552317172</c:v>
                </c:pt>
                <c:pt idx="23">
                  <c:v>-1.0079139906984829</c:v>
                </c:pt>
                <c:pt idx="24">
                  <c:v>-1.1319339467210878</c:v>
                </c:pt>
              </c:numCache>
            </c:numRef>
          </c:val>
          <c:smooth val="0"/>
          <c:extLst>
            <c:ext xmlns:c16="http://schemas.microsoft.com/office/drawing/2014/chart" uri="{C3380CC4-5D6E-409C-BE32-E72D297353CC}">
              <c16:uniqueId val="{0000001B-2629-45E1-9A55-18FDBF9C33FA}"/>
            </c:ext>
          </c:extLst>
        </c:ser>
        <c:ser>
          <c:idx val="3"/>
          <c:order val="3"/>
          <c:tx>
            <c:strRef>
              <c:f>Sheet1!$A$5</c:f>
              <c:strCache>
                <c:ptCount val="1"/>
                <c:pt idx="0">
                  <c:v>Y2015</c:v>
                </c:pt>
              </c:strCache>
            </c:strRef>
          </c:tx>
          <c:spPr>
            <a:ln>
              <a:solidFill>
                <a:srgbClr val="00B0F0"/>
              </a:solidFill>
            </a:ln>
          </c:spPr>
          <c:marker>
            <c:symbol val="circle"/>
            <c:size val="10"/>
            <c:spPr>
              <a:solidFill>
                <a:schemeClr val="bg1"/>
              </a:solidFill>
              <a:ln w="6350">
                <a:solidFill>
                  <a:srgbClr val="00B0F0"/>
                </a:solidFill>
              </a:ln>
            </c:spPr>
          </c:marker>
          <c:dPt>
            <c:idx val="1"/>
            <c:marker>
              <c:symbol val="circle"/>
              <c:size val="7"/>
            </c:marker>
            <c:bubble3D val="0"/>
            <c:extLst>
              <c:ext xmlns:c16="http://schemas.microsoft.com/office/drawing/2014/chart" uri="{C3380CC4-5D6E-409C-BE32-E72D297353CC}">
                <c16:uniqueId val="{0000001C-2629-45E1-9A55-18FDBF9C33FA}"/>
              </c:ext>
            </c:extLst>
          </c:dPt>
          <c:dPt>
            <c:idx val="3"/>
            <c:marker>
              <c:symbol val="circle"/>
              <c:size val="7"/>
            </c:marker>
            <c:bubble3D val="0"/>
            <c:extLst>
              <c:ext xmlns:c16="http://schemas.microsoft.com/office/drawing/2014/chart" uri="{C3380CC4-5D6E-409C-BE32-E72D297353CC}">
                <c16:uniqueId val="{0000001D-2629-45E1-9A55-18FDBF9C33FA}"/>
              </c:ext>
            </c:extLst>
          </c:dPt>
          <c:dPt>
            <c:idx val="5"/>
            <c:marker>
              <c:symbol val="circle"/>
              <c:size val="7"/>
            </c:marker>
            <c:bubble3D val="0"/>
            <c:extLst>
              <c:ext xmlns:c16="http://schemas.microsoft.com/office/drawing/2014/chart" uri="{C3380CC4-5D6E-409C-BE32-E72D297353CC}">
                <c16:uniqueId val="{0000001E-2629-45E1-9A55-18FDBF9C33FA}"/>
              </c:ext>
            </c:extLst>
          </c:dPt>
          <c:dPt>
            <c:idx val="7"/>
            <c:marker>
              <c:symbol val="circle"/>
              <c:size val="7"/>
            </c:marker>
            <c:bubble3D val="0"/>
            <c:extLst>
              <c:ext xmlns:c16="http://schemas.microsoft.com/office/drawing/2014/chart" uri="{C3380CC4-5D6E-409C-BE32-E72D297353CC}">
                <c16:uniqueId val="{0000001F-2629-45E1-9A55-18FDBF9C33FA}"/>
              </c:ext>
            </c:extLst>
          </c:dPt>
          <c:dPt>
            <c:idx val="9"/>
            <c:marker>
              <c:symbol val="circle"/>
              <c:size val="7"/>
            </c:marker>
            <c:bubble3D val="0"/>
            <c:extLst>
              <c:ext xmlns:c16="http://schemas.microsoft.com/office/drawing/2014/chart" uri="{C3380CC4-5D6E-409C-BE32-E72D297353CC}">
                <c16:uniqueId val="{00000020-2629-45E1-9A55-18FDBF9C33FA}"/>
              </c:ext>
            </c:extLst>
          </c:dPt>
          <c:dPt>
            <c:idx val="13"/>
            <c:marker>
              <c:symbol val="circle"/>
              <c:size val="7"/>
            </c:marker>
            <c:bubble3D val="0"/>
            <c:extLst>
              <c:ext xmlns:c16="http://schemas.microsoft.com/office/drawing/2014/chart" uri="{C3380CC4-5D6E-409C-BE32-E72D297353CC}">
                <c16:uniqueId val="{00000021-2629-45E1-9A55-18FDBF9C33FA}"/>
              </c:ext>
            </c:extLst>
          </c:dPt>
          <c:dPt>
            <c:idx val="15"/>
            <c:marker>
              <c:symbol val="circle"/>
              <c:size val="7"/>
            </c:marker>
            <c:bubble3D val="0"/>
            <c:extLst>
              <c:ext xmlns:c16="http://schemas.microsoft.com/office/drawing/2014/chart" uri="{C3380CC4-5D6E-409C-BE32-E72D297353CC}">
                <c16:uniqueId val="{00000022-2629-45E1-9A55-18FDBF9C33FA}"/>
              </c:ext>
            </c:extLst>
          </c:dPt>
          <c:dPt>
            <c:idx val="17"/>
            <c:marker>
              <c:symbol val="circle"/>
              <c:size val="7"/>
            </c:marker>
            <c:bubble3D val="0"/>
            <c:extLst>
              <c:ext xmlns:c16="http://schemas.microsoft.com/office/drawing/2014/chart" uri="{C3380CC4-5D6E-409C-BE32-E72D297353CC}">
                <c16:uniqueId val="{00000023-2629-45E1-9A55-18FDBF9C33FA}"/>
              </c:ext>
            </c:extLst>
          </c:dPt>
          <c:dPt>
            <c:idx val="19"/>
            <c:marker>
              <c:symbol val="circle"/>
              <c:size val="7"/>
            </c:marker>
            <c:bubble3D val="0"/>
            <c:extLst>
              <c:ext xmlns:c16="http://schemas.microsoft.com/office/drawing/2014/chart" uri="{C3380CC4-5D6E-409C-BE32-E72D297353CC}">
                <c16:uniqueId val="{00000024-2629-45E1-9A55-18FDBF9C33FA}"/>
              </c:ext>
            </c:extLst>
          </c:dPt>
          <c:dPt>
            <c:idx val="21"/>
            <c:marker>
              <c:symbol val="circle"/>
              <c:size val="7"/>
            </c:marker>
            <c:bubble3D val="0"/>
            <c:extLst>
              <c:ext xmlns:c16="http://schemas.microsoft.com/office/drawing/2014/chart" uri="{C3380CC4-5D6E-409C-BE32-E72D297353CC}">
                <c16:uniqueId val="{00000025-2629-45E1-9A55-18FDBF9C33FA}"/>
              </c:ext>
            </c:extLst>
          </c:dPt>
          <c:dPt>
            <c:idx val="23"/>
            <c:marker>
              <c:symbol val="circle"/>
              <c:size val="7"/>
            </c:marker>
            <c:bubble3D val="0"/>
            <c:extLst>
              <c:ext xmlns:c16="http://schemas.microsoft.com/office/drawing/2014/chart" uri="{C3380CC4-5D6E-409C-BE32-E72D297353CC}">
                <c16:uniqueId val="{00000026-2629-45E1-9A55-18FDBF9C33F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0.82378551422125912</c:v>
                </c:pt>
                <c:pt idx="2">
                  <c:v>0.88352925843279262</c:v>
                </c:pt>
                <c:pt idx="3">
                  <c:v>1.3930791657970285</c:v>
                </c:pt>
                <c:pt idx="4">
                  <c:v>1.2525657767974168</c:v>
                </c:pt>
                <c:pt idx="5">
                  <c:v>1.3068589300200897</c:v>
                </c:pt>
                <c:pt idx="6">
                  <c:v>0.92430506099645005</c:v>
                </c:pt>
                <c:pt idx="7">
                  <c:v>1.1239345540827181</c:v>
                </c:pt>
                <c:pt idx="8">
                  <c:v>0.81802778789373354</c:v>
                </c:pt>
                <c:pt idx="9">
                  <c:v>1.0218491958214488</c:v>
                </c:pt>
                <c:pt idx="10">
                  <c:v>0.62575189229178718</c:v>
                </c:pt>
                <c:pt idx="11">
                  <c:v>0.30150040148396223</c:v>
                </c:pt>
                <c:pt idx="12">
                  <c:v>0.4949248986742254</c:v>
                </c:pt>
                <c:pt idx="13">
                  <c:v>-0.39790305149213379</c:v>
                </c:pt>
                <c:pt idx="14">
                  <c:v>-6.1344182442002272E-2</c:v>
                </c:pt>
                <c:pt idx="15">
                  <c:v>-0.13601810299151085</c:v>
                </c:pt>
                <c:pt idx="16">
                  <c:v>-0.58842058833049948</c:v>
                </c:pt>
                <c:pt idx="17">
                  <c:v>-0.80549907405401355</c:v>
                </c:pt>
                <c:pt idx="18">
                  <c:v>-0.822496850891135</c:v>
                </c:pt>
                <c:pt idx="19">
                  <c:v>-0.8733101765941238</c:v>
                </c:pt>
                <c:pt idx="20">
                  <c:v>-1.3121170338299724</c:v>
                </c:pt>
                <c:pt idx="21">
                  <c:v>-1.0335828424308766</c:v>
                </c:pt>
                <c:pt idx="22">
                  <c:v>-1.3793591249038653</c:v>
                </c:pt>
                <c:pt idx="23">
                  <c:v>-1.4980500291753858</c:v>
                </c:pt>
                <c:pt idx="24">
                  <c:v>-1.6067470539746775</c:v>
                </c:pt>
              </c:numCache>
            </c:numRef>
          </c:val>
          <c:smooth val="0"/>
          <c:extLst>
            <c:ext xmlns:c16="http://schemas.microsoft.com/office/drawing/2014/chart" uri="{C3380CC4-5D6E-409C-BE32-E72D297353CC}">
              <c16:uniqueId val="{00000027-2629-45E1-9A55-18FDBF9C33FA}"/>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8-2629-45E1-9A55-18FDBF9C33FA}"/>
              </c:ext>
            </c:extLst>
          </c:dPt>
          <c:dPt>
            <c:idx val="3"/>
            <c:marker>
              <c:symbol val="circle"/>
              <c:size val="7"/>
            </c:marker>
            <c:bubble3D val="0"/>
            <c:extLst>
              <c:ext xmlns:c16="http://schemas.microsoft.com/office/drawing/2014/chart" uri="{C3380CC4-5D6E-409C-BE32-E72D297353CC}">
                <c16:uniqueId val="{00000029-2629-45E1-9A55-18FDBF9C33FA}"/>
              </c:ext>
            </c:extLst>
          </c:dPt>
          <c:dPt>
            <c:idx val="5"/>
            <c:marker>
              <c:symbol val="circle"/>
              <c:size val="7"/>
            </c:marker>
            <c:bubble3D val="0"/>
            <c:extLst>
              <c:ext xmlns:c16="http://schemas.microsoft.com/office/drawing/2014/chart" uri="{C3380CC4-5D6E-409C-BE32-E72D297353CC}">
                <c16:uniqueId val="{0000002A-2629-45E1-9A55-18FDBF9C33FA}"/>
              </c:ext>
            </c:extLst>
          </c:dPt>
          <c:dPt>
            <c:idx val="7"/>
            <c:marker>
              <c:symbol val="circle"/>
              <c:size val="7"/>
            </c:marker>
            <c:bubble3D val="0"/>
            <c:extLst>
              <c:ext xmlns:c16="http://schemas.microsoft.com/office/drawing/2014/chart" uri="{C3380CC4-5D6E-409C-BE32-E72D297353CC}">
                <c16:uniqueId val="{0000002B-2629-45E1-9A55-18FDBF9C33FA}"/>
              </c:ext>
            </c:extLst>
          </c:dPt>
          <c:dPt>
            <c:idx val="9"/>
            <c:marker>
              <c:symbol val="circle"/>
              <c:size val="7"/>
            </c:marker>
            <c:bubble3D val="0"/>
            <c:extLst>
              <c:ext xmlns:c16="http://schemas.microsoft.com/office/drawing/2014/chart" uri="{C3380CC4-5D6E-409C-BE32-E72D297353CC}">
                <c16:uniqueId val="{0000002C-2629-45E1-9A55-18FDBF9C33FA}"/>
              </c:ext>
            </c:extLst>
          </c:dPt>
          <c:dPt>
            <c:idx val="11"/>
            <c:marker>
              <c:symbol val="circle"/>
              <c:size val="7"/>
            </c:marker>
            <c:bubble3D val="0"/>
            <c:extLst>
              <c:ext xmlns:c16="http://schemas.microsoft.com/office/drawing/2014/chart" uri="{C3380CC4-5D6E-409C-BE32-E72D297353CC}">
                <c16:uniqueId val="{0000002D-2629-45E1-9A55-18FDBF9C33FA}"/>
              </c:ext>
            </c:extLst>
          </c:dPt>
          <c:dPt>
            <c:idx val="13"/>
            <c:marker>
              <c:symbol val="circle"/>
              <c:size val="7"/>
            </c:marker>
            <c:bubble3D val="0"/>
            <c:extLst>
              <c:ext xmlns:c16="http://schemas.microsoft.com/office/drawing/2014/chart" uri="{C3380CC4-5D6E-409C-BE32-E72D297353CC}">
                <c16:uniqueId val="{0000002E-2629-45E1-9A55-18FDBF9C33FA}"/>
              </c:ext>
            </c:extLst>
          </c:dPt>
          <c:dPt>
            <c:idx val="15"/>
            <c:marker>
              <c:symbol val="circle"/>
              <c:size val="7"/>
            </c:marker>
            <c:bubble3D val="0"/>
            <c:extLst>
              <c:ext xmlns:c16="http://schemas.microsoft.com/office/drawing/2014/chart" uri="{C3380CC4-5D6E-409C-BE32-E72D297353CC}">
                <c16:uniqueId val="{0000002F-2629-45E1-9A55-18FDBF9C33FA}"/>
              </c:ext>
            </c:extLst>
          </c:dPt>
          <c:dPt>
            <c:idx val="17"/>
            <c:marker>
              <c:symbol val="circle"/>
              <c:size val="7"/>
            </c:marker>
            <c:bubble3D val="0"/>
            <c:extLst>
              <c:ext xmlns:c16="http://schemas.microsoft.com/office/drawing/2014/chart" uri="{C3380CC4-5D6E-409C-BE32-E72D297353CC}">
                <c16:uniqueId val="{00000030-2629-45E1-9A55-18FDBF9C33FA}"/>
              </c:ext>
            </c:extLst>
          </c:dPt>
          <c:dPt>
            <c:idx val="19"/>
            <c:marker>
              <c:symbol val="circle"/>
              <c:size val="7"/>
            </c:marker>
            <c:bubble3D val="0"/>
            <c:extLst>
              <c:ext xmlns:c16="http://schemas.microsoft.com/office/drawing/2014/chart" uri="{C3380CC4-5D6E-409C-BE32-E72D297353CC}">
                <c16:uniqueId val="{00000031-2629-45E1-9A55-18FDBF9C33FA}"/>
              </c:ext>
            </c:extLst>
          </c:dPt>
          <c:dPt>
            <c:idx val="21"/>
            <c:marker>
              <c:symbol val="circle"/>
              <c:size val="7"/>
            </c:marker>
            <c:bubble3D val="0"/>
            <c:extLst>
              <c:ext xmlns:c16="http://schemas.microsoft.com/office/drawing/2014/chart" uri="{C3380CC4-5D6E-409C-BE32-E72D297353CC}">
                <c16:uniqueId val="{00000032-2629-45E1-9A55-18FDBF9C33FA}"/>
              </c:ext>
            </c:extLst>
          </c:dPt>
          <c:dPt>
            <c:idx val="23"/>
            <c:marker>
              <c:symbol val="circle"/>
              <c:size val="7"/>
            </c:marker>
            <c:bubble3D val="0"/>
            <c:extLst>
              <c:ext xmlns:c16="http://schemas.microsoft.com/office/drawing/2014/chart" uri="{C3380CC4-5D6E-409C-BE32-E72D297353CC}">
                <c16:uniqueId val="{00000033-2629-45E1-9A55-18FDBF9C33F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-0.67668193627821627</c:v>
                </c:pt>
                <c:pt idx="2">
                  <c:v>0.33504787874211511</c:v>
                </c:pt>
                <c:pt idx="3">
                  <c:v>-0.74947908673974895</c:v>
                </c:pt>
                <c:pt idx="4">
                  <c:v>-0.71961264257856328</c:v>
                </c:pt>
                <c:pt idx="5">
                  <c:v>-0.81335443657254847</c:v>
                </c:pt>
                <c:pt idx="6">
                  <c:v>-1.2256803779367549</c:v>
                </c:pt>
                <c:pt idx="7">
                  <c:v>-1.2481323563469755</c:v>
                </c:pt>
                <c:pt idx="8">
                  <c:v>-1.3607015022237061</c:v>
                </c:pt>
                <c:pt idx="9">
                  <c:v>-1.6011826455491602</c:v>
                </c:pt>
                <c:pt idx="10">
                  <c:v>-1.903112714736626</c:v>
                </c:pt>
                <c:pt idx="11">
                  <c:v>-2.3866018325141933</c:v>
                </c:pt>
                <c:pt idx="12">
                  <c:v>-2.6315938162987123</c:v>
                </c:pt>
                <c:pt idx="13">
                  <c:v>-2.81</c:v>
                </c:pt>
                <c:pt idx="14">
                  <c:v>-2.9808747804891054</c:v>
                </c:pt>
                <c:pt idx="15">
                  <c:v>-3.033167494491352</c:v>
                </c:pt>
                <c:pt idx="16">
                  <c:v>-3.358049513025013</c:v>
                </c:pt>
                <c:pt idx="17">
                  <c:v>-2.9901860039850092</c:v>
                </c:pt>
                <c:pt idx="18">
                  <c:v>-3.7703435536252279</c:v>
                </c:pt>
                <c:pt idx="19">
                  <c:v>-2.8240050854755276</c:v>
                </c:pt>
                <c:pt idx="20">
                  <c:v>-3.9339736738603839</c:v>
                </c:pt>
                <c:pt idx="21">
                  <c:v>-2.4322362314502866</c:v>
                </c:pt>
                <c:pt idx="22">
                  <c:v>-2.695887365886358</c:v>
                </c:pt>
                <c:pt idx="23">
                  <c:v>-2.192948134370051</c:v>
                </c:pt>
                <c:pt idx="24">
                  <c:v>-2.3916464160656994</c:v>
                </c:pt>
              </c:numCache>
            </c:numRef>
          </c:val>
          <c:smooth val="0"/>
          <c:extLst>
            <c:ext xmlns:c16="http://schemas.microsoft.com/office/drawing/2014/chart" uri="{C3380CC4-5D6E-409C-BE32-E72D297353CC}">
              <c16:uniqueId val="{00000034-2629-45E1-9A55-18FDBF9C33FA}"/>
            </c:ext>
          </c:extLst>
        </c:ser>
        <c:ser>
          <c:idx val="5"/>
          <c:order val="5"/>
          <c:tx>
            <c:strRef>
              <c:f>Sheet1!$A$7</c:f>
              <c:strCache>
                <c:ptCount val="1"/>
                <c:pt idx="0">
                  <c:v>Y2017</c:v>
                </c:pt>
              </c:strCache>
            </c:strRef>
          </c:tx>
          <c:spPr>
            <a:ln w="31750">
              <a:solidFill>
                <a:srgbClr val="FF9933"/>
              </a:solidFill>
            </a:ln>
          </c:spPr>
          <c:marker>
            <c:symbol val="circle"/>
            <c:size val="7"/>
            <c:spPr>
              <a:solidFill>
                <a:schemeClr val="bg1"/>
              </a:solidFill>
              <a:ln>
                <a:solidFill>
                  <a:srgbClr val="FF9933"/>
                </a:solidFill>
              </a:ln>
            </c:spPr>
          </c:marker>
          <c:dPt>
            <c:idx val="0"/>
            <c:marker>
              <c:symbol val="circle"/>
              <c:size val="10"/>
            </c:marker>
            <c:bubble3D val="0"/>
            <c:extLst>
              <c:ext xmlns:c16="http://schemas.microsoft.com/office/drawing/2014/chart" uri="{C3380CC4-5D6E-409C-BE32-E72D297353CC}">
                <c16:uniqueId val="{00000035-2629-45E1-9A55-18FDBF9C33FA}"/>
              </c:ext>
            </c:extLst>
          </c:dPt>
          <c:dPt>
            <c:idx val="1"/>
            <c:bubble3D val="0"/>
            <c:extLst>
              <c:ext xmlns:c16="http://schemas.microsoft.com/office/drawing/2014/chart" uri="{C3380CC4-5D6E-409C-BE32-E72D297353CC}">
                <c16:uniqueId val="{00000036-2629-45E1-9A55-18FDBF9C33FA}"/>
              </c:ext>
            </c:extLst>
          </c:dPt>
          <c:dPt>
            <c:idx val="2"/>
            <c:marker>
              <c:symbol val="circle"/>
              <c:size val="10"/>
            </c:marker>
            <c:bubble3D val="0"/>
            <c:extLst>
              <c:ext xmlns:c16="http://schemas.microsoft.com/office/drawing/2014/chart" uri="{C3380CC4-5D6E-409C-BE32-E72D297353CC}">
                <c16:uniqueId val="{00000037-2629-45E1-9A55-18FDBF9C33FA}"/>
              </c:ext>
            </c:extLst>
          </c:dPt>
          <c:dPt>
            <c:idx val="4"/>
            <c:marker>
              <c:symbol val="circle"/>
              <c:size val="10"/>
            </c:marker>
            <c:bubble3D val="0"/>
            <c:extLst>
              <c:ext xmlns:c16="http://schemas.microsoft.com/office/drawing/2014/chart" uri="{C3380CC4-5D6E-409C-BE32-E72D297353CC}">
                <c16:uniqueId val="{00000038-2629-45E1-9A55-18FDBF9C33FA}"/>
              </c:ext>
            </c:extLst>
          </c:dPt>
          <c:dPt>
            <c:idx val="6"/>
            <c:marker>
              <c:symbol val="circle"/>
              <c:size val="10"/>
            </c:marker>
            <c:bubble3D val="0"/>
            <c:extLst>
              <c:ext xmlns:c16="http://schemas.microsoft.com/office/drawing/2014/chart" uri="{C3380CC4-5D6E-409C-BE32-E72D297353CC}">
                <c16:uniqueId val="{00000039-2629-45E1-9A55-18FDBF9C33FA}"/>
              </c:ext>
            </c:extLst>
          </c:dPt>
          <c:dPt>
            <c:idx val="8"/>
            <c:marker>
              <c:symbol val="circle"/>
              <c:size val="10"/>
            </c:marker>
            <c:bubble3D val="0"/>
            <c:extLst>
              <c:ext xmlns:c16="http://schemas.microsoft.com/office/drawing/2014/chart" uri="{C3380CC4-5D6E-409C-BE32-E72D297353CC}">
                <c16:uniqueId val="{0000003A-2629-45E1-9A55-18FDBF9C33FA}"/>
              </c:ext>
            </c:extLst>
          </c:dPt>
          <c:dPt>
            <c:idx val="10"/>
            <c:marker>
              <c:symbol val="circle"/>
              <c:size val="10"/>
            </c:marker>
            <c:bubble3D val="0"/>
            <c:extLst>
              <c:ext xmlns:c16="http://schemas.microsoft.com/office/drawing/2014/chart" uri="{C3380CC4-5D6E-409C-BE32-E72D297353CC}">
                <c16:uniqueId val="{0000003B-2629-45E1-9A55-18FDBF9C33FA}"/>
              </c:ext>
            </c:extLst>
          </c:dPt>
          <c:dPt>
            <c:idx val="12"/>
            <c:marker>
              <c:symbol val="circle"/>
              <c:size val="10"/>
            </c:marker>
            <c:bubble3D val="0"/>
            <c:extLst>
              <c:ext xmlns:c16="http://schemas.microsoft.com/office/drawing/2014/chart" uri="{C3380CC4-5D6E-409C-BE32-E72D297353CC}">
                <c16:uniqueId val="{0000003C-2629-45E1-9A55-18FDBF9C33FA}"/>
              </c:ext>
            </c:extLst>
          </c:dPt>
          <c:dPt>
            <c:idx val="14"/>
            <c:marker>
              <c:symbol val="circle"/>
              <c:size val="10"/>
            </c:marker>
            <c:bubble3D val="0"/>
            <c:extLst>
              <c:ext xmlns:c16="http://schemas.microsoft.com/office/drawing/2014/chart" uri="{C3380CC4-5D6E-409C-BE32-E72D297353CC}">
                <c16:uniqueId val="{0000003D-2629-45E1-9A55-18FDBF9C33FA}"/>
              </c:ext>
            </c:extLst>
          </c:dPt>
          <c:dPt>
            <c:idx val="16"/>
            <c:marker>
              <c:symbol val="circle"/>
              <c:size val="10"/>
            </c:marker>
            <c:bubble3D val="0"/>
            <c:extLst>
              <c:ext xmlns:c16="http://schemas.microsoft.com/office/drawing/2014/chart" uri="{C3380CC4-5D6E-409C-BE32-E72D297353CC}">
                <c16:uniqueId val="{0000003A-707E-4926-9EFB-DB77A687AA60}"/>
              </c:ext>
            </c:extLst>
          </c:dPt>
          <c:dPt>
            <c:idx val="18"/>
            <c:marker>
              <c:symbol val="circle"/>
              <c:size val="10"/>
            </c:marker>
            <c:bubble3D val="0"/>
            <c:extLst>
              <c:ext xmlns:c16="http://schemas.microsoft.com/office/drawing/2014/chart" uri="{C3380CC4-5D6E-409C-BE32-E72D297353CC}">
                <c16:uniqueId val="{0000003B-707E-4994-B1EE-E7E74BA443EB}"/>
              </c:ext>
            </c:extLst>
          </c:dPt>
          <c:dLbls>
            <c:dLbl>
              <c:idx val="1"/>
              <c:delete val="1"/>
              <c:extLst>
                <c:ext xmlns:c15="http://schemas.microsoft.com/office/drawing/2012/chart" uri="{CE6537A1-D6FC-4f65-9D91-7224C49458BB}"/>
                <c:ext xmlns:c16="http://schemas.microsoft.com/office/drawing/2014/chart" uri="{C3380CC4-5D6E-409C-BE32-E72D297353CC}">
                  <c16:uniqueId val="{00000036-2629-45E1-9A55-18FDBF9C33FA}"/>
                </c:ext>
              </c:extLst>
            </c:dLbl>
            <c:dLbl>
              <c:idx val="3"/>
              <c:delete val="1"/>
              <c:extLst>
                <c:ext xmlns:c15="http://schemas.microsoft.com/office/drawing/2012/chart" uri="{CE6537A1-D6FC-4f65-9D91-7224C49458BB}"/>
                <c:ext xmlns:c16="http://schemas.microsoft.com/office/drawing/2014/chart" uri="{C3380CC4-5D6E-409C-BE32-E72D297353CC}">
                  <c16:uniqueId val="{0000003E-2629-45E1-9A55-18FDBF9C33FA}"/>
                </c:ext>
              </c:extLst>
            </c:dLbl>
            <c:dLbl>
              <c:idx val="5"/>
              <c:delete val="1"/>
              <c:extLst>
                <c:ext xmlns:c15="http://schemas.microsoft.com/office/drawing/2012/chart" uri="{CE6537A1-D6FC-4f65-9D91-7224C49458BB}"/>
                <c:ext xmlns:c16="http://schemas.microsoft.com/office/drawing/2014/chart" uri="{C3380CC4-5D6E-409C-BE32-E72D297353CC}">
                  <c16:uniqueId val="{0000003F-2629-45E1-9A55-18FDBF9C33FA}"/>
                </c:ext>
              </c:extLst>
            </c:dLbl>
            <c:dLbl>
              <c:idx val="6"/>
              <c:layout>
                <c:manualLayout>
                  <c:x val="-3.5382632244231813E-2"/>
                  <c:y val="-0.1386717386631686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9-2629-45E1-9A55-18FDBF9C33FA}"/>
                </c:ext>
              </c:extLst>
            </c:dLbl>
            <c:dLbl>
              <c:idx val="7"/>
              <c:delete val="1"/>
              <c:extLst>
                <c:ext xmlns:c15="http://schemas.microsoft.com/office/drawing/2012/chart" uri="{CE6537A1-D6FC-4f65-9D91-7224C49458BB}"/>
                <c:ext xmlns:c16="http://schemas.microsoft.com/office/drawing/2014/chart" uri="{C3380CC4-5D6E-409C-BE32-E72D297353CC}">
                  <c16:uniqueId val="{00000040-2629-45E1-9A55-18FDBF9C33FA}"/>
                </c:ext>
              </c:extLst>
            </c:dLbl>
            <c:dLbl>
              <c:idx val="9"/>
              <c:delete val="1"/>
              <c:extLst>
                <c:ext xmlns:c15="http://schemas.microsoft.com/office/drawing/2012/chart" uri="{CE6537A1-D6FC-4f65-9D91-7224C49458BB}"/>
                <c:ext xmlns:c16="http://schemas.microsoft.com/office/drawing/2014/chart" uri="{C3380CC4-5D6E-409C-BE32-E72D297353CC}">
                  <c16:uniqueId val="{00000041-2629-45E1-9A55-18FDBF9C33FA}"/>
                </c:ext>
              </c:extLst>
            </c:dLbl>
            <c:dLbl>
              <c:idx val="11"/>
              <c:delete val="1"/>
              <c:extLst>
                <c:ext xmlns:c15="http://schemas.microsoft.com/office/drawing/2012/chart" uri="{CE6537A1-D6FC-4f65-9D91-7224C49458BB}"/>
                <c:ext xmlns:c16="http://schemas.microsoft.com/office/drawing/2014/chart" uri="{C3380CC4-5D6E-409C-BE32-E72D297353CC}">
                  <c16:uniqueId val="{00000042-2629-45E1-9A55-18FDBF9C33FA}"/>
                </c:ext>
              </c:extLst>
            </c:dLbl>
            <c:dLbl>
              <c:idx val="13"/>
              <c:delete val="1"/>
              <c:extLst>
                <c:ext xmlns:c15="http://schemas.microsoft.com/office/drawing/2012/chart" uri="{CE6537A1-D6FC-4f65-9D91-7224C49458BB}"/>
                <c:ext xmlns:c16="http://schemas.microsoft.com/office/drawing/2014/chart" uri="{C3380CC4-5D6E-409C-BE32-E72D297353CC}">
                  <c16:uniqueId val="{00000043-2629-45E1-9A55-18FDBF9C33FA}"/>
                </c:ext>
              </c:extLst>
            </c:dLbl>
            <c:dLbl>
              <c:idx val="15"/>
              <c:delete val="1"/>
              <c:extLst>
                <c:ext xmlns:c15="http://schemas.microsoft.com/office/drawing/2012/chart" uri="{CE6537A1-D6FC-4f65-9D91-7224C49458BB}"/>
                <c:ext xmlns:c16="http://schemas.microsoft.com/office/drawing/2014/chart" uri="{C3380CC4-5D6E-409C-BE32-E72D297353CC}">
                  <c16:uniqueId val="{00000039-707E-4926-9EFB-DB77A687AA60}"/>
                </c:ext>
              </c:extLst>
            </c:dLbl>
            <c:dLbl>
              <c:idx val="17"/>
              <c:delete val="1"/>
              <c:extLst>
                <c:ext xmlns:c15="http://schemas.microsoft.com/office/drawing/2012/chart" uri="{CE6537A1-D6FC-4f65-9D91-7224C49458BB}"/>
                <c:ext xmlns:c16="http://schemas.microsoft.com/office/drawing/2014/chart" uri="{C3380CC4-5D6E-409C-BE32-E72D297353CC}">
                  <c16:uniqueId val="{0000003A-707E-4994-B1EE-E7E74BA443EB}"/>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General</c:formatCode>
                <c:ptCount val="25"/>
                <c:pt idx="0" formatCode="0.00_ ">
                  <c:v>0</c:v>
                </c:pt>
                <c:pt idx="1">
                  <c:v>1.99</c:v>
                </c:pt>
                <c:pt idx="2">
                  <c:v>2.2200000000000002</c:v>
                </c:pt>
                <c:pt idx="3">
                  <c:v>-0.7</c:v>
                </c:pt>
                <c:pt idx="4">
                  <c:v>1.6</c:v>
                </c:pt>
                <c:pt idx="5">
                  <c:v>-0.47</c:v>
                </c:pt>
                <c:pt idx="6">
                  <c:v>0.02</c:v>
                </c:pt>
                <c:pt idx="7">
                  <c:v>-0.03</c:v>
                </c:pt>
                <c:pt idx="8">
                  <c:v>-1.1399999999999999</c:v>
                </c:pt>
                <c:pt idx="9" formatCode="0.00_ ">
                  <c:v>-1.86</c:v>
                </c:pt>
                <c:pt idx="10" formatCode="0.00_ ">
                  <c:v>-2.0099999999999998</c:v>
                </c:pt>
                <c:pt idx="11" formatCode="0.00_ ">
                  <c:v>-2.65</c:v>
                </c:pt>
                <c:pt idx="12" formatCode="0.00_ ">
                  <c:v>-3.02</c:v>
                </c:pt>
                <c:pt idx="13" formatCode="0.00_ ">
                  <c:v>-3.2</c:v>
                </c:pt>
                <c:pt idx="14" formatCode="0.00_ ">
                  <c:v>-3.64</c:v>
                </c:pt>
                <c:pt idx="15" formatCode="0.00_ ">
                  <c:v>-3.34</c:v>
                </c:pt>
                <c:pt idx="16" formatCode="0.00_ ">
                  <c:v>-3.79</c:v>
                </c:pt>
                <c:pt idx="17" formatCode="0.00_ ">
                  <c:v>-3.43</c:v>
                </c:pt>
                <c:pt idx="18" formatCode="0.00_ ">
                  <c:v>-3.08</c:v>
                </c:pt>
              </c:numCache>
            </c:numRef>
          </c:val>
          <c:smooth val="0"/>
          <c:extLst>
            <c:ext xmlns:c16="http://schemas.microsoft.com/office/drawing/2014/chart" uri="{C3380CC4-5D6E-409C-BE32-E72D297353CC}">
              <c16:uniqueId val="{00000044-2629-45E1-9A55-18FDBF9C33FA}"/>
            </c:ext>
          </c:extLst>
        </c:ser>
        <c:dLbls>
          <c:showLegendKey val="0"/>
          <c:showVal val="0"/>
          <c:showCatName val="0"/>
          <c:showSerName val="0"/>
          <c:showPercent val="0"/>
          <c:showBubbleSize val="0"/>
        </c:dLbls>
        <c:marker val="1"/>
        <c:smooth val="0"/>
        <c:axId val="567529608"/>
        <c:axId val="567523336"/>
      </c:lineChart>
      <c:catAx>
        <c:axId val="56752960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36">
            <a:solidFill>
              <a:srgbClr val="808080"/>
            </a:solidFill>
            <a:prstDash val="solid"/>
          </a:ln>
        </c:spPr>
        <c:txPr>
          <a:bodyPr rot="0" vert="horz"/>
          <a:lstStyle/>
          <a:p>
            <a:pPr>
              <a:defRPr b="0"/>
            </a:pPr>
            <a:endParaRPr lang="zh-CN"/>
          </a:p>
        </c:txPr>
        <c:crossAx val="567523336"/>
        <c:crosses val="autoZero"/>
        <c:auto val="1"/>
        <c:lblAlgn val="ctr"/>
        <c:lblOffset val="100"/>
        <c:tickLblSkip val="1"/>
        <c:tickMarkSkip val="1"/>
        <c:noMultiLvlLbl val="0"/>
      </c:catAx>
      <c:valAx>
        <c:axId val="567523336"/>
        <c:scaling>
          <c:orientation val="minMax"/>
          <c:max val="5"/>
          <c:min val="-5"/>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567529608"/>
        <c:crosses val="autoZero"/>
        <c:crossBetween val="between"/>
        <c:majorUnit val="1"/>
      </c:valAx>
      <c:spPr>
        <a:noFill/>
        <a:ln w="25409">
          <a:noFill/>
        </a:ln>
      </c:spPr>
    </c:plotArea>
    <c:legend>
      <c:legendPos val="t"/>
      <c:layout>
        <c:manualLayout>
          <c:xMode val="edge"/>
          <c:yMode val="edge"/>
          <c:x val="4.5425453614515672E-2"/>
          <c:y val="7.0161773558486129E-2"/>
          <c:w val="0.3591804937758008"/>
          <c:h val="6.5152785370644395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717325227964461E-2"/>
          <c:y val="0.17391304347827877"/>
          <c:w val="0.96504559270516765"/>
          <c:h val="0.76144760669690204"/>
        </c:manualLayout>
      </c:layout>
      <c:barChart>
        <c:barDir val="col"/>
        <c:grouping val="clustered"/>
        <c:varyColors val="0"/>
        <c:ser>
          <c:idx val="0"/>
          <c:order val="0"/>
          <c:tx>
            <c:strRef>
              <c:f>Sheet1!$A$2</c:f>
              <c:strCache>
                <c:ptCount val="1"/>
                <c:pt idx="0">
                  <c:v>环比变化</c:v>
                </c:pt>
              </c:strCache>
            </c:strRef>
          </c:tx>
          <c:spPr>
            <a:solidFill>
              <a:srgbClr val="BFBFBF"/>
            </a:solidFill>
            <a:ln w="9525">
              <a:noFill/>
              <a:prstDash val="solid"/>
            </a:ln>
            <a:effectLst>
              <a:outerShdw blurRad="40005" dist="20320" dir="5400000" algn="tl" rotWithShape="0">
                <a:prstClr val="black">
                  <a:alpha val="38000"/>
                </a:prstClr>
              </a:outerShdw>
            </a:effectLst>
          </c:spPr>
          <c:invertIfNegative val="0"/>
          <c:dPt>
            <c:idx val="0"/>
            <c:invertIfNegative val="0"/>
            <c:bubble3D val="0"/>
            <c:spPr>
              <a:solidFill>
                <a:srgbClr val="BFBFBF"/>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1-130A-4A08-BB56-4FDF58A75A16}"/>
              </c:ext>
            </c:extLst>
          </c:dPt>
          <c:dPt>
            <c:idx val="1"/>
            <c:invertIfNegative val="0"/>
            <c:bubble3D val="0"/>
            <c:extLst>
              <c:ext xmlns:c16="http://schemas.microsoft.com/office/drawing/2014/chart" uri="{C3380CC4-5D6E-409C-BE32-E72D297353CC}">
                <c16:uniqueId val="{00000002-130A-4A08-BB56-4FDF58A75A16}"/>
              </c:ext>
            </c:extLst>
          </c:dPt>
          <c:dPt>
            <c:idx val="2"/>
            <c:invertIfNegative val="0"/>
            <c:bubble3D val="0"/>
            <c:spPr>
              <a:solidFill>
                <a:srgbClr val="275C9D"/>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4-130A-4A08-BB56-4FDF58A75A16}"/>
              </c:ext>
            </c:extLst>
          </c:dPt>
          <c:dPt>
            <c:idx val="3"/>
            <c:invertIfNegative val="0"/>
            <c:bubble3D val="0"/>
            <c:extLst>
              <c:ext xmlns:c16="http://schemas.microsoft.com/office/drawing/2014/chart" uri="{C3380CC4-5D6E-409C-BE32-E72D297353CC}">
                <c16:uniqueId val="{00000005-130A-4A08-BB56-4FDF58A75A16}"/>
              </c:ext>
            </c:extLst>
          </c:dPt>
          <c:dPt>
            <c:idx val="4"/>
            <c:invertIfNegative val="0"/>
            <c:bubble3D val="0"/>
            <c:spPr>
              <a:solidFill>
                <a:srgbClr val="BFBFBF"/>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7-130A-4A08-BB56-4FDF58A75A16}"/>
              </c:ext>
            </c:extLst>
          </c:dPt>
          <c:dPt>
            <c:idx val="5"/>
            <c:invertIfNegative val="0"/>
            <c:bubble3D val="0"/>
            <c:extLst>
              <c:ext xmlns:c16="http://schemas.microsoft.com/office/drawing/2014/chart" uri="{C3380CC4-5D6E-409C-BE32-E72D297353CC}">
                <c16:uniqueId val="{00000008-130A-4A08-BB56-4FDF58A75A16}"/>
              </c:ext>
            </c:extLst>
          </c:dPt>
          <c:dPt>
            <c:idx val="6"/>
            <c:invertIfNegative val="0"/>
            <c:bubble3D val="0"/>
            <c:extLst>
              <c:ext xmlns:c16="http://schemas.microsoft.com/office/drawing/2014/chart" uri="{C3380CC4-5D6E-409C-BE32-E72D297353CC}">
                <c16:uniqueId val="{00000009-130A-4A08-BB56-4FDF58A75A16}"/>
              </c:ext>
            </c:extLst>
          </c:dPt>
          <c:dLbls>
            <c:spPr>
              <a:noFill/>
              <a:ln>
                <a:noFill/>
              </a:ln>
              <a:effectLst/>
            </c:spPr>
            <c:txPr>
              <a:bodyPr/>
              <a:lstStyle/>
              <a:p>
                <a:pPr>
                  <a:defRPr sz="900" b="1">
                    <a:latin typeface="Arial" pitchFamily="34" charset="0"/>
                    <a:cs typeface="Arial" pitchFamily="34" charset="0"/>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Sheet1!$B$1:$H$1</c:f>
              <c:strCache>
                <c:ptCount val="7"/>
                <c:pt idx="0">
                  <c:v>A00</c:v>
                </c:pt>
                <c:pt idx="1">
                  <c:v>A0</c:v>
                </c:pt>
                <c:pt idx="2">
                  <c:v>A</c:v>
                </c:pt>
                <c:pt idx="3">
                  <c:v>B</c:v>
                </c:pt>
                <c:pt idx="4">
                  <c:v>C</c:v>
                </c:pt>
                <c:pt idx="5">
                  <c:v>MPV</c:v>
                </c:pt>
                <c:pt idx="6">
                  <c:v>SUV</c:v>
                </c:pt>
              </c:strCache>
            </c:strRef>
          </c:cat>
          <c:val>
            <c:numRef>
              <c:f>Sheet1!$B$2:$H$2</c:f>
              <c:numCache>
                <c:formatCode>0.0%</c:formatCode>
                <c:ptCount val="7"/>
                <c:pt idx="0">
                  <c:v>-2.7E-2</c:v>
                </c:pt>
                <c:pt idx="1">
                  <c:v>-2.9000000000000001E-2</c:v>
                </c:pt>
                <c:pt idx="2">
                  <c:v>1.4999999999999999E-2</c:v>
                </c:pt>
                <c:pt idx="3">
                  <c:v>-7.0000000000000001E-3</c:v>
                </c:pt>
                <c:pt idx="4">
                  <c:v>-0.13800000000000001</c:v>
                </c:pt>
                <c:pt idx="5">
                  <c:v>-8.4000000000000005E-2</c:v>
                </c:pt>
                <c:pt idx="6">
                  <c:v>-2.4E-2</c:v>
                </c:pt>
              </c:numCache>
            </c:numRef>
          </c:val>
          <c:extLst>
            <c:ext xmlns:c16="http://schemas.microsoft.com/office/drawing/2014/chart" uri="{C3380CC4-5D6E-409C-BE32-E72D297353CC}">
              <c16:uniqueId val="{0000000A-130A-4A08-BB56-4FDF58A75A16}"/>
            </c:ext>
          </c:extLst>
        </c:ser>
        <c:dLbls>
          <c:showLegendKey val="0"/>
          <c:showVal val="1"/>
          <c:showCatName val="0"/>
          <c:showSerName val="0"/>
          <c:showPercent val="0"/>
          <c:showBubbleSize val="0"/>
        </c:dLbls>
        <c:gapWidth val="150"/>
        <c:axId val="567527256"/>
        <c:axId val="567531176"/>
      </c:barChart>
      <c:catAx>
        <c:axId val="567527256"/>
        <c:scaling>
          <c:orientation val="minMax"/>
        </c:scaling>
        <c:delete val="0"/>
        <c:axPos val="b"/>
        <c:numFmt formatCode="General" sourceLinked="1"/>
        <c:majorTickMark val="none"/>
        <c:minorTickMark val="none"/>
        <c:tickLblPos val="low"/>
        <c:spPr>
          <a:ln w="25319">
            <a:solidFill>
              <a:schemeClr val="bg1">
                <a:lumMod val="65000"/>
              </a:schemeClr>
            </a:solidFill>
            <a:prstDash val="solid"/>
          </a:ln>
        </c:spPr>
        <c:txPr>
          <a:bodyPr rot="0" vert="horz"/>
          <a:lstStyle/>
          <a:p>
            <a:pPr>
              <a:defRPr sz="1197" b="1" i="0" u="none" strike="noStrike" baseline="0">
                <a:solidFill>
                  <a:schemeClr val="tx1"/>
                </a:solidFill>
                <a:latin typeface="+mn-lt"/>
                <a:ea typeface="Arial"/>
                <a:cs typeface="Arial"/>
              </a:defRPr>
            </a:pPr>
            <a:endParaRPr lang="zh-CN"/>
          </a:p>
        </c:txPr>
        <c:crossAx val="567531176"/>
        <c:crosses val="autoZero"/>
        <c:auto val="0"/>
        <c:lblAlgn val="ctr"/>
        <c:lblOffset val="200"/>
        <c:tickLblSkip val="1"/>
        <c:tickMarkSkip val="1"/>
        <c:noMultiLvlLbl val="0"/>
      </c:catAx>
      <c:valAx>
        <c:axId val="567531176"/>
        <c:scaling>
          <c:orientation val="minMax"/>
        </c:scaling>
        <c:delete val="0"/>
        <c:axPos val="l"/>
        <c:numFmt formatCode="0.0%" sourceLinked="1"/>
        <c:majorTickMark val="out"/>
        <c:minorTickMark val="none"/>
        <c:tickLblPos val="nextTo"/>
        <c:crossAx val="567527256"/>
        <c:crosses val="autoZero"/>
        <c:crossBetween val="between"/>
        <c:majorUnit val="5.000000000000001E-2"/>
        <c:minorUnit val="1.0000000000000002E-2"/>
      </c:valAx>
    </c:plotArea>
    <c:plotVisOnly val="1"/>
    <c:dispBlanksAs val="gap"/>
    <c:showDLblsOverMax val="0"/>
  </c:chart>
  <c:spPr>
    <a:noFill/>
    <a:ln>
      <a:noFill/>
    </a:ln>
  </c:spPr>
  <c:txPr>
    <a:bodyPr/>
    <a:lstStyle/>
    <a:p>
      <a:pPr>
        <a:defRPr sz="997" b="1" i="0" u="none" strike="noStrike" baseline="0">
          <a:solidFill>
            <a:schemeClr val="tx1"/>
          </a:solidFill>
          <a:latin typeface="宋体"/>
          <a:ea typeface="宋体"/>
          <a:cs typeface="宋体"/>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5039404793892E-2"/>
          <c:y val="7.695727607517823E-2"/>
          <c:w val="0.95192588502086095"/>
          <c:h val="0.7951013999520307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chemeClr val="bg1">
                    <a:lumMod val="50000"/>
                  </a:schemeClr>
                </a:solidFill>
                <a:prstDash val="solid"/>
              </a:ln>
              <a:effectLst/>
            </c:spPr>
          </c:marker>
          <c:cat>
            <c:strRef>
              <c:f>Sheet1!$B$1:$AA$1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Sheet1!$B$2:$AA$2</c:f>
            </c:numRef>
          </c:val>
          <c:smooth val="0"/>
          <c:extLst>
            <c:ext xmlns:c16="http://schemas.microsoft.com/office/drawing/2014/chart" uri="{C3380CC4-5D6E-409C-BE32-E72D297353CC}">
              <c16:uniqueId val="{00000000-E0AF-4FFA-87A5-C6F0DFC06A47}"/>
            </c:ext>
          </c:extLst>
        </c:ser>
        <c:ser>
          <c:idx val="1"/>
          <c:order val="1"/>
          <c:tx>
            <c:strRef>
              <c:f>Sheet1!$A$3</c:f>
              <c:strCache>
                <c:ptCount val="1"/>
                <c:pt idx="0">
                  <c:v>Y2013</c:v>
                </c:pt>
              </c:strCache>
            </c:strRef>
          </c:tx>
          <c:spPr>
            <a:ln w="31783" cmpd="sng">
              <a:solidFill>
                <a:srgbClr val="BFBFBF"/>
              </a:solidFill>
            </a:ln>
            <a:effectLst/>
          </c:spPr>
          <c:marker>
            <c:symbol val="circle"/>
            <c:size val="9"/>
            <c:spPr>
              <a:solidFill>
                <a:schemeClr val="bg1"/>
              </a:solidFill>
              <a:ln w="9525">
                <a:solidFill>
                  <a:srgbClr val="BFBFBF"/>
                </a:solidFill>
              </a:ln>
              <a:effectLst/>
            </c:spPr>
          </c:marker>
          <c:dPt>
            <c:idx val="0"/>
            <c:marker>
              <c:symbol val="circle"/>
              <c:size val="10"/>
            </c:marker>
            <c:bubble3D val="0"/>
            <c:extLst>
              <c:ext xmlns:c16="http://schemas.microsoft.com/office/drawing/2014/chart" uri="{C3380CC4-5D6E-409C-BE32-E72D297353CC}">
                <c16:uniqueId val="{00000001-E0AF-4FFA-87A5-C6F0DFC06A47}"/>
              </c:ext>
            </c:extLst>
          </c:dPt>
          <c:dPt>
            <c:idx val="1"/>
            <c:marker>
              <c:symbol val="circle"/>
              <c:size val="7"/>
            </c:marker>
            <c:bubble3D val="0"/>
            <c:extLst>
              <c:ext xmlns:c16="http://schemas.microsoft.com/office/drawing/2014/chart" uri="{C3380CC4-5D6E-409C-BE32-E72D297353CC}">
                <c16:uniqueId val="{00000002-E0AF-4FFA-87A5-C6F0DFC06A47}"/>
              </c:ext>
            </c:extLst>
          </c:dPt>
          <c:dPt>
            <c:idx val="2"/>
            <c:marker>
              <c:symbol val="circle"/>
              <c:size val="10"/>
            </c:marker>
            <c:bubble3D val="0"/>
            <c:extLst>
              <c:ext xmlns:c16="http://schemas.microsoft.com/office/drawing/2014/chart" uri="{C3380CC4-5D6E-409C-BE32-E72D297353CC}">
                <c16:uniqueId val="{00000003-E0AF-4FFA-87A5-C6F0DFC06A47}"/>
              </c:ext>
            </c:extLst>
          </c:dPt>
          <c:dPt>
            <c:idx val="3"/>
            <c:marker>
              <c:symbol val="circle"/>
              <c:size val="7"/>
            </c:marker>
            <c:bubble3D val="0"/>
            <c:extLst>
              <c:ext xmlns:c16="http://schemas.microsoft.com/office/drawing/2014/chart" uri="{C3380CC4-5D6E-409C-BE32-E72D297353CC}">
                <c16:uniqueId val="{00000004-E0AF-4FFA-87A5-C6F0DFC06A47}"/>
              </c:ext>
            </c:extLst>
          </c:dPt>
          <c:dPt>
            <c:idx val="4"/>
            <c:marker>
              <c:symbol val="circle"/>
              <c:size val="10"/>
            </c:marker>
            <c:bubble3D val="0"/>
            <c:extLst>
              <c:ext xmlns:c16="http://schemas.microsoft.com/office/drawing/2014/chart" uri="{C3380CC4-5D6E-409C-BE32-E72D297353CC}">
                <c16:uniqueId val="{00000005-E0AF-4FFA-87A5-C6F0DFC06A47}"/>
              </c:ext>
            </c:extLst>
          </c:dPt>
          <c:dPt>
            <c:idx val="5"/>
            <c:marker>
              <c:symbol val="circle"/>
              <c:size val="7"/>
            </c:marker>
            <c:bubble3D val="0"/>
            <c:extLst>
              <c:ext xmlns:c16="http://schemas.microsoft.com/office/drawing/2014/chart" uri="{C3380CC4-5D6E-409C-BE32-E72D297353CC}">
                <c16:uniqueId val="{00000006-E0AF-4FFA-87A5-C6F0DFC06A47}"/>
              </c:ext>
            </c:extLst>
          </c:dPt>
          <c:dPt>
            <c:idx val="6"/>
            <c:marker>
              <c:symbol val="circle"/>
              <c:size val="10"/>
            </c:marker>
            <c:bubble3D val="0"/>
            <c:extLst>
              <c:ext xmlns:c16="http://schemas.microsoft.com/office/drawing/2014/chart" uri="{C3380CC4-5D6E-409C-BE32-E72D297353CC}">
                <c16:uniqueId val="{00000007-E0AF-4FFA-87A5-C6F0DFC06A47}"/>
              </c:ext>
            </c:extLst>
          </c:dPt>
          <c:dPt>
            <c:idx val="7"/>
            <c:marker>
              <c:symbol val="circle"/>
              <c:size val="7"/>
            </c:marker>
            <c:bubble3D val="0"/>
            <c:extLst>
              <c:ext xmlns:c16="http://schemas.microsoft.com/office/drawing/2014/chart" uri="{C3380CC4-5D6E-409C-BE32-E72D297353CC}">
                <c16:uniqueId val="{00000008-E0AF-4FFA-87A5-C6F0DFC06A47}"/>
              </c:ext>
            </c:extLst>
          </c:dPt>
          <c:dPt>
            <c:idx val="8"/>
            <c:marker>
              <c:symbol val="circle"/>
              <c:size val="10"/>
            </c:marker>
            <c:bubble3D val="0"/>
            <c:extLst>
              <c:ext xmlns:c16="http://schemas.microsoft.com/office/drawing/2014/chart" uri="{C3380CC4-5D6E-409C-BE32-E72D297353CC}">
                <c16:uniqueId val="{00000009-E0AF-4FFA-87A5-C6F0DFC06A47}"/>
              </c:ext>
            </c:extLst>
          </c:dPt>
          <c:dPt>
            <c:idx val="9"/>
            <c:marker>
              <c:symbol val="circle"/>
              <c:size val="7"/>
            </c:marker>
            <c:bubble3D val="0"/>
            <c:extLst>
              <c:ext xmlns:c16="http://schemas.microsoft.com/office/drawing/2014/chart" uri="{C3380CC4-5D6E-409C-BE32-E72D297353CC}">
                <c16:uniqueId val="{0000000A-E0AF-4FFA-87A5-C6F0DFC06A47}"/>
              </c:ext>
            </c:extLst>
          </c:dPt>
          <c:dPt>
            <c:idx val="10"/>
            <c:marker>
              <c:symbol val="circle"/>
              <c:size val="10"/>
            </c:marker>
            <c:bubble3D val="0"/>
            <c:extLst>
              <c:ext xmlns:c16="http://schemas.microsoft.com/office/drawing/2014/chart" uri="{C3380CC4-5D6E-409C-BE32-E72D297353CC}">
                <c16:uniqueId val="{0000000B-E0AF-4FFA-87A5-C6F0DFC06A47}"/>
              </c:ext>
            </c:extLst>
          </c:dPt>
          <c:dPt>
            <c:idx val="11"/>
            <c:marker>
              <c:symbol val="circle"/>
              <c:size val="7"/>
            </c:marker>
            <c:bubble3D val="0"/>
            <c:extLst>
              <c:ext xmlns:c16="http://schemas.microsoft.com/office/drawing/2014/chart" uri="{C3380CC4-5D6E-409C-BE32-E72D297353CC}">
                <c16:uniqueId val="{0000000C-E0AF-4FFA-87A5-C6F0DFC06A47}"/>
              </c:ext>
            </c:extLst>
          </c:dPt>
          <c:dPt>
            <c:idx val="12"/>
            <c:marker>
              <c:symbol val="circle"/>
              <c:size val="10"/>
            </c:marker>
            <c:bubble3D val="0"/>
            <c:extLst>
              <c:ext xmlns:c16="http://schemas.microsoft.com/office/drawing/2014/chart" uri="{C3380CC4-5D6E-409C-BE32-E72D297353CC}">
                <c16:uniqueId val="{0000000D-E0AF-4FFA-87A5-C6F0DFC06A47}"/>
              </c:ext>
            </c:extLst>
          </c:dPt>
          <c:dPt>
            <c:idx val="13"/>
            <c:marker>
              <c:symbol val="circle"/>
              <c:size val="7"/>
            </c:marker>
            <c:bubble3D val="0"/>
            <c:extLst>
              <c:ext xmlns:c16="http://schemas.microsoft.com/office/drawing/2014/chart" uri="{C3380CC4-5D6E-409C-BE32-E72D297353CC}">
                <c16:uniqueId val="{0000000E-E0AF-4FFA-87A5-C6F0DFC06A47}"/>
              </c:ext>
            </c:extLst>
          </c:dPt>
          <c:dPt>
            <c:idx val="14"/>
            <c:marker>
              <c:symbol val="circle"/>
              <c:size val="10"/>
            </c:marker>
            <c:bubble3D val="0"/>
            <c:extLst>
              <c:ext xmlns:c16="http://schemas.microsoft.com/office/drawing/2014/chart" uri="{C3380CC4-5D6E-409C-BE32-E72D297353CC}">
                <c16:uniqueId val="{0000000F-E0AF-4FFA-87A5-C6F0DFC06A47}"/>
              </c:ext>
            </c:extLst>
          </c:dPt>
          <c:dPt>
            <c:idx val="15"/>
            <c:marker>
              <c:symbol val="circle"/>
              <c:size val="7"/>
            </c:marker>
            <c:bubble3D val="0"/>
            <c:extLst>
              <c:ext xmlns:c16="http://schemas.microsoft.com/office/drawing/2014/chart" uri="{C3380CC4-5D6E-409C-BE32-E72D297353CC}">
                <c16:uniqueId val="{00000010-E0AF-4FFA-87A5-C6F0DFC06A47}"/>
              </c:ext>
            </c:extLst>
          </c:dPt>
          <c:dPt>
            <c:idx val="16"/>
            <c:marker>
              <c:symbol val="circle"/>
              <c:size val="10"/>
            </c:marker>
            <c:bubble3D val="0"/>
            <c:extLst>
              <c:ext xmlns:c16="http://schemas.microsoft.com/office/drawing/2014/chart" uri="{C3380CC4-5D6E-409C-BE32-E72D297353CC}">
                <c16:uniqueId val="{00000011-E0AF-4FFA-87A5-C6F0DFC06A47}"/>
              </c:ext>
            </c:extLst>
          </c:dPt>
          <c:dPt>
            <c:idx val="17"/>
            <c:marker>
              <c:symbol val="circle"/>
              <c:size val="7"/>
            </c:marker>
            <c:bubble3D val="0"/>
            <c:extLst>
              <c:ext xmlns:c16="http://schemas.microsoft.com/office/drawing/2014/chart" uri="{C3380CC4-5D6E-409C-BE32-E72D297353CC}">
                <c16:uniqueId val="{00000012-E0AF-4FFA-87A5-C6F0DFC06A47}"/>
              </c:ext>
            </c:extLst>
          </c:dPt>
          <c:dPt>
            <c:idx val="18"/>
            <c:marker>
              <c:symbol val="circle"/>
              <c:size val="10"/>
            </c:marker>
            <c:bubble3D val="0"/>
            <c:extLst>
              <c:ext xmlns:c16="http://schemas.microsoft.com/office/drawing/2014/chart" uri="{C3380CC4-5D6E-409C-BE32-E72D297353CC}">
                <c16:uniqueId val="{00000013-E0AF-4FFA-87A5-C6F0DFC06A47}"/>
              </c:ext>
            </c:extLst>
          </c:dPt>
          <c:dPt>
            <c:idx val="19"/>
            <c:marker>
              <c:symbol val="circle"/>
              <c:size val="7"/>
            </c:marker>
            <c:bubble3D val="0"/>
            <c:extLst>
              <c:ext xmlns:c16="http://schemas.microsoft.com/office/drawing/2014/chart" uri="{C3380CC4-5D6E-409C-BE32-E72D297353CC}">
                <c16:uniqueId val="{00000014-E0AF-4FFA-87A5-C6F0DFC06A47}"/>
              </c:ext>
            </c:extLst>
          </c:dPt>
          <c:dPt>
            <c:idx val="20"/>
            <c:marker>
              <c:symbol val="circle"/>
              <c:size val="10"/>
            </c:marker>
            <c:bubble3D val="0"/>
            <c:extLst>
              <c:ext xmlns:c16="http://schemas.microsoft.com/office/drawing/2014/chart" uri="{C3380CC4-5D6E-409C-BE32-E72D297353CC}">
                <c16:uniqueId val="{00000015-E0AF-4FFA-87A5-C6F0DFC06A47}"/>
              </c:ext>
            </c:extLst>
          </c:dPt>
          <c:dPt>
            <c:idx val="21"/>
            <c:marker>
              <c:symbol val="circle"/>
              <c:size val="7"/>
            </c:marker>
            <c:bubble3D val="0"/>
            <c:extLst>
              <c:ext xmlns:c16="http://schemas.microsoft.com/office/drawing/2014/chart" uri="{C3380CC4-5D6E-409C-BE32-E72D297353CC}">
                <c16:uniqueId val="{00000016-E0AF-4FFA-87A5-C6F0DFC06A47}"/>
              </c:ext>
            </c:extLst>
          </c:dPt>
          <c:dPt>
            <c:idx val="22"/>
            <c:marker>
              <c:symbol val="circle"/>
              <c:size val="10"/>
            </c:marker>
            <c:bubble3D val="0"/>
            <c:extLst>
              <c:ext xmlns:c16="http://schemas.microsoft.com/office/drawing/2014/chart" uri="{C3380CC4-5D6E-409C-BE32-E72D297353CC}">
                <c16:uniqueId val="{00000017-E0AF-4FFA-87A5-C6F0DFC06A47}"/>
              </c:ext>
            </c:extLst>
          </c:dPt>
          <c:dPt>
            <c:idx val="23"/>
            <c:marker>
              <c:symbol val="circle"/>
              <c:size val="7"/>
            </c:marker>
            <c:bubble3D val="0"/>
            <c:extLst>
              <c:ext xmlns:c16="http://schemas.microsoft.com/office/drawing/2014/chart" uri="{C3380CC4-5D6E-409C-BE32-E72D297353CC}">
                <c16:uniqueId val="{00000018-E0AF-4FFA-87A5-C6F0DFC06A47}"/>
              </c:ext>
            </c:extLst>
          </c:dPt>
          <c:cat>
            <c:strRef>
              <c:f>Sheet1!$B$1:$AA$1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Sheet1!$B$3:$AA$3</c:f>
            </c:numRef>
          </c:val>
          <c:smooth val="0"/>
          <c:extLst>
            <c:ext xmlns:c16="http://schemas.microsoft.com/office/drawing/2014/chart" uri="{C3380CC4-5D6E-409C-BE32-E72D297353CC}">
              <c16:uniqueId val="{00000019-E0AF-4FFA-87A5-C6F0DFC06A47}"/>
            </c:ext>
          </c:extLst>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w="19050">
                <a:solidFill>
                  <a:srgbClr val="BFBFBF"/>
                </a:solidFill>
              </a:ln>
            </c:spPr>
          </c:marker>
          <c:dPt>
            <c:idx val="1"/>
            <c:marker>
              <c:symbol val="circle"/>
              <c:size val="7"/>
            </c:marker>
            <c:bubble3D val="0"/>
            <c:extLst>
              <c:ext xmlns:c16="http://schemas.microsoft.com/office/drawing/2014/chart" uri="{C3380CC4-5D6E-409C-BE32-E72D297353CC}">
                <c16:uniqueId val="{0000001A-E0AF-4FFA-87A5-C6F0DFC06A47}"/>
              </c:ext>
            </c:extLst>
          </c:dPt>
          <c:dPt>
            <c:idx val="3"/>
            <c:marker>
              <c:symbol val="circle"/>
              <c:size val="7"/>
            </c:marker>
            <c:bubble3D val="0"/>
            <c:extLst>
              <c:ext xmlns:c16="http://schemas.microsoft.com/office/drawing/2014/chart" uri="{C3380CC4-5D6E-409C-BE32-E72D297353CC}">
                <c16:uniqueId val="{0000001B-E0AF-4FFA-87A5-C6F0DFC06A47}"/>
              </c:ext>
            </c:extLst>
          </c:dPt>
          <c:dPt>
            <c:idx val="5"/>
            <c:marker>
              <c:symbol val="circle"/>
              <c:size val="7"/>
            </c:marker>
            <c:bubble3D val="0"/>
            <c:extLst>
              <c:ext xmlns:c16="http://schemas.microsoft.com/office/drawing/2014/chart" uri="{C3380CC4-5D6E-409C-BE32-E72D297353CC}">
                <c16:uniqueId val="{0000001C-E0AF-4FFA-87A5-C6F0DFC06A47}"/>
              </c:ext>
            </c:extLst>
          </c:dPt>
          <c:dPt>
            <c:idx val="7"/>
            <c:marker>
              <c:symbol val="circle"/>
              <c:size val="7"/>
            </c:marker>
            <c:bubble3D val="0"/>
            <c:extLst>
              <c:ext xmlns:c16="http://schemas.microsoft.com/office/drawing/2014/chart" uri="{C3380CC4-5D6E-409C-BE32-E72D297353CC}">
                <c16:uniqueId val="{0000001D-E0AF-4FFA-87A5-C6F0DFC06A47}"/>
              </c:ext>
            </c:extLst>
          </c:dPt>
          <c:dPt>
            <c:idx val="9"/>
            <c:marker>
              <c:symbol val="circle"/>
              <c:size val="7"/>
            </c:marker>
            <c:bubble3D val="0"/>
            <c:extLst>
              <c:ext xmlns:c16="http://schemas.microsoft.com/office/drawing/2014/chart" uri="{C3380CC4-5D6E-409C-BE32-E72D297353CC}">
                <c16:uniqueId val="{0000001E-E0AF-4FFA-87A5-C6F0DFC06A47}"/>
              </c:ext>
            </c:extLst>
          </c:dPt>
          <c:dPt>
            <c:idx val="11"/>
            <c:marker>
              <c:symbol val="circle"/>
              <c:size val="7"/>
            </c:marker>
            <c:bubble3D val="0"/>
            <c:extLst>
              <c:ext xmlns:c16="http://schemas.microsoft.com/office/drawing/2014/chart" uri="{C3380CC4-5D6E-409C-BE32-E72D297353CC}">
                <c16:uniqueId val="{0000001F-E0AF-4FFA-87A5-C6F0DFC06A47}"/>
              </c:ext>
            </c:extLst>
          </c:dPt>
          <c:dPt>
            <c:idx val="13"/>
            <c:marker>
              <c:symbol val="circle"/>
              <c:size val="7"/>
            </c:marker>
            <c:bubble3D val="0"/>
            <c:extLst>
              <c:ext xmlns:c16="http://schemas.microsoft.com/office/drawing/2014/chart" uri="{C3380CC4-5D6E-409C-BE32-E72D297353CC}">
                <c16:uniqueId val="{00000020-E0AF-4FFA-87A5-C6F0DFC06A47}"/>
              </c:ext>
            </c:extLst>
          </c:dPt>
          <c:dPt>
            <c:idx val="15"/>
            <c:marker>
              <c:symbol val="circle"/>
              <c:size val="7"/>
            </c:marker>
            <c:bubble3D val="0"/>
            <c:extLst>
              <c:ext xmlns:c16="http://schemas.microsoft.com/office/drawing/2014/chart" uri="{C3380CC4-5D6E-409C-BE32-E72D297353CC}">
                <c16:uniqueId val="{00000021-E0AF-4FFA-87A5-C6F0DFC06A47}"/>
              </c:ext>
            </c:extLst>
          </c:dPt>
          <c:dPt>
            <c:idx val="17"/>
            <c:marker>
              <c:symbol val="circle"/>
              <c:size val="7"/>
            </c:marker>
            <c:bubble3D val="0"/>
            <c:extLst>
              <c:ext xmlns:c16="http://schemas.microsoft.com/office/drawing/2014/chart" uri="{C3380CC4-5D6E-409C-BE32-E72D297353CC}">
                <c16:uniqueId val="{00000022-E0AF-4FFA-87A5-C6F0DFC06A47}"/>
              </c:ext>
            </c:extLst>
          </c:dPt>
          <c:dPt>
            <c:idx val="19"/>
            <c:marker>
              <c:symbol val="circle"/>
              <c:size val="7"/>
            </c:marker>
            <c:bubble3D val="0"/>
            <c:extLst>
              <c:ext xmlns:c16="http://schemas.microsoft.com/office/drawing/2014/chart" uri="{C3380CC4-5D6E-409C-BE32-E72D297353CC}">
                <c16:uniqueId val="{00000023-E0AF-4FFA-87A5-C6F0DFC06A47}"/>
              </c:ext>
            </c:extLst>
          </c:dPt>
          <c:dPt>
            <c:idx val="21"/>
            <c:marker>
              <c:symbol val="circle"/>
              <c:size val="7"/>
            </c:marker>
            <c:bubble3D val="0"/>
            <c:extLst>
              <c:ext xmlns:c16="http://schemas.microsoft.com/office/drawing/2014/chart" uri="{C3380CC4-5D6E-409C-BE32-E72D297353CC}">
                <c16:uniqueId val="{00000024-E0AF-4FFA-87A5-C6F0DFC06A47}"/>
              </c:ext>
            </c:extLst>
          </c:dPt>
          <c:dPt>
            <c:idx val="23"/>
            <c:marker>
              <c:symbol val="circle"/>
              <c:size val="7"/>
            </c:marker>
            <c:bubble3D val="0"/>
            <c:extLst>
              <c:ext xmlns:c16="http://schemas.microsoft.com/office/drawing/2014/chart" uri="{C3380CC4-5D6E-409C-BE32-E72D297353CC}">
                <c16:uniqueId val="{00000025-E0AF-4FFA-87A5-C6F0DFC06A47}"/>
              </c:ext>
            </c:extLst>
          </c:dPt>
          <c:cat>
            <c:strRef>
              <c:f>Sheet1!$B$1:$AA$1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Sheet1!$B$4:$AA$4</c:f>
              <c:numCache>
                <c:formatCode>0.00_ </c:formatCode>
                <c:ptCount val="26"/>
                <c:pt idx="0">
                  <c:v>0</c:v>
                </c:pt>
                <c:pt idx="1">
                  <c:v>-1.9773696171168531</c:v>
                </c:pt>
                <c:pt idx="2">
                  <c:v>-3.1335534352469718</c:v>
                </c:pt>
                <c:pt idx="3">
                  <c:v>-4.042320247745101</c:v>
                </c:pt>
                <c:pt idx="4">
                  <c:v>-3.9632149784111226</c:v>
                </c:pt>
                <c:pt idx="5">
                  <c:v>-4.6672768203963262</c:v>
                </c:pt>
                <c:pt idx="6">
                  <c:v>-4.6701816227024739</c:v>
                </c:pt>
                <c:pt idx="7">
                  <c:v>-3.2272225101355856</c:v>
                </c:pt>
                <c:pt idx="8">
                  <c:v>-3.3606013314226968</c:v>
                </c:pt>
                <c:pt idx="9">
                  <c:v>-5.1521079923106612</c:v>
                </c:pt>
                <c:pt idx="10">
                  <c:v>-5.2008559597396697</c:v>
                </c:pt>
                <c:pt idx="11">
                  <c:v>-4.6870503685127352</c:v>
                </c:pt>
                <c:pt idx="12">
                  <c:v>-5.1519628947926162</c:v>
                </c:pt>
                <c:pt idx="13">
                  <c:v>-4.0484037695195489</c:v>
                </c:pt>
                <c:pt idx="14">
                  <c:v>-2.9367757808859252</c:v>
                </c:pt>
                <c:pt idx="15">
                  <c:v>-6.0897955822301286</c:v>
                </c:pt>
                <c:pt idx="16">
                  <c:v>-3.6418765139728193</c:v>
                </c:pt>
                <c:pt idx="17">
                  <c:v>-5.2058605603320203</c:v>
                </c:pt>
                <c:pt idx="18">
                  <c:v>-6.0294503620203947</c:v>
                </c:pt>
                <c:pt idx="19">
                  <c:v>-5.0273485964839821</c:v>
                </c:pt>
                <c:pt idx="20">
                  <c:v>-5.301919698154089</c:v>
                </c:pt>
                <c:pt idx="21">
                  <c:v>-6.7888634561704242</c:v>
                </c:pt>
                <c:pt idx="22">
                  <c:v>-8.3456304640623706</c:v>
                </c:pt>
                <c:pt idx="23">
                  <c:v>-10.795394184023854</c:v>
                </c:pt>
                <c:pt idx="24">
                  <c:v>-13.153925755672645</c:v>
                </c:pt>
              </c:numCache>
            </c:numRef>
          </c:val>
          <c:smooth val="0"/>
          <c:extLst>
            <c:ext xmlns:c16="http://schemas.microsoft.com/office/drawing/2014/chart" uri="{C3380CC4-5D6E-409C-BE32-E72D297353CC}">
              <c16:uniqueId val="{00000026-E0AF-4FFA-87A5-C6F0DFC06A47}"/>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27-E0AF-4FFA-87A5-C6F0DFC06A47}"/>
              </c:ext>
            </c:extLst>
          </c:dPt>
          <c:dPt>
            <c:idx val="3"/>
            <c:marker>
              <c:symbol val="circle"/>
              <c:size val="7"/>
            </c:marker>
            <c:bubble3D val="0"/>
            <c:extLst>
              <c:ext xmlns:c16="http://schemas.microsoft.com/office/drawing/2014/chart" uri="{C3380CC4-5D6E-409C-BE32-E72D297353CC}">
                <c16:uniqueId val="{00000028-E0AF-4FFA-87A5-C6F0DFC06A47}"/>
              </c:ext>
            </c:extLst>
          </c:dPt>
          <c:dPt>
            <c:idx val="5"/>
            <c:marker>
              <c:symbol val="circle"/>
              <c:size val="7"/>
            </c:marker>
            <c:bubble3D val="0"/>
            <c:extLst>
              <c:ext xmlns:c16="http://schemas.microsoft.com/office/drawing/2014/chart" uri="{C3380CC4-5D6E-409C-BE32-E72D297353CC}">
                <c16:uniqueId val="{00000029-E0AF-4FFA-87A5-C6F0DFC06A47}"/>
              </c:ext>
            </c:extLst>
          </c:dPt>
          <c:dPt>
            <c:idx val="7"/>
            <c:marker>
              <c:symbol val="circle"/>
              <c:size val="7"/>
            </c:marker>
            <c:bubble3D val="0"/>
            <c:extLst>
              <c:ext xmlns:c16="http://schemas.microsoft.com/office/drawing/2014/chart" uri="{C3380CC4-5D6E-409C-BE32-E72D297353CC}">
                <c16:uniqueId val="{0000002A-E0AF-4FFA-87A5-C6F0DFC06A47}"/>
              </c:ext>
            </c:extLst>
          </c:dPt>
          <c:dPt>
            <c:idx val="9"/>
            <c:marker>
              <c:symbol val="circle"/>
              <c:size val="7"/>
            </c:marker>
            <c:bubble3D val="0"/>
            <c:extLst>
              <c:ext xmlns:c16="http://schemas.microsoft.com/office/drawing/2014/chart" uri="{C3380CC4-5D6E-409C-BE32-E72D297353CC}">
                <c16:uniqueId val="{0000002B-E0AF-4FFA-87A5-C6F0DFC06A47}"/>
              </c:ext>
            </c:extLst>
          </c:dPt>
          <c:dPt>
            <c:idx val="11"/>
            <c:marker>
              <c:symbol val="circle"/>
              <c:size val="7"/>
            </c:marker>
            <c:bubble3D val="0"/>
            <c:extLst>
              <c:ext xmlns:c16="http://schemas.microsoft.com/office/drawing/2014/chart" uri="{C3380CC4-5D6E-409C-BE32-E72D297353CC}">
                <c16:uniqueId val="{0000002C-E0AF-4FFA-87A5-C6F0DFC06A47}"/>
              </c:ext>
            </c:extLst>
          </c:dPt>
          <c:dPt>
            <c:idx val="13"/>
            <c:marker>
              <c:symbol val="circle"/>
              <c:size val="7"/>
            </c:marker>
            <c:bubble3D val="0"/>
            <c:extLst>
              <c:ext xmlns:c16="http://schemas.microsoft.com/office/drawing/2014/chart" uri="{C3380CC4-5D6E-409C-BE32-E72D297353CC}">
                <c16:uniqueId val="{0000002D-E0AF-4FFA-87A5-C6F0DFC06A47}"/>
              </c:ext>
            </c:extLst>
          </c:dPt>
          <c:dPt>
            <c:idx val="15"/>
            <c:marker>
              <c:symbol val="circle"/>
              <c:size val="7"/>
            </c:marker>
            <c:bubble3D val="0"/>
            <c:extLst>
              <c:ext xmlns:c16="http://schemas.microsoft.com/office/drawing/2014/chart" uri="{C3380CC4-5D6E-409C-BE32-E72D297353CC}">
                <c16:uniqueId val="{0000002E-E0AF-4FFA-87A5-C6F0DFC06A47}"/>
              </c:ext>
            </c:extLst>
          </c:dPt>
          <c:dPt>
            <c:idx val="17"/>
            <c:marker>
              <c:symbol val="circle"/>
              <c:size val="7"/>
            </c:marker>
            <c:bubble3D val="0"/>
            <c:extLst>
              <c:ext xmlns:c16="http://schemas.microsoft.com/office/drawing/2014/chart" uri="{C3380CC4-5D6E-409C-BE32-E72D297353CC}">
                <c16:uniqueId val="{0000002F-E0AF-4FFA-87A5-C6F0DFC06A47}"/>
              </c:ext>
            </c:extLst>
          </c:dPt>
          <c:dPt>
            <c:idx val="19"/>
            <c:marker>
              <c:symbol val="circle"/>
              <c:size val="7"/>
            </c:marker>
            <c:bubble3D val="0"/>
            <c:extLst>
              <c:ext xmlns:c16="http://schemas.microsoft.com/office/drawing/2014/chart" uri="{C3380CC4-5D6E-409C-BE32-E72D297353CC}">
                <c16:uniqueId val="{00000030-E0AF-4FFA-87A5-C6F0DFC06A47}"/>
              </c:ext>
            </c:extLst>
          </c:dPt>
          <c:dPt>
            <c:idx val="21"/>
            <c:marker>
              <c:symbol val="circle"/>
              <c:size val="7"/>
            </c:marker>
            <c:bubble3D val="0"/>
            <c:extLst>
              <c:ext xmlns:c16="http://schemas.microsoft.com/office/drawing/2014/chart" uri="{C3380CC4-5D6E-409C-BE32-E72D297353CC}">
                <c16:uniqueId val="{00000031-E0AF-4FFA-87A5-C6F0DFC06A47}"/>
              </c:ext>
            </c:extLst>
          </c:dPt>
          <c:dPt>
            <c:idx val="23"/>
            <c:marker>
              <c:symbol val="circle"/>
              <c:size val="7"/>
            </c:marker>
            <c:bubble3D val="0"/>
            <c:extLst>
              <c:ext xmlns:c16="http://schemas.microsoft.com/office/drawing/2014/chart" uri="{C3380CC4-5D6E-409C-BE32-E72D297353CC}">
                <c16:uniqueId val="{00000032-E0AF-4FFA-87A5-C6F0DFC06A47}"/>
              </c:ext>
            </c:extLst>
          </c:dPt>
          <c:cat>
            <c:strRef>
              <c:f>Sheet1!$B$1:$AA$1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Sheet1!$B$5:$AA$5</c:f>
              <c:numCache>
                <c:formatCode>0.00_ </c:formatCode>
                <c:ptCount val="26"/>
                <c:pt idx="0">
                  <c:v>0</c:v>
                </c:pt>
                <c:pt idx="1">
                  <c:v>-0.12590459291784706</c:v>
                </c:pt>
                <c:pt idx="2">
                  <c:v>-0.85192124599655639</c:v>
                </c:pt>
                <c:pt idx="3">
                  <c:v>0.47579240220398944</c:v>
                </c:pt>
                <c:pt idx="4">
                  <c:v>0.29029495880572576</c:v>
                </c:pt>
                <c:pt idx="5">
                  <c:v>0.63016649478102593</c:v>
                </c:pt>
                <c:pt idx="6">
                  <c:v>-0.17026001769503418</c:v>
                </c:pt>
                <c:pt idx="7">
                  <c:v>1.9474743226430613</c:v>
                </c:pt>
                <c:pt idx="8">
                  <c:v>1.6176453188215145</c:v>
                </c:pt>
                <c:pt idx="9">
                  <c:v>3.7016869416882425</c:v>
                </c:pt>
                <c:pt idx="10">
                  <c:v>3.5345280866244222</c:v>
                </c:pt>
                <c:pt idx="11">
                  <c:v>4.9203245913947091</c:v>
                </c:pt>
                <c:pt idx="12">
                  <c:v>4.7043643338324781</c:v>
                </c:pt>
                <c:pt idx="13">
                  <c:v>6.6045676205130022</c:v>
                </c:pt>
                <c:pt idx="14">
                  <c:v>6.5861883738406624</c:v>
                </c:pt>
                <c:pt idx="15">
                  <c:v>6.293918194679704</c:v>
                </c:pt>
                <c:pt idx="16">
                  <c:v>7.0084025102091774</c:v>
                </c:pt>
                <c:pt idx="17">
                  <c:v>7.1111939387690226</c:v>
                </c:pt>
                <c:pt idx="18">
                  <c:v>6.180315184144014</c:v>
                </c:pt>
                <c:pt idx="19">
                  <c:v>4.9868532097074869</c:v>
                </c:pt>
                <c:pt idx="20">
                  <c:v>3.9115472262802653</c:v>
                </c:pt>
                <c:pt idx="21">
                  <c:v>3.4130405777988315</c:v>
                </c:pt>
                <c:pt idx="22">
                  <c:v>3.6698120183316307</c:v>
                </c:pt>
                <c:pt idx="23">
                  <c:v>0.22308455136776928</c:v>
                </c:pt>
                <c:pt idx="24">
                  <c:v>1.3304749141795025</c:v>
                </c:pt>
              </c:numCache>
            </c:numRef>
          </c:val>
          <c:smooth val="0"/>
          <c:extLst>
            <c:ext xmlns:c16="http://schemas.microsoft.com/office/drawing/2014/chart" uri="{C3380CC4-5D6E-409C-BE32-E72D297353CC}">
              <c16:uniqueId val="{00000033-E0AF-4FFA-87A5-C6F0DFC06A47}"/>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34-E0AF-4FFA-87A5-C6F0DFC06A47}"/>
              </c:ext>
            </c:extLst>
          </c:dPt>
          <c:dPt>
            <c:idx val="3"/>
            <c:marker>
              <c:symbol val="circle"/>
              <c:size val="7"/>
            </c:marker>
            <c:bubble3D val="0"/>
            <c:extLst>
              <c:ext xmlns:c16="http://schemas.microsoft.com/office/drawing/2014/chart" uri="{C3380CC4-5D6E-409C-BE32-E72D297353CC}">
                <c16:uniqueId val="{00000035-E0AF-4FFA-87A5-C6F0DFC06A47}"/>
              </c:ext>
            </c:extLst>
          </c:dPt>
          <c:dPt>
            <c:idx val="5"/>
            <c:marker>
              <c:symbol val="circle"/>
              <c:size val="7"/>
            </c:marker>
            <c:bubble3D val="0"/>
            <c:extLst>
              <c:ext xmlns:c16="http://schemas.microsoft.com/office/drawing/2014/chart" uri="{C3380CC4-5D6E-409C-BE32-E72D297353CC}">
                <c16:uniqueId val="{00000036-E0AF-4FFA-87A5-C6F0DFC06A47}"/>
              </c:ext>
            </c:extLst>
          </c:dPt>
          <c:dPt>
            <c:idx val="7"/>
            <c:marker>
              <c:symbol val="circle"/>
              <c:size val="7"/>
            </c:marker>
            <c:bubble3D val="0"/>
            <c:extLst>
              <c:ext xmlns:c16="http://schemas.microsoft.com/office/drawing/2014/chart" uri="{C3380CC4-5D6E-409C-BE32-E72D297353CC}">
                <c16:uniqueId val="{00000037-E0AF-4FFA-87A5-C6F0DFC06A47}"/>
              </c:ext>
            </c:extLst>
          </c:dPt>
          <c:dPt>
            <c:idx val="9"/>
            <c:marker>
              <c:symbol val="circle"/>
              <c:size val="7"/>
            </c:marker>
            <c:bubble3D val="0"/>
            <c:extLst>
              <c:ext xmlns:c16="http://schemas.microsoft.com/office/drawing/2014/chart" uri="{C3380CC4-5D6E-409C-BE32-E72D297353CC}">
                <c16:uniqueId val="{00000038-E0AF-4FFA-87A5-C6F0DFC06A47}"/>
              </c:ext>
            </c:extLst>
          </c:dPt>
          <c:dPt>
            <c:idx val="11"/>
            <c:marker>
              <c:symbol val="circle"/>
              <c:size val="7"/>
            </c:marker>
            <c:bubble3D val="0"/>
            <c:extLst>
              <c:ext xmlns:c16="http://schemas.microsoft.com/office/drawing/2014/chart" uri="{C3380CC4-5D6E-409C-BE32-E72D297353CC}">
                <c16:uniqueId val="{00000039-E0AF-4FFA-87A5-C6F0DFC06A47}"/>
              </c:ext>
            </c:extLst>
          </c:dPt>
          <c:dPt>
            <c:idx val="13"/>
            <c:marker>
              <c:symbol val="circle"/>
              <c:size val="7"/>
            </c:marker>
            <c:bubble3D val="0"/>
            <c:extLst>
              <c:ext xmlns:c16="http://schemas.microsoft.com/office/drawing/2014/chart" uri="{C3380CC4-5D6E-409C-BE32-E72D297353CC}">
                <c16:uniqueId val="{0000003A-E0AF-4FFA-87A5-C6F0DFC06A47}"/>
              </c:ext>
            </c:extLst>
          </c:dPt>
          <c:dPt>
            <c:idx val="15"/>
            <c:marker>
              <c:symbol val="circle"/>
              <c:size val="7"/>
            </c:marker>
            <c:bubble3D val="0"/>
            <c:extLst>
              <c:ext xmlns:c16="http://schemas.microsoft.com/office/drawing/2014/chart" uri="{C3380CC4-5D6E-409C-BE32-E72D297353CC}">
                <c16:uniqueId val="{0000003B-E0AF-4FFA-87A5-C6F0DFC06A47}"/>
              </c:ext>
            </c:extLst>
          </c:dPt>
          <c:dPt>
            <c:idx val="17"/>
            <c:marker>
              <c:symbol val="circle"/>
              <c:size val="7"/>
            </c:marker>
            <c:bubble3D val="0"/>
            <c:extLst>
              <c:ext xmlns:c16="http://schemas.microsoft.com/office/drawing/2014/chart" uri="{C3380CC4-5D6E-409C-BE32-E72D297353CC}">
                <c16:uniqueId val="{0000003C-E0AF-4FFA-87A5-C6F0DFC06A47}"/>
              </c:ext>
            </c:extLst>
          </c:dPt>
          <c:dPt>
            <c:idx val="19"/>
            <c:marker>
              <c:symbol val="circle"/>
              <c:size val="7"/>
            </c:marker>
            <c:bubble3D val="0"/>
            <c:extLst>
              <c:ext xmlns:c16="http://schemas.microsoft.com/office/drawing/2014/chart" uri="{C3380CC4-5D6E-409C-BE32-E72D297353CC}">
                <c16:uniqueId val="{0000003D-E0AF-4FFA-87A5-C6F0DFC06A47}"/>
              </c:ext>
            </c:extLst>
          </c:dPt>
          <c:dPt>
            <c:idx val="21"/>
            <c:marker>
              <c:symbol val="circle"/>
              <c:size val="7"/>
            </c:marker>
            <c:bubble3D val="0"/>
            <c:extLst>
              <c:ext xmlns:c16="http://schemas.microsoft.com/office/drawing/2014/chart" uri="{C3380CC4-5D6E-409C-BE32-E72D297353CC}">
                <c16:uniqueId val="{0000003E-E0AF-4FFA-87A5-C6F0DFC06A47}"/>
              </c:ext>
            </c:extLst>
          </c:dPt>
          <c:dPt>
            <c:idx val="23"/>
            <c:marker>
              <c:symbol val="circle"/>
              <c:size val="7"/>
            </c:marker>
            <c:bubble3D val="0"/>
            <c:extLst>
              <c:ext xmlns:c16="http://schemas.microsoft.com/office/drawing/2014/chart" uri="{C3380CC4-5D6E-409C-BE32-E72D297353CC}">
                <c16:uniqueId val="{0000003F-E0AF-4FFA-87A5-C6F0DFC06A47}"/>
              </c:ext>
            </c:extLst>
          </c:dPt>
          <c:cat>
            <c:strRef>
              <c:f>Sheet1!$B$1:$AA$1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Sheet1!$B$6:$AA$6</c:f>
              <c:numCache>
                <c:formatCode>0.00_ </c:formatCode>
                <c:ptCount val="26"/>
                <c:pt idx="0">
                  <c:v>0</c:v>
                </c:pt>
                <c:pt idx="1">
                  <c:v>-3.4492130587885139</c:v>
                </c:pt>
                <c:pt idx="2">
                  <c:v>-2.3515685919522578</c:v>
                </c:pt>
                <c:pt idx="3">
                  <c:v>-11.840067842210145</c:v>
                </c:pt>
                <c:pt idx="4">
                  <c:v>-9.0056726114330026</c:v>
                </c:pt>
                <c:pt idx="5">
                  <c:v>-9.6465305911436428</c:v>
                </c:pt>
                <c:pt idx="6">
                  <c:v>-9.6609534438610538</c:v>
                </c:pt>
                <c:pt idx="7">
                  <c:v>-11.101091950675702</c:v>
                </c:pt>
                <c:pt idx="8">
                  <c:v>-11.184051330786993</c:v>
                </c:pt>
                <c:pt idx="9">
                  <c:v>-9.1362542061544936</c:v>
                </c:pt>
                <c:pt idx="10">
                  <c:v>-9.1467416907880619</c:v>
                </c:pt>
                <c:pt idx="11">
                  <c:v>-9.9949176302381755</c:v>
                </c:pt>
                <c:pt idx="12">
                  <c:v>-10.036045738086774</c:v>
                </c:pt>
                <c:pt idx="13">
                  <c:v>-11.07</c:v>
                </c:pt>
                <c:pt idx="14">
                  <c:v>-11.074234219686874</c:v>
                </c:pt>
                <c:pt idx="15">
                  <c:v>-12.224796401313466</c:v>
                </c:pt>
                <c:pt idx="16">
                  <c:v>-13.837896938262828</c:v>
                </c:pt>
                <c:pt idx="17">
                  <c:v>-14.502836645996187</c:v>
                </c:pt>
                <c:pt idx="18">
                  <c:v>-16.732439581925597</c:v>
                </c:pt>
                <c:pt idx="19">
                  <c:v>-15.894830593323761</c:v>
                </c:pt>
                <c:pt idx="20">
                  <c:v>-15.612133827764939</c:v>
                </c:pt>
                <c:pt idx="21">
                  <c:v>-15.057640465184551</c:v>
                </c:pt>
                <c:pt idx="22">
                  <c:v>-17.226246143532475</c:v>
                </c:pt>
                <c:pt idx="23">
                  <c:v>-16.932773338810215</c:v>
                </c:pt>
                <c:pt idx="24">
                  <c:v>-17.031620965660487</c:v>
                </c:pt>
              </c:numCache>
            </c:numRef>
          </c:val>
          <c:smooth val="0"/>
          <c:extLst>
            <c:ext xmlns:c16="http://schemas.microsoft.com/office/drawing/2014/chart" uri="{C3380CC4-5D6E-409C-BE32-E72D297353CC}">
              <c16:uniqueId val="{00000040-E0AF-4FFA-87A5-C6F0DFC06A47}"/>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41-E0AF-4FFA-87A5-C6F0DFC06A47}"/>
              </c:ext>
            </c:extLst>
          </c:dPt>
          <c:dPt>
            <c:idx val="3"/>
            <c:marker>
              <c:symbol val="circle"/>
              <c:size val="7"/>
            </c:marker>
            <c:bubble3D val="0"/>
            <c:extLst>
              <c:ext xmlns:c16="http://schemas.microsoft.com/office/drawing/2014/chart" uri="{C3380CC4-5D6E-409C-BE32-E72D297353CC}">
                <c16:uniqueId val="{00000042-E0AF-4FFA-87A5-C6F0DFC06A47}"/>
              </c:ext>
            </c:extLst>
          </c:dPt>
          <c:dPt>
            <c:idx val="5"/>
            <c:marker>
              <c:symbol val="circle"/>
              <c:size val="7"/>
            </c:marker>
            <c:bubble3D val="0"/>
            <c:extLst>
              <c:ext xmlns:c16="http://schemas.microsoft.com/office/drawing/2014/chart" uri="{C3380CC4-5D6E-409C-BE32-E72D297353CC}">
                <c16:uniqueId val="{00000043-E0AF-4FFA-87A5-C6F0DFC06A47}"/>
              </c:ext>
            </c:extLst>
          </c:dPt>
          <c:dPt>
            <c:idx val="7"/>
            <c:marker>
              <c:symbol val="circle"/>
              <c:size val="7"/>
            </c:marker>
            <c:bubble3D val="0"/>
            <c:extLst>
              <c:ext xmlns:c16="http://schemas.microsoft.com/office/drawing/2014/chart" uri="{C3380CC4-5D6E-409C-BE32-E72D297353CC}">
                <c16:uniqueId val="{00000044-E0AF-4FFA-87A5-C6F0DFC06A47}"/>
              </c:ext>
            </c:extLst>
          </c:dPt>
          <c:dPt>
            <c:idx val="9"/>
            <c:marker>
              <c:symbol val="circle"/>
              <c:size val="7"/>
            </c:marker>
            <c:bubble3D val="0"/>
            <c:extLst>
              <c:ext xmlns:c16="http://schemas.microsoft.com/office/drawing/2014/chart" uri="{C3380CC4-5D6E-409C-BE32-E72D297353CC}">
                <c16:uniqueId val="{00000045-E0AF-4FFA-87A5-C6F0DFC06A47}"/>
              </c:ext>
            </c:extLst>
          </c:dPt>
          <c:dPt>
            <c:idx val="11"/>
            <c:marker>
              <c:symbol val="circle"/>
              <c:size val="7"/>
            </c:marker>
            <c:bubble3D val="0"/>
            <c:extLst>
              <c:ext xmlns:c16="http://schemas.microsoft.com/office/drawing/2014/chart" uri="{C3380CC4-5D6E-409C-BE32-E72D297353CC}">
                <c16:uniqueId val="{00000046-E0AF-4FFA-87A5-C6F0DFC06A47}"/>
              </c:ext>
            </c:extLst>
          </c:dPt>
          <c:dPt>
            <c:idx val="13"/>
            <c:marker>
              <c:symbol val="circle"/>
              <c:size val="7"/>
            </c:marker>
            <c:bubble3D val="0"/>
            <c:extLst>
              <c:ext xmlns:c16="http://schemas.microsoft.com/office/drawing/2014/chart" uri="{C3380CC4-5D6E-409C-BE32-E72D297353CC}">
                <c16:uniqueId val="{00000047-E0AF-4FFA-87A5-C6F0DFC06A47}"/>
              </c:ext>
            </c:extLst>
          </c:dPt>
          <c:dPt>
            <c:idx val="15"/>
            <c:marker>
              <c:symbol val="circle"/>
              <c:size val="7"/>
            </c:marker>
            <c:bubble3D val="0"/>
            <c:extLst>
              <c:ext xmlns:c16="http://schemas.microsoft.com/office/drawing/2014/chart" uri="{C3380CC4-5D6E-409C-BE32-E72D297353CC}">
                <c16:uniqueId val="{0000004C-E0AF-4FFA-87A5-C6F0DFC06A47}"/>
              </c:ext>
            </c:extLst>
          </c:dPt>
          <c:dPt>
            <c:idx val="17"/>
            <c:marker>
              <c:symbol val="circle"/>
              <c:size val="7"/>
            </c:marker>
            <c:bubble3D val="0"/>
            <c:extLst>
              <c:ext xmlns:c16="http://schemas.microsoft.com/office/drawing/2014/chart" uri="{C3380CC4-5D6E-409C-BE32-E72D297353CC}">
                <c16:uniqueId val="{00000044-6B4A-4B55-AD71-97918134C347}"/>
              </c:ext>
            </c:extLst>
          </c:dPt>
          <c:dLbls>
            <c:dLbl>
              <c:idx val="1"/>
              <c:delete val="1"/>
              <c:extLst>
                <c:ext xmlns:c15="http://schemas.microsoft.com/office/drawing/2012/chart" uri="{CE6537A1-D6FC-4f65-9D91-7224C49458BB}"/>
                <c:ext xmlns:c16="http://schemas.microsoft.com/office/drawing/2014/chart" uri="{C3380CC4-5D6E-409C-BE32-E72D297353CC}">
                  <c16:uniqueId val="{00000041-E0AF-4FFA-87A5-C6F0DFC06A47}"/>
                </c:ext>
              </c:extLst>
            </c:dLbl>
            <c:dLbl>
              <c:idx val="3"/>
              <c:delete val="1"/>
              <c:extLst>
                <c:ext xmlns:c15="http://schemas.microsoft.com/office/drawing/2012/chart" uri="{CE6537A1-D6FC-4f65-9D91-7224C49458BB}"/>
                <c:ext xmlns:c16="http://schemas.microsoft.com/office/drawing/2014/chart" uri="{C3380CC4-5D6E-409C-BE32-E72D297353CC}">
                  <c16:uniqueId val="{00000042-E0AF-4FFA-87A5-C6F0DFC06A47}"/>
                </c:ext>
              </c:extLst>
            </c:dLbl>
            <c:dLbl>
              <c:idx val="4"/>
              <c:layout>
                <c:manualLayout>
                  <c:x val="-3.1968220443151799E-2"/>
                  <c:y val="-5.772993076420367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8-E0AF-4FFA-87A5-C6F0DFC06A47}"/>
                </c:ext>
              </c:extLst>
            </c:dLbl>
            <c:dLbl>
              <c:idx val="5"/>
              <c:delete val="1"/>
              <c:extLst>
                <c:ext xmlns:c15="http://schemas.microsoft.com/office/drawing/2012/chart" uri="{CE6537A1-D6FC-4f65-9D91-7224C49458BB}"/>
                <c:ext xmlns:c16="http://schemas.microsoft.com/office/drawing/2014/chart" uri="{C3380CC4-5D6E-409C-BE32-E72D297353CC}">
                  <c16:uniqueId val="{00000043-E0AF-4FFA-87A5-C6F0DFC06A47}"/>
                </c:ext>
              </c:extLst>
            </c:dLbl>
            <c:dLbl>
              <c:idx val="6"/>
              <c:layout>
                <c:manualLayout>
                  <c:x val="-3.5145975954399458E-2"/>
                  <c:y val="-0.101807058101636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9-E0AF-4FFA-87A5-C6F0DFC06A47}"/>
                </c:ext>
              </c:extLst>
            </c:dLbl>
            <c:dLbl>
              <c:idx val="7"/>
              <c:delete val="1"/>
              <c:extLst>
                <c:ext xmlns:c15="http://schemas.microsoft.com/office/drawing/2012/chart" uri="{CE6537A1-D6FC-4f65-9D91-7224C49458BB}"/>
                <c:ext xmlns:c16="http://schemas.microsoft.com/office/drawing/2014/chart" uri="{C3380CC4-5D6E-409C-BE32-E72D297353CC}">
                  <c16:uniqueId val="{00000044-E0AF-4FFA-87A5-C6F0DFC06A47}"/>
                </c:ext>
              </c:extLst>
            </c:dLbl>
            <c:dLbl>
              <c:idx val="8"/>
              <c:layout>
                <c:manualLayout>
                  <c:x val="-3.1968220443151771E-2"/>
                  <c:y val="-5.332221803046045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A-E0AF-4FFA-87A5-C6F0DFC06A47}"/>
                </c:ext>
              </c:extLst>
            </c:dLbl>
            <c:dLbl>
              <c:idx val="9"/>
              <c:delete val="1"/>
              <c:extLst>
                <c:ext xmlns:c15="http://schemas.microsoft.com/office/drawing/2012/chart" uri="{CE6537A1-D6FC-4f65-9D91-7224C49458BB}"/>
                <c:ext xmlns:c16="http://schemas.microsoft.com/office/drawing/2014/chart" uri="{C3380CC4-5D6E-409C-BE32-E72D297353CC}">
                  <c16:uniqueId val="{00000045-E0AF-4FFA-87A5-C6F0DFC06A47}"/>
                </c:ext>
              </c:extLst>
            </c:dLbl>
            <c:dLbl>
              <c:idx val="11"/>
              <c:delete val="1"/>
              <c:extLst>
                <c:ext xmlns:c15="http://schemas.microsoft.com/office/drawing/2012/chart" uri="{CE6537A1-D6FC-4f65-9D91-7224C49458BB}"/>
                <c:ext xmlns:c16="http://schemas.microsoft.com/office/drawing/2014/chart" uri="{C3380CC4-5D6E-409C-BE32-E72D297353CC}">
                  <c16:uniqueId val="{00000046-E0AF-4FFA-87A5-C6F0DFC06A47}"/>
                </c:ext>
              </c:extLst>
            </c:dLbl>
            <c:dLbl>
              <c:idx val="13"/>
              <c:delete val="1"/>
              <c:extLst>
                <c:ext xmlns:c15="http://schemas.microsoft.com/office/drawing/2012/chart" uri="{CE6537A1-D6FC-4f65-9D91-7224C49458BB}"/>
                <c:ext xmlns:c16="http://schemas.microsoft.com/office/drawing/2014/chart" uri="{C3380CC4-5D6E-409C-BE32-E72D297353CC}">
                  <c16:uniqueId val="{00000047-E0AF-4FFA-87A5-C6F0DFC06A47}"/>
                </c:ext>
              </c:extLst>
            </c:dLbl>
            <c:dLbl>
              <c:idx val="15"/>
              <c:delete val="1"/>
              <c:extLst>
                <c:ext xmlns:c15="http://schemas.microsoft.com/office/drawing/2012/chart" uri="{CE6537A1-D6FC-4f65-9D91-7224C49458BB}"/>
                <c:ext xmlns:c16="http://schemas.microsoft.com/office/drawing/2014/chart" uri="{C3380CC4-5D6E-409C-BE32-E72D297353CC}">
                  <c16:uniqueId val="{0000004C-E0AF-4FFA-87A5-C6F0DFC06A47}"/>
                </c:ext>
              </c:extLst>
            </c:dLbl>
            <c:dLbl>
              <c:idx val="17"/>
              <c:delete val="1"/>
              <c:extLst>
                <c:ext xmlns:c15="http://schemas.microsoft.com/office/drawing/2012/chart" uri="{CE6537A1-D6FC-4f65-9D91-7224C49458BB}"/>
                <c:ext xmlns:c16="http://schemas.microsoft.com/office/drawing/2014/chart" uri="{C3380CC4-5D6E-409C-BE32-E72D297353CC}">
                  <c16:uniqueId val="{00000044-6B4A-4B55-AD71-97918134C347}"/>
                </c:ext>
              </c:extLst>
            </c:dLbl>
            <c:dLbl>
              <c:idx val="18"/>
              <c:layout>
                <c:manualLayout>
                  <c:x val="-3.1440012420770359E-2"/>
                  <c:y val="-4.891450529671715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5-F60D-4BAA-A5E3-2CCF4AA4CBF8}"/>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Sheet1!$B$1:$AA$1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Sheet1!$B$7:$AA$7</c:f>
              <c:numCache>
                <c:formatCode>0.00_ </c:formatCode>
                <c:ptCount val="26"/>
                <c:pt idx="0">
                  <c:v>0</c:v>
                </c:pt>
                <c:pt idx="1">
                  <c:v>0.4</c:v>
                </c:pt>
                <c:pt idx="2">
                  <c:v>-0.76</c:v>
                </c:pt>
                <c:pt idx="3">
                  <c:v>-0.63</c:v>
                </c:pt>
                <c:pt idx="4">
                  <c:v>-10.16</c:v>
                </c:pt>
                <c:pt idx="5">
                  <c:v>-10.09</c:v>
                </c:pt>
                <c:pt idx="6">
                  <c:v>-2.4500000000000002</c:v>
                </c:pt>
                <c:pt idx="7">
                  <c:v>-2.72</c:v>
                </c:pt>
                <c:pt idx="8">
                  <c:v>-1.04</c:v>
                </c:pt>
                <c:pt idx="9">
                  <c:v>-0.43</c:v>
                </c:pt>
                <c:pt idx="10">
                  <c:v>3.59</c:v>
                </c:pt>
                <c:pt idx="11">
                  <c:v>6.1</c:v>
                </c:pt>
                <c:pt idx="12">
                  <c:v>1.91</c:v>
                </c:pt>
                <c:pt idx="13">
                  <c:v>6.06</c:v>
                </c:pt>
                <c:pt idx="14">
                  <c:v>6.08</c:v>
                </c:pt>
                <c:pt idx="15">
                  <c:v>1.1200000000000001</c:v>
                </c:pt>
                <c:pt idx="16">
                  <c:v>1.01</c:v>
                </c:pt>
                <c:pt idx="17">
                  <c:v>0.35</c:v>
                </c:pt>
                <c:pt idx="18">
                  <c:v>0.28000000000000003</c:v>
                </c:pt>
              </c:numCache>
            </c:numRef>
          </c:val>
          <c:smooth val="0"/>
          <c:extLst>
            <c:ext xmlns:c16="http://schemas.microsoft.com/office/drawing/2014/chart" uri="{C3380CC4-5D6E-409C-BE32-E72D297353CC}">
              <c16:uniqueId val="{0000004B-E0AF-4FFA-87A5-C6F0DFC06A47}"/>
            </c:ext>
          </c:extLst>
        </c:ser>
        <c:dLbls>
          <c:showLegendKey val="0"/>
          <c:showVal val="0"/>
          <c:showCatName val="0"/>
          <c:showSerName val="0"/>
          <c:showPercent val="0"/>
          <c:showBubbleSize val="0"/>
        </c:dLbls>
        <c:marker val="1"/>
        <c:smooth val="0"/>
        <c:axId val="567521376"/>
        <c:axId val="567531960"/>
      </c:lineChart>
      <c:catAx>
        <c:axId val="56752137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12700">
            <a:solidFill>
              <a:schemeClr val="bg1">
                <a:lumMod val="75000"/>
              </a:schemeClr>
            </a:solidFill>
            <a:prstDash val="solid"/>
          </a:ln>
        </c:spPr>
        <c:txPr>
          <a:bodyPr rot="0" vert="horz"/>
          <a:lstStyle/>
          <a:p>
            <a:pPr>
              <a:defRPr b="0"/>
            </a:pPr>
            <a:endParaRPr lang="zh-CN"/>
          </a:p>
        </c:txPr>
        <c:crossAx val="567531960"/>
        <c:crosses val="autoZero"/>
        <c:auto val="1"/>
        <c:lblAlgn val="ctr"/>
        <c:lblOffset val="100"/>
        <c:tickLblSkip val="1"/>
        <c:tickMarkSkip val="1"/>
        <c:noMultiLvlLbl val="0"/>
      </c:catAx>
      <c:valAx>
        <c:axId val="567531960"/>
        <c:scaling>
          <c:orientation val="minMax"/>
          <c:max val="30"/>
          <c:min val="-3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567521376"/>
        <c:crosses val="autoZero"/>
        <c:crossBetween val="between"/>
        <c:majorUnit val="10"/>
      </c:valAx>
      <c:spPr>
        <a:noFill/>
        <a:ln w="25400">
          <a:noFill/>
        </a:ln>
      </c:spPr>
    </c:plotArea>
    <c:legend>
      <c:legendPos val="t"/>
      <c:layout>
        <c:manualLayout>
          <c:xMode val="edge"/>
          <c:yMode val="edge"/>
          <c:x val="4.3489836124149153E-2"/>
          <c:y val="7.9338829207378933E-2"/>
          <c:w val="0.35948071471474702"/>
          <c:h val="6.5435098512379594E-2"/>
        </c:manualLayout>
      </c:layout>
      <c:overlay val="0"/>
    </c:legend>
    <c:plotVisOnly val="1"/>
    <c:dispBlanksAs val="gap"/>
    <c:showDLblsOverMax val="0"/>
  </c:chart>
  <c:spPr>
    <a:noFill/>
    <a:ln>
      <a:solidFill>
        <a:schemeClr val="bg1"/>
      </a:solid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07942221965789E-2"/>
          <c:y val="7.2735614886552544E-2"/>
          <c:w val="0.95110064746920064"/>
          <c:h val="0.7993231697101119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5BF4-43B6-BB39-952A1764ABF2}"/>
            </c:ext>
          </c:extLst>
        </c:ser>
        <c:ser>
          <c:idx val="1"/>
          <c:order val="1"/>
          <c:tx>
            <c:strRef>
              <c:f>Sheet1!$A$3</c:f>
              <c:strCache>
                <c:ptCount val="1"/>
                <c:pt idx="0">
                  <c:v>Y2013</c:v>
                </c:pt>
              </c:strCache>
            </c:strRef>
          </c:tx>
          <c:spPr>
            <a:ln w="31783"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extLst>
              <c:ext xmlns:c16="http://schemas.microsoft.com/office/drawing/2014/chart" uri="{C3380CC4-5D6E-409C-BE32-E72D297353CC}">
                <c16:uniqueId val="{00000001-5BF4-43B6-BB39-952A1764ABF2}"/>
              </c:ext>
            </c:extLst>
          </c:dPt>
          <c:dPt>
            <c:idx val="2"/>
            <c:marker>
              <c:symbol val="circle"/>
              <c:size val="10"/>
            </c:marker>
            <c:bubble3D val="0"/>
            <c:extLst>
              <c:ext xmlns:c16="http://schemas.microsoft.com/office/drawing/2014/chart" uri="{C3380CC4-5D6E-409C-BE32-E72D297353CC}">
                <c16:uniqueId val="{00000002-5BF4-43B6-BB39-952A1764ABF2}"/>
              </c:ext>
            </c:extLst>
          </c:dPt>
          <c:dPt>
            <c:idx val="4"/>
            <c:marker>
              <c:symbol val="circle"/>
              <c:size val="10"/>
            </c:marker>
            <c:bubble3D val="0"/>
            <c:extLst>
              <c:ext xmlns:c16="http://schemas.microsoft.com/office/drawing/2014/chart" uri="{C3380CC4-5D6E-409C-BE32-E72D297353CC}">
                <c16:uniqueId val="{00000003-5BF4-43B6-BB39-952A1764ABF2}"/>
              </c:ext>
            </c:extLst>
          </c:dPt>
          <c:dPt>
            <c:idx val="6"/>
            <c:marker>
              <c:symbol val="circle"/>
              <c:size val="10"/>
            </c:marker>
            <c:bubble3D val="0"/>
            <c:extLst>
              <c:ext xmlns:c16="http://schemas.microsoft.com/office/drawing/2014/chart" uri="{C3380CC4-5D6E-409C-BE32-E72D297353CC}">
                <c16:uniqueId val="{00000004-5BF4-43B6-BB39-952A1764ABF2}"/>
              </c:ext>
            </c:extLst>
          </c:dPt>
          <c:dPt>
            <c:idx val="8"/>
            <c:marker>
              <c:symbol val="circle"/>
              <c:size val="10"/>
            </c:marker>
            <c:bubble3D val="0"/>
            <c:extLst>
              <c:ext xmlns:c16="http://schemas.microsoft.com/office/drawing/2014/chart" uri="{C3380CC4-5D6E-409C-BE32-E72D297353CC}">
                <c16:uniqueId val="{00000005-5BF4-43B6-BB39-952A1764ABF2}"/>
              </c:ext>
            </c:extLst>
          </c:dPt>
          <c:dPt>
            <c:idx val="10"/>
            <c:marker>
              <c:symbol val="circle"/>
              <c:size val="9"/>
            </c:marker>
            <c:bubble3D val="0"/>
            <c:extLst>
              <c:ext xmlns:c16="http://schemas.microsoft.com/office/drawing/2014/chart" uri="{C3380CC4-5D6E-409C-BE32-E72D297353CC}">
                <c16:uniqueId val="{00000006-5BF4-43B6-BB39-952A1764ABF2}"/>
              </c:ext>
            </c:extLst>
          </c:dPt>
          <c:dPt>
            <c:idx val="12"/>
            <c:marker>
              <c:symbol val="circle"/>
              <c:size val="10"/>
            </c:marker>
            <c:bubble3D val="0"/>
            <c:extLst>
              <c:ext xmlns:c16="http://schemas.microsoft.com/office/drawing/2014/chart" uri="{C3380CC4-5D6E-409C-BE32-E72D297353CC}">
                <c16:uniqueId val="{00000007-5BF4-43B6-BB39-952A1764ABF2}"/>
              </c:ext>
            </c:extLst>
          </c:dPt>
          <c:dPt>
            <c:idx val="14"/>
            <c:marker>
              <c:symbol val="circle"/>
              <c:size val="10"/>
            </c:marker>
            <c:bubble3D val="0"/>
            <c:extLst>
              <c:ext xmlns:c16="http://schemas.microsoft.com/office/drawing/2014/chart" uri="{C3380CC4-5D6E-409C-BE32-E72D297353CC}">
                <c16:uniqueId val="{00000008-5BF4-43B6-BB39-952A1764ABF2}"/>
              </c:ext>
            </c:extLst>
          </c:dPt>
          <c:dPt>
            <c:idx val="16"/>
            <c:marker>
              <c:symbol val="circle"/>
              <c:size val="10"/>
            </c:marker>
            <c:bubble3D val="0"/>
            <c:extLst>
              <c:ext xmlns:c16="http://schemas.microsoft.com/office/drawing/2014/chart" uri="{C3380CC4-5D6E-409C-BE32-E72D297353CC}">
                <c16:uniqueId val="{00000009-5BF4-43B6-BB39-952A1764ABF2}"/>
              </c:ext>
            </c:extLst>
          </c:dPt>
          <c:dPt>
            <c:idx val="18"/>
            <c:marker>
              <c:symbol val="circle"/>
              <c:size val="10"/>
            </c:marker>
            <c:bubble3D val="0"/>
            <c:extLst>
              <c:ext xmlns:c16="http://schemas.microsoft.com/office/drawing/2014/chart" uri="{C3380CC4-5D6E-409C-BE32-E72D297353CC}">
                <c16:uniqueId val="{0000000A-5BF4-43B6-BB39-952A1764ABF2}"/>
              </c:ext>
            </c:extLst>
          </c:dPt>
          <c:dPt>
            <c:idx val="20"/>
            <c:marker>
              <c:symbol val="circle"/>
              <c:size val="10"/>
            </c:marker>
            <c:bubble3D val="0"/>
            <c:extLst>
              <c:ext xmlns:c16="http://schemas.microsoft.com/office/drawing/2014/chart" uri="{C3380CC4-5D6E-409C-BE32-E72D297353CC}">
                <c16:uniqueId val="{0000000B-5BF4-43B6-BB39-952A1764ABF2}"/>
              </c:ext>
            </c:extLst>
          </c:dPt>
          <c:dPt>
            <c:idx val="22"/>
            <c:marker>
              <c:symbol val="circle"/>
              <c:size val="10"/>
            </c:marker>
            <c:bubble3D val="0"/>
            <c:extLst>
              <c:ext xmlns:c16="http://schemas.microsoft.com/office/drawing/2014/chart" uri="{C3380CC4-5D6E-409C-BE32-E72D297353CC}">
                <c16:uniqueId val="{0000000C-5BF4-43B6-BB39-952A1764ABF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5BF4-43B6-BB39-952A1764ABF2}"/>
            </c:ext>
          </c:extLst>
        </c:ser>
        <c:ser>
          <c:idx val="2"/>
          <c:order val="2"/>
          <c:tx>
            <c:strRef>
              <c:f>Sheet1!$A$4</c:f>
              <c:strCache>
                <c:ptCount val="1"/>
                <c:pt idx="0">
                  <c:v>Y2014</c:v>
                </c:pt>
              </c:strCache>
            </c:strRef>
          </c:tx>
          <c:spPr>
            <a:ln>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extLst>
              <c:ext xmlns:c16="http://schemas.microsoft.com/office/drawing/2014/chart" uri="{C3380CC4-5D6E-409C-BE32-E72D297353CC}">
                <c16:uniqueId val="{0000000E-5BF4-43B6-BB39-952A1764ABF2}"/>
              </c:ext>
            </c:extLst>
          </c:dPt>
          <c:dPt>
            <c:idx val="3"/>
            <c:marker>
              <c:symbol val="circle"/>
              <c:size val="7"/>
            </c:marker>
            <c:bubble3D val="0"/>
            <c:extLst>
              <c:ext xmlns:c16="http://schemas.microsoft.com/office/drawing/2014/chart" uri="{C3380CC4-5D6E-409C-BE32-E72D297353CC}">
                <c16:uniqueId val="{0000000F-5BF4-43B6-BB39-952A1764ABF2}"/>
              </c:ext>
            </c:extLst>
          </c:dPt>
          <c:dPt>
            <c:idx val="5"/>
            <c:marker>
              <c:symbol val="circle"/>
              <c:size val="7"/>
            </c:marker>
            <c:bubble3D val="0"/>
            <c:extLst>
              <c:ext xmlns:c16="http://schemas.microsoft.com/office/drawing/2014/chart" uri="{C3380CC4-5D6E-409C-BE32-E72D297353CC}">
                <c16:uniqueId val="{00000010-5BF4-43B6-BB39-952A1764ABF2}"/>
              </c:ext>
            </c:extLst>
          </c:dPt>
          <c:dPt>
            <c:idx val="7"/>
            <c:marker>
              <c:symbol val="circle"/>
              <c:size val="7"/>
            </c:marker>
            <c:bubble3D val="0"/>
            <c:extLst>
              <c:ext xmlns:c16="http://schemas.microsoft.com/office/drawing/2014/chart" uri="{C3380CC4-5D6E-409C-BE32-E72D297353CC}">
                <c16:uniqueId val="{00000011-5BF4-43B6-BB39-952A1764ABF2}"/>
              </c:ext>
            </c:extLst>
          </c:dPt>
          <c:dPt>
            <c:idx val="9"/>
            <c:marker>
              <c:symbol val="circle"/>
              <c:size val="7"/>
            </c:marker>
            <c:bubble3D val="0"/>
            <c:extLst>
              <c:ext xmlns:c16="http://schemas.microsoft.com/office/drawing/2014/chart" uri="{C3380CC4-5D6E-409C-BE32-E72D297353CC}">
                <c16:uniqueId val="{00000012-5BF4-43B6-BB39-952A1764ABF2}"/>
              </c:ext>
            </c:extLst>
          </c:dPt>
          <c:dPt>
            <c:idx val="11"/>
            <c:marker>
              <c:symbol val="circle"/>
              <c:size val="7"/>
            </c:marker>
            <c:bubble3D val="0"/>
            <c:extLst>
              <c:ext xmlns:c16="http://schemas.microsoft.com/office/drawing/2014/chart" uri="{C3380CC4-5D6E-409C-BE32-E72D297353CC}">
                <c16:uniqueId val="{00000013-5BF4-43B6-BB39-952A1764ABF2}"/>
              </c:ext>
            </c:extLst>
          </c:dPt>
          <c:dPt>
            <c:idx val="13"/>
            <c:marker>
              <c:symbol val="circle"/>
              <c:size val="7"/>
            </c:marker>
            <c:bubble3D val="0"/>
            <c:extLst>
              <c:ext xmlns:c16="http://schemas.microsoft.com/office/drawing/2014/chart" uri="{C3380CC4-5D6E-409C-BE32-E72D297353CC}">
                <c16:uniqueId val="{00000014-5BF4-43B6-BB39-952A1764ABF2}"/>
              </c:ext>
            </c:extLst>
          </c:dPt>
          <c:dPt>
            <c:idx val="15"/>
            <c:marker>
              <c:symbol val="circle"/>
              <c:size val="7"/>
            </c:marker>
            <c:bubble3D val="0"/>
            <c:extLst>
              <c:ext xmlns:c16="http://schemas.microsoft.com/office/drawing/2014/chart" uri="{C3380CC4-5D6E-409C-BE32-E72D297353CC}">
                <c16:uniqueId val="{00000015-5BF4-43B6-BB39-952A1764ABF2}"/>
              </c:ext>
            </c:extLst>
          </c:dPt>
          <c:dPt>
            <c:idx val="17"/>
            <c:marker>
              <c:symbol val="circle"/>
              <c:size val="7"/>
            </c:marker>
            <c:bubble3D val="0"/>
            <c:extLst>
              <c:ext xmlns:c16="http://schemas.microsoft.com/office/drawing/2014/chart" uri="{C3380CC4-5D6E-409C-BE32-E72D297353CC}">
                <c16:uniqueId val="{00000016-5BF4-43B6-BB39-952A1764ABF2}"/>
              </c:ext>
            </c:extLst>
          </c:dPt>
          <c:dPt>
            <c:idx val="19"/>
            <c:marker>
              <c:symbol val="circle"/>
              <c:size val="7"/>
            </c:marker>
            <c:bubble3D val="0"/>
            <c:extLst>
              <c:ext xmlns:c16="http://schemas.microsoft.com/office/drawing/2014/chart" uri="{C3380CC4-5D6E-409C-BE32-E72D297353CC}">
                <c16:uniqueId val="{00000017-5BF4-43B6-BB39-952A1764ABF2}"/>
              </c:ext>
            </c:extLst>
          </c:dPt>
          <c:dPt>
            <c:idx val="21"/>
            <c:marker>
              <c:symbol val="circle"/>
              <c:size val="7"/>
            </c:marker>
            <c:bubble3D val="0"/>
            <c:extLst>
              <c:ext xmlns:c16="http://schemas.microsoft.com/office/drawing/2014/chart" uri="{C3380CC4-5D6E-409C-BE32-E72D297353CC}">
                <c16:uniqueId val="{00000018-5BF4-43B6-BB39-952A1764ABF2}"/>
              </c:ext>
            </c:extLst>
          </c:dPt>
          <c:dPt>
            <c:idx val="23"/>
            <c:marker>
              <c:symbol val="circle"/>
              <c:size val="7"/>
            </c:marker>
            <c:bubble3D val="0"/>
            <c:extLst>
              <c:ext xmlns:c16="http://schemas.microsoft.com/office/drawing/2014/chart" uri="{C3380CC4-5D6E-409C-BE32-E72D297353CC}">
                <c16:uniqueId val="{00000019-5BF4-43B6-BB39-952A1764ABF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-6.5586823250064041E-2</c:v>
                </c:pt>
                <c:pt idx="2">
                  <c:v>-1.5922116033466074E-2</c:v>
                </c:pt>
                <c:pt idx="3">
                  <c:v>0.31628866497732816</c:v>
                </c:pt>
                <c:pt idx="4">
                  <c:v>0.28688966081974121</c:v>
                </c:pt>
                <c:pt idx="5">
                  <c:v>0.1040304514372456</c:v>
                </c:pt>
                <c:pt idx="6">
                  <c:v>0.12095203568992535</c:v>
                </c:pt>
                <c:pt idx="7">
                  <c:v>-2.1924526940029825E-2</c:v>
                </c:pt>
                <c:pt idx="8">
                  <c:v>-0.15530334822713443</c:v>
                </c:pt>
                <c:pt idx="9">
                  <c:v>-0.14767479303958714</c:v>
                </c:pt>
                <c:pt idx="10">
                  <c:v>-0.1964227604686101</c:v>
                </c:pt>
                <c:pt idx="11">
                  <c:v>-0.12729265564952116</c:v>
                </c:pt>
                <c:pt idx="12">
                  <c:v>-0.41311241646497748</c:v>
                </c:pt>
                <c:pt idx="13">
                  <c:v>-0.16849363710213638</c:v>
                </c:pt>
                <c:pt idx="14">
                  <c:v>-0.22611569397412914</c:v>
                </c:pt>
                <c:pt idx="15">
                  <c:v>-0.33792114438698162</c:v>
                </c:pt>
                <c:pt idx="16">
                  <c:v>-0.26330119158239285</c:v>
                </c:pt>
                <c:pt idx="17">
                  <c:v>-0.62489325474499213</c:v>
                </c:pt>
                <c:pt idx="18">
                  <c:v>-1.6015760825648369</c:v>
                </c:pt>
                <c:pt idx="19">
                  <c:v>-1.3578217827693597</c:v>
                </c:pt>
                <c:pt idx="20">
                  <c:v>-1.6323928844394506</c:v>
                </c:pt>
                <c:pt idx="21">
                  <c:v>-2.1366919118755869</c:v>
                </c:pt>
                <c:pt idx="22">
                  <c:v>-2.7747791393451386</c:v>
                </c:pt>
                <c:pt idx="23">
                  <c:v>-2.3681419864954165</c:v>
                </c:pt>
                <c:pt idx="24">
                  <c:v>-2.4939395047138904</c:v>
                </c:pt>
              </c:numCache>
            </c:numRef>
          </c:val>
          <c:smooth val="0"/>
          <c:extLst>
            <c:ext xmlns:c16="http://schemas.microsoft.com/office/drawing/2014/chart" uri="{C3380CC4-5D6E-409C-BE32-E72D297353CC}">
              <c16:uniqueId val="{0000001A-5BF4-43B6-BB39-952A1764ABF2}"/>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1B-5BF4-43B6-BB39-952A1764ABF2}"/>
              </c:ext>
            </c:extLst>
          </c:dPt>
          <c:dPt>
            <c:idx val="3"/>
            <c:marker>
              <c:symbol val="circle"/>
              <c:size val="7"/>
            </c:marker>
            <c:bubble3D val="0"/>
            <c:extLst>
              <c:ext xmlns:c16="http://schemas.microsoft.com/office/drawing/2014/chart" uri="{C3380CC4-5D6E-409C-BE32-E72D297353CC}">
                <c16:uniqueId val="{0000001C-5BF4-43B6-BB39-952A1764ABF2}"/>
              </c:ext>
            </c:extLst>
          </c:dPt>
          <c:dPt>
            <c:idx val="5"/>
            <c:marker>
              <c:symbol val="circle"/>
              <c:size val="7"/>
            </c:marker>
            <c:bubble3D val="0"/>
            <c:extLst>
              <c:ext xmlns:c16="http://schemas.microsoft.com/office/drawing/2014/chart" uri="{C3380CC4-5D6E-409C-BE32-E72D297353CC}">
                <c16:uniqueId val="{0000001D-5BF4-43B6-BB39-952A1764ABF2}"/>
              </c:ext>
            </c:extLst>
          </c:dPt>
          <c:dPt>
            <c:idx val="7"/>
            <c:marker>
              <c:symbol val="circle"/>
              <c:size val="7"/>
            </c:marker>
            <c:bubble3D val="0"/>
            <c:extLst>
              <c:ext xmlns:c16="http://schemas.microsoft.com/office/drawing/2014/chart" uri="{C3380CC4-5D6E-409C-BE32-E72D297353CC}">
                <c16:uniqueId val="{0000001E-5BF4-43B6-BB39-952A1764ABF2}"/>
              </c:ext>
            </c:extLst>
          </c:dPt>
          <c:dPt>
            <c:idx val="9"/>
            <c:marker>
              <c:symbol val="circle"/>
              <c:size val="7"/>
            </c:marker>
            <c:bubble3D val="0"/>
            <c:extLst>
              <c:ext xmlns:c16="http://schemas.microsoft.com/office/drawing/2014/chart" uri="{C3380CC4-5D6E-409C-BE32-E72D297353CC}">
                <c16:uniqueId val="{0000001F-5BF4-43B6-BB39-952A1764ABF2}"/>
              </c:ext>
            </c:extLst>
          </c:dPt>
          <c:dPt>
            <c:idx val="11"/>
            <c:marker>
              <c:symbol val="circle"/>
              <c:size val="7"/>
            </c:marker>
            <c:bubble3D val="0"/>
            <c:extLst>
              <c:ext xmlns:c16="http://schemas.microsoft.com/office/drawing/2014/chart" uri="{C3380CC4-5D6E-409C-BE32-E72D297353CC}">
                <c16:uniqueId val="{00000020-5BF4-43B6-BB39-952A1764ABF2}"/>
              </c:ext>
            </c:extLst>
          </c:dPt>
          <c:dPt>
            <c:idx val="13"/>
            <c:marker>
              <c:symbol val="circle"/>
              <c:size val="7"/>
            </c:marker>
            <c:bubble3D val="0"/>
            <c:extLst>
              <c:ext xmlns:c16="http://schemas.microsoft.com/office/drawing/2014/chart" uri="{C3380CC4-5D6E-409C-BE32-E72D297353CC}">
                <c16:uniqueId val="{00000021-5BF4-43B6-BB39-952A1764ABF2}"/>
              </c:ext>
            </c:extLst>
          </c:dPt>
          <c:dPt>
            <c:idx val="15"/>
            <c:marker>
              <c:symbol val="circle"/>
              <c:size val="7"/>
            </c:marker>
            <c:bubble3D val="0"/>
            <c:extLst>
              <c:ext xmlns:c16="http://schemas.microsoft.com/office/drawing/2014/chart" uri="{C3380CC4-5D6E-409C-BE32-E72D297353CC}">
                <c16:uniqueId val="{00000022-5BF4-43B6-BB39-952A1764ABF2}"/>
              </c:ext>
            </c:extLst>
          </c:dPt>
          <c:dPt>
            <c:idx val="17"/>
            <c:marker>
              <c:symbol val="circle"/>
              <c:size val="7"/>
            </c:marker>
            <c:bubble3D val="0"/>
            <c:extLst>
              <c:ext xmlns:c16="http://schemas.microsoft.com/office/drawing/2014/chart" uri="{C3380CC4-5D6E-409C-BE32-E72D297353CC}">
                <c16:uniqueId val="{00000023-5BF4-43B6-BB39-952A1764ABF2}"/>
              </c:ext>
            </c:extLst>
          </c:dPt>
          <c:dPt>
            <c:idx val="19"/>
            <c:marker>
              <c:symbol val="circle"/>
              <c:size val="7"/>
            </c:marker>
            <c:bubble3D val="0"/>
            <c:extLst>
              <c:ext xmlns:c16="http://schemas.microsoft.com/office/drawing/2014/chart" uri="{C3380CC4-5D6E-409C-BE32-E72D297353CC}">
                <c16:uniqueId val="{00000024-5BF4-43B6-BB39-952A1764ABF2}"/>
              </c:ext>
            </c:extLst>
          </c:dPt>
          <c:dPt>
            <c:idx val="21"/>
            <c:marker>
              <c:symbol val="circle"/>
              <c:size val="7"/>
            </c:marker>
            <c:bubble3D val="0"/>
            <c:extLst>
              <c:ext xmlns:c16="http://schemas.microsoft.com/office/drawing/2014/chart" uri="{C3380CC4-5D6E-409C-BE32-E72D297353CC}">
                <c16:uniqueId val="{00000025-5BF4-43B6-BB39-952A1764ABF2}"/>
              </c:ext>
            </c:extLst>
          </c:dPt>
          <c:dPt>
            <c:idx val="23"/>
            <c:marker>
              <c:symbol val="circle"/>
              <c:size val="7"/>
            </c:marker>
            <c:bubble3D val="0"/>
            <c:extLst>
              <c:ext xmlns:c16="http://schemas.microsoft.com/office/drawing/2014/chart" uri="{C3380CC4-5D6E-409C-BE32-E72D297353CC}">
                <c16:uniqueId val="{00000026-5BF4-43B6-BB39-952A1764ABF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1.1006200391717196</c:v>
                </c:pt>
                <c:pt idx="2">
                  <c:v>0.64179509383932154</c:v>
                </c:pt>
                <c:pt idx="3">
                  <c:v>-0.62646381344075275</c:v>
                </c:pt>
                <c:pt idx="4">
                  <c:v>-0.81196125683898857</c:v>
                </c:pt>
                <c:pt idx="5">
                  <c:v>-0.29242616389834181</c:v>
                </c:pt>
                <c:pt idx="6">
                  <c:v>-1.1020728939151161</c:v>
                </c:pt>
                <c:pt idx="7">
                  <c:v>-1.3900004838138806</c:v>
                </c:pt>
                <c:pt idx="8">
                  <c:v>-1.7198294876354185</c:v>
                </c:pt>
                <c:pt idx="9">
                  <c:v>-2.0526034776577622</c:v>
                </c:pt>
                <c:pt idx="10">
                  <c:v>-2.2197623327215843</c:v>
                </c:pt>
                <c:pt idx="11">
                  <c:v>-2.1189824967079471</c:v>
                </c:pt>
                <c:pt idx="12">
                  <c:v>-2.3349427542701653</c:v>
                </c:pt>
                <c:pt idx="13">
                  <c:v>-2.0879893800461811</c:v>
                </c:pt>
                <c:pt idx="14">
                  <c:v>-2.3140908622815113</c:v>
                </c:pt>
                <c:pt idx="15">
                  <c:v>-2.1396759166737898</c:v>
                </c:pt>
                <c:pt idx="16">
                  <c:v>-1.7784837649743805</c:v>
                </c:pt>
                <c:pt idx="17">
                  <c:v>-2.9542644985017787</c:v>
                </c:pt>
                <c:pt idx="18">
                  <c:v>-4.1375312658568575</c:v>
                </c:pt>
                <c:pt idx="19">
                  <c:v>-3.9563691774318399</c:v>
                </c:pt>
                <c:pt idx="20">
                  <c:v>-4.4185669172117246</c:v>
                </c:pt>
                <c:pt idx="21">
                  <c:v>-4.1254003982655059</c:v>
                </c:pt>
                <c:pt idx="22">
                  <c:v>-4.5442143743493713</c:v>
                </c:pt>
                <c:pt idx="23">
                  <c:v>-5.6518122499957357</c:v>
                </c:pt>
                <c:pt idx="24">
                  <c:v>-4.0174506247309809</c:v>
                </c:pt>
              </c:numCache>
            </c:numRef>
          </c:val>
          <c:smooth val="0"/>
          <c:extLst>
            <c:ext xmlns:c16="http://schemas.microsoft.com/office/drawing/2014/chart" uri="{C3380CC4-5D6E-409C-BE32-E72D297353CC}">
              <c16:uniqueId val="{00000027-5BF4-43B6-BB39-952A1764ABF2}"/>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8-5BF4-43B6-BB39-952A1764ABF2}"/>
              </c:ext>
            </c:extLst>
          </c:dPt>
          <c:dPt>
            <c:idx val="3"/>
            <c:marker>
              <c:symbol val="circle"/>
              <c:size val="7"/>
            </c:marker>
            <c:bubble3D val="0"/>
            <c:extLst>
              <c:ext xmlns:c16="http://schemas.microsoft.com/office/drawing/2014/chart" uri="{C3380CC4-5D6E-409C-BE32-E72D297353CC}">
                <c16:uniqueId val="{00000029-5BF4-43B6-BB39-952A1764ABF2}"/>
              </c:ext>
            </c:extLst>
          </c:dPt>
          <c:dPt>
            <c:idx val="5"/>
            <c:marker>
              <c:symbol val="circle"/>
              <c:size val="7"/>
            </c:marker>
            <c:bubble3D val="0"/>
            <c:extLst>
              <c:ext xmlns:c16="http://schemas.microsoft.com/office/drawing/2014/chart" uri="{C3380CC4-5D6E-409C-BE32-E72D297353CC}">
                <c16:uniqueId val="{0000002A-5BF4-43B6-BB39-952A1764ABF2}"/>
              </c:ext>
            </c:extLst>
          </c:dPt>
          <c:dPt>
            <c:idx val="7"/>
            <c:marker>
              <c:symbol val="circle"/>
              <c:size val="7"/>
            </c:marker>
            <c:bubble3D val="0"/>
            <c:extLst>
              <c:ext xmlns:c16="http://schemas.microsoft.com/office/drawing/2014/chart" uri="{C3380CC4-5D6E-409C-BE32-E72D297353CC}">
                <c16:uniqueId val="{0000002B-5BF4-43B6-BB39-952A1764ABF2}"/>
              </c:ext>
            </c:extLst>
          </c:dPt>
          <c:dPt>
            <c:idx val="9"/>
            <c:marker>
              <c:symbol val="circle"/>
              <c:size val="7"/>
            </c:marker>
            <c:bubble3D val="0"/>
            <c:extLst>
              <c:ext xmlns:c16="http://schemas.microsoft.com/office/drawing/2014/chart" uri="{C3380CC4-5D6E-409C-BE32-E72D297353CC}">
                <c16:uniqueId val="{0000002C-5BF4-43B6-BB39-952A1764ABF2}"/>
              </c:ext>
            </c:extLst>
          </c:dPt>
          <c:dPt>
            <c:idx val="11"/>
            <c:marker>
              <c:symbol val="circle"/>
              <c:size val="7"/>
            </c:marker>
            <c:bubble3D val="0"/>
            <c:extLst>
              <c:ext xmlns:c16="http://schemas.microsoft.com/office/drawing/2014/chart" uri="{C3380CC4-5D6E-409C-BE32-E72D297353CC}">
                <c16:uniqueId val="{0000002D-5BF4-43B6-BB39-952A1764ABF2}"/>
              </c:ext>
            </c:extLst>
          </c:dPt>
          <c:dPt>
            <c:idx val="13"/>
            <c:marker>
              <c:symbol val="circle"/>
              <c:size val="7"/>
            </c:marker>
            <c:bubble3D val="0"/>
            <c:extLst>
              <c:ext xmlns:c16="http://schemas.microsoft.com/office/drawing/2014/chart" uri="{C3380CC4-5D6E-409C-BE32-E72D297353CC}">
                <c16:uniqueId val="{0000002E-5BF4-43B6-BB39-952A1764ABF2}"/>
              </c:ext>
            </c:extLst>
          </c:dPt>
          <c:dPt>
            <c:idx val="15"/>
            <c:marker>
              <c:symbol val="circle"/>
              <c:size val="7"/>
            </c:marker>
            <c:bubble3D val="0"/>
            <c:extLst>
              <c:ext xmlns:c16="http://schemas.microsoft.com/office/drawing/2014/chart" uri="{C3380CC4-5D6E-409C-BE32-E72D297353CC}">
                <c16:uniqueId val="{0000002F-5BF4-43B6-BB39-952A1764ABF2}"/>
              </c:ext>
            </c:extLst>
          </c:dPt>
          <c:dPt>
            <c:idx val="17"/>
            <c:marker>
              <c:symbol val="circle"/>
              <c:size val="7"/>
            </c:marker>
            <c:bubble3D val="0"/>
            <c:extLst>
              <c:ext xmlns:c16="http://schemas.microsoft.com/office/drawing/2014/chart" uri="{C3380CC4-5D6E-409C-BE32-E72D297353CC}">
                <c16:uniqueId val="{00000030-5BF4-43B6-BB39-952A1764ABF2}"/>
              </c:ext>
            </c:extLst>
          </c:dPt>
          <c:dPt>
            <c:idx val="19"/>
            <c:marker>
              <c:symbol val="circle"/>
              <c:size val="7"/>
            </c:marker>
            <c:bubble3D val="0"/>
            <c:extLst>
              <c:ext xmlns:c16="http://schemas.microsoft.com/office/drawing/2014/chart" uri="{C3380CC4-5D6E-409C-BE32-E72D297353CC}">
                <c16:uniqueId val="{00000031-5BF4-43B6-BB39-952A1764ABF2}"/>
              </c:ext>
            </c:extLst>
          </c:dPt>
          <c:dPt>
            <c:idx val="21"/>
            <c:marker>
              <c:symbol val="circle"/>
              <c:size val="7"/>
            </c:marker>
            <c:bubble3D val="0"/>
            <c:extLst>
              <c:ext xmlns:c16="http://schemas.microsoft.com/office/drawing/2014/chart" uri="{C3380CC4-5D6E-409C-BE32-E72D297353CC}">
                <c16:uniqueId val="{00000032-5BF4-43B6-BB39-952A1764ABF2}"/>
              </c:ext>
            </c:extLst>
          </c:dPt>
          <c:dPt>
            <c:idx val="23"/>
            <c:marker>
              <c:symbol val="circle"/>
              <c:size val="7"/>
            </c:marker>
            <c:bubble3D val="0"/>
            <c:extLst>
              <c:ext xmlns:c16="http://schemas.microsoft.com/office/drawing/2014/chart" uri="{C3380CC4-5D6E-409C-BE32-E72D297353CC}">
                <c16:uniqueId val="{00000033-5BF4-43B6-BB39-952A1764ABF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-1.0642686007734379</c:v>
                </c:pt>
                <c:pt idx="2">
                  <c:v>-0.76484161561524011</c:v>
                </c:pt>
                <c:pt idx="3">
                  <c:v>-2.0580528327400214</c:v>
                </c:pt>
                <c:pt idx="4">
                  <c:v>-1.9524213051543444</c:v>
                </c:pt>
                <c:pt idx="5">
                  <c:v>-2.6279973615943906</c:v>
                </c:pt>
                <c:pt idx="6">
                  <c:v>-2.6432068992903379</c:v>
                </c:pt>
                <c:pt idx="7">
                  <c:v>-3.0213003040650053</c:v>
                </c:pt>
                <c:pt idx="8">
                  <c:v>-3.1042596841762915</c:v>
                </c:pt>
                <c:pt idx="9">
                  <c:v>-1.9845850074068516</c:v>
                </c:pt>
                <c:pt idx="10">
                  <c:v>-1.9950724920404463</c:v>
                </c:pt>
                <c:pt idx="11">
                  <c:v>-2.6070362382666197</c:v>
                </c:pt>
                <c:pt idx="12">
                  <c:v>-2.6481643461152218</c:v>
                </c:pt>
                <c:pt idx="13">
                  <c:v>-2.5299999999999998</c:v>
                </c:pt>
                <c:pt idx="14">
                  <c:v>-2.5348940852024264</c:v>
                </c:pt>
                <c:pt idx="15">
                  <c:v>-3.778543518332707</c:v>
                </c:pt>
                <c:pt idx="16">
                  <c:v>-5.2397944370547682</c:v>
                </c:pt>
                <c:pt idx="17">
                  <c:v>-6.0936650167491209</c:v>
                </c:pt>
                <c:pt idx="18">
                  <c:v>-7.8206937292065852</c:v>
                </c:pt>
                <c:pt idx="19">
                  <c:v>-6.1642211041555255</c:v>
                </c:pt>
                <c:pt idx="20">
                  <c:v>-5.8815243385967042</c:v>
                </c:pt>
                <c:pt idx="21">
                  <c:v>-8.5644061889700165</c:v>
                </c:pt>
                <c:pt idx="22">
                  <c:v>-6.0918497271929866</c:v>
                </c:pt>
                <c:pt idx="23">
                  <c:v>-6.9179230592244112</c:v>
                </c:pt>
                <c:pt idx="24">
                  <c:v>-6.4708151986278812</c:v>
                </c:pt>
              </c:numCache>
            </c:numRef>
          </c:val>
          <c:smooth val="0"/>
          <c:extLst>
            <c:ext xmlns:c16="http://schemas.microsoft.com/office/drawing/2014/chart" uri="{C3380CC4-5D6E-409C-BE32-E72D297353CC}">
              <c16:uniqueId val="{00000034-5BF4-43B6-BB39-952A1764ABF2}"/>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5-5BF4-43B6-BB39-952A1764ABF2}"/>
              </c:ext>
            </c:extLst>
          </c:dPt>
          <c:dPt>
            <c:idx val="3"/>
            <c:marker>
              <c:symbol val="circle"/>
              <c:size val="7"/>
            </c:marker>
            <c:bubble3D val="0"/>
            <c:extLst>
              <c:ext xmlns:c16="http://schemas.microsoft.com/office/drawing/2014/chart" uri="{C3380CC4-5D6E-409C-BE32-E72D297353CC}">
                <c16:uniqueId val="{00000036-5BF4-43B6-BB39-952A1764ABF2}"/>
              </c:ext>
            </c:extLst>
          </c:dPt>
          <c:dPt>
            <c:idx val="5"/>
            <c:marker>
              <c:symbol val="circle"/>
              <c:size val="7"/>
            </c:marker>
            <c:bubble3D val="0"/>
            <c:extLst>
              <c:ext xmlns:c16="http://schemas.microsoft.com/office/drawing/2014/chart" uri="{C3380CC4-5D6E-409C-BE32-E72D297353CC}">
                <c16:uniqueId val="{00000037-5BF4-43B6-BB39-952A1764ABF2}"/>
              </c:ext>
            </c:extLst>
          </c:dPt>
          <c:dPt>
            <c:idx val="7"/>
            <c:marker>
              <c:symbol val="circle"/>
              <c:size val="7"/>
            </c:marker>
            <c:bubble3D val="0"/>
            <c:extLst>
              <c:ext xmlns:c16="http://schemas.microsoft.com/office/drawing/2014/chart" uri="{C3380CC4-5D6E-409C-BE32-E72D297353CC}">
                <c16:uniqueId val="{00000038-5BF4-43B6-BB39-952A1764ABF2}"/>
              </c:ext>
            </c:extLst>
          </c:dPt>
          <c:dPt>
            <c:idx val="9"/>
            <c:marker>
              <c:symbol val="circle"/>
              <c:size val="7"/>
            </c:marker>
            <c:bubble3D val="0"/>
            <c:extLst>
              <c:ext xmlns:c16="http://schemas.microsoft.com/office/drawing/2014/chart" uri="{C3380CC4-5D6E-409C-BE32-E72D297353CC}">
                <c16:uniqueId val="{00000039-5BF4-43B6-BB39-952A1764ABF2}"/>
              </c:ext>
            </c:extLst>
          </c:dPt>
          <c:dPt>
            <c:idx val="11"/>
            <c:marker>
              <c:symbol val="circle"/>
              <c:size val="7"/>
            </c:marker>
            <c:bubble3D val="0"/>
            <c:extLst>
              <c:ext xmlns:c16="http://schemas.microsoft.com/office/drawing/2014/chart" uri="{C3380CC4-5D6E-409C-BE32-E72D297353CC}">
                <c16:uniqueId val="{0000003A-5BF4-43B6-BB39-952A1764ABF2}"/>
              </c:ext>
            </c:extLst>
          </c:dPt>
          <c:dPt>
            <c:idx val="13"/>
            <c:marker>
              <c:symbol val="circle"/>
              <c:size val="7"/>
            </c:marker>
            <c:bubble3D val="0"/>
            <c:extLst>
              <c:ext xmlns:c16="http://schemas.microsoft.com/office/drawing/2014/chart" uri="{C3380CC4-5D6E-409C-BE32-E72D297353CC}">
                <c16:uniqueId val="{0000003B-5BF4-43B6-BB39-952A1764ABF2}"/>
              </c:ext>
            </c:extLst>
          </c:dPt>
          <c:dPt>
            <c:idx val="15"/>
            <c:marker>
              <c:symbol val="circle"/>
              <c:size val="7"/>
            </c:marker>
            <c:bubble3D val="0"/>
            <c:extLst>
              <c:ext xmlns:c16="http://schemas.microsoft.com/office/drawing/2014/chart" uri="{C3380CC4-5D6E-409C-BE32-E72D297353CC}">
                <c16:uniqueId val="{0000003D-5BF4-43B6-BB39-952A1764ABF2}"/>
              </c:ext>
            </c:extLst>
          </c:dPt>
          <c:dPt>
            <c:idx val="17"/>
            <c:marker>
              <c:symbol val="circle"/>
              <c:size val="7"/>
            </c:marker>
            <c:bubble3D val="0"/>
            <c:extLst>
              <c:ext xmlns:c16="http://schemas.microsoft.com/office/drawing/2014/chart" uri="{C3380CC4-5D6E-409C-BE32-E72D297353CC}">
                <c16:uniqueId val="{00000038-0A3A-42CC-BE83-0FD3CC66FCA8}"/>
              </c:ext>
            </c:extLst>
          </c:dPt>
          <c:dLbls>
            <c:dLbl>
              <c:idx val="1"/>
              <c:delete val="1"/>
              <c:extLst>
                <c:ext xmlns:c15="http://schemas.microsoft.com/office/drawing/2012/chart" uri="{CE6537A1-D6FC-4f65-9D91-7224C49458BB}"/>
                <c:ext xmlns:c16="http://schemas.microsoft.com/office/drawing/2014/chart" uri="{C3380CC4-5D6E-409C-BE32-E72D297353CC}">
                  <c16:uniqueId val="{00000035-5BF4-43B6-BB39-952A1764ABF2}"/>
                </c:ext>
              </c:extLst>
            </c:dLbl>
            <c:dLbl>
              <c:idx val="3"/>
              <c:delete val="1"/>
              <c:extLst>
                <c:ext xmlns:c15="http://schemas.microsoft.com/office/drawing/2012/chart" uri="{CE6537A1-D6FC-4f65-9D91-7224C49458BB}"/>
                <c:ext xmlns:c16="http://schemas.microsoft.com/office/drawing/2014/chart" uri="{C3380CC4-5D6E-409C-BE32-E72D297353CC}">
                  <c16:uniqueId val="{00000036-5BF4-43B6-BB39-952A1764ABF2}"/>
                </c:ext>
              </c:extLst>
            </c:dLbl>
            <c:dLbl>
              <c:idx val="5"/>
              <c:delete val="1"/>
              <c:extLst>
                <c:ext xmlns:c15="http://schemas.microsoft.com/office/drawing/2012/chart" uri="{CE6537A1-D6FC-4f65-9D91-7224C49458BB}"/>
                <c:ext xmlns:c16="http://schemas.microsoft.com/office/drawing/2014/chart" uri="{C3380CC4-5D6E-409C-BE32-E72D297353CC}">
                  <c16:uniqueId val="{00000037-5BF4-43B6-BB39-952A1764ABF2}"/>
                </c:ext>
              </c:extLst>
            </c:dLbl>
            <c:dLbl>
              <c:idx val="7"/>
              <c:delete val="1"/>
              <c:extLst>
                <c:ext xmlns:c15="http://schemas.microsoft.com/office/drawing/2012/chart" uri="{CE6537A1-D6FC-4f65-9D91-7224C49458BB}"/>
                <c:ext xmlns:c16="http://schemas.microsoft.com/office/drawing/2014/chart" uri="{C3380CC4-5D6E-409C-BE32-E72D297353CC}">
                  <c16:uniqueId val="{00000038-5BF4-43B6-BB39-952A1764ABF2}"/>
                </c:ext>
              </c:extLst>
            </c:dLbl>
            <c:dLbl>
              <c:idx val="9"/>
              <c:delete val="1"/>
              <c:extLst>
                <c:ext xmlns:c15="http://schemas.microsoft.com/office/drawing/2012/chart" uri="{CE6537A1-D6FC-4f65-9D91-7224C49458BB}"/>
                <c:ext xmlns:c16="http://schemas.microsoft.com/office/drawing/2014/chart" uri="{C3380CC4-5D6E-409C-BE32-E72D297353CC}">
                  <c16:uniqueId val="{00000039-5BF4-43B6-BB39-952A1764ABF2}"/>
                </c:ext>
              </c:extLst>
            </c:dLbl>
            <c:dLbl>
              <c:idx val="11"/>
              <c:delete val="1"/>
              <c:extLst>
                <c:ext xmlns:c15="http://schemas.microsoft.com/office/drawing/2012/chart" uri="{CE6537A1-D6FC-4f65-9D91-7224C49458BB}"/>
                <c:ext xmlns:c16="http://schemas.microsoft.com/office/drawing/2014/chart" uri="{C3380CC4-5D6E-409C-BE32-E72D297353CC}">
                  <c16:uniqueId val="{0000003A-5BF4-43B6-BB39-952A1764ABF2}"/>
                </c:ext>
              </c:extLst>
            </c:dLbl>
            <c:dLbl>
              <c:idx val="13"/>
              <c:delete val="1"/>
              <c:extLst>
                <c:ext xmlns:c15="http://schemas.microsoft.com/office/drawing/2012/chart" uri="{CE6537A1-D6FC-4f65-9D91-7224C49458BB}"/>
                <c:ext xmlns:c16="http://schemas.microsoft.com/office/drawing/2014/chart" uri="{C3380CC4-5D6E-409C-BE32-E72D297353CC}">
                  <c16:uniqueId val="{0000003B-5BF4-43B6-BB39-952A1764ABF2}"/>
                </c:ext>
              </c:extLst>
            </c:dLbl>
            <c:dLbl>
              <c:idx val="15"/>
              <c:delete val="1"/>
              <c:extLst>
                <c:ext xmlns:c15="http://schemas.microsoft.com/office/drawing/2012/chart" uri="{CE6537A1-D6FC-4f65-9D91-7224C49458BB}"/>
                <c:ext xmlns:c16="http://schemas.microsoft.com/office/drawing/2014/chart" uri="{C3380CC4-5D6E-409C-BE32-E72D297353CC}">
                  <c16:uniqueId val="{0000003D-5BF4-43B6-BB39-952A1764ABF2}"/>
                </c:ext>
              </c:extLst>
            </c:dLbl>
            <c:dLbl>
              <c:idx val="17"/>
              <c:delete val="1"/>
              <c:extLst>
                <c:ext xmlns:c15="http://schemas.microsoft.com/office/drawing/2012/chart" uri="{CE6537A1-D6FC-4f65-9D91-7224C49458BB}"/>
                <c:ext xmlns:c16="http://schemas.microsoft.com/office/drawing/2014/chart" uri="{C3380CC4-5D6E-409C-BE32-E72D297353CC}">
                  <c16:uniqueId val="{00000038-0A3A-42CC-BE83-0FD3CC66FCA8}"/>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1.62</c:v>
                </c:pt>
                <c:pt idx="2">
                  <c:v>1.04</c:v>
                </c:pt>
                <c:pt idx="3">
                  <c:v>1.28</c:v>
                </c:pt>
                <c:pt idx="4">
                  <c:v>-1.81</c:v>
                </c:pt>
                <c:pt idx="5">
                  <c:v>-1.76</c:v>
                </c:pt>
                <c:pt idx="6">
                  <c:v>0.35</c:v>
                </c:pt>
                <c:pt idx="7">
                  <c:v>0.16</c:v>
                </c:pt>
                <c:pt idx="8">
                  <c:v>0.51</c:v>
                </c:pt>
                <c:pt idx="9">
                  <c:v>4.8499999999999996</c:v>
                </c:pt>
                <c:pt idx="10">
                  <c:v>4.51</c:v>
                </c:pt>
                <c:pt idx="11">
                  <c:v>6.41</c:v>
                </c:pt>
                <c:pt idx="12">
                  <c:v>4.59</c:v>
                </c:pt>
                <c:pt idx="13">
                  <c:v>5.71</c:v>
                </c:pt>
                <c:pt idx="14">
                  <c:v>5.73</c:v>
                </c:pt>
                <c:pt idx="15">
                  <c:v>5.21</c:v>
                </c:pt>
                <c:pt idx="16">
                  <c:v>5.0999999999999996</c:v>
                </c:pt>
                <c:pt idx="17">
                  <c:v>5.64</c:v>
                </c:pt>
                <c:pt idx="18">
                  <c:v>5.57</c:v>
                </c:pt>
              </c:numCache>
            </c:numRef>
          </c:val>
          <c:smooth val="0"/>
          <c:extLst>
            <c:ext xmlns:c16="http://schemas.microsoft.com/office/drawing/2014/chart" uri="{C3380CC4-5D6E-409C-BE32-E72D297353CC}">
              <c16:uniqueId val="{0000003C-5BF4-43B6-BB39-952A1764ABF2}"/>
            </c:ext>
          </c:extLst>
        </c:ser>
        <c:dLbls>
          <c:showLegendKey val="0"/>
          <c:showVal val="0"/>
          <c:showCatName val="0"/>
          <c:showSerName val="0"/>
          <c:showPercent val="0"/>
          <c:showBubbleSize val="0"/>
        </c:dLbls>
        <c:marker val="1"/>
        <c:smooth val="0"/>
        <c:axId val="574888272"/>
        <c:axId val="434303000"/>
      </c:lineChart>
      <c:catAx>
        <c:axId val="57488827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34303000"/>
        <c:crosses val="autoZero"/>
        <c:auto val="1"/>
        <c:lblAlgn val="ctr"/>
        <c:lblOffset val="100"/>
        <c:tickLblSkip val="1"/>
        <c:tickMarkSkip val="1"/>
        <c:noMultiLvlLbl val="0"/>
      </c:catAx>
      <c:valAx>
        <c:axId val="434303000"/>
        <c:scaling>
          <c:orientation val="minMax"/>
          <c:max val="20"/>
          <c:min val="-2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574888272"/>
        <c:crosses val="autoZero"/>
        <c:crossBetween val="between"/>
        <c:majorUnit val="5"/>
      </c:valAx>
      <c:spPr>
        <a:noFill/>
        <a:ln w="25409">
          <a:noFill/>
        </a:ln>
      </c:spPr>
    </c:plotArea>
    <c:legend>
      <c:legendPos val="t"/>
      <c:layout>
        <c:manualLayout>
          <c:xMode val="edge"/>
          <c:yMode val="edge"/>
          <c:x val="4.5042382766933682E-2"/>
          <c:y val="7.0523452692194635E-2"/>
          <c:w val="0.36040428568919974"/>
          <c:h val="6.543514393274450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3533732876712329"/>
          <c:y val="0.12107795760863839"/>
          <c:w val="0.76209208523592087"/>
          <c:h val="0.69527856832231449"/>
        </c:manualLayout>
      </c:layout>
      <c:barChart>
        <c:barDir val="col"/>
        <c:grouping val="clustered"/>
        <c:varyColors val="0"/>
        <c:ser>
          <c:idx val="1"/>
          <c:order val="1"/>
          <c:tx>
            <c:strRef>
              <c:f>Sheet1!$A$3</c:f>
              <c:strCache>
                <c:ptCount val="1"/>
                <c:pt idx="0">
                  <c:v>2016成交均价</c:v>
                </c:pt>
              </c:strCache>
            </c:strRef>
          </c:tx>
          <c:spPr>
            <a:solidFill>
              <a:srgbClr val="BFBFBF"/>
            </a:solidFill>
            <a:ln>
              <a:solidFill>
                <a:schemeClr val="bg1"/>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#,##0_);\(#,##0\)</c:formatCode>
                <c:ptCount val="12"/>
                <c:pt idx="0">
                  <c:v>40852.5</c:v>
                </c:pt>
                <c:pt idx="1">
                  <c:v>40788.333333333336</c:v>
                </c:pt>
                <c:pt idx="2">
                  <c:v>40683.333333333336</c:v>
                </c:pt>
                <c:pt idx="3">
                  <c:v>40507.5</c:v>
                </c:pt>
                <c:pt idx="4">
                  <c:v>40490</c:v>
                </c:pt>
                <c:pt idx="5">
                  <c:v>40490</c:v>
                </c:pt>
                <c:pt idx="6">
                  <c:v>40490</c:v>
                </c:pt>
                <c:pt idx="7">
                  <c:v>39990</c:v>
                </c:pt>
                <c:pt idx="8">
                  <c:v>39955</c:v>
                </c:pt>
                <c:pt idx="9">
                  <c:v>39096.666666666664</c:v>
                </c:pt>
                <c:pt idx="10">
                  <c:v>39420</c:v>
                </c:pt>
                <c:pt idx="11">
                  <c:v>40975.833333333336</c:v>
                </c:pt>
              </c:numCache>
            </c:numRef>
          </c:val>
          <c:extLst>
            <c:ext xmlns:c16="http://schemas.microsoft.com/office/drawing/2014/chart" uri="{C3380CC4-5D6E-409C-BE32-E72D297353CC}">
              <c16:uniqueId val="{00000000-655F-412A-B048-69B75332542C}"/>
            </c:ext>
          </c:extLst>
        </c:ser>
        <c:ser>
          <c:idx val="2"/>
          <c:order val="2"/>
          <c:tx>
            <c:strRef>
              <c:f>Sheet1!$A$4</c:f>
              <c:strCache>
                <c:ptCount val="1"/>
                <c:pt idx="0">
                  <c:v>2017成交均价</c:v>
                </c:pt>
              </c:strCache>
            </c:strRef>
          </c:tx>
          <c:spPr>
            <a:solidFill>
              <a:srgbClr val="275C9D"/>
            </a:solidFill>
            <a:ln>
              <a:noFill/>
              <a:prstDash val="sysDash"/>
            </a:ln>
          </c:spPr>
          <c:invertIfNegative val="0"/>
          <c:dLbls>
            <c:dLbl>
              <c:idx val="0"/>
              <c:layout>
                <c:manualLayout>
                  <c:x val="-2.2927626542154559E-17"/>
                  <c:y val="-4.27609427609428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655F-412A-B048-69B75332542C}"/>
                </c:ext>
              </c:extLst>
            </c:dLbl>
            <c:dLbl>
              <c:idx val="1"/>
              <c:layout>
                <c:manualLayout>
                  <c:x val="-7.4335604852217773E-3"/>
                  <c:y val="2.419276094276089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655F-412A-B048-69B75332542C}"/>
                </c:ext>
              </c:extLst>
            </c:dLbl>
            <c:dLbl>
              <c:idx val="2"/>
              <c:layout>
                <c:manualLayout>
                  <c:x val="0"/>
                  <c:y val="-4.276094276094276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55F-412A-B048-69B75332542C}"/>
                </c:ext>
              </c:extLst>
            </c:dLbl>
            <c:dLbl>
              <c:idx val="3"/>
              <c:layout>
                <c:manualLayout>
                  <c:x val="-5.0024490336115796E-3"/>
                  <c:y val="2.672558922558922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655F-412A-B048-69B75332542C}"/>
                </c:ext>
              </c:extLst>
            </c:dLbl>
            <c:dLbl>
              <c:idx val="4"/>
              <c:layout>
                <c:manualLayout>
                  <c:x val="0"/>
                  <c:y val="-2.672558922558922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655F-412A-B048-69B75332542C}"/>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#,##0_);\(#,##0\)</c:formatCode>
                <c:ptCount val="12"/>
                <c:pt idx="0">
                  <c:v>41091</c:v>
                </c:pt>
                <c:pt idx="1">
                  <c:v>41173</c:v>
                </c:pt>
                <c:pt idx="2">
                  <c:v>41138</c:v>
                </c:pt>
                <c:pt idx="3">
                  <c:v>41098</c:v>
                </c:pt>
                <c:pt idx="4">
                  <c:v>41063</c:v>
                </c:pt>
                <c:pt idx="5">
                  <c:v>40998</c:v>
                </c:pt>
                <c:pt idx="6">
                  <c:v>41914</c:v>
                </c:pt>
                <c:pt idx="7">
                  <c:v>42384</c:v>
                </c:pt>
                <c:pt idx="8">
                  <c:v>42504</c:v>
                </c:pt>
              </c:numCache>
            </c:numRef>
          </c:val>
          <c:extLst>
            <c:ext xmlns:c16="http://schemas.microsoft.com/office/drawing/2014/chart" uri="{C3380CC4-5D6E-409C-BE32-E72D297353CC}">
              <c16:uniqueId val="{00000006-655F-412A-B048-69B75332542C}"/>
            </c:ext>
          </c:extLst>
        </c:ser>
        <c:dLbls>
          <c:showLegendKey val="0"/>
          <c:showVal val="0"/>
          <c:showCatName val="0"/>
          <c:showSerName val="0"/>
          <c:showPercent val="0"/>
          <c:showBubbleSize val="0"/>
        </c:dLbls>
        <c:gapWidth val="150"/>
        <c:axId val="573287728"/>
        <c:axId val="573277928"/>
      </c:barChar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Ref>
          </c:val>
          <c:extLst>
            <c:ext xmlns:c16="http://schemas.microsoft.com/office/drawing/2014/chart" uri="{C3380CC4-5D6E-409C-BE32-E72D297353CC}">
              <c16:uniqueId val="{00000007-655F-412A-B048-69B75332542C}"/>
            </c:ext>
          </c:extLst>
        </c:ser>
        <c:dLbls>
          <c:showLegendKey val="0"/>
          <c:showVal val="0"/>
          <c:showCatName val="0"/>
          <c:showSerName val="0"/>
          <c:showPercent val="0"/>
          <c:showBubbleSize val="0"/>
        </c:dLbls>
        <c:gapWidth val="100"/>
        <c:axId val="573287728"/>
        <c:axId val="573277928"/>
      </c:barChart>
      <c:lineChart>
        <c:grouping val="standard"/>
        <c:varyColors val="0"/>
        <c:ser>
          <c:idx val="3"/>
          <c:order val="3"/>
          <c:tx>
            <c:strRef>
              <c:f>Sheet1!$A$5</c:f>
              <c:strCache>
                <c:ptCount val="1"/>
                <c:pt idx="0">
                  <c:v>利润率</c:v>
                </c:pt>
              </c:strCache>
            </c:strRef>
          </c:tx>
          <c:spPr>
            <a:ln>
              <a:solidFill>
                <a:schemeClr val="accent5"/>
              </a:solidFill>
              <a:prstDash val="sysDash"/>
            </a:ln>
          </c:spPr>
          <c:marker>
            <c:symbol val="circle"/>
            <c:size val="5"/>
            <c:spPr>
              <a:solidFill>
                <a:schemeClr val="bg1"/>
              </a:solidFill>
              <a:ln>
                <a:solidFill>
                  <a:schemeClr val="accent5"/>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Sheet1!$B$5:$M$5</c:f>
              <c:numCache>
                <c:formatCode>0.0%</c:formatCode>
                <c:ptCount val="12"/>
                <c:pt idx="0">
                  <c:v>-2.8000000000000001E-2</c:v>
                </c:pt>
                <c:pt idx="1">
                  <c:v>1.7999999999999999E-2</c:v>
                </c:pt>
                <c:pt idx="2">
                  <c:v>-2.9000000000000001E-2</c:v>
                </c:pt>
                <c:pt idx="3">
                  <c:v>-2.9000000000000001E-2</c:v>
                </c:pt>
                <c:pt idx="4">
                  <c:v>-0.03</c:v>
                </c:pt>
                <c:pt idx="5">
                  <c:v>-4.4999999999999998E-2</c:v>
                </c:pt>
                <c:pt idx="6">
                  <c:v>-2.8000000000000001E-2</c:v>
                </c:pt>
                <c:pt idx="7">
                  <c:v>-2.9000000000000001E-2</c:v>
                </c:pt>
                <c:pt idx="8">
                  <c:v>-2.5999999999999999E-2</c:v>
                </c:pt>
              </c:numCache>
            </c:numRef>
          </c:val>
          <c:smooth val="0"/>
          <c:extLst>
            <c:ext xmlns:c16="http://schemas.microsoft.com/office/drawing/2014/chart" uri="{C3380CC4-5D6E-409C-BE32-E72D297353CC}">
              <c16:uniqueId val="{00000008-655F-412A-B048-69B75332542C}"/>
            </c:ext>
          </c:extLst>
        </c:ser>
        <c:dLbls>
          <c:showLegendKey val="0"/>
          <c:showVal val="0"/>
          <c:showCatName val="0"/>
          <c:showSerName val="0"/>
          <c:showPercent val="0"/>
          <c:showBubbleSize val="0"/>
        </c:dLbls>
        <c:marker val="1"/>
        <c:smooth val="0"/>
        <c:axId val="573283808"/>
        <c:axId val="573278712"/>
      </c:lineChart>
      <c:catAx>
        <c:axId val="573287728"/>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573277928"/>
        <c:crosses val="autoZero"/>
        <c:auto val="1"/>
        <c:lblAlgn val="ctr"/>
        <c:lblOffset val="100"/>
        <c:noMultiLvlLbl val="0"/>
      </c:catAx>
      <c:valAx>
        <c:axId val="573277928"/>
        <c:scaling>
          <c:orientation val="minMax"/>
          <c:max val="45000"/>
          <c:min val="28000"/>
        </c:scaling>
        <c:delete val="0"/>
        <c:axPos val="l"/>
        <c:numFmt formatCode="0_);[Red]\(0\)" sourceLinked="0"/>
        <c:majorTickMark val="out"/>
        <c:minorTickMark val="none"/>
        <c:tickLblPos val="nextTo"/>
        <c:txPr>
          <a:bodyPr/>
          <a:lstStyle/>
          <a:p>
            <a:pPr>
              <a:defRPr>
                <a:latin typeface="+mn-lt"/>
              </a:defRPr>
            </a:pPr>
            <a:endParaRPr lang="zh-CN"/>
          </a:p>
        </c:txPr>
        <c:crossAx val="573287728"/>
        <c:crosses val="autoZero"/>
        <c:crossBetween val="between"/>
        <c:majorUnit val="3000"/>
      </c:valAx>
      <c:catAx>
        <c:axId val="573283808"/>
        <c:scaling>
          <c:orientation val="minMax"/>
        </c:scaling>
        <c:delete val="1"/>
        <c:axPos val="b"/>
        <c:numFmt formatCode="General" sourceLinked="1"/>
        <c:majorTickMark val="out"/>
        <c:minorTickMark val="none"/>
        <c:tickLblPos val="none"/>
        <c:crossAx val="573278712"/>
        <c:crosses val="autoZero"/>
        <c:auto val="1"/>
        <c:lblAlgn val="ctr"/>
        <c:lblOffset val="100"/>
        <c:noMultiLvlLbl val="0"/>
      </c:catAx>
      <c:valAx>
        <c:axId val="573278712"/>
        <c:scaling>
          <c:orientation val="minMax"/>
          <c:max val="0.15000000000000016"/>
          <c:min val="-0.1"/>
        </c:scaling>
        <c:delete val="0"/>
        <c:axPos val="r"/>
        <c:numFmt formatCode="0.0%" sourceLinked="0"/>
        <c:majorTickMark val="out"/>
        <c:minorTickMark val="none"/>
        <c:tickLblPos val="nextTo"/>
        <c:txPr>
          <a:bodyPr/>
          <a:lstStyle/>
          <a:p>
            <a:pPr>
              <a:defRPr>
                <a:latin typeface="+mn-lt"/>
              </a:defRPr>
            </a:pPr>
            <a:endParaRPr lang="zh-CN"/>
          </a:p>
        </c:txPr>
        <c:crossAx val="573283808"/>
        <c:crosses val="max"/>
        <c:crossBetween val="between"/>
        <c:majorUnit val="6.0000000000000012E-2"/>
      </c:valAx>
    </c:plotArea>
    <c:legend>
      <c:legendPos val="t"/>
      <c:layout>
        <c:manualLayout>
          <c:xMode val="edge"/>
          <c:yMode val="edge"/>
          <c:x val="0.14985989840097741"/>
          <c:y val="0"/>
          <c:w val="0.75090475503180854"/>
          <c:h val="9.6256213496567794E-2"/>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3736035773306121"/>
          <c:y val="0.17600750440772606"/>
          <c:w val="0.75759968892777363"/>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schemeClr val="bg1"/>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35032</c:v>
                </c:pt>
                <c:pt idx="1">
                  <c:v>35032</c:v>
                </c:pt>
                <c:pt idx="2" formatCode="#,##0_);\(#,##0\)">
                  <c:v>34932</c:v>
                </c:pt>
                <c:pt idx="3">
                  <c:v>34742</c:v>
                </c:pt>
                <c:pt idx="4">
                  <c:v>34742</c:v>
                </c:pt>
                <c:pt idx="5" formatCode="#,##0_ ">
                  <c:v>34742</c:v>
                </c:pt>
                <c:pt idx="6">
                  <c:v>34742</c:v>
                </c:pt>
                <c:pt idx="7">
                  <c:v>34242</c:v>
                </c:pt>
                <c:pt idx="8">
                  <c:v>34242</c:v>
                </c:pt>
                <c:pt idx="9">
                  <c:v>33342</c:v>
                </c:pt>
                <c:pt idx="10">
                  <c:v>32132.5</c:v>
                </c:pt>
                <c:pt idx="11">
                  <c:v>34306</c:v>
                </c:pt>
              </c:numCache>
            </c:numRef>
          </c:val>
          <c:extLst>
            <c:ext xmlns:c16="http://schemas.microsoft.com/office/drawing/2014/chart" uri="{C3380CC4-5D6E-409C-BE32-E72D297353CC}">
              <c16:uniqueId val="{00000000-AC51-4DA2-AFC0-B31E92F526AC}"/>
            </c:ext>
          </c:extLst>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1.576872536136657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C51-4DA2-AFC0-B31E92F526AC}"/>
                </c:ext>
              </c:extLst>
            </c:dLbl>
            <c:dLbl>
              <c:idx val="2"/>
              <c:layout>
                <c:manualLayout>
                  <c:x val="0"/>
                  <c:y val="-4.730617608409987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C51-4DA2-AFC0-B31E92F526AC}"/>
                </c:ext>
              </c:extLst>
            </c:dLbl>
            <c:dLbl>
              <c:idx val="3"/>
              <c:layout>
                <c:manualLayout>
                  <c:x val="-4.6939797684218919E-17"/>
                  <c:y val="1.051248357424436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C51-4DA2-AFC0-B31E92F526AC}"/>
                </c:ext>
              </c:extLst>
            </c:dLbl>
            <c:dLbl>
              <c:idx val="4"/>
              <c:layout>
                <c:manualLayout>
                  <c:x val="-5.1207643567383445E-3"/>
                  <c:y val="-5.256241787122207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AC51-4DA2-AFC0-B31E92F526AC}"/>
                </c:ext>
              </c:extLst>
            </c:dLbl>
            <c:dLbl>
              <c:idx val="6"/>
              <c:layout>
                <c:manualLayout>
                  <c:x val="1.0241528713476502E-2"/>
                  <c:y val="-3.679369250985545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C51-4DA2-AFC0-B31E92F526AC}"/>
                </c:ext>
              </c:extLst>
            </c:dLbl>
            <c:dLbl>
              <c:idx val="8"/>
              <c:layout>
                <c:manualLayout>
                  <c:x val="-9.3879595368437839E-17"/>
                  <c:y val="-3.679369250985545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790-4DC4-8BA6-5EA89BEFABDB}"/>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35412</c:v>
                </c:pt>
                <c:pt idx="1">
                  <c:v>33559</c:v>
                </c:pt>
                <c:pt idx="2" formatCode="#,##0_);\(#,##0\)">
                  <c:v>35584</c:v>
                </c:pt>
                <c:pt idx="3">
                  <c:v>35580</c:v>
                </c:pt>
                <c:pt idx="4">
                  <c:v>35520</c:v>
                </c:pt>
                <c:pt idx="5">
                  <c:v>35480</c:v>
                </c:pt>
                <c:pt idx="6">
                  <c:v>35480</c:v>
                </c:pt>
                <c:pt idx="7">
                  <c:v>35490</c:v>
                </c:pt>
                <c:pt idx="8">
                  <c:v>35556</c:v>
                </c:pt>
              </c:numCache>
            </c:numRef>
          </c:val>
          <c:extLst>
            <c:ext xmlns:c16="http://schemas.microsoft.com/office/drawing/2014/chart" uri="{C3380CC4-5D6E-409C-BE32-E72D297353CC}">
              <c16:uniqueId val="{00000006-AC51-4DA2-AFC0-B31E92F526AC}"/>
            </c:ext>
          </c:extLst>
        </c:ser>
        <c:dLbls>
          <c:showLegendKey val="0"/>
          <c:showVal val="0"/>
          <c:showCatName val="0"/>
          <c:showSerName val="0"/>
          <c:showPercent val="0"/>
          <c:showBubbleSize val="0"/>
        </c:dLbls>
        <c:gapWidth val="100"/>
        <c:axId val="573281456"/>
        <c:axId val="573284984"/>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schemeClr val="bg1"/>
              </a:solidFill>
              <a:ln>
                <a:solidFill>
                  <a:srgbClr val="FF5C00"/>
                </a:solidFill>
              </a:ln>
            </c:spPr>
          </c:marker>
          <c:dLbls>
            <c:dLbl>
              <c:idx val="9"/>
              <c:tx>
                <c:rich>
                  <a:bodyPr/>
                  <a:lstStyle/>
                  <a:p>
                    <a:r>
                      <a:rPr lang="en-US" altLang="en-US" dirty="0"/>
                      <a:t>3.4%</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AC51-4DA2-AFC0-B31E92F526AC}"/>
                </c:ext>
              </c:extLst>
            </c:dLbl>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2.1999999999999999E-2</c:v>
                </c:pt>
                <c:pt idx="1">
                  <c:v>1.2E-2</c:v>
                </c:pt>
                <c:pt idx="2">
                  <c:v>2.3E-2</c:v>
                </c:pt>
                <c:pt idx="3">
                  <c:v>3.7999999999999999E-2</c:v>
                </c:pt>
                <c:pt idx="4">
                  <c:v>3.5999999999999997E-2</c:v>
                </c:pt>
                <c:pt idx="5">
                  <c:v>3.5000000000000003E-2</c:v>
                </c:pt>
                <c:pt idx="6">
                  <c:v>3.4000000000000002E-2</c:v>
                </c:pt>
                <c:pt idx="7">
                  <c:v>3.5000000000000003E-2</c:v>
                </c:pt>
                <c:pt idx="8">
                  <c:v>3.6999999999999998E-2</c:v>
                </c:pt>
              </c:numCache>
            </c:numRef>
          </c:val>
          <c:smooth val="0"/>
          <c:extLst>
            <c:ext xmlns:c16="http://schemas.microsoft.com/office/drawing/2014/chart" uri="{C3380CC4-5D6E-409C-BE32-E72D297353CC}">
              <c16:uniqueId val="{00000008-AC51-4DA2-AFC0-B31E92F526AC}"/>
            </c:ext>
          </c:extLst>
        </c:ser>
        <c:dLbls>
          <c:showLegendKey val="0"/>
          <c:showVal val="0"/>
          <c:showCatName val="0"/>
          <c:showSerName val="0"/>
          <c:showPercent val="0"/>
          <c:showBubbleSize val="0"/>
        </c:dLbls>
        <c:marker val="1"/>
        <c:smooth val="0"/>
        <c:axId val="573289296"/>
        <c:axId val="573288512"/>
      </c:lineChart>
      <c:catAx>
        <c:axId val="573281456"/>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573284984"/>
        <c:crosses val="autoZero"/>
        <c:auto val="1"/>
        <c:lblAlgn val="ctr"/>
        <c:lblOffset val="100"/>
        <c:noMultiLvlLbl val="0"/>
      </c:catAx>
      <c:valAx>
        <c:axId val="573284984"/>
        <c:scaling>
          <c:orientation val="minMax"/>
          <c:max val="45000"/>
          <c:min val="20000"/>
        </c:scaling>
        <c:delete val="0"/>
        <c:axPos val="l"/>
        <c:numFmt formatCode="0_);[Red]\(0\)" sourceLinked="0"/>
        <c:majorTickMark val="out"/>
        <c:minorTickMark val="none"/>
        <c:tickLblPos val="nextTo"/>
        <c:txPr>
          <a:bodyPr/>
          <a:lstStyle/>
          <a:p>
            <a:pPr>
              <a:defRPr>
                <a:latin typeface="+mn-lt"/>
              </a:defRPr>
            </a:pPr>
            <a:endParaRPr lang="zh-CN"/>
          </a:p>
        </c:txPr>
        <c:crossAx val="573281456"/>
        <c:crosses val="autoZero"/>
        <c:crossBetween val="between"/>
        <c:majorUnit val="5000"/>
        <c:minorUnit val="200"/>
      </c:valAx>
      <c:catAx>
        <c:axId val="573289296"/>
        <c:scaling>
          <c:orientation val="minMax"/>
        </c:scaling>
        <c:delete val="1"/>
        <c:axPos val="b"/>
        <c:numFmt formatCode="General" sourceLinked="1"/>
        <c:majorTickMark val="out"/>
        <c:minorTickMark val="none"/>
        <c:tickLblPos val="none"/>
        <c:crossAx val="573288512"/>
        <c:crosses val="autoZero"/>
        <c:auto val="1"/>
        <c:lblAlgn val="ctr"/>
        <c:lblOffset val="100"/>
        <c:noMultiLvlLbl val="0"/>
      </c:catAx>
      <c:valAx>
        <c:axId val="573288512"/>
        <c:scaling>
          <c:orientation val="minMax"/>
          <c:max val="0.1"/>
          <c:min val="0"/>
        </c:scaling>
        <c:delete val="0"/>
        <c:axPos val="r"/>
        <c:numFmt formatCode="0.0%" sourceLinked="0"/>
        <c:majorTickMark val="out"/>
        <c:minorTickMark val="none"/>
        <c:tickLblPos val="nextTo"/>
        <c:crossAx val="573289296"/>
        <c:crosses val="max"/>
        <c:crossBetween val="between"/>
        <c:majorUnit val="4.0000000000000008E-2"/>
      </c:valAx>
      <c:spPr>
        <a:noFill/>
        <a:ln w="25399">
          <a:noFill/>
        </a:ln>
      </c:spPr>
    </c:plotArea>
    <c:legend>
      <c:legendPos val="t"/>
      <c:layout>
        <c:manualLayout>
          <c:xMode val="edge"/>
          <c:yMode val="edge"/>
          <c:x val="0.13734363760085538"/>
          <c:y val="0"/>
          <c:w val="0.82933333333333337"/>
          <c:h val="0.10131882003580039"/>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emf"/></Relationships>
</file>

<file path=ppt/drawings/drawing1.xml><?xml version="1.0" encoding="utf-8"?>
<c:userShapes xmlns:c="http://schemas.openxmlformats.org/drawingml/2006/chart">
  <cdr:relSizeAnchor xmlns:cdr="http://schemas.openxmlformats.org/drawingml/2006/chartDrawing">
    <cdr:from>
      <cdr:x>0.11659</cdr:x>
      <cdr:y>0.54751</cdr:y>
    </cdr:from>
    <cdr:to>
      <cdr:x>0.19374</cdr:x>
      <cdr:y>0.63204</cdr:y>
    </cdr:to>
    <cdr:sp macro="" textlink="">
      <cdr:nvSpPr>
        <cdr:cNvPr id="17" name="Oval 178"/>
        <cdr:cNvSpPr>
          <a:spLocks xmlns:a="http://schemas.openxmlformats.org/drawingml/2006/main" noChangeArrowheads="1"/>
        </cdr:cNvSpPr>
      </cdr:nvSpPr>
      <cdr:spPr bwMode="auto">
        <a:xfrm xmlns:a="http://schemas.openxmlformats.org/drawingml/2006/main">
          <a:off x="936353" y="1584176"/>
          <a:ext cx="619629"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ea typeface="宋体-方正超大字符集" panose="03000509000000000000" pitchFamily="65" charset="-122"/>
              <a:cs typeface="Calibri" panose="020F0502020204030204" pitchFamily="34" charset="0"/>
            </a:rPr>
            <a:t>12.85</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0.17038</cdr:x>
      <cdr:y>0.3733</cdr:y>
    </cdr:from>
    <cdr:to>
      <cdr:x>0.24753</cdr:x>
      <cdr:y>0.45783</cdr:y>
    </cdr:to>
    <cdr:sp macro="" textlink="">
      <cdr:nvSpPr>
        <cdr:cNvPr id="3" name="Oval 178"/>
        <cdr:cNvSpPr>
          <a:spLocks xmlns:a="http://schemas.openxmlformats.org/drawingml/2006/main" noChangeArrowheads="1"/>
        </cdr:cNvSpPr>
      </cdr:nvSpPr>
      <cdr:spPr bwMode="auto">
        <a:xfrm xmlns:a="http://schemas.openxmlformats.org/drawingml/2006/main">
          <a:off x="1368401" y="1080120"/>
          <a:ext cx="619629"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ea typeface="宋体-方正超大字符集" panose="03000509000000000000" pitchFamily="65" charset="-122"/>
              <a:cs typeface="Calibri" panose="020F0502020204030204" pitchFamily="34" charset="0"/>
            </a:rPr>
            <a:t>13.58</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0.26004</cdr:x>
      <cdr:y>0.32353</cdr:y>
    </cdr:from>
    <cdr:to>
      <cdr:x>0.33719</cdr:x>
      <cdr:y>0.40806</cdr:y>
    </cdr:to>
    <cdr:sp macro="" textlink="">
      <cdr:nvSpPr>
        <cdr:cNvPr id="4" name="Oval 178"/>
        <cdr:cNvSpPr>
          <a:spLocks xmlns:a="http://schemas.openxmlformats.org/drawingml/2006/main" noChangeArrowheads="1"/>
        </cdr:cNvSpPr>
      </cdr:nvSpPr>
      <cdr:spPr bwMode="auto">
        <a:xfrm xmlns:a="http://schemas.openxmlformats.org/drawingml/2006/main">
          <a:off x="2088481" y="936104"/>
          <a:ext cx="619629"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ea typeface="宋体-方正超大字符集" panose="03000509000000000000" pitchFamily="65" charset="-122"/>
              <a:cs typeface="Calibri" panose="020F0502020204030204" pitchFamily="34" charset="0"/>
            </a:rPr>
            <a:t>13.83</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0.34073</cdr:x>
      <cdr:y>0.24887</cdr:y>
    </cdr:from>
    <cdr:to>
      <cdr:x>0.41788</cdr:x>
      <cdr:y>0.3334</cdr:y>
    </cdr:to>
    <cdr:sp macro="" textlink="">
      <cdr:nvSpPr>
        <cdr:cNvPr id="5" name="Oval 178"/>
        <cdr:cNvSpPr>
          <a:spLocks xmlns:a="http://schemas.openxmlformats.org/drawingml/2006/main" noChangeArrowheads="1"/>
        </cdr:cNvSpPr>
      </cdr:nvSpPr>
      <cdr:spPr bwMode="auto">
        <a:xfrm xmlns:a="http://schemas.openxmlformats.org/drawingml/2006/main">
          <a:off x="2736553" y="720080"/>
          <a:ext cx="619629" cy="24458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ea typeface="宋体-方正超大字符集" panose="03000509000000000000" pitchFamily="65" charset="-122"/>
              <a:cs typeface="Calibri" panose="020F0502020204030204" pitchFamily="34" charset="0"/>
            </a:rPr>
            <a:t>14.27</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0.41245</cdr:x>
      <cdr:y>0.27375</cdr:y>
    </cdr:from>
    <cdr:to>
      <cdr:x>0.4896</cdr:x>
      <cdr:y>0.35828</cdr:y>
    </cdr:to>
    <cdr:sp macro="" textlink="">
      <cdr:nvSpPr>
        <cdr:cNvPr id="6" name="Oval 178"/>
        <cdr:cNvSpPr>
          <a:spLocks xmlns:a="http://schemas.openxmlformats.org/drawingml/2006/main" noChangeArrowheads="1"/>
        </cdr:cNvSpPr>
      </cdr:nvSpPr>
      <cdr:spPr bwMode="auto">
        <a:xfrm xmlns:a="http://schemas.openxmlformats.org/drawingml/2006/main">
          <a:off x="3312617" y="792088"/>
          <a:ext cx="619629" cy="24458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ea typeface="宋体-方正超大字符集" panose="03000509000000000000" pitchFamily="65" charset="-122"/>
              <a:cs typeface="Calibri" panose="020F0502020204030204" pitchFamily="34" charset="0"/>
            </a:rPr>
            <a:t>14.11</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0.48418</cdr:x>
      <cdr:y>0.32353</cdr:y>
    </cdr:from>
    <cdr:to>
      <cdr:x>0.56133</cdr:x>
      <cdr:y>0.40806</cdr:y>
    </cdr:to>
    <cdr:sp macro="" textlink="">
      <cdr:nvSpPr>
        <cdr:cNvPr id="7" name="Oval 178"/>
        <cdr:cNvSpPr>
          <a:spLocks xmlns:a="http://schemas.openxmlformats.org/drawingml/2006/main" noChangeArrowheads="1"/>
        </cdr:cNvSpPr>
      </cdr:nvSpPr>
      <cdr:spPr bwMode="auto">
        <a:xfrm xmlns:a="http://schemas.openxmlformats.org/drawingml/2006/main">
          <a:off x="3888681" y="936104"/>
          <a:ext cx="619629"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ea typeface="宋体-方正超大字符集" panose="03000509000000000000" pitchFamily="65" charset="-122"/>
              <a:cs typeface="Calibri" panose="020F0502020204030204" pitchFamily="34" charset="0"/>
            </a:rPr>
            <a:t>13.88</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0.55591</cdr:x>
      <cdr:y>0.29864</cdr:y>
    </cdr:from>
    <cdr:to>
      <cdr:x>0.63306</cdr:x>
      <cdr:y>0.38317</cdr:y>
    </cdr:to>
    <cdr:sp macro="" textlink="">
      <cdr:nvSpPr>
        <cdr:cNvPr id="8" name="Oval 178"/>
        <cdr:cNvSpPr>
          <a:spLocks xmlns:a="http://schemas.openxmlformats.org/drawingml/2006/main" noChangeArrowheads="1"/>
        </cdr:cNvSpPr>
      </cdr:nvSpPr>
      <cdr:spPr bwMode="auto">
        <a:xfrm xmlns:a="http://schemas.openxmlformats.org/drawingml/2006/main">
          <a:off x="4464745" y="864096"/>
          <a:ext cx="619630"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ea typeface="宋体-方正超大字符集" panose="03000509000000000000" pitchFamily="65" charset="-122"/>
              <a:cs typeface="Calibri" panose="020F0502020204030204" pitchFamily="34" charset="0"/>
            </a:rPr>
            <a:t>13.95</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0.6366</cdr:x>
      <cdr:y>0.32353</cdr:y>
    </cdr:from>
    <cdr:to>
      <cdr:x>0.71375</cdr:x>
      <cdr:y>0.40806</cdr:y>
    </cdr:to>
    <cdr:sp macro="" textlink="">
      <cdr:nvSpPr>
        <cdr:cNvPr id="9" name="Oval 178">
          <a:extLst xmlns:a="http://schemas.openxmlformats.org/drawingml/2006/main">
            <a:ext uri="{FF2B5EF4-FFF2-40B4-BE49-F238E27FC236}">
              <a16:creationId xmlns:a16="http://schemas.microsoft.com/office/drawing/2014/main" id="{0272B6B0-4AF4-44EC-A811-F1CA2322697C}"/>
            </a:ext>
          </a:extLst>
        </cdr:cNvPr>
        <cdr:cNvSpPr>
          <a:spLocks xmlns:a="http://schemas.openxmlformats.org/drawingml/2006/main" noChangeArrowheads="1"/>
        </cdr:cNvSpPr>
      </cdr:nvSpPr>
      <cdr:spPr bwMode="auto">
        <a:xfrm xmlns:a="http://schemas.openxmlformats.org/drawingml/2006/main">
          <a:off x="5112817" y="936104"/>
          <a:ext cx="619629"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ea typeface="宋体-方正超大字符集" panose="03000509000000000000" pitchFamily="65" charset="-122"/>
              <a:cs typeface="Calibri" panose="020F0502020204030204" pitchFamily="34" charset="0"/>
            </a:rPr>
            <a:t>13.86</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0.70623</cdr:x>
      <cdr:y>0.45033</cdr:y>
    </cdr:from>
    <cdr:to>
      <cdr:x>0.78338</cdr:x>
      <cdr:y>0.53486</cdr:y>
    </cdr:to>
    <cdr:sp macro="" textlink="">
      <cdr:nvSpPr>
        <cdr:cNvPr id="10" name="Oval 178">
          <a:extLst xmlns:a="http://schemas.openxmlformats.org/drawingml/2006/main">
            <a:ext uri="{FF2B5EF4-FFF2-40B4-BE49-F238E27FC236}">
              <a16:creationId xmlns:a16="http://schemas.microsoft.com/office/drawing/2014/main" id="{023602C6-8846-4DCC-8D84-D1AC32D12B2B}"/>
            </a:ext>
          </a:extLst>
        </cdr:cNvPr>
        <cdr:cNvSpPr>
          <a:spLocks xmlns:a="http://schemas.openxmlformats.org/drawingml/2006/main" noChangeArrowheads="1"/>
        </cdr:cNvSpPr>
      </cdr:nvSpPr>
      <cdr:spPr bwMode="auto">
        <a:xfrm xmlns:a="http://schemas.openxmlformats.org/drawingml/2006/main">
          <a:off x="5672070" y="1303015"/>
          <a:ext cx="619629"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ea typeface="宋体-方正超大字符集" panose="03000509000000000000" pitchFamily="65" charset="-122"/>
              <a:cs typeface="Calibri" panose="020F0502020204030204" pitchFamily="34" charset="0"/>
            </a:rPr>
            <a:t>13.46</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userShapes>
</file>

<file path=ppt/drawings/drawing10.xml><?xml version="1.0" encoding="utf-8"?>
<c:userShapes xmlns:c="http://schemas.openxmlformats.org/drawingml/2006/chart">
  <cdr:relSizeAnchor xmlns:cdr="http://schemas.openxmlformats.org/drawingml/2006/chartDrawing">
    <cdr:from>
      <cdr:x>0.09913</cdr:x>
      <cdr:y>0.37227</cdr:y>
    </cdr:from>
    <cdr:to>
      <cdr:x>0.18922</cdr:x>
      <cdr:y>0.43601</cdr:y>
    </cdr:to>
    <cdr:sp macro="" textlink="">
      <cdr:nvSpPr>
        <cdr:cNvPr id="17" name="Oval 178"/>
        <cdr:cNvSpPr>
          <a:spLocks xmlns:a="http://schemas.openxmlformats.org/drawingml/2006/main" noChangeArrowheads="1"/>
        </cdr:cNvSpPr>
      </cdr:nvSpPr>
      <cdr:spPr bwMode="auto">
        <a:xfrm xmlns:a="http://schemas.openxmlformats.org/drawingml/2006/main" rot="10800000" flipV="1">
          <a:off x="792336" y="1075464"/>
          <a:ext cx="720095" cy="18413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a:solidFill>
                <a:srgbClr val="FF9933"/>
              </a:solidFill>
            </a:rPr>
            <a:t>￥45,385</a:t>
          </a:r>
          <a:endParaRPr lang="en-US" altLang="en-US" sz="900" dirty="0">
            <a:solidFill>
              <a:srgbClr val="FF9933"/>
            </a:solidFill>
          </a:endParaRPr>
        </a:p>
      </cdr:txBody>
    </cdr:sp>
  </cdr:relSizeAnchor>
</c:userShapes>
</file>

<file path=ppt/drawings/drawing11.xml><?xml version="1.0" encoding="utf-8"?>
<c:userShapes xmlns:c="http://schemas.openxmlformats.org/drawingml/2006/chart">
  <cdr:relSizeAnchor xmlns:cdr="http://schemas.openxmlformats.org/drawingml/2006/chartDrawing">
    <cdr:from>
      <cdr:x>0.10814</cdr:x>
      <cdr:y>0.5457</cdr:y>
    </cdr:from>
    <cdr:to>
      <cdr:x>0.18923</cdr:x>
      <cdr:y>0.62034</cdr:y>
    </cdr:to>
    <cdr:sp macro="" textlink="">
      <cdr:nvSpPr>
        <cdr:cNvPr id="17" name="Oval 178"/>
        <cdr:cNvSpPr>
          <a:spLocks xmlns:a="http://schemas.openxmlformats.org/drawingml/2006/main" noChangeArrowheads="1"/>
        </cdr:cNvSpPr>
      </cdr:nvSpPr>
      <cdr:spPr bwMode="auto">
        <a:xfrm xmlns:a="http://schemas.openxmlformats.org/drawingml/2006/main">
          <a:off x="864344" y="1572344"/>
          <a:ext cx="648131" cy="21506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9.92</a:t>
          </a:r>
          <a:r>
            <a:rPr lang="zh-CN" altLang="en-US" sz="900" noProof="0" dirty="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12.xml><?xml version="1.0" encoding="utf-8"?>
<c:userShapes xmlns:c="http://schemas.openxmlformats.org/drawingml/2006/chart">
  <cdr:relSizeAnchor xmlns:cdr="http://schemas.openxmlformats.org/drawingml/2006/chartDrawing">
    <cdr:from>
      <cdr:x>0.104</cdr:x>
      <cdr:y>0.72509</cdr:y>
    </cdr:from>
    <cdr:to>
      <cdr:x>0.18115</cdr:x>
      <cdr:y>0.7951</cdr:y>
    </cdr:to>
    <cdr:sp macro="" textlink="">
      <cdr:nvSpPr>
        <cdr:cNvPr id="17" name="Oval 178"/>
        <cdr:cNvSpPr>
          <a:spLocks xmlns:a="http://schemas.openxmlformats.org/drawingml/2006/main" noChangeArrowheads="1"/>
        </cdr:cNvSpPr>
      </cdr:nvSpPr>
      <cdr:spPr bwMode="auto">
        <a:xfrm xmlns:a="http://schemas.openxmlformats.org/drawingml/2006/main">
          <a:off x="838696" y="2089224"/>
          <a:ext cx="622176" cy="201720"/>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12.67</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13.xml><?xml version="1.0" encoding="utf-8"?>
<c:userShapes xmlns:c="http://schemas.openxmlformats.org/drawingml/2006/chart">
  <cdr:relSizeAnchor xmlns:cdr="http://schemas.openxmlformats.org/drawingml/2006/chartDrawing">
    <cdr:from>
      <cdr:x>0.09939</cdr:x>
      <cdr:y>0.47484</cdr:y>
    </cdr:from>
    <cdr:to>
      <cdr:x>0.18946</cdr:x>
      <cdr:y>0.57402</cdr:y>
    </cdr:to>
    <cdr:sp macro="" textlink="">
      <cdr:nvSpPr>
        <cdr:cNvPr id="14" name="Oval 178"/>
        <cdr:cNvSpPr>
          <a:spLocks xmlns:a="http://schemas.openxmlformats.org/drawingml/2006/main" noChangeArrowheads="1"/>
        </cdr:cNvSpPr>
      </cdr:nvSpPr>
      <cdr:spPr bwMode="auto">
        <a:xfrm xmlns:a="http://schemas.openxmlformats.org/drawingml/2006/main" rot="10800000" flipV="1">
          <a:off x="794619" y="1368152"/>
          <a:ext cx="720141" cy="285768"/>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14,152</a:t>
          </a:r>
        </a:p>
      </cdr:txBody>
    </cdr:sp>
  </cdr:relSizeAnchor>
</c:userShapes>
</file>

<file path=ppt/drawings/drawing14.xml><?xml version="1.0" encoding="utf-8"?>
<c:userShapes xmlns:c="http://schemas.openxmlformats.org/drawingml/2006/chart">
  <cdr:relSizeAnchor xmlns:cdr="http://schemas.openxmlformats.org/drawingml/2006/chartDrawing">
    <cdr:from>
      <cdr:x>0.10875</cdr:x>
      <cdr:y>0.69996</cdr:y>
    </cdr:from>
    <cdr:to>
      <cdr:x>0.1859</cdr:x>
      <cdr:y>0.79913</cdr:y>
    </cdr:to>
    <cdr:sp macro="" textlink="">
      <cdr:nvSpPr>
        <cdr:cNvPr id="15" name="Oval 178"/>
        <cdr:cNvSpPr>
          <a:spLocks xmlns:a="http://schemas.openxmlformats.org/drawingml/2006/main" noChangeArrowheads="1"/>
        </cdr:cNvSpPr>
      </cdr:nvSpPr>
      <cdr:spPr bwMode="auto">
        <a:xfrm xmlns:a="http://schemas.openxmlformats.org/drawingml/2006/main">
          <a:off x="877044" y="2016793"/>
          <a:ext cx="622177" cy="285740"/>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12.44</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0.17448</cdr:x>
      <cdr:y>0.59375</cdr:y>
    </cdr:from>
    <cdr:to>
      <cdr:x>0.25163</cdr:x>
      <cdr:y>0.69292</cdr:y>
    </cdr:to>
    <cdr:sp macro="" textlink="">
      <cdr:nvSpPr>
        <cdr:cNvPr id="3" name="Oval 178"/>
        <cdr:cNvSpPr>
          <a:spLocks xmlns:a="http://schemas.openxmlformats.org/drawingml/2006/main" noChangeArrowheads="1"/>
        </cdr:cNvSpPr>
      </cdr:nvSpPr>
      <cdr:spPr bwMode="auto">
        <a:xfrm xmlns:a="http://schemas.openxmlformats.org/drawingml/2006/main">
          <a:off x="1407126" y="1710778"/>
          <a:ext cx="622176" cy="285739"/>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13.22</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0.26055</cdr:x>
      <cdr:y>0.42505</cdr:y>
    </cdr:from>
    <cdr:to>
      <cdr:x>0.3377</cdr:x>
      <cdr:y>0.52422</cdr:y>
    </cdr:to>
    <cdr:sp macro="" textlink="">
      <cdr:nvSpPr>
        <cdr:cNvPr id="4" name="Oval 178"/>
        <cdr:cNvSpPr>
          <a:spLocks xmlns:a="http://schemas.openxmlformats.org/drawingml/2006/main" noChangeArrowheads="1"/>
        </cdr:cNvSpPr>
      </cdr:nvSpPr>
      <cdr:spPr bwMode="auto">
        <a:xfrm xmlns:a="http://schemas.openxmlformats.org/drawingml/2006/main">
          <a:off x="2101180" y="1224705"/>
          <a:ext cx="622176" cy="285740"/>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13.43</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0.34091</cdr:x>
      <cdr:y>0.32509</cdr:y>
    </cdr:from>
    <cdr:to>
      <cdr:x>0.41806</cdr:x>
      <cdr:y>0.42426</cdr:y>
    </cdr:to>
    <cdr:sp macro="" textlink="">
      <cdr:nvSpPr>
        <cdr:cNvPr id="5" name="Oval 178"/>
        <cdr:cNvSpPr>
          <a:spLocks xmlns:a="http://schemas.openxmlformats.org/drawingml/2006/main" noChangeArrowheads="1"/>
        </cdr:cNvSpPr>
      </cdr:nvSpPr>
      <cdr:spPr bwMode="auto">
        <a:xfrm xmlns:a="http://schemas.openxmlformats.org/drawingml/2006/main">
          <a:off x="2749252" y="936673"/>
          <a:ext cx="622176" cy="285740"/>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13.85</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0.41234</cdr:x>
      <cdr:y>0.37507</cdr:y>
    </cdr:from>
    <cdr:to>
      <cdr:x>0.48949</cdr:x>
      <cdr:y>0.47424</cdr:y>
    </cdr:to>
    <cdr:sp macro="" textlink="">
      <cdr:nvSpPr>
        <cdr:cNvPr id="6" name="Oval 178"/>
        <cdr:cNvSpPr>
          <a:spLocks xmlns:a="http://schemas.openxmlformats.org/drawingml/2006/main" noChangeArrowheads="1"/>
        </cdr:cNvSpPr>
      </cdr:nvSpPr>
      <cdr:spPr bwMode="auto">
        <a:xfrm xmlns:a="http://schemas.openxmlformats.org/drawingml/2006/main">
          <a:off x="3325316" y="1080689"/>
          <a:ext cx="622176" cy="285739"/>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13.61</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15.xml><?xml version="1.0" encoding="utf-8"?>
<c:userShapes xmlns:c="http://schemas.openxmlformats.org/drawingml/2006/chart">
  <cdr:relSizeAnchor xmlns:cdr="http://schemas.openxmlformats.org/drawingml/2006/chartDrawing">
    <cdr:from>
      <cdr:x>0.08998</cdr:x>
      <cdr:y>0.52516</cdr:y>
    </cdr:from>
    <cdr:to>
      <cdr:x>0.17994</cdr:x>
      <cdr:y>0.62434</cdr:y>
    </cdr:to>
    <cdr:sp macro="" textlink="">
      <cdr:nvSpPr>
        <cdr:cNvPr id="15" name="Oval 178"/>
        <cdr:cNvSpPr>
          <a:spLocks xmlns:a="http://schemas.openxmlformats.org/drawingml/2006/main" noChangeArrowheads="1"/>
        </cdr:cNvSpPr>
      </cdr:nvSpPr>
      <cdr:spPr bwMode="auto">
        <a:xfrm xmlns:a="http://schemas.openxmlformats.org/drawingml/2006/main" rot="10800000" flipV="1">
          <a:off x="720328" y="1513160"/>
          <a:ext cx="720136" cy="285768"/>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16,500</a:t>
          </a:r>
        </a:p>
      </cdr:txBody>
    </cdr:sp>
  </cdr:relSizeAnchor>
</c:userShapes>
</file>

<file path=ppt/drawings/drawing2.xml><?xml version="1.0" encoding="utf-8"?>
<c:userShapes xmlns:c="http://schemas.openxmlformats.org/drawingml/2006/chart">
  <cdr:relSizeAnchor xmlns:cdr="http://schemas.openxmlformats.org/drawingml/2006/chartDrawing">
    <cdr:from>
      <cdr:x>0.08182</cdr:x>
      <cdr:y>0.31715</cdr:y>
    </cdr:from>
    <cdr:to>
      <cdr:x>0.17182</cdr:x>
      <cdr:y>0.38821</cdr:y>
    </cdr:to>
    <cdr:sp macro="" textlink="">
      <cdr:nvSpPr>
        <cdr:cNvPr id="5" name="Oval 178"/>
        <cdr:cNvSpPr>
          <a:spLocks xmlns:a="http://schemas.openxmlformats.org/drawingml/2006/main" noChangeArrowheads="1"/>
        </cdr:cNvSpPr>
      </cdr:nvSpPr>
      <cdr:spPr bwMode="auto">
        <a:xfrm xmlns:a="http://schemas.openxmlformats.org/drawingml/2006/main">
          <a:off x="648073" y="917772"/>
          <a:ext cx="712873" cy="20563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700" kern="0" dirty="0">
              <a:solidFill>
                <a:srgbClr val="FF9933"/>
              </a:solidFill>
            </a:rPr>
            <a:t>￥</a:t>
          </a:r>
          <a:r>
            <a:rPr lang="en-US" altLang="zh-CN" sz="700" kern="0" dirty="0">
              <a:solidFill>
                <a:srgbClr val="FF9933"/>
              </a:solidFill>
            </a:rPr>
            <a:t>12,330</a:t>
          </a:r>
          <a:endParaRPr lang="zh-HK" altLang="en-US" sz="700" kern="0" dirty="0">
            <a:solidFill>
              <a:srgbClr val="FF9933"/>
            </a:solidFill>
          </a:endParaRPr>
        </a:p>
      </cdr:txBody>
    </cdr:sp>
  </cdr:relSizeAnchor>
  <cdr:relSizeAnchor xmlns:cdr="http://schemas.openxmlformats.org/drawingml/2006/chartDrawing">
    <cdr:from>
      <cdr:x>0.17273</cdr:x>
      <cdr:y>0.41669</cdr:y>
    </cdr:from>
    <cdr:to>
      <cdr:x>0.26273</cdr:x>
      <cdr:y>0.48775</cdr:y>
    </cdr:to>
    <cdr:sp macro="" textlink="">
      <cdr:nvSpPr>
        <cdr:cNvPr id="3" name="Oval 178"/>
        <cdr:cNvSpPr>
          <a:spLocks xmlns:a="http://schemas.openxmlformats.org/drawingml/2006/main" noChangeArrowheads="1"/>
        </cdr:cNvSpPr>
      </cdr:nvSpPr>
      <cdr:spPr bwMode="auto">
        <a:xfrm xmlns:a="http://schemas.openxmlformats.org/drawingml/2006/main">
          <a:off x="1368153" y="1205804"/>
          <a:ext cx="712872" cy="20563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700" kern="0" dirty="0">
              <a:solidFill>
                <a:srgbClr val="FF9933"/>
              </a:solidFill>
            </a:rPr>
            <a:t>￥</a:t>
          </a:r>
          <a:r>
            <a:rPr lang="en-US" altLang="en-US" sz="700" dirty="0">
              <a:solidFill>
                <a:srgbClr val="FF9933"/>
              </a:solidFill>
            </a:rPr>
            <a:t>13,150</a:t>
          </a:r>
          <a:endParaRPr lang="zh-HK" altLang="en-US" sz="700" kern="0" dirty="0">
            <a:solidFill>
              <a:srgbClr val="FF9933"/>
            </a:solidFill>
          </a:endParaRPr>
        </a:p>
      </cdr:txBody>
    </cdr:sp>
  </cdr:relSizeAnchor>
  <cdr:relSizeAnchor xmlns:cdr="http://schemas.openxmlformats.org/drawingml/2006/chartDrawing">
    <cdr:from>
      <cdr:x>0.23444</cdr:x>
      <cdr:y>0.48113</cdr:y>
    </cdr:from>
    <cdr:to>
      <cdr:x>0.32444</cdr:x>
      <cdr:y>0.55219</cdr:y>
    </cdr:to>
    <cdr:sp macro="" textlink="">
      <cdr:nvSpPr>
        <cdr:cNvPr id="4" name="Oval 178"/>
        <cdr:cNvSpPr>
          <a:spLocks xmlns:a="http://schemas.openxmlformats.org/drawingml/2006/main" noChangeArrowheads="1"/>
        </cdr:cNvSpPr>
      </cdr:nvSpPr>
      <cdr:spPr bwMode="auto">
        <a:xfrm xmlns:a="http://schemas.openxmlformats.org/drawingml/2006/main">
          <a:off x="1875421" y="1392286"/>
          <a:ext cx="719977" cy="20563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700" kern="0" dirty="0">
              <a:solidFill>
                <a:srgbClr val="FF9933"/>
              </a:solidFill>
            </a:rPr>
            <a:t>￥</a:t>
          </a:r>
          <a:r>
            <a:rPr lang="en-US" altLang="en-US" sz="700" dirty="0">
              <a:solidFill>
                <a:srgbClr val="FF9933"/>
              </a:solidFill>
            </a:rPr>
            <a:t>1</a:t>
          </a:r>
          <a:r>
            <a:rPr lang="en-US" altLang="zh-CN" sz="700" dirty="0">
              <a:solidFill>
                <a:srgbClr val="FF9933"/>
              </a:solidFill>
            </a:rPr>
            <a:t>5,245</a:t>
          </a:r>
          <a:endParaRPr lang="zh-HK" altLang="en-US" sz="700" kern="0" dirty="0">
            <a:solidFill>
              <a:srgbClr val="FF9933"/>
            </a:solidFill>
          </a:endParaRPr>
        </a:p>
      </cdr:txBody>
    </cdr:sp>
  </cdr:relSizeAnchor>
  <cdr:relSizeAnchor xmlns:cdr="http://schemas.openxmlformats.org/drawingml/2006/chartDrawing">
    <cdr:from>
      <cdr:x>0.31818</cdr:x>
      <cdr:y>0.59087</cdr:y>
    </cdr:from>
    <cdr:to>
      <cdr:x>0.40818</cdr:x>
      <cdr:y>0.66193</cdr:y>
    </cdr:to>
    <cdr:sp macro="" textlink="">
      <cdr:nvSpPr>
        <cdr:cNvPr id="6" name="Oval 178"/>
        <cdr:cNvSpPr>
          <a:spLocks xmlns:a="http://schemas.openxmlformats.org/drawingml/2006/main" noChangeArrowheads="1"/>
        </cdr:cNvSpPr>
      </cdr:nvSpPr>
      <cdr:spPr bwMode="auto">
        <a:xfrm xmlns:a="http://schemas.openxmlformats.org/drawingml/2006/main">
          <a:off x="2520281" y="1709860"/>
          <a:ext cx="712873" cy="20563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700" kern="0" dirty="0">
              <a:solidFill>
                <a:srgbClr val="FF9933"/>
              </a:solidFill>
            </a:rPr>
            <a:t>￥</a:t>
          </a:r>
          <a:r>
            <a:rPr lang="en-US" altLang="en-US" sz="700" dirty="0">
              <a:solidFill>
                <a:srgbClr val="FF9933"/>
              </a:solidFill>
            </a:rPr>
            <a:t>16,775</a:t>
          </a:r>
        </a:p>
      </cdr:txBody>
    </cdr:sp>
  </cdr:relSizeAnchor>
  <cdr:relSizeAnchor xmlns:cdr="http://schemas.openxmlformats.org/drawingml/2006/chartDrawing">
    <cdr:from>
      <cdr:x>0.39091</cdr:x>
      <cdr:y>0.64064</cdr:y>
    </cdr:from>
    <cdr:to>
      <cdr:x>0.48091</cdr:x>
      <cdr:y>0.7117</cdr:y>
    </cdr:to>
    <cdr:sp macro="" textlink="">
      <cdr:nvSpPr>
        <cdr:cNvPr id="7" name="Oval 178"/>
        <cdr:cNvSpPr>
          <a:spLocks xmlns:a="http://schemas.openxmlformats.org/drawingml/2006/main" noChangeArrowheads="1"/>
        </cdr:cNvSpPr>
      </cdr:nvSpPr>
      <cdr:spPr bwMode="auto">
        <a:xfrm xmlns:a="http://schemas.openxmlformats.org/drawingml/2006/main">
          <a:off x="3096345" y="1853876"/>
          <a:ext cx="712873" cy="20563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700" kern="0" dirty="0">
              <a:solidFill>
                <a:srgbClr val="FF9933"/>
              </a:solidFill>
            </a:rPr>
            <a:t>￥</a:t>
          </a:r>
          <a:r>
            <a:rPr lang="en-US" altLang="en-US" sz="700" dirty="0">
              <a:solidFill>
                <a:srgbClr val="FF9933"/>
              </a:solidFill>
            </a:rPr>
            <a:t>17,920</a:t>
          </a:r>
        </a:p>
      </cdr:txBody>
    </cdr:sp>
  </cdr:relSizeAnchor>
  <cdr:relSizeAnchor xmlns:cdr="http://schemas.openxmlformats.org/drawingml/2006/chartDrawing">
    <cdr:from>
      <cdr:x>0.47273</cdr:x>
      <cdr:y>0.74017</cdr:y>
    </cdr:from>
    <cdr:to>
      <cdr:x>0.56273</cdr:x>
      <cdr:y>0.81123</cdr:y>
    </cdr:to>
    <cdr:sp macro="" textlink="">
      <cdr:nvSpPr>
        <cdr:cNvPr id="8" name="Oval 178"/>
        <cdr:cNvSpPr>
          <a:spLocks xmlns:a="http://schemas.openxmlformats.org/drawingml/2006/main" noChangeArrowheads="1"/>
        </cdr:cNvSpPr>
      </cdr:nvSpPr>
      <cdr:spPr bwMode="auto">
        <a:xfrm xmlns:a="http://schemas.openxmlformats.org/drawingml/2006/main">
          <a:off x="3744417" y="2141908"/>
          <a:ext cx="712872" cy="20563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700" kern="0" dirty="0">
              <a:solidFill>
                <a:srgbClr val="FF9933"/>
              </a:solidFill>
            </a:rPr>
            <a:t>￥</a:t>
          </a:r>
          <a:r>
            <a:rPr lang="en-US" altLang="en-US" sz="700" dirty="0">
              <a:solidFill>
                <a:srgbClr val="FF9933"/>
              </a:solidFill>
            </a:rPr>
            <a:t>19,266</a:t>
          </a:r>
        </a:p>
      </cdr:txBody>
    </cdr:sp>
  </cdr:relSizeAnchor>
</c:userShapes>
</file>

<file path=ppt/drawings/drawing3.xml><?xml version="1.0" encoding="utf-8"?>
<c:userShapes xmlns:c="http://schemas.openxmlformats.org/drawingml/2006/chart">
  <cdr:relSizeAnchor xmlns:cdr="http://schemas.openxmlformats.org/drawingml/2006/chartDrawing">
    <cdr:from>
      <cdr:x>0.09913</cdr:x>
      <cdr:y>0.52512</cdr:y>
    </cdr:from>
    <cdr:to>
      <cdr:x>0.16976</cdr:x>
      <cdr:y>0.59413</cdr:y>
    </cdr:to>
    <cdr:sp macro="" textlink="">
      <cdr:nvSpPr>
        <cdr:cNvPr id="19" name="矩形 18"/>
        <cdr:cNvSpPr/>
      </cdr:nvSpPr>
      <cdr:spPr>
        <a:xfrm xmlns:a="http://schemas.openxmlformats.org/drawingml/2006/main">
          <a:off x="792337" y="1513037"/>
          <a:ext cx="564550" cy="198840"/>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a:solidFill>
                <a:srgbClr val="FF9933"/>
              </a:solidFill>
            </a:rPr>
            <a:t>3.48</a:t>
          </a:r>
          <a:r>
            <a:rPr lang="zh-CN" altLang="en-US" sz="900" dirty="0">
              <a:solidFill>
                <a:srgbClr val="FF9933"/>
              </a:solidFill>
            </a:rPr>
            <a:t>万</a:t>
          </a:r>
          <a:endParaRPr lang="en-US" altLang="zh-CN" sz="900" dirty="0">
            <a:solidFill>
              <a:srgbClr val="FF9933"/>
            </a:solidFill>
          </a:endParaRPr>
        </a:p>
      </cdr:txBody>
    </cdr:sp>
  </cdr:relSizeAnchor>
  <cdr:relSizeAnchor xmlns:cdr="http://schemas.openxmlformats.org/drawingml/2006/chartDrawing">
    <cdr:from>
      <cdr:x>0.18021</cdr:x>
      <cdr:y>0.62509</cdr:y>
    </cdr:from>
    <cdr:to>
      <cdr:x>0.25084</cdr:x>
      <cdr:y>0.69411</cdr:y>
    </cdr:to>
    <cdr:sp macro="" textlink="">
      <cdr:nvSpPr>
        <cdr:cNvPr id="4" name="矩形 3"/>
        <cdr:cNvSpPr/>
      </cdr:nvSpPr>
      <cdr:spPr>
        <a:xfrm xmlns:a="http://schemas.openxmlformats.org/drawingml/2006/main">
          <a:off x="1440409" y="1801069"/>
          <a:ext cx="564550" cy="198868"/>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a:solidFill>
                <a:srgbClr val="FF9933"/>
              </a:solidFill>
            </a:rPr>
            <a:t>3.15</a:t>
          </a:r>
          <a:r>
            <a:rPr lang="zh-CN" altLang="en-US" sz="900" dirty="0">
              <a:solidFill>
                <a:srgbClr val="FF9933"/>
              </a:solidFill>
            </a:rPr>
            <a:t>万</a:t>
          </a:r>
          <a:endParaRPr lang="en-US" altLang="zh-CN" sz="900" dirty="0">
            <a:solidFill>
              <a:srgbClr val="FF9933"/>
            </a:solidFill>
          </a:endParaRPr>
        </a:p>
      </cdr:txBody>
    </cdr:sp>
  </cdr:relSizeAnchor>
  <cdr:relSizeAnchor xmlns:cdr="http://schemas.openxmlformats.org/drawingml/2006/chartDrawing">
    <cdr:from>
      <cdr:x>0.26129</cdr:x>
      <cdr:y>0.55011</cdr:y>
    </cdr:from>
    <cdr:to>
      <cdr:x>0.33192</cdr:x>
      <cdr:y>0.61913</cdr:y>
    </cdr:to>
    <cdr:sp macro="" textlink="">
      <cdr:nvSpPr>
        <cdr:cNvPr id="5" name="矩形 4"/>
        <cdr:cNvSpPr/>
      </cdr:nvSpPr>
      <cdr:spPr>
        <a:xfrm xmlns:a="http://schemas.openxmlformats.org/drawingml/2006/main">
          <a:off x="2088481" y="1585045"/>
          <a:ext cx="564550" cy="198868"/>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a:solidFill>
                <a:srgbClr val="FF9933"/>
              </a:solidFill>
            </a:rPr>
            <a:t>3.42</a:t>
          </a:r>
          <a:r>
            <a:rPr lang="zh-CN" altLang="en-US" sz="900" dirty="0">
              <a:solidFill>
                <a:srgbClr val="FF9933"/>
              </a:solidFill>
            </a:rPr>
            <a:t>万</a:t>
          </a:r>
          <a:endParaRPr lang="en-US" altLang="zh-CN" sz="900" dirty="0">
            <a:solidFill>
              <a:srgbClr val="FF9933"/>
            </a:solidFill>
          </a:endParaRPr>
        </a:p>
      </cdr:txBody>
    </cdr:sp>
  </cdr:relSizeAnchor>
  <cdr:relSizeAnchor xmlns:cdr="http://schemas.openxmlformats.org/drawingml/2006/chartDrawing">
    <cdr:from>
      <cdr:x>0.32435</cdr:x>
      <cdr:y>0.52512</cdr:y>
    </cdr:from>
    <cdr:to>
      <cdr:x>0.39498</cdr:x>
      <cdr:y>0.59414</cdr:y>
    </cdr:to>
    <cdr:sp macro="" textlink="">
      <cdr:nvSpPr>
        <cdr:cNvPr id="6" name="矩形 5"/>
        <cdr:cNvSpPr/>
      </cdr:nvSpPr>
      <cdr:spPr>
        <a:xfrm xmlns:a="http://schemas.openxmlformats.org/drawingml/2006/main">
          <a:off x="2592537" y="1513037"/>
          <a:ext cx="564551" cy="198868"/>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a:solidFill>
                <a:srgbClr val="FF9933"/>
              </a:solidFill>
            </a:rPr>
            <a:t>3.47</a:t>
          </a:r>
          <a:r>
            <a:rPr lang="zh-CN" altLang="en-US" sz="900" dirty="0">
              <a:solidFill>
                <a:srgbClr val="FF9933"/>
              </a:solidFill>
            </a:rPr>
            <a:t>万</a:t>
          </a:r>
          <a:endParaRPr lang="en-US" altLang="zh-CN" sz="900" dirty="0">
            <a:solidFill>
              <a:srgbClr val="FF9933"/>
            </a:solidFill>
          </a:endParaRPr>
        </a:p>
      </cdr:txBody>
    </cdr:sp>
  </cdr:relSizeAnchor>
  <cdr:relSizeAnchor xmlns:cdr="http://schemas.openxmlformats.org/drawingml/2006/chartDrawing">
    <cdr:from>
      <cdr:x>0.40543</cdr:x>
      <cdr:y>0.45015</cdr:y>
    </cdr:from>
    <cdr:to>
      <cdr:x>0.47606</cdr:x>
      <cdr:y>0.51917</cdr:y>
    </cdr:to>
    <cdr:sp macro="" textlink="">
      <cdr:nvSpPr>
        <cdr:cNvPr id="7" name="矩形 6"/>
        <cdr:cNvSpPr/>
      </cdr:nvSpPr>
      <cdr:spPr>
        <a:xfrm xmlns:a="http://schemas.openxmlformats.org/drawingml/2006/main">
          <a:off x="3240609" y="1297013"/>
          <a:ext cx="564550" cy="198868"/>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a:solidFill>
                <a:srgbClr val="FF9933"/>
              </a:solidFill>
            </a:rPr>
            <a:t>3.63</a:t>
          </a:r>
          <a:r>
            <a:rPr lang="zh-CN" altLang="en-US" sz="900" dirty="0">
              <a:solidFill>
                <a:srgbClr val="FF9933"/>
              </a:solidFill>
            </a:rPr>
            <a:t>万</a:t>
          </a:r>
          <a:endParaRPr lang="en-US" altLang="zh-CN" sz="900" dirty="0">
            <a:solidFill>
              <a:srgbClr val="FF9933"/>
            </a:solidFill>
          </a:endParaRPr>
        </a:p>
      </cdr:txBody>
    </cdr:sp>
  </cdr:relSizeAnchor>
  <cdr:relSizeAnchor xmlns:cdr="http://schemas.openxmlformats.org/drawingml/2006/chartDrawing">
    <cdr:from>
      <cdr:x>0.54056</cdr:x>
      <cdr:y>0.42516</cdr:y>
    </cdr:from>
    <cdr:to>
      <cdr:x>0.61119</cdr:x>
      <cdr:y>0.49418</cdr:y>
    </cdr:to>
    <cdr:sp macro="" textlink="">
      <cdr:nvSpPr>
        <cdr:cNvPr id="8" name="矩形 7"/>
        <cdr:cNvSpPr/>
      </cdr:nvSpPr>
      <cdr:spPr>
        <a:xfrm xmlns:a="http://schemas.openxmlformats.org/drawingml/2006/main">
          <a:off x="4320729" y="1225005"/>
          <a:ext cx="564550" cy="198868"/>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a:solidFill>
                <a:srgbClr val="FF9933"/>
              </a:solidFill>
            </a:rPr>
            <a:t>3.72</a:t>
          </a:r>
          <a:r>
            <a:rPr lang="zh-CN" altLang="en-US" sz="900" dirty="0">
              <a:solidFill>
                <a:srgbClr val="FF9933"/>
              </a:solidFill>
            </a:rPr>
            <a:t>万</a:t>
          </a:r>
          <a:endParaRPr lang="en-US" altLang="zh-CN" sz="900" dirty="0">
            <a:solidFill>
              <a:srgbClr val="FF9933"/>
            </a:solidFill>
          </a:endParaRPr>
        </a:p>
      </cdr:txBody>
    </cdr:sp>
  </cdr:relSizeAnchor>
  <cdr:relSizeAnchor xmlns:cdr="http://schemas.openxmlformats.org/drawingml/2006/chartDrawing">
    <cdr:from>
      <cdr:x>0.62164</cdr:x>
      <cdr:y>0.52801</cdr:y>
    </cdr:from>
    <cdr:to>
      <cdr:x>0.69227</cdr:x>
      <cdr:y>0.59703</cdr:y>
    </cdr:to>
    <cdr:sp macro="" textlink="">
      <cdr:nvSpPr>
        <cdr:cNvPr id="9" name="矩形 8">
          <a:extLst xmlns:a="http://schemas.openxmlformats.org/drawingml/2006/main">
            <a:ext uri="{FF2B5EF4-FFF2-40B4-BE49-F238E27FC236}">
              <a16:creationId xmlns:a16="http://schemas.microsoft.com/office/drawing/2014/main" id="{91A455C8-F7A8-416A-827F-7BE47D8F3FC9}"/>
            </a:ext>
          </a:extLst>
        </cdr:cNvPr>
        <cdr:cNvSpPr/>
      </cdr:nvSpPr>
      <cdr:spPr>
        <a:xfrm xmlns:a="http://schemas.openxmlformats.org/drawingml/2006/main">
          <a:off x="4968801" y="1521372"/>
          <a:ext cx="564550" cy="198868"/>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a:solidFill>
                <a:srgbClr val="FF9933"/>
              </a:solidFill>
            </a:rPr>
            <a:t>3.54</a:t>
          </a:r>
          <a:r>
            <a:rPr lang="zh-CN" altLang="en-US" sz="900" dirty="0">
              <a:solidFill>
                <a:srgbClr val="FF9933"/>
              </a:solidFill>
            </a:rPr>
            <a:t>万</a:t>
          </a:r>
          <a:endParaRPr lang="en-US" altLang="zh-CN" sz="900" dirty="0">
            <a:solidFill>
              <a:srgbClr val="FF9933"/>
            </a:solidFill>
          </a:endParaRPr>
        </a:p>
      </cdr:txBody>
    </cdr:sp>
  </cdr:relSizeAnchor>
  <cdr:relSizeAnchor xmlns:cdr="http://schemas.openxmlformats.org/drawingml/2006/chartDrawing">
    <cdr:from>
      <cdr:x>0.69371</cdr:x>
      <cdr:y>0.47514</cdr:y>
    </cdr:from>
    <cdr:to>
      <cdr:x>0.76434</cdr:x>
      <cdr:y>0.54416</cdr:y>
    </cdr:to>
    <cdr:sp macro="" textlink="">
      <cdr:nvSpPr>
        <cdr:cNvPr id="10" name="矩形 9">
          <a:extLst xmlns:a="http://schemas.openxmlformats.org/drawingml/2006/main">
            <a:ext uri="{FF2B5EF4-FFF2-40B4-BE49-F238E27FC236}">
              <a16:creationId xmlns:a16="http://schemas.microsoft.com/office/drawing/2014/main" id="{F9A5340B-C011-4652-9E06-1AB5BC961F35}"/>
            </a:ext>
          </a:extLst>
        </cdr:cNvPr>
        <cdr:cNvSpPr/>
      </cdr:nvSpPr>
      <cdr:spPr>
        <a:xfrm xmlns:a="http://schemas.openxmlformats.org/drawingml/2006/main">
          <a:off x="5544865" y="1369021"/>
          <a:ext cx="564550" cy="198868"/>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a:solidFill>
                <a:srgbClr val="FF9933"/>
              </a:solidFill>
            </a:rPr>
            <a:t>3.52</a:t>
          </a:r>
          <a:r>
            <a:rPr lang="zh-CN" altLang="en-US" sz="900" dirty="0">
              <a:solidFill>
                <a:srgbClr val="FF9933"/>
              </a:solidFill>
            </a:rPr>
            <a:t>万</a:t>
          </a:r>
          <a:endParaRPr lang="en-US" altLang="zh-CN" sz="900" dirty="0">
            <a:solidFill>
              <a:srgbClr val="FF9933"/>
            </a:solidFill>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0.09986</cdr:x>
      <cdr:y>0.50443</cdr:y>
    </cdr:from>
    <cdr:to>
      <cdr:x>0.1781</cdr:x>
      <cdr:y>0.57894</cdr:y>
    </cdr:to>
    <cdr:sp macro="" textlink="">
      <cdr:nvSpPr>
        <cdr:cNvPr id="18" name="Oval 178"/>
        <cdr:cNvSpPr>
          <a:spLocks xmlns:a="http://schemas.openxmlformats.org/drawingml/2006/main" noChangeArrowheads="1"/>
        </cdr:cNvSpPr>
      </cdr:nvSpPr>
      <cdr:spPr bwMode="auto">
        <a:xfrm xmlns:a="http://schemas.openxmlformats.org/drawingml/2006/main">
          <a:off x="796116" y="1453430"/>
          <a:ext cx="623774" cy="214686"/>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a:solidFill>
                <a:srgbClr val="FF9933"/>
              </a:solidFill>
            </a:rPr>
            <a:t>￥</a:t>
          </a:r>
          <a:r>
            <a:rPr lang="en-US" altLang="zh-CN" sz="900" dirty="0">
              <a:solidFill>
                <a:srgbClr val="FF9933"/>
              </a:solidFill>
            </a:rPr>
            <a:t>7,499</a:t>
          </a:r>
          <a:endParaRPr lang="zh-HK" altLang="en-US" sz="900" kern="0" dirty="0">
            <a:solidFill>
              <a:srgbClr val="FF9933"/>
            </a:solidFill>
          </a:endParaRPr>
        </a:p>
      </cdr:txBody>
    </cdr:sp>
  </cdr:relSizeAnchor>
</c:userShapes>
</file>

<file path=ppt/drawings/drawing5.xml><?xml version="1.0" encoding="utf-8"?>
<c:userShapes xmlns:c="http://schemas.openxmlformats.org/drawingml/2006/chart">
  <cdr:relSizeAnchor xmlns:cdr="http://schemas.openxmlformats.org/drawingml/2006/chartDrawing">
    <cdr:from>
      <cdr:x>0.10765</cdr:x>
      <cdr:y>0.66584</cdr:y>
    </cdr:from>
    <cdr:to>
      <cdr:x>0.17327</cdr:x>
      <cdr:y>0.74595</cdr:y>
    </cdr:to>
    <cdr:sp macro="" textlink="">
      <cdr:nvSpPr>
        <cdr:cNvPr id="16" name="矩形 15"/>
        <cdr:cNvSpPr/>
      </cdr:nvSpPr>
      <cdr:spPr>
        <a:xfrm xmlns:a="http://schemas.openxmlformats.org/drawingml/2006/main">
          <a:off x="860456" y="1918501"/>
          <a:ext cx="524489" cy="230822"/>
        </a:xfrm>
        <a:prstGeom xmlns:a="http://schemas.openxmlformats.org/drawingml/2006/main" prst="rect">
          <a:avLst/>
        </a:prstGeom>
      </cdr:spPr>
      <cdr:txBody>
        <a:bodyPr xmlns:a="http://schemas.openxmlformats.org/drawingml/2006/main" wrap="non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altLang="zh-CN" sz="900" dirty="0">
              <a:solidFill>
                <a:srgbClr val="FF9933"/>
              </a:solidFill>
            </a:rPr>
            <a:t>5.99</a:t>
          </a:r>
          <a:r>
            <a:rPr lang="zh-CN" altLang="en-US" sz="900" dirty="0">
              <a:solidFill>
                <a:srgbClr val="FF9933"/>
              </a:solidFill>
              <a:latin typeface="+mn-lt"/>
            </a:rPr>
            <a:t>万</a:t>
          </a:r>
        </a:p>
      </cdr:txBody>
    </cdr:sp>
  </cdr:relSizeAnchor>
  <cdr:relSizeAnchor xmlns:cdr="http://schemas.openxmlformats.org/drawingml/2006/chartDrawing">
    <cdr:from>
      <cdr:x>0.48649</cdr:x>
      <cdr:y>0.52037</cdr:y>
    </cdr:from>
    <cdr:to>
      <cdr:x>0.55211</cdr:x>
      <cdr:y>0.59087</cdr:y>
    </cdr:to>
    <cdr:sp macro="" textlink="">
      <cdr:nvSpPr>
        <cdr:cNvPr id="3" name="矩形 2"/>
        <cdr:cNvSpPr/>
      </cdr:nvSpPr>
      <cdr:spPr>
        <a:xfrm xmlns:a="http://schemas.openxmlformats.org/drawingml/2006/main">
          <a:off x="3888433" y="1499344"/>
          <a:ext cx="524504" cy="203133"/>
        </a:xfrm>
        <a:prstGeom xmlns:a="http://schemas.openxmlformats.org/drawingml/2006/main" prst="rect">
          <a:avLst/>
        </a:prstGeom>
      </cdr:spPr>
      <cdr:txBody>
        <a:bodyPr xmlns:a="http://schemas.openxmlformats.org/drawingml/2006/main" wrap="none">
          <a:spAutoFit/>
        </a:bodyPr>
        <a:lstStyle xmlns:a="http://schemas.openxmlformats.org/drawingml/2006/main">
          <a:defPPr>
            <a:defRPr lang="zh-CN"/>
          </a:defPPr>
          <a:lvl1pPr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1pPr>
          <a:lvl2pPr marL="4572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2pPr>
          <a:lvl3pPr marL="9144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3pPr>
          <a:lvl4pPr marL="13716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4pPr>
          <a:lvl5pPr marL="18288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xmlns:a="http://schemas.openxmlformats.org/drawingml/2006/main">
          <a:r>
            <a:rPr lang="en-US" altLang="zh-CN" sz="900" dirty="0">
              <a:solidFill>
                <a:srgbClr val="FF9933"/>
              </a:solidFill>
              <a:latin typeface="+mn-lt"/>
            </a:rPr>
            <a:t>6.67</a:t>
          </a:r>
          <a:r>
            <a:rPr lang="zh-CN" altLang="en-US" sz="900" dirty="0">
              <a:solidFill>
                <a:srgbClr val="FF9933"/>
              </a:solidFill>
              <a:latin typeface="+mn-lt"/>
            </a:rPr>
            <a:t>万</a:t>
          </a:r>
        </a:p>
      </cdr:txBody>
    </cdr:sp>
  </cdr:relSizeAnchor>
  <cdr:relSizeAnchor xmlns:cdr="http://schemas.openxmlformats.org/drawingml/2006/chartDrawing">
    <cdr:from>
      <cdr:x>0.56757</cdr:x>
      <cdr:y>0.54536</cdr:y>
    </cdr:from>
    <cdr:to>
      <cdr:x>0.63319</cdr:x>
      <cdr:y>0.62547</cdr:y>
    </cdr:to>
    <cdr:sp macro="" textlink="">
      <cdr:nvSpPr>
        <cdr:cNvPr id="4" name="矩形 3"/>
        <cdr:cNvSpPr/>
      </cdr:nvSpPr>
      <cdr:spPr>
        <a:xfrm xmlns:a="http://schemas.openxmlformats.org/drawingml/2006/main">
          <a:off x="4536505" y="1571352"/>
          <a:ext cx="524503" cy="230832"/>
        </a:xfrm>
        <a:prstGeom xmlns:a="http://schemas.openxmlformats.org/drawingml/2006/main" prst="rect">
          <a:avLst/>
        </a:prstGeom>
      </cdr:spPr>
      <cdr:txBody>
        <a:bodyPr xmlns:a="http://schemas.openxmlformats.org/drawingml/2006/main" wrap="non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altLang="zh-CN" sz="900" dirty="0">
              <a:solidFill>
                <a:srgbClr val="FF9933"/>
              </a:solidFill>
              <a:latin typeface="+mn-lt"/>
            </a:rPr>
            <a:t>6.48</a:t>
          </a:r>
          <a:r>
            <a:rPr lang="zh-CN" altLang="en-US" sz="900" dirty="0">
              <a:solidFill>
                <a:srgbClr val="FF9933"/>
              </a:solidFill>
              <a:latin typeface="+mn-lt"/>
            </a:rPr>
            <a:t>万</a:t>
          </a:r>
        </a:p>
      </cdr:txBody>
    </cdr:sp>
  </cdr:relSizeAnchor>
</c:userShapes>
</file>

<file path=ppt/drawings/drawing6.xml><?xml version="1.0" encoding="utf-8"?>
<c:userShapes xmlns:c="http://schemas.openxmlformats.org/drawingml/2006/chart">
  <cdr:relSizeAnchor xmlns:cdr="http://schemas.openxmlformats.org/drawingml/2006/chartDrawing">
    <cdr:from>
      <cdr:x>0.10742</cdr:x>
      <cdr:y>0.36599</cdr:y>
    </cdr:from>
    <cdr:to>
      <cdr:x>0.18565</cdr:x>
      <cdr:y>0.42223</cdr:y>
    </cdr:to>
    <cdr:sp macro="" textlink="">
      <cdr:nvSpPr>
        <cdr:cNvPr id="19" name="Oval 178"/>
        <cdr:cNvSpPr>
          <a:spLocks xmlns:a="http://schemas.openxmlformats.org/drawingml/2006/main" noChangeArrowheads="1"/>
        </cdr:cNvSpPr>
      </cdr:nvSpPr>
      <cdr:spPr bwMode="auto">
        <a:xfrm xmlns:a="http://schemas.openxmlformats.org/drawingml/2006/main">
          <a:off x="864345" y="1054536"/>
          <a:ext cx="629481" cy="162045"/>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5,656</a:t>
          </a:r>
          <a:endParaRPr lang="zh-HK" altLang="en-US" sz="900" kern="0" dirty="0">
            <a:solidFill>
              <a:srgbClr val="FF9933"/>
            </a:solidFill>
          </a:endParaRPr>
        </a:p>
      </cdr:txBody>
    </cdr:sp>
  </cdr:relSizeAnchor>
</c:userShapes>
</file>

<file path=ppt/drawings/drawing7.xml><?xml version="1.0" encoding="utf-8"?>
<c:userShapes xmlns:c="http://schemas.openxmlformats.org/drawingml/2006/chart">
  <cdr:relSizeAnchor xmlns:cdr="http://schemas.openxmlformats.org/drawingml/2006/chartDrawing">
    <cdr:from>
      <cdr:x>0.10797</cdr:x>
      <cdr:y>0.66878</cdr:y>
    </cdr:from>
    <cdr:to>
      <cdr:x>0.19046</cdr:x>
      <cdr:y>0.76292</cdr:y>
    </cdr:to>
    <cdr:sp macro="" textlink="">
      <cdr:nvSpPr>
        <cdr:cNvPr id="18" name="Oval 178"/>
        <cdr:cNvSpPr>
          <a:spLocks xmlns:a="http://schemas.openxmlformats.org/drawingml/2006/main" noChangeArrowheads="1"/>
        </cdr:cNvSpPr>
      </cdr:nvSpPr>
      <cdr:spPr bwMode="auto">
        <a:xfrm xmlns:a="http://schemas.openxmlformats.org/drawingml/2006/main">
          <a:off x="864345" y="1939007"/>
          <a:ext cx="660369" cy="272940"/>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9</a:t>
          </a:r>
          <a:r>
            <a:rPr lang="en-US" altLang="zh-CN" sz="900" kern="0" dirty="0">
              <a:solidFill>
                <a:srgbClr val="FF9933"/>
              </a:solidFill>
            </a:rPr>
            <a:t>.64</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8.xml><?xml version="1.0" encoding="utf-8"?>
<c:userShapes xmlns:c="http://schemas.openxmlformats.org/drawingml/2006/chart">
  <cdr:relSizeAnchor xmlns:cdr="http://schemas.openxmlformats.org/drawingml/2006/chartDrawing">
    <cdr:from>
      <cdr:x>0.09654</cdr:x>
      <cdr:y>0.43543</cdr:y>
    </cdr:from>
    <cdr:to>
      <cdr:x>0.19563</cdr:x>
      <cdr:y>0.49917</cdr:y>
    </cdr:to>
    <cdr:sp macro="" textlink="">
      <cdr:nvSpPr>
        <cdr:cNvPr id="17" name="Oval 178"/>
        <cdr:cNvSpPr>
          <a:spLocks xmlns:a="http://schemas.openxmlformats.org/drawingml/2006/main" noChangeArrowheads="1"/>
        </cdr:cNvSpPr>
      </cdr:nvSpPr>
      <cdr:spPr bwMode="auto">
        <a:xfrm xmlns:a="http://schemas.openxmlformats.org/drawingml/2006/main" rot="10800000" flipV="1">
          <a:off x="771648" y="1257668"/>
          <a:ext cx="792032" cy="18410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a:solidFill>
                <a:srgbClr val="FF9933"/>
              </a:solidFill>
            </a:rPr>
            <a:t>￥</a:t>
          </a:r>
          <a:r>
            <a:rPr lang="en-US" altLang="zh-CN" sz="900" dirty="0">
              <a:solidFill>
                <a:srgbClr val="FF9933"/>
              </a:solidFill>
            </a:rPr>
            <a:t>24,409</a:t>
          </a:r>
          <a:endParaRPr lang="en-US" altLang="en-US" sz="900" dirty="0">
            <a:solidFill>
              <a:srgbClr val="FF9933"/>
            </a:solidFill>
          </a:endParaRPr>
        </a:p>
      </cdr:txBody>
    </cdr:sp>
  </cdr:relSizeAnchor>
</c:userShapes>
</file>

<file path=ppt/drawings/drawing9.xml><?xml version="1.0" encoding="utf-8"?>
<c:userShapes xmlns:c="http://schemas.openxmlformats.org/drawingml/2006/chart">
  <cdr:relSizeAnchor xmlns:cdr="http://schemas.openxmlformats.org/drawingml/2006/chartDrawing">
    <cdr:from>
      <cdr:x>0.09912</cdr:x>
      <cdr:y>0.37062</cdr:y>
    </cdr:from>
    <cdr:to>
      <cdr:x>0.1802</cdr:x>
      <cdr:y>0.45172</cdr:y>
    </cdr:to>
    <cdr:sp macro="" textlink="">
      <cdr:nvSpPr>
        <cdr:cNvPr id="16" name="Oval 178"/>
        <cdr:cNvSpPr>
          <a:spLocks xmlns:a="http://schemas.openxmlformats.org/drawingml/2006/main" noChangeArrowheads="1"/>
        </cdr:cNvSpPr>
      </cdr:nvSpPr>
      <cdr:spPr bwMode="auto">
        <a:xfrm xmlns:a="http://schemas.openxmlformats.org/drawingml/2006/main">
          <a:off x="792337" y="1067865"/>
          <a:ext cx="648134" cy="233674"/>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34.91</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2" y="0"/>
            <a:ext cx="2918830" cy="493316"/>
          </a:xfrm>
          <a:prstGeom prst="rect">
            <a:avLst/>
          </a:prstGeom>
        </p:spPr>
        <p:txBody>
          <a:bodyPr vert="horz" lIns="91063" tIns="45533" rIns="91063" bIns="45533" rtlCol="0"/>
          <a:lstStyle>
            <a:lvl1pPr algn="l">
              <a:defRPr sz="1200"/>
            </a:lvl1pPr>
          </a:lstStyle>
          <a:p>
            <a:endParaRPr lang="zh-CN" altLang="en-US"/>
          </a:p>
        </p:txBody>
      </p:sp>
      <p:sp>
        <p:nvSpPr>
          <p:cNvPr id="3" name="日期占位符 2"/>
          <p:cNvSpPr>
            <a:spLocks noGrp="1"/>
          </p:cNvSpPr>
          <p:nvPr>
            <p:ph type="dt" sz="quarter" idx="1"/>
          </p:nvPr>
        </p:nvSpPr>
        <p:spPr>
          <a:xfrm>
            <a:off x="3815376" y="0"/>
            <a:ext cx="2918830" cy="493316"/>
          </a:xfrm>
          <a:prstGeom prst="rect">
            <a:avLst/>
          </a:prstGeom>
        </p:spPr>
        <p:txBody>
          <a:bodyPr vert="horz" lIns="91063" tIns="45533" rIns="91063" bIns="45533" rtlCol="0"/>
          <a:lstStyle>
            <a:lvl1pPr algn="r">
              <a:defRPr sz="1200"/>
            </a:lvl1pPr>
          </a:lstStyle>
          <a:p>
            <a:fld id="{CE1DDEB0-40A2-4EB4-871C-53B732C70E53}" type="datetimeFigureOut">
              <a:rPr lang="zh-CN" altLang="en-US" smtClean="0"/>
              <a:pPr/>
              <a:t>2017/11/7</a:t>
            </a:fld>
            <a:endParaRPr lang="zh-CN" altLang="en-US"/>
          </a:p>
        </p:txBody>
      </p:sp>
      <p:sp>
        <p:nvSpPr>
          <p:cNvPr id="4" name="页脚占位符 3"/>
          <p:cNvSpPr>
            <a:spLocks noGrp="1"/>
          </p:cNvSpPr>
          <p:nvPr>
            <p:ph type="ftr" sz="quarter" idx="2"/>
          </p:nvPr>
        </p:nvSpPr>
        <p:spPr>
          <a:xfrm>
            <a:off x="2" y="9371285"/>
            <a:ext cx="2918830" cy="493316"/>
          </a:xfrm>
          <a:prstGeom prst="rect">
            <a:avLst/>
          </a:prstGeom>
        </p:spPr>
        <p:txBody>
          <a:bodyPr vert="horz" lIns="91063" tIns="45533" rIns="91063" bIns="45533"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15376" y="9371285"/>
            <a:ext cx="2918830" cy="493316"/>
          </a:xfrm>
          <a:prstGeom prst="rect">
            <a:avLst/>
          </a:prstGeom>
        </p:spPr>
        <p:txBody>
          <a:bodyPr vert="horz" lIns="91063" tIns="45533" rIns="91063" bIns="45533" rtlCol="0" anchor="b"/>
          <a:lstStyle>
            <a:lvl1pPr algn="r">
              <a:defRPr sz="1200"/>
            </a:lvl1pPr>
          </a:lstStyle>
          <a:p>
            <a:fld id="{12DEA350-5DD8-443B-830B-BCBCE335A835}" type="slidenum">
              <a:rPr lang="zh-CN" altLang="en-US" smtClean="0"/>
              <a:pPr/>
              <a:t>‹#›</a:t>
            </a:fld>
            <a:endParaRPr lang="zh-CN" altLang="en-US"/>
          </a:p>
        </p:txBody>
      </p:sp>
    </p:spTree>
    <p:extLst>
      <p:ext uri="{BB962C8B-B14F-4D97-AF65-F5344CB8AC3E}">
        <p14:creationId xmlns:p14="http://schemas.microsoft.com/office/powerpoint/2010/main" val="3051154463"/>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2" y="0"/>
            <a:ext cx="2918830" cy="493316"/>
          </a:xfrm>
          <a:prstGeom prst="rect">
            <a:avLst/>
          </a:prstGeom>
        </p:spPr>
        <p:txBody>
          <a:bodyPr vert="horz" lIns="91063" tIns="45533" rIns="91063" bIns="45533" rtlCol="0"/>
          <a:lstStyle>
            <a:lvl1pPr algn="l">
              <a:defRPr sz="1200"/>
            </a:lvl1pPr>
          </a:lstStyle>
          <a:p>
            <a:endParaRPr lang="zh-CN" altLang="en-US"/>
          </a:p>
        </p:txBody>
      </p:sp>
      <p:sp>
        <p:nvSpPr>
          <p:cNvPr id="3" name="日期占位符 2"/>
          <p:cNvSpPr>
            <a:spLocks noGrp="1"/>
          </p:cNvSpPr>
          <p:nvPr>
            <p:ph type="dt" idx="1"/>
          </p:nvPr>
        </p:nvSpPr>
        <p:spPr>
          <a:xfrm>
            <a:off x="3815376" y="0"/>
            <a:ext cx="2918830" cy="493316"/>
          </a:xfrm>
          <a:prstGeom prst="rect">
            <a:avLst/>
          </a:prstGeom>
        </p:spPr>
        <p:txBody>
          <a:bodyPr vert="horz" lIns="91063" tIns="45533" rIns="91063" bIns="45533" rtlCol="0"/>
          <a:lstStyle>
            <a:lvl1pPr algn="r">
              <a:defRPr sz="1200"/>
            </a:lvl1pPr>
          </a:lstStyle>
          <a:p>
            <a:fld id="{8C63A591-4EAC-4970-9EF3-A0C4980117FB}" type="datetimeFigureOut">
              <a:rPr lang="zh-CN" altLang="en-US" smtClean="0"/>
              <a:pPr/>
              <a:t>2017/11/7</a:t>
            </a:fld>
            <a:endParaRPr lang="zh-CN" altLang="en-US"/>
          </a:p>
        </p:txBody>
      </p:sp>
      <p:sp>
        <p:nvSpPr>
          <p:cNvPr id="4" name="幻灯片图像占位符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063" tIns="45533" rIns="91063" bIns="45533" rtlCol="0" anchor="ctr"/>
          <a:lstStyle/>
          <a:p>
            <a:endParaRPr lang="zh-CN" altLang="en-US"/>
          </a:p>
        </p:txBody>
      </p:sp>
      <p:sp>
        <p:nvSpPr>
          <p:cNvPr id="5" name="备注占位符 4"/>
          <p:cNvSpPr>
            <a:spLocks noGrp="1"/>
          </p:cNvSpPr>
          <p:nvPr>
            <p:ph type="body" sz="quarter" idx="3"/>
          </p:nvPr>
        </p:nvSpPr>
        <p:spPr>
          <a:xfrm>
            <a:off x="673577" y="4686500"/>
            <a:ext cx="5388610" cy="4439841"/>
          </a:xfrm>
          <a:prstGeom prst="rect">
            <a:avLst/>
          </a:prstGeom>
        </p:spPr>
        <p:txBody>
          <a:bodyPr vert="horz" lIns="91063" tIns="45533" rIns="91063" bIns="45533"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2" y="9371285"/>
            <a:ext cx="2918830" cy="493316"/>
          </a:xfrm>
          <a:prstGeom prst="rect">
            <a:avLst/>
          </a:prstGeom>
        </p:spPr>
        <p:txBody>
          <a:bodyPr vert="horz" lIns="91063" tIns="45533" rIns="91063" bIns="45533"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15376" y="9371285"/>
            <a:ext cx="2918830" cy="493316"/>
          </a:xfrm>
          <a:prstGeom prst="rect">
            <a:avLst/>
          </a:prstGeom>
        </p:spPr>
        <p:txBody>
          <a:bodyPr vert="horz" lIns="91063" tIns="45533" rIns="91063" bIns="45533" rtlCol="0" anchor="b"/>
          <a:lstStyle>
            <a:lvl1pPr algn="r">
              <a:defRPr sz="1200"/>
            </a:lvl1pPr>
          </a:lstStyle>
          <a:p>
            <a:fld id="{7C941870-152C-40AA-B849-8080593845AF}" type="slidenum">
              <a:rPr lang="zh-CN" altLang="en-US" smtClean="0"/>
              <a:pPr/>
              <a:t>‹#›</a:t>
            </a:fld>
            <a:endParaRPr lang="zh-CN" altLang="en-US"/>
          </a:p>
        </p:txBody>
      </p:sp>
    </p:spTree>
    <p:extLst>
      <p:ext uri="{BB962C8B-B14F-4D97-AF65-F5344CB8AC3E}">
        <p14:creationId xmlns:p14="http://schemas.microsoft.com/office/powerpoint/2010/main" val="160417444"/>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1</a:t>
            </a:fld>
            <a:endParaRPr lang="zh-CN" altLang="en-US"/>
          </a:p>
        </p:txBody>
      </p:sp>
    </p:spTree>
    <p:extLst>
      <p:ext uri="{BB962C8B-B14F-4D97-AF65-F5344CB8AC3E}">
        <p14:creationId xmlns:p14="http://schemas.microsoft.com/office/powerpoint/2010/main" val="16327552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21</a:t>
            </a:fld>
            <a:endParaRPr lang="zh-CN" altLang="en-US"/>
          </a:p>
        </p:txBody>
      </p:sp>
    </p:spTree>
    <p:extLst>
      <p:ext uri="{BB962C8B-B14F-4D97-AF65-F5344CB8AC3E}">
        <p14:creationId xmlns:p14="http://schemas.microsoft.com/office/powerpoint/2010/main" val="36392723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23</a:t>
            </a:fld>
            <a:endParaRPr lang="zh-CN" altLang="en-US"/>
          </a:p>
        </p:txBody>
      </p:sp>
    </p:spTree>
    <p:extLst>
      <p:ext uri="{BB962C8B-B14F-4D97-AF65-F5344CB8AC3E}">
        <p14:creationId xmlns:p14="http://schemas.microsoft.com/office/powerpoint/2010/main" val="32156917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25</a:t>
            </a:fld>
            <a:endParaRPr lang="zh-CN" altLang="en-US"/>
          </a:p>
        </p:txBody>
      </p:sp>
    </p:spTree>
    <p:extLst>
      <p:ext uri="{BB962C8B-B14F-4D97-AF65-F5344CB8AC3E}">
        <p14:creationId xmlns:p14="http://schemas.microsoft.com/office/powerpoint/2010/main" val="15897913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27</a:t>
            </a:fld>
            <a:endParaRPr lang="zh-CN" altLang="en-US"/>
          </a:p>
        </p:txBody>
      </p:sp>
    </p:spTree>
    <p:extLst>
      <p:ext uri="{BB962C8B-B14F-4D97-AF65-F5344CB8AC3E}">
        <p14:creationId xmlns:p14="http://schemas.microsoft.com/office/powerpoint/2010/main" val="42144187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页眉占位符 3"/>
          <p:cNvSpPr>
            <a:spLocks noGrp="1"/>
          </p:cNvSpPr>
          <p:nvPr>
            <p:ph type="hdr" sz="quarter" idx="10"/>
          </p:nvPr>
        </p:nvSpPr>
        <p:spPr/>
        <p:txBody>
          <a:bodyPr/>
          <a:lstStyle/>
          <a:p>
            <a:endParaRPr lang="zh-CN" altLang="en-US"/>
          </a:p>
        </p:txBody>
      </p:sp>
      <p:sp>
        <p:nvSpPr>
          <p:cNvPr id="5" name="灯片编号占位符 4"/>
          <p:cNvSpPr>
            <a:spLocks noGrp="1"/>
          </p:cNvSpPr>
          <p:nvPr>
            <p:ph type="sldNum" sz="quarter" idx="11"/>
          </p:nvPr>
        </p:nvSpPr>
        <p:spPr/>
        <p:txBody>
          <a:bodyPr/>
          <a:lstStyle/>
          <a:p>
            <a:fld id="{7C941870-152C-40AA-B849-8080593845AF}" type="slidenum">
              <a:rPr lang="zh-CN" altLang="en-US" smtClean="0"/>
              <a:pPr/>
              <a:t>31</a:t>
            </a:fld>
            <a:endParaRPr lang="zh-CN" altLang="en-US"/>
          </a:p>
        </p:txBody>
      </p:sp>
    </p:spTree>
    <p:extLst>
      <p:ext uri="{BB962C8B-B14F-4D97-AF65-F5344CB8AC3E}">
        <p14:creationId xmlns:p14="http://schemas.microsoft.com/office/powerpoint/2010/main" val="483534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915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915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6A775BC-FA25-4D7A-91B3-D58C3CD31C18}" type="slidenum">
              <a:rPr lang="zh-CN" altLang="en-US" smtClean="0">
                <a:solidFill>
                  <a:prstClr val="black"/>
                </a:solidFill>
              </a:rPr>
              <a:pPr/>
              <a:t>34</a:t>
            </a:fld>
            <a:endParaRPr lang="zh-CN" altLang="en-US">
              <a:solidFill>
                <a:prstClr val="black"/>
              </a:solidFill>
            </a:endParaRPr>
          </a:p>
        </p:txBody>
      </p:sp>
    </p:spTree>
    <p:extLst>
      <p:ext uri="{BB962C8B-B14F-4D97-AF65-F5344CB8AC3E}">
        <p14:creationId xmlns:p14="http://schemas.microsoft.com/office/powerpoint/2010/main" val="2839356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5</a:t>
            </a:fld>
            <a:endParaRPr lang="zh-CN" altLang="en-US"/>
          </a:p>
        </p:txBody>
      </p:sp>
    </p:spTree>
    <p:extLst>
      <p:ext uri="{BB962C8B-B14F-4D97-AF65-F5344CB8AC3E}">
        <p14:creationId xmlns:p14="http://schemas.microsoft.com/office/powerpoint/2010/main" val="39482515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8</a:t>
            </a:fld>
            <a:endParaRPr lang="zh-CN" altLang="en-US"/>
          </a:p>
        </p:txBody>
      </p:sp>
    </p:spTree>
    <p:extLst>
      <p:ext uri="{BB962C8B-B14F-4D97-AF65-F5344CB8AC3E}">
        <p14:creationId xmlns:p14="http://schemas.microsoft.com/office/powerpoint/2010/main" val="1343051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solidFill>
                  <a:prstClr val="black"/>
                </a:solidFill>
              </a:rPr>
              <a:pPr>
                <a:defRPr/>
              </a:pPr>
              <a:t>9</a:t>
            </a:fld>
            <a:endParaRPr lang="zh-CN" altLang="en-US">
              <a:solidFill>
                <a:prstClr val="black"/>
              </a:solidFill>
            </a:endParaRPr>
          </a:p>
        </p:txBody>
      </p:sp>
    </p:spTree>
    <p:extLst>
      <p:ext uri="{BB962C8B-B14F-4D97-AF65-F5344CB8AC3E}">
        <p14:creationId xmlns:p14="http://schemas.microsoft.com/office/powerpoint/2010/main" val="18130593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710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7108"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037A874-1161-4D53-8A95-48AEB7D38D79}" type="slidenum">
              <a:rPr lang="zh-CN" altLang="en-US" smtClean="0"/>
              <a:pPr/>
              <a:t>11</a:t>
            </a:fld>
            <a:endParaRPr lang="zh-CN" altLang="en-US"/>
          </a:p>
        </p:txBody>
      </p:sp>
    </p:spTree>
    <p:extLst>
      <p:ext uri="{BB962C8B-B14F-4D97-AF65-F5344CB8AC3E}">
        <p14:creationId xmlns:p14="http://schemas.microsoft.com/office/powerpoint/2010/main" val="36858340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solidFill>
                  <a:prstClr val="black"/>
                </a:solidFill>
              </a:rPr>
              <a:pPr>
                <a:defRPr/>
              </a:pPr>
              <a:t>12</a:t>
            </a:fld>
            <a:endParaRPr lang="zh-CN" altLang="en-US">
              <a:solidFill>
                <a:prstClr val="black"/>
              </a:solidFill>
            </a:endParaRPr>
          </a:p>
        </p:txBody>
      </p:sp>
    </p:spTree>
    <p:extLst>
      <p:ext uri="{BB962C8B-B14F-4D97-AF65-F5344CB8AC3E}">
        <p14:creationId xmlns:p14="http://schemas.microsoft.com/office/powerpoint/2010/main" val="36510121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813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813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E84BFF1-4C93-4B93-89D4-AD40387B8776}" type="slidenum">
              <a:rPr lang="zh-CN" altLang="en-US" smtClean="0"/>
              <a:pPr/>
              <a:t>14</a:t>
            </a:fld>
            <a:endParaRPr lang="zh-CN" altLang="en-US"/>
          </a:p>
        </p:txBody>
      </p:sp>
    </p:spTree>
    <p:extLst>
      <p:ext uri="{BB962C8B-B14F-4D97-AF65-F5344CB8AC3E}">
        <p14:creationId xmlns:p14="http://schemas.microsoft.com/office/powerpoint/2010/main" val="9226266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solidFill>
                  <a:prstClr val="black"/>
                </a:solidFill>
              </a:rPr>
              <a:pPr>
                <a:defRPr/>
              </a:pPr>
              <a:t>16</a:t>
            </a:fld>
            <a:endParaRPr lang="zh-CN" altLang="en-US">
              <a:solidFill>
                <a:prstClr val="black"/>
              </a:solidFill>
            </a:endParaRPr>
          </a:p>
        </p:txBody>
      </p:sp>
    </p:spTree>
    <p:extLst>
      <p:ext uri="{BB962C8B-B14F-4D97-AF65-F5344CB8AC3E}">
        <p14:creationId xmlns:p14="http://schemas.microsoft.com/office/powerpoint/2010/main" val="25401625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18</a:t>
            </a:fld>
            <a:endParaRPr lang="zh-CN" altLang="en-US"/>
          </a:p>
        </p:txBody>
      </p:sp>
    </p:spTree>
    <p:extLst>
      <p:ext uri="{BB962C8B-B14F-4D97-AF65-F5344CB8AC3E}">
        <p14:creationId xmlns:p14="http://schemas.microsoft.com/office/powerpoint/2010/main" val="17565330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672767" cy="313009"/>
          </a:xfrm>
        </p:spPr>
        <p:txBody>
          <a:bodyPr/>
          <a:lstStyle>
            <a:lvl1pPr algn="l">
              <a:defRPr/>
            </a:lvl1pPr>
          </a:lstStyle>
          <a:p>
            <a:pPr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sz="quarter" idx="13"/>
          </p:nvPr>
        </p:nvSpPr>
        <p:spPr>
          <a:xfrm>
            <a:off x="1258888" y="238129"/>
            <a:ext cx="7561584" cy="454567"/>
          </a:xfrm>
        </p:spPr>
        <p:txBody>
          <a:bodyPr anchor="ctr">
            <a:normAutofit/>
          </a:bodyPr>
          <a:lstStyle>
            <a:lvl1pPr marL="85725" indent="0">
              <a:buNone/>
              <a:defRPr lang="zh-CN" altLang="en-US" sz="1800" b="1" i="0" kern="1200" baseline="0" dirty="0" smtClean="0">
                <a:solidFill>
                  <a:srgbClr val="075A77"/>
                </a:solidFill>
                <a:effectLst/>
                <a:latin typeface="+mn-ea"/>
                <a:ea typeface="+mn-ea"/>
                <a:cs typeface="+mj-cs"/>
              </a:defRPr>
            </a:lvl1pPr>
          </a:lstStyle>
          <a:p>
            <a:pPr lvl="0"/>
            <a:r>
              <a:rPr lang="zh-CN" altLang="en-US" dirty="0"/>
              <a:t>单击此处编辑母版文本样式</a:t>
            </a:r>
          </a:p>
        </p:txBody>
      </p:sp>
    </p:spTree>
    <p:extLst>
      <p:ext uri="{BB962C8B-B14F-4D97-AF65-F5344CB8AC3E}">
        <p14:creationId xmlns:p14="http://schemas.microsoft.com/office/powerpoint/2010/main" val="3646147010"/>
      </p:ext>
    </p:extLst>
  </p:cSld>
  <p:clrMapOvr>
    <a:masterClrMapping/>
  </p:clrMapOvr>
  <p:extLst mod="1">
    <p:ext uri="{DCECCB84-F9BA-43D5-87BE-67443E8EF086}">
      <p15:sldGuideLst xmlns:p15="http://schemas.microsoft.com/office/powerpoint/2012/main">
        <p15:guide id="1" pos="2880" userDrawn="1">
          <p15:clr>
            <a:srgbClr val="FBAE40"/>
          </p15:clr>
        </p15:guide>
        <p15:guide id="2" orient="horz" pos="2160" userDrawn="1">
          <p15:clr>
            <a:srgbClr val="FBAE40"/>
          </p15:clr>
        </p15:guide>
        <p15:guide id="3" pos="113" userDrawn="1">
          <p15:clr>
            <a:srgbClr val="FBAE40"/>
          </p15:clr>
        </p15:guide>
        <p15:guide id="4" pos="5579" userDrawn="1">
          <p15:clr>
            <a:srgbClr val="FBAE40"/>
          </p15:clr>
        </p15:guide>
        <p15:guide id="5" orient="horz" pos="527" userDrawn="1">
          <p15:clr>
            <a:srgbClr val="FBAE40"/>
          </p15:clr>
        </p15:guide>
        <p15:guide id="6" orient="horz" pos="1457"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7" name="文本框 6"/>
          <p:cNvSpPr txBox="1"/>
          <p:nvPr/>
        </p:nvSpPr>
        <p:spPr>
          <a:xfrm>
            <a:off x="19235" y="2858684"/>
            <a:ext cx="2333830" cy="437043"/>
          </a:xfrm>
          <a:prstGeom prst="rect">
            <a:avLst/>
          </a:prstGeom>
          <a:noFill/>
        </p:spPr>
        <p:txBody>
          <a:bodyPr wrap="square" rtlCol="0" anchor="ctr">
            <a:spAutoFit/>
          </a:bodyPr>
          <a:lstStyle/>
          <a:p>
            <a:r>
              <a:rPr lang="zh-CN" altLang="en-US" sz="2800" b="1" spc="300" dirty="0">
                <a:solidFill>
                  <a:schemeClr val="bg1"/>
                </a:solidFill>
                <a:latin typeface="微软雅黑" panose="020B0503020204020204" pitchFamily="34" charset="-122"/>
                <a:ea typeface="微软雅黑" panose="020B0503020204020204" pitchFamily="34" charset="-122"/>
              </a:rPr>
              <a:t>上海安路勤</a:t>
            </a:r>
          </a:p>
        </p:txBody>
      </p:sp>
      <p:sp>
        <p:nvSpPr>
          <p:cNvPr id="8" name="矩形 7"/>
          <p:cNvSpPr/>
          <p:nvPr/>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6"/>
          <p:cNvSpPr txBox="1">
            <a:spLocks noChangeArrowheads="1"/>
          </p:cNvSpPr>
          <p:nvPr/>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dirty="0">
                <a:solidFill>
                  <a:schemeClr val="tx1">
                    <a:lumMod val="50000"/>
                    <a:lumOff val="50000"/>
                  </a:schemeClr>
                </a:solidFill>
                <a:latin typeface="+mn-ea"/>
                <a:ea typeface="+mn-ea"/>
                <a:cs typeface="Arial" pitchFamily="34" charset="0"/>
              </a:rPr>
              <a:t>I.S.E.</a:t>
            </a:r>
          </a:p>
          <a:p>
            <a:pPr algn="r" eaLnBrk="1" hangingPunct="1">
              <a:lnSpc>
                <a:spcPct val="100000"/>
              </a:lnSpc>
              <a:spcBef>
                <a:spcPct val="0"/>
              </a:spcBef>
              <a:buFontTx/>
              <a:buNone/>
            </a:pPr>
            <a:r>
              <a:rPr lang="zh-CN" altLang="en-US" sz="1400" dirty="0">
                <a:solidFill>
                  <a:schemeClr val="tx1">
                    <a:lumMod val="50000"/>
                    <a:lumOff val="50000"/>
                  </a:schemeClr>
                </a:solidFill>
                <a:latin typeface="+mn-ea"/>
                <a:ea typeface="+mn-ea"/>
                <a:cs typeface="Arial" pitchFamily="34" charset="0"/>
              </a:rPr>
              <a:t> </a:t>
            </a:r>
            <a:r>
              <a:rPr lang="en-US" altLang="zh-CN" sz="1400" dirty="0">
                <a:solidFill>
                  <a:schemeClr val="tx1">
                    <a:lumMod val="50000"/>
                    <a:lumOff val="50000"/>
                  </a:schemeClr>
                </a:solidFill>
                <a:latin typeface="+mn-ea"/>
                <a:ea typeface="+mn-ea"/>
                <a:cs typeface="Arial" pitchFamily="34" charset="0"/>
              </a:rPr>
              <a:t>2017</a:t>
            </a:r>
            <a:r>
              <a:rPr lang="zh-CN" altLang="en-US" sz="1400" dirty="0">
                <a:solidFill>
                  <a:schemeClr val="tx1">
                    <a:lumMod val="50000"/>
                    <a:lumOff val="50000"/>
                  </a:schemeClr>
                </a:solidFill>
                <a:latin typeface="+mn-ea"/>
                <a:ea typeface="+mn-ea"/>
                <a:cs typeface="Arial" pitchFamily="34" charset="0"/>
              </a:rPr>
              <a:t>年</a:t>
            </a:r>
            <a:r>
              <a:rPr lang="en-US" altLang="zh-CN" sz="1400" dirty="0">
                <a:solidFill>
                  <a:schemeClr val="tx1">
                    <a:lumMod val="50000"/>
                    <a:lumOff val="50000"/>
                  </a:schemeClr>
                </a:solidFill>
                <a:latin typeface="+mn-ea"/>
                <a:ea typeface="+mn-ea"/>
                <a:cs typeface="Arial" pitchFamily="34" charset="0"/>
              </a:rPr>
              <a:t>9</a:t>
            </a:r>
            <a:r>
              <a:rPr lang="zh-CN" altLang="en-US" sz="1400" dirty="0">
                <a:solidFill>
                  <a:schemeClr val="tx1">
                    <a:lumMod val="50000"/>
                    <a:lumOff val="50000"/>
                  </a:schemeClr>
                </a:solidFill>
                <a:latin typeface="+mn-ea"/>
                <a:ea typeface="+mn-ea"/>
                <a:cs typeface="Arial" pitchFamily="34" charset="0"/>
              </a:rPr>
              <a:t>月</a:t>
            </a:r>
          </a:p>
        </p:txBody>
      </p:sp>
      <p:sp>
        <p:nvSpPr>
          <p:cNvPr id="13" name="内容占位符 12"/>
          <p:cNvSpPr>
            <a:spLocks noGrp="1"/>
          </p:cNvSpPr>
          <p:nvPr>
            <p:ph sz="quarter" idx="11" hasCustomPrompt="1"/>
          </p:nvPr>
        </p:nvSpPr>
        <p:spPr>
          <a:xfrm>
            <a:off x="19050" y="3352008"/>
            <a:ext cx="6962400" cy="583200"/>
          </a:xfrm>
        </p:spPr>
        <p:txBody>
          <a:bodyPr/>
          <a:lstStyle>
            <a:lvl1pPr marL="85725" indent="0" algn="l" rtl="0" eaLnBrk="1" fontAlgn="base" hangingPunct="1">
              <a:lnSpc>
                <a:spcPct val="100000"/>
              </a:lnSpc>
              <a:spcBef>
                <a:spcPct val="0"/>
              </a:spcBef>
              <a:spcAft>
                <a:spcPct val="0"/>
              </a:spcAft>
              <a:buFontTx/>
              <a:buNone/>
              <a:defRPr lang="zh-CN" altLang="en-US" sz="3200" b="1" kern="1200" spc="300" dirty="0" smtClean="0">
                <a:solidFill>
                  <a:srgbClr val="1F497D"/>
                </a:solidFill>
                <a:latin typeface="微软雅黑" panose="020B0503020204020204" pitchFamily="34" charset="-122"/>
                <a:ea typeface="微软雅黑" panose="020B0503020204020204" pitchFamily="34" charset="-122"/>
                <a:cs typeface="+mn-cs"/>
              </a:defRPr>
            </a:lvl1pPr>
          </a:lstStyle>
          <a:p>
            <a:pPr lvl="0"/>
            <a:r>
              <a:rPr lang="zh-CN" altLang="en-US" dirty="0"/>
              <a:t>单击此处编辑母版文本样式       </a:t>
            </a:r>
          </a:p>
        </p:txBody>
      </p:sp>
    </p:spTree>
    <p:extLst>
      <p:ext uri="{BB962C8B-B14F-4D97-AF65-F5344CB8AC3E}">
        <p14:creationId xmlns:p14="http://schemas.microsoft.com/office/powerpoint/2010/main" val="3760901254"/>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pic>
        <p:nvPicPr>
          <p:cNvPr id="4" name="图片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5" name="矩形 4"/>
          <p:cNvSpPr/>
          <p:nvPr userDrawn="1"/>
        </p:nvSpPr>
        <p:spPr>
          <a:xfrm>
            <a:off x="7088105" y="3323208"/>
            <a:ext cx="1512170" cy="612000"/>
          </a:xfrm>
          <a:prstGeom prst="rect">
            <a:avLst/>
          </a:prstGeom>
          <a:solidFill>
            <a:schemeClr val="accent6">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
        <p:nvSpPr>
          <p:cNvPr id="6" name="矩形 5"/>
          <p:cNvSpPr/>
          <p:nvPr userDrawn="1"/>
        </p:nvSpPr>
        <p:spPr>
          <a:xfrm>
            <a:off x="7063387" y="3448921"/>
            <a:ext cx="1600945" cy="486287"/>
          </a:xfrm>
          <a:prstGeom prst="rect">
            <a:avLst/>
          </a:prstGeom>
          <a:noFill/>
        </p:spPr>
        <p:txBody>
          <a:bodyPr wrap="square" rtlCol="0" anchor="ctr">
            <a:spAutoFit/>
          </a:bodyPr>
          <a:lstStyle/>
          <a:p>
            <a:r>
              <a:rPr lang="en-US" altLang="zh-CN" sz="3200" b="1" spc="300" dirty="0">
                <a:solidFill>
                  <a:schemeClr val="bg1"/>
                </a:solidFill>
                <a:latin typeface="微软雅黑" panose="020B0503020204020204" pitchFamily="34" charset="-122"/>
                <a:ea typeface="微软雅黑" panose="020B0503020204020204" pitchFamily="34" charset="-122"/>
              </a:rPr>
              <a:t>XXX</a:t>
            </a:r>
            <a:endParaRPr lang="zh-CN" altLang="en-US" sz="3200" b="1" spc="300"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userDrawn="1"/>
        </p:nvSpPr>
        <p:spPr>
          <a:xfrm>
            <a:off x="19235" y="2972888"/>
            <a:ext cx="2333830" cy="437043"/>
          </a:xfrm>
          <a:prstGeom prst="rect">
            <a:avLst/>
          </a:prstGeom>
          <a:noFill/>
        </p:spPr>
        <p:txBody>
          <a:bodyPr wrap="square" rtlCol="0" anchor="ctr">
            <a:spAutoFit/>
          </a:bodyPr>
          <a:lstStyle/>
          <a:p>
            <a:r>
              <a:rPr lang="zh-CN" altLang="en-US" sz="2800" b="1" spc="300" dirty="0">
                <a:solidFill>
                  <a:schemeClr val="bg1"/>
                </a:solidFill>
                <a:latin typeface="微软雅黑" panose="020B0503020204020204" pitchFamily="34" charset="-122"/>
                <a:ea typeface="微软雅黑" panose="020B0503020204020204" pitchFamily="34" charset="-122"/>
              </a:rPr>
              <a:t>上海安路勤</a:t>
            </a:r>
          </a:p>
        </p:txBody>
      </p:sp>
      <p:sp>
        <p:nvSpPr>
          <p:cNvPr id="8" name="矩形 7"/>
          <p:cNvSpPr/>
          <p:nvPr userDrawn="1"/>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4"/>
          <p:cNvSpPr txBox="1">
            <a:spLocks noChangeArrowheads="1"/>
          </p:cNvSpPr>
          <p:nvPr userDrawn="1"/>
        </p:nvSpPr>
        <p:spPr bwMode="auto">
          <a:xfrm>
            <a:off x="128975" y="3350433"/>
            <a:ext cx="6963306" cy="584775"/>
          </a:xfrm>
          <a:prstGeom prst="rect">
            <a:avLst/>
          </a:prstGeom>
          <a:noFill/>
          <a:ln w="9525">
            <a:noFill/>
            <a:miter lim="800000"/>
            <a:headEnd/>
            <a:tailEnd/>
          </a:ln>
        </p:spPr>
        <p:txBody>
          <a:bodyPr wrap="square">
            <a:spAutoFit/>
          </a:bodyPr>
          <a:lstStyle/>
          <a:p>
            <a:pPr algn="l" eaLnBrk="1" hangingPunct="1">
              <a:lnSpc>
                <a:spcPct val="100000"/>
              </a:lnSpc>
              <a:spcBef>
                <a:spcPct val="0"/>
              </a:spcBef>
              <a:buFontTx/>
              <a:buNone/>
            </a:pPr>
            <a:r>
              <a:rPr lang="en-US" altLang="zh-CN" sz="3200" b="1" spc="300" dirty="0" err="1">
                <a:solidFill>
                  <a:srgbClr val="1F497D"/>
                </a:solidFill>
                <a:latin typeface="微软雅黑" panose="020B0503020204020204" pitchFamily="34" charset="-122"/>
                <a:ea typeface="微软雅黑" panose="020B0503020204020204" pitchFamily="34" charset="-122"/>
              </a:rPr>
              <a:t>XXXXXXXXX</a:t>
            </a:r>
            <a:endParaRPr lang="zh-CN" altLang="en-US" sz="3200" b="1" spc="300" dirty="0">
              <a:solidFill>
                <a:srgbClr val="1F497D"/>
              </a:solidFill>
              <a:latin typeface="微软雅黑" panose="020B0503020204020204" pitchFamily="34" charset="-122"/>
              <a:ea typeface="微软雅黑" panose="020B0503020204020204" pitchFamily="34" charset="-122"/>
            </a:endParaRPr>
          </a:p>
        </p:txBody>
      </p:sp>
      <p:sp>
        <p:nvSpPr>
          <p:cNvPr id="10" name="TextBox 6"/>
          <p:cNvSpPr txBox="1">
            <a:spLocks noChangeArrowheads="1"/>
          </p:cNvSpPr>
          <p:nvPr userDrawn="1"/>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a:solidFill>
                  <a:schemeClr val="tx1">
                    <a:lumMod val="50000"/>
                    <a:lumOff val="50000"/>
                  </a:schemeClr>
                </a:solidFill>
                <a:latin typeface="+mn-ea"/>
                <a:ea typeface="+mn-ea"/>
                <a:cs typeface="Arial" pitchFamily="34" charset="0"/>
              </a:rPr>
              <a:t>I.S.E.</a:t>
            </a:r>
          </a:p>
          <a:p>
            <a:pPr algn="r" eaLnBrk="1" hangingPunct="1">
              <a:lnSpc>
                <a:spcPct val="100000"/>
              </a:lnSpc>
              <a:spcBef>
                <a:spcPct val="0"/>
              </a:spcBef>
              <a:buFontTx/>
              <a:buNone/>
            </a:pPr>
            <a:r>
              <a:rPr lang="zh-CN" altLang="en-US" sz="1400">
                <a:solidFill>
                  <a:schemeClr val="tx1">
                    <a:lumMod val="50000"/>
                    <a:lumOff val="50000"/>
                  </a:schemeClr>
                </a:solidFill>
                <a:latin typeface="+mn-ea"/>
                <a:ea typeface="+mn-ea"/>
                <a:cs typeface="Arial" pitchFamily="34" charset="0"/>
              </a:rPr>
              <a:t> </a:t>
            </a:r>
            <a:r>
              <a:rPr lang="en-US" altLang="zh-CN" sz="1400">
                <a:solidFill>
                  <a:schemeClr val="tx1">
                    <a:lumMod val="50000"/>
                    <a:lumOff val="50000"/>
                  </a:schemeClr>
                </a:solidFill>
                <a:latin typeface="+mn-ea"/>
                <a:ea typeface="+mn-ea"/>
                <a:cs typeface="Arial" pitchFamily="34" charset="0"/>
              </a:rPr>
              <a:t>201X</a:t>
            </a:r>
            <a:r>
              <a:rPr lang="zh-CN" altLang="en-US" sz="1400">
                <a:solidFill>
                  <a:schemeClr val="tx1">
                    <a:lumMod val="50000"/>
                    <a:lumOff val="50000"/>
                  </a:schemeClr>
                </a:solidFill>
                <a:latin typeface="+mn-ea"/>
                <a:ea typeface="+mn-ea"/>
                <a:cs typeface="Arial" pitchFamily="34" charset="0"/>
              </a:rPr>
              <a:t>年</a:t>
            </a:r>
            <a:r>
              <a:rPr lang="en-US" altLang="zh-CN" sz="1400">
                <a:solidFill>
                  <a:schemeClr val="tx1">
                    <a:lumMod val="50000"/>
                    <a:lumOff val="50000"/>
                  </a:schemeClr>
                </a:solidFill>
                <a:latin typeface="+mn-ea"/>
                <a:ea typeface="+mn-ea"/>
                <a:cs typeface="Arial" pitchFamily="34" charset="0"/>
              </a:rPr>
              <a:t>X</a:t>
            </a:r>
            <a:r>
              <a:rPr lang="zh-CN" altLang="en-US" sz="1400">
                <a:solidFill>
                  <a:schemeClr val="tx1">
                    <a:lumMod val="50000"/>
                    <a:lumOff val="50000"/>
                  </a:schemeClr>
                </a:solidFill>
                <a:latin typeface="+mn-ea"/>
                <a:ea typeface="+mn-ea"/>
                <a:cs typeface="Arial" pitchFamily="34" charset="0"/>
              </a:rPr>
              <a:t>月</a:t>
            </a:r>
            <a:endParaRPr lang="zh-CN" altLang="en-US" sz="1400" dirty="0">
              <a:solidFill>
                <a:schemeClr val="tx1">
                  <a:lumMod val="50000"/>
                  <a:lumOff val="50000"/>
                </a:schemeClr>
              </a:solidFill>
              <a:latin typeface="+mn-ea"/>
              <a:ea typeface="+mn-ea"/>
              <a:cs typeface="Arial" pitchFamily="34" charset="0"/>
            </a:endParaRPr>
          </a:p>
        </p:txBody>
      </p:sp>
    </p:spTree>
    <p:extLst>
      <p:ext uri="{BB962C8B-B14F-4D97-AF65-F5344CB8AC3E}">
        <p14:creationId xmlns:p14="http://schemas.microsoft.com/office/powerpoint/2010/main" val="39607398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2" name="标题 1"/>
          <p:cNvSpPr>
            <a:spLocks noGrp="1"/>
          </p:cNvSpPr>
          <p:nvPr>
            <p:ph type="title"/>
          </p:nvPr>
        </p:nvSpPr>
        <p:spPr>
          <a:xfrm>
            <a:off x="1164479" y="137592"/>
            <a:ext cx="7872018" cy="417512"/>
          </a:xfrm>
          <a:prstGeom prst="rect">
            <a:avLst/>
          </a:prstGeom>
        </p:spPr>
        <p:txBody>
          <a:bodyPr/>
          <a:lstStyle/>
          <a:p>
            <a:r>
              <a:rPr lang="zh-CN" altLang="en-US"/>
              <a:t>单击此处编辑母版标题样式</a:t>
            </a:r>
          </a:p>
        </p:txBody>
      </p:sp>
      <p:sp>
        <p:nvSpPr>
          <p:cNvPr id="4" name="Rectangle 2"/>
          <p:cNvSpPr txBox="1">
            <a:spLocks noChangeArrowheads="1"/>
          </p:cNvSpPr>
          <p:nvPr userDrawn="1"/>
        </p:nvSpPr>
        <p:spPr bwMode="auto">
          <a:xfrm>
            <a:off x="0" y="4338228"/>
            <a:ext cx="9144000" cy="1143000"/>
          </a:xfrm>
          <a:prstGeom prst="rect">
            <a:avLst/>
          </a:prstGeom>
          <a:noFill/>
          <a:ln>
            <a:miter lim="800000"/>
            <a:headEnd/>
            <a:tailEnd/>
          </a:ln>
        </p:spPr>
        <p:txBody>
          <a:bodyPr>
            <a:normAutofit/>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algn="ctr" fontAlgn="auto">
              <a:spcAft>
                <a:spcPts val="0"/>
              </a:spcAft>
              <a:buFontTx/>
            </a:pPr>
            <a:r>
              <a:rPr lang="en-US" altLang="zh-CN" sz="4800" b="1">
                <a:solidFill>
                  <a:srgbClr val="1F497D"/>
                </a:solidFill>
                <a:latin typeface="微软雅黑" panose="020B0503020204020204" pitchFamily="34" charset="-122"/>
              </a:rPr>
              <a:t>Thank you !</a:t>
            </a:r>
            <a:endParaRPr lang="zh-CN" altLang="en-US" sz="4800" b="1" dirty="0">
              <a:solidFill>
                <a:srgbClr val="1F497D"/>
              </a:solidFill>
              <a:latin typeface="微软雅黑" panose="020B0503020204020204" pitchFamily="34" charset="-122"/>
            </a:endParaRPr>
          </a:p>
        </p:txBody>
      </p:sp>
      <p:pic>
        <p:nvPicPr>
          <p:cNvPr id="5" name="图片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361" y="-1"/>
            <a:ext cx="9146272" cy="4329113"/>
          </a:xfrm>
          <a:prstGeom prst="rect">
            <a:avLst/>
          </a:prstGeom>
        </p:spPr>
      </p:pic>
      <p:graphicFrame>
        <p:nvGraphicFramePr>
          <p:cNvPr id="7" name="表格 6"/>
          <p:cNvGraphicFramePr>
            <a:graphicFrameLocks noGrp="1"/>
          </p:cNvGraphicFramePr>
          <p:nvPr userDrawn="1">
            <p:extLst/>
          </p:nvPr>
        </p:nvGraphicFramePr>
        <p:xfrm>
          <a:off x="0" y="6701934"/>
          <a:ext cx="9144000" cy="125730"/>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gridCol w="1524000">
                  <a:extLst>
                    <a:ext uri="{9D8B030D-6E8A-4147-A177-3AD203B41FA5}">
                      <a16:colId xmlns:a16="http://schemas.microsoft.com/office/drawing/2014/main" val="20003"/>
                    </a:ext>
                  </a:extLst>
                </a:gridCol>
                <a:gridCol w="1524000">
                  <a:extLst>
                    <a:ext uri="{9D8B030D-6E8A-4147-A177-3AD203B41FA5}">
                      <a16:colId xmlns:a16="http://schemas.microsoft.com/office/drawing/2014/main" val="20004"/>
                    </a:ext>
                  </a:extLst>
                </a:gridCol>
                <a:gridCol w="1524000">
                  <a:extLst>
                    <a:ext uri="{9D8B030D-6E8A-4147-A177-3AD203B41FA5}">
                      <a16:colId xmlns:a16="http://schemas.microsoft.com/office/drawing/2014/main" val="20005"/>
                    </a:ext>
                  </a:extLst>
                </a:gridCol>
              </a:tblGrid>
              <a:tr h="125730">
                <a:tc>
                  <a:txBody>
                    <a:bodyPr/>
                    <a:lstStyle/>
                    <a:p>
                      <a:endParaRPr lang="zh-CN" altLang="en-US" sz="200" dirty="0"/>
                    </a:p>
                  </a:txBody>
                  <a:tcP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93E5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F497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377B0"/>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1B6E3"/>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E8EF"/>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91CEE3"/>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6336498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sp>
        <p:nvSpPr>
          <p:cNvPr id="6" name="内容占位符 5"/>
          <p:cNvSpPr>
            <a:spLocks noGrp="1"/>
          </p:cNvSpPr>
          <p:nvPr>
            <p:ph sz="quarter" idx="13"/>
          </p:nvPr>
        </p:nvSpPr>
        <p:spPr>
          <a:xfrm>
            <a:off x="179387" y="826858"/>
            <a:ext cx="8677275" cy="765406"/>
          </a:xfrm>
          <a:prstGeom prst="rect">
            <a:avLst/>
          </a:prstGeom>
        </p:spPr>
        <p:txBody>
          <a:bodyPr>
            <a:noAutofit/>
          </a:bodyPr>
          <a:lstStyle>
            <a:lvl1pPr marL="85725" indent="0">
              <a:buNone/>
              <a:defRPr sz="1200">
                <a:solidFill>
                  <a:schemeClr val="tx1">
                    <a:lumMod val="75000"/>
                  </a:schemeClr>
                </a:solidFill>
                <a:latin typeface="+mj-ea"/>
                <a:ea typeface="+mj-ea"/>
              </a:defRPr>
            </a:lvl1pPr>
            <a:lvl2pPr>
              <a:defRPr sz="1200">
                <a:solidFill>
                  <a:schemeClr val="tx1">
                    <a:lumMod val="75000"/>
                  </a:schemeClr>
                </a:solidFill>
                <a:latin typeface="+mj-ea"/>
                <a:ea typeface="+mj-ea"/>
              </a:defRPr>
            </a:lvl2pPr>
            <a:lvl3pPr>
              <a:defRPr sz="1200">
                <a:solidFill>
                  <a:schemeClr val="tx1">
                    <a:lumMod val="75000"/>
                  </a:schemeClr>
                </a:solidFill>
                <a:latin typeface="+mj-ea"/>
                <a:ea typeface="+mj-ea"/>
              </a:defRPr>
            </a:lvl3pPr>
            <a:lvl4pPr>
              <a:defRPr sz="1200">
                <a:solidFill>
                  <a:schemeClr val="tx1">
                    <a:lumMod val="75000"/>
                  </a:schemeClr>
                </a:solidFill>
                <a:latin typeface="+mj-ea"/>
                <a:ea typeface="+mj-ea"/>
              </a:defRPr>
            </a:lvl4pPr>
            <a:lvl5pPr>
              <a:defRPr sz="1200">
                <a:solidFill>
                  <a:schemeClr val="tx1">
                    <a:lumMod val="75000"/>
                  </a:schemeClr>
                </a:solidFill>
                <a:latin typeface="+mj-ea"/>
                <a:ea typeface="+mj-ea"/>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78773089"/>
      </p:ext>
    </p:extLst>
  </p:cSld>
  <p:clrMapOvr>
    <a:masterClrMapping/>
  </p:clrMapOvr>
  <p:extLst mod="1">
    <p:ext uri="{DCECCB84-F9BA-43D5-87BE-67443E8EF086}">
      <p15:sldGuideLst xmlns:p15="http://schemas.microsoft.com/office/powerpoint/2012/main">
        <p15:guide id="1" pos="2880">
          <p15:clr>
            <a:srgbClr val="FBAE40"/>
          </p15:clr>
        </p15:guide>
        <p15:guide id="2" orient="horz" pos="2160">
          <p15:clr>
            <a:srgbClr val="FBAE40"/>
          </p15:clr>
        </p15:guide>
        <p15:guide id="3" pos="113">
          <p15:clr>
            <a:srgbClr val="FBAE40"/>
          </p15:clr>
        </p15:guide>
        <p15:guide id="4" pos="5579">
          <p15:clr>
            <a:srgbClr val="FBAE40"/>
          </p15:clr>
        </p15:guide>
        <p15:guide id="5" orient="horz" pos="527">
          <p15:clr>
            <a:srgbClr val="FBAE40"/>
          </p15:clr>
        </p15:guide>
        <p15:guide id="6" orient="horz" pos="1003">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cSld name="1_标题幻灯片">
    <p:spTree>
      <p:nvGrpSpPr>
        <p:cNvPr id="1" name=""/>
        <p:cNvGrpSpPr/>
        <p:nvPr/>
      </p:nvGrpSpPr>
      <p:grpSpPr>
        <a:xfrm>
          <a:off x="0" y="0"/>
          <a:ext cx="0" cy="0"/>
          <a:chOff x="0" y="0"/>
          <a:chExt cx="0" cy="0"/>
        </a:xfrm>
      </p:grpSpPr>
      <p:grpSp>
        <p:nvGrpSpPr>
          <p:cNvPr id="3" name="组合 52"/>
          <p:cNvGrpSpPr>
            <a:grpSpLocks/>
          </p:cNvGrpSpPr>
          <p:nvPr/>
        </p:nvGrpSpPr>
        <p:grpSpPr bwMode="auto">
          <a:xfrm>
            <a:off x="7080250" y="6508750"/>
            <a:ext cx="2030413" cy="203200"/>
            <a:chOff x="7398133" y="6429758"/>
            <a:chExt cx="1663345" cy="166688"/>
          </a:xfrm>
        </p:grpSpPr>
        <p:sp>
          <p:nvSpPr>
            <p:cNvPr id="4" name="Freeform 126"/>
            <p:cNvSpPr>
              <a:spLocks/>
            </p:cNvSpPr>
            <p:nvPr/>
          </p:nvSpPr>
          <p:spPr bwMode="auto">
            <a:xfrm>
              <a:off x="7398133" y="6429758"/>
              <a:ext cx="2614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2"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Freeform 127"/>
            <p:cNvSpPr>
              <a:spLocks/>
            </p:cNvSpPr>
            <p:nvPr/>
          </p:nvSpPr>
          <p:spPr bwMode="auto">
            <a:xfrm>
              <a:off x="7568499" y="6429758"/>
              <a:ext cx="264002"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5"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Freeform 128"/>
            <p:cNvSpPr>
              <a:spLocks/>
            </p:cNvSpPr>
            <p:nvPr/>
          </p:nvSpPr>
          <p:spPr bwMode="auto">
            <a:xfrm>
              <a:off x="7741466"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2"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Freeform 129"/>
            <p:cNvSpPr>
              <a:spLocks/>
            </p:cNvSpPr>
            <p:nvPr/>
          </p:nvSpPr>
          <p:spPr bwMode="auto">
            <a:xfrm>
              <a:off x="7914433" y="6429758"/>
              <a:ext cx="261401"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Freeform 130"/>
            <p:cNvSpPr>
              <a:spLocks/>
            </p:cNvSpPr>
            <p:nvPr/>
          </p:nvSpPr>
          <p:spPr bwMode="auto">
            <a:xfrm>
              <a:off x="8083499"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Freeform 131"/>
            <p:cNvSpPr>
              <a:spLocks/>
            </p:cNvSpPr>
            <p:nvPr/>
          </p:nvSpPr>
          <p:spPr bwMode="auto">
            <a:xfrm>
              <a:off x="8256466" y="6429758"/>
              <a:ext cx="2627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Freeform 132"/>
            <p:cNvSpPr>
              <a:spLocks/>
            </p:cNvSpPr>
            <p:nvPr/>
          </p:nvSpPr>
          <p:spPr bwMode="auto">
            <a:xfrm>
              <a:off x="8426832" y="6429758"/>
              <a:ext cx="634646" cy="166688"/>
            </a:xfrm>
            <a:custGeom>
              <a:avLst/>
              <a:gdLst>
                <a:gd name="T0" fmla="*/ 0 w 16120"/>
                <a:gd name="T1" fmla="*/ 0 h 10000"/>
                <a:gd name="T2" fmla="*/ 2147483647 w 16120"/>
                <a:gd name="T3" fmla="*/ 0 h 10000"/>
                <a:gd name="T4" fmla="*/ 2147483647 w 16120"/>
                <a:gd name="T5" fmla="*/ 2147483647 h 10000"/>
                <a:gd name="T6" fmla="*/ 2147483647 w 16120"/>
                <a:gd name="T7" fmla="*/ 2147483647 h 10000"/>
                <a:gd name="T8" fmla="*/ 0 w 16120"/>
                <a:gd name="T9" fmla="*/ 0 h 1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20" h="10000">
                  <a:moveTo>
                    <a:pt x="0" y="0"/>
                  </a:moveTo>
                  <a:lnTo>
                    <a:pt x="12773" y="0"/>
                  </a:lnTo>
                  <a:lnTo>
                    <a:pt x="16120" y="10000"/>
                  </a:lnTo>
                  <a:lnTo>
                    <a:pt x="4234" y="10000"/>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1" name="任意多边形 10"/>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defRPr/>
            </a:pPr>
            <a:endParaRPr lang="zh-CN" altLang="en-US" dirty="0">
              <a:solidFill>
                <a:prstClr val="black"/>
              </a:solidFill>
              <a:latin typeface="Arial" charset="0"/>
              <a:ea typeface="华文细黑" pitchFamily="2" charset="-122"/>
            </a:endParaRPr>
          </a:p>
        </p:txBody>
      </p:sp>
      <p:sp>
        <p:nvSpPr>
          <p:cNvPr id="12" name="TextBox 12"/>
          <p:cNvSpPr txBox="1">
            <a:spLocks noChangeArrowheads="1"/>
          </p:cNvSpPr>
          <p:nvPr/>
        </p:nvSpPr>
        <p:spPr bwMode="auto">
          <a:xfrm>
            <a:off x="5219700" y="6524625"/>
            <a:ext cx="17303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100" i="1">
                <a:solidFill>
                  <a:srgbClr val="000000"/>
                </a:solidFill>
                <a:latin typeface="Verdana" pitchFamily="34" charset="0"/>
              </a:rPr>
              <a:t>www.isengine.com.cn</a:t>
            </a:r>
            <a:endParaRPr lang="zh-CN" altLang="en-US" sz="1100" i="1">
              <a:solidFill>
                <a:srgbClr val="000000"/>
              </a:solidFill>
              <a:latin typeface="Verdana" pitchFamily="34" charset="0"/>
            </a:endParaRPr>
          </a:p>
        </p:txBody>
      </p:sp>
      <p:sp>
        <p:nvSpPr>
          <p:cNvPr id="13" name="矩形 12"/>
          <p:cNvSpPr/>
          <p:nvPr/>
        </p:nvSpPr>
        <p:spPr>
          <a:xfrm>
            <a:off x="323850" y="581025"/>
            <a:ext cx="123825" cy="12541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cxnSp>
        <p:nvCxnSpPr>
          <p:cNvPr id="14" name="直接连接符 13"/>
          <p:cNvCxnSpPr/>
          <p:nvPr/>
        </p:nvCxnSpPr>
        <p:spPr>
          <a:xfrm flipV="1">
            <a:off x="539750" y="642938"/>
            <a:ext cx="8604250" cy="1587"/>
          </a:xfrm>
          <a:prstGeom prst="line">
            <a:avLst/>
          </a:prstGeom>
        </p:spPr>
        <p:style>
          <a:lnRef idx="1">
            <a:schemeClr val="accent1"/>
          </a:lnRef>
          <a:fillRef idx="0">
            <a:schemeClr val="accent1"/>
          </a:fillRef>
          <a:effectRef idx="0">
            <a:schemeClr val="accent1"/>
          </a:effectRef>
          <a:fontRef idx="minor">
            <a:schemeClr val="tx1"/>
          </a:fontRef>
        </p:style>
      </p:cxnSp>
      <p:pic>
        <p:nvPicPr>
          <p:cNvPr id="15" name="Picture 2" descr="G:\LOGO\安路勤LOGO(PNG)\中英-横.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888288" y="152400"/>
            <a:ext cx="1063625"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标题 1"/>
          <p:cNvSpPr>
            <a:spLocks noGrp="1"/>
          </p:cNvSpPr>
          <p:nvPr>
            <p:ph type="title"/>
          </p:nvPr>
        </p:nvSpPr>
        <p:spPr>
          <a:xfrm>
            <a:off x="457200" y="216024"/>
            <a:ext cx="8229600" cy="332656"/>
          </a:xfrm>
          <a:prstGeom prst="rect">
            <a:avLst/>
          </a:prstGeom>
        </p:spPr>
        <p:txBody>
          <a:bodyPr/>
          <a:lstStyle>
            <a:lvl1pPr algn="l">
              <a:defRPr sz="2000" b="1">
                <a:latin typeface="华文细黑" pitchFamily="2" charset="-122"/>
                <a:ea typeface="华文细黑" pitchFamily="2" charset="-122"/>
              </a:defRPr>
            </a:lvl1pPr>
          </a:lstStyle>
          <a:p>
            <a:r>
              <a:rPr lang="zh-CN" altLang="en-US"/>
              <a:t>单击此处编辑母版标题样式</a:t>
            </a:r>
            <a:endParaRPr lang="zh-CN" altLang="en-US" dirty="0"/>
          </a:p>
        </p:txBody>
      </p:sp>
      <p:sp>
        <p:nvSpPr>
          <p:cNvPr id="16" name="灯片编号占位符 5"/>
          <p:cNvSpPr>
            <a:spLocks noGrp="1"/>
          </p:cNvSpPr>
          <p:nvPr>
            <p:ph type="sldNum" sz="quarter" idx="10"/>
          </p:nvPr>
        </p:nvSpPr>
        <p:spPr>
          <a:xfrm>
            <a:off x="8562975" y="6470650"/>
            <a:ext cx="2133600" cy="365125"/>
          </a:xfrm>
          <a:prstGeom prst="rect">
            <a:avLst/>
          </a:prstGeom>
        </p:spPr>
        <p:txBody>
          <a:bodyPr/>
          <a:lstStyle>
            <a:lvl1pPr fontAlgn="auto">
              <a:spcBef>
                <a:spcPts val="0"/>
              </a:spcBef>
              <a:spcAft>
                <a:spcPts val="0"/>
              </a:spcAft>
              <a:defRPr sz="1400">
                <a:solidFill>
                  <a:prstClr val="white"/>
                </a:solidFill>
              </a:defRPr>
            </a:lvl1pPr>
          </a:lstStyle>
          <a:p>
            <a:pPr>
              <a:defRPr/>
            </a:pPr>
            <a:fld id="{6700217E-938F-40C0-B097-5A73A282DECF}" type="slidenum">
              <a:rPr lang="zh-CN" altLang="en-US" smtClean="0"/>
              <a:pPr>
                <a:defRPr/>
              </a:pPr>
              <a:t>‹#›</a:t>
            </a:fld>
            <a:endParaRPr lang="zh-CN" altLang="en-US"/>
          </a:p>
        </p:txBody>
      </p:sp>
    </p:spTree>
    <p:extLst>
      <p:ext uri="{BB962C8B-B14F-4D97-AF65-F5344CB8AC3E}">
        <p14:creationId xmlns:p14="http://schemas.microsoft.com/office/powerpoint/2010/main" val="2178926376"/>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cSld name="2_标题幻灯片">
    <p:spTree>
      <p:nvGrpSpPr>
        <p:cNvPr id="1" name=""/>
        <p:cNvGrpSpPr/>
        <p:nvPr/>
      </p:nvGrpSpPr>
      <p:grpSpPr>
        <a:xfrm>
          <a:off x="0" y="0"/>
          <a:ext cx="0" cy="0"/>
          <a:chOff x="0" y="0"/>
          <a:chExt cx="0" cy="0"/>
        </a:xfrm>
      </p:grpSpPr>
      <p:grpSp>
        <p:nvGrpSpPr>
          <p:cNvPr id="3" name="组合 52"/>
          <p:cNvGrpSpPr>
            <a:grpSpLocks/>
          </p:cNvGrpSpPr>
          <p:nvPr/>
        </p:nvGrpSpPr>
        <p:grpSpPr bwMode="auto">
          <a:xfrm>
            <a:off x="7080250" y="6508750"/>
            <a:ext cx="2030413" cy="203200"/>
            <a:chOff x="7398133" y="6429758"/>
            <a:chExt cx="1663345" cy="166688"/>
          </a:xfrm>
        </p:grpSpPr>
        <p:sp>
          <p:nvSpPr>
            <p:cNvPr id="4" name="Freeform 126"/>
            <p:cNvSpPr>
              <a:spLocks/>
            </p:cNvSpPr>
            <p:nvPr/>
          </p:nvSpPr>
          <p:spPr bwMode="auto">
            <a:xfrm>
              <a:off x="7398133" y="6429758"/>
              <a:ext cx="2614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2"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Freeform 127"/>
            <p:cNvSpPr>
              <a:spLocks/>
            </p:cNvSpPr>
            <p:nvPr/>
          </p:nvSpPr>
          <p:spPr bwMode="auto">
            <a:xfrm>
              <a:off x="7568499" y="6429758"/>
              <a:ext cx="264002"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5"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Freeform 128"/>
            <p:cNvSpPr>
              <a:spLocks/>
            </p:cNvSpPr>
            <p:nvPr/>
          </p:nvSpPr>
          <p:spPr bwMode="auto">
            <a:xfrm>
              <a:off x="7741466"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2"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Freeform 129"/>
            <p:cNvSpPr>
              <a:spLocks/>
            </p:cNvSpPr>
            <p:nvPr/>
          </p:nvSpPr>
          <p:spPr bwMode="auto">
            <a:xfrm>
              <a:off x="7914433" y="6429758"/>
              <a:ext cx="261401"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Freeform 130"/>
            <p:cNvSpPr>
              <a:spLocks/>
            </p:cNvSpPr>
            <p:nvPr/>
          </p:nvSpPr>
          <p:spPr bwMode="auto">
            <a:xfrm>
              <a:off x="8083499"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Freeform 131"/>
            <p:cNvSpPr>
              <a:spLocks/>
            </p:cNvSpPr>
            <p:nvPr/>
          </p:nvSpPr>
          <p:spPr bwMode="auto">
            <a:xfrm>
              <a:off x="8256466" y="6429758"/>
              <a:ext cx="2627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Freeform 132"/>
            <p:cNvSpPr>
              <a:spLocks/>
            </p:cNvSpPr>
            <p:nvPr/>
          </p:nvSpPr>
          <p:spPr bwMode="auto">
            <a:xfrm>
              <a:off x="8426832" y="6429758"/>
              <a:ext cx="634646" cy="166688"/>
            </a:xfrm>
            <a:custGeom>
              <a:avLst/>
              <a:gdLst>
                <a:gd name="T0" fmla="*/ 0 w 16120"/>
                <a:gd name="T1" fmla="*/ 0 h 10000"/>
                <a:gd name="T2" fmla="*/ 2147483647 w 16120"/>
                <a:gd name="T3" fmla="*/ 0 h 10000"/>
                <a:gd name="T4" fmla="*/ 2147483647 w 16120"/>
                <a:gd name="T5" fmla="*/ 2147483647 h 10000"/>
                <a:gd name="T6" fmla="*/ 2147483647 w 16120"/>
                <a:gd name="T7" fmla="*/ 2147483647 h 10000"/>
                <a:gd name="T8" fmla="*/ 0 w 16120"/>
                <a:gd name="T9" fmla="*/ 0 h 1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20" h="10000">
                  <a:moveTo>
                    <a:pt x="0" y="0"/>
                  </a:moveTo>
                  <a:lnTo>
                    <a:pt x="12773" y="0"/>
                  </a:lnTo>
                  <a:lnTo>
                    <a:pt x="16120" y="10000"/>
                  </a:lnTo>
                  <a:lnTo>
                    <a:pt x="4234" y="10000"/>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1" name="任意多边形 10"/>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defRPr/>
            </a:pPr>
            <a:endParaRPr lang="zh-CN" altLang="en-US" dirty="0">
              <a:solidFill>
                <a:prstClr val="black"/>
              </a:solidFill>
              <a:latin typeface="Arial" charset="0"/>
              <a:ea typeface="华文细黑" pitchFamily="2" charset="-122"/>
            </a:endParaRPr>
          </a:p>
        </p:txBody>
      </p:sp>
      <p:sp>
        <p:nvSpPr>
          <p:cNvPr id="12" name="TextBox 12"/>
          <p:cNvSpPr txBox="1">
            <a:spLocks noChangeArrowheads="1"/>
          </p:cNvSpPr>
          <p:nvPr/>
        </p:nvSpPr>
        <p:spPr bwMode="auto">
          <a:xfrm>
            <a:off x="5219700" y="6524625"/>
            <a:ext cx="17303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100" i="1">
                <a:solidFill>
                  <a:srgbClr val="000000"/>
                </a:solidFill>
                <a:latin typeface="Verdana" pitchFamily="34" charset="0"/>
              </a:rPr>
              <a:t>www.isengine.com.cn</a:t>
            </a:r>
            <a:endParaRPr lang="zh-CN" altLang="en-US" sz="1100" i="1">
              <a:solidFill>
                <a:srgbClr val="000000"/>
              </a:solidFill>
              <a:latin typeface="Verdana" pitchFamily="34" charset="0"/>
            </a:endParaRPr>
          </a:p>
        </p:txBody>
      </p:sp>
      <p:sp>
        <p:nvSpPr>
          <p:cNvPr id="16" name="灯片编号占位符 5"/>
          <p:cNvSpPr>
            <a:spLocks noGrp="1"/>
          </p:cNvSpPr>
          <p:nvPr>
            <p:ph type="sldNum" sz="quarter" idx="10"/>
          </p:nvPr>
        </p:nvSpPr>
        <p:spPr>
          <a:xfrm>
            <a:off x="8562975" y="6470650"/>
            <a:ext cx="2133600" cy="365125"/>
          </a:xfrm>
          <a:prstGeom prst="rect">
            <a:avLst/>
          </a:prstGeom>
        </p:spPr>
        <p:txBody>
          <a:bodyPr/>
          <a:lstStyle>
            <a:lvl1pPr fontAlgn="auto">
              <a:spcBef>
                <a:spcPts val="0"/>
              </a:spcBef>
              <a:spcAft>
                <a:spcPts val="0"/>
              </a:spcAft>
              <a:defRPr sz="1400">
                <a:solidFill>
                  <a:prstClr val="white"/>
                </a:solidFill>
              </a:defRPr>
            </a:lvl1pPr>
          </a:lstStyle>
          <a:p>
            <a:pPr>
              <a:defRPr/>
            </a:pPr>
            <a:fld id="{6700217E-938F-40C0-B097-5A73A282DECF}" type="slidenum">
              <a:rPr lang="zh-CN" altLang="en-US" smtClean="0"/>
              <a:pPr>
                <a:defRPr/>
              </a:pPr>
              <a:t>‹#›</a:t>
            </a:fld>
            <a:endParaRPr lang="zh-CN" altLang="en-US"/>
          </a:p>
        </p:txBody>
      </p:sp>
    </p:spTree>
    <p:extLst>
      <p:ext uri="{BB962C8B-B14F-4D97-AF65-F5344CB8AC3E}">
        <p14:creationId xmlns:p14="http://schemas.microsoft.com/office/powerpoint/2010/main" val="1766317699"/>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672767" cy="313009"/>
          </a:xfrm>
        </p:spPr>
        <p:txBody>
          <a:bodyPr/>
          <a:lstStyle>
            <a:lvl1pPr algn="l">
              <a:defRPr/>
            </a:lvl1pPr>
          </a:lstStyle>
          <a:p>
            <a:pPr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3" name="内容占位符 2"/>
          <p:cNvSpPr>
            <a:spLocks noGrp="1"/>
          </p:cNvSpPr>
          <p:nvPr>
            <p:ph sz="quarter" idx="13"/>
          </p:nvPr>
        </p:nvSpPr>
        <p:spPr>
          <a:xfrm>
            <a:off x="1258888" y="238129"/>
            <a:ext cx="7561584" cy="454567"/>
          </a:xfrm>
        </p:spPr>
        <p:txBody>
          <a:bodyPr anchor="ctr">
            <a:normAutofit/>
          </a:bodyPr>
          <a:lstStyle>
            <a:lvl1pPr marL="85725" indent="0">
              <a:buNone/>
              <a:defRPr lang="zh-CN" altLang="en-US" sz="1800" b="1" i="0" kern="1200" baseline="0" dirty="0" smtClean="0">
                <a:solidFill>
                  <a:srgbClr val="075A77"/>
                </a:solidFill>
                <a:effectLst/>
                <a:latin typeface="+mn-ea"/>
                <a:ea typeface="+mn-ea"/>
                <a:cs typeface="+mj-cs"/>
              </a:defRPr>
            </a:lvl1pPr>
          </a:lstStyle>
          <a:p>
            <a:pPr lvl="0"/>
            <a:r>
              <a:rPr lang="zh-CN" altLang="en-US" dirty="0"/>
              <a:t>单击此处编辑母版文本样式</a:t>
            </a:r>
          </a:p>
        </p:txBody>
      </p:sp>
    </p:spTree>
    <p:extLst>
      <p:ext uri="{BB962C8B-B14F-4D97-AF65-F5344CB8AC3E}">
        <p14:creationId xmlns:p14="http://schemas.microsoft.com/office/powerpoint/2010/main" val="3797042257"/>
      </p:ext>
    </p:extLst>
  </p:cSld>
  <p:clrMapOvr>
    <a:masterClrMapping/>
  </p:clrMapOvr>
  <p:extLst mod="1">
    <p:ext uri="{DCECCB84-F9BA-43D5-87BE-67443E8EF086}">
      <p15:sldGuideLst xmlns:p15="http://schemas.microsoft.com/office/powerpoint/2012/main">
        <p15:guide id="1" pos="2880" userDrawn="1">
          <p15:clr>
            <a:srgbClr val="FBAE40"/>
          </p15:clr>
        </p15:guide>
        <p15:guide id="2" orient="horz" pos="2160" userDrawn="1">
          <p15:clr>
            <a:srgbClr val="FBAE40"/>
          </p15:clr>
        </p15:guide>
        <p15:guide id="3" pos="113" userDrawn="1">
          <p15:clr>
            <a:srgbClr val="FBAE40"/>
          </p15:clr>
        </p15:guide>
        <p15:guide id="4" pos="5579" userDrawn="1">
          <p15:clr>
            <a:srgbClr val="FBAE40"/>
          </p15:clr>
        </p15:guide>
        <p15:guide id="5" orient="horz" pos="527" userDrawn="1">
          <p15:clr>
            <a:srgbClr val="FBAE40"/>
          </p15:clr>
        </p15:guide>
        <p15:guide id="6" orient="horz" pos="1457"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algn="l" eaLnBrk="1" hangingPunct="1">
                <a:lnSpc>
                  <a:spcPct val="100000"/>
                </a:lnSpc>
                <a:spcBef>
                  <a:spcPct val="0"/>
                </a:spcBef>
                <a:buFontTx/>
                <a:buNone/>
                <a:defRPr/>
              </a:pPr>
              <a:t>‹#›</a:t>
            </a:fld>
            <a:endParaRPr lang="zh-CN" altLang="en-US" dirty="0">
              <a:solidFill>
                <a:prstClr val="black"/>
              </a:solidFill>
              <a:cs typeface="Arial" pitchFamily="34" charset="0"/>
            </a:endParaRPr>
          </a:p>
        </p:txBody>
      </p:sp>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7" name="文本框 6"/>
          <p:cNvSpPr txBox="1"/>
          <p:nvPr/>
        </p:nvSpPr>
        <p:spPr>
          <a:xfrm>
            <a:off x="19235" y="2858684"/>
            <a:ext cx="2333830" cy="437043"/>
          </a:xfrm>
          <a:prstGeom prst="rect">
            <a:avLst/>
          </a:prstGeom>
          <a:noFill/>
        </p:spPr>
        <p:txBody>
          <a:bodyPr wrap="square" rtlCol="0" anchor="ctr">
            <a:spAutoFit/>
          </a:bodyPr>
          <a:lstStyle/>
          <a:p>
            <a:r>
              <a:rPr lang="zh-CN" altLang="en-US" sz="2800" b="1" spc="300" dirty="0">
                <a:solidFill>
                  <a:prstClr val="white"/>
                </a:solidFill>
                <a:latin typeface="微软雅黑" panose="020B0503020204020204" pitchFamily="34" charset="-122"/>
                <a:ea typeface="微软雅黑" panose="020B0503020204020204" pitchFamily="34" charset="-122"/>
              </a:rPr>
              <a:t>上海安路勤</a:t>
            </a:r>
          </a:p>
        </p:txBody>
      </p:sp>
      <p:sp>
        <p:nvSpPr>
          <p:cNvPr id="8" name="矩形 7"/>
          <p:cNvSpPr/>
          <p:nvPr/>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10" name="TextBox 6"/>
          <p:cNvSpPr txBox="1">
            <a:spLocks noChangeArrowheads="1"/>
          </p:cNvSpPr>
          <p:nvPr/>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dirty="0">
                <a:solidFill>
                  <a:srgbClr val="5F5F5F">
                    <a:lumMod val="50000"/>
                    <a:lumOff val="50000"/>
                  </a:srgbClr>
                </a:solidFill>
                <a:latin typeface="微软雅黑"/>
                <a:ea typeface="微软雅黑"/>
                <a:cs typeface="Arial" pitchFamily="34" charset="0"/>
              </a:rPr>
              <a:t>I.S.E.</a:t>
            </a:r>
          </a:p>
          <a:p>
            <a:pPr algn="r" eaLnBrk="1" hangingPunct="1">
              <a:lnSpc>
                <a:spcPct val="100000"/>
              </a:lnSpc>
              <a:spcBef>
                <a:spcPct val="0"/>
              </a:spcBef>
              <a:buFontTx/>
              <a:buNone/>
            </a:pPr>
            <a:r>
              <a:rPr lang="zh-CN" altLang="en-US" sz="1400" dirty="0">
                <a:solidFill>
                  <a:srgbClr val="5F5F5F">
                    <a:lumMod val="50000"/>
                    <a:lumOff val="50000"/>
                  </a:srgbClr>
                </a:solidFill>
                <a:latin typeface="微软雅黑"/>
                <a:ea typeface="微软雅黑"/>
                <a:cs typeface="Arial" pitchFamily="34" charset="0"/>
              </a:rPr>
              <a:t> </a:t>
            </a:r>
            <a:r>
              <a:rPr lang="en-US" altLang="zh-CN" sz="1400" dirty="0">
                <a:solidFill>
                  <a:srgbClr val="5F5F5F">
                    <a:lumMod val="50000"/>
                    <a:lumOff val="50000"/>
                  </a:srgbClr>
                </a:solidFill>
                <a:latin typeface="微软雅黑"/>
                <a:ea typeface="微软雅黑"/>
                <a:cs typeface="Arial" pitchFamily="34" charset="0"/>
              </a:rPr>
              <a:t>2016</a:t>
            </a:r>
            <a:r>
              <a:rPr lang="zh-CN" altLang="en-US" sz="1400" dirty="0">
                <a:solidFill>
                  <a:srgbClr val="5F5F5F">
                    <a:lumMod val="50000"/>
                    <a:lumOff val="50000"/>
                  </a:srgbClr>
                </a:solidFill>
                <a:latin typeface="微软雅黑"/>
                <a:ea typeface="微软雅黑"/>
                <a:cs typeface="Arial" pitchFamily="34" charset="0"/>
              </a:rPr>
              <a:t>年</a:t>
            </a:r>
            <a:r>
              <a:rPr lang="en-US" altLang="zh-CN" sz="1400" dirty="0">
                <a:solidFill>
                  <a:srgbClr val="5F5F5F">
                    <a:lumMod val="50000"/>
                    <a:lumOff val="50000"/>
                  </a:srgbClr>
                </a:solidFill>
                <a:latin typeface="微软雅黑"/>
                <a:ea typeface="微软雅黑"/>
                <a:cs typeface="Arial" pitchFamily="34" charset="0"/>
              </a:rPr>
              <a:t>9</a:t>
            </a:r>
            <a:r>
              <a:rPr lang="zh-CN" altLang="en-US" sz="1400" dirty="0">
                <a:solidFill>
                  <a:srgbClr val="5F5F5F">
                    <a:lumMod val="50000"/>
                    <a:lumOff val="50000"/>
                  </a:srgbClr>
                </a:solidFill>
                <a:latin typeface="微软雅黑"/>
                <a:ea typeface="微软雅黑"/>
                <a:cs typeface="Arial" pitchFamily="34" charset="0"/>
              </a:rPr>
              <a:t>月</a:t>
            </a:r>
          </a:p>
        </p:txBody>
      </p:sp>
      <p:sp>
        <p:nvSpPr>
          <p:cNvPr id="13" name="内容占位符 12"/>
          <p:cNvSpPr>
            <a:spLocks noGrp="1"/>
          </p:cNvSpPr>
          <p:nvPr>
            <p:ph sz="quarter" idx="11" hasCustomPrompt="1"/>
          </p:nvPr>
        </p:nvSpPr>
        <p:spPr>
          <a:xfrm>
            <a:off x="19050" y="3352008"/>
            <a:ext cx="6962400" cy="583200"/>
          </a:xfrm>
        </p:spPr>
        <p:txBody>
          <a:bodyPr/>
          <a:lstStyle>
            <a:lvl1pPr marL="85725" indent="0" algn="l" rtl="0" eaLnBrk="1" fontAlgn="base" hangingPunct="1">
              <a:lnSpc>
                <a:spcPct val="100000"/>
              </a:lnSpc>
              <a:spcBef>
                <a:spcPct val="0"/>
              </a:spcBef>
              <a:spcAft>
                <a:spcPct val="0"/>
              </a:spcAft>
              <a:buFontTx/>
              <a:buNone/>
              <a:defRPr lang="zh-CN" altLang="en-US" sz="3200" b="1" kern="1200" spc="300" dirty="0" smtClean="0">
                <a:solidFill>
                  <a:srgbClr val="1F497D"/>
                </a:solidFill>
                <a:latin typeface="微软雅黑" panose="020B0503020204020204" pitchFamily="34" charset="-122"/>
                <a:ea typeface="微软雅黑" panose="020B0503020204020204" pitchFamily="34" charset="-122"/>
                <a:cs typeface="+mn-cs"/>
              </a:defRPr>
            </a:lvl1pPr>
          </a:lstStyle>
          <a:p>
            <a:pPr lvl="0"/>
            <a:r>
              <a:rPr lang="zh-CN" altLang="en-US" dirty="0"/>
              <a:t>单击此处编辑母版文本样式       </a:t>
            </a:r>
          </a:p>
        </p:txBody>
      </p:sp>
    </p:spTree>
    <p:extLst>
      <p:ext uri="{BB962C8B-B14F-4D97-AF65-F5344CB8AC3E}">
        <p14:creationId xmlns:p14="http://schemas.microsoft.com/office/powerpoint/2010/main" val="179354457"/>
      </p:ext>
    </p:extLst>
  </p:cSld>
  <p:clrMapOvr>
    <a:masterClrMapping/>
  </p:clrMapOvr>
  <p:hf hdr="0" ftr="0" dt="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sp>
        <p:nvSpPr>
          <p:cNvPr id="3" name="KSO_BC1"/>
          <p:cNvSpPr>
            <a:spLocks noGrp="1"/>
          </p:cNvSpPr>
          <p:nvPr>
            <p:ph type="body" idx="1"/>
          </p:nvPr>
        </p:nvSpPr>
        <p:spPr>
          <a:xfrm>
            <a:off x="628647" y="1119520"/>
            <a:ext cx="8134252" cy="5193212"/>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endParaRPr lang="en-US" altLang="zh-CN" dirty="0"/>
          </a:p>
          <a:p>
            <a:pPr lvl="2"/>
            <a:endParaRPr lang="zh-CN" altLang="en-US" dirty="0"/>
          </a:p>
        </p:txBody>
      </p:sp>
      <p:grpSp>
        <p:nvGrpSpPr>
          <p:cNvPr id="16" name="组合 15"/>
          <p:cNvGrpSpPr/>
          <p:nvPr/>
        </p:nvGrpSpPr>
        <p:grpSpPr>
          <a:xfrm>
            <a:off x="0" y="238129"/>
            <a:ext cx="9140310" cy="504000"/>
            <a:chOff x="0" y="238129"/>
            <a:chExt cx="9140310" cy="504000"/>
          </a:xfrm>
        </p:grpSpPr>
        <p:sp>
          <p:nvSpPr>
            <p:cNvPr id="8" name="矩形 7"/>
            <p:cNvSpPr/>
            <p:nvPr/>
          </p:nvSpPr>
          <p:spPr>
            <a:xfrm>
              <a:off x="1187624" y="238129"/>
              <a:ext cx="7669038" cy="504000"/>
            </a:xfrm>
            <a:prstGeom prst="rect">
              <a:avLst/>
            </a:prstGeom>
            <a:solidFill>
              <a:srgbClr val="E8E8E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sp>
          <p:nvSpPr>
            <p:cNvPr id="9" name="矩形 8"/>
            <p:cNvSpPr/>
            <p:nvPr/>
          </p:nvSpPr>
          <p:spPr>
            <a:xfrm>
              <a:off x="8856662" y="238129"/>
              <a:ext cx="283648"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sp>
          <p:nvSpPr>
            <p:cNvPr id="7" name="矩形 6"/>
            <p:cNvSpPr/>
            <p:nvPr/>
          </p:nvSpPr>
          <p:spPr>
            <a:xfrm>
              <a:off x="0" y="238129"/>
              <a:ext cx="1187622"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grpSp>
      <p:sp>
        <p:nvSpPr>
          <p:cNvPr id="45" name="任意多边形 44"/>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lgn="l" eaLnBrk="1" hangingPunct="1">
              <a:lnSpc>
                <a:spcPct val="100000"/>
              </a:lnSpc>
              <a:spcBef>
                <a:spcPct val="0"/>
              </a:spcBef>
              <a:buFontTx/>
              <a:buNone/>
              <a:defRPr/>
            </a:pPr>
            <a:endParaRPr lang="zh-CN" altLang="en-US" sz="1200">
              <a:solidFill>
                <a:prstClr val="black"/>
              </a:solidFill>
              <a:latin typeface="Arial" charset="0"/>
              <a:ea typeface="宋体" charset="-122"/>
              <a:cs typeface="Arial" pitchFamily="34" charset="0"/>
            </a:endParaRPr>
          </a:p>
        </p:txBody>
      </p:sp>
      <p:sp>
        <p:nvSpPr>
          <p:cNvPr id="2" name="矩形 1"/>
          <p:cNvSpPr/>
          <p:nvPr/>
        </p:nvSpPr>
        <p:spPr>
          <a:xfrm>
            <a:off x="393295" y="6558017"/>
            <a:ext cx="974349"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a:solidFill>
                  <a:srgbClr val="1F477D"/>
                </a:solidFill>
              </a:rPr>
              <a:t>I</a:t>
            </a:r>
            <a:r>
              <a:rPr lang="en-US" altLang="zh-CN" sz="1200" b="1" baseline="0" dirty="0">
                <a:solidFill>
                  <a:srgbClr val="1F477D"/>
                </a:solidFill>
              </a:rPr>
              <a:t>.S.Engine</a:t>
            </a:r>
            <a:endParaRPr lang="zh-CN" altLang="en-US" sz="1200" b="1" dirty="0">
              <a:solidFill>
                <a:srgbClr val="1F477D"/>
              </a:solidFill>
            </a:endParaRPr>
          </a:p>
        </p:txBody>
      </p:sp>
      <p:sp>
        <p:nvSpPr>
          <p:cNvPr id="48" name="矩形 47"/>
          <p:cNvSpPr/>
          <p:nvPr/>
        </p:nvSpPr>
        <p:spPr>
          <a:xfrm>
            <a:off x="2087216" y="6550982"/>
            <a:ext cx="1844916"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800" b="0" dirty="0">
                <a:solidFill>
                  <a:srgbClr val="9DA3A5"/>
                </a:solidFill>
              </a:rPr>
              <a:t>http://www.isengine.com.cn/</a:t>
            </a:r>
            <a:endParaRPr lang="zh-CN" altLang="en-US" sz="800" b="0" dirty="0">
              <a:solidFill>
                <a:srgbClr val="9DA3A5"/>
              </a:solidFill>
            </a:endParaRPr>
          </a:p>
        </p:txBody>
      </p:sp>
      <p:sp>
        <p:nvSpPr>
          <p:cNvPr id="4" name="文本框 3"/>
          <p:cNvSpPr txBox="1"/>
          <p:nvPr/>
        </p:nvSpPr>
        <p:spPr>
          <a:xfrm>
            <a:off x="728039" y="6490002"/>
            <a:ext cx="1872208" cy="302390"/>
          </a:xfrm>
          <a:prstGeom prst="rect">
            <a:avLst/>
          </a:prstGeom>
          <a:noFill/>
        </p:spPr>
        <p:txBody>
          <a:bodyPr wrap="square" rtlCol="0">
            <a:spAutoFit/>
          </a:bodyPr>
          <a:lstStyle/>
          <a:p>
            <a:pPr>
              <a:lnSpc>
                <a:spcPct val="130000"/>
              </a:lnSpc>
            </a:pPr>
            <a:r>
              <a:rPr lang="zh-CN" altLang="en-US" sz="1050" b="1" dirty="0">
                <a:latin typeface="Arial" panose="020B0604020202020204" pitchFamily="34" charset="0"/>
                <a:ea typeface="微软雅黑" panose="020B0503020204020204" pitchFamily="34" charset="-122"/>
              </a:rPr>
              <a:t>产品研究部</a:t>
            </a:r>
          </a:p>
        </p:txBody>
      </p:sp>
      <p:sp>
        <p:nvSpPr>
          <p:cNvPr id="12" name="矩形 11"/>
          <p:cNvSpPr/>
          <p:nvPr/>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71623453"/>
      </p:ext>
    </p:extLst>
  </p:cSld>
  <p:clrMap bg1="lt1" tx1="dk1" bg2="lt2" tx2="dk2" accent1="accent1" accent2="accent2" accent3="accent3" accent4="accent4" accent5="accent5" accent6="accent6" hlink="hlink" folHlink="folHlink"/>
  <p:sldLayoutIdLst>
    <p:sldLayoutId id="2147483805" r:id="rId1"/>
    <p:sldLayoutId id="2147483818" r:id="rId2"/>
  </p:sldLayoutIdLst>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spTree>
    <p:extLst>
      <p:ext uri="{BB962C8B-B14F-4D97-AF65-F5344CB8AC3E}">
        <p14:creationId xmlns:p14="http://schemas.microsoft.com/office/powerpoint/2010/main" val="2575593110"/>
      </p:ext>
    </p:extLst>
  </p:cSld>
  <p:clrMap bg1="lt1" tx1="dk1" bg2="lt2" tx2="dk2" accent1="accent1" accent2="accent2" accent3="accent3" accent4="accent4" accent5="accent5" accent6="accent6" hlink="hlink" folHlink="folHlink"/>
  <p:sldLayoutIdLst>
    <p:sldLayoutId id="2147483810" r:id="rId1"/>
    <p:sldLayoutId id="2147483813" r:id="rId2"/>
    <p:sldLayoutId id="2147483814" r:id="rId3"/>
    <p:sldLayoutId id="2147483815" r:id="rId4"/>
    <p:sldLayoutId id="2147483817" r:id="rId5"/>
  </p:sldLayoutIdLst>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algn="l"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3" name="KSO_BC1"/>
          <p:cNvSpPr>
            <a:spLocks noGrp="1"/>
          </p:cNvSpPr>
          <p:nvPr>
            <p:ph type="body" idx="1"/>
          </p:nvPr>
        </p:nvSpPr>
        <p:spPr>
          <a:xfrm>
            <a:off x="628647" y="1119520"/>
            <a:ext cx="8134252" cy="5193212"/>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endParaRPr lang="en-US" altLang="zh-CN" dirty="0"/>
          </a:p>
          <a:p>
            <a:pPr lvl="2"/>
            <a:endParaRPr lang="zh-CN" altLang="en-US" dirty="0"/>
          </a:p>
        </p:txBody>
      </p:sp>
      <p:grpSp>
        <p:nvGrpSpPr>
          <p:cNvPr id="16" name="组合 15"/>
          <p:cNvGrpSpPr/>
          <p:nvPr/>
        </p:nvGrpSpPr>
        <p:grpSpPr>
          <a:xfrm>
            <a:off x="0" y="238129"/>
            <a:ext cx="9140310" cy="504000"/>
            <a:chOff x="0" y="238129"/>
            <a:chExt cx="9140310" cy="504000"/>
          </a:xfrm>
        </p:grpSpPr>
        <p:sp>
          <p:nvSpPr>
            <p:cNvPr id="8" name="矩形 7"/>
            <p:cNvSpPr/>
            <p:nvPr/>
          </p:nvSpPr>
          <p:spPr>
            <a:xfrm>
              <a:off x="1187624" y="238129"/>
              <a:ext cx="7669038" cy="504000"/>
            </a:xfrm>
            <a:prstGeom prst="rect">
              <a:avLst/>
            </a:prstGeom>
            <a:solidFill>
              <a:srgbClr val="E8E8E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sp>
          <p:nvSpPr>
            <p:cNvPr id="9" name="矩形 8"/>
            <p:cNvSpPr/>
            <p:nvPr/>
          </p:nvSpPr>
          <p:spPr>
            <a:xfrm>
              <a:off x="8856662" y="238129"/>
              <a:ext cx="283648"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sp>
          <p:nvSpPr>
            <p:cNvPr id="7" name="矩形 6"/>
            <p:cNvSpPr/>
            <p:nvPr/>
          </p:nvSpPr>
          <p:spPr>
            <a:xfrm>
              <a:off x="0" y="238129"/>
              <a:ext cx="1187622"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grpSp>
      <p:sp>
        <p:nvSpPr>
          <p:cNvPr id="45" name="任意多边形 44"/>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lgn="l" eaLnBrk="1" hangingPunct="1">
              <a:lnSpc>
                <a:spcPct val="100000"/>
              </a:lnSpc>
              <a:spcBef>
                <a:spcPct val="0"/>
              </a:spcBef>
              <a:buFontTx/>
              <a:buNone/>
              <a:defRPr/>
            </a:pPr>
            <a:endParaRPr lang="zh-CN" altLang="en-US" sz="1200">
              <a:solidFill>
                <a:prstClr val="black"/>
              </a:solidFill>
              <a:latin typeface="Arial" charset="0"/>
              <a:ea typeface="宋体" charset="-122"/>
              <a:cs typeface="Arial" pitchFamily="34" charset="0"/>
            </a:endParaRPr>
          </a:p>
        </p:txBody>
      </p:sp>
      <p:sp>
        <p:nvSpPr>
          <p:cNvPr id="2" name="矩形 1"/>
          <p:cNvSpPr/>
          <p:nvPr/>
        </p:nvSpPr>
        <p:spPr>
          <a:xfrm>
            <a:off x="393295" y="6558017"/>
            <a:ext cx="974349"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b="1" dirty="0">
                <a:solidFill>
                  <a:srgbClr val="1F477D"/>
                </a:solidFill>
              </a:rPr>
              <a:t>I.S.Engine</a:t>
            </a:r>
            <a:endParaRPr lang="zh-CN" altLang="en-US" sz="1200" b="1" dirty="0">
              <a:solidFill>
                <a:srgbClr val="1F477D"/>
              </a:solidFill>
            </a:endParaRPr>
          </a:p>
        </p:txBody>
      </p:sp>
      <p:sp>
        <p:nvSpPr>
          <p:cNvPr id="48" name="矩形 47"/>
          <p:cNvSpPr/>
          <p:nvPr/>
        </p:nvSpPr>
        <p:spPr>
          <a:xfrm>
            <a:off x="2087216" y="6550982"/>
            <a:ext cx="1844916"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800" dirty="0">
                <a:solidFill>
                  <a:srgbClr val="9DA3A5"/>
                </a:solidFill>
              </a:rPr>
              <a:t>http://www.isengine.com.cn/</a:t>
            </a:r>
            <a:endParaRPr lang="zh-CN" altLang="en-US" sz="800" dirty="0">
              <a:solidFill>
                <a:srgbClr val="9DA3A5"/>
              </a:solidFill>
            </a:endParaRPr>
          </a:p>
        </p:txBody>
      </p:sp>
      <p:sp>
        <p:nvSpPr>
          <p:cNvPr id="4" name="文本框 3"/>
          <p:cNvSpPr txBox="1"/>
          <p:nvPr/>
        </p:nvSpPr>
        <p:spPr>
          <a:xfrm>
            <a:off x="728039" y="6490002"/>
            <a:ext cx="1872208" cy="281680"/>
          </a:xfrm>
          <a:prstGeom prst="rect">
            <a:avLst/>
          </a:prstGeom>
          <a:noFill/>
        </p:spPr>
        <p:txBody>
          <a:bodyPr wrap="square" rtlCol="0">
            <a:spAutoFit/>
          </a:bodyPr>
          <a:lstStyle/>
          <a:p>
            <a:pPr>
              <a:lnSpc>
                <a:spcPct val="130000"/>
              </a:lnSpc>
            </a:pPr>
            <a:r>
              <a:rPr lang="zh-CN" altLang="en-US" sz="1050" b="1" dirty="0">
                <a:solidFill>
                  <a:srgbClr val="5F5F5F"/>
                </a:solidFill>
                <a:latin typeface="Arial" panose="020B0604020202020204" pitchFamily="34" charset="0"/>
                <a:ea typeface="微软雅黑" panose="020B0503020204020204" pitchFamily="34" charset="-122"/>
              </a:rPr>
              <a:t>营销研究部</a:t>
            </a:r>
          </a:p>
        </p:txBody>
      </p:sp>
      <p:sp>
        <p:nvSpPr>
          <p:cNvPr id="12" name="矩形 11"/>
          <p:cNvSpPr/>
          <p:nvPr/>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Tree>
    <p:extLst>
      <p:ext uri="{BB962C8B-B14F-4D97-AF65-F5344CB8AC3E}">
        <p14:creationId xmlns:p14="http://schemas.microsoft.com/office/powerpoint/2010/main" val="3220822104"/>
      </p:ext>
    </p:extLst>
  </p:cSld>
  <p:clrMap bg1="lt1" tx1="dk1" bg2="lt2" tx2="dk2" accent1="accent1" accent2="accent2" accent3="accent3" accent4="accent4" accent5="accent5" accent6="accent6" hlink="hlink" folHlink="folHlink"/>
  <p:sldLayoutIdLst>
    <p:sldLayoutId id="2147483829" r:id="rId1"/>
    <p:sldLayoutId id="2147483830" r:id="rId2"/>
  </p:sldLayoutIdLst>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notesSlide" Target="../notesSlides/notesSlide5.xml"/><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slideLayout" Target="../slideLayouts/slideLayout1.xml"/><Relationship Id="rId2" Type="http://schemas.openxmlformats.org/officeDocument/2006/relationships/tags" Target="../tags/tag11.xml"/><Relationship Id="rId16" Type="http://schemas.openxmlformats.org/officeDocument/2006/relationships/chart" Target="../charts/chart4.xml"/><Relationship Id="rId1" Type="http://schemas.openxmlformats.org/officeDocument/2006/relationships/vmlDrawing" Target="../drawings/vmlDrawing2.vml"/><Relationship Id="rId6" Type="http://schemas.openxmlformats.org/officeDocument/2006/relationships/tags" Target="../tags/tag15.xml"/><Relationship Id="rId11" Type="http://schemas.openxmlformats.org/officeDocument/2006/relationships/tags" Target="../tags/tag20.xml"/><Relationship Id="rId5" Type="http://schemas.openxmlformats.org/officeDocument/2006/relationships/tags" Target="../tags/tag14.xml"/><Relationship Id="rId15" Type="http://schemas.openxmlformats.org/officeDocument/2006/relationships/image" Target="../media/image4.emf"/><Relationship Id="rId10" Type="http://schemas.openxmlformats.org/officeDocument/2006/relationships/tags" Target="../tags/tag19.xml"/><Relationship Id="rId4" Type="http://schemas.openxmlformats.org/officeDocument/2006/relationships/tags" Target="../tags/tag13.xml"/><Relationship Id="rId9" Type="http://schemas.openxmlformats.org/officeDocument/2006/relationships/tags" Target="../tags/tag18.xml"/><Relationship Id="rId14" Type="http://schemas.openxmlformats.org/officeDocument/2006/relationships/oleObject" Target="../embeddings/oleObject2.bin"/></Relationships>
</file>

<file path=ppt/slides/_rels/slide1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tags" Target="../tags/tag27.xml"/><Relationship Id="rId13" Type="http://schemas.openxmlformats.org/officeDocument/2006/relationships/notesSlide" Target="../notesSlides/notesSlide7.xml"/><Relationship Id="rId3" Type="http://schemas.openxmlformats.org/officeDocument/2006/relationships/tags" Target="../tags/tag22.xml"/><Relationship Id="rId7" Type="http://schemas.openxmlformats.org/officeDocument/2006/relationships/tags" Target="../tags/tag26.xml"/><Relationship Id="rId12" Type="http://schemas.openxmlformats.org/officeDocument/2006/relationships/slideLayout" Target="../slideLayouts/slideLayout1.xml"/><Relationship Id="rId2" Type="http://schemas.openxmlformats.org/officeDocument/2006/relationships/tags" Target="../tags/tag21.xml"/><Relationship Id="rId16" Type="http://schemas.openxmlformats.org/officeDocument/2006/relationships/chart" Target="../charts/chart6.xml"/><Relationship Id="rId1" Type="http://schemas.openxmlformats.org/officeDocument/2006/relationships/vmlDrawing" Target="../drawings/vmlDrawing3.vml"/><Relationship Id="rId6" Type="http://schemas.openxmlformats.org/officeDocument/2006/relationships/tags" Target="../tags/tag25.xml"/><Relationship Id="rId11" Type="http://schemas.openxmlformats.org/officeDocument/2006/relationships/tags" Target="../tags/tag30.xml"/><Relationship Id="rId5" Type="http://schemas.openxmlformats.org/officeDocument/2006/relationships/tags" Target="../tags/tag24.xml"/><Relationship Id="rId15" Type="http://schemas.openxmlformats.org/officeDocument/2006/relationships/image" Target="../media/image4.emf"/><Relationship Id="rId10" Type="http://schemas.openxmlformats.org/officeDocument/2006/relationships/tags" Target="../tags/tag29.xml"/><Relationship Id="rId4" Type="http://schemas.openxmlformats.org/officeDocument/2006/relationships/tags" Target="../tags/tag23.xml"/><Relationship Id="rId9" Type="http://schemas.openxmlformats.org/officeDocument/2006/relationships/tags" Target="../tags/tag28.xml"/><Relationship Id="rId14" Type="http://schemas.openxmlformats.org/officeDocument/2006/relationships/oleObject" Target="../embeddings/oleObject3.bin"/></Relationships>
</file>

<file path=ppt/slides/_rels/slide15.xml.rels><?xml version="1.0" encoding="UTF-8" standalone="yes"?>
<Relationships xmlns="http://schemas.openxmlformats.org/package/2006/relationships"><Relationship Id="rId8" Type="http://schemas.openxmlformats.org/officeDocument/2006/relationships/tags" Target="../tags/tag37.xml"/><Relationship Id="rId13" Type="http://schemas.openxmlformats.org/officeDocument/2006/relationships/oleObject" Target="../embeddings/oleObject4.bin"/><Relationship Id="rId3" Type="http://schemas.openxmlformats.org/officeDocument/2006/relationships/tags" Target="../tags/tag32.xml"/><Relationship Id="rId7" Type="http://schemas.openxmlformats.org/officeDocument/2006/relationships/tags" Target="../tags/tag36.xml"/><Relationship Id="rId12" Type="http://schemas.openxmlformats.org/officeDocument/2006/relationships/slideLayout" Target="../slideLayouts/slideLayout1.xml"/><Relationship Id="rId2" Type="http://schemas.openxmlformats.org/officeDocument/2006/relationships/tags" Target="../tags/tag31.xml"/><Relationship Id="rId1" Type="http://schemas.openxmlformats.org/officeDocument/2006/relationships/vmlDrawing" Target="../drawings/vmlDrawing4.vml"/><Relationship Id="rId6" Type="http://schemas.openxmlformats.org/officeDocument/2006/relationships/tags" Target="../tags/tag35.xml"/><Relationship Id="rId11" Type="http://schemas.openxmlformats.org/officeDocument/2006/relationships/tags" Target="../tags/tag40.xml"/><Relationship Id="rId5" Type="http://schemas.openxmlformats.org/officeDocument/2006/relationships/tags" Target="../tags/tag34.xml"/><Relationship Id="rId15" Type="http://schemas.openxmlformats.org/officeDocument/2006/relationships/chart" Target="../charts/chart7.xml"/><Relationship Id="rId10" Type="http://schemas.openxmlformats.org/officeDocument/2006/relationships/tags" Target="../tags/tag39.xml"/><Relationship Id="rId4" Type="http://schemas.openxmlformats.org/officeDocument/2006/relationships/tags" Target="../tags/tag33.xml"/><Relationship Id="rId9" Type="http://schemas.openxmlformats.org/officeDocument/2006/relationships/tags" Target="../tags/tag38.xml"/><Relationship Id="rId14" Type="http://schemas.openxmlformats.org/officeDocument/2006/relationships/image" Target="../media/image4.emf"/></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chart" Target="../charts/chart9.xml"/><Relationship Id="rId4" Type="http://schemas.openxmlformats.org/officeDocument/2006/relationships/chart" Target="../charts/chart8.xml"/></Relationships>
</file>

<file path=ppt/slides/_rels/slide17.xml.rels><?xml version="1.0" encoding="UTF-8" standalone="yes"?>
<Relationships xmlns="http://schemas.openxmlformats.org/package/2006/relationships"><Relationship Id="rId8" Type="http://schemas.openxmlformats.org/officeDocument/2006/relationships/tags" Target="../tags/tag47.xml"/><Relationship Id="rId13" Type="http://schemas.openxmlformats.org/officeDocument/2006/relationships/oleObject" Target="../embeddings/oleObject5.bin"/><Relationship Id="rId3" Type="http://schemas.openxmlformats.org/officeDocument/2006/relationships/tags" Target="../tags/tag42.xml"/><Relationship Id="rId7" Type="http://schemas.openxmlformats.org/officeDocument/2006/relationships/tags" Target="../tags/tag46.xml"/><Relationship Id="rId12" Type="http://schemas.openxmlformats.org/officeDocument/2006/relationships/slideLayout" Target="../slideLayouts/slideLayout1.xml"/><Relationship Id="rId2" Type="http://schemas.openxmlformats.org/officeDocument/2006/relationships/tags" Target="../tags/tag41.xml"/><Relationship Id="rId1" Type="http://schemas.openxmlformats.org/officeDocument/2006/relationships/vmlDrawing" Target="../drawings/vmlDrawing5.vml"/><Relationship Id="rId6" Type="http://schemas.openxmlformats.org/officeDocument/2006/relationships/tags" Target="../tags/tag45.xml"/><Relationship Id="rId11" Type="http://schemas.openxmlformats.org/officeDocument/2006/relationships/tags" Target="../tags/tag50.xml"/><Relationship Id="rId5" Type="http://schemas.openxmlformats.org/officeDocument/2006/relationships/tags" Target="../tags/tag44.xml"/><Relationship Id="rId15" Type="http://schemas.openxmlformats.org/officeDocument/2006/relationships/chart" Target="../charts/chart10.xml"/><Relationship Id="rId10" Type="http://schemas.openxmlformats.org/officeDocument/2006/relationships/tags" Target="../tags/tag49.xml"/><Relationship Id="rId4" Type="http://schemas.openxmlformats.org/officeDocument/2006/relationships/tags" Target="../tags/tag43.xml"/><Relationship Id="rId9" Type="http://schemas.openxmlformats.org/officeDocument/2006/relationships/tags" Target="../tags/tag48.xml"/><Relationship Id="rId14" Type="http://schemas.openxmlformats.org/officeDocument/2006/relationships/image" Target="../media/image4.emf"/></Relationships>
</file>

<file path=ppt/slides/_rels/slide18.xml.rels><?xml version="1.0" encoding="UTF-8" standalone="yes"?>
<Relationships xmlns="http://schemas.openxmlformats.org/package/2006/relationships"><Relationship Id="rId8" Type="http://schemas.openxmlformats.org/officeDocument/2006/relationships/tags" Target="../tags/tag57.xml"/><Relationship Id="rId13" Type="http://schemas.openxmlformats.org/officeDocument/2006/relationships/notesSlide" Target="../notesSlides/notesSlide9.xml"/><Relationship Id="rId3" Type="http://schemas.openxmlformats.org/officeDocument/2006/relationships/tags" Target="../tags/tag52.xml"/><Relationship Id="rId7" Type="http://schemas.openxmlformats.org/officeDocument/2006/relationships/tags" Target="../tags/tag56.xml"/><Relationship Id="rId12" Type="http://schemas.openxmlformats.org/officeDocument/2006/relationships/slideLayout" Target="../slideLayouts/slideLayout1.xml"/><Relationship Id="rId2" Type="http://schemas.openxmlformats.org/officeDocument/2006/relationships/tags" Target="../tags/tag51.xml"/><Relationship Id="rId16" Type="http://schemas.openxmlformats.org/officeDocument/2006/relationships/chart" Target="../charts/chart11.xml"/><Relationship Id="rId1" Type="http://schemas.openxmlformats.org/officeDocument/2006/relationships/vmlDrawing" Target="../drawings/vmlDrawing6.vml"/><Relationship Id="rId6" Type="http://schemas.openxmlformats.org/officeDocument/2006/relationships/tags" Target="../tags/tag55.xml"/><Relationship Id="rId11" Type="http://schemas.openxmlformats.org/officeDocument/2006/relationships/tags" Target="../tags/tag60.xml"/><Relationship Id="rId5" Type="http://schemas.openxmlformats.org/officeDocument/2006/relationships/tags" Target="../tags/tag54.xml"/><Relationship Id="rId15" Type="http://schemas.openxmlformats.org/officeDocument/2006/relationships/image" Target="../media/image4.emf"/><Relationship Id="rId10" Type="http://schemas.openxmlformats.org/officeDocument/2006/relationships/tags" Target="../tags/tag59.xml"/><Relationship Id="rId4" Type="http://schemas.openxmlformats.org/officeDocument/2006/relationships/tags" Target="../tags/tag53.xml"/><Relationship Id="rId9" Type="http://schemas.openxmlformats.org/officeDocument/2006/relationships/tags" Target="../tags/tag58.xml"/><Relationship Id="rId14" Type="http://schemas.openxmlformats.org/officeDocument/2006/relationships/oleObject" Target="../embeddings/oleObject6.bin"/></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chart" Target="../charts/chart12.xml"/><Relationship Id="rId1" Type="http://schemas.openxmlformats.org/officeDocument/2006/relationships/slideLayout" Target="../slideLayouts/slideLayout1.xml"/><Relationship Id="rId5" Type="http://schemas.openxmlformats.org/officeDocument/2006/relationships/chart" Target="../charts/chart13.xml"/><Relationship Id="rId4" Type="http://schemas.openxmlformats.org/officeDocument/2006/relationships/image" Target="../media/image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tags" Target="../tags/tag67.xml"/><Relationship Id="rId13" Type="http://schemas.openxmlformats.org/officeDocument/2006/relationships/oleObject" Target="../embeddings/oleObject7.bin"/><Relationship Id="rId3" Type="http://schemas.openxmlformats.org/officeDocument/2006/relationships/tags" Target="../tags/tag62.xml"/><Relationship Id="rId7" Type="http://schemas.openxmlformats.org/officeDocument/2006/relationships/tags" Target="../tags/tag66.xml"/><Relationship Id="rId12" Type="http://schemas.openxmlformats.org/officeDocument/2006/relationships/slideLayout" Target="../slideLayouts/slideLayout1.xml"/><Relationship Id="rId2" Type="http://schemas.openxmlformats.org/officeDocument/2006/relationships/tags" Target="../tags/tag61.xml"/><Relationship Id="rId1" Type="http://schemas.openxmlformats.org/officeDocument/2006/relationships/vmlDrawing" Target="../drawings/vmlDrawing7.vml"/><Relationship Id="rId6" Type="http://schemas.openxmlformats.org/officeDocument/2006/relationships/tags" Target="../tags/tag65.xml"/><Relationship Id="rId11" Type="http://schemas.openxmlformats.org/officeDocument/2006/relationships/tags" Target="../tags/tag70.xml"/><Relationship Id="rId5" Type="http://schemas.openxmlformats.org/officeDocument/2006/relationships/tags" Target="../tags/tag64.xml"/><Relationship Id="rId15" Type="http://schemas.openxmlformats.org/officeDocument/2006/relationships/chart" Target="../charts/chart14.xml"/><Relationship Id="rId10" Type="http://schemas.openxmlformats.org/officeDocument/2006/relationships/tags" Target="../tags/tag69.xml"/><Relationship Id="rId4" Type="http://schemas.openxmlformats.org/officeDocument/2006/relationships/tags" Target="../tags/tag63.xml"/><Relationship Id="rId9" Type="http://schemas.openxmlformats.org/officeDocument/2006/relationships/tags" Target="../tags/tag68.xml"/><Relationship Id="rId14" Type="http://schemas.openxmlformats.org/officeDocument/2006/relationships/image" Target="../media/image4.emf"/></Relationships>
</file>

<file path=ppt/slides/_rels/slide21.xml.rels><?xml version="1.0" encoding="UTF-8" standalone="yes"?>
<Relationships xmlns="http://schemas.openxmlformats.org/package/2006/relationships"><Relationship Id="rId8" Type="http://schemas.openxmlformats.org/officeDocument/2006/relationships/tags" Target="../tags/tag77.xml"/><Relationship Id="rId13" Type="http://schemas.openxmlformats.org/officeDocument/2006/relationships/notesSlide" Target="../notesSlides/notesSlide10.xml"/><Relationship Id="rId3" Type="http://schemas.openxmlformats.org/officeDocument/2006/relationships/tags" Target="../tags/tag72.xml"/><Relationship Id="rId7" Type="http://schemas.openxmlformats.org/officeDocument/2006/relationships/tags" Target="../tags/tag76.xml"/><Relationship Id="rId12" Type="http://schemas.openxmlformats.org/officeDocument/2006/relationships/slideLayout" Target="../slideLayouts/slideLayout1.xml"/><Relationship Id="rId2" Type="http://schemas.openxmlformats.org/officeDocument/2006/relationships/tags" Target="../tags/tag71.xml"/><Relationship Id="rId16" Type="http://schemas.openxmlformats.org/officeDocument/2006/relationships/chart" Target="../charts/chart15.xml"/><Relationship Id="rId1" Type="http://schemas.openxmlformats.org/officeDocument/2006/relationships/vmlDrawing" Target="../drawings/vmlDrawing8.vml"/><Relationship Id="rId6" Type="http://schemas.openxmlformats.org/officeDocument/2006/relationships/tags" Target="../tags/tag75.xml"/><Relationship Id="rId11" Type="http://schemas.openxmlformats.org/officeDocument/2006/relationships/tags" Target="../tags/tag80.xml"/><Relationship Id="rId5" Type="http://schemas.openxmlformats.org/officeDocument/2006/relationships/tags" Target="../tags/tag74.xml"/><Relationship Id="rId15" Type="http://schemas.openxmlformats.org/officeDocument/2006/relationships/image" Target="../media/image4.emf"/><Relationship Id="rId10" Type="http://schemas.openxmlformats.org/officeDocument/2006/relationships/tags" Target="../tags/tag79.xml"/><Relationship Id="rId4" Type="http://schemas.openxmlformats.org/officeDocument/2006/relationships/tags" Target="../tags/tag73.xml"/><Relationship Id="rId9" Type="http://schemas.openxmlformats.org/officeDocument/2006/relationships/tags" Target="../tags/tag78.xml"/><Relationship Id="rId14" Type="http://schemas.openxmlformats.org/officeDocument/2006/relationships/oleObject" Target="../embeddings/oleObject8.bin"/></Relationships>
</file>

<file path=ppt/slides/_rels/slide2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chart" Target="../charts/chart16.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chart" Target="../charts/chart17.xml"/></Relationships>
</file>

<file path=ppt/slides/_rels/slide23.xml.rels><?xml version="1.0" encoding="UTF-8" standalone="yes"?>
<Relationships xmlns="http://schemas.openxmlformats.org/package/2006/relationships"><Relationship Id="rId8" Type="http://schemas.openxmlformats.org/officeDocument/2006/relationships/tags" Target="../tags/tag87.xml"/><Relationship Id="rId13" Type="http://schemas.openxmlformats.org/officeDocument/2006/relationships/notesSlide" Target="../notesSlides/notesSlide11.xml"/><Relationship Id="rId3" Type="http://schemas.openxmlformats.org/officeDocument/2006/relationships/tags" Target="../tags/tag82.xml"/><Relationship Id="rId7" Type="http://schemas.openxmlformats.org/officeDocument/2006/relationships/tags" Target="../tags/tag86.xml"/><Relationship Id="rId12" Type="http://schemas.openxmlformats.org/officeDocument/2006/relationships/slideLayout" Target="../slideLayouts/slideLayout1.xml"/><Relationship Id="rId2" Type="http://schemas.openxmlformats.org/officeDocument/2006/relationships/tags" Target="../tags/tag81.xml"/><Relationship Id="rId16" Type="http://schemas.openxmlformats.org/officeDocument/2006/relationships/chart" Target="../charts/chart18.xml"/><Relationship Id="rId1" Type="http://schemas.openxmlformats.org/officeDocument/2006/relationships/vmlDrawing" Target="../drawings/vmlDrawing9.vml"/><Relationship Id="rId6" Type="http://schemas.openxmlformats.org/officeDocument/2006/relationships/tags" Target="../tags/tag85.xml"/><Relationship Id="rId11" Type="http://schemas.openxmlformats.org/officeDocument/2006/relationships/tags" Target="../tags/tag90.xml"/><Relationship Id="rId5" Type="http://schemas.openxmlformats.org/officeDocument/2006/relationships/tags" Target="../tags/tag84.xml"/><Relationship Id="rId15" Type="http://schemas.openxmlformats.org/officeDocument/2006/relationships/image" Target="../media/image4.emf"/><Relationship Id="rId10" Type="http://schemas.openxmlformats.org/officeDocument/2006/relationships/tags" Target="../tags/tag89.xml"/><Relationship Id="rId4" Type="http://schemas.openxmlformats.org/officeDocument/2006/relationships/tags" Target="../tags/tag83.xml"/><Relationship Id="rId9" Type="http://schemas.openxmlformats.org/officeDocument/2006/relationships/tags" Target="../tags/tag88.xml"/><Relationship Id="rId14" Type="http://schemas.openxmlformats.org/officeDocument/2006/relationships/oleObject" Target="../embeddings/oleObject9.bin"/></Relationships>
</file>

<file path=ppt/slides/_rels/slide24.xml.rels><?xml version="1.0" encoding="UTF-8" standalone="yes"?>
<Relationships xmlns="http://schemas.openxmlformats.org/package/2006/relationships"><Relationship Id="rId8" Type="http://schemas.openxmlformats.org/officeDocument/2006/relationships/tags" Target="../tags/tag97.xml"/><Relationship Id="rId13" Type="http://schemas.openxmlformats.org/officeDocument/2006/relationships/oleObject" Target="../embeddings/oleObject10.bin"/><Relationship Id="rId3" Type="http://schemas.openxmlformats.org/officeDocument/2006/relationships/tags" Target="../tags/tag92.xml"/><Relationship Id="rId7" Type="http://schemas.openxmlformats.org/officeDocument/2006/relationships/tags" Target="../tags/tag96.xml"/><Relationship Id="rId12" Type="http://schemas.openxmlformats.org/officeDocument/2006/relationships/slideLayout" Target="../slideLayouts/slideLayout1.xml"/><Relationship Id="rId2" Type="http://schemas.openxmlformats.org/officeDocument/2006/relationships/tags" Target="../tags/tag91.xml"/><Relationship Id="rId1" Type="http://schemas.openxmlformats.org/officeDocument/2006/relationships/vmlDrawing" Target="../drawings/vmlDrawing10.vml"/><Relationship Id="rId6" Type="http://schemas.openxmlformats.org/officeDocument/2006/relationships/tags" Target="../tags/tag95.xml"/><Relationship Id="rId11" Type="http://schemas.openxmlformats.org/officeDocument/2006/relationships/tags" Target="../tags/tag100.xml"/><Relationship Id="rId5" Type="http://schemas.openxmlformats.org/officeDocument/2006/relationships/tags" Target="../tags/tag94.xml"/><Relationship Id="rId15" Type="http://schemas.openxmlformats.org/officeDocument/2006/relationships/chart" Target="../charts/chart19.xml"/><Relationship Id="rId10" Type="http://schemas.openxmlformats.org/officeDocument/2006/relationships/tags" Target="../tags/tag99.xml"/><Relationship Id="rId4" Type="http://schemas.openxmlformats.org/officeDocument/2006/relationships/tags" Target="../tags/tag93.xml"/><Relationship Id="rId9" Type="http://schemas.openxmlformats.org/officeDocument/2006/relationships/tags" Target="../tags/tag98.xml"/><Relationship Id="rId14" Type="http://schemas.openxmlformats.org/officeDocument/2006/relationships/image" Target="../media/image4.emf"/></Relationships>
</file>

<file path=ppt/slides/_rels/slide25.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chart" Target="../charts/chart21.xml"/></Relationships>
</file>

<file path=ppt/slides/_rels/slide26.xml.rels><?xml version="1.0" encoding="UTF-8" standalone="yes"?>
<Relationships xmlns="http://schemas.openxmlformats.org/package/2006/relationships"><Relationship Id="rId8" Type="http://schemas.openxmlformats.org/officeDocument/2006/relationships/tags" Target="../tags/tag107.xml"/><Relationship Id="rId13" Type="http://schemas.openxmlformats.org/officeDocument/2006/relationships/oleObject" Target="../embeddings/oleObject11.bin"/><Relationship Id="rId3" Type="http://schemas.openxmlformats.org/officeDocument/2006/relationships/tags" Target="../tags/tag102.xml"/><Relationship Id="rId7" Type="http://schemas.openxmlformats.org/officeDocument/2006/relationships/tags" Target="../tags/tag106.xml"/><Relationship Id="rId12" Type="http://schemas.openxmlformats.org/officeDocument/2006/relationships/slideLayout" Target="../slideLayouts/slideLayout1.xml"/><Relationship Id="rId2" Type="http://schemas.openxmlformats.org/officeDocument/2006/relationships/tags" Target="../tags/tag101.xml"/><Relationship Id="rId1" Type="http://schemas.openxmlformats.org/officeDocument/2006/relationships/vmlDrawing" Target="../drawings/vmlDrawing11.vml"/><Relationship Id="rId6" Type="http://schemas.openxmlformats.org/officeDocument/2006/relationships/tags" Target="../tags/tag105.xml"/><Relationship Id="rId11" Type="http://schemas.openxmlformats.org/officeDocument/2006/relationships/tags" Target="../tags/tag110.xml"/><Relationship Id="rId5" Type="http://schemas.openxmlformats.org/officeDocument/2006/relationships/tags" Target="../tags/tag104.xml"/><Relationship Id="rId15" Type="http://schemas.openxmlformats.org/officeDocument/2006/relationships/chart" Target="../charts/chart22.xml"/><Relationship Id="rId10" Type="http://schemas.openxmlformats.org/officeDocument/2006/relationships/tags" Target="../tags/tag109.xml"/><Relationship Id="rId4" Type="http://schemas.openxmlformats.org/officeDocument/2006/relationships/tags" Target="../tags/tag103.xml"/><Relationship Id="rId9" Type="http://schemas.openxmlformats.org/officeDocument/2006/relationships/tags" Target="../tags/tag108.xml"/><Relationship Id="rId14" Type="http://schemas.openxmlformats.org/officeDocument/2006/relationships/image" Target="../media/image4.emf"/></Relationships>
</file>

<file path=ppt/slides/_rels/slide27.xml.rels><?xml version="1.0" encoding="UTF-8" standalone="yes"?>
<Relationships xmlns="http://schemas.openxmlformats.org/package/2006/relationships"><Relationship Id="rId8" Type="http://schemas.openxmlformats.org/officeDocument/2006/relationships/tags" Target="../tags/tag117.xml"/><Relationship Id="rId13" Type="http://schemas.openxmlformats.org/officeDocument/2006/relationships/notesSlide" Target="../notesSlides/notesSlide13.xml"/><Relationship Id="rId3" Type="http://schemas.openxmlformats.org/officeDocument/2006/relationships/tags" Target="../tags/tag112.xml"/><Relationship Id="rId7" Type="http://schemas.openxmlformats.org/officeDocument/2006/relationships/tags" Target="../tags/tag116.xml"/><Relationship Id="rId12" Type="http://schemas.openxmlformats.org/officeDocument/2006/relationships/slideLayout" Target="../slideLayouts/slideLayout1.xml"/><Relationship Id="rId2" Type="http://schemas.openxmlformats.org/officeDocument/2006/relationships/tags" Target="../tags/tag111.xml"/><Relationship Id="rId16" Type="http://schemas.openxmlformats.org/officeDocument/2006/relationships/chart" Target="../charts/chart23.xml"/><Relationship Id="rId1" Type="http://schemas.openxmlformats.org/officeDocument/2006/relationships/vmlDrawing" Target="../drawings/vmlDrawing12.vml"/><Relationship Id="rId6" Type="http://schemas.openxmlformats.org/officeDocument/2006/relationships/tags" Target="../tags/tag115.xml"/><Relationship Id="rId11" Type="http://schemas.openxmlformats.org/officeDocument/2006/relationships/tags" Target="../tags/tag120.xml"/><Relationship Id="rId5" Type="http://schemas.openxmlformats.org/officeDocument/2006/relationships/tags" Target="../tags/tag114.xml"/><Relationship Id="rId15" Type="http://schemas.openxmlformats.org/officeDocument/2006/relationships/image" Target="../media/image4.emf"/><Relationship Id="rId10" Type="http://schemas.openxmlformats.org/officeDocument/2006/relationships/tags" Target="../tags/tag119.xml"/><Relationship Id="rId4" Type="http://schemas.openxmlformats.org/officeDocument/2006/relationships/tags" Target="../tags/tag113.xml"/><Relationship Id="rId9" Type="http://schemas.openxmlformats.org/officeDocument/2006/relationships/tags" Target="../tags/tag118.xml"/><Relationship Id="rId14" Type="http://schemas.openxmlformats.org/officeDocument/2006/relationships/oleObject" Target="../embeddings/oleObject12.bin"/></Relationships>
</file>

<file path=ppt/slides/_rels/slide28.xml.rels><?xml version="1.0" encoding="UTF-8" standalone="yes"?>
<Relationships xmlns="http://schemas.openxmlformats.org/package/2006/relationships"><Relationship Id="rId8" Type="http://schemas.openxmlformats.org/officeDocument/2006/relationships/tags" Target="../tags/tag127.xml"/><Relationship Id="rId13" Type="http://schemas.openxmlformats.org/officeDocument/2006/relationships/oleObject" Target="../embeddings/oleObject13.bin"/><Relationship Id="rId3" Type="http://schemas.openxmlformats.org/officeDocument/2006/relationships/tags" Target="../tags/tag122.xml"/><Relationship Id="rId7" Type="http://schemas.openxmlformats.org/officeDocument/2006/relationships/tags" Target="../tags/tag126.xml"/><Relationship Id="rId12" Type="http://schemas.openxmlformats.org/officeDocument/2006/relationships/slideLayout" Target="../slideLayouts/slideLayout1.xml"/><Relationship Id="rId2" Type="http://schemas.openxmlformats.org/officeDocument/2006/relationships/tags" Target="../tags/tag121.xml"/><Relationship Id="rId1" Type="http://schemas.openxmlformats.org/officeDocument/2006/relationships/vmlDrawing" Target="../drawings/vmlDrawing13.vml"/><Relationship Id="rId6" Type="http://schemas.openxmlformats.org/officeDocument/2006/relationships/tags" Target="../tags/tag125.xml"/><Relationship Id="rId11" Type="http://schemas.openxmlformats.org/officeDocument/2006/relationships/tags" Target="../tags/tag130.xml"/><Relationship Id="rId5" Type="http://schemas.openxmlformats.org/officeDocument/2006/relationships/tags" Target="../tags/tag124.xml"/><Relationship Id="rId15" Type="http://schemas.openxmlformats.org/officeDocument/2006/relationships/chart" Target="../charts/chart24.xml"/><Relationship Id="rId10" Type="http://schemas.openxmlformats.org/officeDocument/2006/relationships/tags" Target="../tags/tag129.xml"/><Relationship Id="rId4" Type="http://schemas.openxmlformats.org/officeDocument/2006/relationships/tags" Target="../tags/tag123.xml"/><Relationship Id="rId9" Type="http://schemas.openxmlformats.org/officeDocument/2006/relationships/tags" Target="../tags/tag128.xml"/><Relationship Id="rId14" Type="http://schemas.openxmlformats.org/officeDocument/2006/relationships/image" Target="../media/image4.emf"/></Relationships>
</file>

<file path=ppt/slides/_rels/slide29.xml.rels><?xml version="1.0" encoding="UTF-8" standalone="yes"?>
<Relationships xmlns="http://schemas.openxmlformats.org/package/2006/relationships"><Relationship Id="rId8" Type="http://schemas.openxmlformats.org/officeDocument/2006/relationships/tags" Target="../tags/tag137.xml"/><Relationship Id="rId13" Type="http://schemas.openxmlformats.org/officeDocument/2006/relationships/oleObject" Target="../embeddings/oleObject14.bin"/><Relationship Id="rId3" Type="http://schemas.openxmlformats.org/officeDocument/2006/relationships/tags" Target="../tags/tag132.xml"/><Relationship Id="rId7" Type="http://schemas.openxmlformats.org/officeDocument/2006/relationships/tags" Target="../tags/tag136.xml"/><Relationship Id="rId12" Type="http://schemas.openxmlformats.org/officeDocument/2006/relationships/slideLayout" Target="../slideLayouts/slideLayout8.xml"/><Relationship Id="rId2" Type="http://schemas.openxmlformats.org/officeDocument/2006/relationships/tags" Target="../tags/tag131.xml"/><Relationship Id="rId1" Type="http://schemas.openxmlformats.org/officeDocument/2006/relationships/vmlDrawing" Target="../drawings/vmlDrawing14.vml"/><Relationship Id="rId6" Type="http://schemas.openxmlformats.org/officeDocument/2006/relationships/tags" Target="../tags/tag135.xml"/><Relationship Id="rId11" Type="http://schemas.openxmlformats.org/officeDocument/2006/relationships/tags" Target="../tags/tag140.xml"/><Relationship Id="rId5" Type="http://schemas.openxmlformats.org/officeDocument/2006/relationships/tags" Target="../tags/tag134.xml"/><Relationship Id="rId15" Type="http://schemas.openxmlformats.org/officeDocument/2006/relationships/chart" Target="../charts/chart25.xml"/><Relationship Id="rId10" Type="http://schemas.openxmlformats.org/officeDocument/2006/relationships/tags" Target="../tags/tag139.xml"/><Relationship Id="rId4" Type="http://schemas.openxmlformats.org/officeDocument/2006/relationships/tags" Target="../tags/tag133.xml"/><Relationship Id="rId9" Type="http://schemas.openxmlformats.org/officeDocument/2006/relationships/tags" Target="../tags/tag138.xml"/><Relationship Id="rId14" Type="http://schemas.openxmlformats.org/officeDocument/2006/relationships/image" Target="../media/image4.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tags" Target="../tags/tag147.xml"/><Relationship Id="rId13" Type="http://schemas.openxmlformats.org/officeDocument/2006/relationships/oleObject" Target="../embeddings/oleObject15.bin"/><Relationship Id="rId3" Type="http://schemas.openxmlformats.org/officeDocument/2006/relationships/tags" Target="../tags/tag142.xml"/><Relationship Id="rId7" Type="http://schemas.openxmlformats.org/officeDocument/2006/relationships/tags" Target="../tags/tag146.xml"/><Relationship Id="rId12" Type="http://schemas.openxmlformats.org/officeDocument/2006/relationships/slideLayout" Target="../slideLayouts/slideLayout1.xml"/><Relationship Id="rId2" Type="http://schemas.openxmlformats.org/officeDocument/2006/relationships/tags" Target="../tags/tag141.xml"/><Relationship Id="rId1" Type="http://schemas.openxmlformats.org/officeDocument/2006/relationships/vmlDrawing" Target="../drawings/vmlDrawing15.vml"/><Relationship Id="rId6" Type="http://schemas.openxmlformats.org/officeDocument/2006/relationships/tags" Target="../tags/tag145.xml"/><Relationship Id="rId11" Type="http://schemas.openxmlformats.org/officeDocument/2006/relationships/tags" Target="../tags/tag150.xml"/><Relationship Id="rId5" Type="http://schemas.openxmlformats.org/officeDocument/2006/relationships/tags" Target="../tags/tag144.xml"/><Relationship Id="rId15" Type="http://schemas.openxmlformats.org/officeDocument/2006/relationships/chart" Target="../charts/chart26.xml"/><Relationship Id="rId10" Type="http://schemas.openxmlformats.org/officeDocument/2006/relationships/tags" Target="../tags/tag149.xml"/><Relationship Id="rId4" Type="http://schemas.openxmlformats.org/officeDocument/2006/relationships/tags" Target="../tags/tag143.xml"/><Relationship Id="rId9" Type="http://schemas.openxmlformats.org/officeDocument/2006/relationships/tags" Target="../tags/tag148.xml"/><Relationship Id="rId14" Type="http://schemas.openxmlformats.org/officeDocument/2006/relationships/image" Target="../media/image4.emf"/></Relationships>
</file>

<file path=ppt/slides/_rels/slide31.xml.rels><?xml version="1.0" encoding="UTF-8" standalone="yes"?>
<Relationships xmlns="http://schemas.openxmlformats.org/package/2006/relationships"><Relationship Id="rId8" Type="http://schemas.openxmlformats.org/officeDocument/2006/relationships/tags" Target="../tags/tag157.xml"/><Relationship Id="rId13" Type="http://schemas.openxmlformats.org/officeDocument/2006/relationships/notesSlide" Target="../notesSlides/notesSlide14.xml"/><Relationship Id="rId3" Type="http://schemas.openxmlformats.org/officeDocument/2006/relationships/tags" Target="../tags/tag152.xml"/><Relationship Id="rId7" Type="http://schemas.openxmlformats.org/officeDocument/2006/relationships/tags" Target="../tags/tag156.xml"/><Relationship Id="rId12" Type="http://schemas.openxmlformats.org/officeDocument/2006/relationships/slideLayout" Target="../slideLayouts/slideLayout1.xml"/><Relationship Id="rId2" Type="http://schemas.openxmlformats.org/officeDocument/2006/relationships/tags" Target="../tags/tag151.xml"/><Relationship Id="rId16" Type="http://schemas.openxmlformats.org/officeDocument/2006/relationships/chart" Target="../charts/chart27.xml"/><Relationship Id="rId1" Type="http://schemas.openxmlformats.org/officeDocument/2006/relationships/vmlDrawing" Target="../drawings/vmlDrawing16.vml"/><Relationship Id="rId6" Type="http://schemas.openxmlformats.org/officeDocument/2006/relationships/tags" Target="../tags/tag155.xml"/><Relationship Id="rId11" Type="http://schemas.openxmlformats.org/officeDocument/2006/relationships/tags" Target="../tags/tag160.xml"/><Relationship Id="rId5" Type="http://schemas.openxmlformats.org/officeDocument/2006/relationships/tags" Target="../tags/tag154.xml"/><Relationship Id="rId15" Type="http://schemas.openxmlformats.org/officeDocument/2006/relationships/image" Target="../media/image4.emf"/><Relationship Id="rId10" Type="http://schemas.openxmlformats.org/officeDocument/2006/relationships/tags" Target="../tags/tag159.xml"/><Relationship Id="rId4" Type="http://schemas.openxmlformats.org/officeDocument/2006/relationships/tags" Target="../tags/tag153.xml"/><Relationship Id="rId9" Type="http://schemas.openxmlformats.org/officeDocument/2006/relationships/tags" Target="../tags/tag158.xml"/><Relationship Id="rId14" Type="http://schemas.openxmlformats.org/officeDocument/2006/relationships/oleObject" Target="../embeddings/oleObject16.bin"/></Relationships>
</file>

<file path=ppt/slides/_rels/slide32.xml.rels><?xml version="1.0" encoding="UTF-8" standalone="yes"?>
<Relationships xmlns="http://schemas.openxmlformats.org/package/2006/relationships"><Relationship Id="rId3" Type="http://schemas.openxmlformats.org/officeDocument/2006/relationships/tags" Target="../tags/tag163.xml"/><Relationship Id="rId7" Type="http://schemas.openxmlformats.org/officeDocument/2006/relationships/chart" Target="../charts/chart28.xml"/><Relationship Id="rId2" Type="http://schemas.openxmlformats.org/officeDocument/2006/relationships/tags" Target="../tags/tag162.xml"/><Relationship Id="rId1" Type="http://schemas.openxmlformats.org/officeDocument/2006/relationships/tags" Target="../tags/tag161.xml"/><Relationship Id="rId6" Type="http://schemas.openxmlformats.org/officeDocument/2006/relationships/slideLayout" Target="../slideLayouts/slideLayout1.xml"/><Relationship Id="rId5" Type="http://schemas.openxmlformats.org/officeDocument/2006/relationships/tags" Target="../tags/tag165.xml"/><Relationship Id="rId4" Type="http://schemas.openxmlformats.org/officeDocument/2006/relationships/tags" Target="../tags/tag164.xml"/></Relationships>
</file>

<file path=ppt/slides/_rels/slide33.xml.rels><?xml version="1.0" encoding="UTF-8" standalone="yes"?>
<Relationships xmlns="http://schemas.openxmlformats.org/package/2006/relationships"><Relationship Id="rId3" Type="http://schemas.openxmlformats.org/officeDocument/2006/relationships/tags" Target="../tags/tag168.xml"/><Relationship Id="rId7" Type="http://schemas.openxmlformats.org/officeDocument/2006/relationships/chart" Target="../charts/chart29.xml"/><Relationship Id="rId2" Type="http://schemas.openxmlformats.org/officeDocument/2006/relationships/tags" Target="../tags/tag167.xml"/><Relationship Id="rId1" Type="http://schemas.openxmlformats.org/officeDocument/2006/relationships/tags" Target="../tags/tag166.xml"/><Relationship Id="rId6" Type="http://schemas.openxmlformats.org/officeDocument/2006/relationships/slideLayout" Target="../slideLayouts/slideLayout1.xml"/><Relationship Id="rId5" Type="http://schemas.openxmlformats.org/officeDocument/2006/relationships/tags" Target="../tags/tag170.xml"/><Relationship Id="rId4" Type="http://schemas.openxmlformats.org/officeDocument/2006/relationships/tags" Target="../tags/tag169.xml"/></Relationships>
</file>

<file path=ppt/slides/_rels/slide34.xml.rels><?xml version="1.0" encoding="UTF-8" standalone="yes"?>
<Relationships xmlns="http://schemas.openxmlformats.org/package/2006/relationships"><Relationship Id="rId8" Type="http://schemas.openxmlformats.org/officeDocument/2006/relationships/chart" Target="../charts/chart30.xml"/><Relationship Id="rId3" Type="http://schemas.openxmlformats.org/officeDocument/2006/relationships/tags" Target="../tags/tag173.xml"/><Relationship Id="rId7" Type="http://schemas.openxmlformats.org/officeDocument/2006/relationships/notesSlide" Target="../notesSlides/notesSlide15.xml"/><Relationship Id="rId2" Type="http://schemas.openxmlformats.org/officeDocument/2006/relationships/tags" Target="../tags/tag172.xml"/><Relationship Id="rId1" Type="http://schemas.openxmlformats.org/officeDocument/2006/relationships/tags" Target="../tags/tag171.xml"/><Relationship Id="rId6" Type="http://schemas.openxmlformats.org/officeDocument/2006/relationships/slideLayout" Target="../slideLayouts/slideLayout1.xml"/><Relationship Id="rId5" Type="http://schemas.openxmlformats.org/officeDocument/2006/relationships/tags" Target="../tags/tag175.xml"/><Relationship Id="rId4" Type="http://schemas.openxmlformats.org/officeDocument/2006/relationships/tags" Target="../tags/tag174.xml"/></Relationships>
</file>

<file path=ppt/slides/_rels/slide35.xml.rels><?xml version="1.0" encoding="UTF-8" standalone="yes"?>
<Relationships xmlns="http://schemas.openxmlformats.org/package/2006/relationships"><Relationship Id="rId3" Type="http://schemas.openxmlformats.org/officeDocument/2006/relationships/tags" Target="../tags/tag178.xml"/><Relationship Id="rId7" Type="http://schemas.openxmlformats.org/officeDocument/2006/relationships/chart" Target="../charts/chart31.xml"/><Relationship Id="rId2" Type="http://schemas.openxmlformats.org/officeDocument/2006/relationships/tags" Target="../tags/tag177.xml"/><Relationship Id="rId1" Type="http://schemas.openxmlformats.org/officeDocument/2006/relationships/tags" Target="../tags/tag176.xml"/><Relationship Id="rId6" Type="http://schemas.openxmlformats.org/officeDocument/2006/relationships/slideLayout" Target="../slideLayouts/slideLayout1.xml"/><Relationship Id="rId5" Type="http://schemas.openxmlformats.org/officeDocument/2006/relationships/tags" Target="../tags/tag180.xml"/><Relationship Id="rId4" Type="http://schemas.openxmlformats.org/officeDocument/2006/relationships/tags" Target="../tags/tag179.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tags" Target="../tags/tag7.xml"/><Relationship Id="rId13" Type="http://schemas.openxmlformats.org/officeDocument/2006/relationships/notesSlide" Target="../notesSlides/notesSlide4.xml"/><Relationship Id="rId3" Type="http://schemas.openxmlformats.org/officeDocument/2006/relationships/tags" Target="../tags/tag2.xml"/><Relationship Id="rId7" Type="http://schemas.openxmlformats.org/officeDocument/2006/relationships/tags" Target="../tags/tag6.xml"/><Relationship Id="rId12" Type="http://schemas.openxmlformats.org/officeDocument/2006/relationships/slideLayout" Target="../slideLayouts/slideLayout1.xml"/><Relationship Id="rId2" Type="http://schemas.openxmlformats.org/officeDocument/2006/relationships/tags" Target="../tags/tag1.xml"/><Relationship Id="rId16" Type="http://schemas.openxmlformats.org/officeDocument/2006/relationships/chart" Target="../charts/chart1.xml"/><Relationship Id="rId1" Type="http://schemas.openxmlformats.org/officeDocument/2006/relationships/vmlDrawing" Target="../drawings/vmlDrawing1.vml"/><Relationship Id="rId6" Type="http://schemas.openxmlformats.org/officeDocument/2006/relationships/tags" Target="../tags/tag5.xml"/><Relationship Id="rId11" Type="http://schemas.openxmlformats.org/officeDocument/2006/relationships/tags" Target="../tags/tag10.xml"/><Relationship Id="rId5" Type="http://schemas.openxmlformats.org/officeDocument/2006/relationships/tags" Target="../tags/tag4.xml"/><Relationship Id="rId15" Type="http://schemas.openxmlformats.org/officeDocument/2006/relationships/image" Target="../media/image4.emf"/><Relationship Id="rId10" Type="http://schemas.openxmlformats.org/officeDocument/2006/relationships/tags" Target="../tags/tag9.xml"/><Relationship Id="rId4" Type="http://schemas.openxmlformats.org/officeDocument/2006/relationships/tags" Target="../tags/tag3.xml"/><Relationship Id="rId9" Type="http://schemas.openxmlformats.org/officeDocument/2006/relationships/tags" Target="../tags/tag8.xml"/><Relationship Id="rId1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p:txBody>
          <a:bodyPr>
            <a:normAutofit/>
          </a:bodyPr>
          <a:lstStyle/>
          <a:p>
            <a:r>
              <a:rPr lang="en-US" altLang="zh-CN" dirty="0"/>
              <a:t>GAIN·</a:t>
            </a:r>
            <a:r>
              <a:rPr lang="zh-CN" altLang="en-US" dirty="0"/>
              <a:t>价格指数分析</a:t>
            </a:r>
            <a:r>
              <a:rPr lang="en-US" altLang="zh-CN" dirty="0"/>
              <a:t>(2017.9</a:t>
            </a:r>
            <a:r>
              <a:rPr lang="zh-CN" altLang="en-US" dirty="0"/>
              <a:t>月</a:t>
            </a:r>
            <a:r>
              <a:rPr lang="en-US" altLang="zh-CN" dirty="0"/>
              <a:t>)</a:t>
            </a:r>
          </a:p>
        </p:txBody>
      </p:sp>
    </p:spTree>
    <p:extLst>
      <p:ext uri="{BB962C8B-B14F-4D97-AF65-F5344CB8AC3E}">
        <p14:creationId xmlns:p14="http://schemas.microsoft.com/office/powerpoint/2010/main" val="6666302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76"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25AB1046-A2C1-43B8-A4E6-F044C2E719E0}" type="slidenum">
              <a:rPr lang="zh-CN" altLang="en-US" smtClean="0"/>
              <a:pPr/>
              <a:t>10</a:t>
            </a:fld>
            <a:endParaRPr lang="zh-CN" altLang="en-US" dirty="0"/>
          </a:p>
        </p:txBody>
      </p:sp>
      <p:sp>
        <p:nvSpPr>
          <p:cNvPr id="2" name="标题 1"/>
          <p:cNvSpPr>
            <a:spLocks noGrp="1"/>
          </p:cNvSpPr>
          <p:nvPr>
            <p:ph type="title" idx="4294967295"/>
          </p:nvPr>
        </p:nvSpPr>
        <p:spPr>
          <a:xfrm>
            <a:off x="1187624" y="296651"/>
            <a:ext cx="5514851" cy="432011"/>
          </a:xfrm>
          <a:prstGeom prst="rect">
            <a:avLst/>
          </a:prstGeom>
          <a:noFill/>
        </p:spPr>
        <p:txBody>
          <a:bodyPr/>
          <a:lstStyle/>
          <a:p>
            <a:pPr>
              <a:defRPr/>
            </a:pPr>
            <a:r>
              <a:rPr lang="zh-CN" altLang="en-US" b="1" dirty="0">
                <a:solidFill>
                  <a:srgbClr val="075A77"/>
                </a:solidFill>
                <a:latin typeface="+mn-ea"/>
                <a:ea typeface="+mn-ea"/>
              </a:rPr>
              <a:t>指数解读</a:t>
            </a:r>
          </a:p>
        </p:txBody>
      </p:sp>
      <p:sp>
        <p:nvSpPr>
          <p:cNvPr id="16" name="Text Box 3"/>
          <p:cNvSpPr txBox="1">
            <a:spLocks noChangeArrowheads="1"/>
          </p:cNvSpPr>
          <p:nvPr/>
        </p:nvSpPr>
        <p:spPr bwMode="auto">
          <a:xfrm>
            <a:off x="395292" y="1700809"/>
            <a:ext cx="2016125" cy="208706"/>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lIns="18000" tIns="18000" rIns="18000" bIns="18000" anchor="ctr">
            <a:spAutoFit/>
          </a:bodyPr>
          <a:lstStyle/>
          <a:p>
            <a:pPr fontAlgn="auto">
              <a:spcBef>
                <a:spcPct val="50000"/>
              </a:spcBef>
              <a:spcAft>
                <a:spcPts val="0"/>
              </a:spcAft>
              <a:defRPr/>
            </a:pPr>
            <a:r>
              <a:rPr lang="zh-CN" altLang="en-US" sz="1400" b="1" kern="0" dirty="0">
                <a:solidFill>
                  <a:prstClr val="black"/>
                </a:solidFill>
                <a:ea typeface="华文细黑" pitchFamily="2" charset="-122"/>
              </a:rPr>
              <a:t>各级别市场份额变化</a:t>
            </a:r>
          </a:p>
        </p:txBody>
      </p:sp>
      <p:sp>
        <p:nvSpPr>
          <p:cNvPr id="17" name="Rectangle 4"/>
          <p:cNvSpPr>
            <a:spLocks noChangeArrowheads="1"/>
          </p:cNvSpPr>
          <p:nvPr/>
        </p:nvSpPr>
        <p:spPr bwMode="auto">
          <a:xfrm>
            <a:off x="301628" y="4797152"/>
            <a:ext cx="3766316" cy="1728192"/>
          </a:xfrm>
          <a:prstGeom prst="rect">
            <a:avLst/>
          </a:prstGeom>
          <a:noFill/>
          <a:ln w="50800" algn="ctr">
            <a:noFill/>
            <a:prstDash val="sysDot"/>
            <a:miter lim="800000"/>
            <a:headEnd/>
            <a:tailEnd/>
          </a:ln>
        </p:spPr>
        <p:txBody>
          <a:bodyPr/>
          <a:lstStyle/>
          <a:p>
            <a:pPr marL="180975" indent="-180975" algn="l">
              <a:lnSpc>
                <a:spcPts val="2000"/>
              </a:lnSpc>
              <a:spcBef>
                <a:spcPts val="600"/>
              </a:spcBef>
              <a:buClr>
                <a:prstClr val="black"/>
              </a:buClr>
              <a:buSzPct val="70000"/>
              <a:buFont typeface="Wingdings" pitchFamily="2" charset="2"/>
              <a:buChar char="u"/>
              <a:defRPr/>
            </a:pPr>
            <a:r>
              <a:rPr lang="zh-CN" altLang="en-US" sz="1300" dirty="0">
                <a:solidFill>
                  <a:srgbClr val="5F5F5F"/>
                </a:solidFill>
                <a:ea typeface="华文细黑" pitchFamily="2" charset="-122"/>
              </a:rPr>
              <a:t>本月均价环比上升的是</a:t>
            </a:r>
            <a:r>
              <a:rPr lang="en-US" altLang="zh-CN" sz="1300" dirty="0">
                <a:solidFill>
                  <a:srgbClr val="5F5F5F"/>
                </a:solidFill>
                <a:ea typeface="华文细黑" pitchFamily="2" charset="-122"/>
              </a:rPr>
              <a:t>A</a:t>
            </a:r>
            <a:r>
              <a:rPr lang="zh-CN" altLang="en-US" sz="1300" dirty="0">
                <a:solidFill>
                  <a:srgbClr val="5F5F5F"/>
                </a:solidFill>
                <a:ea typeface="华文细黑" pitchFamily="2" charset="-122"/>
              </a:rPr>
              <a:t>级和</a:t>
            </a:r>
            <a:r>
              <a:rPr lang="en-US" altLang="zh-CN" sz="1300" dirty="0">
                <a:solidFill>
                  <a:srgbClr val="5F5F5F"/>
                </a:solidFill>
                <a:ea typeface="华文细黑" pitchFamily="2" charset="-122"/>
              </a:rPr>
              <a:t>C</a:t>
            </a:r>
            <a:r>
              <a:rPr lang="zh-CN" altLang="en-US" sz="1300" dirty="0">
                <a:solidFill>
                  <a:srgbClr val="5F5F5F"/>
                </a:solidFill>
                <a:ea typeface="华文细黑" pitchFamily="2" charset="-122"/>
              </a:rPr>
              <a:t>级市场，而</a:t>
            </a:r>
            <a:r>
              <a:rPr lang="en-US" altLang="zh-CN" sz="1300" dirty="0">
                <a:solidFill>
                  <a:srgbClr val="5F5F5F"/>
                </a:solidFill>
                <a:ea typeface="华文细黑" pitchFamily="2" charset="-122"/>
              </a:rPr>
              <a:t>A0</a:t>
            </a:r>
            <a:r>
              <a:rPr lang="zh-CN" altLang="en-US" sz="1300" dirty="0">
                <a:solidFill>
                  <a:srgbClr val="5F5F5F"/>
                </a:solidFill>
                <a:ea typeface="华文细黑" pitchFamily="2" charset="-122"/>
              </a:rPr>
              <a:t>级同上月一样继续保持稳定，其它各细分市场均出现下跌，其中</a:t>
            </a:r>
            <a:r>
              <a:rPr lang="en-US" altLang="zh-CN" sz="1300" dirty="0">
                <a:solidFill>
                  <a:srgbClr val="5F5F5F"/>
                </a:solidFill>
                <a:ea typeface="华文细黑" pitchFamily="2" charset="-122"/>
              </a:rPr>
              <a:t>MPV</a:t>
            </a:r>
            <a:r>
              <a:rPr lang="zh-CN" altLang="en-US" sz="1300" dirty="0">
                <a:solidFill>
                  <a:srgbClr val="5F5F5F"/>
                </a:solidFill>
                <a:ea typeface="华文细黑" pitchFamily="2" charset="-122"/>
              </a:rPr>
              <a:t>市场的跌幅达到</a:t>
            </a:r>
            <a:r>
              <a:rPr lang="en-US" altLang="zh-CN" sz="1300" dirty="0">
                <a:solidFill>
                  <a:srgbClr val="5F5F5F"/>
                </a:solidFill>
                <a:ea typeface="华文细黑" pitchFamily="2" charset="-122"/>
              </a:rPr>
              <a:t>5.5%</a:t>
            </a:r>
            <a:endParaRPr lang="en-US" altLang="zh-CN" sz="1300" dirty="0">
              <a:solidFill>
                <a:prstClr val="black"/>
              </a:solidFill>
              <a:ea typeface="华文细黑" pitchFamily="2" charset="-122"/>
            </a:endParaRPr>
          </a:p>
        </p:txBody>
      </p:sp>
      <p:sp>
        <p:nvSpPr>
          <p:cNvPr id="19" name="Text Box 8"/>
          <p:cNvSpPr txBox="1">
            <a:spLocks noChangeArrowheads="1"/>
          </p:cNvSpPr>
          <p:nvPr/>
        </p:nvSpPr>
        <p:spPr bwMode="auto">
          <a:xfrm>
            <a:off x="395292" y="4413670"/>
            <a:ext cx="2016125" cy="208706"/>
          </a:xfrm>
          <a:prstGeom prst="rect">
            <a:avLst/>
          </a:prstGeom>
          <a:ln>
            <a:headEnd/>
            <a:tailEnd/>
          </a:ln>
        </p:spPr>
        <p:style>
          <a:lnRef idx="2">
            <a:schemeClr val="dk1"/>
          </a:lnRef>
          <a:fillRef idx="1">
            <a:schemeClr val="lt1"/>
          </a:fillRef>
          <a:effectRef idx="0">
            <a:schemeClr val="dk1"/>
          </a:effectRef>
          <a:fontRef idx="minor">
            <a:schemeClr val="dk1"/>
          </a:fontRef>
        </p:style>
        <p:txBody>
          <a:bodyPr lIns="18000" tIns="18000" rIns="18000" bIns="18000" anchor="ctr">
            <a:spAutoFit/>
          </a:bodyPr>
          <a:lstStyle/>
          <a:p>
            <a:pPr algn="ctr" fontAlgn="auto">
              <a:spcBef>
                <a:spcPct val="50000"/>
              </a:spcBef>
              <a:spcAft>
                <a:spcPts val="0"/>
              </a:spcAft>
              <a:buFont typeface="Arial" charset="0"/>
              <a:buNone/>
              <a:defRPr/>
            </a:pPr>
            <a:r>
              <a:rPr lang="zh-CN" altLang="en-US" sz="1400" b="1" kern="0" dirty="0">
                <a:solidFill>
                  <a:prstClr val="black"/>
                </a:solidFill>
                <a:ea typeface="华文细黑" pitchFamily="2" charset="-122"/>
              </a:rPr>
              <a:t>各级别市场价格变化</a:t>
            </a:r>
          </a:p>
        </p:txBody>
      </p:sp>
      <p:sp>
        <p:nvSpPr>
          <p:cNvPr id="21" name="Text Box 11"/>
          <p:cNvSpPr txBox="1">
            <a:spLocks noChangeArrowheads="1"/>
          </p:cNvSpPr>
          <p:nvPr/>
        </p:nvSpPr>
        <p:spPr bwMode="auto">
          <a:xfrm>
            <a:off x="5514851" y="4214636"/>
            <a:ext cx="2016125" cy="240066"/>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200" b="1" dirty="0">
                <a:solidFill>
                  <a:prstClr val="black"/>
                </a:solidFill>
                <a:effectLst>
                  <a:outerShdw blurRad="38100" dist="38100" dir="2700000" algn="tl">
                    <a:srgbClr val="C0C0C0"/>
                  </a:outerShdw>
                </a:effectLst>
                <a:latin typeface="Calibri"/>
                <a:ea typeface="华文细黑" pitchFamily="2" charset="-122"/>
              </a:rPr>
              <a:t>各级别市场均价环比变化</a:t>
            </a:r>
          </a:p>
        </p:txBody>
      </p:sp>
      <p:sp>
        <p:nvSpPr>
          <p:cNvPr id="23" name="Text Box 68"/>
          <p:cNvSpPr txBox="1">
            <a:spLocks noChangeArrowheads="1"/>
          </p:cNvSpPr>
          <p:nvPr/>
        </p:nvSpPr>
        <p:spPr bwMode="auto">
          <a:xfrm>
            <a:off x="8518657" y="4518024"/>
            <a:ext cx="295466" cy="719139"/>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900" b="1" dirty="0">
                <a:solidFill>
                  <a:prstClr val="black"/>
                </a:solidFill>
                <a:latin typeface="Calibri"/>
                <a:ea typeface="华文细黑" pitchFamily="2" charset="-122"/>
              </a:rPr>
              <a:t>均价上升</a:t>
            </a:r>
          </a:p>
        </p:txBody>
      </p:sp>
      <p:sp>
        <p:nvSpPr>
          <p:cNvPr id="24" name="Text Box 69"/>
          <p:cNvSpPr txBox="1">
            <a:spLocks noChangeArrowheads="1"/>
          </p:cNvSpPr>
          <p:nvPr/>
        </p:nvSpPr>
        <p:spPr bwMode="auto">
          <a:xfrm>
            <a:off x="8497307" y="5357818"/>
            <a:ext cx="323165" cy="719137"/>
          </a:xfrm>
          <a:prstGeom prst="rect">
            <a:avLst/>
          </a:prstGeom>
          <a:noFill/>
          <a:ln w="12700" algn="ctr">
            <a:noFill/>
            <a:miter lim="800000"/>
            <a:headEnd/>
            <a:tailEnd/>
          </a:ln>
        </p:spPr>
        <p:txBody>
          <a:bodyPr vert="eaVert">
            <a:spAutoFit/>
          </a:bodyPr>
          <a:lstStyle/>
          <a:p>
            <a:pPr algn="ctr" fontAlgn="auto">
              <a:spcBef>
                <a:spcPct val="50000"/>
              </a:spcBef>
              <a:spcAft>
                <a:spcPts val="0"/>
              </a:spcAft>
              <a:defRPr/>
            </a:pPr>
            <a:r>
              <a:rPr lang="zh-CN" altLang="en-US" sz="900" b="1" kern="0">
                <a:solidFill>
                  <a:prstClr val="black"/>
                </a:solidFill>
                <a:latin typeface="Calibri"/>
                <a:ea typeface="华文细黑" pitchFamily="2" charset="-122"/>
              </a:rPr>
              <a:t>均价下降</a:t>
            </a:r>
          </a:p>
        </p:txBody>
      </p:sp>
      <p:sp>
        <p:nvSpPr>
          <p:cNvPr id="25" name="AutoShape 44"/>
          <p:cNvSpPr>
            <a:spLocks noChangeArrowheads="1"/>
          </p:cNvSpPr>
          <p:nvPr/>
        </p:nvSpPr>
        <p:spPr bwMode="auto">
          <a:xfrm>
            <a:off x="8388424" y="4484676"/>
            <a:ext cx="180517" cy="739775"/>
          </a:xfrm>
          <a:prstGeom prst="upArrow">
            <a:avLst>
              <a:gd name="adj1" fmla="val 50000"/>
              <a:gd name="adj2" fmla="val 150798"/>
            </a:avLst>
          </a:prstGeom>
          <a:solidFill>
            <a:srgbClr val="275C9D"/>
          </a:solidFill>
          <a:ln>
            <a:noFill/>
            <a:headEnd/>
            <a:tailEnd/>
          </a:ln>
          <a:effectLst>
            <a:outerShdw dist="17780" dir="2700000" algn="ctr" rotWithShape="0">
              <a:srgbClr val="808080">
                <a:alpha val="43000"/>
              </a:srgbClr>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6" name="AutoShape 45"/>
          <p:cNvSpPr>
            <a:spLocks noChangeArrowheads="1"/>
          </p:cNvSpPr>
          <p:nvPr/>
        </p:nvSpPr>
        <p:spPr bwMode="auto">
          <a:xfrm rot="10800000">
            <a:off x="8388424" y="5347498"/>
            <a:ext cx="173037" cy="739775"/>
          </a:xfrm>
          <a:prstGeom prst="upArrow">
            <a:avLst>
              <a:gd name="adj1" fmla="val 50000"/>
              <a:gd name="adj2" fmla="val 124342"/>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7" name="Text Box 11"/>
          <p:cNvSpPr txBox="1">
            <a:spLocks noChangeArrowheads="1"/>
          </p:cNvSpPr>
          <p:nvPr/>
        </p:nvSpPr>
        <p:spPr bwMode="auto">
          <a:xfrm>
            <a:off x="5473576" y="1573036"/>
            <a:ext cx="2016125" cy="240066"/>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200" b="1" dirty="0">
                <a:solidFill>
                  <a:prstClr val="black"/>
                </a:solidFill>
                <a:effectLst>
                  <a:outerShdw blurRad="38100" dist="38100" dir="2700000" algn="tl">
                    <a:srgbClr val="C0C0C0"/>
                  </a:outerShdw>
                </a:effectLst>
                <a:ea typeface="华文细黑" pitchFamily="2" charset="-122"/>
              </a:rPr>
              <a:t>各级别市场份额变化</a:t>
            </a:r>
          </a:p>
        </p:txBody>
      </p:sp>
      <p:sp>
        <p:nvSpPr>
          <p:cNvPr id="28" name="Rectangle 7"/>
          <p:cNvSpPr>
            <a:spLocks noChangeArrowheads="1"/>
          </p:cNvSpPr>
          <p:nvPr/>
        </p:nvSpPr>
        <p:spPr bwMode="auto">
          <a:xfrm>
            <a:off x="198064" y="2060848"/>
            <a:ext cx="3797674" cy="1944216"/>
          </a:xfrm>
          <a:prstGeom prst="rect">
            <a:avLst/>
          </a:prstGeom>
          <a:noFill/>
          <a:ln w="50800" algn="ctr">
            <a:noFill/>
            <a:prstDash val="sysDot"/>
            <a:miter lim="800000"/>
            <a:headEnd/>
            <a:tailEnd/>
          </a:ln>
        </p:spPr>
        <p:txBody>
          <a:bodyPr/>
          <a:lstStyle/>
          <a:p>
            <a:pPr marL="180975" indent="-180975" algn="l">
              <a:lnSpc>
                <a:spcPts val="2000"/>
              </a:lnSpc>
              <a:spcBef>
                <a:spcPts val="300"/>
              </a:spcBef>
              <a:buClr>
                <a:prstClr val="black"/>
              </a:buClr>
              <a:buSzPct val="70000"/>
              <a:buFont typeface="Wingdings" pitchFamily="2" charset="2"/>
              <a:buChar char="u"/>
            </a:pPr>
            <a:r>
              <a:rPr lang="zh-CN" altLang="en-US" sz="1300" dirty="0">
                <a:solidFill>
                  <a:srgbClr val="5F5F5F"/>
                </a:solidFill>
                <a:ea typeface="华文细黑" pitchFamily="2" charset="-122"/>
              </a:rPr>
              <a:t>从销量绝对值的变化上看，</a:t>
            </a:r>
            <a:r>
              <a:rPr lang="zh-CN" altLang="en-US" sz="1300" dirty="0">
                <a:ea typeface="华文细黑" pitchFamily="2" charset="-122"/>
              </a:rPr>
              <a:t>本月各级别细分市场销量全部出现增长</a:t>
            </a:r>
            <a:endParaRPr lang="en-US" altLang="zh-CN" sz="1300" dirty="0">
              <a:ea typeface="华文细黑" pitchFamily="2" charset="-122"/>
            </a:endParaRPr>
          </a:p>
          <a:p>
            <a:pPr marL="180975" indent="-180975" algn="l">
              <a:lnSpc>
                <a:spcPts val="2000"/>
              </a:lnSpc>
              <a:spcBef>
                <a:spcPts val="300"/>
              </a:spcBef>
              <a:buClr>
                <a:prstClr val="black"/>
              </a:buClr>
              <a:buSzPct val="70000"/>
              <a:buFont typeface="Wingdings" pitchFamily="2" charset="2"/>
              <a:buChar char="u"/>
            </a:pPr>
            <a:r>
              <a:rPr lang="zh-CN" altLang="en-US" sz="1300" dirty="0">
                <a:solidFill>
                  <a:srgbClr val="5F5F5F"/>
                </a:solidFill>
                <a:ea typeface="华文细黑" pitchFamily="2" charset="-122"/>
                <a:cs typeface="Arial" charset="0"/>
              </a:rPr>
              <a:t>从市场份额的变化上来看，由于</a:t>
            </a:r>
            <a:r>
              <a:rPr lang="en-US" altLang="zh-CN" sz="1300" dirty="0">
                <a:solidFill>
                  <a:srgbClr val="5F5F5F"/>
                </a:solidFill>
                <a:ea typeface="华文细黑" pitchFamily="2" charset="-122"/>
                <a:cs typeface="Arial" charset="0"/>
              </a:rPr>
              <a:t>SUV</a:t>
            </a:r>
            <a:r>
              <a:rPr lang="zh-CN" altLang="en-US" sz="1300" dirty="0">
                <a:solidFill>
                  <a:srgbClr val="5F5F5F"/>
                </a:solidFill>
                <a:ea typeface="华文细黑" pitchFamily="2" charset="-122"/>
                <a:cs typeface="Arial" charset="0"/>
              </a:rPr>
              <a:t>市场本月销量增长幅度明显，市场份额增长</a:t>
            </a:r>
            <a:r>
              <a:rPr lang="en-US" altLang="zh-CN" sz="1300" dirty="0">
                <a:solidFill>
                  <a:srgbClr val="5F5F5F"/>
                </a:solidFill>
                <a:ea typeface="华文细黑" pitchFamily="2" charset="-122"/>
                <a:cs typeface="Arial" charset="0"/>
              </a:rPr>
              <a:t>4.05%</a:t>
            </a:r>
            <a:r>
              <a:rPr lang="zh-CN" altLang="en-US" sz="1300" dirty="0">
                <a:solidFill>
                  <a:srgbClr val="5F5F5F"/>
                </a:solidFill>
                <a:ea typeface="华文细黑" pitchFamily="2" charset="-122"/>
                <a:cs typeface="Arial" charset="0"/>
              </a:rPr>
              <a:t>，因此除</a:t>
            </a:r>
            <a:r>
              <a:rPr lang="en-US" altLang="zh-CN" sz="1300" dirty="0">
                <a:solidFill>
                  <a:srgbClr val="5F5F5F"/>
                </a:solidFill>
                <a:ea typeface="华文细黑" pitchFamily="2" charset="-122"/>
                <a:cs typeface="Arial" charset="0"/>
              </a:rPr>
              <a:t>A00</a:t>
            </a:r>
            <a:r>
              <a:rPr lang="zh-CN" altLang="en-US" sz="1300" dirty="0">
                <a:solidFill>
                  <a:srgbClr val="5F5F5F"/>
                </a:solidFill>
                <a:ea typeface="华文细黑" pitchFamily="2" charset="-122"/>
                <a:cs typeface="Arial" charset="0"/>
              </a:rPr>
              <a:t>级和</a:t>
            </a:r>
            <a:r>
              <a:rPr lang="en-US" altLang="zh-CN" sz="1300" dirty="0">
                <a:solidFill>
                  <a:srgbClr val="5F5F5F"/>
                </a:solidFill>
                <a:ea typeface="华文细黑" pitchFamily="2" charset="-122"/>
                <a:cs typeface="Arial" charset="0"/>
              </a:rPr>
              <a:t>A</a:t>
            </a:r>
            <a:r>
              <a:rPr lang="zh-CN" altLang="en-US" sz="1300" dirty="0">
                <a:solidFill>
                  <a:srgbClr val="5F5F5F"/>
                </a:solidFill>
                <a:ea typeface="华文细黑" pitchFamily="2" charset="-122"/>
                <a:cs typeface="Arial" charset="0"/>
              </a:rPr>
              <a:t>级以外，其它各细分市场份额均出现下降</a:t>
            </a:r>
            <a:endParaRPr lang="en-US" altLang="zh-CN" sz="1300" dirty="0">
              <a:solidFill>
                <a:prstClr val="black"/>
              </a:solidFill>
              <a:ea typeface="华文细黑" pitchFamily="2" charset="-122"/>
              <a:cs typeface="Arial" charset="0"/>
            </a:endParaRPr>
          </a:p>
        </p:txBody>
      </p:sp>
      <p:sp>
        <p:nvSpPr>
          <p:cNvPr id="18" name="内容占位符 2"/>
          <p:cNvSpPr txBox="1">
            <a:spLocks/>
          </p:cNvSpPr>
          <p:nvPr/>
        </p:nvSpPr>
        <p:spPr>
          <a:xfrm>
            <a:off x="215516" y="964208"/>
            <a:ext cx="8353425" cy="736600"/>
          </a:xfrm>
          <a:prstGeom prst="rect">
            <a:avLst/>
          </a:prstGeom>
        </p:spPr>
        <p:txBody>
          <a:bodyPr vert="horz" lIns="91440" tIns="45720" rIns="91440" bIns="45720" rtlCol="0">
            <a:norm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000"/>
              </a:lnSpc>
              <a:buClr>
                <a:srgbClr val="275C9D"/>
              </a:buClr>
              <a:buSzPct val="100000"/>
              <a:buFont typeface="Wingdings" panose="05000000000000000000" pitchFamily="2" charset="2"/>
              <a:buChar char="n"/>
              <a:defRPr/>
            </a:pPr>
            <a:r>
              <a:rPr lang="zh-CN" altLang="en-US" sz="1400" dirty="0">
                <a:solidFill>
                  <a:srgbClr val="5F5F5F"/>
                </a:solidFill>
                <a:latin typeface="+mn-ea"/>
                <a:ea typeface="+mn-ea"/>
              </a:rPr>
              <a:t>整体价格变化指数走势主要受各级别终端“价格、销量”两方面因素的影响。</a:t>
            </a:r>
            <a:r>
              <a:rPr lang="en-US" altLang="zh-CN" sz="1400" dirty="0">
                <a:solidFill>
                  <a:srgbClr val="5F5F5F"/>
                </a:solidFill>
                <a:latin typeface="+mn-ea"/>
                <a:ea typeface="+mn-ea"/>
              </a:rPr>
              <a:t>9</a:t>
            </a:r>
            <a:r>
              <a:rPr lang="zh-CN" altLang="en-US" sz="1400" dirty="0">
                <a:solidFill>
                  <a:srgbClr val="5F5F5F"/>
                </a:solidFill>
                <a:latin typeface="+mn-ea"/>
                <a:ea typeface="+mn-ea"/>
              </a:rPr>
              <a:t>月整体价格变化指数出现上涨，其影响因素表现如下</a:t>
            </a:r>
            <a:r>
              <a:rPr lang="zh-CN" altLang="en-US" sz="1400" dirty="0">
                <a:solidFill>
                  <a:srgbClr val="474747"/>
                </a:solidFill>
                <a:latin typeface="+mn-ea"/>
                <a:ea typeface="+mn-ea"/>
              </a:rPr>
              <a:t>：</a:t>
            </a:r>
          </a:p>
        </p:txBody>
      </p:sp>
      <p:graphicFrame>
        <p:nvGraphicFramePr>
          <p:cNvPr id="22" name="Object 10"/>
          <p:cNvGraphicFramePr>
            <a:graphicFrameLocks noChangeAspect="1"/>
          </p:cNvGraphicFramePr>
          <p:nvPr>
            <p:extLst>
              <p:ext uri="{D42A27DB-BD31-4B8C-83A1-F6EECF244321}">
                <p14:modId xmlns:p14="http://schemas.microsoft.com/office/powerpoint/2010/main" val="1073730237"/>
              </p:ext>
            </p:extLst>
          </p:nvPr>
        </p:nvGraphicFramePr>
        <p:xfrm>
          <a:off x="4338513" y="4334669"/>
          <a:ext cx="4049911" cy="213042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9" name="Object 45"/>
          <p:cNvGraphicFramePr>
            <a:graphicFrameLocks noChangeAspect="1"/>
          </p:cNvGraphicFramePr>
          <p:nvPr>
            <p:extLst>
              <p:ext uri="{D42A27DB-BD31-4B8C-83A1-F6EECF244321}">
                <p14:modId xmlns:p14="http://schemas.microsoft.com/office/powerpoint/2010/main" val="2285859467"/>
              </p:ext>
            </p:extLst>
          </p:nvPr>
        </p:nvGraphicFramePr>
        <p:xfrm>
          <a:off x="4346356" y="1813102"/>
          <a:ext cx="4464050" cy="240153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576686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234268594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1384" name="think-cell Slide" r:id="rId14" imgW="360" imgH="360" progId="">
                  <p:embed/>
                </p:oleObj>
              </mc:Choice>
              <mc:Fallback>
                <p:oleObj name="think-cell Slide" r:id="rId14" imgW="360" imgH="360" progId="">
                  <p:embed/>
                  <p:pic>
                    <p:nvPicPr>
                      <p:cNvPr id="0" name="Picture 291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4"/>
          <p:cNvGraphicFramePr>
            <a:graphicFrameLocks noChangeAspect="1"/>
          </p:cNvGraphicFramePr>
          <p:nvPr>
            <p:custDataLst>
              <p:tags r:id="rId3"/>
            </p:custDataLst>
            <p:extLst>
              <p:ext uri="{D42A27DB-BD31-4B8C-83A1-F6EECF244321}">
                <p14:modId xmlns:p14="http://schemas.microsoft.com/office/powerpoint/2010/main" val="2558189455"/>
              </p:ext>
            </p:extLst>
          </p:nvPr>
        </p:nvGraphicFramePr>
        <p:xfrm>
          <a:off x="467543" y="3447332"/>
          <a:ext cx="7920807" cy="2893798"/>
        </p:xfrm>
        <a:graphic>
          <a:graphicData uri="http://schemas.openxmlformats.org/drawingml/2006/chart">
            <c:chart xmlns:c="http://schemas.openxmlformats.org/drawingml/2006/chart" xmlns:r="http://schemas.openxmlformats.org/officeDocument/2006/relationships" r:id="rId16"/>
          </a:graphicData>
        </a:graphic>
      </p:graphicFrame>
      <p:sp>
        <p:nvSpPr>
          <p:cNvPr id="16394"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DB2811A4-376F-4581-9234-31D28ABFB0E3}" type="slidenum">
              <a:rPr lang="zh-CN" altLang="en-US" smtClean="0"/>
              <a:pPr/>
              <a:t>11</a:t>
            </a:fld>
            <a:endParaRPr lang="zh-CN" altLang="en-US" dirty="0"/>
          </a:p>
        </p:txBody>
      </p:sp>
      <p:sp>
        <p:nvSpPr>
          <p:cNvPr id="45" name="TextBox 44"/>
          <p:cNvSpPr txBox="1"/>
          <p:nvPr>
            <p:custDataLst>
              <p:tags r:id="rId5"/>
            </p:custDataLst>
          </p:nvPr>
        </p:nvSpPr>
        <p:spPr>
          <a:xfrm>
            <a:off x="395536" y="6322211"/>
            <a:ext cx="1319212" cy="203133"/>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37" name="AutoShape 66"/>
          <p:cNvSpPr>
            <a:spLocks noChangeArrowheads="1"/>
          </p:cNvSpPr>
          <p:nvPr>
            <p:custDataLst>
              <p:tags r:id="rId6"/>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38" name="AutoShape 67"/>
          <p:cNvSpPr>
            <a:spLocks noChangeArrowheads="1"/>
          </p:cNvSpPr>
          <p:nvPr>
            <p:custDataLst>
              <p:tags r:id="rId7"/>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41" name="Text Box 68"/>
          <p:cNvSpPr txBox="1">
            <a:spLocks noChangeArrowheads="1"/>
          </p:cNvSpPr>
          <p:nvPr>
            <p:custDataLst>
              <p:tags r:id="rId8"/>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42" name="Text Box 69"/>
          <p:cNvSpPr txBox="1">
            <a:spLocks noChangeArrowheads="1"/>
          </p:cNvSpPr>
          <p:nvPr>
            <p:custDataLst>
              <p:tags r:id="rId9"/>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grpSp>
        <p:nvGrpSpPr>
          <p:cNvPr id="43" name="组合 42"/>
          <p:cNvGrpSpPr>
            <a:grpSpLocks/>
          </p:cNvGrpSpPr>
          <p:nvPr>
            <p:custDataLst>
              <p:tags r:id="rId10"/>
            </p:custDataLst>
          </p:nvPr>
        </p:nvGrpSpPr>
        <p:grpSpPr bwMode="auto">
          <a:xfrm>
            <a:off x="2409704" y="3081851"/>
            <a:ext cx="4308475" cy="352425"/>
            <a:chOff x="2330450" y="2103438"/>
            <a:chExt cx="4308475" cy="352425"/>
          </a:xfrm>
          <a:solidFill>
            <a:srgbClr val="275C9D"/>
          </a:solidFill>
        </p:grpSpPr>
        <p:sp>
          <p:nvSpPr>
            <p:cNvPr id="44"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46"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整体</a:t>
              </a:r>
              <a:endParaRPr lang="zh-HK" altLang="en-US" sz="1700" b="1" kern="0" dirty="0">
                <a:solidFill>
                  <a:srgbClr val="FFFFFF"/>
                </a:solidFill>
                <a:ea typeface="华文细黑" pitchFamily="2" charset="-122"/>
              </a:endParaRPr>
            </a:p>
          </p:txBody>
        </p:sp>
      </p:grpSp>
      <p:sp>
        <p:nvSpPr>
          <p:cNvPr id="14" name="内容占位符 2"/>
          <p:cNvSpPr txBox="1">
            <a:spLocks/>
          </p:cNvSpPr>
          <p:nvPr>
            <p:custDataLst>
              <p:tags r:id="rId11"/>
            </p:custDataLst>
          </p:nvPr>
        </p:nvSpPr>
        <p:spPr bwMode="auto">
          <a:xfrm>
            <a:off x="395288" y="836613"/>
            <a:ext cx="8353425" cy="1871662"/>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2017</a:t>
            </a:r>
            <a:r>
              <a:rPr lang="zh-CN" altLang="en-US" sz="1600" b="1" dirty="0">
                <a:latin typeface="+mj-ea"/>
                <a:ea typeface="+mj-ea"/>
              </a:rPr>
              <a:t>年</a:t>
            </a:r>
            <a:r>
              <a:rPr lang="en-US" altLang="zh-CN" sz="1600" b="1" dirty="0">
                <a:latin typeface="+mj-ea"/>
                <a:ea typeface="+mj-ea"/>
              </a:rPr>
              <a:t>GAIN·9</a:t>
            </a:r>
            <a:r>
              <a:rPr lang="zh-CN" altLang="en-US" sz="1600" b="1" dirty="0">
                <a:latin typeface="+mj-ea"/>
                <a:ea typeface="+mj-ea"/>
              </a:rPr>
              <a:t>月整体终端优惠指数为</a:t>
            </a:r>
            <a:r>
              <a:rPr lang="en-US" altLang="zh-CN" sz="1600" b="1" dirty="0">
                <a:latin typeface="+mj-ea"/>
                <a:ea typeface="+mj-ea"/>
              </a:rPr>
              <a:t>-3.08</a:t>
            </a:r>
            <a:r>
              <a:rPr lang="zh-CN" altLang="en-US" sz="1600" b="1" dirty="0">
                <a:latin typeface="+mj-ea"/>
                <a:ea typeface="+mj-ea"/>
              </a:rPr>
              <a:t>，环比上升</a:t>
            </a:r>
            <a:r>
              <a:rPr lang="en-US" altLang="zh-CN" sz="1600" b="1" dirty="0">
                <a:latin typeface="+mj-ea"/>
                <a:ea typeface="+mj-ea"/>
              </a:rPr>
              <a:t>4.6%</a:t>
            </a:r>
            <a:endParaRPr lang="zh-CN" altLang="en-US" sz="1600" b="1" dirty="0">
              <a:latin typeface="+mj-lt"/>
            </a:endParaRPr>
          </a:p>
          <a:p>
            <a:pPr marL="342000" lvl="1" indent="-342000">
              <a:lnSpc>
                <a:spcPts val="2000"/>
              </a:lnSpc>
              <a:spcBef>
                <a:spcPts val="0"/>
              </a:spcBef>
              <a:spcAft>
                <a:spcPts val="600"/>
              </a:spcAft>
              <a:buFont typeface="Wingdings" pitchFamily="2" charset="2"/>
              <a:buChar char="Ø"/>
              <a:defRPr/>
            </a:pPr>
            <a:r>
              <a:rPr lang="en-US" altLang="zh-CN" sz="1400" dirty="0">
                <a:latin typeface="+mn-ea"/>
              </a:rPr>
              <a:t>9</a:t>
            </a:r>
            <a:r>
              <a:rPr lang="zh-CN" altLang="en-US" sz="1400" dirty="0">
                <a:latin typeface="+mn-ea"/>
              </a:rPr>
              <a:t>月乘用车市场终端优惠幅度呈现小幅扩大，但幅度较前几个月有所收窄</a:t>
            </a:r>
            <a:endParaRPr lang="en-US" altLang="zh-CN" sz="1400" dirty="0">
              <a:latin typeface="+mn-ea"/>
            </a:endParaRPr>
          </a:p>
          <a:p>
            <a:pPr marL="342000" lvl="1" indent="-342000">
              <a:lnSpc>
                <a:spcPts val="2000"/>
              </a:lnSpc>
              <a:spcBef>
                <a:spcPts val="0"/>
              </a:spcBef>
              <a:spcAft>
                <a:spcPts val="600"/>
              </a:spcAft>
              <a:buFont typeface="Wingdings" pitchFamily="2" charset="2"/>
              <a:buChar char="Ø"/>
              <a:defRPr/>
            </a:pPr>
            <a:r>
              <a:rPr lang="zh-CN" altLang="en-US" sz="1400" dirty="0">
                <a:latin typeface="+mn-ea"/>
              </a:rPr>
              <a:t>本月整体乘用车市场的终端优惠走势仍然延续增加态势，除</a:t>
            </a:r>
            <a:r>
              <a:rPr lang="en-US" altLang="zh-CN" sz="1400" dirty="0">
                <a:latin typeface="+mn-ea"/>
              </a:rPr>
              <a:t>SUV</a:t>
            </a:r>
            <a:r>
              <a:rPr lang="zh-CN" altLang="en-US" sz="1400" dirty="0">
                <a:latin typeface="+mn-ea"/>
              </a:rPr>
              <a:t>市场以外，其它各细分市场的终端优惠均较上月有所增加</a:t>
            </a:r>
            <a:endParaRPr lang="en-US" altLang="zh-CN" sz="1400" dirty="0">
              <a:latin typeface="+mn-ea"/>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t>
            </a:r>
            <a:r>
              <a:rPr lang="zh-CN" altLang="en-US" dirty="0"/>
              <a:t>整体终端优惠</a:t>
            </a:r>
            <a:r>
              <a:rPr lang="en-US" altLang="en-US" dirty="0" err="1"/>
              <a:t>指数</a:t>
            </a:r>
            <a:r>
              <a:rPr lang="en-US" altLang="en-US" dirty="0"/>
              <a:t>—</a:t>
            </a:r>
            <a:r>
              <a:rPr lang="en-US" altLang="zh-CN" dirty="0"/>
              <a:t>9</a:t>
            </a:r>
            <a:r>
              <a:rPr lang="zh-CN" altLang="en-US" dirty="0"/>
              <a:t>月</a:t>
            </a:r>
          </a:p>
        </p:txBody>
      </p:sp>
      <p:sp>
        <p:nvSpPr>
          <p:cNvPr id="15" name="Oval 178"/>
          <p:cNvSpPr>
            <a:spLocks noChangeArrowheads="1"/>
          </p:cNvSpPr>
          <p:nvPr/>
        </p:nvSpPr>
        <p:spPr bwMode="auto">
          <a:xfrm>
            <a:off x="4788024" y="5733256"/>
            <a:ext cx="712873" cy="20563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700" kern="0" dirty="0">
                <a:solidFill>
                  <a:srgbClr val="FF9933"/>
                </a:solidFill>
              </a:rPr>
              <a:t>￥</a:t>
            </a:r>
            <a:r>
              <a:rPr lang="en-US" altLang="en-US" sz="700" dirty="0">
                <a:solidFill>
                  <a:srgbClr val="FF9933"/>
                </a:solidFill>
              </a:rPr>
              <a:t>20,090</a:t>
            </a:r>
          </a:p>
        </p:txBody>
      </p:sp>
      <p:sp>
        <p:nvSpPr>
          <p:cNvPr id="19" name="Oval 178">
            <a:extLst>
              <a:ext uri="{FF2B5EF4-FFF2-40B4-BE49-F238E27FC236}">
                <a16:creationId xmlns:a16="http://schemas.microsoft.com/office/drawing/2014/main" id="{DD670249-9B27-4A04-888E-B52CE9FEFA2A}"/>
              </a:ext>
            </a:extLst>
          </p:cNvPr>
          <p:cNvSpPr>
            <a:spLocks noChangeArrowheads="1"/>
          </p:cNvSpPr>
          <p:nvPr/>
        </p:nvSpPr>
        <p:spPr bwMode="auto">
          <a:xfrm>
            <a:off x="5454468" y="5733887"/>
            <a:ext cx="712873" cy="20563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700" kern="0" dirty="0">
                <a:solidFill>
                  <a:srgbClr val="FF9933"/>
                </a:solidFill>
              </a:rPr>
              <a:t>￥</a:t>
            </a:r>
            <a:r>
              <a:rPr lang="en-US" altLang="en-US" sz="700" dirty="0">
                <a:solidFill>
                  <a:srgbClr val="FF9933"/>
                </a:solidFill>
              </a:rPr>
              <a:t>20,</a:t>
            </a:r>
            <a:r>
              <a:rPr lang="en-US" altLang="zh-CN" sz="700" dirty="0">
                <a:solidFill>
                  <a:srgbClr val="FF9933"/>
                </a:solidFill>
              </a:rPr>
              <a:t>282</a:t>
            </a:r>
            <a:endParaRPr lang="en-US" altLang="en-US" sz="700" dirty="0">
              <a:solidFill>
                <a:srgbClr val="FF9933"/>
              </a:solidFill>
            </a:endParaRPr>
          </a:p>
        </p:txBody>
      </p:sp>
      <p:sp>
        <p:nvSpPr>
          <p:cNvPr id="17" name="Oval 178">
            <a:extLst>
              <a:ext uri="{FF2B5EF4-FFF2-40B4-BE49-F238E27FC236}">
                <a16:creationId xmlns:a16="http://schemas.microsoft.com/office/drawing/2014/main" id="{3ACDCA3D-EC82-4276-BBFC-43D022F1E5CD}"/>
              </a:ext>
            </a:extLst>
          </p:cNvPr>
          <p:cNvSpPr>
            <a:spLocks noChangeArrowheads="1"/>
          </p:cNvSpPr>
          <p:nvPr/>
        </p:nvSpPr>
        <p:spPr bwMode="auto">
          <a:xfrm>
            <a:off x="6018866" y="5689672"/>
            <a:ext cx="712873" cy="20563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700" kern="0" dirty="0">
                <a:solidFill>
                  <a:srgbClr val="FF9933"/>
                </a:solidFill>
              </a:rPr>
              <a:t>￥19,341</a:t>
            </a:r>
            <a:endParaRPr lang="en-US" altLang="en-US" sz="700" dirty="0">
              <a:solidFill>
                <a:srgbClr val="FF9933"/>
              </a:solidFill>
            </a:endParaRPr>
          </a:p>
        </p:txBody>
      </p:sp>
    </p:spTree>
    <p:extLst>
      <p:ext uri="{BB962C8B-B14F-4D97-AF65-F5344CB8AC3E}">
        <p14:creationId xmlns:p14="http://schemas.microsoft.com/office/powerpoint/2010/main" val="23026939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12"/>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19899898-781C-4C11-ABFD-7DFEEAC345D7}" type="slidenum">
              <a:rPr lang="zh-CN" altLang="en-US" smtClean="0"/>
              <a:pPr/>
              <a:t>12</a:t>
            </a:fld>
            <a:endParaRPr lang="zh-CN" altLang="en-US"/>
          </a:p>
        </p:txBody>
      </p:sp>
      <p:sp>
        <p:nvSpPr>
          <p:cNvPr id="2" name="标题 1"/>
          <p:cNvSpPr>
            <a:spLocks noGrp="1"/>
          </p:cNvSpPr>
          <p:nvPr>
            <p:ph type="title" idx="4294967295"/>
          </p:nvPr>
        </p:nvSpPr>
        <p:spPr>
          <a:xfrm>
            <a:off x="1166936" y="260648"/>
            <a:ext cx="6938421" cy="468015"/>
          </a:xfrm>
          <a:prstGeom prst="rect">
            <a:avLst/>
          </a:prstGeom>
          <a:noFill/>
        </p:spPr>
        <p:txBody>
          <a:bodyPr/>
          <a:lstStyle/>
          <a:p>
            <a:pPr>
              <a:defRPr/>
            </a:pPr>
            <a:r>
              <a:rPr lang="zh-CN" altLang="en-US" b="1" dirty="0">
                <a:solidFill>
                  <a:srgbClr val="075A77"/>
                </a:solidFill>
                <a:latin typeface="+mn-ea"/>
                <a:ea typeface="+mn-ea"/>
              </a:rPr>
              <a:t>指数解读</a:t>
            </a:r>
          </a:p>
        </p:txBody>
      </p:sp>
      <p:sp>
        <p:nvSpPr>
          <p:cNvPr id="6" name="AutoShape 66"/>
          <p:cNvSpPr>
            <a:spLocks noChangeArrowheads="1"/>
          </p:cNvSpPr>
          <p:nvPr/>
        </p:nvSpPr>
        <p:spPr bwMode="auto">
          <a:xfrm>
            <a:off x="7524332" y="3110245"/>
            <a:ext cx="250825" cy="900113"/>
          </a:xfrm>
          <a:prstGeom prst="upArrow">
            <a:avLst>
              <a:gd name="adj1" fmla="val 50000"/>
              <a:gd name="adj2" fmla="val 89715"/>
            </a:avLst>
          </a:prstGeom>
          <a:solidFill>
            <a:srgbClr val="275C9D"/>
          </a:solidFill>
          <a:ln>
            <a:noFill/>
            <a:headEnd/>
            <a:tailEnd/>
          </a:ln>
          <a:effectLst>
            <a:outerShdw dist="17780" dir="2700000" algn="t"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7" name="AutoShape 67"/>
          <p:cNvSpPr>
            <a:spLocks noChangeArrowheads="1"/>
          </p:cNvSpPr>
          <p:nvPr/>
        </p:nvSpPr>
        <p:spPr bwMode="auto">
          <a:xfrm rot="10800000">
            <a:off x="7524332" y="4231070"/>
            <a:ext cx="250825" cy="900113"/>
          </a:xfrm>
          <a:prstGeom prst="upArrow">
            <a:avLst>
              <a:gd name="adj1" fmla="val 50000"/>
              <a:gd name="adj2" fmla="val 89715"/>
            </a:avLst>
          </a:prstGeom>
          <a:solidFill>
            <a:srgbClr val="BFBFBF"/>
          </a:solidFill>
          <a:ln>
            <a:noFill/>
            <a:headEnd/>
            <a:tailEnd/>
          </a:ln>
          <a:effectLst>
            <a:outerShdw dist="17780" dir="2700000" algn="tl"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8" name="Text Box 68"/>
          <p:cNvSpPr txBox="1">
            <a:spLocks noChangeArrowheads="1"/>
          </p:cNvSpPr>
          <p:nvPr/>
        </p:nvSpPr>
        <p:spPr bwMode="auto">
          <a:xfrm>
            <a:off x="7735406" y="3067383"/>
            <a:ext cx="335028" cy="947737"/>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优惠增加</a:t>
            </a:r>
          </a:p>
        </p:txBody>
      </p:sp>
      <p:sp>
        <p:nvSpPr>
          <p:cNvPr id="9" name="Text Box 69"/>
          <p:cNvSpPr txBox="1">
            <a:spLocks noChangeArrowheads="1"/>
          </p:cNvSpPr>
          <p:nvPr/>
        </p:nvSpPr>
        <p:spPr bwMode="auto">
          <a:xfrm>
            <a:off x="7770329" y="4075495"/>
            <a:ext cx="335028" cy="1109663"/>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优惠减少</a:t>
            </a:r>
          </a:p>
        </p:txBody>
      </p:sp>
      <p:sp>
        <p:nvSpPr>
          <p:cNvPr id="10" name="Text Box 26"/>
          <p:cNvSpPr txBox="1">
            <a:spLocks noChangeArrowheads="1"/>
          </p:cNvSpPr>
          <p:nvPr/>
        </p:nvSpPr>
        <p:spPr bwMode="auto">
          <a:xfrm>
            <a:off x="2713583" y="2708920"/>
            <a:ext cx="3730625" cy="264688"/>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400" b="1" dirty="0">
                <a:solidFill>
                  <a:prstClr val="black"/>
                </a:solidFill>
                <a:effectLst>
                  <a:outerShdw blurRad="38100" dist="38100" dir="2700000" algn="tl">
                    <a:srgbClr val="C0C0C0"/>
                  </a:outerShdw>
                </a:effectLst>
                <a:latin typeface="Calibri"/>
                <a:ea typeface="华文细黑" pitchFamily="2" charset="-122"/>
              </a:rPr>
              <a:t>各级别市场终端优惠幅度环比变化情况</a:t>
            </a:r>
          </a:p>
        </p:txBody>
      </p:sp>
      <p:sp>
        <p:nvSpPr>
          <p:cNvPr id="12" name="Text Box 6"/>
          <p:cNvSpPr txBox="1">
            <a:spLocks noChangeArrowheads="1"/>
          </p:cNvSpPr>
          <p:nvPr/>
        </p:nvSpPr>
        <p:spPr bwMode="auto">
          <a:xfrm>
            <a:off x="395288" y="801690"/>
            <a:ext cx="1655762" cy="282573"/>
          </a:xfrm>
          <a:prstGeom prst="rect">
            <a:avLst/>
          </a:prstGeom>
          <a:ln>
            <a:solidFill>
              <a:srgbClr val="275C9D"/>
            </a:solidFill>
            <a:headEnd/>
            <a:tailEnd/>
          </a:ln>
        </p:spPr>
        <p:style>
          <a:lnRef idx="2">
            <a:schemeClr val="dk1"/>
          </a:lnRef>
          <a:fillRef idx="1">
            <a:schemeClr val="lt1"/>
          </a:fillRef>
          <a:effectRef idx="0">
            <a:schemeClr val="dk1"/>
          </a:effectRef>
          <a:fontRef idx="minor">
            <a:schemeClr val="dk1"/>
          </a:fontRef>
        </p:style>
        <p:txBody>
          <a:bodyPr lIns="18000" tIns="18000" rIns="18000" bIns="18000">
            <a:spAutoFit/>
          </a:bodyPr>
          <a:lstStyle/>
          <a:p>
            <a:pPr algn="ctr" fontAlgn="auto">
              <a:spcBef>
                <a:spcPct val="50000"/>
              </a:spcBef>
              <a:spcAft>
                <a:spcPts val="0"/>
              </a:spcAft>
              <a:buFont typeface="Arial" charset="0"/>
              <a:buNone/>
              <a:defRPr/>
            </a:pPr>
            <a:r>
              <a:rPr lang="zh-CN" altLang="en-US" sz="1600" b="1" kern="0" dirty="0">
                <a:solidFill>
                  <a:prstClr val="black"/>
                </a:solidFill>
                <a:ea typeface="华文细黑" pitchFamily="2" charset="-122"/>
              </a:rPr>
              <a:t>终端优惠变化</a:t>
            </a:r>
          </a:p>
        </p:txBody>
      </p:sp>
      <p:graphicFrame>
        <p:nvGraphicFramePr>
          <p:cNvPr id="15" name="Object 11"/>
          <p:cNvGraphicFramePr>
            <a:graphicFrameLocks noChangeAspect="1"/>
          </p:cNvGraphicFramePr>
          <p:nvPr>
            <p:extLst>
              <p:ext uri="{D42A27DB-BD31-4B8C-83A1-F6EECF244321}">
                <p14:modId xmlns:p14="http://schemas.microsoft.com/office/powerpoint/2010/main" val="3291710539"/>
              </p:ext>
            </p:extLst>
          </p:nvPr>
        </p:nvGraphicFramePr>
        <p:xfrm>
          <a:off x="899593" y="2995375"/>
          <a:ext cx="6534150" cy="2439988"/>
        </p:xfrm>
        <a:graphic>
          <a:graphicData uri="http://schemas.openxmlformats.org/drawingml/2006/chart">
            <c:chart xmlns:c="http://schemas.openxmlformats.org/drawingml/2006/chart" xmlns:r="http://schemas.openxmlformats.org/officeDocument/2006/relationships" r:id="rId3"/>
          </a:graphicData>
        </a:graphic>
      </p:graphicFrame>
      <p:sp>
        <p:nvSpPr>
          <p:cNvPr id="13" name="内容占位符 2"/>
          <p:cNvSpPr txBox="1">
            <a:spLocks/>
          </p:cNvSpPr>
          <p:nvPr/>
        </p:nvSpPr>
        <p:spPr bwMode="auto">
          <a:xfrm>
            <a:off x="395039" y="1268413"/>
            <a:ext cx="8353425" cy="1584325"/>
          </a:xfrm>
          <a:prstGeom prst="rect">
            <a:avLst/>
          </a:prstGeom>
          <a:noFill/>
          <a:ln>
            <a:miter lim="800000"/>
            <a:headEnd/>
            <a:tailEnd/>
          </a:ln>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1" indent="-342900">
              <a:lnSpc>
                <a:spcPts val="2000"/>
              </a:lnSpc>
              <a:buClr>
                <a:srgbClr val="275C9D"/>
              </a:buClr>
              <a:buFont typeface="Wingdings" pitchFamily="2" charset="2"/>
              <a:buChar char="n"/>
            </a:pPr>
            <a:r>
              <a:rPr lang="en-US" altLang="zh-CN" sz="1400" dirty="0">
                <a:solidFill>
                  <a:srgbClr val="5F5F5F"/>
                </a:solidFill>
                <a:latin typeface="+mn-ea"/>
                <a:ea typeface="+mn-ea"/>
              </a:rPr>
              <a:t>9</a:t>
            </a:r>
            <a:r>
              <a:rPr lang="zh-CN" altLang="en-US" sz="1400" dirty="0">
                <a:solidFill>
                  <a:srgbClr val="5F5F5F"/>
                </a:solidFill>
                <a:latin typeface="+mn-ea"/>
                <a:ea typeface="+mn-ea"/>
              </a:rPr>
              <a:t>月车市终端优惠幅度具体变化情况表现如下：</a:t>
            </a:r>
            <a:endParaRPr lang="en-US" altLang="zh-CN" sz="1400" dirty="0">
              <a:solidFill>
                <a:srgbClr val="5F5F5F"/>
              </a:solidFill>
              <a:latin typeface="+mn-ea"/>
              <a:ea typeface="+mn-ea"/>
            </a:endParaRPr>
          </a:p>
          <a:p>
            <a:pPr lvl="1">
              <a:lnSpc>
                <a:spcPts val="2000"/>
              </a:lnSpc>
              <a:buClr>
                <a:srgbClr val="5F5F5F"/>
              </a:buClr>
              <a:buFont typeface="Wingdings" pitchFamily="2" charset="2"/>
              <a:buChar char="Ø"/>
              <a:defRPr/>
            </a:pPr>
            <a:r>
              <a:rPr lang="zh-CN" altLang="en-US" sz="1400" dirty="0">
                <a:solidFill>
                  <a:srgbClr val="5F5F5F"/>
                </a:solidFill>
                <a:latin typeface="+mn-ea"/>
                <a:ea typeface="+mn-ea"/>
              </a:rPr>
              <a:t>与上月形成比较明显的反差，本月只有</a:t>
            </a:r>
            <a:r>
              <a:rPr lang="en-US" altLang="zh-CN" sz="1400" dirty="0">
                <a:solidFill>
                  <a:srgbClr val="5F5F5F"/>
                </a:solidFill>
                <a:latin typeface="+mn-ea"/>
                <a:ea typeface="+mn-ea"/>
              </a:rPr>
              <a:t>A</a:t>
            </a:r>
            <a:r>
              <a:rPr lang="zh-CN" altLang="en-US" sz="1400" dirty="0">
                <a:solidFill>
                  <a:srgbClr val="5F5F5F"/>
                </a:solidFill>
                <a:latin typeface="+mn-ea"/>
                <a:ea typeface="+mn-ea"/>
              </a:rPr>
              <a:t>级市场的优惠环比有小幅增加，而其它各细分市场的优惠幅度环比均呈现不同程度的减少</a:t>
            </a:r>
            <a:endParaRPr lang="en-US" altLang="zh-CN" sz="1400" dirty="0">
              <a:solidFill>
                <a:srgbClr val="5F5F5F"/>
              </a:solidFill>
              <a:latin typeface="+mn-ea"/>
              <a:ea typeface="+mn-ea"/>
            </a:endParaRPr>
          </a:p>
        </p:txBody>
      </p:sp>
    </p:spTree>
    <p:extLst>
      <p:ext uri="{BB962C8B-B14F-4D97-AF65-F5344CB8AC3E}">
        <p14:creationId xmlns:p14="http://schemas.microsoft.com/office/powerpoint/2010/main" val="4974991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E570C9EB-4F0F-4D9E-919E-4C8C8723CC0C}" type="slidenum">
              <a:rPr lang="zh-CN" altLang="en-US" smtClean="0">
                <a:latin typeface="+mn-lt"/>
                <a:ea typeface="华文细黑" pitchFamily="2" charset="-122"/>
              </a:rPr>
              <a:pPr>
                <a:defRPr/>
              </a:pPr>
              <a:t>13</a:t>
            </a:fld>
            <a:endParaRPr lang="zh-CN" altLang="en-US">
              <a:latin typeface="+mn-lt"/>
              <a:ea typeface="华文细黑" pitchFamily="2" charset="-122"/>
            </a:endParaRPr>
          </a:p>
        </p:txBody>
      </p:sp>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a:latin typeface="+mn-lt"/>
                <a:ea typeface="华文细黑" pitchFamily="2" charset="-122"/>
                <a:cs typeface="Arial" pitchFamily="34" charset="0"/>
              </a:rPr>
              <a:t>第三部分：分级别情况</a:t>
            </a:r>
            <a:endParaRPr lang="en-US" altLang="zh-CN" sz="2000" b="1">
              <a:latin typeface="+mn-lt"/>
              <a:ea typeface="华文细黑" pitchFamily="2" charset="-122"/>
              <a:cs typeface="Arial" pitchFamily="34" charset="0"/>
            </a:endParaRPr>
          </a:p>
        </p:txBody>
      </p:sp>
    </p:spTree>
    <p:extLst>
      <p:ext uri="{BB962C8B-B14F-4D97-AF65-F5344CB8AC3E}">
        <p14:creationId xmlns:p14="http://schemas.microsoft.com/office/powerpoint/2010/main" val="352565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00923682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4434" name="think-cell Slide" r:id="rId14" imgW="360" imgH="360" progId="">
                  <p:embed/>
                </p:oleObj>
              </mc:Choice>
              <mc:Fallback>
                <p:oleObj name="think-cell Slide" r:id="rId14" imgW="360" imgH="360" progId="">
                  <p:embed/>
                  <p:pic>
                    <p:nvPicPr>
                      <p:cNvPr id="0" name="Picture 288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4"/>
          <p:cNvGraphicFramePr>
            <a:graphicFrameLocks noChangeAspect="1"/>
          </p:cNvGraphicFramePr>
          <p:nvPr>
            <p:custDataLst>
              <p:tags r:id="rId3"/>
            </p:custDataLst>
            <p:extLst>
              <p:ext uri="{D42A27DB-BD31-4B8C-83A1-F6EECF244321}">
                <p14:modId xmlns:p14="http://schemas.microsoft.com/office/powerpoint/2010/main" val="2394850091"/>
              </p:ext>
            </p:extLst>
          </p:nvPr>
        </p:nvGraphicFramePr>
        <p:xfrm>
          <a:off x="395287" y="3500139"/>
          <a:ext cx="7993063" cy="2881313"/>
        </p:xfrm>
        <a:graphic>
          <a:graphicData uri="http://schemas.openxmlformats.org/drawingml/2006/chart">
            <c:chart xmlns:c="http://schemas.openxmlformats.org/drawingml/2006/chart" xmlns:r="http://schemas.openxmlformats.org/officeDocument/2006/relationships" r:id="rId16"/>
          </a:graphicData>
        </a:graphic>
      </p:graphicFrame>
      <p:sp>
        <p:nvSpPr>
          <p:cNvPr id="14"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5EBAF4FC-0199-4588-8571-378F07794EAE}" type="slidenum">
              <a:rPr lang="zh-CN" altLang="en-US" smtClean="0"/>
              <a:pPr/>
              <a:t>14</a:t>
            </a:fld>
            <a:endParaRPr lang="zh-CN" altLang="en-US"/>
          </a:p>
        </p:txBody>
      </p:sp>
      <p:sp>
        <p:nvSpPr>
          <p:cNvPr id="41" name="TextBox 40"/>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grpSp>
        <p:nvGrpSpPr>
          <p:cNvPr id="16" name="组合 15"/>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17"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8"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-A00</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19"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·A00</a:t>
            </a:r>
            <a:r>
              <a:rPr lang="zh-CN" altLang="en-US" dirty="0"/>
              <a:t>级价格变化</a:t>
            </a:r>
            <a:r>
              <a:rPr lang="en-US" altLang="en-US" dirty="0" err="1"/>
              <a:t>指数</a:t>
            </a:r>
            <a:r>
              <a:rPr lang="en-US" altLang="en-US" dirty="0"/>
              <a:t>—</a:t>
            </a:r>
            <a:r>
              <a:rPr lang="en-US" altLang="zh-CN" dirty="0"/>
              <a:t>9</a:t>
            </a:r>
            <a:r>
              <a:rPr lang="zh-CN" altLang="en-US" dirty="0"/>
              <a:t>月</a:t>
            </a:r>
          </a:p>
        </p:txBody>
      </p:sp>
      <p:sp>
        <p:nvSpPr>
          <p:cNvPr id="25" name="AutoShape 66"/>
          <p:cNvSpPr>
            <a:spLocks noChangeArrowheads="1"/>
          </p:cNvSpPr>
          <p:nvPr>
            <p:custDataLst>
              <p:tags r:id="rId7"/>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6" name="AutoShape 67"/>
          <p:cNvSpPr>
            <a:spLocks noChangeArrowheads="1"/>
          </p:cNvSpPr>
          <p:nvPr>
            <p:custDataLst>
              <p:tags r:id="rId8"/>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7" name="Text Box 68"/>
          <p:cNvSpPr txBox="1">
            <a:spLocks noChangeArrowheads="1"/>
          </p:cNvSpPr>
          <p:nvPr>
            <p:custDataLst>
              <p:tags r:id="rId9"/>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8" name="Text Box 69"/>
          <p:cNvSpPr txBox="1">
            <a:spLocks noChangeArrowheads="1"/>
          </p:cNvSpPr>
          <p:nvPr>
            <p:custDataLst>
              <p:tags r:id="rId10"/>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2" name="内容占位符 2"/>
          <p:cNvSpPr txBox="1">
            <a:spLocks/>
          </p:cNvSpPr>
          <p:nvPr>
            <p:custDataLst>
              <p:tags r:id="rId11"/>
            </p:custDataLst>
          </p:nvPr>
        </p:nvSpPr>
        <p:spPr>
          <a:xfrm>
            <a:off x="392113" y="836613"/>
            <a:ext cx="8356600" cy="17287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cs typeface="Arial" pitchFamily="34" charset="0"/>
              </a:rPr>
              <a:t>2017 GAIN·9</a:t>
            </a:r>
            <a:r>
              <a:rPr lang="zh-CN" altLang="en-US" sz="1600" b="1" dirty="0">
                <a:latin typeface="+mj-ea"/>
                <a:ea typeface="+mj-ea"/>
                <a:cs typeface="Arial" pitchFamily="34" charset="0"/>
              </a:rPr>
              <a:t>月</a:t>
            </a:r>
            <a:r>
              <a:rPr lang="en-US" altLang="zh-CN" sz="1600" b="1" dirty="0">
                <a:latin typeface="+mj-ea"/>
                <a:ea typeface="+mj-ea"/>
                <a:cs typeface="Arial" pitchFamily="34" charset="0"/>
              </a:rPr>
              <a:t>A00</a:t>
            </a:r>
            <a:r>
              <a:rPr lang="zh-CN" altLang="en-US" sz="1600" b="1" dirty="0">
                <a:latin typeface="+mj-ea"/>
                <a:ea typeface="+mj-ea"/>
                <a:cs typeface="Arial" pitchFamily="34" charset="0"/>
              </a:rPr>
              <a:t>级别市场价格变化指数为</a:t>
            </a:r>
            <a:r>
              <a:rPr lang="en-US" altLang="zh-CN" sz="1600" b="1" dirty="0">
                <a:latin typeface="+mj-ea"/>
                <a:ea typeface="+mj-ea"/>
                <a:cs typeface="Arial" pitchFamily="34" charset="0"/>
              </a:rPr>
              <a:t>0.28</a:t>
            </a:r>
            <a:r>
              <a:rPr lang="zh-CN" altLang="en-US" sz="1600" b="1" dirty="0">
                <a:latin typeface="+mj-ea"/>
                <a:ea typeface="+mj-ea"/>
                <a:cs typeface="Arial" pitchFamily="34" charset="0"/>
              </a:rPr>
              <a:t>，环比下降</a:t>
            </a:r>
            <a:r>
              <a:rPr lang="en-US" altLang="zh-CN" sz="1600" b="1" dirty="0">
                <a:latin typeface="+mj-ea"/>
                <a:ea typeface="+mj-ea"/>
                <a:cs typeface="Arial" pitchFamily="34" charset="0"/>
              </a:rPr>
              <a:t>0.7%</a:t>
            </a:r>
            <a:r>
              <a:rPr lang="zh-CN" altLang="en-US" sz="1600" b="1" dirty="0">
                <a:latin typeface="+mj-ea"/>
                <a:ea typeface="+mj-ea"/>
                <a:cs typeface="Arial" pitchFamily="34" charset="0"/>
              </a:rPr>
              <a:t>，市场均价从</a:t>
            </a:r>
            <a:r>
              <a:rPr lang="en-US" altLang="zh-CN" sz="1600" b="1" dirty="0">
                <a:latin typeface="+mj-ea"/>
                <a:ea typeface="+mj-ea"/>
                <a:cs typeface="Arial" pitchFamily="34" charset="0"/>
              </a:rPr>
              <a:t>3.54</a:t>
            </a:r>
            <a:r>
              <a:rPr lang="zh-CN" altLang="en-US" sz="1600" b="1" dirty="0">
                <a:latin typeface="+mj-ea"/>
                <a:ea typeface="+mj-ea"/>
                <a:cs typeface="Arial" pitchFamily="34" charset="0"/>
              </a:rPr>
              <a:t>万下降至</a:t>
            </a:r>
            <a:r>
              <a:rPr lang="en-US" altLang="zh-CN" sz="1600" b="1" dirty="0">
                <a:latin typeface="+mj-ea"/>
                <a:ea typeface="+mj-ea"/>
                <a:cs typeface="Arial" pitchFamily="34" charset="0"/>
              </a:rPr>
              <a:t>3.52</a:t>
            </a:r>
            <a:r>
              <a:rPr lang="zh-CN" altLang="en-US" sz="1600" b="1" dirty="0">
                <a:latin typeface="+mj-ea"/>
                <a:ea typeface="+mj-ea"/>
                <a:cs typeface="Arial" pitchFamily="34" charset="0"/>
              </a:rPr>
              <a:t>万</a:t>
            </a:r>
            <a:endParaRPr lang="zh-CN" altLang="en-US" sz="1600" b="1" dirty="0">
              <a:latin typeface="+mj-lt"/>
              <a:cs typeface="Arial" pitchFamily="34" charset="0"/>
            </a:endParaRPr>
          </a:p>
          <a:p>
            <a:pPr marL="342000" lvl="1" indent="-342000">
              <a:lnSpc>
                <a:spcPct val="150000"/>
              </a:lnSpc>
              <a:spcBef>
                <a:spcPts val="0"/>
              </a:spcBef>
              <a:spcAft>
                <a:spcPts val="600"/>
              </a:spcAft>
              <a:buFont typeface="Wingdings" pitchFamily="2" charset="2"/>
              <a:buChar char="Ø"/>
              <a:defRPr/>
            </a:pPr>
            <a:r>
              <a:rPr lang="en-US" altLang="zh-CN" sz="1400" dirty="0"/>
              <a:t>A00</a:t>
            </a:r>
            <a:r>
              <a:rPr lang="zh-CN" altLang="en-US" sz="1400" dirty="0"/>
              <a:t>级价格指数本月出现微降，降幅为</a:t>
            </a:r>
            <a:r>
              <a:rPr lang="en-US" altLang="zh-CN" sz="1400" dirty="0"/>
              <a:t>200</a:t>
            </a:r>
            <a:r>
              <a:rPr lang="zh-CN" altLang="en-US" sz="1400" dirty="0"/>
              <a:t>元</a:t>
            </a:r>
            <a:endParaRPr lang="en-US" altLang="zh-CN" sz="1400" dirty="0"/>
          </a:p>
          <a:p>
            <a:pPr marL="342000" lvl="1" indent="-342000">
              <a:lnSpc>
                <a:spcPct val="150000"/>
              </a:lnSpc>
              <a:spcBef>
                <a:spcPts val="0"/>
              </a:spcBef>
              <a:spcAft>
                <a:spcPts val="600"/>
              </a:spcAft>
              <a:buFont typeface="Wingdings" pitchFamily="2" charset="2"/>
              <a:buChar char="Ø"/>
              <a:defRPr/>
            </a:pPr>
            <a:r>
              <a:rPr lang="zh-CN" altLang="en-US" sz="1400" dirty="0"/>
              <a:t>虽然该细分市场整体销量较上月出现上涨，但比亚迪</a:t>
            </a:r>
            <a:r>
              <a:rPr lang="en-US" altLang="zh-CN" sz="1400" dirty="0"/>
              <a:t>F0</a:t>
            </a:r>
            <a:r>
              <a:rPr lang="zh-CN" altLang="en-US" sz="1400" dirty="0"/>
              <a:t>和奥拓的销量权重仍然下滑，相应北斗星的销量权重则继续上升，因此该级别整体终端成交价格未出现明显波动</a:t>
            </a:r>
            <a:endParaRPr lang="en-US" altLang="zh-CN" sz="1400" dirty="0"/>
          </a:p>
        </p:txBody>
      </p:sp>
      <p:sp>
        <p:nvSpPr>
          <p:cNvPr id="15" name="矩形 14"/>
          <p:cNvSpPr/>
          <p:nvPr/>
        </p:nvSpPr>
        <p:spPr>
          <a:xfrm>
            <a:off x="4139952" y="4869160"/>
            <a:ext cx="564550" cy="198868"/>
          </a:xfrm>
          <a:prstGeom prst="rect">
            <a:avLst/>
          </a:prstGeom>
          <a:no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en-US" altLang="zh-CN" sz="900" dirty="0">
                <a:solidFill>
                  <a:srgbClr val="FF9933"/>
                </a:solidFill>
              </a:rPr>
              <a:t>3.57</a:t>
            </a:r>
            <a:r>
              <a:rPr lang="zh-CN" altLang="en-US" sz="900" dirty="0">
                <a:solidFill>
                  <a:srgbClr val="FF9933"/>
                </a:solidFill>
              </a:rPr>
              <a:t>万</a:t>
            </a:r>
            <a:endParaRPr lang="en-US" altLang="zh-CN" sz="900" dirty="0">
              <a:solidFill>
                <a:srgbClr val="FF9933"/>
              </a:solidFill>
            </a:endParaRPr>
          </a:p>
        </p:txBody>
      </p:sp>
    </p:spTree>
    <p:extLst>
      <p:ext uri="{BB962C8B-B14F-4D97-AF65-F5344CB8AC3E}">
        <p14:creationId xmlns:p14="http://schemas.microsoft.com/office/powerpoint/2010/main" val="24729309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29177424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2607" name="think-cell Slide" r:id="rId13" imgW="360" imgH="360" progId="">
                  <p:embed/>
                </p:oleObj>
              </mc:Choice>
              <mc:Fallback>
                <p:oleObj name="think-cell Slide" r:id="rId13" imgW="360" imgH="360" progId="">
                  <p:embed/>
                  <p:pic>
                    <p:nvPicPr>
                      <p:cNvPr id="0" name="Picture 287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4"/>
          <p:cNvGraphicFramePr>
            <a:graphicFrameLocks noChangeAspect="1"/>
          </p:cNvGraphicFramePr>
          <p:nvPr>
            <p:custDataLst>
              <p:tags r:id="rId3"/>
            </p:custDataLst>
            <p:extLst>
              <p:ext uri="{D42A27DB-BD31-4B8C-83A1-F6EECF244321}">
                <p14:modId xmlns:p14="http://schemas.microsoft.com/office/powerpoint/2010/main" val="3464241839"/>
              </p:ext>
            </p:extLst>
          </p:nvPr>
        </p:nvGraphicFramePr>
        <p:xfrm>
          <a:off x="391508" y="3487738"/>
          <a:ext cx="7972580" cy="2881311"/>
        </p:xfrm>
        <a:graphic>
          <a:graphicData uri="http://schemas.openxmlformats.org/drawingml/2006/chart">
            <c:chart xmlns:c="http://schemas.openxmlformats.org/drawingml/2006/chart" xmlns:r="http://schemas.openxmlformats.org/officeDocument/2006/relationships" r:id="rId15"/>
          </a:graphicData>
        </a:graphic>
      </p:graphicFrame>
      <p:sp>
        <p:nvSpPr>
          <p:cNvPr id="20491"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5EBAF4FC-0199-4588-8571-378F07794EAE}" type="slidenum">
              <a:rPr lang="zh-CN" altLang="en-US" smtClean="0"/>
              <a:pPr/>
              <a:t>15</a:t>
            </a:fld>
            <a:endParaRPr lang="zh-CN" altLang="en-US"/>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6"/>
            </p:custDataLst>
          </p:nvPr>
        </p:nvSpPr>
        <p:spPr>
          <a:xfrm>
            <a:off x="392113" y="836613"/>
            <a:ext cx="8356600" cy="1440259"/>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cs typeface="Arial" pitchFamily="34" charset="0"/>
              </a:rPr>
              <a:t>2017 GAIN·9</a:t>
            </a:r>
            <a:r>
              <a:rPr lang="zh-CN" altLang="en-US" sz="1600" b="1" dirty="0">
                <a:latin typeface="+mj-ea"/>
                <a:ea typeface="+mj-ea"/>
                <a:cs typeface="Arial" pitchFamily="34" charset="0"/>
              </a:rPr>
              <a:t>月</a:t>
            </a:r>
            <a:r>
              <a:rPr lang="en-US" altLang="zh-CN" sz="1600" b="1" dirty="0">
                <a:latin typeface="+mj-ea"/>
                <a:ea typeface="+mj-ea"/>
                <a:cs typeface="Arial" pitchFamily="34" charset="0"/>
              </a:rPr>
              <a:t>A00</a:t>
            </a:r>
            <a:r>
              <a:rPr lang="zh-CN" altLang="en-US" sz="1600" b="1" dirty="0">
                <a:latin typeface="+mj-ea"/>
                <a:ea typeface="+mj-ea"/>
                <a:cs typeface="Arial" pitchFamily="34" charset="0"/>
              </a:rPr>
              <a:t>级终端优惠指数为</a:t>
            </a:r>
            <a:r>
              <a:rPr lang="en-US" altLang="zh-CN" sz="1600" b="1" dirty="0">
                <a:latin typeface="+mj-ea"/>
                <a:ea typeface="+mj-ea"/>
                <a:cs typeface="Arial" pitchFamily="34" charset="0"/>
              </a:rPr>
              <a:t>5.57</a:t>
            </a:r>
            <a:r>
              <a:rPr lang="zh-CN" altLang="en-US" sz="1600" b="1" dirty="0">
                <a:latin typeface="+mj-ea"/>
                <a:ea typeface="+mj-ea"/>
                <a:cs typeface="Arial" pitchFamily="34" charset="0"/>
              </a:rPr>
              <a:t>，环比上升</a:t>
            </a:r>
            <a:r>
              <a:rPr lang="en-US" altLang="zh-CN" sz="1600" b="1" dirty="0">
                <a:latin typeface="+mj-ea"/>
                <a:ea typeface="+mj-ea"/>
                <a:cs typeface="Arial" pitchFamily="34" charset="0"/>
              </a:rPr>
              <a:t>2.7%</a:t>
            </a:r>
            <a:endParaRPr lang="zh-CN" altLang="en-US" sz="1600" b="1" dirty="0">
              <a:latin typeface="+mj-lt"/>
              <a:cs typeface="Arial" pitchFamily="34" charset="0"/>
            </a:endParaRPr>
          </a:p>
          <a:p>
            <a:pPr marL="342000" lvl="1" indent="-342000">
              <a:lnSpc>
                <a:spcPct val="150000"/>
              </a:lnSpc>
              <a:spcBef>
                <a:spcPts val="0"/>
              </a:spcBef>
              <a:spcAft>
                <a:spcPts val="600"/>
              </a:spcAft>
              <a:buFont typeface="Wingdings" pitchFamily="2" charset="2"/>
              <a:buChar char="Ø"/>
              <a:defRPr/>
            </a:pPr>
            <a:r>
              <a:rPr lang="en-US" altLang="zh-CN" sz="1400" dirty="0"/>
              <a:t>A00</a:t>
            </a:r>
            <a:r>
              <a:rPr lang="zh-CN" altLang="en-US" sz="1400" dirty="0"/>
              <a:t>级别优惠指数近</a:t>
            </a:r>
            <a:r>
              <a:rPr lang="en-US" altLang="zh-CN" sz="1400" dirty="0"/>
              <a:t>4</a:t>
            </a:r>
            <a:r>
              <a:rPr lang="zh-CN" altLang="en-US" sz="1400" dirty="0"/>
              <a:t>个月以来均保持相对稳定，本月小幅微升，优惠幅度小额减少</a:t>
            </a:r>
            <a:endParaRPr lang="en-US" altLang="zh-CN" sz="1400" dirty="0"/>
          </a:p>
          <a:p>
            <a:pPr marL="342000" lvl="1" indent="-342000">
              <a:lnSpc>
                <a:spcPct val="150000"/>
              </a:lnSpc>
              <a:spcBef>
                <a:spcPts val="0"/>
              </a:spcBef>
              <a:spcAft>
                <a:spcPts val="600"/>
              </a:spcAft>
              <a:buFont typeface="Wingdings" pitchFamily="2" charset="2"/>
              <a:buChar char="Ø"/>
              <a:defRPr/>
            </a:pPr>
            <a:r>
              <a:rPr lang="zh-CN" altLang="en-US" sz="1400" dirty="0"/>
              <a:t>本月该级别各款车型的优惠变化均不大，因此对级别市场未产生影响</a:t>
            </a:r>
            <a:endParaRPr lang="en-US" altLang="zh-CN" sz="1400" dirty="0"/>
          </a:p>
        </p:txBody>
      </p:sp>
      <p:sp>
        <p:nvSpPr>
          <p:cNvPr id="15" name="Oval 178"/>
          <p:cNvSpPr>
            <a:spLocks noChangeArrowheads="1"/>
          </p:cNvSpPr>
          <p:nvPr/>
        </p:nvSpPr>
        <p:spPr bwMode="auto">
          <a:xfrm>
            <a:off x="1835696" y="5013176"/>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￥8,500</a:t>
            </a:r>
            <a:endParaRPr lang="zh-HK" altLang="en-US" sz="900" kern="0" dirty="0">
              <a:solidFill>
                <a:srgbClr val="FF9933"/>
              </a:solidFill>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·A00</a:t>
            </a:r>
            <a:r>
              <a:rPr lang="zh-CN" altLang="en-US" dirty="0"/>
              <a:t>级终端优惠</a:t>
            </a:r>
            <a:r>
              <a:rPr lang="en-US" altLang="en-US" dirty="0" err="1"/>
              <a:t>指数</a:t>
            </a:r>
            <a:r>
              <a:rPr lang="en-US" altLang="en-US" dirty="0"/>
              <a:t>—</a:t>
            </a:r>
            <a:r>
              <a:rPr lang="en-US" altLang="zh-CN" dirty="0"/>
              <a:t>9</a:t>
            </a:r>
            <a:r>
              <a:rPr lang="zh-CN" altLang="en-US" dirty="0"/>
              <a:t>月</a:t>
            </a:r>
          </a:p>
        </p:txBody>
      </p:sp>
      <p:sp>
        <p:nvSpPr>
          <p:cNvPr id="17" name="Oval 178"/>
          <p:cNvSpPr>
            <a:spLocks noChangeArrowheads="1"/>
          </p:cNvSpPr>
          <p:nvPr/>
        </p:nvSpPr>
        <p:spPr bwMode="auto">
          <a:xfrm>
            <a:off x="2411760" y="5013176"/>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a:t>
            </a:r>
            <a:r>
              <a:rPr lang="en-US" altLang="zh-CN" sz="900" dirty="0">
                <a:solidFill>
                  <a:srgbClr val="FF9933"/>
                </a:solidFill>
              </a:rPr>
              <a:t>7,742</a:t>
            </a:r>
            <a:endParaRPr lang="zh-HK" altLang="en-US" sz="900" kern="0" dirty="0">
              <a:solidFill>
                <a:srgbClr val="FF9933"/>
              </a:solidFill>
            </a:endParaRPr>
          </a:p>
        </p:txBody>
      </p:sp>
      <p:sp>
        <p:nvSpPr>
          <p:cNvPr id="23" name="AutoShape 66"/>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AutoShape 67"/>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5" name="Text Box 68"/>
          <p:cNvSpPr txBox="1">
            <a:spLocks noChangeArrowheads="1"/>
          </p:cNvSpPr>
          <p:nvPr>
            <p:custDataLst>
              <p:tags r:id="rId9"/>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6" name="Text Box 69"/>
          <p:cNvSpPr txBox="1">
            <a:spLocks noChangeArrowheads="1"/>
          </p:cNvSpPr>
          <p:nvPr>
            <p:custDataLst>
              <p:tags r:id="rId10"/>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grpSp>
        <p:nvGrpSpPr>
          <p:cNvPr id="27" name="组合 26"/>
          <p:cNvGrpSpPr>
            <a:grpSpLocks/>
          </p:cNvGrpSpPr>
          <p:nvPr>
            <p:custDataLst>
              <p:tags r:id="rId11"/>
            </p:custDataLst>
          </p:nvPr>
        </p:nvGrpSpPr>
        <p:grpSpPr bwMode="auto">
          <a:xfrm>
            <a:off x="2409704" y="3081851"/>
            <a:ext cx="4308475" cy="352425"/>
            <a:chOff x="2330450" y="2103438"/>
            <a:chExt cx="4308475" cy="352425"/>
          </a:xfrm>
          <a:solidFill>
            <a:srgbClr val="275C9D"/>
          </a:solidFill>
        </p:grpSpPr>
        <p:sp>
          <p:nvSpPr>
            <p:cNvPr id="2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-A00</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19" name="Oval 178"/>
          <p:cNvSpPr>
            <a:spLocks noChangeArrowheads="1"/>
          </p:cNvSpPr>
          <p:nvPr/>
        </p:nvSpPr>
        <p:spPr bwMode="auto">
          <a:xfrm>
            <a:off x="2987824" y="5013176"/>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a:t>
            </a:r>
            <a:r>
              <a:rPr lang="en-US" altLang="zh-CN" sz="900" dirty="0">
                <a:solidFill>
                  <a:srgbClr val="FF9933"/>
                </a:solidFill>
              </a:rPr>
              <a:t>7,686</a:t>
            </a:r>
            <a:endParaRPr lang="zh-HK" altLang="en-US" sz="900" kern="0" dirty="0">
              <a:solidFill>
                <a:srgbClr val="FF9933"/>
              </a:solidFill>
            </a:endParaRPr>
          </a:p>
        </p:txBody>
      </p:sp>
      <p:sp>
        <p:nvSpPr>
          <p:cNvPr id="20" name="Oval 178"/>
          <p:cNvSpPr>
            <a:spLocks noChangeArrowheads="1"/>
          </p:cNvSpPr>
          <p:nvPr/>
        </p:nvSpPr>
        <p:spPr bwMode="auto">
          <a:xfrm>
            <a:off x="3635896" y="4653136"/>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￥6,282</a:t>
            </a:r>
            <a:endParaRPr lang="zh-HK" altLang="en-US" sz="900" kern="0" dirty="0">
              <a:solidFill>
                <a:srgbClr val="FF9933"/>
              </a:solidFill>
            </a:endParaRPr>
          </a:p>
        </p:txBody>
      </p:sp>
      <p:sp>
        <p:nvSpPr>
          <p:cNvPr id="21" name="Oval 178"/>
          <p:cNvSpPr>
            <a:spLocks noChangeArrowheads="1"/>
          </p:cNvSpPr>
          <p:nvPr/>
        </p:nvSpPr>
        <p:spPr bwMode="auto">
          <a:xfrm>
            <a:off x="4211960" y="4653136"/>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￥6,254</a:t>
            </a:r>
            <a:endParaRPr lang="zh-HK" altLang="en-US" sz="900" kern="0" dirty="0">
              <a:solidFill>
                <a:srgbClr val="FF9933"/>
              </a:solidFill>
            </a:endParaRPr>
          </a:p>
        </p:txBody>
      </p:sp>
      <p:sp>
        <p:nvSpPr>
          <p:cNvPr id="22" name="Oval 178"/>
          <p:cNvSpPr>
            <a:spLocks noChangeArrowheads="1"/>
          </p:cNvSpPr>
          <p:nvPr/>
        </p:nvSpPr>
        <p:spPr bwMode="auto">
          <a:xfrm>
            <a:off x="4788024" y="4581128"/>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￥5,856</a:t>
            </a:r>
            <a:endParaRPr lang="zh-HK" altLang="en-US" sz="900" kern="0" dirty="0">
              <a:solidFill>
                <a:srgbClr val="FF9933"/>
              </a:solidFill>
            </a:endParaRPr>
          </a:p>
        </p:txBody>
      </p:sp>
      <p:sp>
        <p:nvSpPr>
          <p:cNvPr id="30" name="Oval 178">
            <a:extLst>
              <a:ext uri="{FF2B5EF4-FFF2-40B4-BE49-F238E27FC236}">
                <a16:creationId xmlns:a16="http://schemas.microsoft.com/office/drawing/2014/main" id="{52B4FC5D-22EF-414E-B5AF-95AE6AAB4894}"/>
              </a:ext>
            </a:extLst>
          </p:cNvPr>
          <p:cNvSpPr>
            <a:spLocks noChangeArrowheads="1"/>
          </p:cNvSpPr>
          <p:nvPr/>
        </p:nvSpPr>
        <p:spPr bwMode="auto">
          <a:xfrm>
            <a:off x="5436096" y="4581128"/>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￥6,076</a:t>
            </a:r>
            <a:endParaRPr lang="zh-HK" altLang="en-US" sz="900" kern="0" dirty="0">
              <a:solidFill>
                <a:srgbClr val="FF9933"/>
              </a:solidFill>
            </a:endParaRPr>
          </a:p>
        </p:txBody>
      </p:sp>
      <p:sp>
        <p:nvSpPr>
          <p:cNvPr id="31" name="Oval 178">
            <a:extLst>
              <a:ext uri="{FF2B5EF4-FFF2-40B4-BE49-F238E27FC236}">
                <a16:creationId xmlns:a16="http://schemas.microsoft.com/office/drawing/2014/main" id="{607B347B-1626-4648-9ED0-3EA7309AB29A}"/>
              </a:ext>
            </a:extLst>
          </p:cNvPr>
          <p:cNvSpPr>
            <a:spLocks noChangeArrowheads="1"/>
          </p:cNvSpPr>
          <p:nvPr/>
        </p:nvSpPr>
        <p:spPr bwMode="auto">
          <a:xfrm>
            <a:off x="5987863" y="4624932"/>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a:t>
            </a:r>
            <a:r>
              <a:rPr lang="en-US" altLang="zh-CN" sz="900" kern="0" dirty="0">
                <a:solidFill>
                  <a:srgbClr val="FF9933"/>
                </a:solidFill>
              </a:rPr>
              <a:t>5,912</a:t>
            </a:r>
            <a:endParaRPr lang="zh-HK" altLang="en-US" sz="900" kern="0" dirty="0">
              <a:solidFill>
                <a:srgbClr val="FF9933"/>
              </a:solidFill>
            </a:endParaRPr>
          </a:p>
        </p:txBody>
      </p:sp>
    </p:spTree>
    <p:extLst>
      <p:ext uri="{BB962C8B-B14F-4D97-AF65-F5344CB8AC3E}">
        <p14:creationId xmlns:p14="http://schemas.microsoft.com/office/powerpoint/2010/main" val="37595827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F7D72958-8BA8-4CD3-A7D8-16600378C173}" type="slidenum">
              <a:rPr lang="zh-CN" altLang="en-US" smtClean="0">
                <a:solidFill>
                  <a:srgbClr val="5F5F5F">
                    <a:tint val="75000"/>
                  </a:srgbClr>
                </a:solidFill>
              </a:rPr>
              <a:pPr/>
              <a:t>16</a:t>
            </a:fld>
            <a:endParaRPr lang="zh-CN" altLang="en-US">
              <a:solidFill>
                <a:srgbClr val="5F5F5F">
                  <a:tint val="75000"/>
                </a:srgbClr>
              </a:solidFill>
            </a:endParaRPr>
          </a:p>
        </p:txBody>
      </p:sp>
      <p:sp>
        <p:nvSpPr>
          <p:cNvPr id="3" name="标题 2"/>
          <p:cNvSpPr>
            <a:spLocks noGrp="1"/>
          </p:cNvSpPr>
          <p:nvPr>
            <p:ph type="title" idx="4294967295"/>
          </p:nvPr>
        </p:nvSpPr>
        <p:spPr>
          <a:xfrm>
            <a:off x="1166936" y="296652"/>
            <a:ext cx="6573416" cy="432011"/>
          </a:xfrm>
          <a:prstGeom prst="rect">
            <a:avLst/>
          </a:prstGeom>
          <a:noFill/>
        </p:spPr>
        <p:txBody>
          <a:bodyPr/>
          <a:lstStyle/>
          <a:p>
            <a:pPr>
              <a:defRPr/>
            </a:pPr>
            <a:r>
              <a:rPr lang="en-US" altLang="zh-CN" b="1" dirty="0">
                <a:solidFill>
                  <a:srgbClr val="075A77"/>
                </a:solidFill>
                <a:latin typeface="+mn-ea"/>
                <a:ea typeface="+mn-ea"/>
              </a:rPr>
              <a:t>A00</a:t>
            </a:r>
            <a:r>
              <a:rPr lang="zh-CN" altLang="en-US" b="1" dirty="0">
                <a:solidFill>
                  <a:srgbClr val="075A77"/>
                </a:solidFill>
                <a:latin typeface="+mn-ea"/>
                <a:ea typeface="+mn-ea"/>
              </a:rPr>
              <a:t>级别重点车型经销商利润：比亚迪</a:t>
            </a:r>
            <a:r>
              <a:rPr lang="en-US" altLang="zh-CN" b="1" dirty="0">
                <a:solidFill>
                  <a:srgbClr val="075A77"/>
                </a:solidFill>
                <a:latin typeface="+mn-ea"/>
                <a:ea typeface="+mn-ea"/>
              </a:rPr>
              <a:t>F0</a:t>
            </a:r>
            <a:r>
              <a:rPr lang="zh-CN" altLang="en-US" b="1" dirty="0">
                <a:solidFill>
                  <a:srgbClr val="075A77"/>
                </a:solidFill>
                <a:latin typeface="+mn-ea"/>
                <a:ea typeface="+mn-ea"/>
              </a:rPr>
              <a:t>、奔奔</a:t>
            </a: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39" name="TextBox 38"/>
          <p:cNvSpPr txBox="1"/>
          <p:nvPr/>
        </p:nvSpPr>
        <p:spPr>
          <a:xfrm>
            <a:off x="476672" y="3717032"/>
            <a:ext cx="998984" cy="267702"/>
          </a:xfrm>
          <a:prstGeom prst="rect">
            <a:avLst/>
          </a:prstGeom>
          <a:noFill/>
        </p:spPr>
        <p:txBody>
          <a:bodyPr wrap="square">
            <a:spAutoFit/>
          </a:bodyPr>
          <a:lstStyle/>
          <a:p>
            <a:pPr>
              <a:defRPr/>
            </a:pPr>
            <a:r>
              <a:rPr lang="zh-CN" altLang="en-US" sz="1400" b="1" dirty="0">
                <a:solidFill>
                  <a:prstClr val="black"/>
                </a:solidFill>
                <a:latin typeface="Calibri"/>
                <a:ea typeface="华文细黑" pitchFamily="2" charset="-122"/>
              </a:rPr>
              <a:t>奔奔</a:t>
            </a:r>
            <a:endParaRPr lang="en-US" altLang="zh-CN" sz="1400" b="1" dirty="0">
              <a:solidFill>
                <a:prstClr val="black"/>
              </a:solidFill>
              <a:latin typeface="Calibri"/>
              <a:ea typeface="华文细黑" pitchFamily="2" charset="-122"/>
            </a:endParaRPr>
          </a:p>
        </p:txBody>
      </p:sp>
      <p:pic>
        <p:nvPicPr>
          <p:cNvPr id="6146" name="Picture 2" descr="\\user\mydoc\zhouty\桌面\0500040575_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043608" y="4293096"/>
            <a:ext cx="1702008" cy="936104"/>
          </a:xfrm>
          <a:prstGeom prst="rect">
            <a:avLst/>
          </a:prstGeom>
          <a:noFill/>
        </p:spPr>
      </p:pic>
      <p:sp>
        <p:nvSpPr>
          <p:cNvPr id="18" name="矩形 17"/>
          <p:cNvSpPr/>
          <p:nvPr/>
        </p:nvSpPr>
        <p:spPr>
          <a:xfrm>
            <a:off x="467544" y="5613165"/>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9</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42,504</a:t>
            </a:r>
          </a:p>
          <a:p>
            <a:pPr marL="179388" indent="-179388" algn="l">
              <a:buFont typeface="Wingdings" pitchFamily="2" charset="2"/>
              <a:buChar char="n"/>
              <a:defRPr/>
            </a:pPr>
            <a:r>
              <a:rPr lang="en-US" altLang="zh-CN" sz="1400" dirty="0">
                <a:solidFill>
                  <a:srgbClr val="5F5F5F"/>
                </a:solidFill>
                <a:ea typeface="华文细黑" pitchFamily="2" charset="-122"/>
              </a:rPr>
              <a:t>9</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-2.6%</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graphicFrame>
        <p:nvGraphicFramePr>
          <p:cNvPr id="22" name="图表 35"/>
          <p:cNvGraphicFramePr>
            <a:graphicFrameLocks/>
          </p:cNvGraphicFramePr>
          <p:nvPr>
            <p:extLst>
              <p:ext uri="{D42A27DB-BD31-4B8C-83A1-F6EECF244321}">
                <p14:modId xmlns:p14="http://schemas.microsoft.com/office/powerpoint/2010/main" val="1747335791"/>
              </p:ext>
            </p:extLst>
          </p:nvPr>
        </p:nvGraphicFramePr>
        <p:xfrm>
          <a:off x="3635374" y="3844776"/>
          <a:ext cx="5077513" cy="2376000"/>
        </p:xfrm>
        <a:graphic>
          <a:graphicData uri="http://schemas.openxmlformats.org/drawingml/2006/chart">
            <c:chart xmlns:c="http://schemas.openxmlformats.org/drawingml/2006/chart" xmlns:r="http://schemas.openxmlformats.org/officeDocument/2006/relationships" r:id="rId4"/>
          </a:graphicData>
        </a:graphic>
      </p:graphicFrame>
      <p:sp>
        <p:nvSpPr>
          <p:cNvPr id="19" name="矩形 18"/>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4" name="TextBox 13"/>
          <p:cNvSpPr txBox="1"/>
          <p:nvPr/>
        </p:nvSpPr>
        <p:spPr>
          <a:xfrm>
            <a:off x="476672" y="908720"/>
            <a:ext cx="1143000" cy="267702"/>
          </a:xfrm>
          <a:prstGeom prst="rect">
            <a:avLst/>
          </a:prstGeom>
          <a:noFill/>
        </p:spPr>
        <p:txBody>
          <a:bodyPr>
            <a:spAutoFit/>
          </a:bodyPr>
          <a:lstStyle/>
          <a:p>
            <a:pPr>
              <a:defRPr/>
            </a:pPr>
            <a:r>
              <a:rPr lang="zh-CN" altLang="en-US" sz="1400" b="1" dirty="0">
                <a:solidFill>
                  <a:srgbClr val="000000"/>
                </a:solidFill>
                <a:latin typeface="Calibri"/>
                <a:ea typeface="华文细黑" pitchFamily="2" charset="-122"/>
              </a:rPr>
              <a:t>比亚迪</a:t>
            </a:r>
            <a:r>
              <a:rPr lang="en-US" altLang="zh-CN" sz="1400" b="1" dirty="0">
                <a:solidFill>
                  <a:srgbClr val="000000"/>
                </a:solidFill>
                <a:latin typeface="Calibri"/>
                <a:ea typeface="华文细黑" pitchFamily="2" charset="-122"/>
              </a:rPr>
              <a:t>F0</a:t>
            </a:r>
          </a:p>
        </p:txBody>
      </p:sp>
      <p:graphicFrame>
        <p:nvGraphicFramePr>
          <p:cNvPr id="25" name="对象 4"/>
          <p:cNvGraphicFramePr>
            <a:graphicFrameLocks/>
          </p:cNvGraphicFramePr>
          <p:nvPr>
            <p:extLst>
              <p:ext uri="{D42A27DB-BD31-4B8C-83A1-F6EECF244321}">
                <p14:modId xmlns:p14="http://schemas.microsoft.com/office/powerpoint/2010/main" val="3060736633"/>
              </p:ext>
            </p:extLst>
          </p:nvPr>
        </p:nvGraphicFramePr>
        <p:xfrm>
          <a:off x="3635374" y="1008000"/>
          <a:ext cx="4960197" cy="2416175"/>
        </p:xfrm>
        <a:graphic>
          <a:graphicData uri="http://schemas.openxmlformats.org/drawingml/2006/chart">
            <c:chart xmlns:c="http://schemas.openxmlformats.org/drawingml/2006/chart" xmlns:r="http://schemas.openxmlformats.org/officeDocument/2006/relationships" r:id="rId5"/>
          </a:graphicData>
        </a:graphic>
      </p:graphicFrame>
      <p:sp>
        <p:nvSpPr>
          <p:cNvPr id="26" name="矩形 25"/>
          <p:cNvSpPr/>
          <p:nvPr/>
        </p:nvSpPr>
        <p:spPr>
          <a:xfrm>
            <a:off x="467544" y="2804853"/>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9</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35,556</a:t>
            </a:r>
          </a:p>
          <a:p>
            <a:pPr marL="179388" indent="-179388" algn="l">
              <a:buFont typeface="Wingdings" pitchFamily="2" charset="2"/>
              <a:buChar char="n"/>
              <a:defRPr/>
            </a:pPr>
            <a:r>
              <a:rPr lang="en-US" altLang="zh-CN" sz="1400" dirty="0">
                <a:solidFill>
                  <a:srgbClr val="5F5F5F"/>
                </a:solidFill>
                <a:ea typeface="华文细黑" pitchFamily="2" charset="-122"/>
              </a:rPr>
              <a:t>9</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3.7%</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pic>
        <p:nvPicPr>
          <p:cNvPr id="8" name="图片 7"/>
          <p:cNvPicPr>
            <a:picLocks noChangeAspect="1"/>
          </p:cNvPicPr>
          <p:nvPr/>
        </p:nvPicPr>
        <p:blipFill rotWithShape="1">
          <a:blip r:embed="rId6"/>
          <a:srcRect t="16796" b="8503"/>
          <a:stretch/>
        </p:blipFill>
        <p:spPr>
          <a:xfrm rot="270724" flipH="1">
            <a:off x="1078393" y="1478113"/>
            <a:ext cx="1698524" cy="951250"/>
          </a:xfrm>
          <a:prstGeom prst="rect">
            <a:avLst/>
          </a:prstGeom>
        </p:spPr>
      </p:pic>
    </p:spTree>
    <p:extLst>
      <p:ext uri="{BB962C8B-B14F-4D97-AF65-F5344CB8AC3E}">
        <p14:creationId xmlns:p14="http://schemas.microsoft.com/office/powerpoint/2010/main" val="19313870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33237700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5454" name="think-cell Slide" r:id="rId13" imgW="360" imgH="360" progId="">
                  <p:embed/>
                </p:oleObj>
              </mc:Choice>
              <mc:Fallback>
                <p:oleObj name="think-cell Slide" r:id="rId13" imgW="360" imgH="360" progId="">
                  <p:embed/>
                  <p:pic>
                    <p:nvPicPr>
                      <p:cNvPr id="0" name="Picture 288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4"/>
          <p:cNvGraphicFramePr>
            <a:graphicFrameLocks noChangeAspect="1"/>
          </p:cNvGraphicFramePr>
          <p:nvPr>
            <p:custDataLst>
              <p:tags r:id="rId3"/>
            </p:custDataLst>
            <p:extLst>
              <p:ext uri="{D42A27DB-BD31-4B8C-83A1-F6EECF244321}">
                <p14:modId xmlns:p14="http://schemas.microsoft.com/office/powerpoint/2010/main" val="2840151873"/>
              </p:ext>
            </p:extLst>
          </p:nvPr>
        </p:nvGraphicFramePr>
        <p:xfrm>
          <a:off x="395535" y="3513832"/>
          <a:ext cx="7992815" cy="2881312"/>
        </p:xfrm>
        <a:graphic>
          <a:graphicData uri="http://schemas.openxmlformats.org/drawingml/2006/chart">
            <c:chart xmlns:c="http://schemas.openxmlformats.org/drawingml/2006/chart" xmlns:r="http://schemas.openxmlformats.org/officeDocument/2006/relationships" r:id="rId15"/>
          </a:graphicData>
        </a:graphic>
      </p:graphicFrame>
      <p:sp>
        <p:nvSpPr>
          <p:cNvPr id="23563"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5CBE58D0-51FD-4497-8E22-38D4397F5966}" type="slidenum">
              <a:rPr lang="zh-CN" altLang="en-US" smtClean="0"/>
              <a:pPr/>
              <a:t>17</a:t>
            </a:fld>
            <a:endParaRPr lang="zh-CN" altLang="en-US"/>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5" name="内容占位符 2"/>
          <p:cNvSpPr txBox="1">
            <a:spLocks/>
          </p:cNvSpPr>
          <p:nvPr>
            <p:custDataLst>
              <p:tags r:id="rId6"/>
            </p:custDataLst>
          </p:nvPr>
        </p:nvSpPr>
        <p:spPr>
          <a:xfrm>
            <a:off x="395288" y="836613"/>
            <a:ext cx="8355012" cy="1659455"/>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2017</a:t>
            </a:r>
            <a:r>
              <a:rPr lang="zh-CN" altLang="en-US" sz="1600" b="1" dirty="0">
                <a:latin typeface="+mj-ea"/>
                <a:ea typeface="+mj-ea"/>
              </a:rPr>
              <a:t> </a:t>
            </a:r>
            <a:r>
              <a:rPr lang="en-US" altLang="zh-CN" sz="1600" b="1" dirty="0">
                <a:latin typeface="+mj-ea"/>
                <a:ea typeface="+mj-ea"/>
              </a:rPr>
              <a:t>GAIN·9</a:t>
            </a:r>
            <a:r>
              <a:rPr lang="zh-CN" altLang="en-US" sz="1600" b="1" dirty="0">
                <a:latin typeface="+mj-ea"/>
                <a:ea typeface="+mj-ea"/>
              </a:rPr>
              <a:t>月</a:t>
            </a:r>
            <a:r>
              <a:rPr lang="en-US" altLang="zh-CN" sz="1600" b="1" dirty="0">
                <a:latin typeface="+mj-ea"/>
                <a:ea typeface="+mj-ea"/>
              </a:rPr>
              <a:t>A0</a:t>
            </a:r>
            <a:r>
              <a:rPr lang="zh-CN" altLang="en-US" sz="1600" b="1" dirty="0">
                <a:latin typeface="+mj-ea"/>
                <a:ea typeface="+mj-ea"/>
              </a:rPr>
              <a:t>级市场价格变化指数为</a:t>
            </a:r>
            <a:r>
              <a:rPr lang="en-US" altLang="zh-CN" sz="1600" b="1" dirty="0">
                <a:latin typeface="+mj-ea"/>
                <a:ea typeface="+mj-ea"/>
              </a:rPr>
              <a:t>-3.88</a:t>
            </a:r>
            <a:r>
              <a:rPr lang="zh-CN" altLang="en-US" sz="1600" b="1" dirty="0">
                <a:latin typeface="+mj-ea"/>
                <a:ea typeface="+mj-ea"/>
              </a:rPr>
              <a:t>，环比未发生变化，市场均价连续两个月持平</a:t>
            </a:r>
          </a:p>
          <a:p>
            <a:pPr marL="342000" lvl="1" indent="-342000">
              <a:lnSpc>
                <a:spcPts val="2000"/>
              </a:lnSpc>
              <a:spcBef>
                <a:spcPts val="0"/>
              </a:spcBef>
              <a:spcAft>
                <a:spcPts val="600"/>
              </a:spcAft>
              <a:buFont typeface="Wingdings" pitchFamily="2" charset="2"/>
              <a:buChar char="Ø"/>
              <a:defRPr/>
            </a:pPr>
            <a:r>
              <a:rPr lang="en-US" altLang="zh-CN" sz="1400" dirty="0">
                <a:latin typeface="+mj-ea"/>
                <a:ea typeface="+mj-ea"/>
              </a:rPr>
              <a:t>A0</a:t>
            </a:r>
            <a:r>
              <a:rPr lang="zh-CN" altLang="en-US" sz="1400" dirty="0">
                <a:latin typeface="+mj-ea"/>
                <a:ea typeface="+mj-ea"/>
              </a:rPr>
              <a:t>级细分市场成交价格已经连续两个月保持相同，显示出一定的稳定性</a:t>
            </a:r>
            <a:endParaRPr lang="en-US" altLang="zh-CN" sz="1400" dirty="0">
              <a:latin typeface="+mj-ea"/>
              <a:ea typeface="+mj-ea"/>
            </a:endParaRPr>
          </a:p>
          <a:p>
            <a:pPr marL="342000" lvl="1" indent="-342000">
              <a:lnSpc>
                <a:spcPts val="2000"/>
              </a:lnSpc>
              <a:spcBef>
                <a:spcPts val="0"/>
              </a:spcBef>
              <a:spcAft>
                <a:spcPts val="600"/>
              </a:spcAft>
              <a:buFont typeface="Wingdings" pitchFamily="2" charset="2"/>
              <a:buChar char="Ø"/>
              <a:defRPr/>
            </a:pPr>
            <a:r>
              <a:rPr lang="zh-CN" altLang="en-US" sz="1400" dirty="0">
                <a:latin typeface="+mj-ea"/>
                <a:ea typeface="+mj-ea"/>
              </a:rPr>
              <a:t>本月由于</a:t>
            </a:r>
            <a:r>
              <a:rPr lang="en-US" altLang="zh-CN" sz="1400" dirty="0">
                <a:latin typeface="+mj-ea"/>
                <a:ea typeface="+mj-ea"/>
              </a:rPr>
              <a:t>POLO</a:t>
            </a:r>
            <a:r>
              <a:rPr lang="zh-CN" altLang="en-US" sz="1400" dirty="0">
                <a:latin typeface="+mj-ea"/>
                <a:ea typeface="+mj-ea"/>
              </a:rPr>
              <a:t>和悦纳销量的明显增加，对级别成交价格产生一定提升作用，但同时由于瑞纳和飞度等车型权重的下降，对级别成交价格产生拉拽作用，因此该级别整体成交价格维持稳定，没有出现明显的变化</a:t>
            </a:r>
            <a:endParaRPr lang="en-US" altLang="zh-CN" sz="1400" dirty="0"/>
          </a:p>
        </p:txBody>
      </p:sp>
      <p:sp>
        <p:nvSpPr>
          <p:cNvPr id="16" name="矩形 15"/>
          <p:cNvSpPr/>
          <p:nvPr/>
        </p:nvSpPr>
        <p:spPr>
          <a:xfrm>
            <a:off x="1903289" y="5268434"/>
            <a:ext cx="524504" cy="203133"/>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900" dirty="0">
                <a:solidFill>
                  <a:srgbClr val="FF9933"/>
                </a:solidFill>
                <a:latin typeface="+mn-lt"/>
              </a:rPr>
              <a:t>6.31</a:t>
            </a:r>
            <a:r>
              <a:rPr lang="zh-CN" altLang="en-US" sz="900" dirty="0">
                <a:solidFill>
                  <a:srgbClr val="FF9933"/>
                </a:solidFill>
                <a:latin typeface="+mn-lt"/>
              </a:rPr>
              <a:t>万</a:t>
            </a:r>
          </a:p>
        </p:txBody>
      </p:sp>
      <p:sp>
        <p:nvSpPr>
          <p:cNvPr id="17"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·A0</a:t>
            </a:r>
            <a:r>
              <a:rPr lang="zh-CN" altLang="en-US" dirty="0"/>
              <a:t>级价格变化</a:t>
            </a:r>
            <a:r>
              <a:rPr lang="en-US" altLang="en-US" dirty="0" err="1"/>
              <a:t>指数</a:t>
            </a:r>
            <a:r>
              <a:rPr lang="en-US" altLang="en-US" dirty="0"/>
              <a:t>—</a:t>
            </a:r>
            <a:r>
              <a:rPr lang="en-US" altLang="zh-CN" dirty="0"/>
              <a:t>9</a:t>
            </a:r>
            <a:r>
              <a:rPr lang="zh-CN" altLang="en-US" dirty="0"/>
              <a:t>月</a:t>
            </a:r>
          </a:p>
        </p:txBody>
      </p:sp>
      <p:sp>
        <p:nvSpPr>
          <p:cNvPr id="19" name="矩形 18"/>
          <p:cNvSpPr/>
          <p:nvPr/>
        </p:nvSpPr>
        <p:spPr>
          <a:xfrm>
            <a:off x="2483768" y="5013176"/>
            <a:ext cx="524504" cy="203133"/>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900" dirty="0">
                <a:solidFill>
                  <a:srgbClr val="FF9933"/>
                </a:solidFill>
                <a:latin typeface="+mn-lt"/>
              </a:rPr>
              <a:t>6.67</a:t>
            </a:r>
            <a:r>
              <a:rPr lang="zh-CN" altLang="en-US" sz="900" dirty="0">
                <a:solidFill>
                  <a:srgbClr val="FF9933"/>
                </a:solidFill>
                <a:latin typeface="+mn-lt"/>
              </a:rPr>
              <a:t>万</a:t>
            </a:r>
          </a:p>
        </p:txBody>
      </p:sp>
      <p:sp>
        <p:nvSpPr>
          <p:cNvPr id="20" name="AutoShape 66"/>
          <p:cNvSpPr>
            <a:spLocks noChangeArrowheads="1"/>
          </p:cNvSpPr>
          <p:nvPr>
            <p:custDataLst>
              <p:tags r:id="rId7"/>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1" name="AutoShape 67"/>
          <p:cNvSpPr>
            <a:spLocks noChangeArrowheads="1"/>
          </p:cNvSpPr>
          <p:nvPr>
            <p:custDataLst>
              <p:tags r:id="rId8"/>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2" name="Text Box 68"/>
          <p:cNvSpPr txBox="1">
            <a:spLocks noChangeArrowheads="1"/>
          </p:cNvSpPr>
          <p:nvPr>
            <p:custDataLst>
              <p:tags r:id="rId9"/>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3" name="Text Box 69"/>
          <p:cNvSpPr txBox="1">
            <a:spLocks noChangeArrowheads="1"/>
          </p:cNvSpPr>
          <p:nvPr>
            <p:custDataLst>
              <p:tags r:id="rId10"/>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grpSp>
        <p:nvGrpSpPr>
          <p:cNvPr id="24" name="组合 23"/>
          <p:cNvGrpSpPr>
            <a:grpSpLocks/>
          </p:cNvGrpSpPr>
          <p:nvPr>
            <p:custDataLst>
              <p:tags r:id="rId11"/>
            </p:custDataLst>
          </p:nvPr>
        </p:nvGrpSpPr>
        <p:grpSpPr bwMode="auto">
          <a:xfrm>
            <a:off x="2409704" y="3081851"/>
            <a:ext cx="4308475" cy="352425"/>
            <a:chOff x="2330450" y="2103438"/>
            <a:chExt cx="4308475" cy="352425"/>
          </a:xfrm>
          <a:solidFill>
            <a:srgbClr val="275C9D"/>
          </a:solidFill>
        </p:grpSpPr>
        <p:sp>
          <p:nvSpPr>
            <p:cNvPr id="25"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6"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-A0</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7" name="矩形 26"/>
          <p:cNvSpPr/>
          <p:nvPr/>
        </p:nvSpPr>
        <p:spPr>
          <a:xfrm>
            <a:off x="3131840" y="5013176"/>
            <a:ext cx="524504" cy="203133"/>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900" dirty="0">
                <a:solidFill>
                  <a:srgbClr val="FF9933"/>
                </a:solidFill>
                <a:latin typeface="+mn-lt"/>
              </a:rPr>
              <a:t>6.90</a:t>
            </a:r>
            <a:r>
              <a:rPr lang="zh-CN" altLang="en-US" sz="900" dirty="0">
                <a:solidFill>
                  <a:srgbClr val="FF9933"/>
                </a:solidFill>
                <a:latin typeface="+mn-lt"/>
              </a:rPr>
              <a:t>万</a:t>
            </a:r>
          </a:p>
        </p:txBody>
      </p:sp>
      <p:sp>
        <p:nvSpPr>
          <p:cNvPr id="28" name="矩形 27"/>
          <p:cNvSpPr/>
          <p:nvPr/>
        </p:nvSpPr>
        <p:spPr>
          <a:xfrm>
            <a:off x="3707904" y="5085184"/>
            <a:ext cx="524504" cy="203133"/>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900" dirty="0">
                <a:solidFill>
                  <a:srgbClr val="FF9933"/>
                </a:solidFill>
                <a:latin typeface="+mn-lt"/>
              </a:rPr>
              <a:t>6.59</a:t>
            </a:r>
            <a:r>
              <a:rPr lang="zh-CN" altLang="en-US" sz="900" dirty="0">
                <a:solidFill>
                  <a:srgbClr val="FF9933"/>
                </a:solidFill>
                <a:latin typeface="+mn-lt"/>
              </a:rPr>
              <a:t>万</a:t>
            </a:r>
          </a:p>
        </p:txBody>
      </p:sp>
      <p:sp>
        <p:nvSpPr>
          <p:cNvPr id="29" name="矩形 28">
            <a:extLst>
              <a:ext uri="{FF2B5EF4-FFF2-40B4-BE49-F238E27FC236}">
                <a16:creationId xmlns:a16="http://schemas.microsoft.com/office/drawing/2014/main" id="{C75C41E3-7066-4A7C-9B6D-468C88218CFE}"/>
              </a:ext>
            </a:extLst>
          </p:cNvPr>
          <p:cNvSpPr/>
          <p:nvPr/>
        </p:nvSpPr>
        <p:spPr>
          <a:xfrm>
            <a:off x="5512519" y="5166867"/>
            <a:ext cx="524504" cy="203133"/>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900" dirty="0">
                <a:solidFill>
                  <a:srgbClr val="FF9933"/>
                </a:solidFill>
              </a:rPr>
              <a:t>6.48</a:t>
            </a:r>
            <a:r>
              <a:rPr lang="zh-CN" altLang="en-US" sz="900" dirty="0">
                <a:solidFill>
                  <a:srgbClr val="FF9933"/>
                </a:solidFill>
                <a:latin typeface="+mn-lt"/>
              </a:rPr>
              <a:t>万</a:t>
            </a:r>
          </a:p>
        </p:txBody>
      </p:sp>
      <p:sp>
        <p:nvSpPr>
          <p:cNvPr id="30" name="矩形 29">
            <a:extLst>
              <a:ext uri="{FF2B5EF4-FFF2-40B4-BE49-F238E27FC236}">
                <a16:creationId xmlns:a16="http://schemas.microsoft.com/office/drawing/2014/main" id="{E4680829-6E38-4E90-8CA0-59369F175E11}"/>
              </a:ext>
            </a:extLst>
          </p:cNvPr>
          <p:cNvSpPr/>
          <p:nvPr/>
        </p:nvSpPr>
        <p:spPr>
          <a:xfrm>
            <a:off x="6146312" y="5174247"/>
            <a:ext cx="524504" cy="203133"/>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900" dirty="0">
                <a:solidFill>
                  <a:srgbClr val="FF9933"/>
                </a:solidFill>
              </a:rPr>
              <a:t>6.48</a:t>
            </a:r>
            <a:r>
              <a:rPr lang="zh-CN" altLang="en-US" sz="900" dirty="0">
                <a:solidFill>
                  <a:srgbClr val="FF9933"/>
                </a:solidFill>
                <a:latin typeface="+mn-lt"/>
              </a:rPr>
              <a:t>万</a:t>
            </a:r>
          </a:p>
        </p:txBody>
      </p:sp>
    </p:spTree>
    <p:extLst>
      <p:ext uri="{BB962C8B-B14F-4D97-AF65-F5344CB8AC3E}">
        <p14:creationId xmlns:p14="http://schemas.microsoft.com/office/powerpoint/2010/main" val="344135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对象 6" hidden="1"/>
          <p:cNvGraphicFramePr>
            <a:graphicFrameLocks noChangeAspect="1"/>
          </p:cNvGraphicFramePr>
          <p:nvPr>
            <p:custDataLst>
              <p:tags r:id="rId2"/>
            </p:custDataLst>
            <p:extLst>
              <p:ext uri="{D42A27DB-BD31-4B8C-83A1-F6EECF244321}">
                <p14:modId xmlns:p14="http://schemas.microsoft.com/office/powerpoint/2010/main" val="367407115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1588" name="think-cell Slide" r:id="rId14" imgW="360" imgH="360" progId="">
                  <p:embed/>
                </p:oleObj>
              </mc:Choice>
              <mc:Fallback>
                <p:oleObj name="think-cell Slide" r:id="rId14" imgW="360" imgH="360" progId="">
                  <p:embed/>
                  <p:pic>
                    <p:nvPicPr>
                      <p:cNvPr id="0" name="Picture 287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690161404"/>
              </p:ext>
            </p:extLst>
          </p:nvPr>
        </p:nvGraphicFramePr>
        <p:xfrm>
          <a:off x="395287" y="3504704"/>
          <a:ext cx="8046542" cy="2881311"/>
        </p:xfrm>
        <a:graphic>
          <a:graphicData uri="http://schemas.openxmlformats.org/drawingml/2006/chart">
            <c:chart xmlns:c="http://schemas.openxmlformats.org/drawingml/2006/chart" xmlns:r="http://schemas.openxmlformats.org/officeDocument/2006/relationships" r:id="rId16"/>
          </a:graphicData>
        </a:graphic>
      </p:graphicFrame>
      <p:sp>
        <p:nvSpPr>
          <p:cNvPr id="24587"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A3815707-D496-4ADC-A4A1-8944FC3BB32E}" type="slidenum">
              <a:rPr lang="zh-CN" altLang="en-US" smtClean="0"/>
              <a:pPr/>
              <a:t>18</a:t>
            </a:fld>
            <a:endParaRPr lang="zh-CN" altLang="en-US"/>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6"/>
            </p:custDataLst>
          </p:nvPr>
        </p:nvSpPr>
        <p:spPr>
          <a:xfrm>
            <a:off x="395288" y="836613"/>
            <a:ext cx="8331200" cy="2087562"/>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2017 GAIN·9</a:t>
            </a:r>
            <a:r>
              <a:rPr lang="zh-CN" altLang="en-US" sz="1600" b="1" dirty="0">
                <a:latin typeface="+mj-ea"/>
                <a:ea typeface="+mj-ea"/>
              </a:rPr>
              <a:t>月</a:t>
            </a:r>
            <a:r>
              <a:rPr lang="en-US" altLang="zh-CN" sz="1600" b="1" dirty="0">
                <a:latin typeface="+mj-ea"/>
                <a:ea typeface="+mj-ea"/>
              </a:rPr>
              <a:t>A0</a:t>
            </a:r>
            <a:r>
              <a:rPr lang="zh-CN" altLang="en-US" sz="1600" b="1" dirty="0">
                <a:latin typeface="+mj-ea"/>
                <a:ea typeface="+mj-ea"/>
              </a:rPr>
              <a:t>级别终端优惠指数为</a:t>
            </a:r>
            <a:r>
              <a:rPr lang="en-US" altLang="zh-CN" sz="1600" b="1" dirty="0">
                <a:latin typeface="+mj-ea"/>
                <a:ea typeface="+mj-ea"/>
              </a:rPr>
              <a:t>-2.44</a:t>
            </a:r>
            <a:r>
              <a:rPr lang="zh-CN" altLang="en-US" sz="1600" b="1" dirty="0">
                <a:latin typeface="+mj-ea"/>
                <a:ea typeface="+mj-ea"/>
              </a:rPr>
              <a:t>，环比上升</a:t>
            </a:r>
            <a:r>
              <a:rPr lang="en-US" altLang="zh-CN" sz="1600" b="1" dirty="0">
                <a:latin typeface="+mj-ea"/>
                <a:ea typeface="+mj-ea"/>
              </a:rPr>
              <a:t>2.9%</a:t>
            </a:r>
            <a:endParaRPr lang="zh-CN" altLang="en-US" sz="1600" b="1" dirty="0">
              <a:latin typeface="+mj-ea"/>
              <a:ea typeface="+mj-ea"/>
            </a:endParaRPr>
          </a:p>
          <a:p>
            <a:pPr marL="342000" lvl="1" indent="-342000">
              <a:lnSpc>
                <a:spcPct val="150000"/>
              </a:lnSpc>
              <a:spcBef>
                <a:spcPts val="0"/>
              </a:spcBef>
              <a:spcAft>
                <a:spcPts val="600"/>
              </a:spcAft>
              <a:buFont typeface="Wingdings" pitchFamily="2" charset="2"/>
              <a:buChar char="Ø"/>
              <a:defRPr/>
            </a:pPr>
            <a:r>
              <a:rPr lang="zh-CN" altLang="en-US" sz="1400" dirty="0">
                <a:latin typeface="+mj-ea"/>
                <a:ea typeface="+mj-ea"/>
              </a:rPr>
              <a:t>本月该级别市场优惠幅度呈现小幅减少</a:t>
            </a:r>
            <a:endParaRPr lang="en-US" altLang="zh-CN" sz="1400" dirty="0">
              <a:latin typeface="+mj-ea"/>
              <a:ea typeface="+mj-ea"/>
            </a:endParaRPr>
          </a:p>
          <a:p>
            <a:pPr marL="342000" lvl="1" indent="-342000">
              <a:lnSpc>
                <a:spcPct val="150000"/>
              </a:lnSpc>
              <a:spcBef>
                <a:spcPts val="0"/>
              </a:spcBef>
              <a:spcAft>
                <a:spcPts val="600"/>
              </a:spcAft>
              <a:buFont typeface="Wingdings" pitchFamily="2" charset="2"/>
              <a:buChar char="Ø"/>
              <a:defRPr/>
            </a:pPr>
            <a:r>
              <a:rPr lang="zh-CN" altLang="en-US" sz="1400" dirty="0">
                <a:latin typeface="+mj-ea"/>
                <a:ea typeface="+mj-ea"/>
              </a:rPr>
              <a:t>瑞纳的销量上月出现明显增长，而本月该车的销量权重回落，且优惠额度减少，因此成为拉低级别优惠的最大因素，而本月悦纳的权重增加，一定程度提升了级别优惠度，该级别本月整体优惠呈现小额减少</a:t>
            </a:r>
            <a:endParaRPr lang="en-US" altLang="zh-CN" sz="1400" dirty="0">
              <a:latin typeface="+mj-ea"/>
              <a:ea typeface="+mj-ea"/>
            </a:endParaRPr>
          </a:p>
        </p:txBody>
      </p:sp>
      <p:sp>
        <p:nvSpPr>
          <p:cNvPr id="15" name="Oval 178"/>
          <p:cNvSpPr>
            <a:spLocks noChangeArrowheads="1"/>
          </p:cNvSpPr>
          <p:nvPr/>
        </p:nvSpPr>
        <p:spPr bwMode="auto">
          <a:xfrm>
            <a:off x="1758690" y="4614156"/>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6,144</a:t>
            </a:r>
            <a:endParaRPr lang="zh-HK" altLang="en-US" sz="900" kern="0" dirty="0">
              <a:solidFill>
                <a:srgbClr val="FF9933"/>
              </a:solidFill>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·A0</a:t>
            </a:r>
            <a:r>
              <a:rPr lang="zh-CN" altLang="en-US" dirty="0"/>
              <a:t>级终端优惠</a:t>
            </a:r>
            <a:r>
              <a:rPr lang="en-US" altLang="en-US" dirty="0" err="1"/>
              <a:t>指数</a:t>
            </a:r>
            <a:r>
              <a:rPr lang="en-US" altLang="en-US" dirty="0"/>
              <a:t>—</a:t>
            </a:r>
            <a:r>
              <a:rPr lang="en-US" altLang="zh-CN" dirty="0"/>
              <a:t>9</a:t>
            </a:r>
            <a:r>
              <a:rPr lang="zh-CN" altLang="en-US" dirty="0"/>
              <a:t>月</a:t>
            </a:r>
          </a:p>
        </p:txBody>
      </p:sp>
      <p:sp>
        <p:nvSpPr>
          <p:cNvPr id="17" name="Oval 178"/>
          <p:cNvSpPr>
            <a:spLocks noChangeArrowheads="1"/>
          </p:cNvSpPr>
          <p:nvPr/>
        </p:nvSpPr>
        <p:spPr bwMode="auto">
          <a:xfrm>
            <a:off x="2388171" y="5114337"/>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a:t>
            </a:r>
            <a:r>
              <a:rPr lang="en-US" altLang="zh-CN" sz="900" dirty="0">
                <a:solidFill>
                  <a:srgbClr val="FF9933"/>
                </a:solidFill>
              </a:rPr>
              <a:t>8,391</a:t>
            </a:r>
          </a:p>
        </p:txBody>
      </p:sp>
      <p:sp>
        <p:nvSpPr>
          <p:cNvPr id="18" name="AutoShape 66"/>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19" name="AutoShape 67"/>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1" name="Text Box 68"/>
          <p:cNvSpPr txBox="1">
            <a:spLocks noChangeArrowheads="1"/>
          </p:cNvSpPr>
          <p:nvPr>
            <p:custDataLst>
              <p:tags r:id="rId9"/>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2" name="Text Box 69"/>
          <p:cNvSpPr txBox="1">
            <a:spLocks noChangeArrowheads="1"/>
          </p:cNvSpPr>
          <p:nvPr>
            <p:custDataLst>
              <p:tags r:id="rId10"/>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grpSp>
        <p:nvGrpSpPr>
          <p:cNvPr id="23" name="组合 22"/>
          <p:cNvGrpSpPr>
            <a:grpSpLocks/>
          </p:cNvGrpSpPr>
          <p:nvPr>
            <p:custDataLst>
              <p:tags r:id="rId11"/>
            </p:custDataLst>
          </p:nvPr>
        </p:nvGrpSpPr>
        <p:grpSpPr bwMode="auto">
          <a:xfrm>
            <a:off x="2409704" y="3081851"/>
            <a:ext cx="4308475" cy="352425"/>
            <a:chOff x="2330450" y="2103438"/>
            <a:chExt cx="4308475" cy="352425"/>
          </a:xfrm>
          <a:solidFill>
            <a:srgbClr val="275C9D"/>
          </a:solidFill>
        </p:grpSpPr>
        <p:sp>
          <p:nvSpPr>
            <p:cNvPr id="24"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5"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-A0</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6" name="Oval 178"/>
          <p:cNvSpPr>
            <a:spLocks noChangeArrowheads="1"/>
          </p:cNvSpPr>
          <p:nvPr/>
        </p:nvSpPr>
        <p:spPr bwMode="auto">
          <a:xfrm>
            <a:off x="3017652" y="5042531"/>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8,713</a:t>
            </a:r>
            <a:endParaRPr lang="en-US" altLang="zh-CN" sz="900" dirty="0">
              <a:solidFill>
                <a:srgbClr val="FF9933"/>
              </a:solidFill>
            </a:endParaRPr>
          </a:p>
        </p:txBody>
      </p:sp>
      <p:sp>
        <p:nvSpPr>
          <p:cNvPr id="27" name="Oval 178"/>
          <p:cNvSpPr>
            <a:spLocks noChangeArrowheads="1"/>
          </p:cNvSpPr>
          <p:nvPr/>
        </p:nvSpPr>
        <p:spPr bwMode="auto">
          <a:xfrm>
            <a:off x="3635896" y="4869160"/>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￥6,439</a:t>
            </a:r>
            <a:endParaRPr lang="en-US" altLang="zh-CN" sz="900" dirty="0">
              <a:solidFill>
                <a:srgbClr val="FF9933"/>
              </a:solidFill>
            </a:endParaRPr>
          </a:p>
        </p:txBody>
      </p:sp>
      <p:sp>
        <p:nvSpPr>
          <p:cNvPr id="28" name="Oval 178"/>
          <p:cNvSpPr>
            <a:spLocks noChangeArrowheads="1"/>
          </p:cNvSpPr>
          <p:nvPr/>
        </p:nvSpPr>
        <p:spPr bwMode="auto">
          <a:xfrm>
            <a:off x="4246147" y="5319237"/>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￥9,791</a:t>
            </a:r>
            <a:endParaRPr lang="en-US" altLang="zh-CN" sz="900" dirty="0">
              <a:solidFill>
                <a:srgbClr val="FF9933"/>
              </a:solidFill>
            </a:endParaRPr>
          </a:p>
        </p:txBody>
      </p:sp>
      <p:sp>
        <p:nvSpPr>
          <p:cNvPr id="29" name="Oval 178"/>
          <p:cNvSpPr>
            <a:spLocks noChangeArrowheads="1"/>
          </p:cNvSpPr>
          <p:nvPr/>
        </p:nvSpPr>
        <p:spPr bwMode="auto">
          <a:xfrm>
            <a:off x="4852761" y="5364226"/>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￥9,778</a:t>
            </a:r>
            <a:endParaRPr lang="en-US" altLang="zh-CN" sz="900" dirty="0">
              <a:solidFill>
                <a:srgbClr val="FF9933"/>
              </a:solidFill>
            </a:endParaRPr>
          </a:p>
        </p:txBody>
      </p:sp>
      <p:sp>
        <p:nvSpPr>
          <p:cNvPr id="30" name="Oval 178">
            <a:extLst>
              <a:ext uri="{FF2B5EF4-FFF2-40B4-BE49-F238E27FC236}">
                <a16:creationId xmlns:a16="http://schemas.microsoft.com/office/drawing/2014/main" id="{30B26AA4-736F-4BC5-B1DC-BE71BC25498B}"/>
              </a:ext>
            </a:extLst>
          </p:cNvPr>
          <p:cNvSpPr>
            <a:spLocks noChangeArrowheads="1"/>
          </p:cNvSpPr>
          <p:nvPr/>
        </p:nvSpPr>
        <p:spPr bwMode="auto">
          <a:xfrm>
            <a:off x="5459375" y="5260709"/>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￥9,959</a:t>
            </a:r>
            <a:endParaRPr lang="en-US" altLang="zh-CN" sz="900" dirty="0">
              <a:solidFill>
                <a:srgbClr val="FF9933"/>
              </a:solidFill>
            </a:endParaRPr>
          </a:p>
        </p:txBody>
      </p:sp>
      <p:sp>
        <p:nvSpPr>
          <p:cNvPr id="31" name="Oval 178">
            <a:extLst>
              <a:ext uri="{FF2B5EF4-FFF2-40B4-BE49-F238E27FC236}">
                <a16:creationId xmlns:a16="http://schemas.microsoft.com/office/drawing/2014/main" id="{301B4F17-EE26-46CA-AFC3-A84E55E813EA}"/>
              </a:ext>
            </a:extLst>
          </p:cNvPr>
          <p:cNvSpPr>
            <a:spLocks noChangeArrowheads="1"/>
          </p:cNvSpPr>
          <p:nvPr/>
        </p:nvSpPr>
        <p:spPr bwMode="auto">
          <a:xfrm>
            <a:off x="6101108" y="5224813"/>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￥9,675</a:t>
            </a:r>
            <a:endParaRPr lang="en-US" altLang="zh-CN" sz="900" dirty="0">
              <a:solidFill>
                <a:srgbClr val="FF9933"/>
              </a:solidFill>
            </a:endParaRPr>
          </a:p>
        </p:txBody>
      </p:sp>
    </p:spTree>
    <p:extLst>
      <p:ext uri="{BB962C8B-B14F-4D97-AF65-F5344CB8AC3E}">
        <p14:creationId xmlns:p14="http://schemas.microsoft.com/office/powerpoint/2010/main" val="27422572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CF194F30-A986-446C-B5B7-E09AEAD5AB10}" type="slidenum">
              <a:rPr lang="zh-CN" altLang="en-US" smtClean="0">
                <a:solidFill>
                  <a:srgbClr val="5F5F5F">
                    <a:tint val="75000"/>
                  </a:srgbClr>
                </a:solidFill>
              </a:rPr>
              <a:pPr/>
              <a:t>19</a:t>
            </a:fld>
            <a:endParaRPr lang="zh-CN" altLang="en-US">
              <a:solidFill>
                <a:srgbClr val="5F5F5F">
                  <a:tint val="75000"/>
                </a:srgbClr>
              </a:solidFill>
            </a:endParaRPr>
          </a:p>
        </p:txBody>
      </p:sp>
      <p:sp>
        <p:nvSpPr>
          <p:cNvPr id="3" name="标题 2"/>
          <p:cNvSpPr>
            <a:spLocks noGrp="1"/>
          </p:cNvSpPr>
          <p:nvPr>
            <p:ph type="title" idx="4294967295"/>
          </p:nvPr>
        </p:nvSpPr>
        <p:spPr>
          <a:xfrm>
            <a:off x="1187624" y="296652"/>
            <a:ext cx="5472608" cy="432011"/>
          </a:xfrm>
          <a:prstGeom prst="rect">
            <a:avLst/>
          </a:prstGeom>
          <a:noFill/>
        </p:spPr>
        <p:txBody>
          <a:bodyPr/>
          <a:lstStyle/>
          <a:p>
            <a:pPr>
              <a:defRPr/>
            </a:pPr>
            <a:r>
              <a:rPr lang="en-US" altLang="zh-CN" b="1" dirty="0">
                <a:solidFill>
                  <a:srgbClr val="075A77"/>
                </a:solidFill>
                <a:latin typeface="+mn-ea"/>
                <a:ea typeface="+mn-ea"/>
              </a:rPr>
              <a:t>A0</a:t>
            </a:r>
            <a:r>
              <a:rPr lang="zh-CN" altLang="en-US" b="1" dirty="0">
                <a:solidFill>
                  <a:srgbClr val="075A77"/>
                </a:solidFill>
                <a:latin typeface="+mn-ea"/>
                <a:ea typeface="+mn-ea"/>
              </a:rPr>
              <a:t>级别重点车型经销商利润：</a:t>
            </a:r>
            <a:r>
              <a:rPr lang="en-US" altLang="zh-CN" b="1" dirty="0">
                <a:solidFill>
                  <a:srgbClr val="075A77"/>
                </a:solidFill>
                <a:latin typeface="+mn-ea"/>
                <a:ea typeface="+mn-ea"/>
              </a:rPr>
              <a:t>POLO</a:t>
            </a:r>
            <a:r>
              <a:rPr lang="zh-CN" altLang="en-US" b="1" dirty="0">
                <a:solidFill>
                  <a:srgbClr val="075A77"/>
                </a:solidFill>
                <a:latin typeface="+mn-ea"/>
                <a:ea typeface="+mn-ea"/>
              </a:rPr>
              <a:t>、赛欧</a:t>
            </a:r>
          </a:p>
        </p:txBody>
      </p:sp>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graphicFrame>
        <p:nvGraphicFramePr>
          <p:cNvPr id="17" name="图表 32"/>
          <p:cNvGraphicFramePr>
            <a:graphicFrameLocks/>
          </p:cNvGraphicFramePr>
          <p:nvPr>
            <p:extLst>
              <p:ext uri="{D42A27DB-BD31-4B8C-83A1-F6EECF244321}">
                <p14:modId xmlns:p14="http://schemas.microsoft.com/office/powerpoint/2010/main" val="1263420671"/>
              </p:ext>
            </p:extLst>
          </p:nvPr>
        </p:nvGraphicFramePr>
        <p:xfrm>
          <a:off x="3635375" y="3714752"/>
          <a:ext cx="5040313" cy="2416175"/>
        </p:xfrm>
        <a:graphic>
          <a:graphicData uri="http://schemas.openxmlformats.org/drawingml/2006/chart">
            <c:chart xmlns:c="http://schemas.openxmlformats.org/drawingml/2006/chart" xmlns:r="http://schemas.openxmlformats.org/officeDocument/2006/relationships" r:id="rId2"/>
          </a:graphicData>
        </a:graphic>
      </p:graphicFrame>
      <p:sp>
        <p:nvSpPr>
          <p:cNvPr id="36" name="TextBox 35"/>
          <p:cNvSpPr txBox="1"/>
          <p:nvPr/>
        </p:nvSpPr>
        <p:spPr>
          <a:xfrm>
            <a:off x="332656" y="908720"/>
            <a:ext cx="1143000" cy="307777"/>
          </a:xfrm>
          <a:prstGeom prst="rect">
            <a:avLst/>
          </a:prstGeom>
          <a:noFill/>
        </p:spPr>
        <p:txBody>
          <a:bodyPr>
            <a:spAutoFit/>
          </a:bodyPr>
          <a:lstStyle/>
          <a:p>
            <a:pPr>
              <a:defRPr/>
            </a:pPr>
            <a:r>
              <a:rPr lang="en-US" altLang="zh-CN" sz="1400" b="1" dirty="0">
                <a:solidFill>
                  <a:prstClr val="black"/>
                </a:solidFill>
                <a:latin typeface="Calibri"/>
                <a:ea typeface="华文细黑" pitchFamily="2" charset="-122"/>
              </a:rPr>
              <a:t>POLO</a:t>
            </a:r>
          </a:p>
        </p:txBody>
      </p:sp>
      <p:sp>
        <p:nvSpPr>
          <p:cNvPr id="38" name="TextBox 37"/>
          <p:cNvSpPr txBox="1"/>
          <p:nvPr/>
        </p:nvSpPr>
        <p:spPr>
          <a:xfrm>
            <a:off x="323528" y="3714752"/>
            <a:ext cx="1143000" cy="267702"/>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赛欧</a:t>
            </a:r>
            <a:endParaRPr lang="en-US" altLang="zh-CN" sz="1400" b="1" dirty="0">
              <a:solidFill>
                <a:prstClr val="black"/>
              </a:solidFill>
              <a:latin typeface="Calibri"/>
              <a:ea typeface="华文细黑" pitchFamily="2" charset="-122"/>
            </a:endParaRPr>
          </a:p>
        </p:txBody>
      </p:sp>
      <p:pic>
        <p:nvPicPr>
          <p:cNvPr id="1026" name="Picture 2" descr="\\user\mydoc\zhouty\桌面\18323544169874_1632275_7.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043608" y="1412776"/>
            <a:ext cx="1681730" cy="1008112"/>
          </a:xfrm>
          <a:prstGeom prst="rect">
            <a:avLst/>
          </a:prstGeom>
          <a:noFill/>
        </p:spPr>
      </p:pic>
      <p:pic>
        <p:nvPicPr>
          <p:cNvPr id="1028" name="Picture 4" descr="\\user\mydoc\zhouty\桌面\0138216825_2.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1115615" y="4221088"/>
            <a:ext cx="1488165" cy="864096"/>
          </a:xfrm>
          <a:prstGeom prst="rect">
            <a:avLst/>
          </a:prstGeom>
          <a:noFill/>
        </p:spPr>
      </p:pic>
      <p:sp>
        <p:nvSpPr>
          <p:cNvPr id="19" name="矩形 18"/>
          <p:cNvSpPr/>
          <p:nvPr/>
        </p:nvSpPr>
        <p:spPr>
          <a:xfrm>
            <a:off x="500064" y="2732845"/>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9</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88,108</a:t>
            </a:r>
          </a:p>
          <a:p>
            <a:pPr marL="179388" indent="-179388" algn="l">
              <a:buFont typeface="Wingdings" pitchFamily="2" charset="2"/>
              <a:buChar char="n"/>
              <a:defRPr/>
            </a:pPr>
            <a:r>
              <a:rPr lang="en-US" altLang="zh-CN" sz="1400" dirty="0">
                <a:solidFill>
                  <a:srgbClr val="5F5F5F"/>
                </a:solidFill>
                <a:ea typeface="华文细黑" pitchFamily="2" charset="-122"/>
              </a:rPr>
              <a:t>9</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-1.7%</a:t>
            </a:r>
            <a:r>
              <a:rPr lang="zh-CN" altLang="en-US" sz="1400" dirty="0">
                <a:solidFill>
                  <a:srgbClr val="5F5F5F"/>
                </a:solidFill>
                <a:ea typeface="华文细黑" pitchFamily="2" charset="-122"/>
              </a:rPr>
              <a:t>  </a:t>
            </a:r>
            <a:r>
              <a:rPr lang="en-US" altLang="zh-CN" sz="1400" dirty="0">
                <a:solidFill>
                  <a:prstClr val="black"/>
                </a:solidFill>
                <a:ea typeface="华文细黑" pitchFamily="2" charset="-122"/>
              </a:rPr>
              <a:t>	</a:t>
            </a:r>
            <a:endParaRPr lang="zh-CN" altLang="en-US" sz="1400" dirty="0">
              <a:solidFill>
                <a:prstClr val="black"/>
              </a:solidFill>
              <a:ea typeface="华文细黑" pitchFamily="2" charset="-122"/>
            </a:endParaRPr>
          </a:p>
        </p:txBody>
      </p:sp>
      <p:sp>
        <p:nvSpPr>
          <p:cNvPr id="21" name="矩形 20"/>
          <p:cNvSpPr/>
          <p:nvPr/>
        </p:nvSpPr>
        <p:spPr>
          <a:xfrm>
            <a:off x="467544" y="5541157"/>
            <a:ext cx="3063875"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9</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53, 852</a:t>
            </a:r>
          </a:p>
          <a:p>
            <a:pPr marL="179388" indent="-179388" algn="l">
              <a:buFont typeface="Wingdings" pitchFamily="2" charset="2"/>
              <a:buChar char="n"/>
              <a:defRPr/>
            </a:pPr>
            <a:r>
              <a:rPr lang="en-US" altLang="zh-CN" sz="1400" dirty="0">
                <a:solidFill>
                  <a:srgbClr val="5F5F5F"/>
                </a:solidFill>
                <a:ea typeface="华文细黑" pitchFamily="2" charset="-122"/>
              </a:rPr>
              <a:t>9</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-0.9%</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graphicFrame>
        <p:nvGraphicFramePr>
          <p:cNvPr id="24" name="图表 34"/>
          <p:cNvGraphicFramePr>
            <a:graphicFrameLocks/>
          </p:cNvGraphicFramePr>
          <p:nvPr>
            <p:extLst>
              <p:ext uri="{D42A27DB-BD31-4B8C-83A1-F6EECF244321}">
                <p14:modId xmlns:p14="http://schemas.microsoft.com/office/powerpoint/2010/main" val="687321781"/>
              </p:ext>
            </p:extLst>
          </p:nvPr>
        </p:nvGraphicFramePr>
        <p:xfrm>
          <a:off x="3635374" y="928690"/>
          <a:ext cx="5056029" cy="2416175"/>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7417039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1"/>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9F6EAB7A-5545-4659-9ECD-35323F1AAD0D}" type="slidenum">
              <a:rPr lang="zh-CN" altLang="en-US" smtClean="0"/>
              <a:pPr/>
              <a:t>2</a:t>
            </a:fld>
            <a:endParaRPr lang="zh-CN" altLang="en-US"/>
          </a:p>
        </p:txBody>
      </p:sp>
      <p:sp>
        <p:nvSpPr>
          <p:cNvPr id="3" name="标题 2"/>
          <p:cNvSpPr>
            <a:spLocks noGrp="1"/>
          </p:cNvSpPr>
          <p:nvPr>
            <p:ph type="title" idx="4294967295"/>
          </p:nvPr>
        </p:nvSpPr>
        <p:spPr>
          <a:xfrm>
            <a:off x="1130932" y="296652"/>
            <a:ext cx="4737212" cy="432011"/>
          </a:xfrm>
          <a:prstGeom prst="rect">
            <a:avLst/>
          </a:prstGeom>
        </p:spPr>
        <p:txBody>
          <a:bodyPr/>
          <a:lstStyle/>
          <a:p>
            <a:pPr>
              <a:defRPr/>
            </a:pPr>
            <a:r>
              <a:rPr lang="zh-CN" altLang="en-US" dirty="0"/>
              <a:t>目录</a:t>
            </a:r>
          </a:p>
        </p:txBody>
      </p:sp>
      <p:sp>
        <p:nvSpPr>
          <p:cNvPr id="8196" name="Rectangle 2"/>
          <p:cNvSpPr txBox="1">
            <a:spLocks noChangeArrowheads="1"/>
          </p:cNvSpPr>
          <p:nvPr/>
        </p:nvSpPr>
        <p:spPr bwMode="auto">
          <a:xfrm>
            <a:off x="439519" y="1295398"/>
            <a:ext cx="8135937" cy="2279651"/>
          </a:xfrm>
          <a:prstGeom prst="rect">
            <a:avLst/>
          </a:prstGeom>
          <a:noFill/>
          <a:ln w="9525">
            <a:noFill/>
            <a:miter lim="800000"/>
            <a:headEnd/>
            <a:tailEnd/>
          </a:ln>
        </p:spPr>
        <p:txBody>
          <a:bodyPr/>
          <a:lstStyle/>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第一部分：指数编制说明</a:t>
            </a:r>
            <a:endParaRPr lang="en-US" altLang="zh-CN" b="1" dirty="0">
              <a:ea typeface="华文细黑" pitchFamily="2" charset="-122"/>
              <a:cs typeface="Arial" charset="0"/>
            </a:endParaRPr>
          </a:p>
          <a:p>
            <a:pPr marL="342900" indent="-342900" eaLnBrk="0" hangingPunct="0">
              <a:lnSpc>
                <a:spcPct val="80000"/>
              </a:lnSpc>
              <a:spcBef>
                <a:spcPct val="20000"/>
              </a:spcBef>
              <a:buFont typeface="Arial" charset="0"/>
              <a:buNone/>
              <a:tabLst>
                <a:tab pos="6400800" algn="r"/>
              </a:tabLst>
            </a:pPr>
            <a:r>
              <a:rPr lang="en-US" altLang="zh-CN" dirty="0">
                <a:latin typeface="华文细黑" pitchFamily="2" charset="-122"/>
                <a:ea typeface="华文细黑" pitchFamily="2" charset="-122"/>
                <a:cs typeface="Arial" charset="0"/>
              </a:rPr>
              <a:t>	</a:t>
            </a:r>
          </a:p>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第二部分：整体市场情况</a:t>
            </a:r>
            <a:endParaRPr lang="en-US" altLang="zh-CN" b="1" dirty="0">
              <a:latin typeface="华文细黑" pitchFamily="2" charset="-122"/>
              <a:ea typeface="华文细黑" pitchFamily="2" charset="-122"/>
              <a:cs typeface="Arial" charset="0"/>
            </a:endParaRPr>
          </a:p>
          <a:p>
            <a:pPr marL="342900" indent="-342900" eaLnBrk="0" hangingPunct="0">
              <a:lnSpc>
                <a:spcPct val="80000"/>
              </a:lnSpc>
              <a:spcBef>
                <a:spcPct val="20000"/>
              </a:spcBef>
              <a:buFont typeface="Wingdings" pitchFamily="2" charset="2"/>
              <a:buChar char="v"/>
              <a:tabLst>
                <a:tab pos="6400800" algn="r"/>
              </a:tabLst>
            </a:pPr>
            <a:endParaRPr lang="en-US" altLang="zh-CN" b="1" dirty="0">
              <a:latin typeface="华文细黑" pitchFamily="2" charset="-122"/>
              <a:ea typeface="华文细黑" pitchFamily="2" charset="-122"/>
              <a:cs typeface="Arial" charset="0"/>
            </a:endParaRPr>
          </a:p>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第三部分：级别市场情况</a:t>
            </a:r>
            <a:endParaRPr lang="en-US" altLang="zh-CN" dirty="0">
              <a:latin typeface="华文细黑" pitchFamily="2" charset="-122"/>
              <a:ea typeface="华文细黑" pitchFamily="2" charset="-122"/>
              <a:cs typeface="Arial" charset="0"/>
            </a:endParaRPr>
          </a:p>
        </p:txBody>
      </p:sp>
    </p:spTree>
    <p:extLst>
      <p:ext uri="{BB962C8B-B14F-4D97-AF65-F5344CB8AC3E}">
        <p14:creationId xmlns:p14="http://schemas.microsoft.com/office/powerpoint/2010/main" val="38356861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72121692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6480" name="think-cell Slide" r:id="rId13" imgW="360" imgH="360" progId="">
                  <p:embed/>
                </p:oleObj>
              </mc:Choice>
              <mc:Fallback>
                <p:oleObj name="think-cell Slide" r:id="rId13" imgW="360" imgH="360" progId="">
                  <p:embed/>
                  <p:pic>
                    <p:nvPicPr>
                      <p:cNvPr id="0" name="Picture 288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7659" name="灯片编号占位符 21"/>
          <p:cNvSpPr>
            <a:spLocks noGrp="1"/>
          </p:cNvSpPr>
          <p:nvPr>
            <p:ph type="sldNum" sz="quarter" idx="12"/>
            <p:custDataLst>
              <p:tags r:id="rId3"/>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758005A3-811E-47C3-8625-DFA2678B152B}" type="slidenum">
              <a:rPr lang="zh-CN" altLang="en-US" smtClean="0"/>
              <a:pPr/>
              <a:t>20</a:t>
            </a:fld>
            <a:endParaRPr lang="zh-CN" altLang="en-US"/>
          </a:p>
        </p:txBody>
      </p:sp>
      <p:sp>
        <p:nvSpPr>
          <p:cNvPr id="34" name="TextBox 33"/>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5"/>
            </p:custDataLst>
          </p:nvPr>
        </p:nvSpPr>
        <p:spPr>
          <a:xfrm>
            <a:off x="395288" y="836613"/>
            <a:ext cx="8353425" cy="1920875"/>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2017 GAIN·9</a:t>
            </a:r>
            <a:r>
              <a:rPr lang="zh-CN" altLang="en-US" sz="1600" b="1" dirty="0">
                <a:latin typeface="+mj-ea"/>
                <a:ea typeface="+mj-ea"/>
              </a:rPr>
              <a:t>月</a:t>
            </a:r>
            <a:r>
              <a:rPr lang="en-US" altLang="zh-CN" sz="1600" b="1" dirty="0">
                <a:latin typeface="+mj-ea"/>
                <a:ea typeface="+mj-ea"/>
              </a:rPr>
              <a:t>A</a:t>
            </a:r>
            <a:r>
              <a:rPr lang="zh-CN" altLang="en-US" sz="1600" b="1" dirty="0">
                <a:latin typeface="+mj-ea"/>
                <a:ea typeface="+mj-ea"/>
              </a:rPr>
              <a:t>级市场价格变化指数为</a:t>
            </a:r>
            <a:r>
              <a:rPr lang="en-US" altLang="zh-CN" sz="1600" b="1" dirty="0">
                <a:latin typeface="+mj-ea"/>
                <a:ea typeface="+mj-ea"/>
              </a:rPr>
              <a:t>-2.11</a:t>
            </a:r>
            <a:r>
              <a:rPr lang="zh-CN" altLang="en-US" sz="1600" b="1" dirty="0">
                <a:latin typeface="+mj-ea"/>
                <a:ea typeface="+mj-ea"/>
              </a:rPr>
              <a:t>，环比下降</a:t>
            </a:r>
            <a:r>
              <a:rPr lang="en-US" altLang="zh-CN" sz="1600" b="1" dirty="0">
                <a:latin typeface="+mj-ea"/>
                <a:ea typeface="+mj-ea"/>
              </a:rPr>
              <a:t>0.5%</a:t>
            </a:r>
            <a:r>
              <a:rPr lang="zh-CN" altLang="en-US" sz="1600" b="1" dirty="0">
                <a:latin typeface="+mj-ea"/>
                <a:ea typeface="+mj-ea"/>
              </a:rPr>
              <a:t>，市场均价从</a:t>
            </a:r>
            <a:r>
              <a:rPr lang="en-US" altLang="zh-CN" sz="1600" b="1" dirty="0">
                <a:latin typeface="+mj-ea"/>
                <a:ea typeface="+mj-ea"/>
              </a:rPr>
              <a:t>10.06</a:t>
            </a:r>
            <a:r>
              <a:rPr lang="zh-CN" altLang="en-US" sz="1600" b="1" dirty="0">
                <a:latin typeface="+mj-ea"/>
                <a:ea typeface="+mj-ea"/>
              </a:rPr>
              <a:t>万元下降至</a:t>
            </a:r>
            <a:r>
              <a:rPr lang="en-US" altLang="zh-CN" sz="1600" b="1" dirty="0">
                <a:latin typeface="+mj-ea"/>
                <a:ea typeface="+mj-ea"/>
              </a:rPr>
              <a:t>10.02</a:t>
            </a:r>
            <a:r>
              <a:rPr lang="zh-CN" altLang="en-US" sz="1600" b="1" dirty="0">
                <a:latin typeface="+mj-ea"/>
                <a:ea typeface="+mj-ea"/>
              </a:rPr>
              <a:t>万元</a:t>
            </a:r>
          </a:p>
          <a:p>
            <a:pPr marL="342000" lvl="1" indent="-342000">
              <a:lnSpc>
                <a:spcPts val="2000"/>
              </a:lnSpc>
              <a:spcBef>
                <a:spcPts val="0"/>
              </a:spcBef>
              <a:spcAft>
                <a:spcPts val="600"/>
              </a:spcAft>
              <a:buFont typeface="Wingdings" pitchFamily="2" charset="2"/>
              <a:buChar char="Ø"/>
              <a:defRPr/>
            </a:pPr>
            <a:r>
              <a:rPr lang="zh-CN" altLang="en-US" sz="1400" dirty="0"/>
              <a:t>本月</a:t>
            </a:r>
            <a:r>
              <a:rPr lang="en-US" altLang="zh-CN" sz="1400" dirty="0"/>
              <a:t>A</a:t>
            </a:r>
            <a:r>
              <a:rPr lang="zh-CN" altLang="en-US" sz="1400" dirty="0"/>
              <a:t>级别市场整体成交价格继续呈现小幅下降趋势，降幅为</a:t>
            </a:r>
            <a:r>
              <a:rPr lang="en-US" altLang="zh-CN" sz="1400" dirty="0"/>
              <a:t>400</a:t>
            </a:r>
            <a:r>
              <a:rPr lang="zh-CN" altLang="en-US" sz="1400" dirty="0"/>
              <a:t>元</a:t>
            </a:r>
            <a:endParaRPr lang="en-US" altLang="zh-CN" sz="1400" dirty="0"/>
          </a:p>
          <a:p>
            <a:pPr marL="342000" lvl="1" indent="-342000">
              <a:lnSpc>
                <a:spcPts val="2000"/>
              </a:lnSpc>
              <a:spcBef>
                <a:spcPts val="0"/>
              </a:spcBef>
              <a:spcAft>
                <a:spcPts val="600"/>
              </a:spcAft>
              <a:buFont typeface="Wingdings" pitchFamily="2" charset="2"/>
              <a:buChar char="Ø"/>
              <a:defRPr/>
            </a:pPr>
            <a:r>
              <a:rPr lang="zh-CN" altLang="en-US" sz="1400" dirty="0"/>
              <a:t>本月朗逸、明锐、轩逸、速腾等一些权重车型的终端成交价格均有下降，而科鲁兹、</a:t>
            </a:r>
            <a:r>
              <a:rPr lang="en-US" altLang="zh-CN" sz="1400" dirty="0"/>
              <a:t>408</a:t>
            </a:r>
            <a:r>
              <a:rPr lang="zh-CN" altLang="en-US" sz="1400" dirty="0"/>
              <a:t>等车型的成交价格则有所上升，总体而言该级别市场</a:t>
            </a:r>
            <a:r>
              <a:rPr lang="en-US" altLang="zh-CN" sz="1400" dirty="0"/>
              <a:t>9</a:t>
            </a:r>
            <a:r>
              <a:rPr lang="zh-CN" altLang="en-US" sz="1400" dirty="0"/>
              <a:t>月成交价格维持一个稳定的小幅下降态势</a:t>
            </a:r>
            <a:endParaRPr lang="en-US" altLang="zh-CN" sz="1400" dirty="0"/>
          </a:p>
        </p:txBody>
      </p:sp>
      <p:graphicFrame>
        <p:nvGraphicFramePr>
          <p:cNvPr id="15" name="Object 4"/>
          <p:cNvGraphicFramePr>
            <a:graphicFrameLocks noChangeAspect="1"/>
          </p:cNvGraphicFramePr>
          <p:nvPr>
            <p:custDataLst>
              <p:tags r:id="rId6"/>
            </p:custDataLst>
            <p:extLst>
              <p:ext uri="{D42A27DB-BD31-4B8C-83A1-F6EECF244321}">
                <p14:modId xmlns:p14="http://schemas.microsoft.com/office/powerpoint/2010/main" val="708676184"/>
              </p:ext>
            </p:extLst>
          </p:nvPr>
        </p:nvGraphicFramePr>
        <p:xfrm>
          <a:off x="395287" y="3506217"/>
          <a:ext cx="8005443" cy="2899300"/>
        </p:xfrm>
        <a:graphic>
          <a:graphicData uri="http://schemas.openxmlformats.org/drawingml/2006/chart">
            <c:chart xmlns:c="http://schemas.openxmlformats.org/drawingml/2006/chart" xmlns:r="http://schemas.openxmlformats.org/officeDocument/2006/relationships" r:id="rId15"/>
          </a:graphicData>
        </a:graphic>
      </p:graphicFrame>
      <p:sp>
        <p:nvSpPr>
          <p:cNvPr id="16" name="Oval 178"/>
          <p:cNvSpPr>
            <a:spLocks noChangeArrowheads="1"/>
          </p:cNvSpPr>
          <p:nvPr/>
        </p:nvSpPr>
        <p:spPr bwMode="auto">
          <a:xfrm>
            <a:off x="1835696" y="4925319"/>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10.20</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7"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a:t>
            </a:r>
            <a:r>
              <a:rPr lang="zh-CN" altLang="en-US" dirty="0"/>
              <a:t>级价格变化</a:t>
            </a:r>
            <a:r>
              <a:rPr lang="en-US" altLang="en-US" dirty="0" err="1"/>
              <a:t>指数</a:t>
            </a:r>
            <a:r>
              <a:rPr lang="en-US" altLang="en-US" dirty="0"/>
              <a:t>—</a:t>
            </a:r>
            <a:r>
              <a:rPr lang="en-US" altLang="zh-CN" dirty="0"/>
              <a:t>9</a:t>
            </a:r>
            <a:r>
              <a:rPr lang="zh-CN" altLang="en-US" dirty="0"/>
              <a:t>月</a:t>
            </a:r>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0"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-A</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1" name="AutoShape 66"/>
          <p:cNvSpPr>
            <a:spLocks noChangeArrowheads="1"/>
          </p:cNvSpPr>
          <p:nvPr>
            <p:custDataLst>
              <p:tags r:id="rId8"/>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2" name="AutoShape 67"/>
          <p:cNvSpPr>
            <a:spLocks noChangeArrowheads="1"/>
          </p:cNvSpPr>
          <p:nvPr>
            <p:custDataLst>
              <p:tags r:id="rId9"/>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3" name="Text Box 68"/>
          <p:cNvSpPr txBox="1">
            <a:spLocks noChangeArrowheads="1"/>
          </p:cNvSpPr>
          <p:nvPr>
            <p:custDataLst>
              <p:tags r:id="rId10"/>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4" name="Text Box 69"/>
          <p:cNvSpPr txBox="1">
            <a:spLocks noChangeArrowheads="1"/>
          </p:cNvSpPr>
          <p:nvPr>
            <p:custDataLst>
              <p:tags r:id="rId11"/>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5" name="Oval 178"/>
          <p:cNvSpPr>
            <a:spLocks noChangeArrowheads="1"/>
          </p:cNvSpPr>
          <p:nvPr/>
        </p:nvSpPr>
        <p:spPr bwMode="auto">
          <a:xfrm>
            <a:off x="2339752" y="5157192"/>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rPr>
              <a:t>10.20</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6" name="Oval 178"/>
          <p:cNvSpPr>
            <a:spLocks noChangeArrowheads="1"/>
          </p:cNvSpPr>
          <p:nvPr/>
        </p:nvSpPr>
        <p:spPr bwMode="auto">
          <a:xfrm>
            <a:off x="2987824" y="5157192"/>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rPr>
              <a:t>10.17</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7" name="Oval 178"/>
          <p:cNvSpPr>
            <a:spLocks noChangeArrowheads="1"/>
          </p:cNvSpPr>
          <p:nvPr/>
        </p:nvSpPr>
        <p:spPr bwMode="auto">
          <a:xfrm>
            <a:off x="3635896" y="5085184"/>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rPr>
              <a:t>10.17</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8" name="Oval 178"/>
          <p:cNvSpPr>
            <a:spLocks noChangeArrowheads="1"/>
          </p:cNvSpPr>
          <p:nvPr/>
        </p:nvSpPr>
        <p:spPr bwMode="auto">
          <a:xfrm>
            <a:off x="4211960" y="5085184"/>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rPr>
              <a:t>10.10</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9" name="Oval 178"/>
          <p:cNvSpPr>
            <a:spLocks noChangeArrowheads="1"/>
          </p:cNvSpPr>
          <p:nvPr/>
        </p:nvSpPr>
        <p:spPr bwMode="auto">
          <a:xfrm>
            <a:off x="4860032" y="5157192"/>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rPr>
              <a:t>10.11</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0" name="Oval 178">
            <a:extLst>
              <a:ext uri="{FF2B5EF4-FFF2-40B4-BE49-F238E27FC236}">
                <a16:creationId xmlns:a16="http://schemas.microsoft.com/office/drawing/2014/main" id="{F5575404-057C-4088-BD6C-12765F4266E4}"/>
              </a:ext>
            </a:extLst>
          </p:cNvPr>
          <p:cNvSpPr>
            <a:spLocks noChangeArrowheads="1"/>
          </p:cNvSpPr>
          <p:nvPr/>
        </p:nvSpPr>
        <p:spPr bwMode="auto">
          <a:xfrm>
            <a:off x="5495807" y="5157192"/>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rPr>
              <a:t>10.06</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1" name="Oval 178">
            <a:extLst>
              <a:ext uri="{FF2B5EF4-FFF2-40B4-BE49-F238E27FC236}">
                <a16:creationId xmlns:a16="http://schemas.microsoft.com/office/drawing/2014/main" id="{2276BEE8-0731-462D-8FB3-0CA326893B7A}"/>
              </a:ext>
            </a:extLst>
          </p:cNvPr>
          <p:cNvSpPr>
            <a:spLocks noChangeArrowheads="1"/>
          </p:cNvSpPr>
          <p:nvPr/>
        </p:nvSpPr>
        <p:spPr bwMode="auto">
          <a:xfrm>
            <a:off x="6057810" y="5229133"/>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rPr>
              <a:t>10.02</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5373529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20947278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8521" name="think-cell Slide" r:id="rId14" imgW="360" imgH="360" progId="">
                  <p:embed/>
                </p:oleObj>
              </mc:Choice>
              <mc:Fallback>
                <p:oleObj name="think-cell Slide" r:id="rId14" imgW="360" imgH="360" progId="">
                  <p:embed/>
                  <p:pic>
                    <p:nvPicPr>
                      <p:cNvPr id="0" name="Picture 288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1898019156"/>
              </p:ext>
            </p:extLst>
          </p:nvPr>
        </p:nvGraphicFramePr>
        <p:xfrm>
          <a:off x="385920" y="3506092"/>
          <a:ext cx="8064500" cy="2888357"/>
        </p:xfrm>
        <a:graphic>
          <a:graphicData uri="http://schemas.openxmlformats.org/drawingml/2006/chart">
            <c:chart xmlns:c="http://schemas.openxmlformats.org/drawingml/2006/chart" xmlns:r="http://schemas.openxmlformats.org/officeDocument/2006/relationships" r:id="rId16"/>
          </a:graphicData>
        </a:graphic>
      </p:graphicFrame>
      <p:sp>
        <p:nvSpPr>
          <p:cNvPr id="28683"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C20B3698-1B9C-4548-B7E3-B2946E26558A}" type="slidenum">
              <a:rPr lang="zh-CN" altLang="en-US" smtClean="0"/>
              <a:pPr/>
              <a:t>21</a:t>
            </a:fld>
            <a:endParaRPr lang="zh-CN" altLang="en-US"/>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22" name="Oval 178"/>
          <p:cNvSpPr>
            <a:spLocks noChangeArrowheads="1"/>
          </p:cNvSpPr>
          <p:nvPr/>
        </p:nvSpPr>
        <p:spPr bwMode="auto">
          <a:xfrm rot="10800000" flipV="1">
            <a:off x="1121181" y="4515239"/>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12,949</a:t>
            </a:r>
          </a:p>
        </p:txBody>
      </p:sp>
      <p:sp>
        <p:nvSpPr>
          <p:cNvPr id="16" name="内容占位符 2"/>
          <p:cNvSpPr txBox="1">
            <a:spLocks/>
          </p:cNvSpPr>
          <p:nvPr>
            <p:custDataLst>
              <p:tags r:id="rId6"/>
            </p:custDataLst>
          </p:nvPr>
        </p:nvSpPr>
        <p:spPr>
          <a:xfrm>
            <a:off x="390525" y="836613"/>
            <a:ext cx="8358188" cy="1708150"/>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2017 GAIN·9</a:t>
            </a:r>
            <a:r>
              <a:rPr lang="zh-CN" altLang="en-US" sz="1600" b="1" dirty="0">
                <a:latin typeface="+mj-ea"/>
                <a:ea typeface="+mj-ea"/>
              </a:rPr>
              <a:t>月</a:t>
            </a:r>
            <a:r>
              <a:rPr lang="en-US" altLang="zh-CN" sz="1600" b="1" dirty="0">
                <a:latin typeface="+mj-ea"/>
                <a:ea typeface="+mj-ea"/>
              </a:rPr>
              <a:t>A</a:t>
            </a:r>
            <a:r>
              <a:rPr lang="zh-CN" altLang="en-US" sz="1600" b="1" dirty="0">
                <a:latin typeface="+mj-ea"/>
                <a:ea typeface="+mj-ea"/>
              </a:rPr>
              <a:t>级别终端优惠指数为</a:t>
            </a:r>
            <a:r>
              <a:rPr lang="en-US" altLang="zh-CN" sz="1600" b="1" dirty="0">
                <a:latin typeface="+mj-ea"/>
                <a:ea typeface="+mj-ea"/>
              </a:rPr>
              <a:t>-5.95</a:t>
            </a:r>
            <a:r>
              <a:rPr lang="zh-CN" altLang="en-US" sz="1600" b="1" dirty="0">
                <a:latin typeface="+mj-ea"/>
                <a:ea typeface="+mj-ea"/>
              </a:rPr>
              <a:t>，环比下降</a:t>
            </a:r>
            <a:r>
              <a:rPr lang="en-US" altLang="zh-CN" sz="1600" b="1" dirty="0">
                <a:latin typeface="+mj-ea"/>
                <a:ea typeface="+mj-ea"/>
              </a:rPr>
              <a:t>0.4%</a:t>
            </a:r>
            <a:endParaRPr lang="zh-CN" altLang="en-US" sz="1600" b="1" dirty="0">
              <a:latin typeface="+mj-ea"/>
              <a:ea typeface="+mj-ea"/>
            </a:endParaRPr>
          </a:p>
          <a:p>
            <a:pPr marL="342000" lvl="1" indent="-342000">
              <a:lnSpc>
                <a:spcPts val="2000"/>
              </a:lnSpc>
              <a:spcBef>
                <a:spcPts val="0"/>
              </a:spcBef>
              <a:spcAft>
                <a:spcPts val="600"/>
              </a:spcAft>
              <a:buFont typeface="Wingdings" pitchFamily="2" charset="2"/>
              <a:buChar char="Ø"/>
              <a:defRPr/>
            </a:pPr>
            <a:r>
              <a:rPr lang="en-US" altLang="zh-CN" sz="1400" dirty="0"/>
              <a:t>A</a:t>
            </a:r>
            <a:r>
              <a:rPr lang="zh-CN" altLang="en-US" sz="1400" dirty="0"/>
              <a:t>级别终端优惠指数本月继续保持微降，市场优惠幅度小额增加</a:t>
            </a:r>
            <a:endParaRPr lang="en-US" altLang="zh-CN" sz="1400" dirty="0"/>
          </a:p>
          <a:p>
            <a:pPr marL="342000" lvl="1" indent="-342000">
              <a:lnSpc>
                <a:spcPts val="2000"/>
              </a:lnSpc>
              <a:spcBef>
                <a:spcPts val="0"/>
              </a:spcBef>
              <a:spcAft>
                <a:spcPts val="600"/>
              </a:spcAft>
              <a:buFont typeface="Wingdings" pitchFamily="2" charset="2"/>
              <a:buChar char="Ø"/>
              <a:defRPr/>
            </a:pPr>
            <a:r>
              <a:rPr lang="en-US" altLang="zh-CN" sz="1400" dirty="0"/>
              <a:t>A</a:t>
            </a:r>
            <a:r>
              <a:rPr lang="zh-CN" altLang="en-US" sz="1400" dirty="0"/>
              <a:t>级市场是本月唯一一个优惠有所增加的细分市场，本月该级别中朗逸、明锐等权重车型的优惠幅度较大，而威朗、凌度等车型的优惠较上月有所下降，整体级别优惠幅度保持小幅的增加</a:t>
            </a:r>
            <a:endParaRPr lang="en-US" altLang="zh-CN" sz="1400" dirty="0"/>
          </a:p>
        </p:txBody>
      </p:sp>
      <p:sp>
        <p:nvSpPr>
          <p:cNvPr id="17" name="Oval 178"/>
          <p:cNvSpPr>
            <a:spLocks noChangeArrowheads="1"/>
          </p:cNvSpPr>
          <p:nvPr/>
        </p:nvSpPr>
        <p:spPr bwMode="auto">
          <a:xfrm rot="10800000" flipV="1">
            <a:off x="1714748" y="4482994"/>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13,144</a:t>
            </a:r>
          </a:p>
        </p:txBody>
      </p:sp>
      <p:sp>
        <p:nvSpPr>
          <p:cNvPr id="18"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a:t>
            </a:r>
            <a:r>
              <a:rPr lang="zh-CN" altLang="en-US" dirty="0"/>
              <a:t>级终端优惠</a:t>
            </a:r>
            <a:r>
              <a:rPr lang="en-US" altLang="en-US" dirty="0" err="1"/>
              <a:t>指数</a:t>
            </a:r>
            <a:r>
              <a:rPr lang="en-US" altLang="en-US" dirty="0"/>
              <a:t>—</a:t>
            </a:r>
            <a:r>
              <a:rPr lang="en-US" altLang="zh-CN" dirty="0"/>
              <a:t>9</a:t>
            </a:r>
            <a:r>
              <a:rPr lang="zh-CN" altLang="en-US" dirty="0"/>
              <a:t>月</a:t>
            </a:r>
          </a:p>
        </p:txBody>
      </p:sp>
      <p:grpSp>
        <p:nvGrpSpPr>
          <p:cNvPr id="19" name="组合 18"/>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21"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3"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4" name="AutoShape 66"/>
          <p:cNvSpPr>
            <a:spLocks noChangeArrowheads="1"/>
          </p:cNvSpPr>
          <p:nvPr>
            <p:custDataLst>
              <p:tags r:id="rId8"/>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5" name="AutoShape 67"/>
          <p:cNvSpPr>
            <a:spLocks noChangeArrowheads="1"/>
          </p:cNvSpPr>
          <p:nvPr>
            <p:custDataLst>
              <p:tags r:id="rId9"/>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6" name="Text Box 68"/>
          <p:cNvSpPr txBox="1">
            <a:spLocks noChangeArrowheads="1"/>
          </p:cNvSpPr>
          <p:nvPr>
            <p:custDataLst>
              <p:tags r:id="rId10"/>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7" name="Text Box 69"/>
          <p:cNvSpPr txBox="1">
            <a:spLocks noChangeArrowheads="1"/>
          </p:cNvSpPr>
          <p:nvPr>
            <p:custDataLst>
              <p:tags r:id="rId11"/>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8" name="Oval 178"/>
          <p:cNvSpPr>
            <a:spLocks noChangeArrowheads="1"/>
          </p:cNvSpPr>
          <p:nvPr/>
        </p:nvSpPr>
        <p:spPr bwMode="auto">
          <a:xfrm rot="10800000" flipV="1">
            <a:off x="2308314" y="4553715"/>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zh-CN" sz="900" dirty="0">
                <a:solidFill>
                  <a:srgbClr val="FF9933"/>
                </a:solidFill>
              </a:rPr>
              <a:t>14,675</a:t>
            </a:r>
            <a:endParaRPr lang="en-US" altLang="en-US" sz="900" dirty="0">
              <a:solidFill>
                <a:srgbClr val="FF9933"/>
              </a:solidFill>
            </a:endParaRPr>
          </a:p>
        </p:txBody>
      </p:sp>
      <p:sp>
        <p:nvSpPr>
          <p:cNvPr id="29" name="Oval 178"/>
          <p:cNvSpPr>
            <a:spLocks noChangeArrowheads="1"/>
          </p:cNvSpPr>
          <p:nvPr/>
        </p:nvSpPr>
        <p:spPr bwMode="auto">
          <a:xfrm rot="10800000" flipV="1">
            <a:off x="2843808" y="4796923"/>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zh-CN" sz="900" dirty="0">
                <a:solidFill>
                  <a:srgbClr val="FF9933"/>
                </a:solidFill>
              </a:rPr>
              <a:t>15,810</a:t>
            </a:r>
            <a:endParaRPr lang="en-US" altLang="en-US" sz="900" dirty="0">
              <a:solidFill>
                <a:srgbClr val="FF9933"/>
              </a:solidFill>
            </a:endParaRPr>
          </a:p>
        </p:txBody>
      </p:sp>
      <p:sp>
        <p:nvSpPr>
          <p:cNvPr id="30" name="Oval 178"/>
          <p:cNvSpPr>
            <a:spLocks noChangeArrowheads="1"/>
          </p:cNvSpPr>
          <p:nvPr/>
        </p:nvSpPr>
        <p:spPr bwMode="auto">
          <a:xfrm rot="10800000" flipV="1">
            <a:off x="3491880" y="4940939"/>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zh-CN" sz="900" dirty="0">
                <a:solidFill>
                  <a:srgbClr val="FF9933"/>
                </a:solidFill>
              </a:rPr>
              <a:t>17,425</a:t>
            </a:r>
            <a:endParaRPr lang="en-US" altLang="en-US" sz="900" dirty="0">
              <a:solidFill>
                <a:srgbClr val="FF9933"/>
              </a:solidFill>
            </a:endParaRPr>
          </a:p>
        </p:txBody>
      </p:sp>
      <p:sp>
        <p:nvSpPr>
          <p:cNvPr id="31" name="Oval 178"/>
          <p:cNvSpPr>
            <a:spLocks noChangeArrowheads="1"/>
          </p:cNvSpPr>
          <p:nvPr/>
        </p:nvSpPr>
        <p:spPr bwMode="auto">
          <a:xfrm rot="10800000" flipV="1">
            <a:off x="4136776" y="5193082"/>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zh-CN" sz="900" dirty="0">
                <a:solidFill>
                  <a:srgbClr val="FF9933"/>
                </a:solidFill>
              </a:rPr>
              <a:t>19,309</a:t>
            </a:r>
            <a:endParaRPr lang="en-US" altLang="en-US" sz="900" dirty="0">
              <a:solidFill>
                <a:srgbClr val="FF9933"/>
              </a:solidFill>
            </a:endParaRPr>
          </a:p>
        </p:txBody>
      </p:sp>
      <p:sp>
        <p:nvSpPr>
          <p:cNvPr id="32" name="Oval 178"/>
          <p:cNvSpPr>
            <a:spLocks noChangeArrowheads="1"/>
          </p:cNvSpPr>
          <p:nvPr/>
        </p:nvSpPr>
        <p:spPr bwMode="auto">
          <a:xfrm rot="10800000" flipV="1">
            <a:off x="4773494" y="5294420"/>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20,289</a:t>
            </a:r>
          </a:p>
        </p:txBody>
      </p:sp>
      <p:sp>
        <p:nvSpPr>
          <p:cNvPr id="33" name="Oval 178">
            <a:extLst>
              <a:ext uri="{FF2B5EF4-FFF2-40B4-BE49-F238E27FC236}">
                <a16:creationId xmlns:a16="http://schemas.microsoft.com/office/drawing/2014/main" id="{05E03BA9-F6A0-48CF-8B44-C49F2081376F}"/>
              </a:ext>
            </a:extLst>
          </p:cNvPr>
          <p:cNvSpPr>
            <a:spLocks noChangeArrowheads="1"/>
          </p:cNvSpPr>
          <p:nvPr/>
        </p:nvSpPr>
        <p:spPr bwMode="auto">
          <a:xfrm rot="10800000" flipV="1">
            <a:off x="5418638" y="5396293"/>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20,</a:t>
            </a:r>
            <a:r>
              <a:rPr lang="en-US" altLang="zh-CN" sz="900" dirty="0">
                <a:solidFill>
                  <a:srgbClr val="FF9933"/>
                </a:solidFill>
              </a:rPr>
              <a:t>980</a:t>
            </a:r>
            <a:endParaRPr lang="en-US" altLang="en-US" sz="900" dirty="0">
              <a:solidFill>
                <a:srgbClr val="FF9933"/>
              </a:solidFill>
            </a:endParaRPr>
          </a:p>
        </p:txBody>
      </p:sp>
      <p:sp>
        <p:nvSpPr>
          <p:cNvPr id="35" name="Oval 178">
            <a:extLst>
              <a:ext uri="{FF2B5EF4-FFF2-40B4-BE49-F238E27FC236}">
                <a16:creationId xmlns:a16="http://schemas.microsoft.com/office/drawing/2014/main" id="{C0637964-783A-4851-963A-2867F45FCD49}"/>
              </a:ext>
            </a:extLst>
          </p:cNvPr>
          <p:cNvSpPr>
            <a:spLocks noChangeArrowheads="1"/>
          </p:cNvSpPr>
          <p:nvPr/>
        </p:nvSpPr>
        <p:spPr bwMode="auto">
          <a:xfrm rot="10800000" flipV="1">
            <a:off x="6029668" y="5422152"/>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21,069</a:t>
            </a:r>
          </a:p>
        </p:txBody>
      </p:sp>
    </p:spTree>
    <p:extLst>
      <p:ext uri="{BB962C8B-B14F-4D97-AF65-F5344CB8AC3E}">
        <p14:creationId xmlns:p14="http://schemas.microsoft.com/office/powerpoint/2010/main" val="33730842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42B1B78F-5BDF-4A28-BBFF-3FFC8E73D2BF}" type="slidenum">
              <a:rPr lang="zh-CN" altLang="en-US" smtClean="0"/>
              <a:pPr/>
              <a:t>22</a:t>
            </a:fld>
            <a:endParaRPr lang="zh-CN" altLang="en-US"/>
          </a:p>
        </p:txBody>
      </p:sp>
      <p:sp>
        <p:nvSpPr>
          <p:cNvPr id="3" name="标题 2"/>
          <p:cNvSpPr>
            <a:spLocks noGrp="1"/>
          </p:cNvSpPr>
          <p:nvPr>
            <p:ph type="title" idx="4294967295"/>
          </p:nvPr>
        </p:nvSpPr>
        <p:spPr>
          <a:xfrm>
            <a:off x="1186904" y="296652"/>
            <a:ext cx="4897264" cy="432011"/>
          </a:xfrm>
          <a:prstGeom prst="rect">
            <a:avLst/>
          </a:prstGeom>
          <a:noFill/>
        </p:spPr>
        <p:txBody>
          <a:bodyPr/>
          <a:lstStyle/>
          <a:p>
            <a:pPr>
              <a:defRPr/>
            </a:pPr>
            <a:r>
              <a:rPr lang="en-US" altLang="zh-CN" b="1" dirty="0">
                <a:solidFill>
                  <a:srgbClr val="075A77"/>
                </a:solidFill>
                <a:latin typeface="+mn-ea"/>
                <a:ea typeface="+mn-ea"/>
              </a:rPr>
              <a:t>A</a:t>
            </a:r>
            <a:r>
              <a:rPr lang="zh-CN" altLang="en-US" b="1" dirty="0">
                <a:solidFill>
                  <a:srgbClr val="075A77"/>
                </a:solidFill>
                <a:latin typeface="+mn-ea"/>
                <a:ea typeface="+mn-ea"/>
              </a:rPr>
              <a:t>级别重点车型经销商利润：</a:t>
            </a:r>
            <a:r>
              <a:rPr lang="zh-CN" altLang="en-US" b="1" dirty="0">
                <a:solidFill>
                  <a:srgbClr val="075A77"/>
                </a:solidFill>
                <a:latin typeface="+mn-ea"/>
              </a:rPr>
              <a:t>福睿斯</a:t>
            </a:r>
            <a:r>
              <a:rPr lang="zh-CN" altLang="en-US" b="1" dirty="0">
                <a:solidFill>
                  <a:srgbClr val="075A77"/>
                </a:solidFill>
                <a:latin typeface="+mn-ea"/>
                <a:ea typeface="+mn-ea"/>
              </a:rPr>
              <a:t>、朗逸</a:t>
            </a: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6" name="图表 33"/>
          <p:cNvGraphicFramePr>
            <a:graphicFrameLocks/>
          </p:cNvGraphicFramePr>
          <p:nvPr>
            <p:extLst>
              <p:ext uri="{D42A27DB-BD31-4B8C-83A1-F6EECF244321}">
                <p14:modId xmlns:p14="http://schemas.microsoft.com/office/powerpoint/2010/main" val="893481179"/>
              </p:ext>
            </p:extLst>
          </p:nvPr>
        </p:nvGraphicFramePr>
        <p:xfrm>
          <a:off x="3635375" y="3715657"/>
          <a:ext cx="5080001" cy="2416175"/>
        </p:xfrm>
        <a:graphic>
          <a:graphicData uri="http://schemas.openxmlformats.org/drawingml/2006/chart">
            <c:chart xmlns:c="http://schemas.openxmlformats.org/drawingml/2006/chart" xmlns:r="http://schemas.openxmlformats.org/officeDocument/2006/relationships" r:id="rId2"/>
          </a:graphicData>
        </a:graphic>
      </p:graphicFrame>
      <p:sp>
        <p:nvSpPr>
          <p:cNvPr id="38" name="TextBox 37"/>
          <p:cNvSpPr txBox="1"/>
          <p:nvPr/>
        </p:nvSpPr>
        <p:spPr>
          <a:xfrm>
            <a:off x="323528"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朗逸</a:t>
            </a:r>
            <a:endParaRPr lang="en-US" altLang="zh-CN" sz="1400" b="1" dirty="0">
              <a:solidFill>
                <a:prstClr val="black"/>
              </a:solidFill>
              <a:latin typeface="Calibri"/>
              <a:ea typeface="华文细黑" pitchFamily="2" charset="-122"/>
            </a:endParaRPr>
          </a:p>
        </p:txBody>
      </p:sp>
      <p:pic>
        <p:nvPicPr>
          <p:cNvPr id="1026" name="Picture 2" descr="\\user\mydoc\zhouty\桌面\10431270990634_2301810_7.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043606" y="4221088"/>
            <a:ext cx="1872209" cy="936106"/>
          </a:xfrm>
          <a:prstGeom prst="rect">
            <a:avLst/>
          </a:prstGeom>
          <a:noFill/>
        </p:spPr>
      </p:pic>
      <p:sp>
        <p:nvSpPr>
          <p:cNvPr id="19" name="矩形 18"/>
          <p:cNvSpPr/>
          <p:nvPr/>
        </p:nvSpPr>
        <p:spPr>
          <a:xfrm>
            <a:off x="467544" y="5469149"/>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9</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114,344</a:t>
            </a:r>
          </a:p>
          <a:p>
            <a:pPr marL="179388" indent="-179388" algn="l">
              <a:buFont typeface="Wingdings" pitchFamily="2" charset="2"/>
              <a:buChar char="n"/>
              <a:defRPr/>
            </a:pPr>
            <a:r>
              <a:rPr lang="en-US" altLang="zh-CN" sz="1400" dirty="0">
                <a:solidFill>
                  <a:srgbClr val="5F5F5F"/>
                </a:solidFill>
                <a:ea typeface="华文细黑" pitchFamily="2" charset="-122"/>
              </a:rPr>
              <a:t>9</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-0.5%</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sp>
        <p:nvSpPr>
          <p:cNvPr id="15" name="矩形 14"/>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21" name="图表 34"/>
          <p:cNvGraphicFramePr>
            <a:graphicFrameLocks/>
          </p:cNvGraphicFramePr>
          <p:nvPr>
            <p:extLst>
              <p:ext uri="{D42A27DB-BD31-4B8C-83A1-F6EECF244321}">
                <p14:modId xmlns:p14="http://schemas.microsoft.com/office/powerpoint/2010/main" val="1828737082"/>
              </p:ext>
            </p:extLst>
          </p:nvPr>
        </p:nvGraphicFramePr>
        <p:xfrm>
          <a:off x="3635375" y="1012825"/>
          <a:ext cx="5068461" cy="2416175"/>
        </p:xfrm>
        <a:graphic>
          <a:graphicData uri="http://schemas.openxmlformats.org/drawingml/2006/chart">
            <c:chart xmlns:c="http://schemas.openxmlformats.org/drawingml/2006/chart" xmlns:r="http://schemas.openxmlformats.org/officeDocument/2006/relationships" r:id="rId4"/>
          </a:graphicData>
        </a:graphic>
      </p:graphicFrame>
      <p:sp>
        <p:nvSpPr>
          <p:cNvPr id="22" name="TextBox 21"/>
          <p:cNvSpPr txBox="1"/>
          <p:nvPr/>
        </p:nvSpPr>
        <p:spPr>
          <a:xfrm>
            <a:off x="395536" y="928690"/>
            <a:ext cx="1143000" cy="268984"/>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福睿斯</a:t>
            </a:r>
            <a:endParaRPr lang="en-US" altLang="zh-CN" sz="1400" b="1" dirty="0">
              <a:solidFill>
                <a:prstClr val="black"/>
              </a:solidFill>
              <a:latin typeface="Calibri"/>
              <a:ea typeface="华文细黑" pitchFamily="2" charset="-122"/>
            </a:endParaRPr>
          </a:p>
        </p:txBody>
      </p:sp>
      <p:sp>
        <p:nvSpPr>
          <p:cNvPr id="24" name="矩形 23"/>
          <p:cNvSpPr/>
          <p:nvPr/>
        </p:nvSpPr>
        <p:spPr>
          <a:xfrm>
            <a:off x="500064" y="2804853"/>
            <a:ext cx="3071812" cy="480131"/>
          </a:xfrm>
          <a:prstGeom prst="rect">
            <a:avLst/>
          </a:prstGeom>
          <a:noFill/>
          <a:ln>
            <a:noFill/>
          </a:ln>
        </p:spPr>
        <p:txBody>
          <a:bodyPr wrap="square">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9</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79,807</a:t>
            </a:r>
          </a:p>
          <a:p>
            <a:pPr marL="179388" indent="-179388" algn="l">
              <a:buFont typeface="Wingdings" pitchFamily="2" charset="2"/>
              <a:buChar char="n"/>
              <a:defRPr/>
            </a:pPr>
            <a:r>
              <a:rPr lang="en-US" altLang="zh-CN" sz="1400" dirty="0">
                <a:solidFill>
                  <a:srgbClr val="5F5F5F"/>
                </a:solidFill>
                <a:ea typeface="华文细黑" pitchFamily="2" charset="-122"/>
              </a:rPr>
              <a:t>9</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-7.9%</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pic>
        <p:nvPicPr>
          <p:cNvPr id="25" name="图片 24"/>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flipH="1">
            <a:off x="1043608" y="1412776"/>
            <a:ext cx="1872208" cy="1201854"/>
          </a:xfrm>
          <a:prstGeom prst="rect">
            <a:avLst/>
          </a:prstGeom>
        </p:spPr>
      </p:pic>
    </p:spTree>
    <p:extLst>
      <p:ext uri="{BB962C8B-B14F-4D97-AF65-F5344CB8AC3E}">
        <p14:creationId xmlns:p14="http://schemas.microsoft.com/office/powerpoint/2010/main" val="3152779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699269992"/>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7503" name="think-cell Slide" r:id="rId14" imgW="360" imgH="360" progId="">
                  <p:embed/>
                </p:oleObj>
              </mc:Choice>
              <mc:Fallback>
                <p:oleObj name="think-cell Slide" r:id="rId14" imgW="360" imgH="360" progId="">
                  <p:embed/>
                  <p:pic>
                    <p:nvPicPr>
                      <p:cNvPr id="0" name="Picture 2889"/>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4"/>
          <p:cNvGraphicFramePr>
            <a:graphicFrameLocks noChangeAspect="1"/>
          </p:cNvGraphicFramePr>
          <p:nvPr>
            <p:custDataLst>
              <p:tags r:id="rId3"/>
            </p:custDataLst>
            <p:extLst>
              <p:ext uri="{D42A27DB-BD31-4B8C-83A1-F6EECF244321}">
                <p14:modId xmlns:p14="http://schemas.microsoft.com/office/powerpoint/2010/main" val="3564122089"/>
              </p:ext>
            </p:extLst>
          </p:nvPr>
        </p:nvGraphicFramePr>
        <p:xfrm>
          <a:off x="395288" y="3513832"/>
          <a:ext cx="7993062" cy="2888356"/>
        </p:xfrm>
        <a:graphic>
          <a:graphicData uri="http://schemas.openxmlformats.org/drawingml/2006/chart">
            <c:chart xmlns:c="http://schemas.openxmlformats.org/drawingml/2006/chart" xmlns:r="http://schemas.openxmlformats.org/officeDocument/2006/relationships" r:id="rId16"/>
          </a:graphicData>
        </a:graphic>
      </p:graphicFrame>
      <p:sp>
        <p:nvSpPr>
          <p:cNvPr id="31755"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FB6EF3DB-5ACF-4C55-93E8-48112E8AF184}" type="slidenum">
              <a:rPr lang="zh-CN" altLang="en-US" smtClean="0"/>
              <a:pPr/>
              <a:t>23</a:t>
            </a:fld>
            <a:endParaRPr lang="zh-CN" altLang="en-US" dirty="0"/>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20" name="Oval 178"/>
          <p:cNvSpPr>
            <a:spLocks noChangeArrowheads="1"/>
          </p:cNvSpPr>
          <p:nvPr/>
        </p:nvSpPr>
        <p:spPr bwMode="auto">
          <a:xfrm>
            <a:off x="1259632" y="5085184"/>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19.56</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6" name="内容占位符 2"/>
          <p:cNvSpPr txBox="1">
            <a:spLocks/>
          </p:cNvSpPr>
          <p:nvPr>
            <p:custDataLst>
              <p:tags r:id="rId6"/>
            </p:custDataLst>
          </p:nvPr>
        </p:nvSpPr>
        <p:spPr>
          <a:xfrm>
            <a:off x="395288" y="836613"/>
            <a:ext cx="8353425" cy="21605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微软雅黑" panose="020B0503020204020204" pitchFamily="34" charset="-122"/>
                <a:ea typeface="微软雅黑" panose="020B0503020204020204" pitchFamily="34" charset="-122"/>
              </a:rPr>
              <a:t>2017 GAIN·9</a:t>
            </a:r>
            <a:r>
              <a:rPr lang="zh-CN" altLang="en-US" sz="1600" b="1" dirty="0">
                <a:latin typeface="微软雅黑" panose="020B0503020204020204" pitchFamily="34" charset="-122"/>
                <a:ea typeface="微软雅黑" panose="020B0503020204020204" pitchFamily="34" charset="-122"/>
              </a:rPr>
              <a:t>月</a:t>
            </a:r>
            <a:r>
              <a:rPr lang="en-US" altLang="zh-CN" sz="1600" b="1" dirty="0">
                <a:latin typeface="微软雅黑" panose="020B0503020204020204" pitchFamily="34" charset="-122"/>
                <a:ea typeface="微软雅黑" panose="020B0503020204020204" pitchFamily="34" charset="-122"/>
              </a:rPr>
              <a:t>B</a:t>
            </a:r>
            <a:r>
              <a:rPr lang="zh-CN" altLang="en-US" sz="1600" b="1" dirty="0">
                <a:latin typeface="微软雅黑" panose="020B0503020204020204" pitchFamily="34" charset="-122"/>
                <a:ea typeface="微软雅黑" panose="020B0503020204020204" pitchFamily="34" charset="-122"/>
              </a:rPr>
              <a:t>级市场价格变化指数为</a:t>
            </a:r>
            <a:r>
              <a:rPr lang="en-US" altLang="zh-CN" sz="1600" b="1" dirty="0">
                <a:latin typeface="微软雅黑" panose="020B0503020204020204" pitchFamily="34" charset="-122"/>
                <a:ea typeface="微软雅黑" panose="020B0503020204020204" pitchFamily="34" charset="-122"/>
              </a:rPr>
              <a:t>-1.47</a:t>
            </a:r>
            <a:r>
              <a:rPr lang="zh-CN" altLang="en-US" sz="1600" b="1" dirty="0">
                <a:latin typeface="微软雅黑" panose="020B0503020204020204" pitchFamily="34" charset="-122"/>
                <a:ea typeface="微软雅黑" panose="020B0503020204020204" pitchFamily="34" charset="-122"/>
              </a:rPr>
              <a:t>，环比下降</a:t>
            </a:r>
            <a:r>
              <a:rPr lang="en-US" altLang="zh-CN" sz="1600" b="1" dirty="0">
                <a:latin typeface="微软雅黑" panose="020B0503020204020204" pitchFamily="34" charset="-122"/>
                <a:ea typeface="微软雅黑" panose="020B0503020204020204" pitchFamily="34" charset="-122"/>
              </a:rPr>
              <a:t>2.7%</a:t>
            </a:r>
            <a:r>
              <a:rPr lang="zh-CN" altLang="en-US" sz="1600" b="1" dirty="0">
                <a:latin typeface="微软雅黑" panose="020B0503020204020204" pitchFamily="34" charset="-122"/>
                <a:ea typeface="微软雅黑" panose="020B0503020204020204" pitchFamily="34" charset="-122"/>
              </a:rPr>
              <a:t>，市场均价从</a:t>
            </a:r>
            <a:r>
              <a:rPr lang="en-US" altLang="zh-CN" sz="1600" b="1" dirty="0">
                <a:latin typeface="微软雅黑" panose="020B0503020204020204" pitchFamily="34" charset="-122"/>
                <a:ea typeface="微软雅黑" panose="020B0503020204020204" pitchFamily="34" charset="-122"/>
              </a:rPr>
              <a:t>20.09</a:t>
            </a:r>
            <a:r>
              <a:rPr lang="zh-CN" altLang="en-US" sz="1600" b="1" dirty="0">
                <a:latin typeface="微软雅黑" panose="020B0503020204020204" pitchFamily="34" charset="-122"/>
                <a:ea typeface="微软雅黑" panose="020B0503020204020204" pitchFamily="34" charset="-122"/>
              </a:rPr>
              <a:t>万下降至</a:t>
            </a:r>
            <a:r>
              <a:rPr lang="en-US" altLang="zh-CN" sz="1600" b="1" dirty="0">
                <a:latin typeface="微软雅黑" panose="020B0503020204020204" pitchFamily="34" charset="-122"/>
                <a:ea typeface="微软雅黑" panose="020B0503020204020204" pitchFamily="34" charset="-122"/>
              </a:rPr>
              <a:t>19.54</a:t>
            </a:r>
            <a:r>
              <a:rPr lang="zh-CN" altLang="en-US" sz="1600" b="1" dirty="0">
                <a:latin typeface="微软雅黑" panose="020B0503020204020204" pitchFamily="34" charset="-122"/>
                <a:ea typeface="微软雅黑" panose="020B0503020204020204" pitchFamily="34" charset="-122"/>
              </a:rPr>
              <a:t>万</a:t>
            </a:r>
          </a:p>
          <a:p>
            <a:pPr marL="342000" lvl="1" indent="-342000">
              <a:lnSpc>
                <a:spcPts val="2000"/>
              </a:lnSpc>
              <a:spcBef>
                <a:spcPts val="0"/>
              </a:spcBef>
              <a:spcAft>
                <a:spcPts val="600"/>
              </a:spcAft>
              <a:buFont typeface="Wingdings" pitchFamily="2" charset="2"/>
              <a:buChar char="Ø"/>
              <a:defRPr/>
            </a:pPr>
            <a:r>
              <a:rPr lang="en-US" altLang="zh-CN" sz="1400" dirty="0"/>
              <a:t>B</a:t>
            </a:r>
            <a:r>
              <a:rPr lang="zh-CN" altLang="en-US" sz="1400" dirty="0"/>
              <a:t>级细分市场本月价格指数出现一定幅度的下降，降幅为</a:t>
            </a:r>
            <a:r>
              <a:rPr lang="en-US" altLang="zh-CN" sz="1400" dirty="0"/>
              <a:t>5,500</a:t>
            </a:r>
            <a:r>
              <a:rPr lang="zh-CN" altLang="en-US" sz="1400" dirty="0"/>
              <a:t>元</a:t>
            </a:r>
            <a:endParaRPr lang="en-US" altLang="zh-CN" sz="1400" dirty="0"/>
          </a:p>
          <a:p>
            <a:pPr marL="342000" lvl="1" indent="-342000">
              <a:lnSpc>
                <a:spcPts val="2000"/>
              </a:lnSpc>
              <a:spcBef>
                <a:spcPts val="0"/>
              </a:spcBef>
              <a:spcAft>
                <a:spcPts val="600"/>
              </a:spcAft>
              <a:buFont typeface="Wingdings" pitchFamily="2" charset="2"/>
              <a:buChar char="Ø"/>
              <a:defRPr/>
            </a:pPr>
            <a:r>
              <a:rPr lang="zh-CN" altLang="en-US" sz="1400" dirty="0"/>
              <a:t>本月该级别细分市场的成交价格下降较为明显，其中豪华品牌主销车型宝马</a:t>
            </a:r>
            <a:r>
              <a:rPr lang="en-US" altLang="zh-CN" sz="1400" dirty="0"/>
              <a:t>3</a:t>
            </a:r>
            <a:r>
              <a:rPr lang="zh-CN" altLang="en-US" sz="1400" dirty="0"/>
              <a:t>系、奥迪</a:t>
            </a:r>
            <a:r>
              <a:rPr lang="en-US" altLang="zh-CN" sz="1400" dirty="0"/>
              <a:t>A4L</a:t>
            </a:r>
            <a:r>
              <a:rPr lang="zh-CN" altLang="en-US" sz="1400" dirty="0"/>
              <a:t>、奔驰</a:t>
            </a:r>
            <a:r>
              <a:rPr lang="en-US" altLang="zh-CN" sz="1400" dirty="0"/>
              <a:t>C</a:t>
            </a:r>
            <a:r>
              <a:rPr lang="zh-CN" altLang="en-US" sz="1400" dirty="0"/>
              <a:t>级的终端成交价格均出现一定幅度的下降，此外前期销量表现较为出色的迈腾本月也出现了较大降幅，从而导致该级别整体成交价格出现下降</a:t>
            </a:r>
            <a:endParaRPr lang="en-US" altLang="zh-CN" sz="1400" dirty="0"/>
          </a:p>
        </p:txBody>
      </p:sp>
      <p:sp>
        <p:nvSpPr>
          <p:cNvPr id="17" name="Oval 178"/>
          <p:cNvSpPr>
            <a:spLocks noChangeArrowheads="1"/>
          </p:cNvSpPr>
          <p:nvPr/>
        </p:nvSpPr>
        <p:spPr bwMode="auto">
          <a:xfrm>
            <a:off x="1835696" y="4509120"/>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a:solidFill>
                  <a:srgbClr val="FF9933"/>
                </a:solidFill>
              </a:rPr>
              <a:t>21.17</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8"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·B</a:t>
            </a:r>
            <a:r>
              <a:rPr lang="zh-CN" altLang="en-US" dirty="0"/>
              <a:t>级价格变化</a:t>
            </a:r>
            <a:r>
              <a:rPr lang="en-US" altLang="en-US" dirty="0" err="1"/>
              <a:t>指数</a:t>
            </a:r>
            <a:r>
              <a:rPr lang="en-US" altLang="en-US" dirty="0"/>
              <a:t>—</a:t>
            </a:r>
            <a:r>
              <a:rPr lang="en-US" altLang="zh-CN" dirty="0"/>
              <a:t>9</a:t>
            </a:r>
            <a:r>
              <a:rPr lang="zh-CN" altLang="en-US" dirty="0"/>
              <a:t>月</a:t>
            </a:r>
          </a:p>
        </p:txBody>
      </p:sp>
      <p:grpSp>
        <p:nvGrpSpPr>
          <p:cNvPr id="21" name="组合 20"/>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22"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3"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-B</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4" name="AutoShape 66"/>
          <p:cNvSpPr>
            <a:spLocks noChangeArrowheads="1"/>
          </p:cNvSpPr>
          <p:nvPr>
            <p:custDataLst>
              <p:tags r:id="rId8"/>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5" name="AutoShape 67"/>
          <p:cNvSpPr>
            <a:spLocks noChangeArrowheads="1"/>
          </p:cNvSpPr>
          <p:nvPr>
            <p:custDataLst>
              <p:tags r:id="rId9"/>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6" name="Text Box 68"/>
          <p:cNvSpPr txBox="1">
            <a:spLocks noChangeArrowheads="1"/>
          </p:cNvSpPr>
          <p:nvPr>
            <p:custDataLst>
              <p:tags r:id="rId10"/>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7" name="Text Box 69"/>
          <p:cNvSpPr txBox="1">
            <a:spLocks noChangeArrowheads="1"/>
          </p:cNvSpPr>
          <p:nvPr>
            <p:custDataLst>
              <p:tags r:id="rId11"/>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8" name="Oval 178"/>
          <p:cNvSpPr>
            <a:spLocks noChangeArrowheads="1"/>
          </p:cNvSpPr>
          <p:nvPr/>
        </p:nvSpPr>
        <p:spPr bwMode="auto">
          <a:xfrm>
            <a:off x="2339752" y="4437112"/>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a:solidFill>
                  <a:srgbClr val="FF9933"/>
                </a:solidFill>
              </a:rPr>
              <a:t>21.60</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9" name="Oval 178"/>
          <p:cNvSpPr>
            <a:spLocks noChangeArrowheads="1"/>
          </p:cNvSpPr>
          <p:nvPr/>
        </p:nvSpPr>
        <p:spPr bwMode="auto">
          <a:xfrm>
            <a:off x="3059832" y="4833704"/>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a:solidFill>
                  <a:srgbClr val="FF9933"/>
                </a:solidFill>
              </a:rPr>
              <a:t>20.48</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0" name="Oval 178"/>
          <p:cNvSpPr>
            <a:spLocks noChangeArrowheads="1"/>
          </p:cNvSpPr>
          <p:nvPr/>
        </p:nvSpPr>
        <p:spPr bwMode="auto">
          <a:xfrm>
            <a:off x="3635896" y="4869160"/>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a:solidFill>
                  <a:srgbClr val="FF9933"/>
                </a:solidFill>
              </a:rPr>
              <a:t>20.42</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1" name="Oval 178"/>
          <p:cNvSpPr>
            <a:spLocks noChangeArrowheads="1"/>
          </p:cNvSpPr>
          <p:nvPr/>
        </p:nvSpPr>
        <p:spPr bwMode="auto">
          <a:xfrm>
            <a:off x="4283968" y="5013176"/>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a:solidFill>
                  <a:srgbClr val="FF9933"/>
                </a:solidFill>
              </a:rPr>
              <a:t>20.27</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2" name="Oval 178"/>
          <p:cNvSpPr>
            <a:spLocks noChangeArrowheads="1"/>
          </p:cNvSpPr>
          <p:nvPr/>
        </p:nvSpPr>
        <p:spPr bwMode="auto">
          <a:xfrm>
            <a:off x="4860032" y="4869160"/>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rPr>
              <a:t>19.99</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3" name="Oval 178">
            <a:extLst>
              <a:ext uri="{FF2B5EF4-FFF2-40B4-BE49-F238E27FC236}">
                <a16:creationId xmlns:a16="http://schemas.microsoft.com/office/drawing/2014/main" id="{884C4228-C428-4617-AEBF-060598AD4807}"/>
              </a:ext>
            </a:extLst>
          </p:cNvPr>
          <p:cNvSpPr>
            <a:spLocks noChangeArrowheads="1"/>
          </p:cNvSpPr>
          <p:nvPr/>
        </p:nvSpPr>
        <p:spPr bwMode="auto">
          <a:xfrm>
            <a:off x="5508104" y="4880116"/>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20.09</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5" name="Oval 178">
            <a:extLst>
              <a:ext uri="{FF2B5EF4-FFF2-40B4-BE49-F238E27FC236}">
                <a16:creationId xmlns:a16="http://schemas.microsoft.com/office/drawing/2014/main" id="{5EF726F3-C2E0-4101-A1F1-524249B21724}"/>
              </a:ext>
            </a:extLst>
          </p:cNvPr>
          <p:cNvSpPr>
            <a:spLocks noChangeArrowheads="1"/>
          </p:cNvSpPr>
          <p:nvPr/>
        </p:nvSpPr>
        <p:spPr bwMode="auto">
          <a:xfrm>
            <a:off x="6084168" y="4966763"/>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19.54</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31003441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83780869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9543" name="think-cell Slide" r:id="rId13" imgW="360" imgH="360" progId="">
                  <p:embed/>
                </p:oleObj>
              </mc:Choice>
              <mc:Fallback>
                <p:oleObj name="think-cell Slide" r:id="rId13" imgW="360" imgH="360" progId="">
                  <p:embed/>
                  <p:pic>
                    <p:nvPicPr>
                      <p:cNvPr id="0" name="Picture 288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4"/>
          <p:cNvGraphicFramePr>
            <a:graphicFrameLocks noChangeAspect="1"/>
          </p:cNvGraphicFramePr>
          <p:nvPr>
            <p:custDataLst>
              <p:tags r:id="rId3"/>
            </p:custDataLst>
            <p:extLst>
              <p:ext uri="{D42A27DB-BD31-4B8C-83A1-F6EECF244321}">
                <p14:modId xmlns:p14="http://schemas.microsoft.com/office/powerpoint/2010/main" val="3151000413"/>
              </p:ext>
            </p:extLst>
          </p:nvPr>
        </p:nvGraphicFramePr>
        <p:xfrm>
          <a:off x="395288" y="3513832"/>
          <a:ext cx="7993062" cy="2888357"/>
        </p:xfrm>
        <a:graphic>
          <a:graphicData uri="http://schemas.openxmlformats.org/drawingml/2006/chart">
            <c:chart xmlns:c="http://schemas.openxmlformats.org/drawingml/2006/chart" xmlns:r="http://schemas.openxmlformats.org/officeDocument/2006/relationships" r:id="rId15"/>
          </a:graphicData>
        </a:graphic>
      </p:graphicFrame>
      <p:sp>
        <p:nvSpPr>
          <p:cNvPr id="32779"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C91F9E7A-D19B-42E6-9C89-0CBC6F1427B5}" type="slidenum">
              <a:rPr lang="zh-CN" altLang="en-US" smtClean="0"/>
              <a:pPr/>
              <a:t>24</a:t>
            </a:fld>
            <a:endParaRPr lang="zh-CN" altLang="en-US"/>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6"/>
            </p:custDataLst>
          </p:nvPr>
        </p:nvSpPr>
        <p:spPr>
          <a:xfrm>
            <a:off x="395288" y="836613"/>
            <a:ext cx="8353425" cy="1613445"/>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2017 GAIN·9</a:t>
            </a:r>
            <a:r>
              <a:rPr lang="zh-CN" altLang="en-US" sz="1600" b="1" dirty="0">
                <a:latin typeface="+mj-ea"/>
                <a:ea typeface="+mj-ea"/>
              </a:rPr>
              <a:t>月</a:t>
            </a:r>
            <a:r>
              <a:rPr lang="en-US" altLang="zh-CN" sz="1600" b="1" dirty="0">
                <a:latin typeface="+mj-ea"/>
                <a:ea typeface="+mj-ea"/>
              </a:rPr>
              <a:t>B</a:t>
            </a:r>
            <a:r>
              <a:rPr lang="zh-CN" altLang="en-US" sz="1600" b="1" dirty="0">
                <a:latin typeface="+mj-ea"/>
                <a:ea typeface="+mj-ea"/>
              </a:rPr>
              <a:t>级终端优惠指数为</a:t>
            </a:r>
            <a:r>
              <a:rPr lang="en-US" altLang="zh-CN" sz="1600" b="1" dirty="0">
                <a:latin typeface="+mj-ea"/>
                <a:ea typeface="+mj-ea"/>
              </a:rPr>
              <a:t>-3.51</a:t>
            </a:r>
            <a:r>
              <a:rPr lang="zh-CN" altLang="en-US" sz="1600" b="1" dirty="0">
                <a:latin typeface="+mj-ea"/>
                <a:ea typeface="+mj-ea"/>
              </a:rPr>
              <a:t>，环比上升</a:t>
            </a:r>
            <a:r>
              <a:rPr lang="en-US" altLang="zh-CN" sz="1600" b="1" dirty="0">
                <a:latin typeface="+mj-ea"/>
                <a:ea typeface="+mj-ea"/>
              </a:rPr>
              <a:t>0.7%</a:t>
            </a:r>
            <a:endParaRPr lang="zh-CN" altLang="en-US" sz="1600" b="1" dirty="0">
              <a:latin typeface="+mj-ea"/>
              <a:ea typeface="+mj-ea"/>
            </a:endParaRPr>
          </a:p>
          <a:p>
            <a:pPr marL="342000" lvl="1" indent="-342000">
              <a:lnSpc>
                <a:spcPts val="2000"/>
              </a:lnSpc>
              <a:spcBef>
                <a:spcPts val="0"/>
              </a:spcBef>
              <a:spcAft>
                <a:spcPts val="600"/>
              </a:spcAft>
              <a:buFont typeface="Wingdings" pitchFamily="2" charset="2"/>
              <a:buChar char="Ø"/>
              <a:defRPr/>
            </a:pPr>
            <a:r>
              <a:rPr lang="zh-CN" altLang="en-US" sz="1400" dirty="0"/>
              <a:t>本月</a:t>
            </a:r>
            <a:r>
              <a:rPr lang="en-US" altLang="zh-CN" sz="1400" dirty="0"/>
              <a:t>B</a:t>
            </a:r>
            <a:r>
              <a:rPr lang="zh-CN" altLang="en-US" sz="1400" dirty="0"/>
              <a:t>级车市场终端优惠指数出现</a:t>
            </a:r>
            <a:r>
              <a:rPr lang="en-US" altLang="zh-CN" sz="1400" dirty="0"/>
              <a:t>4</a:t>
            </a:r>
            <a:r>
              <a:rPr lang="zh-CN" altLang="en-US" sz="1400" dirty="0"/>
              <a:t>个月以来的首次回升，优惠幅度出现小幅减少</a:t>
            </a:r>
            <a:endParaRPr lang="en-US" altLang="zh-CN" sz="1400" dirty="0"/>
          </a:p>
          <a:p>
            <a:pPr marL="342000" lvl="1" indent="-342000">
              <a:lnSpc>
                <a:spcPts val="2000"/>
              </a:lnSpc>
              <a:spcBef>
                <a:spcPts val="0"/>
              </a:spcBef>
              <a:spcAft>
                <a:spcPts val="600"/>
              </a:spcAft>
              <a:buFont typeface="Wingdings" pitchFamily="2" charset="2"/>
              <a:buChar char="Ø"/>
              <a:defRPr/>
            </a:pPr>
            <a:r>
              <a:rPr lang="zh-CN" altLang="en-US" sz="1400" dirty="0"/>
              <a:t>本月虽然三大豪华品牌宝马</a:t>
            </a:r>
            <a:r>
              <a:rPr lang="en-US" altLang="zh-CN" sz="1400" dirty="0"/>
              <a:t>3</a:t>
            </a:r>
            <a:r>
              <a:rPr lang="zh-CN" altLang="en-US" sz="1400" dirty="0"/>
              <a:t>系、奥迪</a:t>
            </a:r>
            <a:r>
              <a:rPr lang="en-US" altLang="zh-CN" sz="1400" dirty="0"/>
              <a:t>A4L</a:t>
            </a:r>
            <a:r>
              <a:rPr lang="zh-CN" altLang="en-US" sz="1400" dirty="0"/>
              <a:t>、奔驰</a:t>
            </a:r>
            <a:r>
              <a:rPr lang="en-US" altLang="zh-CN" sz="1400" dirty="0"/>
              <a:t>C</a:t>
            </a:r>
            <a:r>
              <a:rPr lang="zh-CN" altLang="en-US" sz="1400" dirty="0"/>
              <a:t>级的优惠幅度有所增加，但由于该三款车型的销量权重本月出现较大的下降，致使该级别整体加权优惠被拉低，本月名图和天籁的销量权重出现了较大的增加</a:t>
            </a:r>
            <a:endParaRPr lang="en-US" altLang="zh-CN" sz="1400" dirty="0"/>
          </a:p>
        </p:txBody>
      </p:sp>
      <p:sp>
        <p:nvSpPr>
          <p:cNvPr id="16" name="Oval 178"/>
          <p:cNvSpPr>
            <a:spLocks noChangeArrowheads="1"/>
          </p:cNvSpPr>
          <p:nvPr/>
        </p:nvSpPr>
        <p:spPr bwMode="auto">
          <a:xfrm rot="10800000" flipV="1">
            <a:off x="1725599" y="4833413"/>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28,512</a:t>
            </a:r>
          </a:p>
        </p:txBody>
      </p:sp>
      <p:sp>
        <p:nvSpPr>
          <p:cNvPr id="17"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·B</a:t>
            </a:r>
            <a:r>
              <a:rPr lang="zh-CN" altLang="en-US" dirty="0"/>
              <a:t>级终端优惠</a:t>
            </a:r>
            <a:r>
              <a:rPr lang="en-US" altLang="en-US" dirty="0" err="1"/>
              <a:t>指数</a:t>
            </a:r>
            <a:r>
              <a:rPr lang="en-US" altLang="en-US" dirty="0"/>
              <a:t>—</a:t>
            </a:r>
            <a:r>
              <a:rPr lang="en-US" altLang="zh-CN" dirty="0"/>
              <a:t>9</a:t>
            </a:r>
            <a:r>
              <a:rPr lang="zh-CN" altLang="en-US" dirty="0"/>
              <a:t>月</a:t>
            </a:r>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20"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1"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-B</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2" name="AutoShape 66"/>
          <p:cNvSpPr>
            <a:spLocks noChangeArrowheads="1"/>
          </p:cNvSpPr>
          <p:nvPr>
            <p:custDataLst>
              <p:tags r:id="rId8"/>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3" name="AutoShape 67"/>
          <p:cNvSpPr>
            <a:spLocks noChangeArrowheads="1"/>
          </p:cNvSpPr>
          <p:nvPr>
            <p:custDataLst>
              <p:tags r:id="rId9"/>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Text Box 68"/>
          <p:cNvSpPr txBox="1">
            <a:spLocks noChangeArrowheads="1"/>
          </p:cNvSpPr>
          <p:nvPr>
            <p:custDataLst>
              <p:tags r:id="rId10"/>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5" name="Text Box 69"/>
          <p:cNvSpPr txBox="1">
            <a:spLocks noChangeArrowheads="1"/>
          </p:cNvSpPr>
          <p:nvPr>
            <p:custDataLst>
              <p:tags r:id="rId11"/>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6" name="Oval 178"/>
          <p:cNvSpPr>
            <a:spLocks noChangeArrowheads="1"/>
          </p:cNvSpPr>
          <p:nvPr/>
        </p:nvSpPr>
        <p:spPr bwMode="auto">
          <a:xfrm rot="10800000" flipV="1">
            <a:off x="2339752" y="5085184"/>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31,170</a:t>
            </a:r>
          </a:p>
        </p:txBody>
      </p:sp>
      <p:sp>
        <p:nvSpPr>
          <p:cNvPr id="27" name="Oval 178"/>
          <p:cNvSpPr>
            <a:spLocks noChangeArrowheads="1"/>
          </p:cNvSpPr>
          <p:nvPr/>
        </p:nvSpPr>
        <p:spPr bwMode="auto">
          <a:xfrm rot="10800000" flipV="1">
            <a:off x="2960627" y="4995193"/>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30,308</a:t>
            </a:r>
          </a:p>
        </p:txBody>
      </p:sp>
      <p:sp>
        <p:nvSpPr>
          <p:cNvPr id="28" name="Oval 178"/>
          <p:cNvSpPr>
            <a:spLocks noChangeArrowheads="1"/>
          </p:cNvSpPr>
          <p:nvPr/>
        </p:nvSpPr>
        <p:spPr bwMode="auto">
          <a:xfrm rot="10800000" flipV="1">
            <a:off x="3563888" y="5085184"/>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31,540</a:t>
            </a:r>
          </a:p>
        </p:txBody>
      </p:sp>
      <p:sp>
        <p:nvSpPr>
          <p:cNvPr id="29" name="Oval 178"/>
          <p:cNvSpPr>
            <a:spLocks noChangeArrowheads="1"/>
          </p:cNvSpPr>
          <p:nvPr/>
        </p:nvSpPr>
        <p:spPr bwMode="auto">
          <a:xfrm rot="10800000" flipV="1">
            <a:off x="4139952" y="5301208"/>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33,856</a:t>
            </a:r>
          </a:p>
        </p:txBody>
      </p:sp>
      <p:sp>
        <p:nvSpPr>
          <p:cNvPr id="30" name="Oval 178"/>
          <p:cNvSpPr>
            <a:spLocks noChangeArrowheads="1"/>
          </p:cNvSpPr>
          <p:nvPr/>
        </p:nvSpPr>
        <p:spPr bwMode="auto">
          <a:xfrm rot="10800000" flipV="1">
            <a:off x="4788024" y="5373216"/>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34,364</a:t>
            </a:r>
          </a:p>
        </p:txBody>
      </p:sp>
      <p:sp>
        <p:nvSpPr>
          <p:cNvPr id="31" name="Oval 178">
            <a:extLst>
              <a:ext uri="{FF2B5EF4-FFF2-40B4-BE49-F238E27FC236}">
                <a16:creationId xmlns:a16="http://schemas.microsoft.com/office/drawing/2014/main" id="{9D1B138D-2B09-4968-A4EF-BFD00E62EEF2}"/>
              </a:ext>
            </a:extLst>
          </p:cNvPr>
          <p:cNvSpPr>
            <a:spLocks noChangeArrowheads="1"/>
          </p:cNvSpPr>
          <p:nvPr/>
        </p:nvSpPr>
        <p:spPr bwMode="auto">
          <a:xfrm rot="10800000" flipV="1">
            <a:off x="5392002" y="5387316"/>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34,</a:t>
            </a:r>
            <a:r>
              <a:rPr lang="en-US" altLang="zh-CN" sz="900" dirty="0">
                <a:solidFill>
                  <a:srgbClr val="FF9933"/>
                </a:solidFill>
              </a:rPr>
              <a:t>762</a:t>
            </a:r>
            <a:endParaRPr lang="en-US" altLang="en-US" sz="900" dirty="0">
              <a:solidFill>
                <a:srgbClr val="FF9933"/>
              </a:solidFill>
            </a:endParaRPr>
          </a:p>
        </p:txBody>
      </p:sp>
      <p:sp>
        <p:nvSpPr>
          <p:cNvPr id="32" name="Oval 178">
            <a:extLst>
              <a:ext uri="{FF2B5EF4-FFF2-40B4-BE49-F238E27FC236}">
                <a16:creationId xmlns:a16="http://schemas.microsoft.com/office/drawing/2014/main" id="{FFC5654A-41EF-44FB-9DEE-A110A6060DC8}"/>
              </a:ext>
            </a:extLst>
          </p:cNvPr>
          <p:cNvSpPr>
            <a:spLocks noChangeArrowheads="1"/>
          </p:cNvSpPr>
          <p:nvPr/>
        </p:nvSpPr>
        <p:spPr bwMode="auto">
          <a:xfrm rot="10800000" flipV="1">
            <a:off x="6014386" y="5353197"/>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34,524</a:t>
            </a:r>
          </a:p>
        </p:txBody>
      </p:sp>
    </p:spTree>
    <p:extLst>
      <p:ext uri="{BB962C8B-B14F-4D97-AF65-F5344CB8AC3E}">
        <p14:creationId xmlns:p14="http://schemas.microsoft.com/office/powerpoint/2010/main" val="23275516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6BE67B85-6F74-4067-B7A0-87EAAB0DDD5C}" type="slidenum">
              <a:rPr lang="zh-CN" altLang="en-US" smtClean="0"/>
              <a:pPr/>
              <a:t>25</a:t>
            </a:fld>
            <a:endParaRPr lang="zh-CN" altLang="en-US"/>
          </a:p>
        </p:txBody>
      </p:sp>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6" name="图表 16"/>
          <p:cNvGraphicFramePr>
            <a:graphicFrameLocks/>
          </p:cNvGraphicFramePr>
          <p:nvPr>
            <p:extLst>
              <p:ext uri="{D42A27DB-BD31-4B8C-83A1-F6EECF244321}">
                <p14:modId xmlns:p14="http://schemas.microsoft.com/office/powerpoint/2010/main" val="3845233301"/>
              </p:ext>
            </p:extLst>
          </p:nvPr>
        </p:nvGraphicFramePr>
        <p:xfrm>
          <a:off x="3429000" y="1000127"/>
          <a:ext cx="5246688" cy="24161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图表 27"/>
          <p:cNvGraphicFramePr>
            <a:graphicFrameLocks/>
          </p:cNvGraphicFramePr>
          <p:nvPr>
            <p:extLst>
              <p:ext uri="{D42A27DB-BD31-4B8C-83A1-F6EECF244321}">
                <p14:modId xmlns:p14="http://schemas.microsoft.com/office/powerpoint/2010/main" val="2509271677"/>
              </p:ext>
            </p:extLst>
          </p:nvPr>
        </p:nvGraphicFramePr>
        <p:xfrm>
          <a:off x="3429000" y="3786192"/>
          <a:ext cx="5246688" cy="2416175"/>
        </p:xfrm>
        <a:graphic>
          <a:graphicData uri="http://schemas.openxmlformats.org/drawingml/2006/chart">
            <c:chart xmlns:c="http://schemas.openxmlformats.org/drawingml/2006/chart" xmlns:r="http://schemas.openxmlformats.org/officeDocument/2006/relationships" r:id="rId4"/>
          </a:graphicData>
        </a:graphic>
      </p:graphicFrame>
      <p:sp>
        <p:nvSpPr>
          <p:cNvPr id="27" name="TextBox 26"/>
          <p:cNvSpPr txBox="1"/>
          <p:nvPr/>
        </p:nvSpPr>
        <p:spPr>
          <a:xfrm>
            <a:off x="395536" y="928690"/>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帕萨特</a:t>
            </a:r>
            <a:endParaRPr lang="en-US" altLang="zh-CN" sz="1400" b="1" dirty="0">
              <a:solidFill>
                <a:prstClr val="black"/>
              </a:solidFill>
              <a:latin typeface="Calibri"/>
              <a:ea typeface="华文细黑" pitchFamily="2" charset="-122"/>
            </a:endParaRPr>
          </a:p>
        </p:txBody>
      </p:sp>
      <p:sp>
        <p:nvSpPr>
          <p:cNvPr id="31" name="TextBox 30"/>
          <p:cNvSpPr txBox="1"/>
          <p:nvPr/>
        </p:nvSpPr>
        <p:spPr>
          <a:xfrm>
            <a:off x="323528"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雅阁</a:t>
            </a:r>
            <a:endParaRPr lang="en-US" altLang="zh-CN" sz="1400" b="1" dirty="0">
              <a:solidFill>
                <a:prstClr val="black"/>
              </a:solidFill>
              <a:latin typeface="Calibri"/>
              <a:ea typeface="华文细黑" pitchFamily="2" charset="-122"/>
            </a:endParaRPr>
          </a:p>
        </p:txBody>
      </p:sp>
      <p:pic>
        <p:nvPicPr>
          <p:cNvPr id="2050" name="Picture 2" descr="\\user\mydoc\zhouty\桌面\15024908192862_1632031_7.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899592" y="1556792"/>
            <a:ext cx="1800945" cy="733116"/>
          </a:xfrm>
          <a:prstGeom prst="rect">
            <a:avLst/>
          </a:prstGeom>
          <a:noFill/>
        </p:spPr>
      </p:pic>
      <p:pic>
        <p:nvPicPr>
          <p:cNvPr id="2053" name="Picture 5" descr="\\user\mydoc\zhouty\桌面\18335969739874_2349945_7.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1043608" y="4221088"/>
            <a:ext cx="1656184" cy="889779"/>
          </a:xfrm>
          <a:prstGeom prst="rect">
            <a:avLst/>
          </a:prstGeom>
          <a:noFill/>
        </p:spPr>
      </p:pic>
      <p:sp>
        <p:nvSpPr>
          <p:cNvPr id="19" name="矩形 18"/>
          <p:cNvSpPr/>
          <p:nvPr/>
        </p:nvSpPr>
        <p:spPr>
          <a:xfrm>
            <a:off x="500064" y="2732845"/>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9</a:t>
            </a:r>
            <a:r>
              <a:rPr lang="zh-CN" altLang="en-US" sz="1400" dirty="0">
                <a:solidFill>
                  <a:srgbClr val="5F5F5F"/>
                </a:solidFill>
                <a:ea typeface="华文细黑" pitchFamily="2" charset="-122"/>
                <a:cs typeface="Arial" pitchFamily="34" charset="0"/>
              </a:rPr>
              <a:t>月成交均价：</a:t>
            </a:r>
            <a:r>
              <a:rPr lang="en-US" altLang="zh-CN" sz="1400" dirty="0">
                <a:solidFill>
                  <a:srgbClr val="5F5F5F"/>
                </a:solidFill>
                <a:ea typeface="华文细黑" pitchFamily="2" charset="-122"/>
                <a:cs typeface="Arial" pitchFamily="34" charset="0"/>
              </a:rPr>
              <a:t>207,714</a:t>
            </a: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9</a:t>
            </a:r>
            <a:r>
              <a:rPr lang="zh-CN" altLang="en-US" sz="1400" dirty="0">
                <a:solidFill>
                  <a:srgbClr val="5F5F5F"/>
                </a:solidFill>
                <a:ea typeface="华文细黑" pitchFamily="2" charset="-122"/>
                <a:cs typeface="Arial" pitchFamily="34" charset="0"/>
              </a:rPr>
              <a:t>月经销商利润率：</a:t>
            </a:r>
            <a:r>
              <a:rPr lang="en-US" altLang="zh-CN" sz="1400" dirty="0">
                <a:solidFill>
                  <a:srgbClr val="5F5F5F"/>
                </a:solidFill>
                <a:ea typeface="华文细黑" pitchFamily="2" charset="-122"/>
                <a:cs typeface="Arial" pitchFamily="34" charset="0"/>
              </a:rPr>
              <a:t>-1.9%</a:t>
            </a:r>
            <a:r>
              <a:rPr lang="zh-CN" altLang="en-US" sz="1400" dirty="0">
                <a:solidFill>
                  <a:srgbClr val="5F5F5F"/>
                </a:solidFill>
                <a:ea typeface="华文细黑" pitchFamily="2" charset="-122"/>
                <a:cs typeface="Arial" pitchFamily="34" charset="0"/>
              </a:rPr>
              <a:t> </a:t>
            </a:r>
            <a:endParaRPr lang="en-US" altLang="zh-CN" sz="1400" dirty="0">
              <a:solidFill>
                <a:srgbClr val="5F5F5F"/>
              </a:solidFill>
              <a:ea typeface="华文细黑" pitchFamily="2" charset="-122"/>
              <a:cs typeface="Arial" pitchFamily="34" charset="0"/>
            </a:endParaRPr>
          </a:p>
        </p:txBody>
      </p:sp>
      <p:sp>
        <p:nvSpPr>
          <p:cNvPr id="20" name="矩形 19"/>
          <p:cNvSpPr/>
          <p:nvPr/>
        </p:nvSpPr>
        <p:spPr>
          <a:xfrm>
            <a:off x="467544" y="5541157"/>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9</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190,434</a:t>
            </a:r>
            <a:endParaRPr lang="en-US" altLang="zh-CN" sz="1400" dirty="0">
              <a:solidFill>
                <a:srgbClr val="5F5F5F"/>
              </a:solidFill>
              <a:ea typeface="华文细黑" pitchFamily="2" charset="-122"/>
              <a:cs typeface="Arial" pitchFamily="34" charset="0"/>
            </a:endParaRPr>
          </a:p>
          <a:p>
            <a:pPr marL="179388" indent="-179388" algn="l">
              <a:buFont typeface="Wingdings" pitchFamily="2" charset="2"/>
              <a:buChar char="n"/>
              <a:defRPr/>
            </a:pPr>
            <a:r>
              <a:rPr lang="en-US" altLang="zh-CN" sz="1400" dirty="0">
                <a:solidFill>
                  <a:srgbClr val="5F5F5F"/>
                </a:solidFill>
                <a:ea typeface="华文细黑" pitchFamily="2" charset="-122"/>
              </a:rPr>
              <a:t>9</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3.5%</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sp>
        <p:nvSpPr>
          <p:cNvPr id="18" name="标题 2"/>
          <p:cNvSpPr txBox="1">
            <a:spLocks/>
          </p:cNvSpPr>
          <p:nvPr/>
        </p:nvSpPr>
        <p:spPr>
          <a:xfrm>
            <a:off x="1166936" y="296652"/>
            <a:ext cx="4917952" cy="432011"/>
          </a:xfrm>
          <a:prstGeom prst="rect">
            <a:avLst/>
          </a:prstGeom>
          <a:noFill/>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fontAlgn="auto">
              <a:spcAft>
                <a:spcPts val="0"/>
              </a:spcAft>
              <a:buFontTx/>
              <a:defRPr/>
            </a:pPr>
            <a:r>
              <a:rPr lang="en-US" altLang="zh-CN" b="1" dirty="0">
                <a:solidFill>
                  <a:srgbClr val="075A77"/>
                </a:solidFill>
                <a:latin typeface="+mn-ea"/>
                <a:ea typeface="+mn-ea"/>
              </a:rPr>
              <a:t>B</a:t>
            </a:r>
            <a:r>
              <a:rPr lang="zh-CN" altLang="en-US" b="1" dirty="0">
                <a:solidFill>
                  <a:srgbClr val="075A77"/>
                </a:solidFill>
                <a:latin typeface="+mn-ea"/>
                <a:ea typeface="+mn-ea"/>
              </a:rPr>
              <a:t>级别重点车型经销商利润率：帕萨特、雅阁</a:t>
            </a:r>
          </a:p>
        </p:txBody>
      </p:sp>
    </p:spTree>
    <p:extLst>
      <p:ext uri="{BB962C8B-B14F-4D97-AF65-F5344CB8AC3E}">
        <p14:creationId xmlns:p14="http://schemas.microsoft.com/office/powerpoint/2010/main" val="20142942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709528949"/>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4654" name="think-cell Slide" r:id="rId13" imgW="360" imgH="360" progId="">
                  <p:embed/>
                </p:oleObj>
              </mc:Choice>
              <mc:Fallback>
                <p:oleObj name="think-cell Slide" r:id="rId13" imgW="360" imgH="360" progId="">
                  <p:embed/>
                  <p:pic>
                    <p:nvPicPr>
                      <p:cNvPr id="0" name="Picture 288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4"/>
          <p:cNvGraphicFramePr>
            <a:graphicFrameLocks noChangeAspect="1"/>
          </p:cNvGraphicFramePr>
          <p:nvPr>
            <p:custDataLst>
              <p:tags r:id="rId3"/>
            </p:custDataLst>
            <p:extLst>
              <p:ext uri="{D42A27DB-BD31-4B8C-83A1-F6EECF244321}">
                <p14:modId xmlns:p14="http://schemas.microsoft.com/office/powerpoint/2010/main" val="2600059952"/>
              </p:ext>
            </p:extLst>
          </p:nvPr>
        </p:nvGraphicFramePr>
        <p:xfrm>
          <a:off x="395287" y="3513263"/>
          <a:ext cx="7993761" cy="2881312"/>
        </p:xfrm>
        <a:graphic>
          <a:graphicData uri="http://schemas.openxmlformats.org/drawingml/2006/chart">
            <c:chart xmlns:c="http://schemas.openxmlformats.org/drawingml/2006/chart" xmlns:r="http://schemas.openxmlformats.org/officeDocument/2006/relationships" r:id="rId15"/>
          </a:graphicData>
        </a:graphic>
      </p:graphicFrame>
      <p:sp>
        <p:nvSpPr>
          <p:cNvPr id="35851"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98246022-0611-4706-8216-4065FB8019B3}" type="slidenum">
              <a:rPr lang="zh-CN" altLang="en-US" smtClean="0"/>
              <a:pPr/>
              <a:t>26</a:t>
            </a:fld>
            <a:endParaRPr lang="zh-CN" altLang="en-US"/>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6" name="内容占位符 2"/>
          <p:cNvSpPr txBox="1">
            <a:spLocks/>
          </p:cNvSpPr>
          <p:nvPr>
            <p:custDataLst>
              <p:tags r:id="rId6"/>
            </p:custDataLst>
          </p:nvPr>
        </p:nvSpPr>
        <p:spPr>
          <a:xfrm>
            <a:off x="395288" y="836613"/>
            <a:ext cx="8353425" cy="19446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tabLst>
                <a:tab pos="6729413" algn="l"/>
              </a:tabLst>
              <a:defRPr/>
            </a:pPr>
            <a:r>
              <a:rPr lang="en-US" altLang="zh-CN" sz="1600" b="1" dirty="0">
                <a:latin typeface="+mj-ea"/>
                <a:ea typeface="+mj-ea"/>
              </a:rPr>
              <a:t>2017 GAIN·9</a:t>
            </a:r>
            <a:r>
              <a:rPr lang="zh-CN" altLang="en-US" sz="1600" b="1" dirty="0">
                <a:latin typeface="+mj-ea"/>
                <a:ea typeface="+mj-ea"/>
              </a:rPr>
              <a:t>月</a:t>
            </a:r>
            <a:r>
              <a:rPr lang="en-US" altLang="zh-CN" sz="1600" b="1" dirty="0">
                <a:latin typeface="+mj-ea"/>
                <a:ea typeface="+mj-ea"/>
              </a:rPr>
              <a:t>C</a:t>
            </a:r>
            <a:r>
              <a:rPr lang="zh-CN" altLang="en-US" sz="1600" b="1" dirty="0">
                <a:latin typeface="+mj-ea"/>
                <a:ea typeface="+mj-ea"/>
              </a:rPr>
              <a:t>级市场价格变化指数为</a:t>
            </a:r>
            <a:r>
              <a:rPr lang="en-US" altLang="zh-CN" sz="1600" b="1" dirty="0">
                <a:latin typeface="+mj-ea"/>
                <a:ea typeface="+mj-ea"/>
              </a:rPr>
              <a:t>8.06</a:t>
            </a:r>
            <a:r>
              <a:rPr lang="zh-CN" altLang="en-US" sz="1600" b="1" dirty="0">
                <a:latin typeface="+mj-ea"/>
                <a:ea typeface="+mj-ea"/>
              </a:rPr>
              <a:t>，环比上升</a:t>
            </a:r>
            <a:r>
              <a:rPr lang="en-US" altLang="zh-CN" sz="1600" b="1" dirty="0">
                <a:latin typeface="+mj-ea"/>
                <a:ea typeface="+mj-ea"/>
              </a:rPr>
              <a:t>1.9%</a:t>
            </a:r>
            <a:r>
              <a:rPr lang="zh-CN" altLang="en-US" sz="1600" b="1" dirty="0">
                <a:latin typeface="+mj-ea"/>
                <a:ea typeface="+mj-ea"/>
              </a:rPr>
              <a:t>，市场均价从</a:t>
            </a:r>
            <a:r>
              <a:rPr lang="en-US" altLang="zh-CN" sz="1600" b="1" dirty="0">
                <a:latin typeface="+mj-ea"/>
                <a:ea typeface="+mj-ea"/>
              </a:rPr>
              <a:t>38.20</a:t>
            </a:r>
            <a:r>
              <a:rPr lang="zh-CN" altLang="en-US" sz="1600" b="1" dirty="0">
                <a:latin typeface="+mj-ea"/>
                <a:ea typeface="+mj-ea"/>
              </a:rPr>
              <a:t>万上升至</a:t>
            </a:r>
            <a:r>
              <a:rPr lang="en-US" altLang="zh-CN" sz="1600" b="1" dirty="0">
                <a:latin typeface="+mj-ea"/>
                <a:ea typeface="+mj-ea"/>
              </a:rPr>
              <a:t>38.92</a:t>
            </a:r>
            <a:r>
              <a:rPr lang="zh-CN" altLang="en-US" sz="1600" b="1" dirty="0">
                <a:latin typeface="+mj-ea"/>
                <a:ea typeface="+mj-ea"/>
              </a:rPr>
              <a:t>万</a:t>
            </a:r>
          </a:p>
          <a:p>
            <a:pPr marL="342000" lvl="1" indent="-342000">
              <a:lnSpc>
                <a:spcPts val="2000"/>
              </a:lnSpc>
              <a:spcBef>
                <a:spcPts val="0"/>
              </a:spcBef>
              <a:spcAft>
                <a:spcPts val="600"/>
              </a:spcAft>
              <a:buFont typeface="Wingdings" pitchFamily="2" charset="2"/>
              <a:buChar char="Ø"/>
              <a:defRPr/>
            </a:pPr>
            <a:r>
              <a:rPr lang="zh-CN" altLang="en-US" sz="1400" dirty="0"/>
              <a:t>本月</a:t>
            </a:r>
            <a:r>
              <a:rPr lang="en-US" altLang="zh-CN" sz="1400" dirty="0"/>
              <a:t>C</a:t>
            </a:r>
            <a:r>
              <a:rPr lang="zh-CN" altLang="en-US" sz="1400" dirty="0"/>
              <a:t>级别市场成交价出现明显上升，升幅为</a:t>
            </a:r>
            <a:r>
              <a:rPr lang="en-US" altLang="zh-CN" sz="1400" dirty="0"/>
              <a:t>7,200</a:t>
            </a:r>
            <a:r>
              <a:rPr lang="zh-CN" altLang="en-US" sz="1400" dirty="0"/>
              <a:t>元</a:t>
            </a:r>
            <a:endParaRPr lang="en-US" altLang="zh-CN" sz="1400" dirty="0"/>
          </a:p>
          <a:p>
            <a:pPr marL="342000" lvl="1" indent="-342000">
              <a:lnSpc>
                <a:spcPts val="2000"/>
              </a:lnSpc>
              <a:spcBef>
                <a:spcPts val="0"/>
              </a:spcBef>
              <a:spcAft>
                <a:spcPts val="600"/>
              </a:spcAft>
              <a:buFont typeface="Wingdings" pitchFamily="2" charset="2"/>
              <a:buChar char="Ø"/>
              <a:defRPr/>
            </a:pPr>
            <a:r>
              <a:rPr lang="en-US" altLang="zh-CN" sz="1400" dirty="0"/>
              <a:t>C</a:t>
            </a:r>
            <a:r>
              <a:rPr lang="zh-CN" altLang="en-US" sz="1400" dirty="0"/>
              <a:t>级市场本月成交价格提升明显，主要是由于新款捷豹</a:t>
            </a:r>
            <a:r>
              <a:rPr lang="en-US" altLang="zh-CN" sz="1400" dirty="0"/>
              <a:t>XFL</a:t>
            </a:r>
            <a:r>
              <a:rPr lang="zh-CN" altLang="en-US" sz="1400" dirty="0"/>
              <a:t>在</a:t>
            </a:r>
            <a:r>
              <a:rPr lang="en-US" altLang="zh-CN" sz="1400" dirty="0"/>
              <a:t>9</a:t>
            </a:r>
            <a:r>
              <a:rPr lang="zh-CN" altLang="en-US" sz="1400" dirty="0"/>
              <a:t>月上市，其终端成交价格大幅上涨；此外宝马</a:t>
            </a:r>
            <a:r>
              <a:rPr lang="en-US" altLang="zh-CN" sz="1400" dirty="0"/>
              <a:t>5</a:t>
            </a:r>
            <a:r>
              <a:rPr lang="zh-CN" altLang="en-US" sz="1400" dirty="0"/>
              <a:t>系本月的销量权重明显增加，其加权成交价格上升，拉高了整体级别的成交价格</a:t>
            </a:r>
            <a:endParaRPr lang="en-US" altLang="zh-CN" sz="1400" dirty="0"/>
          </a:p>
        </p:txBody>
      </p:sp>
      <p:sp>
        <p:nvSpPr>
          <p:cNvPr id="15" name="Oval 178"/>
          <p:cNvSpPr>
            <a:spLocks noChangeArrowheads="1"/>
          </p:cNvSpPr>
          <p:nvPr/>
        </p:nvSpPr>
        <p:spPr bwMode="auto">
          <a:xfrm>
            <a:off x="1835696" y="4511203"/>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38.45</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7"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·C</a:t>
            </a:r>
            <a:r>
              <a:rPr lang="zh-CN" altLang="en-US" dirty="0"/>
              <a:t>级价格变化</a:t>
            </a:r>
            <a:r>
              <a:rPr lang="en-US" altLang="en-US" dirty="0" err="1"/>
              <a:t>指数</a:t>
            </a:r>
            <a:r>
              <a:rPr lang="en-US" altLang="en-US" dirty="0"/>
              <a:t>—</a:t>
            </a:r>
            <a:r>
              <a:rPr lang="en-US" altLang="zh-CN" dirty="0"/>
              <a:t>9</a:t>
            </a:r>
            <a:r>
              <a:rPr lang="zh-CN" altLang="en-US" dirty="0"/>
              <a:t>月</a:t>
            </a:r>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0"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-C</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2" name="Oval 178"/>
          <p:cNvSpPr>
            <a:spLocks noChangeArrowheads="1"/>
          </p:cNvSpPr>
          <p:nvPr/>
        </p:nvSpPr>
        <p:spPr bwMode="auto">
          <a:xfrm>
            <a:off x="2409704" y="4511203"/>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38.04</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3" name="AutoShape 66"/>
          <p:cNvSpPr>
            <a:spLocks noChangeArrowheads="1"/>
          </p:cNvSpPr>
          <p:nvPr>
            <p:custDataLst>
              <p:tags r:id="rId8"/>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4" name="AutoShape 67"/>
          <p:cNvSpPr>
            <a:spLocks noChangeArrowheads="1"/>
          </p:cNvSpPr>
          <p:nvPr>
            <p:custDataLst>
              <p:tags r:id="rId9"/>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5" name="Text Box 68"/>
          <p:cNvSpPr txBox="1">
            <a:spLocks noChangeArrowheads="1"/>
          </p:cNvSpPr>
          <p:nvPr>
            <p:custDataLst>
              <p:tags r:id="rId10"/>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6" name="Text Box 69"/>
          <p:cNvSpPr txBox="1">
            <a:spLocks noChangeArrowheads="1"/>
          </p:cNvSpPr>
          <p:nvPr>
            <p:custDataLst>
              <p:tags r:id="rId11"/>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7" name="Oval 178"/>
          <p:cNvSpPr>
            <a:spLocks noChangeArrowheads="1"/>
          </p:cNvSpPr>
          <p:nvPr/>
        </p:nvSpPr>
        <p:spPr bwMode="auto">
          <a:xfrm>
            <a:off x="3057838" y="4516440"/>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38.20</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8" name="Oval 178"/>
          <p:cNvSpPr>
            <a:spLocks noChangeArrowheads="1"/>
          </p:cNvSpPr>
          <p:nvPr/>
        </p:nvSpPr>
        <p:spPr bwMode="auto">
          <a:xfrm>
            <a:off x="3635896" y="4581128"/>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37.92</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9" name="Oval 178"/>
          <p:cNvSpPr>
            <a:spLocks noChangeArrowheads="1"/>
          </p:cNvSpPr>
          <p:nvPr/>
        </p:nvSpPr>
        <p:spPr bwMode="auto">
          <a:xfrm>
            <a:off x="4283968" y="4653136"/>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37.34</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0" name="Oval 178"/>
          <p:cNvSpPr>
            <a:spLocks noChangeArrowheads="1"/>
          </p:cNvSpPr>
          <p:nvPr/>
        </p:nvSpPr>
        <p:spPr bwMode="auto">
          <a:xfrm>
            <a:off x="4860032" y="4509120"/>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38.37</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1" name="Oval 178">
            <a:extLst>
              <a:ext uri="{FF2B5EF4-FFF2-40B4-BE49-F238E27FC236}">
                <a16:creationId xmlns:a16="http://schemas.microsoft.com/office/drawing/2014/main" id="{673C0B41-CA1E-4319-B4BA-C52ABFF733ED}"/>
              </a:ext>
            </a:extLst>
          </p:cNvPr>
          <p:cNvSpPr>
            <a:spLocks noChangeArrowheads="1"/>
          </p:cNvSpPr>
          <p:nvPr/>
        </p:nvSpPr>
        <p:spPr bwMode="auto">
          <a:xfrm>
            <a:off x="5434040" y="4551732"/>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38.20</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2" name="Oval 178">
            <a:extLst>
              <a:ext uri="{FF2B5EF4-FFF2-40B4-BE49-F238E27FC236}">
                <a16:creationId xmlns:a16="http://schemas.microsoft.com/office/drawing/2014/main" id="{7BD9E3C9-2FB6-46E1-BA1D-6B32A191FA78}"/>
              </a:ext>
            </a:extLst>
          </p:cNvPr>
          <p:cNvSpPr>
            <a:spLocks noChangeArrowheads="1"/>
          </p:cNvSpPr>
          <p:nvPr/>
        </p:nvSpPr>
        <p:spPr bwMode="auto">
          <a:xfrm>
            <a:off x="6091732" y="4464291"/>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38.92</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16268360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97528796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0563" name="think-cell Slide" r:id="rId14" imgW="360" imgH="360" progId="">
                  <p:embed/>
                </p:oleObj>
              </mc:Choice>
              <mc:Fallback>
                <p:oleObj name="think-cell Slide" r:id="rId14" imgW="360" imgH="360" progId="">
                  <p:embed/>
                  <p:pic>
                    <p:nvPicPr>
                      <p:cNvPr id="0" name="Picture 288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4"/>
          <p:cNvGraphicFramePr>
            <a:graphicFrameLocks noChangeAspect="1"/>
          </p:cNvGraphicFramePr>
          <p:nvPr>
            <p:custDataLst>
              <p:tags r:id="rId3"/>
            </p:custDataLst>
            <p:extLst>
              <p:ext uri="{D42A27DB-BD31-4B8C-83A1-F6EECF244321}">
                <p14:modId xmlns:p14="http://schemas.microsoft.com/office/powerpoint/2010/main" val="1006738329"/>
              </p:ext>
            </p:extLst>
          </p:nvPr>
        </p:nvGraphicFramePr>
        <p:xfrm>
          <a:off x="395288" y="3505664"/>
          <a:ext cx="7993062" cy="2888909"/>
        </p:xfrm>
        <a:graphic>
          <a:graphicData uri="http://schemas.openxmlformats.org/drawingml/2006/chart">
            <c:chart xmlns:c="http://schemas.openxmlformats.org/drawingml/2006/chart" xmlns:r="http://schemas.openxmlformats.org/officeDocument/2006/relationships" r:id="rId16"/>
          </a:graphicData>
        </a:graphic>
      </p:graphicFrame>
      <p:sp>
        <p:nvSpPr>
          <p:cNvPr id="36869"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0A5530FB-449B-4B3D-B50D-DABCEF96E553}" type="slidenum">
              <a:rPr lang="zh-CN" altLang="en-US" smtClean="0"/>
              <a:pPr/>
              <a:t>27</a:t>
            </a:fld>
            <a:endParaRPr lang="zh-CN" altLang="en-US" dirty="0"/>
          </a:p>
        </p:txBody>
      </p:sp>
      <p:sp>
        <p:nvSpPr>
          <p:cNvPr id="38" name="TextBox 37"/>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6"/>
            </p:custDataLst>
          </p:nvPr>
        </p:nvSpPr>
        <p:spPr bwMode="auto">
          <a:xfrm>
            <a:off x="395288" y="836613"/>
            <a:ext cx="8331200" cy="150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mn-ea"/>
                <a:ea typeface="+mn-ea"/>
              </a:rPr>
              <a:t>2017 GAIN·9</a:t>
            </a:r>
            <a:r>
              <a:rPr lang="zh-CN" altLang="en-US" sz="1600" b="1" dirty="0">
                <a:solidFill>
                  <a:srgbClr val="5F5F5F"/>
                </a:solidFill>
                <a:latin typeface="+mn-ea"/>
                <a:ea typeface="+mn-ea"/>
              </a:rPr>
              <a:t>月</a:t>
            </a:r>
            <a:r>
              <a:rPr lang="en-US" altLang="zh-CN" sz="1600" b="1" dirty="0">
                <a:solidFill>
                  <a:srgbClr val="5F5F5F"/>
                </a:solidFill>
                <a:latin typeface="+mn-ea"/>
                <a:ea typeface="+mn-ea"/>
              </a:rPr>
              <a:t>C</a:t>
            </a:r>
            <a:r>
              <a:rPr lang="zh-CN" altLang="en-US" sz="1600" b="1" dirty="0">
                <a:solidFill>
                  <a:srgbClr val="5F5F5F"/>
                </a:solidFill>
                <a:latin typeface="+mn-ea"/>
                <a:ea typeface="+mn-ea"/>
              </a:rPr>
              <a:t>级终端优惠指数为</a:t>
            </a:r>
            <a:r>
              <a:rPr lang="en-US" altLang="zh-CN" sz="1600" b="1" dirty="0">
                <a:solidFill>
                  <a:srgbClr val="5F5F5F"/>
                </a:solidFill>
                <a:latin typeface="+mn-ea"/>
                <a:ea typeface="+mn-ea"/>
              </a:rPr>
              <a:t>4.53</a:t>
            </a:r>
            <a:r>
              <a:rPr lang="zh-CN" altLang="en-US" sz="1600" b="1" dirty="0">
                <a:solidFill>
                  <a:srgbClr val="5F5F5F"/>
                </a:solidFill>
                <a:latin typeface="+mn-ea"/>
                <a:ea typeface="+mn-ea"/>
              </a:rPr>
              <a:t>，环比上升</a:t>
            </a:r>
            <a:r>
              <a:rPr lang="en-US" altLang="zh-CN" sz="1600" b="1" dirty="0">
                <a:solidFill>
                  <a:srgbClr val="5F5F5F"/>
                </a:solidFill>
                <a:latin typeface="+mn-ea"/>
                <a:ea typeface="+mn-ea"/>
              </a:rPr>
              <a:t>13.8%</a:t>
            </a:r>
            <a:endParaRPr lang="zh-CN" altLang="en-US" sz="1600" b="1" dirty="0">
              <a:solidFill>
                <a:srgbClr val="5F5F5F"/>
              </a:solidFill>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本月</a:t>
            </a:r>
            <a:r>
              <a:rPr lang="en-US" altLang="zh-CN" sz="1400" dirty="0">
                <a:latin typeface="+mn-ea"/>
                <a:ea typeface="+mn-ea"/>
              </a:rPr>
              <a:t>C</a:t>
            </a:r>
            <a:r>
              <a:rPr lang="zh-CN" altLang="en-US" sz="1400" dirty="0">
                <a:latin typeface="+mn-ea"/>
                <a:ea typeface="+mn-ea"/>
              </a:rPr>
              <a:t>级别市场终端优惠幅度出现较大幅度的减少</a:t>
            </a:r>
            <a:endParaRPr lang="en-US" altLang="zh-CN" sz="1400" dirty="0">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该级别市场本月优惠幅度减少主要是受新款捷豹</a:t>
            </a:r>
            <a:r>
              <a:rPr lang="en-US" altLang="zh-CN" sz="1400" dirty="0">
                <a:latin typeface="+mn-ea"/>
                <a:ea typeface="+mn-ea"/>
              </a:rPr>
              <a:t>XFL</a:t>
            </a:r>
            <a:r>
              <a:rPr lang="zh-CN" altLang="en-US" sz="1400" dirty="0">
                <a:latin typeface="+mn-ea"/>
                <a:ea typeface="+mn-ea"/>
              </a:rPr>
              <a:t>上市，优惠力度降低以及奥迪</a:t>
            </a:r>
            <a:r>
              <a:rPr lang="en-US" altLang="zh-CN" sz="1400" dirty="0">
                <a:latin typeface="+mn-ea"/>
                <a:ea typeface="+mn-ea"/>
              </a:rPr>
              <a:t>A6L</a:t>
            </a:r>
            <a:r>
              <a:rPr lang="zh-CN" altLang="en-US" sz="1400" dirty="0">
                <a:latin typeface="+mn-ea"/>
                <a:ea typeface="+mn-ea"/>
              </a:rPr>
              <a:t>权重减少，加权优惠幅度减少的共同影响所致</a:t>
            </a:r>
            <a:endParaRPr lang="en-US" altLang="zh-CN" sz="1400" dirty="0">
              <a:latin typeface="+mn-ea"/>
              <a:ea typeface="+mn-ea"/>
            </a:endParaRPr>
          </a:p>
        </p:txBody>
      </p:sp>
      <p:sp>
        <p:nvSpPr>
          <p:cNvPr id="15" name="Oval 178"/>
          <p:cNvSpPr>
            <a:spLocks noChangeArrowheads="1"/>
          </p:cNvSpPr>
          <p:nvPr/>
        </p:nvSpPr>
        <p:spPr bwMode="auto">
          <a:xfrm rot="10800000" flipV="1">
            <a:off x="1714748" y="5081146"/>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59,448</a:t>
            </a:r>
          </a:p>
        </p:txBody>
      </p:sp>
      <p:sp>
        <p:nvSpPr>
          <p:cNvPr id="16"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·C</a:t>
            </a:r>
            <a:r>
              <a:rPr lang="zh-CN" altLang="en-US" dirty="0"/>
              <a:t>级终端优惠</a:t>
            </a:r>
            <a:r>
              <a:rPr lang="en-US" altLang="en-US" dirty="0" err="1"/>
              <a:t>指数</a:t>
            </a:r>
            <a:r>
              <a:rPr lang="en-US" altLang="en-US" dirty="0"/>
              <a:t>—</a:t>
            </a:r>
            <a:r>
              <a:rPr lang="en-US" altLang="zh-CN" dirty="0"/>
              <a:t>9</a:t>
            </a:r>
            <a:r>
              <a:rPr lang="zh-CN" altLang="en-US" dirty="0"/>
              <a:t>月</a:t>
            </a:r>
          </a:p>
        </p:txBody>
      </p:sp>
      <p:grpSp>
        <p:nvGrpSpPr>
          <p:cNvPr id="17" name="组合 16"/>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-C</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0" name="AutoShape 66"/>
          <p:cNvSpPr>
            <a:spLocks noChangeArrowheads="1"/>
          </p:cNvSpPr>
          <p:nvPr>
            <p:custDataLst>
              <p:tags r:id="rId8"/>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2" name="AutoShape 67"/>
          <p:cNvSpPr>
            <a:spLocks noChangeArrowheads="1"/>
          </p:cNvSpPr>
          <p:nvPr>
            <p:custDataLst>
              <p:tags r:id="rId9"/>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3" name="Text Box 68"/>
          <p:cNvSpPr txBox="1">
            <a:spLocks noChangeArrowheads="1"/>
          </p:cNvSpPr>
          <p:nvPr>
            <p:custDataLst>
              <p:tags r:id="rId10"/>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4" name="Text Box 69"/>
          <p:cNvSpPr txBox="1">
            <a:spLocks noChangeArrowheads="1"/>
          </p:cNvSpPr>
          <p:nvPr>
            <p:custDataLst>
              <p:tags r:id="rId11"/>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5" name="Oval 178"/>
          <p:cNvSpPr>
            <a:spLocks noChangeArrowheads="1"/>
          </p:cNvSpPr>
          <p:nvPr/>
        </p:nvSpPr>
        <p:spPr bwMode="auto">
          <a:xfrm rot="10800000" flipV="1">
            <a:off x="2409704" y="5164751"/>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￥56,366</a:t>
            </a:r>
            <a:endParaRPr lang="en-US" altLang="en-US" sz="900" dirty="0">
              <a:solidFill>
                <a:srgbClr val="FF9933"/>
              </a:solidFill>
            </a:endParaRPr>
          </a:p>
        </p:txBody>
      </p:sp>
      <p:sp>
        <p:nvSpPr>
          <p:cNvPr id="26" name="Oval 178"/>
          <p:cNvSpPr>
            <a:spLocks noChangeArrowheads="1"/>
          </p:cNvSpPr>
          <p:nvPr/>
        </p:nvSpPr>
        <p:spPr bwMode="auto">
          <a:xfrm rot="10800000" flipV="1">
            <a:off x="2977713" y="5111276"/>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57,121</a:t>
            </a:r>
          </a:p>
        </p:txBody>
      </p:sp>
      <p:sp>
        <p:nvSpPr>
          <p:cNvPr id="27" name="Oval 178"/>
          <p:cNvSpPr>
            <a:spLocks noChangeArrowheads="1"/>
          </p:cNvSpPr>
          <p:nvPr/>
        </p:nvSpPr>
        <p:spPr bwMode="auto">
          <a:xfrm rot="10800000" flipV="1">
            <a:off x="3563888" y="4941168"/>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57,288</a:t>
            </a:r>
          </a:p>
        </p:txBody>
      </p:sp>
      <p:sp>
        <p:nvSpPr>
          <p:cNvPr id="28" name="Oval 178"/>
          <p:cNvSpPr>
            <a:spLocks noChangeArrowheads="1"/>
          </p:cNvSpPr>
          <p:nvPr/>
        </p:nvSpPr>
        <p:spPr bwMode="auto">
          <a:xfrm rot="10800000" flipV="1">
            <a:off x="4139952" y="5013176"/>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57,076</a:t>
            </a:r>
          </a:p>
        </p:txBody>
      </p:sp>
      <p:sp>
        <p:nvSpPr>
          <p:cNvPr id="29" name="Oval 178"/>
          <p:cNvSpPr>
            <a:spLocks noChangeArrowheads="1"/>
          </p:cNvSpPr>
          <p:nvPr/>
        </p:nvSpPr>
        <p:spPr bwMode="auto">
          <a:xfrm rot="10800000" flipV="1">
            <a:off x="4788024" y="4581128"/>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￥48,159</a:t>
            </a:r>
            <a:endParaRPr lang="en-US" altLang="en-US" sz="900" dirty="0">
              <a:solidFill>
                <a:srgbClr val="FF9933"/>
              </a:solidFill>
            </a:endParaRPr>
          </a:p>
        </p:txBody>
      </p:sp>
      <p:sp>
        <p:nvSpPr>
          <p:cNvPr id="30" name="Oval 178">
            <a:extLst>
              <a:ext uri="{FF2B5EF4-FFF2-40B4-BE49-F238E27FC236}">
                <a16:creationId xmlns:a16="http://schemas.microsoft.com/office/drawing/2014/main" id="{1C450565-4298-4A57-8E65-32A782B8F0F0}"/>
              </a:ext>
            </a:extLst>
          </p:cNvPr>
          <p:cNvSpPr>
            <a:spLocks noChangeArrowheads="1"/>
          </p:cNvSpPr>
          <p:nvPr/>
        </p:nvSpPr>
        <p:spPr bwMode="auto">
          <a:xfrm rot="10800000" flipV="1">
            <a:off x="5458079" y="4705082"/>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zh-CN" sz="900" kern="0" dirty="0">
                <a:solidFill>
                  <a:srgbClr val="FF9933"/>
                </a:solidFill>
              </a:rPr>
              <a:t>50,791</a:t>
            </a:r>
            <a:endParaRPr lang="en-US" altLang="en-US" sz="900" dirty="0">
              <a:solidFill>
                <a:srgbClr val="FF9933"/>
              </a:solidFill>
            </a:endParaRPr>
          </a:p>
        </p:txBody>
      </p:sp>
      <p:sp>
        <p:nvSpPr>
          <p:cNvPr id="31" name="Oval 178">
            <a:extLst>
              <a:ext uri="{FF2B5EF4-FFF2-40B4-BE49-F238E27FC236}">
                <a16:creationId xmlns:a16="http://schemas.microsoft.com/office/drawing/2014/main" id="{B8A9D4FD-46E0-496F-8CD8-F891BD275854}"/>
              </a:ext>
            </a:extLst>
          </p:cNvPr>
          <p:cNvSpPr>
            <a:spLocks noChangeArrowheads="1"/>
          </p:cNvSpPr>
          <p:nvPr/>
        </p:nvSpPr>
        <p:spPr bwMode="auto">
          <a:xfrm rot="10800000" flipV="1">
            <a:off x="5998084" y="4458966"/>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zh-CN" sz="900" kern="0" dirty="0">
                <a:solidFill>
                  <a:srgbClr val="FF9933"/>
                </a:solidFill>
              </a:rPr>
              <a:t>43,793</a:t>
            </a:r>
            <a:endParaRPr lang="en-US" altLang="en-US" sz="900" dirty="0">
              <a:solidFill>
                <a:srgbClr val="FF9933"/>
              </a:solidFill>
            </a:endParaRPr>
          </a:p>
        </p:txBody>
      </p:sp>
    </p:spTree>
    <p:extLst>
      <p:ext uri="{BB962C8B-B14F-4D97-AF65-F5344CB8AC3E}">
        <p14:creationId xmlns:p14="http://schemas.microsoft.com/office/powerpoint/2010/main" val="10406628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378467444"/>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3406" name="think-cell Slide" r:id="rId13" imgW="360" imgH="360" progId="">
                  <p:embed/>
                </p:oleObj>
              </mc:Choice>
              <mc:Fallback>
                <p:oleObj name="think-cell Slide" r:id="rId13" imgW="360" imgH="360" progId="">
                  <p:embed/>
                  <p:pic>
                    <p:nvPicPr>
                      <p:cNvPr id="0" name="Picture 289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3379220488"/>
              </p:ext>
            </p:extLst>
          </p:nvPr>
        </p:nvGraphicFramePr>
        <p:xfrm>
          <a:off x="395288" y="3512840"/>
          <a:ext cx="7992740" cy="2881312"/>
        </p:xfrm>
        <a:graphic>
          <a:graphicData uri="http://schemas.openxmlformats.org/drawingml/2006/chart">
            <c:chart xmlns:c="http://schemas.openxmlformats.org/drawingml/2006/chart" xmlns:r="http://schemas.openxmlformats.org/officeDocument/2006/relationships" r:id="rId15"/>
          </a:graphicData>
        </a:graphic>
      </p:graphicFrame>
      <p:sp>
        <p:nvSpPr>
          <p:cNvPr id="37899"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2A105492-C102-4ECE-A3EC-D3089EE48F6A}" type="slidenum">
              <a:rPr lang="zh-CN" altLang="en-US" smtClean="0"/>
              <a:pPr/>
              <a:t>28</a:t>
            </a:fld>
            <a:endParaRPr lang="zh-CN" altLang="en-US"/>
          </a:p>
        </p:txBody>
      </p:sp>
      <p:sp>
        <p:nvSpPr>
          <p:cNvPr id="34" name="TextBox 33"/>
          <p:cNvSpPr txBox="1"/>
          <p:nvPr>
            <p:custDataLst>
              <p:tags r:id="rId5"/>
            </p:custDataLst>
          </p:nvPr>
        </p:nvSpPr>
        <p:spPr>
          <a:xfrm>
            <a:off x="395536" y="6322144"/>
            <a:ext cx="3024336" cy="203133"/>
          </a:xfrm>
          <a:prstGeom prst="rect">
            <a:avLst/>
          </a:prstGeom>
          <a:noFill/>
        </p:spPr>
        <p:txBody>
          <a:bodyPr wrap="square">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r>
              <a:rPr lang="en-US" altLang="zh-CN" sz="900" dirty="0">
                <a:latin typeface="+mn-lt"/>
                <a:ea typeface="华文细黑" pitchFamily="2" charset="-122"/>
              </a:rPr>
              <a:t>,2016</a:t>
            </a:r>
            <a:r>
              <a:rPr lang="zh-CN" altLang="en-US" sz="900" dirty="0">
                <a:latin typeface="+mn-lt"/>
                <a:ea typeface="华文细黑" pitchFamily="2" charset="-122"/>
              </a:rPr>
              <a:t>年对</a:t>
            </a:r>
            <a:r>
              <a:rPr lang="en-US" altLang="zh-CN" sz="900" dirty="0">
                <a:latin typeface="+mn-lt"/>
                <a:ea typeface="华文细黑" pitchFamily="2" charset="-122"/>
              </a:rPr>
              <a:t>MPV</a:t>
            </a:r>
            <a:r>
              <a:rPr lang="zh-CN" altLang="en-US" sz="900" dirty="0">
                <a:latin typeface="+mn-lt"/>
                <a:ea typeface="华文细黑" pitchFamily="2" charset="-122"/>
              </a:rPr>
              <a:t>产品进行了调整</a:t>
            </a:r>
          </a:p>
        </p:txBody>
      </p:sp>
      <p:sp>
        <p:nvSpPr>
          <p:cNvPr id="14" name="内容占位符 2"/>
          <p:cNvSpPr txBox="1">
            <a:spLocks/>
          </p:cNvSpPr>
          <p:nvPr>
            <p:custDataLst>
              <p:tags r:id="rId6"/>
            </p:custDataLst>
          </p:nvPr>
        </p:nvSpPr>
        <p:spPr bwMode="auto">
          <a:xfrm>
            <a:off x="395288" y="836613"/>
            <a:ext cx="8353425" cy="1756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mn-ea"/>
                <a:ea typeface="+mn-ea"/>
              </a:rPr>
              <a:t>2017 GAIN·9</a:t>
            </a:r>
            <a:r>
              <a:rPr lang="zh-CN" altLang="en-US" sz="1600" b="1" dirty="0">
                <a:solidFill>
                  <a:srgbClr val="5F5F5F"/>
                </a:solidFill>
                <a:latin typeface="+mn-ea"/>
                <a:ea typeface="+mn-ea"/>
              </a:rPr>
              <a:t>月</a:t>
            </a:r>
            <a:r>
              <a:rPr lang="en-US" altLang="zh-CN" sz="1600" b="1" dirty="0">
                <a:solidFill>
                  <a:srgbClr val="5F5F5F"/>
                </a:solidFill>
                <a:latin typeface="+mn-ea"/>
                <a:ea typeface="+mn-ea"/>
              </a:rPr>
              <a:t>MPV</a:t>
            </a:r>
            <a:r>
              <a:rPr lang="zh-CN" altLang="en-US" sz="1600" b="1" dirty="0">
                <a:solidFill>
                  <a:srgbClr val="5F5F5F"/>
                </a:solidFill>
                <a:latin typeface="+mn-ea"/>
                <a:ea typeface="+mn-ea"/>
              </a:rPr>
              <a:t>市场价格变化指数为</a:t>
            </a:r>
            <a:r>
              <a:rPr lang="en-US" altLang="zh-CN" sz="1600" b="1" dirty="0">
                <a:solidFill>
                  <a:srgbClr val="5F5F5F"/>
                </a:solidFill>
                <a:latin typeface="+mn-ea"/>
                <a:ea typeface="+mn-ea"/>
              </a:rPr>
              <a:t>58.68</a:t>
            </a:r>
            <a:r>
              <a:rPr lang="zh-CN" altLang="en-US" sz="1600" b="1" dirty="0">
                <a:solidFill>
                  <a:srgbClr val="5F5F5F"/>
                </a:solidFill>
                <a:latin typeface="+mn-ea"/>
                <a:ea typeface="+mn-ea"/>
              </a:rPr>
              <a:t>，环比没有变化，市场均价与上月保持一致</a:t>
            </a:r>
          </a:p>
          <a:p>
            <a:pPr lvl="1" algn="l" eaLnBrk="1" hangingPunct="1">
              <a:lnSpc>
                <a:spcPts val="2000"/>
              </a:lnSpc>
              <a:spcAft>
                <a:spcPts val="600"/>
              </a:spcAft>
              <a:buFont typeface="Wingdings" pitchFamily="2" charset="2"/>
              <a:buChar char="Ø"/>
            </a:pPr>
            <a:r>
              <a:rPr lang="en-US" altLang="zh-CN" sz="1400" dirty="0">
                <a:latin typeface="+mn-ea"/>
                <a:ea typeface="+mn-ea"/>
              </a:rPr>
              <a:t>MPV</a:t>
            </a:r>
            <a:r>
              <a:rPr lang="zh-CN" altLang="en-US" sz="1400" dirty="0">
                <a:latin typeface="+mn-ea"/>
                <a:ea typeface="+mn-ea"/>
              </a:rPr>
              <a:t>级别市场的成交价格与上月保持一致，没有发生变化</a:t>
            </a:r>
            <a:endParaRPr lang="en-US" altLang="zh-CN" sz="1400" dirty="0">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本月由于宝骏</a:t>
            </a:r>
            <a:r>
              <a:rPr lang="en-US" altLang="zh-CN" sz="1400" dirty="0">
                <a:latin typeface="+mn-ea"/>
                <a:ea typeface="+mn-ea"/>
              </a:rPr>
              <a:t>730</a:t>
            </a:r>
            <a:r>
              <a:rPr lang="zh-CN" altLang="en-US" sz="1400" dirty="0">
                <a:latin typeface="+mn-ea"/>
                <a:ea typeface="+mn-ea"/>
              </a:rPr>
              <a:t>、欧尚、菱智</a:t>
            </a:r>
            <a:r>
              <a:rPr lang="en-US" altLang="zh-CN" sz="1400" dirty="0">
                <a:latin typeface="+mn-ea"/>
                <a:ea typeface="+mn-ea"/>
              </a:rPr>
              <a:t>M3</a:t>
            </a:r>
            <a:r>
              <a:rPr lang="zh-CN" altLang="en-US" sz="1400" dirty="0">
                <a:latin typeface="+mn-ea"/>
                <a:ea typeface="+mn-ea"/>
              </a:rPr>
              <a:t>等车型销量的集体增加，其销量权重增加，而别克</a:t>
            </a:r>
            <a:r>
              <a:rPr lang="en-US" altLang="zh-CN" sz="1400" dirty="0">
                <a:latin typeface="+mn-ea"/>
                <a:ea typeface="+mn-ea"/>
              </a:rPr>
              <a:t>GL8</a:t>
            </a:r>
            <a:r>
              <a:rPr lang="zh-CN" altLang="en-US" sz="1400" dirty="0">
                <a:latin typeface="+mn-ea"/>
                <a:ea typeface="+mn-ea"/>
              </a:rPr>
              <a:t>的销量权重出现加大下滑，其加权成交价格出现下降；此外途安</a:t>
            </a:r>
            <a:r>
              <a:rPr lang="en-US" altLang="zh-CN" sz="1400" dirty="0">
                <a:latin typeface="+mn-ea"/>
                <a:ea typeface="+mn-ea"/>
              </a:rPr>
              <a:t>L</a:t>
            </a:r>
            <a:r>
              <a:rPr lang="zh-CN" altLang="en-US" sz="1400" dirty="0">
                <a:latin typeface="+mn-ea"/>
                <a:ea typeface="+mn-ea"/>
              </a:rPr>
              <a:t>的终端成交价格本月也出现了明显的增长</a:t>
            </a:r>
            <a:endParaRPr lang="en-US" altLang="zh-CN" sz="1400" dirty="0">
              <a:latin typeface="+mn-ea"/>
              <a:ea typeface="+mn-ea"/>
            </a:endParaRPr>
          </a:p>
        </p:txBody>
      </p:sp>
      <p:sp>
        <p:nvSpPr>
          <p:cNvPr id="15" name="Oval 178"/>
          <p:cNvSpPr>
            <a:spLocks noChangeArrowheads="1"/>
          </p:cNvSpPr>
          <p:nvPr/>
        </p:nvSpPr>
        <p:spPr bwMode="auto">
          <a:xfrm>
            <a:off x="1835696" y="5095109"/>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10.46</a:t>
            </a:r>
            <a:r>
              <a:rPr lang="zh-CN" altLang="en-US" sz="900" noProof="0" dirty="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·MPV</a:t>
            </a:r>
            <a:r>
              <a:rPr lang="zh-CN" altLang="en-US" dirty="0"/>
              <a:t>价格变化</a:t>
            </a:r>
            <a:r>
              <a:rPr lang="en-US" altLang="en-US" dirty="0" err="1"/>
              <a:t>指数</a:t>
            </a:r>
            <a:r>
              <a:rPr lang="en-US" altLang="en-US" dirty="0"/>
              <a:t>—</a:t>
            </a:r>
            <a:r>
              <a:rPr lang="en-US" altLang="zh-CN" dirty="0"/>
              <a:t>9</a:t>
            </a:r>
            <a:r>
              <a:rPr lang="zh-CN" altLang="en-US" dirty="0"/>
              <a:t>月</a:t>
            </a:r>
          </a:p>
        </p:txBody>
      </p:sp>
      <p:grpSp>
        <p:nvGrpSpPr>
          <p:cNvPr id="17" name="组合 16"/>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-MPV</a:t>
              </a:r>
              <a:endParaRPr lang="zh-HK" altLang="en-US" sz="1700" b="1" kern="0" dirty="0">
                <a:solidFill>
                  <a:srgbClr val="FFFFFF"/>
                </a:solidFill>
                <a:ea typeface="华文细黑" pitchFamily="2" charset="-122"/>
              </a:endParaRPr>
            </a:p>
          </p:txBody>
        </p:sp>
      </p:grpSp>
      <p:sp>
        <p:nvSpPr>
          <p:cNvPr id="21" name="AutoShape 66"/>
          <p:cNvSpPr>
            <a:spLocks noChangeArrowheads="1"/>
          </p:cNvSpPr>
          <p:nvPr>
            <p:custDataLst>
              <p:tags r:id="rId8"/>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2" name="AutoShape 67"/>
          <p:cNvSpPr>
            <a:spLocks noChangeArrowheads="1"/>
          </p:cNvSpPr>
          <p:nvPr>
            <p:custDataLst>
              <p:tags r:id="rId9"/>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3" name="Text Box 68"/>
          <p:cNvSpPr txBox="1">
            <a:spLocks noChangeArrowheads="1"/>
          </p:cNvSpPr>
          <p:nvPr>
            <p:custDataLst>
              <p:tags r:id="rId10"/>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4" name="Text Box 69"/>
          <p:cNvSpPr txBox="1">
            <a:spLocks noChangeArrowheads="1"/>
          </p:cNvSpPr>
          <p:nvPr>
            <p:custDataLst>
              <p:tags r:id="rId11"/>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5" name="Oval 178"/>
          <p:cNvSpPr>
            <a:spLocks noChangeArrowheads="1"/>
          </p:cNvSpPr>
          <p:nvPr/>
        </p:nvSpPr>
        <p:spPr bwMode="auto">
          <a:xfrm>
            <a:off x="2411760" y="5085184"/>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11.02</a:t>
            </a:r>
            <a:r>
              <a:rPr lang="zh-CN" altLang="en-US" sz="900" noProof="0" dirty="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6" name="Oval 178"/>
          <p:cNvSpPr>
            <a:spLocks noChangeArrowheads="1"/>
          </p:cNvSpPr>
          <p:nvPr/>
        </p:nvSpPr>
        <p:spPr bwMode="auto">
          <a:xfrm>
            <a:off x="3059832" y="4510083"/>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14.56</a:t>
            </a:r>
            <a:r>
              <a:rPr lang="zh-CN" altLang="en-US" sz="900" noProof="0" dirty="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7" name="Oval 178"/>
          <p:cNvSpPr>
            <a:spLocks noChangeArrowheads="1"/>
          </p:cNvSpPr>
          <p:nvPr/>
        </p:nvSpPr>
        <p:spPr bwMode="auto">
          <a:xfrm>
            <a:off x="3635896" y="4509120"/>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14.39</a:t>
            </a:r>
            <a:r>
              <a:rPr lang="zh-CN" altLang="en-US" sz="900" noProof="0" dirty="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8" name="Oval 178"/>
          <p:cNvSpPr>
            <a:spLocks noChangeArrowheads="1"/>
          </p:cNvSpPr>
          <p:nvPr/>
        </p:nvSpPr>
        <p:spPr bwMode="auto">
          <a:xfrm>
            <a:off x="4211960" y="4437112"/>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15.21</a:t>
            </a:r>
            <a:r>
              <a:rPr lang="zh-CN" altLang="en-US" sz="900" noProof="0" dirty="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9" name="Oval 178"/>
          <p:cNvSpPr>
            <a:spLocks noChangeArrowheads="1"/>
          </p:cNvSpPr>
          <p:nvPr/>
        </p:nvSpPr>
        <p:spPr bwMode="auto">
          <a:xfrm>
            <a:off x="4860091" y="4340050"/>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15.88</a:t>
            </a:r>
            <a:r>
              <a:rPr lang="zh-CN" altLang="en-US" sz="900" noProof="0" dirty="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0" name="Oval 178">
            <a:extLst>
              <a:ext uri="{FF2B5EF4-FFF2-40B4-BE49-F238E27FC236}">
                <a16:creationId xmlns:a16="http://schemas.microsoft.com/office/drawing/2014/main" id="{1FB2AB3D-BAD0-4FD7-964F-892665B6032A}"/>
              </a:ext>
            </a:extLst>
          </p:cNvPr>
          <p:cNvSpPr>
            <a:spLocks noChangeArrowheads="1"/>
          </p:cNvSpPr>
          <p:nvPr/>
        </p:nvSpPr>
        <p:spPr bwMode="auto">
          <a:xfrm>
            <a:off x="5487948" y="4310214"/>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16.13</a:t>
            </a:r>
            <a:r>
              <a:rPr lang="zh-CN" altLang="en-US" sz="900" noProof="0" dirty="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1" name="Oval 178">
            <a:extLst>
              <a:ext uri="{FF2B5EF4-FFF2-40B4-BE49-F238E27FC236}">
                <a16:creationId xmlns:a16="http://schemas.microsoft.com/office/drawing/2014/main" id="{21DA3BB4-4150-4A5B-9A17-72E53571F498}"/>
              </a:ext>
            </a:extLst>
          </p:cNvPr>
          <p:cNvSpPr>
            <a:spLocks noChangeArrowheads="1"/>
          </p:cNvSpPr>
          <p:nvPr/>
        </p:nvSpPr>
        <p:spPr bwMode="auto">
          <a:xfrm>
            <a:off x="6100466" y="4337704"/>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16.13</a:t>
            </a:r>
            <a:r>
              <a:rPr lang="zh-CN" altLang="en-US" sz="900" noProof="0" dirty="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5662868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391239783"/>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0847" name="think-cell Slide" r:id="rId13" imgW="360" imgH="360" progId="">
                  <p:embed/>
                </p:oleObj>
              </mc:Choice>
              <mc:Fallback>
                <p:oleObj name="think-cell Slide" r:id="rId13" imgW="360" imgH="360" progId="">
                  <p:embed/>
                  <p:pic>
                    <p:nvPicPr>
                      <p:cNvPr id="0" name="Picture 34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3468419523"/>
              </p:ext>
            </p:extLst>
          </p:nvPr>
        </p:nvGraphicFramePr>
        <p:xfrm>
          <a:off x="395287" y="3513262"/>
          <a:ext cx="7982577" cy="2881312"/>
        </p:xfrm>
        <a:graphic>
          <a:graphicData uri="http://schemas.openxmlformats.org/drawingml/2006/chart">
            <c:chart xmlns:c="http://schemas.openxmlformats.org/drawingml/2006/chart" xmlns:r="http://schemas.openxmlformats.org/officeDocument/2006/relationships" r:id="rId15"/>
          </a:graphicData>
        </a:graphic>
      </p:graphicFrame>
      <p:sp>
        <p:nvSpPr>
          <p:cNvPr id="38923"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AEAF9621-43C5-43E2-8429-592DFB16AC98}" type="slidenum">
              <a:rPr lang="zh-CN" altLang="en-US" smtClean="0">
                <a:solidFill>
                  <a:srgbClr val="5F5F5F">
                    <a:tint val="75000"/>
                  </a:srgbClr>
                </a:solidFill>
              </a:rPr>
              <a:pPr/>
              <a:t>29</a:t>
            </a:fld>
            <a:endParaRPr lang="zh-CN" altLang="en-US" dirty="0">
              <a:solidFill>
                <a:srgbClr val="5F5F5F">
                  <a:tint val="75000"/>
                </a:srgbClr>
              </a:solidFill>
            </a:endParaRPr>
          </a:p>
        </p:txBody>
      </p:sp>
      <p:sp>
        <p:nvSpPr>
          <p:cNvPr id="14" name="内容占位符 2"/>
          <p:cNvSpPr txBox="1">
            <a:spLocks/>
          </p:cNvSpPr>
          <p:nvPr>
            <p:custDataLst>
              <p:tags r:id="rId5"/>
            </p:custDataLst>
          </p:nvPr>
        </p:nvSpPr>
        <p:spPr bwMode="auto">
          <a:xfrm>
            <a:off x="395039" y="836613"/>
            <a:ext cx="8353425"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微软雅黑"/>
                <a:ea typeface="微软雅黑"/>
              </a:rPr>
              <a:t>2017 GAIN·9</a:t>
            </a:r>
            <a:r>
              <a:rPr lang="zh-CN" altLang="en-US" sz="1600" b="1" dirty="0">
                <a:solidFill>
                  <a:srgbClr val="5F5F5F"/>
                </a:solidFill>
                <a:latin typeface="微软雅黑"/>
                <a:ea typeface="微软雅黑"/>
              </a:rPr>
              <a:t>月</a:t>
            </a:r>
            <a:r>
              <a:rPr lang="en-US" altLang="zh-CN" sz="1600" b="1" dirty="0">
                <a:solidFill>
                  <a:srgbClr val="5F5F5F"/>
                </a:solidFill>
                <a:latin typeface="微软雅黑"/>
                <a:ea typeface="微软雅黑"/>
              </a:rPr>
              <a:t>MPV</a:t>
            </a:r>
            <a:r>
              <a:rPr lang="zh-CN" altLang="en-US" sz="1600" b="1" dirty="0">
                <a:solidFill>
                  <a:srgbClr val="5F5F5F"/>
                </a:solidFill>
                <a:latin typeface="微软雅黑"/>
                <a:ea typeface="微软雅黑"/>
              </a:rPr>
              <a:t>市场终端优惠指数为</a:t>
            </a:r>
            <a:r>
              <a:rPr lang="en-US" altLang="zh-CN" sz="1600" b="1" dirty="0">
                <a:solidFill>
                  <a:srgbClr val="5F5F5F"/>
                </a:solidFill>
                <a:latin typeface="微软雅黑"/>
                <a:ea typeface="微软雅黑"/>
              </a:rPr>
              <a:t>1.35</a:t>
            </a:r>
            <a:r>
              <a:rPr lang="zh-CN" altLang="en-US" sz="1600" b="1" dirty="0">
                <a:solidFill>
                  <a:srgbClr val="5F5F5F"/>
                </a:solidFill>
                <a:latin typeface="微软雅黑"/>
                <a:ea typeface="微软雅黑"/>
              </a:rPr>
              <a:t>，环比上升</a:t>
            </a:r>
            <a:r>
              <a:rPr lang="en-US" altLang="zh-CN" sz="1600" b="1" dirty="0">
                <a:solidFill>
                  <a:srgbClr val="5F5F5F"/>
                </a:solidFill>
                <a:latin typeface="微软雅黑"/>
                <a:ea typeface="微软雅黑"/>
              </a:rPr>
              <a:t>8.4%</a:t>
            </a:r>
            <a:endParaRPr lang="zh-CN" altLang="en-US" sz="1600" b="1" dirty="0">
              <a:solidFill>
                <a:srgbClr val="5F5F5F"/>
              </a:solidFill>
              <a:latin typeface="微软雅黑"/>
              <a:ea typeface="微软雅黑"/>
            </a:endParaRPr>
          </a:p>
          <a:p>
            <a:pPr lvl="1" algn="l" eaLnBrk="1" hangingPunct="1">
              <a:lnSpc>
                <a:spcPts val="2000"/>
              </a:lnSpc>
              <a:spcAft>
                <a:spcPts val="600"/>
              </a:spcAft>
              <a:buFont typeface="Wingdings" pitchFamily="2" charset="2"/>
              <a:buChar char="Ø"/>
            </a:pPr>
            <a:r>
              <a:rPr lang="zh-CN" altLang="en-US" sz="1400" dirty="0">
                <a:solidFill>
                  <a:srgbClr val="5F5F5F"/>
                </a:solidFill>
                <a:latin typeface="微软雅黑"/>
                <a:ea typeface="微软雅黑"/>
              </a:rPr>
              <a:t>本月</a:t>
            </a:r>
            <a:r>
              <a:rPr lang="en-US" altLang="zh-CN" sz="1400" dirty="0">
                <a:solidFill>
                  <a:srgbClr val="5F5F5F"/>
                </a:solidFill>
                <a:latin typeface="微软雅黑"/>
                <a:ea typeface="微软雅黑"/>
              </a:rPr>
              <a:t>MPV</a:t>
            </a:r>
            <a:r>
              <a:rPr lang="zh-CN" altLang="en-US" sz="1400" dirty="0">
                <a:solidFill>
                  <a:srgbClr val="5F5F5F"/>
                </a:solidFill>
                <a:latin typeface="微软雅黑"/>
                <a:ea typeface="微软雅黑"/>
              </a:rPr>
              <a:t>市场终端优惠指数继续小幅上升，优惠幅度有所减少</a:t>
            </a:r>
            <a:endParaRPr lang="en-US" altLang="zh-CN" sz="1400" dirty="0">
              <a:solidFill>
                <a:srgbClr val="5F5F5F"/>
              </a:solidFill>
              <a:latin typeface="微软雅黑"/>
              <a:ea typeface="微软雅黑"/>
            </a:endParaRPr>
          </a:p>
          <a:p>
            <a:pPr lvl="1" algn="l" eaLnBrk="1" hangingPunct="1">
              <a:lnSpc>
                <a:spcPts val="2000"/>
              </a:lnSpc>
              <a:spcAft>
                <a:spcPts val="600"/>
              </a:spcAft>
              <a:buFont typeface="Wingdings" pitchFamily="2" charset="2"/>
              <a:buChar char="Ø"/>
            </a:pPr>
            <a:r>
              <a:rPr lang="zh-CN" altLang="en-US" sz="1400" dirty="0">
                <a:ea typeface="微软雅黑" panose="020B0503020204020204" pitchFamily="34" charset="-122"/>
              </a:rPr>
              <a:t>由于</a:t>
            </a:r>
            <a:r>
              <a:rPr lang="en-US" altLang="zh-CN" sz="1400" dirty="0">
                <a:ea typeface="微软雅黑" panose="020B0503020204020204" pitchFamily="34" charset="-122"/>
              </a:rPr>
              <a:t>GL8</a:t>
            </a:r>
            <a:r>
              <a:rPr lang="zh-CN" altLang="en-US" sz="1400" dirty="0">
                <a:ea typeface="微软雅黑" panose="020B0503020204020204" pitchFamily="34" charset="-122"/>
              </a:rPr>
              <a:t>销量权重的下降，其加权优惠幅度下降；而途安</a:t>
            </a:r>
            <a:r>
              <a:rPr lang="en-US" altLang="zh-CN" sz="1400" dirty="0">
                <a:ea typeface="微软雅黑" panose="020B0503020204020204" pitchFamily="34" charset="-122"/>
              </a:rPr>
              <a:t>L</a:t>
            </a:r>
            <a:r>
              <a:rPr lang="zh-CN" altLang="en-US" sz="1400" dirty="0">
                <a:ea typeface="微软雅黑" panose="020B0503020204020204" pitchFamily="34" charset="-122"/>
              </a:rPr>
              <a:t>由于终端优惠的减少，加权优惠也同时下降，虽然菱智</a:t>
            </a:r>
            <a:r>
              <a:rPr lang="en-US" altLang="zh-CN" sz="1400" dirty="0">
                <a:ea typeface="微软雅黑" panose="020B0503020204020204" pitchFamily="34" charset="-122"/>
              </a:rPr>
              <a:t>M3</a:t>
            </a:r>
            <a:r>
              <a:rPr lang="zh-CN" altLang="en-US" sz="1400" dirty="0">
                <a:ea typeface="微软雅黑" panose="020B0503020204020204" pitchFamily="34" charset="-122"/>
              </a:rPr>
              <a:t>、欧尚等车型的终端优惠出现一定幅度增加，但因幅度有限，因此该细分市场本月整体终端优惠幅度出现减少</a:t>
            </a:r>
            <a:endParaRPr lang="en-US" altLang="zh-CN" sz="1400" dirty="0">
              <a:solidFill>
                <a:srgbClr val="5F5F5F"/>
              </a:solidFill>
              <a:latin typeface="微软雅黑"/>
              <a:ea typeface="微软雅黑"/>
            </a:endParaRPr>
          </a:p>
        </p:txBody>
      </p:sp>
      <p:sp>
        <p:nvSpPr>
          <p:cNvPr id="15" name="TextBox 14"/>
          <p:cNvSpPr txBox="1"/>
          <p:nvPr>
            <p:custDataLst>
              <p:tags r:id="rId6"/>
            </p:custDataLst>
          </p:nvPr>
        </p:nvSpPr>
        <p:spPr>
          <a:xfrm>
            <a:off x="395536" y="6322144"/>
            <a:ext cx="3024336" cy="203133"/>
          </a:xfrm>
          <a:prstGeom prst="rect">
            <a:avLst/>
          </a:prstGeom>
          <a:noFill/>
        </p:spPr>
        <p:txBody>
          <a:bodyPr wrap="square">
            <a:spAutoFit/>
          </a:bodyPr>
          <a:lstStyle/>
          <a:p>
            <a:pPr algn="l">
              <a:defRPr/>
            </a:pPr>
            <a:r>
              <a:rPr lang="zh-CN" altLang="en-US" sz="900" dirty="0">
                <a:solidFill>
                  <a:srgbClr val="5F5F5F"/>
                </a:solidFill>
                <a:latin typeface="Arial"/>
                <a:ea typeface="华文细黑" pitchFamily="2" charset="-122"/>
              </a:rPr>
              <a:t>注：基期为上年</a:t>
            </a:r>
            <a:r>
              <a:rPr lang="en-US" altLang="zh-CN" sz="900" dirty="0">
                <a:solidFill>
                  <a:srgbClr val="5F5F5F"/>
                </a:solidFill>
                <a:latin typeface="Arial"/>
                <a:ea typeface="华文细黑" pitchFamily="2" charset="-122"/>
              </a:rPr>
              <a:t>12</a:t>
            </a:r>
            <a:r>
              <a:rPr lang="zh-CN" altLang="en-US" sz="900" dirty="0">
                <a:solidFill>
                  <a:srgbClr val="5F5F5F"/>
                </a:solidFill>
                <a:latin typeface="Arial"/>
                <a:ea typeface="华文细黑" pitchFamily="2" charset="-122"/>
              </a:rPr>
              <a:t>月</a:t>
            </a:r>
          </a:p>
        </p:txBody>
      </p:sp>
      <p:sp>
        <p:nvSpPr>
          <p:cNvPr id="16" name="Oval 178"/>
          <p:cNvSpPr>
            <a:spLocks noChangeArrowheads="1"/>
          </p:cNvSpPr>
          <p:nvPr/>
        </p:nvSpPr>
        <p:spPr bwMode="auto">
          <a:xfrm rot="10800000" flipV="1">
            <a:off x="1187624" y="4509120"/>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2,537</a:t>
            </a:r>
          </a:p>
        </p:txBody>
      </p:sp>
      <p:sp>
        <p:nvSpPr>
          <p:cNvPr id="17" name="Oval 178"/>
          <p:cNvSpPr>
            <a:spLocks noChangeArrowheads="1"/>
          </p:cNvSpPr>
          <p:nvPr/>
        </p:nvSpPr>
        <p:spPr bwMode="auto">
          <a:xfrm rot="10800000" flipV="1">
            <a:off x="1835696" y="4509120"/>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￥3,252</a:t>
            </a:r>
            <a:endParaRPr lang="en-US" altLang="en-US" sz="900" dirty="0">
              <a:solidFill>
                <a:srgbClr val="FF9933"/>
              </a:solidFill>
            </a:endParaRPr>
          </a:p>
        </p:txBody>
      </p:sp>
      <p:sp>
        <p:nvSpPr>
          <p:cNvPr id="18"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·MPV</a:t>
            </a:r>
            <a:r>
              <a:rPr lang="zh-CN" altLang="en-US" dirty="0"/>
              <a:t>终端优惠</a:t>
            </a:r>
            <a:r>
              <a:rPr lang="en-US" altLang="en-US" dirty="0" err="1"/>
              <a:t>指数</a:t>
            </a:r>
            <a:r>
              <a:rPr lang="en-US" altLang="en-US" dirty="0"/>
              <a:t>—</a:t>
            </a:r>
            <a:r>
              <a:rPr lang="en-US" altLang="zh-CN" dirty="0"/>
              <a:t>9</a:t>
            </a:r>
            <a:r>
              <a:rPr lang="zh-CN" altLang="en-US" dirty="0"/>
              <a:t>月</a:t>
            </a:r>
          </a:p>
        </p:txBody>
      </p:sp>
      <p:grpSp>
        <p:nvGrpSpPr>
          <p:cNvPr id="19" name="组合 18"/>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21"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2"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-MPV</a:t>
              </a:r>
              <a:endParaRPr lang="zh-HK" altLang="en-US" sz="1700" b="1" kern="0" dirty="0">
                <a:solidFill>
                  <a:srgbClr val="FFFFFF"/>
                </a:solidFill>
                <a:ea typeface="华文细黑" pitchFamily="2" charset="-122"/>
              </a:endParaRPr>
            </a:p>
          </p:txBody>
        </p:sp>
      </p:grpSp>
      <p:sp>
        <p:nvSpPr>
          <p:cNvPr id="23" name="AutoShape 66"/>
          <p:cNvSpPr>
            <a:spLocks noChangeArrowheads="1"/>
          </p:cNvSpPr>
          <p:nvPr>
            <p:custDataLst>
              <p:tags r:id="rId8"/>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AutoShape 67"/>
          <p:cNvSpPr>
            <a:spLocks noChangeArrowheads="1"/>
          </p:cNvSpPr>
          <p:nvPr>
            <p:custDataLst>
              <p:tags r:id="rId9"/>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5" name="Text Box 68"/>
          <p:cNvSpPr txBox="1">
            <a:spLocks noChangeArrowheads="1"/>
          </p:cNvSpPr>
          <p:nvPr>
            <p:custDataLst>
              <p:tags r:id="rId10"/>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6" name="Text Box 69"/>
          <p:cNvSpPr txBox="1">
            <a:spLocks noChangeArrowheads="1"/>
          </p:cNvSpPr>
          <p:nvPr>
            <p:custDataLst>
              <p:tags r:id="rId11"/>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7" name="Oval 178"/>
          <p:cNvSpPr>
            <a:spLocks noChangeArrowheads="1"/>
          </p:cNvSpPr>
          <p:nvPr/>
        </p:nvSpPr>
        <p:spPr bwMode="auto">
          <a:xfrm rot="10800000" flipV="1">
            <a:off x="2390162" y="4660925"/>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￥3,885</a:t>
            </a:r>
            <a:endParaRPr lang="en-US" altLang="en-US" sz="900" dirty="0">
              <a:solidFill>
                <a:srgbClr val="FF9933"/>
              </a:solidFill>
            </a:endParaRPr>
          </a:p>
        </p:txBody>
      </p:sp>
      <p:sp>
        <p:nvSpPr>
          <p:cNvPr id="28" name="Oval 178"/>
          <p:cNvSpPr>
            <a:spLocks noChangeArrowheads="1"/>
          </p:cNvSpPr>
          <p:nvPr/>
        </p:nvSpPr>
        <p:spPr bwMode="auto">
          <a:xfrm rot="10800000" flipV="1">
            <a:off x="3012726" y="4735325"/>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4,798</a:t>
            </a:r>
          </a:p>
        </p:txBody>
      </p:sp>
      <p:sp>
        <p:nvSpPr>
          <p:cNvPr id="29" name="Oval 178"/>
          <p:cNvSpPr>
            <a:spLocks noChangeArrowheads="1"/>
          </p:cNvSpPr>
          <p:nvPr/>
        </p:nvSpPr>
        <p:spPr bwMode="auto">
          <a:xfrm rot="10800000" flipV="1">
            <a:off x="3563888" y="4797152"/>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5,621</a:t>
            </a:r>
          </a:p>
        </p:txBody>
      </p:sp>
      <p:sp>
        <p:nvSpPr>
          <p:cNvPr id="30" name="Oval 178"/>
          <p:cNvSpPr>
            <a:spLocks noChangeArrowheads="1"/>
          </p:cNvSpPr>
          <p:nvPr/>
        </p:nvSpPr>
        <p:spPr bwMode="auto">
          <a:xfrm rot="10800000" flipV="1">
            <a:off x="4194205" y="5085184"/>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￥7,295</a:t>
            </a:r>
            <a:endParaRPr lang="en-US" altLang="en-US" sz="900" dirty="0">
              <a:solidFill>
                <a:srgbClr val="FF9933"/>
              </a:solidFill>
            </a:endParaRPr>
          </a:p>
        </p:txBody>
      </p:sp>
      <p:sp>
        <p:nvSpPr>
          <p:cNvPr id="31" name="Oval 178"/>
          <p:cNvSpPr>
            <a:spLocks noChangeArrowheads="1"/>
          </p:cNvSpPr>
          <p:nvPr/>
        </p:nvSpPr>
        <p:spPr bwMode="auto">
          <a:xfrm rot="10800000" flipV="1">
            <a:off x="4788024" y="5229200"/>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￥7,785</a:t>
            </a:r>
            <a:endParaRPr lang="en-US" altLang="en-US" sz="900" dirty="0">
              <a:solidFill>
                <a:srgbClr val="FF9933"/>
              </a:solidFill>
            </a:endParaRPr>
          </a:p>
        </p:txBody>
      </p:sp>
      <p:sp>
        <p:nvSpPr>
          <p:cNvPr id="32" name="Oval 178">
            <a:extLst>
              <a:ext uri="{FF2B5EF4-FFF2-40B4-BE49-F238E27FC236}">
                <a16:creationId xmlns:a16="http://schemas.microsoft.com/office/drawing/2014/main" id="{A9E147BA-4E88-4C7F-B5DE-7BACF38D3E23}"/>
              </a:ext>
            </a:extLst>
          </p:cNvPr>
          <p:cNvSpPr>
            <a:spLocks noChangeArrowheads="1"/>
          </p:cNvSpPr>
          <p:nvPr/>
        </p:nvSpPr>
        <p:spPr bwMode="auto">
          <a:xfrm rot="10800000" flipV="1">
            <a:off x="5381843" y="5249082"/>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￥7,</a:t>
            </a:r>
            <a:r>
              <a:rPr lang="en-US" altLang="zh-CN" sz="900" kern="0" dirty="0">
                <a:solidFill>
                  <a:srgbClr val="FF9933"/>
                </a:solidFill>
              </a:rPr>
              <a:t>808</a:t>
            </a:r>
            <a:endParaRPr lang="en-US" altLang="en-US" sz="900" dirty="0">
              <a:solidFill>
                <a:srgbClr val="FF9933"/>
              </a:solidFill>
            </a:endParaRPr>
          </a:p>
        </p:txBody>
      </p:sp>
      <p:sp>
        <p:nvSpPr>
          <p:cNvPr id="33" name="Oval 178">
            <a:extLst>
              <a:ext uri="{FF2B5EF4-FFF2-40B4-BE49-F238E27FC236}">
                <a16:creationId xmlns:a16="http://schemas.microsoft.com/office/drawing/2014/main" id="{F8D77FE6-6461-449E-AA2D-2FE18506694E}"/>
              </a:ext>
            </a:extLst>
          </p:cNvPr>
          <p:cNvSpPr>
            <a:spLocks noChangeArrowheads="1"/>
          </p:cNvSpPr>
          <p:nvPr/>
        </p:nvSpPr>
        <p:spPr bwMode="auto">
          <a:xfrm rot="10800000" flipV="1">
            <a:off x="5975661" y="5212376"/>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￥7,154</a:t>
            </a:r>
            <a:endParaRPr lang="en-US" altLang="en-US" sz="900" dirty="0">
              <a:solidFill>
                <a:srgbClr val="FF9933"/>
              </a:solidFill>
            </a:endParaRPr>
          </a:p>
        </p:txBody>
      </p:sp>
    </p:spTree>
    <p:extLst>
      <p:ext uri="{BB962C8B-B14F-4D97-AF65-F5344CB8AC3E}">
        <p14:creationId xmlns:p14="http://schemas.microsoft.com/office/powerpoint/2010/main" val="20799049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E52E169-3B6E-4FD9-BBAD-B20C030BD78A}" type="slidenum">
              <a:rPr lang="zh-CN" altLang="en-US" smtClean="0">
                <a:latin typeface="+mn-lt"/>
                <a:ea typeface="华文细黑" pitchFamily="2" charset="-122"/>
              </a:rPr>
              <a:pPr>
                <a:defRPr/>
              </a:pPr>
              <a:t>3</a:t>
            </a:fld>
            <a:endParaRPr lang="zh-CN" altLang="en-US">
              <a:latin typeface="+mn-lt"/>
              <a:ea typeface="华文细黑" pitchFamily="2" charset="-122"/>
            </a:endParaRPr>
          </a:p>
        </p:txBody>
      </p:sp>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dirty="0">
                <a:latin typeface="+mn-lt"/>
                <a:ea typeface="华文细黑" pitchFamily="2" charset="-122"/>
                <a:cs typeface="Arial" pitchFamily="34" charset="0"/>
              </a:rPr>
              <a:t>第一部分：指数编制说明</a:t>
            </a:r>
            <a:endParaRPr lang="en-US" altLang="zh-CN" sz="2000" b="1" dirty="0">
              <a:latin typeface="+mn-lt"/>
              <a:ea typeface="华文细黑" pitchFamily="2" charset="-122"/>
              <a:cs typeface="Arial" pitchFamily="34" charset="0"/>
            </a:endParaRPr>
          </a:p>
        </p:txBody>
      </p:sp>
    </p:spTree>
    <p:extLst>
      <p:ext uri="{BB962C8B-B14F-4D97-AF65-F5344CB8AC3E}">
        <p14:creationId xmlns:p14="http://schemas.microsoft.com/office/powerpoint/2010/main" val="26983048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371222667"/>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3635" name="think-cell Slide" r:id="rId13" imgW="360" imgH="360" progId="">
                  <p:embed/>
                </p:oleObj>
              </mc:Choice>
              <mc:Fallback>
                <p:oleObj name="think-cell Slide" r:id="rId13" imgW="360" imgH="360" progId="">
                  <p:embed/>
                  <p:pic>
                    <p:nvPicPr>
                      <p:cNvPr id="0" name="Picture 288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1358613477"/>
              </p:ext>
            </p:extLst>
          </p:nvPr>
        </p:nvGraphicFramePr>
        <p:xfrm>
          <a:off x="395286" y="3513261"/>
          <a:ext cx="8001171" cy="2881313"/>
        </p:xfrm>
        <a:graphic>
          <a:graphicData uri="http://schemas.openxmlformats.org/drawingml/2006/chart">
            <c:chart xmlns:c="http://schemas.openxmlformats.org/drawingml/2006/chart" xmlns:r="http://schemas.openxmlformats.org/officeDocument/2006/relationships" r:id="rId15"/>
          </a:graphicData>
        </a:graphic>
      </p:graphicFrame>
      <p:sp>
        <p:nvSpPr>
          <p:cNvPr id="39947"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D4919393-5694-47C7-B267-9F65E3DF5B4A}" type="slidenum">
              <a:rPr lang="zh-CN" altLang="en-US" smtClean="0"/>
              <a:pPr/>
              <a:t>30</a:t>
            </a:fld>
            <a:endParaRPr lang="zh-CN" altLang="en-US"/>
          </a:p>
        </p:txBody>
      </p:sp>
      <p:sp>
        <p:nvSpPr>
          <p:cNvPr id="26" name="TextBox 25"/>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6"/>
            </p:custDataLst>
          </p:nvPr>
        </p:nvSpPr>
        <p:spPr bwMode="auto">
          <a:xfrm>
            <a:off x="395288" y="836613"/>
            <a:ext cx="8353425" cy="206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mn-ea"/>
                <a:ea typeface="+mn-ea"/>
              </a:rPr>
              <a:t>2017 GAIN·9</a:t>
            </a:r>
            <a:r>
              <a:rPr lang="zh-CN" altLang="en-US" sz="1600" b="1" dirty="0">
                <a:solidFill>
                  <a:srgbClr val="5F5F5F"/>
                </a:solidFill>
                <a:latin typeface="+mn-ea"/>
                <a:ea typeface="+mn-ea"/>
              </a:rPr>
              <a:t>月</a:t>
            </a:r>
            <a:r>
              <a:rPr lang="en-US" altLang="zh-CN" sz="1600" b="1" dirty="0">
                <a:solidFill>
                  <a:srgbClr val="5F5F5F"/>
                </a:solidFill>
                <a:latin typeface="+mn-ea"/>
                <a:ea typeface="+mn-ea"/>
              </a:rPr>
              <a:t>SUV</a:t>
            </a:r>
            <a:r>
              <a:rPr lang="zh-CN" altLang="en-US" sz="1600" b="1" dirty="0">
                <a:solidFill>
                  <a:srgbClr val="5F5F5F"/>
                </a:solidFill>
                <a:latin typeface="+mn-ea"/>
                <a:ea typeface="+mn-ea"/>
              </a:rPr>
              <a:t>市场价格变化指数为</a:t>
            </a:r>
            <a:r>
              <a:rPr lang="en-US" altLang="zh-CN" sz="1600" b="1" dirty="0">
                <a:solidFill>
                  <a:srgbClr val="5F5F5F"/>
                </a:solidFill>
                <a:latin typeface="+mn-ea"/>
                <a:ea typeface="+mn-ea"/>
              </a:rPr>
              <a:t>-2.41</a:t>
            </a:r>
            <a:r>
              <a:rPr lang="zh-CN" altLang="en-US" sz="1600" b="1" dirty="0">
                <a:solidFill>
                  <a:srgbClr val="5F5F5F"/>
                </a:solidFill>
                <a:latin typeface="+mn-ea"/>
                <a:ea typeface="+mn-ea"/>
              </a:rPr>
              <a:t>，环比下降</a:t>
            </a:r>
            <a:r>
              <a:rPr lang="en-US" altLang="zh-CN" sz="1600" b="1" dirty="0">
                <a:solidFill>
                  <a:srgbClr val="5F5F5F"/>
                </a:solidFill>
                <a:latin typeface="+mn-ea"/>
                <a:ea typeface="+mn-ea"/>
              </a:rPr>
              <a:t>4.1%</a:t>
            </a:r>
            <a:r>
              <a:rPr lang="zh-CN" altLang="en-US" sz="1600" b="1" dirty="0">
                <a:solidFill>
                  <a:srgbClr val="5F5F5F"/>
                </a:solidFill>
                <a:latin typeface="+mn-ea"/>
                <a:ea typeface="+mn-ea"/>
              </a:rPr>
              <a:t>，市场均价从</a:t>
            </a:r>
            <a:r>
              <a:rPr lang="en-US" altLang="zh-CN" sz="1600" b="1" dirty="0">
                <a:solidFill>
                  <a:srgbClr val="5F5F5F"/>
                </a:solidFill>
                <a:latin typeface="+mn-ea"/>
                <a:ea typeface="+mn-ea"/>
              </a:rPr>
              <a:t>14.97</a:t>
            </a:r>
            <a:r>
              <a:rPr lang="zh-CN" altLang="en-US" sz="1600" b="1" dirty="0">
                <a:solidFill>
                  <a:srgbClr val="5F5F5F"/>
                </a:solidFill>
                <a:latin typeface="+mn-ea"/>
                <a:ea typeface="+mn-ea"/>
              </a:rPr>
              <a:t>万下降至</a:t>
            </a:r>
            <a:r>
              <a:rPr lang="en-US" altLang="zh-CN" sz="1600" b="1" dirty="0">
                <a:solidFill>
                  <a:srgbClr val="5F5F5F"/>
                </a:solidFill>
                <a:latin typeface="+mn-ea"/>
                <a:ea typeface="+mn-ea"/>
              </a:rPr>
              <a:t>14.35</a:t>
            </a:r>
            <a:r>
              <a:rPr lang="zh-CN" altLang="en-US" sz="1600" b="1" dirty="0">
                <a:solidFill>
                  <a:srgbClr val="5F5F5F"/>
                </a:solidFill>
                <a:latin typeface="+mn-ea"/>
                <a:ea typeface="+mn-ea"/>
              </a:rPr>
              <a:t>万</a:t>
            </a:r>
            <a:endParaRPr lang="zh-CN" altLang="en-US" sz="1600" b="1" dirty="0">
              <a:ea typeface="微软雅黑" pitchFamily="34" charset="-122"/>
            </a:endParaRPr>
          </a:p>
          <a:p>
            <a:pPr lvl="1" algn="l" eaLnBrk="1" hangingPunct="1">
              <a:lnSpc>
                <a:spcPts val="2000"/>
              </a:lnSpc>
              <a:spcAft>
                <a:spcPts val="600"/>
              </a:spcAft>
              <a:buFont typeface="Wingdings" pitchFamily="2" charset="2"/>
              <a:buChar char="Ø"/>
            </a:pPr>
            <a:r>
              <a:rPr lang="zh-CN" altLang="en-US" sz="1400" dirty="0">
                <a:latin typeface="+mn-ea"/>
                <a:ea typeface="+mn-ea"/>
              </a:rPr>
              <a:t>本月</a:t>
            </a:r>
            <a:r>
              <a:rPr lang="en-US" altLang="zh-CN" sz="1400" dirty="0">
                <a:latin typeface="+mn-ea"/>
                <a:ea typeface="+mn-ea"/>
              </a:rPr>
              <a:t>SUV</a:t>
            </a:r>
            <a:r>
              <a:rPr lang="zh-CN" altLang="en-US" sz="1400" dirty="0">
                <a:latin typeface="+mn-ea"/>
                <a:ea typeface="+mn-ea"/>
              </a:rPr>
              <a:t>市场整体终端成交价较上月有明显下降，降幅为</a:t>
            </a:r>
            <a:r>
              <a:rPr lang="en-US" altLang="zh-CN" sz="1400" dirty="0">
                <a:latin typeface="+mn-ea"/>
                <a:ea typeface="+mn-ea"/>
              </a:rPr>
              <a:t>6,200</a:t>
            </a:r>
            <a:r>
              <a:rPr lang="zh-CN" altLang="en-US" sz="1400" dirty="0">
                <a:latin typeface="+mn-ea"/>
                <a:ea typeface="+mn-ea"/>
              </a:rPr>
              <a:t>元</a:t>
            </a:r>
            <a:endParaRPr lang="en-US" altLang="zh-CN" sz="1400" dirty="0">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本月凯迪拉克</a:t>
            </a:r>
            <a:r>
              <a:rPr lang="en-US" altLang="zh-CN" sz="1400" dirty="0">
                <a:latin typeface="+mn-ea"/>
                <a:ea typeface="+mn-ea"/>
              </a:rPr>
              <a:t>XT5</a:t>
            </a:r>
            <a:r>
              <a:rPr lang="zh-CN" altLang="en-US" sz="1400" dirty="0">
                <a:latin typeface="+mn-ea"/>
                <a:ea typeface="+mn-ea"/>
              </a:rPr>
              <a:t>、现代</a:t>
            </a:r>
            <a:r>
              <a:rPr lang="en-US" altLang="zh-CN" sz="1400" dirty="0">
                <a:latin typeface="+mn-ea"/>
                <a:ea typeface="+mn-ea"/>
              </a:rPr>
              <a:t>ix25</a:t>
            </a:r>
            <a:r>
              <a:rPr lang="zh-CN" altLang="en-US" sz="1400" dirty="0">
                <a:latin typeface="+mn-ea"/>
                <a:ea typeface="+mn-ea"/>
              </a:rPr>
              <a:t>、奥迪</a:t>
            </a:r>
            <a:r>
              <a:rPr lang="en-US" altLang="zh-CN" sz="1400" dirty="0">
                <a:latin typeface="+mn-ea"/>
                <a:ea typeface="+mn-ea"/>
              </a:rPr>
              <a:t>Q5</a:t>
            </a:r>
            <a:r>
              <a:rPr lang="zh-CN" altLang="en-US" sz="1400" dirty="0">
                <a:latin typeface="+mn-ea"/>
                <a:ea typeface="+mn-ea"/>
              </a:rPr>
              <a:t>和</a:t>
            </a:r>
            <a:r>
              <a:rPr lang="en-US" altLang="zh-CN" sz="1400" dirty="0">
                <a:latin typeface="+mn-ea"/>
                <a:ea typeface="+mn-ea"/>
              </a:rPr>
              <a:t>Q3</a:t>
            </a:r>
            <a:r>
              <a:rPr lang="zh-CN" altLang="en-US" sz="1400" dirty="0">
                <a:latin typeface="+mn-ea"/>
                <a:ea typeface="+mn-ea"/>
              </a:rPr>
              <a:t>等车型均出现了较为明显的终端成交价格下降；虽然由于新款上市，使得</a:t>
            </a:r>
            <a:r>
              <a:rPr lang="en-US" altLang="zh-CN" sz="1400" dirty="0">
                <a:latin typeface="+mn-ea"/>
                <a:ea typeface="+mn-ea"/>
              </a:rPr>
              <a:t>CX-5</a:t>
            </a:r>
            <a:r>
              <a:rPr lang="zh-CN" altLang="en-US" sz="1400" dirty="0">
                <a:latin typeface="+mn-ea"/>
                <a:ea typeface="+mn-ea"/>
              </a:rPr>
              <a:t>的终端成交价格有所提升，但由于其销量权重并不高对整体影响并不大，因而该市场</a:t>
            </a:r>
            <a:r>
              <a:rPr lang="en-US" altLang="zh-CN" sz="1400" dirty="0">
                <a:latin typeface="+mn-ea"/>
                <a:ea typeface="+mn-ea"/>
              </a:rPr>
              <a:t>9</a:t>
            </a:r>
            <a:r>
              <a:rPr lang="zh-CN" altLang="en-US" sz="1400" dirty="0">
                <a:latin typeface="+mn-ea"/>
                <a:ea typeface="+mn-ea"/>
              </a:rPr>
              <a:t>月整体成交价格依然是出现了较为明显的下探</a:t>
            </a:r>
            <a:endParaRPr lang="en-US" altLang="zh-CN" sz="1400" dirty="0">
              <a:latin typeface="+mn-ea"/>
              <a:ea typeface="+mn-ea"/>
            </a:endParaRPr>
          </a:p>
        </p:txBody>
      </p:sp>
      <p:sp>
        <p:nvSpPr>
          <p:cNvPr id="15" name="Oval 178"/>
          <p:cNvSpPr>
            <a:spLocks noChangeArrowheads="1"/>
          </p:cNvSpPr>
          <p:nvPr/>
        </p:nvSpPr>
        <p:spPr bwMode="auto">
          <a:xfrm>
            <a:off x="1187624" y="5661248"/>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13.26</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6" name="Oval 178"/>
          <p:cNvSpPr>
            <a:spLocks noChangeArrowheads="1"/>
          </p:cNvSpPr>
          <p:nvPr/>
        </p:nvSpPr>
        <p:spPr bwMode="auto">
          <a:xfrm>
            <a:off x="1835696" y="5373216"/>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14.16</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7"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·SUV</a:t>
            </a:r>
            <a:r>
              <a:rPr lang="zh-CN" altLang="en-US" dirty="0"/>
              <a:t>价格变化</a:t>
            </a:r>
            <a:r>
              <a:rPr lang="en-US" altLang="en-US" dirty="0" err="1"/>
              <a:t>指数</a:t>
            </a:r>
            <a:r>
              <a:rPr lang="en-US" altLang="en-US" dirty="0"/>
              <a:t>—</a:t>
            </a:r>
            <a:r>
              <a:rPr lang="en-US" altLang="zh-CN" dirty="0"/>
              <a:t>9</a:t>
            </a:r>
            <a:r>
              <a:rPr lang="zh-CN" altLang="en-US" dirty="0"/>
              <a:t>月</a:t>
            </a:r>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1"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-SUV</a:t>
              </a:r>
              <a:endParaRPr lang="zh-HK" altLang="en-US" sz="1700" b="1" kern="0" dirty="0">
                <a:solidFill>
                  <a:srgbClr val="FFFFFF"/>
                </a:solidFill>
                <a:ea typeface="华文细黑" pitchFamily="2" charset="-122"/>
              </a:endParaRPr>
            </a:p>
          </p:txBody>
        </p:sp>
      </p:grpSp>
      <p:sp>
        <p:nvSpPr>
          <p:cNvPr id="22" name="AutoShape 66"/>
          <p:cNvSpPr>
            <a:spLocks noChangeArrowheads="1"/>
          </p:cNvSpPr>
          <p:nvPr>
            <p:custDataLst>
              <p:tags r:id="rId8"/>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3" name="AutoShape 67"/>
          <p:cNvSpPr>
            <a:spLocks noChangeArrowheads="1"/>
          </p:cNvSpPr>
          <p:nvPr>
            <p:custDataLst>
              <p:tags r:id="rId9"/>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4" name="Text Box 68"/>
          <p:cNvSpPr txBox="1">
            <a:spLocks noChangeArrowheads="1"/>
          </p:cNvSpPr>
          <p:nvPr>
            <p:custDataLst>
              <p:tags r:id="rId10"/>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5" name="Text Box 69"/>
          <p:cNvSpPr txBox="1">
            <a:spLocks noChangeArrowheads="1"/>
          </p:cNvSpPr>
          <p:nvPr>
            <p:custDataLst>
              <p:tags r:id="rId11"/>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7" name="Oval 178"/>
          <p:cNvSpPr>
            <a:spLocks noChangeArrowheads="1"/>
          </p:cNvSpPr>
          <p:nvPr/>
        </p:nvSpPr>
        <p:spPr bwMode="auto">
          <a:xfrm>
            <a:off x="2411760" y="5085184"/>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14.78</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8" name="Oval 178"/>
          <p:cNvSpPr>
            <a:spLocks noChangeArrowheads="1"/>
          </p:cNvSpPr>
          <p:nvPr/>
        </p:nvSpPr>
        <p:spPr bwMode="auto">
          <a:xfrm>
            <a:off x="3031662" y="5155861"/>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15.20</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9" name="Oval 178"/>
          <p:cNvSpPr>
            <a:spLocks noChangeArrowheads="1"/>
          </p:cNvSpPr>
          <p:nvPr/>
        </p:nvSpPr>
        <p:spPr bwMode="auto">
          <a:xfrm>
            <a:off x="3563888" y="5085184"/>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14.93</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0" name="Oval 178"/>
          <p:cNvSpPr>
            <a:spLocks noChangeArrowheads="1"/>
          </p:cNvSpPr>
          <p:nvPr/>
        </p:nvSpPr>
        <p:spPr bwMode="auto">
          <a:xfrm>
            <a:off x="4211960" y="5085184"/>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15.03</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1" name="Oval 178"/>
          <p:cNvSpPr>
            <a:spLocks noChangeArrowheads="1"/>
          </p:cNvSpPr>
          <p:nvPr/>
        </p:nvSpPr>
        <p:spPr bwMode="auto">
          <a:xfrm>
            <a:off x="4788024" y="5013176"/>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15.20</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2" name="Oval 178">
            <a:extLst>
              <a:ext uri="{FF2B5EF4-FFF2-40B4-BE49-F238E27FC236}">
                <a16:creationId xmlns:a16="http://schemas.microsoft.com/office/drawing/2014/main" id="{AB245DB8-FD7B-4E3C-81C5-14ADB231CACF}"/>
              </a:ext>
            </a:extLst>
          </p:cNvPr>
          <p:cNvSpPr>
            <a:spLocks noChangeArrowheads="1"/>
          </p:cNvSpPr>
          <p:nvPr/>
        </p:nvSpPr>
        <p:spPr bwMode="auto">
          <a:xfrm>
            <a:off x="5420347" y="5021511"/>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14.97</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3" name="Oval 178">
            <a:extLst>
              <a:ext uri="{FF2B5EF4-FFF2-40B4-BE49-F238E27FC236}">
                <a16:creationId xmlns:a16="http://schemas.microsoft.com/office/drawing/2014/main" id="{934A5861-87AB-4754-BB38-C15F2EF86773}"/>
              </a:ext>
            </a:extLst>
          </p:cNvPr>
          <p:cNvSpPr>
            <a:spLocks noChangeArrowheads="1"/>
          </p:cNvSpPr>
          <p:nvPr/>
        </p:nvSpPr>
        <p:spPr bwMode="auto">
          <a:xfrm>
            <a:off x="5993122" y="5258349"/>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14.35</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14064346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29583250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5671" name="think-cell Slide" r:id="rId14" imgW="360" imgH="360" progId="">
                  <p:embed/>
                </p:oleObj>
              </mc:Choice>
              <mc:Fallback>
                <p:oleObj name="think-cell Slide" r:id="rId14" imgW="360" imgH="360" progId="">
                  <p:embed/>
                  <p:pic>
                    <p:nvPicPr>
                      <p:cNvPr id="0" name="Picture 287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706734950"/>
              </p:ext>
            </p:extLst>
          </p:nvPr>
        </p:nvGraphicFramePr>
        <p:xfrm>
          <a:off x="395288" y="3519369"/>
          <a:ext cx="8154016" cy="2875205"/>
        </p:xfrm>
        <a:graphic>
          <a:graphicData uri="http://schemas.openxmlformats.org/drawingml/2006/chart">
            <c:chart xmlns:c="http://schemas.openxmlformats.org/drawingml/2006/chart" xmlns:r="http://schemas.openxmlformats.org/officeDocument/2006/relationships" r:id="rId16"/>
          </a:graphicData>
        </a:graphic>
      </p:graphicFrame>
      <p:sp>
        <p:nvSpPr>
          <p:cNvPr id="40970" name="灯片编号占位符 20"/>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D5E67A66-DB67-4CCE-9010-B17A1C50F85B}" type="slidenum">
              <a:rPr lang="zh-CN" altLang="en-US" smtClean="0"/>
              <a:pPr/>
              <a:t>31</a:t>
            </a:fld>
            <a:endParaRPr lang="zh-CN" altLang="en-US" dirty="0"/>
          </a:p>
        </p:txBody>
      </p:sp>
      <p:sp>
        <p:nvSpPr>
          <p:cNvPr id="33" name="TextBox 32"/>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6"/>
            </p:custDataLst>
          </p:nvPr>
        </p:nvSpPr>
        <p:spPr bwMode="auto">
          <a:xfrm>
            <a:off x="395536" y="838200"/>
            <a:ext cx="8569139" cy="194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mn-ea"/>
                <a:ea typeface="+mn-ea"/>
              </a:rPr>
              <a:t>2017 GAIN·9</a:t>
            </a:r>
            <a:r>
              <a:rPr lang="zh-CN" altLang="en-US" sz="1600" b="1" dirty="0">
                <a:solidFill>
                  <a:srgbClr val="5F5F5F"/>
                </a:solidFill>
                <a:latin typeface="+mn-ea"/>
                <a:ea typeface="+mn-ea"/>
              </a:rPr>
              <a:t>月</a:t>
            </a:r>
            <a:r>
              <a:rPr lang="en-US" altLang="zh-CN" sz="1600" b="1" dirty="0">
                <a:solidFill>
                  <a:srgbClr val="5F5F5F"/>
                </a:solidFill>
                <a:latin typeface="+mn-ea"/>
                <a:ea typeface="+mn-ea"/>
              </a:rPr>
              <a:t>SUV</a:t>
            </a:r>
            <a:r>
              <a:rPr lang="zh-CN" altLang="en-US" sz="1600" b="1" dirty="0">
                <a:solidFill>
                  <a:srgbClr val="5F5F5F"/>
                </a:solidFill>
                <a:latin typeface="+mn-ea"/>
                <a:ea typeface="+mn-ea"/>
              </a:rPr>
              <a:t>市场终端优惠指数为</a:t>
            </a:r>
            <a:r>
              <a:rPr lang="en-US" altLang="zh-CN" sz="1600" b="1" dirty="0">
                <a:solidFill>
                  <a:srgbClr val="5F5F5F"/>
                </a:solidFill>
                <a:latin typeface="+mn-ea"/>
                <a:ea typeface="+mn-ea"/>
              </a:rPr>
              <a:t>-2.39</a:t>
            </a:r>
            <a:r>
              <a:rPr lang="zh-CN" altLang="en-US" sz="1600" b="1" dirty="0">
                <a:solidFill>
                  <a:srgbClr val="5F5F5F"/>
                </a:solidFill>
                <a:latin typeface="+mn-ea"/>
                <a:ea typeface="+mn-ea"/>
              </a:rPr>
              <a:t>，环比上升</a:t>
            </a:r>
            <a:r>
              <a:rPr lang="en-US" altLang="zh-CN" sz="1600" b="1" dirty="0">
                <a:solidFill>
                  <a:srgbClr val="5F5F5F"/>
                </a:solidFill>
                <a:latin typeface="+mn-ea"/>
                <a:ea typeface="+mn-ea"/>
              </a:rPr>
              <a:t>10.1%</a:t>
            </a:r>
            <a:endParaRPr lang="zh-CN" altLang="en-US" sz="1600" b="1" dirty="0">
              <a:solidFill>
                <a:srgbClr val="5F5F5F"/>
              </a:solidFill>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本月</a:t>
            </a:r>
            <a:r>
              <a:rPr lang="en-US" altLang="zh-CN" sz="1400" dirty="0">
                <a:latin typeface="+mn-ea"/>
                <a:ea typeface="+mn-ea"/>
              </a:rPr>
              <a:t>SUV</a:t>
            </a:r>
            <a:r>
              <a:rPr lang="zh-CN" altLang="en-US" sz="1400" dirty="0">
                <a:latin typeface="+mn-ea"/>
                <a:ea typeface="+mn-ea"/>
              </a:rPr>
              <a:t>市场终端优惠指数出现上升，终端优惠幅度继续减少</a:t>
            </a:r>
            <a:endParaRPr lang="en-US" altLang="zh-CN" sz="1400" dirty="0">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本月权重车型</a:t>
            </a:r>
            <a:r>
              <a:rPr lang="en-US" altLang="zh-CN" sz="1400" dirty="0">
                <a:latin typeface="+mn-ea"/>
                <a:ea typeface="+mn-ea"/>
              </a:rPr>
              <a:t>CR-V</a:t>
            </a:r>
            <a:r>
              <a:rPr lang="zh-CN" altLang="en-US" sz="1400" dirty="0">
                <a:latin typeface="+mn-ea"/>
                <a:ea typeface="+mn-ea"/>
              </a:rPr>
              <a:t>的终端优惠有较为明显的下降，除此以外奔驰</a:t>
            </a:r>
            <a:r>
              <a:rPr lang="en-US" altLang="zh-CN" sz="1400" dirty="0">
                <a:latin typeface="+mn-ea"/>
                <a:ea typeface="+mn-ea"/>
              </a:rPr>
              <a:t>GLA</a:t>
            </a:r>
            <a:r>
              <a:rPr lang="zh-CN" altLang="en-US" sz="1400" dirty="0">
                <a:latin typeface="+mn-ea"/>
                <a:ea typeface="+mn-ea"/>
              </a:rPr>
              <a:t>、风行</a:t>
            </a:r>
            <a:r>
              <a:rPr lang="en-US" altLang="zh-CN" sz="1400" dirty="0">
                <a:latin typeface="+mn-ea"/>
                <a:ea typeface="+mn-ea"/>
              </a:rPr>
              <a:t>SX6</a:t>
            </a:r>
            <a:r>
              <a:rPr lang="zh-CN" altLang="en-US" sz="1400" dirty="0">
                <a:latin typeface="+mn-ea"/>
                <a:ea typeface="+mn-ea"/>
              </a:rPr>
              <a:t>、缤智等车型的优惠也均有不同程度下降，整体而言该细分市场</a:t>
            </a:r>
            <a:r>
              <a:rPr lang="en-US" altLang="zh-CN" sz="1400" dirty="0">
                <a:latin typeface="+mn-ea"/>
                <a:ea typeface="+mn-ea"/>
              </a:rPr>
              <a:t>9</a:t>
            </a:r>
            <a:r>
              <a:rPr lang="zh-CN" altLang="en-US" sz="1400" dirty="0">
                <a:latin typeface="+mn-ea"/>
                <a:ea typeface="+mn-ea"/>
              </a:rPr>
              <a:t>月的终端优惠呈现出明显下降的趋势</a:t>
            </a:r>
            <a:endParaRPr lang="en-US" altLang="zh-CN" sz="1400" dirty="0">
              <a:latin typeface="+mn-ea"/>
              <a:ea typeface="+mn-ea"/>
            </a:endParaRPr>
          </a:p>
        </p:txBody>
      </p:sp>
      <p:sp>
        <p:nvSpPr>
          <p:cNvPr id="15" name="Oval 178"/>
          <p:cNvSpPr>
            <a:spLocks noChangeArrowheads="1"/>
          </p:cNvSpPr>
          <p:nvPr/>
        </p:nvSpPr>
        <p:spPr bwMode="auto">
          <a:xfrm rot="10800000" flipV="1">
            <a:off x="1187624" y="4797152"/>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￥9,133</a:t>
            </a:r>
            <a:endParaRPr lang="en-US" altLang="en-US" sz="900" dirty="0">
              <a:solidFill>
                <a:srgbClr val="FF9933"/>
              </a:solidFill>
            </a:endParaRPr>
          </a:p>
        </p:txBody>
      </p:sp>
      <p:sp>
        <p:nvSpPr>
          <p:cNvPr id="16" name="Oval 178"/>
          <p:cNvSpPr>
            <a:spLocks noChangeArrowheads="1"/>
          </p:cNvSpPr>
          <p:nvPr/>
        </p:nvSpPr>
        <p:spPr bwMode="auto">
          <a:xfrm rot="10800000" flipV="1">
            <a:off x="1763688" y="4797152"/>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9,200</a:t>
            </a:r>
          </a:p>
        </p:txBody>
      </p:sp>
      <p:sp>
        <p:nvSpPr>
          <p:cNvPr id="17"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·SUV</a:t>
            </a:r>
            <a:r>
              <a:rPr lang="zh-CN" altLang="en-US" dirty="0"/>
              <a:t>终端优惠</a:t>
            </a:r>
            <a:r>
              <a:rPr lang="en-US" altLang="en-US" dirty="0" err="1"/>
              <a:t>指数</a:t>
            </a:r>
            <a:r>
              <a:rPr lang="en-US" altLang="en-US" dirty="0"/>
              <a:t>—</a:t>
            </a:r>
            <a:r>
              <a:rPr lang="en-US" altLang="zh-CN" dirty="0"/>
              <a:t>9</a:t>
            </a:r>
            <a:r>
              <a:rPr lang="zh-CN" altLang="en-US" dirty="0"/>
              <a:t>月</a:t>
            </a:r>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1"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-SUV</a:t>
              </a:r>
              <a:endParaRPr lang="zh-HK" altLang="en-US" sz="1700" b="1" kern="0" dirty="0">
                <a:solidFill>
                  <a:srgbClr val="FFFFFF"/>
                </a:solidFill>
                <a:ea typeface="华文细黑" pitchFamily="2" charset="-122"/>
              </a:endParaRPr>
            </a:p>
          </p:txBody>
        </p:sp>
      </p:grpSp>
      <p:sp>
        <p:nvSpPr>
          <p:cNvPr id="22" name="AutoShape 66"/>
          <p:cNvSpPr>
            <a:spLocks noChangeArrowheads="1"/>
          </p:cNvSpPr>
          <p:nvPr>
            <p:custDataLst>
              <p:tags r:id="rId8"/>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3" name="AutoShape 67"/>
          <p:cNvSpPr>
            <a:spLocks noChangeArrowheads="1"/>
          </p:cNvSpPr>
          <p:nvPr>
            <p:custDataLst>
              <p:tags r:id="rId9"/>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Text Box 68"/>
          <p:cNvSpPr txBox="1">
            <a:spLocks noChangeArrowheads="1"/>
          </p:cNvSpPr>
          <p:nvPr>
            <p:custDataLst>
              <p:tags r:id="rId10"/>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5" name="Text Box 69"/>
          <p:cNvSpPr txBox="1">
            <a:spLocks noChangeArrowheads="1"/>
          </p:cNvSpPr>
          <p:nvPr>
            <p:custDataLst>
              <p:tags r:id="rId11"/>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6" name="Oval 178"/>
          <p:cNvSpPr>
            <a:spLocks noChangeArrowheads="1"/>
          </p:cNvSpPr>
          <p:nvPr/>
        </p:nvSpPr>
        <p:spPr bwMode="auto">
          <a:xfrm rot="10800000" flipV="1">
            <a:off x="2339752" y="4869160"/>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zh-CN" sz="900" dirty="0">
                <a:solidFill>
                  <a:srgbClr val="FF9933"/>
                </a:solidFill>
              </a:rPr>
              <a:t>12,094</a:t>
            </a:r>
            <a:endParaRPr lang="en-US" altLang="en-US" sz="900" dirty="0">
              <a:solidFill>
                <a:srgbClr val="FF9933"/>
              </a:solidFill>
            </a:endParaRPr>
          </a:p>
        </p:txBody>
      </p:sp>
      <p:sp>
        <p:nvSpPr>
          <p:cNvPr id="27" name="Oval 178"/>
          <p:cNvSpPr>
            <a:spLocks noChangeArrowheads="1"/>
          </p:cNvSpPr>
          <p:nvPr/>
        </p:nvSpPr>
        <p:spPr bwMode="auto">
          <a:xfrm rot="10800000" flipV="1">
            <a:off x="2915816" y="5013176"/>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13,485</a:t>
            </a:r>
          </a:p>
        </p:txBody>
      </p:sp>
      <p:sp>
        <p:nvSpPr>
          <p:cNvPr id="28" name="Oval 178"/>
          <p:cNvSpPr>
            <a:spLocks noChangeArrowheads="1"/>
          </p:cNvSpPr>
          <p:nvPr/>
        </p:nvSpPr>
        <p:spPr bwMode="auto">
          <a:xfrm rot="10800000" flipV="1">
            <a:off x="3563888" y="5085184"/>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14,219</a:t>
            </a:r>
          </a:p>
        </p:txBody>
      </p:sp>
      <p:sp>
        <p:nvSpPr>
          <p:cNvPr id="29" name="Oval 178"/>
          <p:cNvSpPr>
            <a:spLocks noChangeArrowheads="1"/>
          </p:cNvSpPr>
          <p:nvPr/>
        </p:nvSpPr>
        <p:spPr bwMode="auto">
          <a:xfrm rot="10800000" flipV="1">
            <a:off x="4139952" y="5301208"/>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15,845</a:t>
            </a:r>
          </a:p>
        </p:txBody>
      </p:sp>
      <p:sp>
        <p:nvSpPr>
          <p:cNvPr id="30" name="Oval 178"/>
          <p:cNvSpPr>
            <a:spLocks noChangeArrowheads="1"/>
          </p:cNvSpPr>
          <p:nvPr/>
        </p:nvSpPr>
        <p:spPr bwMode="auto">
          <a:xfrm rot="10800000" flipV="1">
            <a:off x="4788024" y="5445224"/>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17,136</a:t>
            </a:r>
          </a:p>
        </p:txBody>
      </p:sp>
      <p:sp>
        <p:nvSpPr>
          <p:cNvPr id="31" name="Oval 178">
            <a:extLst>
              <a:ext uri="{FF2B5EF4-FFF2-40B4-BE49-F238E27FC236}">
                <a16:creationId xmlns:a16="http://schemas.microsoft.com/office/drawing/2014/main" id="{48D8BC96-65A1-4B9C-A80F-C56A05AB9741}"/>
              </a:ext>
            </a:extLst>
          </p:cNvPr>
          <p:cNvSpPr>
            <a:spLocks noChangeArrowheads="1"/>
          </p:cNvSpPr>
          <p:nvPr/>
        </p:nvSpPr>
        <p:spPr bwMode="auto">
          <a:xfrm rot="10800000" flipV="1">
            <a:off x="5436096" y="5439749"/>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a:t>
            </a:r>
            <a:r>
              <a:rPr lang="en-US" altLang="zh-CN" sz="900" dirty="0">
                <a:solidFill>
                  <a:srgbClr val="FF9933"/>
                </a:solidFill>
              </a:rPr>
              <a:t>7,052</a:t>
            </a:r>
            <a:endParaRPr lang="en-US" altLang="en-US" sz="900" dirty="0">
              <a:solidFill>
                <a:srgbClr val="FF9933"/>
              </a:solidFill>
            </a:endParaRPr>
          </a:p>
        </p:txBody>
      </p:sp>
      <p:sp>
        <p:nvSpPr>
          <p:cNvPr id="32" name="Oval 178">
            <a:extLst>
              <a:ext uri="{FF2B5EF4-FFF2-40B4-BE49-F238E27FC236}">
                <a16:creationId xmlns:a16="http://schemas.microsoft.com/office/drawing/2014/main" id="{C5E9A64A-C00C-4C67-A83C-CEC584F404E7}"/>
              </a:ext>
            </a:extLst>
          </p:cNvPr>
          <p:cNvSpPr>
            <a:spLocks noChangeArrowheads="1"/>
          </p:cNvSpPr>
          <p:nvPr/>
        </p:nvSpPr>
        <p:spPr bwMode="auto">
          <a:xfrm rot="10800000" flipV="1">
            <a:off x="6012077" y="5262328"/>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15,325</a:t>
            </a:r>
          </a:p>
        </p:txBody>
      </p:sp>
    </p:spTree>
    <p:extLst>
      <p:ext uri="{BB962C8B-B14F-4D97-AF65-F5344CB8AC3E}">
        <p14:creationId xmlns:p14="http://schemas.microsoft.com/office/powerpoint/2010/main" val="33635707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95"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18987509-D8FB-4C85-85B8-83A8B892B1F2}" type="slidenum">
              <a:rPr lang="zh-CN" altLang="en-US" smtClean="0">
                <a:solidFill>
                  <a:srgbClr val="5F5F5F">
                    <a:tint val="75000"/>
                  </a:srgbClr>
                </a:solidFill>
              </a:rPr>
              <a:pPr/>
              <a:t>32</a:t>
            </a:fld>
            <a:endParaRPr lang="zh-CN" altLang="en-US" dirty="0">
              <a:solidFill>
                <a:srgbClr val="5F5F5F">
                  <a:tint val="75000"/>
                </a:srgbClr>
              </a:solidFill>
            </a:endParaRPr>
          </a:p>
        </p:txBody>
      </p:sp>
      <p:sp>
        <p:nvSpPr>
          <p:cNvPr id="45" name="TextBox 44"/>
          <p:cNvSpPr txBox="1"/>
          <p:nvPr/>
        </p:nvSpPr>
        <p:spPr>
          <a:xfrm>
            <a:off x="393676" y="6310314"/>
            <a:ext cx="1319212" cy="203133"/>
          </a:xfrm>
          <a:prstGeom prst="rect">
            <a:avLst/>
          </a:prstGeom>
          <a:noFill/>
        </p:spPr>
        <p:txBody>
          <a:bodyPr>
            <a:spAutoFit/>
          </a:bodyPr>
          <a:lstStyle/>
          <a:p>
            <a:pPr>
              <a:defRPr/>
            </a:pPr>
            <a:r>
              <a:rPr lang="zh-CN" altLang="en-US" sz="900" dirty="0">
                <a:solidFill>
                  <a:prstClr val="black"/>
                </a:solidFill>
                <a:latin typeface="Calibri"/>
                <a:ea typeface="华文细黑" pitchFamily="2" charset="-122"/>
              </a:rPr>
              <a:t>注：基期为上年</a:t>
            </a:r>
            <a:r>
              <a:rPr lang="en-US" altLang="zh-CN" sz="900" dirty="0">
                <a:solidFill>
                  <a:prstClr val="black"/>
                </a:solidFill>
                <a:latin typeface="Calibri"/>
                <a:ea typeface="华文细黑" pitchFamily="2" charset="-122"/>
              </a:rPr>
              <a:t>12</a:t>
            </a:r>
            <a:r>
              <a:rPr lang="zh-CN" altLang="en-US" sz="900" dirty="0">
                <a:solidFill>
                  <a:prstClr val="black"/>
                </a:solidFill>
                <a:latin typeface="Calibri"/>
                <a:ea typeface="华文细黑" pitchFamily="2" charset="-122"/>
              </a:rPr>
              <a:t>月</a:t>
            </a:r>
          </a:p>
        </p:txBody>
      </p:sp>
      <p:graphicFrame>
        <p:nvGraphicFramePr>
          <p:cNvPr id="21" name="Object 4"/>
          <p:cNvGraphicFramePr>
            <a:graphicFrameLocks noChangeAspect="1"/>
          </p:cNvGraphicFramePr>
          <p:nvPr>
            <p:extLst>
              <p:ext uri="{D42A27DB-BD31-4B8C-83A1-F6EECF244321}">
                <p14:modId xmlns:p14="http://schemas.microsoft.com/office/powerpoint/2010/main" val="2715198396"/>
              </p:ext>
            </p:extLst>
          </p:nvPr>
        </p:nvGraphicFramePr>
        <p:xfrm>
          <a:off x="348928" y="3500016"/>
          <a:ext cx="8064500" cy="2881312"/>
        </p:xfrm>
        <a:graphic>
          <a:graphicData uri="http://schemas.openxmlformats.org/drawingml/2006/chart">
            <c:chart xmlns:c="http://schemas.openxmlformats.org/drawingml/2006/chart" xmlns:r="http://schemas.openxmlformats.org/officeDocument/2006/relationships" r:id="rId7"/>
          </a:graphicData>
        </a:graphic>
      </p:graphicFrame>
      <p:sp>
        <p:nvSpPr>
          <p:cNvPr id="14" name="内容占位符 2"/>
          <p:cNvSpPr txBox="1">
            <a:spLocks/>
          </p:cNvSpPr>
          <p:nvPr/>
        </p:nvSpPr>
        <p:spPr>
          <a:xfrm>
            <a:off x="395039" y="836613"/>
            <a:ext cx="8353425" cy="1512267"/>
          </a:xfrm>
          <a:prstGeom prst="rect">
            <a:avLst/>
          </a:prstGeom>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1313" indent="-341313" algn="l">
              <a:lnSpc>
                <a:spcPts val="1800"/>
              </a:lnSpc>
              <a:spcBef>
                <a:spcPct val="20000"/>
              </a:spcBef>
              <a:spcAft>
                <a:spcPts val="600"/>
              </a:spcAft>
              <a:buClr>
                <a:srgbClr val="275C9D"/>
              </a:buClr>
              <a:buSzPct val="100000"/>
              <a:buFont typeface="Wingdings" panose="05000000000000000000" pitchFamily="2" charset="2"/>
              <a:buChar char="n"/>
              <a:defRPr/>
            </a:pPr>
            <a:r>
              <a:rPr lang="en-US" altLang="zh-CN" sz="1600" b="1" dirty="0">
                <a:solidFill>
                  <a:srgbClr val="5F5F5F"/>
                </a:solidFill>
                <a:latin typeface="微软雅黑"/>
                <a:ea typeface="微软雅黑"/>
              </a:rPr>
              <a:t>2017 GAIN·9</a:t>
            </a:r>
            <a:r>
              <a:rPr lang="zh-CN" altLang="en-US" sz="1600" b="1" dirty="0">
                <a:solidFill>
                  <a:srgbClr val="5F5F5F"/>
                </a:solidFill>
                <a:latin typeface="微软雅黑"/>
                <a:ea typeface="微软雅黑"/>
              </a:rPr>
              <a:t>月上海价格变化指数为</a:t>
            </a:r>
            <a:r>
              <a:rPr lang="en-US" altLang="zh-CN" sz="1600" b="1" dirty="0">
                <a:solidFill>
                  <a:srgbClr val="5F5F5F"/>
                </a:solidFill>
                <a:latin typeface="微软雅黑"/>
                <a:ea typeface="微软雅黑"/>
              </a:rPr>
              <a:t>1.93</a:t>
            </a:r>
            <a:r>
              <a:rPr lang="zh-CN" altLang="en-US" sz="1600" b="1" dirty="0">
                <a:solidFill>
                  <a:srgbClr val="5F5F5F"/>
                </a:solidFill>
                <a:latin typeface="微软雅黑"/>
                <a:ea typeface="微软雅黑"/>
              </a:rPr>
              <a:t>，环比下降</a:t>
            </a:r>
            <a:r>
              <a:rPr lang="en-US" altLang="zh-CN" sz="1600" b="1" dirty="0">
                <a:solidFill>
                  <a:srgbClr val="5F5F5F"/>
                </a:solidFill>
                <a:latin typeface="微软雅黑"/>
                <a:ea typeface="微软雅黑"/>
              </a:rPr>
              <a:t>1.1%</a:t>
            </a:r>
            <a:r>
              <a:rPr lang="zh-CN" altLang="en-US" sz="1600" b="1" dirty="0">
                <a:solidFill>
                  <a:srgbClr val="5F5F5F"/>
                </a:solidFill>
                <a:latin typeface="微软雅黑"/>
                <a:ea typeface="微软雅黑"/>
              </a:rPr>
              <a:t>，市场均价从</a:t>
            </a:r>
            <a:r>
              <a:rPr lang="en-US" altLang="zh-CN" sz="1600" b="1" dirty="0">
                <a:solidFill>
                  <a:srgbClr val="5F5F5F"/>
                </a:solidFill>
                <a:latin typeface="微软雅黑"/>
              </a:rPr>
              <a:t>13.65</a:t>
            </a:r>
            <a:r>
              <a:rPr lang="zh-CN" altLang="en-US" sz="1600" b="1" dirty="0">
                <a:solidFill>
                  <a:srgbClr val="5F5F5F"/>
                </a:solidFill>
                <a:latin typeface="微软雅黑"/>
                <a:ea typeface="微软雅黑"/>
              </a:rPr>
              <a:t>万下降至</a:t>
            </a:r>
            <a:r>
              <a:rPr lang="en-US" altLang="zh-CN" sz="1600" b="1" dirty="0">
                <a:solidFill>
                  <a:srgbClr val="5F5F5F"/>
                </a:solidFill>
                <a:latin typeface="微软雅黑"/>
                <a:ea typeface="微软雅黑"/>
              </a:rPr>
              <a:t>13.50</a:t>
            </a:r>
            <a:r>
              <a:rPr lang="zh-CN" altLang="en-US" sz="1600" b="1" dirty="0">
                <a:solidFill>
                  <a:srgbClr val="5F5F5F"/>
                </a:solidFill>
                <a:latin typeface="微软雅黑"/>
                <a:ea typeface="微软雅黑"/>
              </a:rPr>
              <a:t>万</a:t>
            </a:r>
          </a:p>
          <a:p>
            <a:pPr marL="342000" lvl="1" indent="-342000">
              <a:lnSpc>
                <a:spcPts val="2000"/>
              </a:lnSpc>
              <a:buClr>
                <a:srgbClr val="474747"/>
              </a:buClr>
              <a:buFont typeface="Wingdings" pitchFamily="2" charset="2"/>
              <a:buChar char="Ø"/>
              <a:defRPr/>
            </a:pPr>
            <a:r>
              <a:rPr lang="zh-CN" altLang="en-US" sz="1400" dirty="0">
                <a:solidFill>
                  <a:srgbClr val="474747"/>
                </a:solidFill>
                <a:latin typeface="+mn-ea"/>
                <a:ea typeface="+mn-ea"/>
              </a:rPr>
              <a:t>本月上海地区的成交价格指数出现下降，降幅为</a:t>
            </a:r>
            <a:r>
              <a:rPr lang="en-US" altLang="zh-CN" sz="1400" dirty="0">
                <a:solidFill>
                  <a:srgbClr val="474747"/>
                </a:solidFill>
                <a:latin typeface="+mn-ea"/>
                <a:ea typeface="+mn-ea"/>
              </a:rPr>
              <a:t>1,500</a:t>
            </a:r>
            <a:r>
              <a:rPr lang="zh-CN" altLang="en-US" sz="1400" dirty="0">
                <a:solidFill>
                  <a:srgbClr val="474747"/>
                </a:solidFill>
                <a:latin typeface="+mn-ea"/>
                <a:ea typeface="+mn-ea"/>
              </a:rPr>
              <a:t>元</a:t>
            </a:r>
            <a:endParaRPr lang="en-US" altLang="zh-CN" sz="1400" dirty="0">
              <a:solidFill>
                <a:srgbClr val="474747"/>
              </a:solidFill>
              <a:latin typeface="+mn-ea"/>
              <a:ea typeface="+mn-ea"/>
            </a:endParaRPr>
          </a:p>
          <a:p>
            <a:pPr marL="342000" lvl="1" indent="-342000">
              <a:lnSpc>
                <a:spcPts val="2000"/>
              </a:lnSpc>
              <a:buClr>
                <a:srgbClr val="474747"/>
              </a:buClr>
              <a:buFont typeface="Wingdings" pitchFamily="2" charset="2"/>
              <a:buChar char="Ø"/>
              <a:defRPr/>
            </a:pPr>
            <a:r>
              <a:rPr lang="zh-CN" altLang="en-US" sz="1400" dirty="0">
                <a:solidFill>
                  <a:srgbClr val="474747"/>
                </a:solidFill>
                <a:latin typeface="+mn-ea"/>
                <a:ea typeface="+mn-ea"/>
              </a:rPr>
              <a:t>本月在上海地区的乘用车市场中，别克</a:t>
            </a:r>
            <a:r>
              <a:rPr lang="en-US" altLang="zh-CN" sz="1400" dirty="0">
                <a:solidFill>
                  <a:srgbClr val="474747"/>
                </a:solidFill>
                <a:latin typeface="+mn-ea"/>
                <a:ea typeface="+mn-ea"/>
              </a:rPr>
              <a:t>GL8</a:t>
            </a:r>
            <a:r>
              <a:rPr lang="zh-CN" altLang="en-US" sz="1400" dirty="0">
                <a:solidFill>
                  <a:srgbClr val="474747"/>
                </a:solidFill>
                <a:latin typeface="+mn-ea"/>
                <a:ea typeface="+mn-ea"/>
              </a:rPr>
              <a:t>、奔驰</a:t>
            </a:r>
            <a:r>
              <a:rPr lang="en-US" altLang="zh-CN" sz="1400" dirty="0">
                <a:solidFill>
                  <a:srgbClr val="474747"/>
                </a:solidFill>
                <a:latin typeface="+mn-ea"/>
                <a:ea typeface="+mn-ea"/>
              </a:rPr>
              <a:t>C</a:t>
            </a:r>
            <a:r>
              <a:rPr lang="zh-CN" altLang="en-US" sz="1400" dirty="0">
                <a:solidFill>
                  <a:srgbClr val="474747"/>
                </a:solidFill>
                <a:latin typeface="+mn-ea"/>
                <a:ea typeface="+mn-ea"/>
              </a:rPr>
              <a:t>级、宝马</a:t>
            </a:r>
            <a:r>
              <a:rPr lang="en-US" altLang="zh-CN" sz="1400" dirty="0">
                <a:solidFill>
                  <a:srgbClr val="474747"/>
                </a:solidFill>
                <a:latin typeface="+mn-ea"/>
                <a:ea typeface="+mn-ea"/>
              </a:rPr>
              <a:t>3</a:t>
            </a:r>
            <a:r>
              <a:rPr lang="zh-CN" altLang="en-US" sz="1400" dirty="0">
                <a:solidFill>
                  <a:srgbClr val="474747"/>
                </a:solidFill>
                <a:latin typeface="+mn-ea"/>
                <a:ea typeface="+mn-ea"/>
              </a:rPr>
              <a:t>系、缤智等车型的加权成交价格均出现较大幅度的下降，整体地区市场终端成交价继</a:t>
            </a:r>
            <a:r>
              <a:rPr lang="en-US" altLang="zh-CN" sz="1400" dirty="0">
                <a:solidFill>
                  <a:srgbClr val="474747"/>
                </a:solidFill>
                <a:latin typeface="+mn-ea"/>
                <a:ea typeface="+mn-ea"/>
              </a:rPr>
              <a:t>8</a:t>
            </a:r>
            <a:r>
              <a:rPr lang="zh-CN" altLang="en-US" sz="1400" dirty="0">
                <a:solidFill>
                  <a:srgbClr val="474747"/>
                </a:solidFill>
                <a:latin typeface="+mn-ea"/>
                <a:ea typeface="+mn-ea"/>
              </a:rPr>
              <a:t>月份之后连续第二个月出现下滑</a:t>
            </a:r>
            <a:endParaRPr lang="en-US" altLang="zh-CN" sz="1400" dirty="0">
              <a:solidFill>
                <a:srgbClr val="474747"/>
              </a:solidFill>
              <a:latin typeface="+mn-ea"/>
              <a:ea typeface="+mn-ea"/>
            </a:endParaRPr>
          </a:p>
        </p:txBody>
      </p:sp>
      <p:sp>
        <p:nvSpPr>
          <p:cNvPr id="15" name="Oval 178"/>
          <p:cNvSpPr>
            <a:spLocks noChangeArrowheads="1"/>
          </p:cNvSpPr>
          <p:nvPr/>
        </p:nvSpPr>
        <p:spPr bwMode="auto">
          <a:xfrm>
            <a:off x="1835696" y="4797152"/>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13.47</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t>
            </a:r>
            <a:r>
              <a:rPr lang="zh-CN" altLang="en-US" dirty="0"/>
              <a:t>城市价格变化</a:t>
            </a:r>
            <a:r>
              <a:rPr lang="en-US" altLang="en-US" dirty="0" err="1"/>
              <a:t>指数</a:t>
            </a:r>
            <a:r>
              <a:rPr lang="en-US" altLang="en-US" dirty="0"/>
              <a:t>—</a:t>
            </a:r>
            <a:r>
              <a:rPr lang="en-US" altLang="zh-CN" dirty="0"/>
              <a:t>9</a:t>
            </a:r>
            <a:r>
              <a:rPr lang="zh-CN" altLang="en-US" dirty="0"/>
              <a:t>月上海</a:t>
            </a:r>
          </a:p>
        </p:txBody>
      </p:sp>
      <p:grpSp>
        <p:nvGrpSpPr>
          <p:cNvPr id="17" name="组合 16"/>
          <p:cNvGrpSpPr>
            <a:grpSpLocks/>
          </p:cNvGrpSpPr>
          <p:nvPr>
            <p:custDataLst>
              <p:tags r:id="rId1"/>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上海</a:t>
              </a:r>
              <a:endParaRPr lang="zh-HK" altLang="en-US" sz="1700" b="1" kern="0" dirty="0">
                <a:solidFill>
                  <a:srgbClr val="FFFFFF"/>
                </a:solidFill>
                <a:ea typeface="华文细黑" pitchFamily="2" charset="-122"/>
              </a:endParaRPr>
            </a:p>
          </p:txBody>
        </p:sp>
      </p:grpSp>
      <p:sp>
        <p:nvSpPr>
          <p:cNvPr id="20" name="AutoShape 66"/>
          <p:cNvSpPr>
            <a:spLocks noChangeArrowheads="1"/>
          </p:cNvSpPr>
          <p:nvPr>
            <p:custDataLst>
              <p:tags r:id="rId2"/>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2" name="AutoShape 67"/>
          <p:cNvSpPr>
            <a:spLocks noChangeArrowheads="1"/>
          </p:cNvSpPr>
          <p:nvPr>
            <p:custDataLst>
              <p:tags r:id="rId3"/>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3" name="Text Box 68"/>
          <p:cNvSpPr txBox="1">
            <a:spLocks noChangeArrowheads="1"/>
          </p:cNvSpPr>
          <p:nvPr>
            <p:custDataLst>
              <p:tags r:id="rId4"/>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4" name="Text Box 69"/>
          <p:cNvSpPr txBox="1">
            <a:spLocks noChangeArrowheads="1"/>
          </p:cNvSpPr>
          <p:nvPr>
            <p:custDataLst>
              <p:tags r:id="rId5"/>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5" name="Oval 178"/>
          <p:cNvSpPr>
            <a:spLocks noChangeArrowheads="1"/>
          </p:cNvSpPr>
          <p:nvPr/>
        </p:nvSpPr>
        <p:spPr bwMode="auto">
          <a:xfrm>
            <a:off x="2411760" y="4653136"/>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13.70</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6" name="Oval 178"/>
          <p:cNvSpPr>
            <a:spLocks noChangeArrowheads="1"/>
          </p:cNvSpPr>
          <p:nvPr/>
        </p:nvSpPr>
        <p:spPr bwMode="auto">
          <a:xfrm>
            <a:off x="3131840" y="4365104"/>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14.11</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7" name="Oval 178"/>
          <p:cNvSpPr>
            <a:spLocks noChangeArrowheads="1"/>
          </p:cNvSpPr>
          <p:nvPr/>
        </p:nvSpPr>
        <p:spPr bwMode="auto">
          <a:xfrm>
            <a:off x="3635896" y="4509120"/>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13.82</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8" name="Oval 178"/>
          <p:cNvSpPr>
            <a:spLocks noChangeArrowheads="1"/>
          </p:cNvSpPr>
          <p:nvPr/>
        </p:nvSpPr>
        <p:spPr bwMode="auto">
          <a:xfrm>
            <a:off x="4283968" y="4581128"/>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13.75</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9" name="Oval 178"/>
          <p:cNvSpPr>
            <a:spLocks noChangeArrowheads="1"/>
          </p:cNvSpPr>
          <p:nvPr/>
        </p:nvSpPr>
        <p:spPr bwMode="auto">
          <a:xfrm>
            <a:off x="4860032" y="4509120"/>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13.87</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0" name="Oval 178">
            <a:extLst>
              <a:ext uri="{FF2B5EF4-FFF2-40B4-BE49-F238E27FC236}">
                <a16:creationId xmlns:a16="http://schemas.microsoft.com/office/drawing/2014/main" id="{BD33E3B8-FB22-4C51-934C-A181F040527E}"/>
              </a:ext>
            </a:extLst>
          </p:cNvPr>
          <p:cNvSpPr>
            <a:spLocks noChangeArrowheads="1"/>
          </p:cNvSpPr>
          <p:nvPr/>
        </p:nvSpPr>
        <p:spPr bwMode="auto">
          <a:xfrm>
            <a:off x="5497653" y="4782848"/>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13.65</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1" name="Oval 178">
            <a:extLst>
              <a:ext uri="{FF2B5EF4-FFF2-40B4-BE49-F238E27FC236}">
                <a16:creationId xmlns:a16="http://schemas.microsoft.com/office/drawing/2014/main" id="{895E3518-77C9-41BD-9CFA-AAE6FC50843E}"/>
              </a:ext>
            </a:extLst>
          </p:cNvPr>
          <p:cNvSpPr>
            <a:spLocks noChangeArrowheads="1"/>
          </p:cNvSpPr>
          <p:nvPr/>
        </p:nvSpPr>
        <p:spPr bwMode="auto">
          <a:xfrm>
            <a:off x="6096846" y="4768309"/>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13.50</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16742830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9"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E5E8E29B-DBD1-4AB2-8695-0476B00DF9CD}" type="slidenum">
              <a:rPr lang="zh-CN" altLang="en-US" smtClean="0">
                <a:solidFill>
                  <a:srgbClr val="5F5F5F">
                    <a:tint val="75000"/>
                  </a:srgbClr>
                </a:solidFill>
              </a:rPr>
              <a:pPr/>
              <a:t>33</a:t>
            </a:fld>
            <a:endParaRPr lang="zh-CN" altLang="en-US">
              <a:solidFill>
                <a:srgbClr val="5F5F5F">
                  <a:tint val="75000"/>
                </a:srgbClr>
              </a:solidFill>
            </a:endParaRPr>
          </a:p>
        </p:txBody>
      </p:sp>
      <p:sp>
        <p:nvSpPr>
          <p:cNvPr id="49" name="TextBox 48"/>
          <p:cNvSpPr txBox="1"/>
          <p:nvPr/>
        </p:nvSpPr>
        <p:spPr>
          <a:xfrm>
            <a:off x="393005" y="6310314"/>
            <a:ext cx="1319212" cy="203133"/>
          </a:xfrm>
          <a:prstGeom prst="rect">
            <a:avLst/>
          </a:prstGeom>
          <a:noFill/>
        </p:spPr>
        <p:txBody>
          <a:bodyPr>
            <a:spAutoFit/>
          </a:bodyPr>
          <a:lstStyle/>
          <a:p>
            <a:pPr>
              <a:defRPr/>
            </a:pPr>
            <a:r>
              <a:rPr lang="zh-CN" altLang="en-US" sz="900" dirty="0">
                <a:solidFill>
                  <a:prstClr val="black"/>
                </a:solidFill>
                <a:latin typeface="Calibri"/>
                <a:ea typeface="华文细黑" pitchFamily="2" charset="-122"/>
              </a:rPr>
              <a:t>注：基期为上年</a:t>
            </a:r>
            <a:r>
              <a:rPr lang="en-US" altLang="zh-CN" sz="900" dirty="0">
                <a:solidFill>
                  <a:prstClr val="black"/>
                </a:solidFill>
                <a:latin typeface="Calibri"/>
                <a:ea typeface="华文细黑" pitchFamily="2" charset="-122"/>
              </a:rPr>
              <a:t>12</a:t>
            </a:r>
            <a:r>
              <a:rPr lang="zh-CN" altLang="en-US" sz="900" dirty="0">
                <a:solidFill>
                  <a:prstClr val="black"/>
                </a:solidFill>
                <a:latin typeface="Calibri"/>
                <a:ea typeface="华文细黑" pitchFamily="2" charset="-122"/>
              </a:rPr>
              <a:t>月</a:t>
            </a:r>
          </a:p>
        </p:txBody>
      </p:sp>
      <p:graphicFrame>
        <p:nvGraphicFramePr>
          <p:cNvPr id="25" name="Object 4"/>
          <p:cNvGraphicFramePr>
            <a:graphicFrameLocks noChangeAspect="1"/>
          </p:cNvGraphicFramePr>
          <p:nvPr>
            <p:extLst>
              <p:ext uri="{D42A27DB-BD31-4B8C-83A1-F6EECF244321}">
                <p14:modId xmlns:p14="http://schemas.microsoft.com/office/powerpoint/2010/main" val="583323405"/>
              </p:ext>
            </p:extLst>
          </p:nvPr>
        </p:nvGraphicFramePr>
        <p:xfrm>
          <a:off x="393005" y="3501008"/>
          <a:ext cx="7995345" cy="2881312"/>
        </p:xfrm>
        <a:graphic>
          <a:graphicData uri="http://schemas.openxmlformats.org/drawingml/2006/chart">
            <c:chart xmlns:c="http://schemas.openxmlformats.org/drawingml/2006/chart" xmlns:r="http://schemas.openxmlformats.org/officeDocument/2006/relationships" r:id="rId7"/>
          </a:graphicData>
        </a:graphic>
      </p:graphicFrame>
      <p:sp>
        <p:nvSpPr>
          <p:cNvPr id="14" name="内容占位符 2"/>
          <p:cNvSpPr txBox="1">
            <a:spLocks/>
          </p:cNvSpPr>
          <p:nvPr/>
        </p:nvSpPr>
        <p:spPr>
          <a:xfrm>
            <a:off x="395039" y="833439"/>
            <a:ext cx="8353425" cy="1587450"/>
          </a:xfrm>
          <a:prstGeom prst="rect">
            <a:avLst/>
          </a:prstGeom>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SzPct val="100000"/>
              <a:buFont typeface="Wingdings" panose="05000000000000000000" pitchFamily="2" charset="2"/>
              <a:buChar char="n"/>
              <a:defRPr/>
            </a:pPr>
            <a:r>
              <a:rPr lang="en-US" altLang="zh-CN" sz="1600" b="1" dirty="0">
                <a:solidFill>
                  <a:srgbClr val="5F5F5F"/>
                </a:solidFill>
                <a:latin typeface="微软雅黑"/>
                <a:ea typeface="微软雅黑"/>
              </a:rPr>
              <a:t>2017 GAIN·9</a:t>
            </a:r>
            <a:r>
              <a:rPr lang="zh-CN" altLang="en-US" sz="1600" b="1" dirty="0">
                <a:solidFill>
                  <a:srgbClr val="5F5F5F"/>
                </a:solidFill>
                <a:latin typeface="微软雅黑"/>
                <a:ea typeface="微软雅黑"/>
              </a:rPr>
              <a:t>月上海终端优惠指数为</a:t>
            </a:r>
            <a:r>
              <a:rPr lang="en-US" altLang="zh-CN" sz="1600" b="1" dirty="0">
                <a:solidFill>
                  <a:srgbClr val="5F5F5F"/>
                </a:solidFill>
                <a:latin typeface="微软雅黑"/>
                <a:ea typeface="微软雅黑"/>
              </a:rPr>
              <a:t>-4.43</a:t>
            </a:r>
            <a:r>
              <a:rPr lang="zh-CN" altLang="en-US" sz="1600" b="1" dirty="0">
                <a:solidFill>
                  <a:srgbClr val="5F5F5F"/>
                </a:solidFill>
                <a:latin typeface="微软雅黑"/>
                <a:ea typeface="微软雅黑"/>
              </a:rPr>
              <a:t>，环比上升</a:t>
            </a:r>
            <a:r>
              <a:rPr lang="en-US" altLang="zh-CN" sz="1600" b="1" dirty="0">
                <a:solidFill>
                  <a:srgbClr val="5F5F5F"/>
                </a:solidFill>
                <a:latin typeface="微软雅黑"/>
                <a:ea typeface="微软雅黑"/>
              </a:rPr>
              <a:t>4.4%</a:t>
            </a:r>
            <a:endParaRPr lang="zh-CN" altLang="en-US" sz="1600" b="1" dirty="0">
              <a:solidFill>
                <a:srgbClr val="5F5F5F"/>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a:solidFill>
                  <a:srgbClr val="5F5F5F"/>
                </a:solidFill>
                <a:latin typeface="微软雅黑"/>
                <a:ea typeface="微软雅黑"/>
              </a:rPr>
              <a:t>上海地区终端优惠本月出现减少</a:t>
            </a:r>
            <a:endParaRPr lang="en-US" altLang="zh-CN" sz="1400" dirty="0">
              <a:solidFill>
                <a:srgbClr val="5F5F5F"/>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a:solidFill>
                  <a:srgbClr val="5F5F5F"/>
                </a:solidFill>
                <a:latin typeface="微软雅黑"/>
                <a:ea typeface="微软雅黑"/>
              </a:rPr>
              <a:t>本月上海地区整体终端优惠有所减少，主要优惠幅度降低的车型有奥迪</a:t>
            </a:r>
            <a:r>
              <a:rPr lang="en-US" altLang="zh-CN" sz="1400" dirty="0">
                <a:solidFill>
                  <a:srgbClr val="5F5F5F"/>
                </a:solidFill>
                <a:latin typeface="微软雅黑"/>
                <a:ea typeface="微软雅黑"/>
              </a:rPr>
              <a:t>A6L</a:t>
            </a:r>
            <a:r>
              <a:rPr lang="zh-CN" altLang="en-US" sz="1400" dirty="0">
                <a:solidFill>
                  <a:srgbClr val="5F5F5F"/>
                </a:solidFill>
                <a:latin typeface="微软雅黑"/>
                <a:ea typeface="微软雅黑"/>
              </a:rPr>
              <a:t>、君威、英朗等车型；上海地区</a:t>
            </a:r>
            <a:r>
              <a:rPr lang="en-US" altLang="zh-CN" sz="1400" dirty="0">
                <a:solidFill>
                  <a:srgbClr val="5F5F5F"/>
                </a:solidFill>
                <a:latin typeface="微软雅黑"/>
                <a:ea typeface="微软雅黑"/>
              </a:rPr>
              <a:t>9</a:t>
            </a:r>
            <a:r>
              <a:rPr lang="zh-CN" altLang="en-US" sz="1400" dirty="0">
                <a:solidFill>
                  <a:srgbClr val="5F5F5F"/>
                </a:solidFill>
                <a:latin typeface="微软雅黑"/>
                <a:ea typeface="微软雅黑"/>
              </a:rPr>
              <a:t>月份的优惠幅度降低是近</a:t>
            </a:r>
            <a:r>
              <a:rPr lang="en-US" altLang="zh-CN" sz="1400" dirty="0">
                <a:solidFill>
                  <a:srgbClr val="5F5F5F"/>
                </a:solidFill>
                <a:latin typeface="微软雅黑"/>
                <a:ea typeface="微软雅黑"/>
              </a:rPr>
              <a:t>7</a:t>
            </a:r>
            <a:r>
              <a:rPr lang="zh-CN" altLang="en-US" sz="1400" dirty="0">
                <a:solidFill>
                  <a:srgbClr val="5F5F5F"/>
                </a:solidFill>
                <a:latin typeface="微软雅黑"/>
                <a:ea typeface="微软雅黑"/>
              </a:rPr>
              <a:t>个月以来首次出现优惠收窄的月份</a:t>
            </a:r>
            <a:endParaRPr lang="en-US" altLang="zh-CN" sz="1400" dirty="0">
              <a:solidFill>
                <a:srgbClr val="5F5F5F"/>
              </a:solidFill>
              <a:latin typeface="微软雅黑"/>
              <a:ea typeface="微软雅黑"/>
            </a:endParaRPr>
          </a:p>
        </p:txBody>
      </p:sp>
      <p:sp>
        <p:nvSpPr>
          <p:cNvPr id="15" name="Oval 178"/>
          <p:cNvSpPr>
            <a:spLocks noChangeArrowheads="1"/>
          </p:cNvSpPr>
          <p:nvPr/>
        </p:nvSpPr>
        <p:spPr bwMode="auto">
          <a:xfrm rot="10800000" flipV="1">
            <a:off x="1712217" y="4860221"/>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14,280</a:t>
            </a:r>
          </a:p>
        </p:txBody>
      </p:sp>
      <p:sp>
        <p:nvSpPr>
          <p:cNvPr id="16"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t>
            </a:r>
            <a:r>
              <a:rPr lang="zh-CN" altLang="en-US" dirty="0"/>
              <a:t>城市终端优惠</a:t>
            </a:r>
            <a:r>
              <a:rPr lang="en-US" altLang="en-US" dirty="0" err="1"/>
              <a:t>指数</a:t>
            </a:r>
            <a:r>
              <a:rPr lang="en-US" altLang="en-US" dirty="0"/>
              <a:t>—</a:t>
            </a:r>
            <a:r>
              <a:rPr lang="en-US" altLang="zh-CN" dirty="0"/>
              <a:t>9</a:t>
            </a:r>
            <a:r>
              <a:rPr lang="zh-CN" altLang="en-US" dirty="0"/>
              <a:t>月上海</a:t>
            </a:r>
          </a:p>
        </p:txBody>
      </p:sp>
      <p:grpSp>
        <p:nvGrpSpPr>
          <p:cNvPr id="17" name="组合 16"/>
          <p:cNvGrpSpPr>
            <a:grpSpLocks/>
          </p:cNvGrpSpPr>
          <p:nvPr>
            <p:custDataLst>
              <p:tags r:id="rId1"/>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上海</a:t>
              </a:r>
              <a:endParaRPr lang="zh-HK" altLang="en-US" sz="1700" b="1" kern="0" dirty="0">
                <a:solidFill>
                  <a:srgbClr val="FFFFFF"/>
                </a:solidFill>
                <a:ea typeface="华文细黑" pitchFamily="2" charset="-122"/>
              </a:endParaRPr>
            </a:p>
          </p:txBody>
        </p:sp>
      </p:grpSp>
      <p:sp>
        <p:nvSpPr>
          <p:cNvPr id="20" name="AutoShape 66"/>
          <p:cNvSpPr>
            <a:spLocks noChangeArrowheads="1"/>
          </p:cNvSpPr>
          <p:nvPr>
            <p:custDataLst>
              <p:tags r:id="rId2"/>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1" name="AutoShape 67"/>
          <p:cNvSpPr>
            <a:spLocks noChangeArrowheads="1"/>
          </p:cNvSpPr>
          <p:nvPr>
            <p:custDataLst>
              <p:tags r:id="rId3"/>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2" name="Text Box 68"/>
          <p:cNvSpPr txBox="1">
            <a:spLocks noChangeArrowheads="1"/>
          </p:cNvSpPr>
          <p:nvPr>
            <p:custDataLst>
              <p:tags r:id="rId4"/>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3" name="Text Box 69"/>
          <p:cNvSpPr txBox="1">
            <a:spLocks noChangeArrowheads="1"/>
          </p:cNvSpPr>
          <p:nvPr>
            <p:custDataLst>
              <p:tags r:id="rId5"/>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4" name="Oval 178"/>
          <p:cNvSpPr>
            <a:spLocks noChangeArrowheads="1"/>
          </p:cNvSpPr>
          <p:nvPr/>
        </p:nvSpPr>
        <p:spPr bwMode="auto">
          <a:xfrm rot="10800000" flipV="1">
            <a:off x="2339752" y="5085184"/>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16,516</a:t>
            </a:r>
          </a:p>
        </p:txBody>
      </p:sp>
      <p:sp>
        <p:nvSpPr>
          <p:cNvPr id="26" name="Oval 178"/>
          <p:cNvSpPr>
            <a:spLocks noChangeArrowheads="1"/>
          </p:cNvSpPr>
          <p:nvPr/>
        </p:nvSpPr>
        <p:spPr bwMode="auto">
          <a:xfrm rot="10800000" flipV="1">
            <a:off x="2987824" y="5229200"/>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18,406</a:t>
            </a:r>
          </a:p>
        </p:txBody>
      </p:sp>
      <p:sp>
        <p:nvSpPr>
          <p:cNvPr id="27" name="Oval 178"/>
          <p:cNvSpPr>
            <a:spLocks noChangeArrowheads="1"/>
          </p:cNvSpPr>
          <p:nvPr/>
        </p:nvSpPr>
        <p:spPr bwMode="auto">
          <a:xfrm rot="10800000" flipV="1">
            <a:off x="3563888" y="5373216"/>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19,166</a:t>
            </a:r>
          </a:p>
        </p:txBody>
      </p:sp>
      <p:sp>
        <p:nvSpPr>
          <p:cNvPr id="28" name="Oval 178"/>
          <p:cNvSpPr>
            <a:spLocks noChangeArrowheads="1"/>
          </p:cNvSpPr>
          <p:nvPr/>
        </p:nvSpPr>
        <p:spPr bwMode="auto">
          <a:xfrm rot="10800000" flipV="1">
            <a:off x="4139952" y="5517232"/>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20,564</a:t>
            </a:r>
          </a:p>
        </p:txBody>
      </p:sp>
      <p:sp>
        <p:nvSpPr>
          <p:cNvPr id="29" name="Oval 178"/>
          <p:cNvSpPr>
            <a:spLocks noChangeArrowheads="1"/>
          </p:cNvSpPr>
          <p:nvPr/>
        </p:nvSpPr>
        <p:spPr bwMode="auto">
          <a:xfrm rot="10800000" flipV="1">
            <a:off x="4788024" y="5589240"/>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21,365</a:t>
            </a:r>
          </a:p>
        </p:txBody>
      </p:sp>
      <p:sp>
        <p:nvSpPr>
          <p:cNvPr id="30" name="Oval 178">
            <a:extLst>
              <a:ext uri="{FF2B5EF4-FFF2-40B4-BE49-F238E27FC236}">
                <a16:creationId xmlns:a16="http://schemas.microsoft.com/office/drawing/2014/main" id="{16710DF8-6D9E-4321-9B02-1277EE191407}"/>
              </a:ext>
            </a:extLst>
          </p:cNvPr>
          <p:cNvSpPr>
            <a:spLocks noChangeArrowheads="1"/>
          </p:cNvSpPr>
          <p:nvPr/>
        </p:nvSpPr>
        <p:spPr bwMode="auto">
          <a:xfrm rot="10800000" flipV="1">
            <a:off x="5393373" y="5641345"/>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21,628</a:t>
            </a:r>
          </a:p>
        </p:txBody>
      </p:sp>
      <p:sp>
        <p:nvSpPr>
          <p:cNvPr id="31" name="Oval 178">
            <a:extLst>
              <a:ext uri="{FF2B5EF4-FFF2-40B4-BE49-F238E27FC236}">
                <a16:creationId xmlns:a16="http://schemas.microsoft.com/office/drawing/2014/main" id="{56980EAE-1F17-495D-AA61-13885CA7AC86}"/>
              </a:ext>
            </a:extLst>
          </p:cNvPr>
          <p:cNvSpPr>
            <a:spLocks noChangeArrowheads="1"/>
          </p:cNvSpPr>
          <p:nvPr/>
        </p:nvSpPr>
        <p:spPr bwMode="auto">
          <a:xfrm rot="10800000" flipV="1">
            <a:off x="5996404" y="5498461"/>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20,680</a:t>
            </a:r>
          </a:p>
        </p:txBody>
      </p:sp>
    </p:spTree>
    <p:extLst>
      <p:ext uri="{BB962C8B-B14F-4D97-AF65-F5344CB8AC3E}">
        <p14:creationId xmlns:p14="http://schemas.microsoft.com/office/powerpoint/2010/main" val="3599228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43"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22B73B6C-A21E-48A9-BAF4-DD1184CA9DF4}" type="slidenum">
              <a:rPr lang="zh-CN" altLang="en-US" smtClean="0">
                <a:solidFill>
                  <a:srgbClr val="5F5F5F">
                    <a:tint val="75000"/>
                  </a:srgbClr>
                </a:solidFill>
              </a:rPr>
              <a:pPr/>
              <a:t>34</a:t>
            </a:fld>
            <a:endParaRPr lang="zh-CN" altLang="en-US" dirty="0">
              <a:solidFill>
                <a:srgbClr val="5F5F5F">
                  <a:tint val="75000"/>
                </a:srgbClr>
              </a:solidFill>
            </a:endParaRPr>
          </a:p>
        </p:txBody>
      </p:sp>
      <p:sp>
        <p:nvSpPr>
          <p:cNvPr id="45" name="TextBox 44"/>
          <p:cNvSpPr txBox="1"/>
          <p:nvPr/>
        </p:nvSpPr>
        <p:spPr>
          <a:xfrm>
            <a:off x="395288" y="6310314"/>
            <a:ext cx="1319212" cy="203133"/>
          </a:xfrm>
          <a:prstGeom prst="rect">
            <a:avLst/>
          </a:prstGeom>
          <a:noFill/>
        </p:spPr>
        <p:txBody>
          <a:bodyPr>
            <a:spAutoFit/>
          </a:bodyPr>
          <a:lstStyle/>
          <a:p>
            <a:pPr>
              <a:defRPr/>
            </a:pPr>
            <a:r>
              <a:rPr lang="zh-CN" altLang="en-US" sz="900" dirty="0">
                <a:solidFill>
                  <a:prstClr val="black"/>
                </a:solidFill>
                <a:latin typeface="Calibri"/>
                <a:ea typeface="华文细黑" pitchFamily="2" charset="-122"/>
              </a:rPr>
              <a:t>注：基期为上年</a:t>
            </a:r>
            <a:r>
              <a:rPr lang="en-US" altLang="zh-CN" sz="900" dirty="0">
                <a:solidFill>
                  <a:prstClr val="black"/>
                </a:solidFill>
                <a:latin typeface="Calibri"/>
                <a:ea typeface="华文细黑" pitchFamily="2" charset="-122"/>
              </a:rPr>
              <a:t>12</a:t>
            </a:r>
            <a:r>
              <a:rPr lang="zh-CN" altLang="en-US" sz="900" dirty="0">
                <a:solidFill>
                  <a:prstClr val="black"/>
                </a:solidFill>
                <a:latin typeface="Calibri"/>
                <a:ea typeface="华文细黑" pitchFamily="2" charset="-122"/>
              </a:rPr>
              <a:t>月</a:t>
            </a:r>
          </a:p>
        </p:txBody>
      </p:sp>
      <p:graphicFrame>
        <p:nvGraphicFramePr>
          <p:cNvPr id="21" name="Object 4"/>
          <p:cNvGraphicFramePr>
            <a:graphicFrameLocks noChangeAspect="1"/>
          </p:cNvGraphicFramePr>
          <p:nvPr>
            <p:extLst>
              <p:ext uri="{D42A27DB-BD31-4B8C-83A1-F6EECF244321}">
                <p14:modId xmlns:p14="http://schemas.microsoft.com/office/powerpoint/2010/main" val="2454222945"/>
              </p:ext>
            </p:extLst>
          </p:nvPr>
        </p:nvGraphicFramePr>
        <p:xfrm>
          <a:off x="382588" y="3500439"/>
          <a:ext cx="8064500" cy="2881312"/>
        </p:xfrm>
        <a:graphic>
          <a:graphicData uri="http://schemas.openxmlformats.org/drawingml/2006/chart">
            <c:chart xmlns:c="http://schemas.openxmlformats.org/drawingml/2006/chart" xmlns:r="http://schemas.openxmlformats.org/officeDocument/2006/relationships" r:id="rId8"/>
          </a:graphicData>
        </a:graphic>
      </p:graphicFrame>
      <p:sp>
        <p:nvSpPr>
          <p:cNvPr id="14" name="内容占位符 2"/>
          <p:cNvSpPr txBox="1">
            <a:spLocks/>
          </p:cNvSpPr>
          <p:nvPr/>
        </p:nvSpPr>
        <p:spPr>
          <a:xfrm>
            <a:off x="395536" y="836613"/>
            <a:ext cx="8331200" cy="1656283"/>
          </a:xfrm>
          <a:prstGeom prst="rect">
            <a:avLst/>
          </a:prstGeom>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SzPct val="100000"/>
              <a:buFont typeface="Wingdings" panose="05000000000000000000" pitchFamily="2" charset="2"/>
              <a:buChar char="n"/>
              <a:defRPr/>
            </a:pPr>
            <a:r>
              <a:rPr lang="en-US" altLang="zh-CN" sz="1600" b="1" dirty="0">
                <a:solidFill>
                  <a:srgbClr val="5F5F5F"/>
                </a:solidFill>
                <a:latin typeface="微软雅黑"/>
                <a:ea typeface="微软雅黑"/>
              </a:rPr>
              <a:t>2017 GAIN·9</a:t>
            </a:r>
            <a:r>
              <a:rPr lang="zh-CN" altLang="en-US" sz="1600" b="1" dirty="0">
                <a:solidFill>
                  <a:srgbClr val="5F5F5F"/>
                </a:solidFill>
                <a:latin typeface="微软雅黑"/>
                <a:ea typeface="微软雅黑"/>
              </a:rPr>
              <a:t>月北京价格变化指数为</a:t>
            </a:r>
            <a:r>
              <a:rPr lang="en-US" altLang="zh-CN" sz="1600" b="1" dirty="0">
                <a:solidFill>
                  <a:srgbClr val="5F5F5F"/>
                </a:solidFill>
                <a:latin typeface="微软雅黑"/>
                <a:ea typeface="微软雅黑"/>
              </a:rPr>
              <a:t>1.88</a:t>
            </a:r>
            <a:r>
              <a:rPr lang="zh-CN" altLang="en-US" sz="1600" b="1" dirty="0">
                <a:solidFill>
                  <a:srgbClr val="5F5F5F"/>
                </a:solidFill>
                <a:latin typeface="微软雅黑"/>
                <a:ea typeface="微软雅黑"/>
              </a:rPr>
              <a:t>，环比下降</a:t>
            </a:r>
            <a:r>
              <a:rPr lang="en-US" altLang="zh-CN" sz="1600" b="1" dirty="0">
                <a:solidFill>
                  <a:srgbClr val="5F5F5F"/>
                </a:solidFill>
                <a:latin typeface="微软雅黑"/>
                <a:ea typeface="微软雅黑"/>
              </a:rPr>
              <a:t>0.1%</a:t>
            </a:r>
            <a:r>
              <a:rPr lang="zh-CN" altLang="en-US" sz="1600" b="1" dirty="0">
                <a:solidFill>
                  <a:srgbClr val="5F5F5F"/>
                </a:solidFill>
                <a:latin typeface="微软雅黑"/>
                <a:ea typeface="微软雅黑"/>
              </a:rPr>
              <a:t>，市场均价由</a:t>
            </a:r>
            <a:r>
              <a:rPr lang="en-US" altLang="zh-CN" sz="1600" b="1" dirty="0">
                <a:solidFill>
                  <a:srgbClr val="5F5F5F"/>
                </a:solidFill>
                <a:latin typeface="微软雅黑"/>
              </a:rPr>
              <a:t>13.43</a:t>
            </a:r>
            <a:r>
              <a:rPr lang="zh-CN" altLang="en-US" sz="1600" b="1" dirty="0">
                <a:solidFill>
                  <a:srgbClr val="5F5F5F"/>
                </a:solidFill>
                <a:latin typeface="微软雅黑"/>
                <a:ea typeface="微软雅黑"/>
              </a:rPr>
              <a:t>万下降至</a:t>
            </a:r>
            <a:r>
              <a:rPr lang="en-US" altLang="zh-CN" sz="1600" b="1" dirty="0">
                <a:solidFill>
                  <a:srgbClr val="5F5F5F"/>
                </a:solidFill>
                <a:latin typeface="微软雅黑"/>
                <a:ea typeface="微软雅黑"/>
              </a:rPr>
              <a:t>13.41</a:t>
            </a:r>
            <a:r>
              <a:rPr lang="zh-CN" altLang="en-US" sz="1600" b="1" dirty="0">
                <a:solidFill>
                  <a:srgbClr val="5F5F5F"/>
                </a:solidFill>
                <a:latin typeface="微软雅黑"/>
                <a:ea typeface="微软雅黑"/>
              </a:rPr>
              <a:t>万</a:t>
            </a:r>
            <a:endParaRPr lang="zh-CN" altLang="en-US" sz="1600" b="1" dirty="0">
              <a:solidFill>
                <a:srgbClr val="474747"/>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a:solidFill>
                  <a:srgbClr val="5F5F5F"/>
                </a:solidFill>
                <a:latin typeface="微软雅黑"/>
                <a:ea typeface="微软雅黑"/>
              </a:rPr>
              <a:t>本月北京地区市场整体成交价指数环比出现微降，降幅为</a:t>
            </a:r>
            <a:r>
              <a:rPr lang="en-US" altLang="zh-CN" sz="1400" dirty="0">
                <a:solidFill>
                  <a:srgbClr val="5F5F5F"/>
                </a:solidFill>
                <a:latin typeface="微软雅黑"/>
                <a:ea typeface="微软雅黑"/>
              </a:rPr>
              <a:t>200</a:t>
            </a:r>
            <a:r>
              <a:rPr lang="zh-CN" altLang="en-US" sz="1400" dirty="0">
                <a:solidFill>
                  <a:srgbClr val="5F5F5F"/>
                </a:solidFill>
                <a:latin typeface="微软雅黑"/>
                <a:ea typeface="微软雅黑"/>
              </a:rPr>
              <a:t>元</a:t>
            </a:r>
            <a:endParaRPr lang="en-US" altLang="zh-CN" sz="1400" dirty="0">
              <a:solidFill>
                <a:srgbClr val="5F5F5F"/>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a:solidFill>
                  <a:srgbClr val="5F5F5F"/>
                </a:solidFill>
                <a:latin typeface="微软雅黑"/>
                <a:ea typeface="微软雅黑"/>
              </a:rPr>
              <a:t>北京地区本月终端成交价格降幅较大的车型主要有奔驰</a:t>
            </a:r>
            <a:r>
              <a:rPr lang="en-US" altLang="zh-CN" sz="1400" dirty="0">
                <a:solidFill>
                  <a:srgbClr val="5F5F5F"/>
                </a:solidFill>
                <a:latin typeface="微软雅黑"/>
                <a:ea typeface="微软雅黑"/>
              </a:rPr>
              <a:t>C</a:t>
            </a:r>
            <a:r>
              <a:rPr lang="zh-CN" altLang="en-US" sz="1400" dirty="0">
                <a:solidFill>
                  <a:srgbClr val="5F5F5F"/>
                </a:solidFill>
                <a:latin typeface="微软雅黑"/>
                <a:ea typeface="微软雅黑"/>
              </a:rPr>
              <a:t>级、迈腾、奔驰</a:t>
            </a:r>
            <a:r>
              <a:rPr lang="en-US" altLang="zh-CN" sz="1400" dirty="0">
                <a:solidFill>
                  <a:srgbClr val="5F5F5F"/>
                </a:solidFill>
                <a:latin typeface="微软雅黑"/>
                <a:ea typeface="微软雅黑"/>
              </a:rPr>
              <a:t>GLC</a:t>
            </a:r>
            <a:r>
              <a:rPr lang="zh-CN" altLang="en-US" sz="1400" dirty="0">
                <a:solidFill>
                  <a:srgbClr val="5F5F5F"/>
                </a:solidFill>
                <a:latin typeface="微软雅黑"/>
                <a:ea typeface="微软雅黑"/>
              </a:rPr>
              <a:t>等车型</a:t>
            </a:r>
            <a:endParaRPr lang="en-US" altLang="zh-CN" sz="1400" dirty="0">
              <a:solidFill>
                <a:srgbClr val="5F5F5F"/>
              </a:solidFill>
              <a:latin typeface="微软雅黑"/>
              <a:ea typeface="微软雅黑"/>
            </a:endParaRPr>
          </a:p>
        </p:txBody>
      </p:sp>
      <p:sp>
        <p:nvSpPr>
          <p:cNvPr id="15"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t>
            </a:r>
            <a:r>
              <a:rPr lang="zh-CN" altLang="en-US" dirty="0"/>
              <a:t>城市价格变化</a:t>
            </a:r>
            <a:r>
              <a:rPr lang="en-US" altLang="en-US" dirty="0" err="1"/>
              <a:t>指数</a:t>
            </a:r>
            <a:r>
              <a:rPr lang="en-US" altLang="en-US" dirty="0"/>
              <a:t>—</a:t>
            </a:r>
            <a:r>
              <a:rPr lang="en-US" altLang="zh-CN" dirty="0"/>
              <a:t>9</a:t>
            </a:r>
            <a:r>
              <a:rPr lang="zh-CN" altLang="en-US" dirty="0"/>
              <a:t>月北京</a:t>
            </a:r>
          </a:p>
        </p:txBody>
      </p:sp>
      <p:grpSp>
        <p:nvGrpSpPr>
          <p:cNvPr id="16" name="组合 15"/>
          <p:cNvGrpSpPr>
            <a:grpSpLocks/>
          </p:cNvGrpSpPr>
          <p:nvPr>
            <p:custDataLst>
              <p:tags r:id="rId1"/>
            </p:custDataLst>
          </p:nvPr>
        </p:nvGrpSpPr>
        <p:grpSpPr bwMode="auto">
          <a:xfrm>
            <a:off x="2409704" y="3081851"/>
            <a:ext cx="4308475" cy="352425"/>
            <a:chOff x="2330450" y="2103438"/>
            <a:chExt cx="4308475" cy="352425"/>
          </a:xfrm>
          <a:solidFill>
            <a:srgbClr val="275C9D"/>
          </a:solidFill>
        </p:grpSpPr>
        <p:sp>
          <p:nvSpPr>
            <p:cNvPr id="17"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8"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北京</a:t>
              </a:r>
              <a:endParaRPr lang="zh-HK" altLang="en-US" sz="1700" b="1" kern="0" dirty="0">
                <a:solidFill>
                  <a:srgbClr val="FFFFFF"/>
                </a:solidFill>
                <a:ea typeface="华文细黑" pitchFamily="2" charset="-122"/>
              </a:endParaRPr>
            </a:p>
          </p:txBody>
        </p:sp>
      </p:grpSp>
      <p:sp>
        <p:nvSpPr>
          <p:cNvPr id="19" name="AutoShape 66"/>
          <p:cNvSpPr>
            <a:spLocks noChangeArrowheads="1"/>
          </p:cNvSpPr>
          <p:nvPr>
            <p:custDataLst>
              <p:tags r:id="rId2"/>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0" name="AutoShape 67"/>
          <p:cNvSpPr>
            <a:spLocks noChangeArrowheads="1"/>
          </p:cNvSpPr>
          <p:nvPr>
            <p:custDataLst>
              <p:tags r:id="rId3"/>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2" name="Text Box 68"/>
          <p:cNvSpPr txBox="1">
            <a:spLocks noChangeArrowheads="1"/>
          </p:cNvSpPr>
          <p:nvPr>
            <p:custDataLst>
              <p:tags r:id="rId4"/>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3" name="Text Box 69"/>
          <p:cNvSpPr txBox="1">
            <a:spLocks noChangeArrowheads="1"/>
          </p:cNvSpPr>
          <p:nvPr>
            <p:custDataLst>
              <p:tags r:id="rId5"/>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4" name="Oval 178"/>
          <p:cNvSpPr>
            <a:spLocks noChangeArrowheads="1"/>
          </p:cNvSpPr>
          <p:nvPr/>
        </p:nvSpPr>
        <p:spPr bwMode="auto">
          <a:xfrm>
            <a:off x="4283968" y="5013176"/>
            <a:ext cx="622176" cy="285739"/>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13.42</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5" name="Oval 178"/>
          <p:cNvSpPr>
            <a:spLocks noChangeArrowheads="1"/>
          </p:cNvSpPr>
          <p:nvPr/>
        </p:nvSpPr>
        <p:spPr bwMode="auto">
          <a:xfrm>
            <a:off x="4830911" y="4457329"/>
            <a:ext cx="622176" cy="285739"/>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13.79</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6" name="Oval 178">
            <a:extLst>
              <a:ext uri="{FF2B5EF4-FFF2-40B4-BE49-F238E27FC236}">
                <a16:creationId xmlns:a16="http://schemas.microsoft.com/office/drawing/2014/main" id="{C3DB57C2-979E-42AF-9987-9BCE3C0254E5}"/>
              </a:ext>
            </a:extLst>
          </p:cNvPr>
          <p:cNvSpPr>
            <a:spLocks noChangeArrowheads="1"/>
          </p:cNvSpPr>
          <p:nvPr/>
        </p:nvSpPr>
        <p:spPr bwMode="auto">
          <a:xfrm>
            <a:off x="5436096" y="4743068"/>
            <a:ext cx="622176" cy="285739"/>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13.43</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7" name="Oval 178">
            <a:extLst>
              <a:ext uri="{FF2B5EF4-FFF2-40B4-BE49-F238E27FC236}">
                <a16:creationId xmlns:a16="http://schemas.microsoft.com/office/drawing/2014/main" id="{5EB8C152-56A7-4A84-A033-E66CDB2712ED}"/>
              </a:ext>
            </a:extLst>
          </p:cNvPr>
          <p:cNvSpPr>
            <a:spLocks noChangeArrowheads="1"/>
          </p:cNvSpPr>
          <p:nvPr/>
        </p:nvSpPr>
        <p:spPr bwMode="auto">
          <a:xfrm>
            <a:off x="6096003" y="5000258"/>
            <a:ext cx="622176" cy="285739"/>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13.41</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2242276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7"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54C13182-E29B-4085-A80E-721A34FE9D95}" type="slidenum">
              <a:rPr lang="zh-CN" altLang="en-US" smtClean="0">
                <a:solidFill>
                  <a:srgbClr val="5F5F5F">
                    <a:tint val="75000"/>
                  </a:srgbClr>
                </a:solidFill>
              </a:rPr>
              <a:pPr/>
              <a:t>35</a:t>
            </a:fld>
            <a:endParaRPr lang="zh-CN" altLang="en-US">
              <a:solidFill>
                <a:srgbClr val="5F5F5F">
                  <a:tint val="75000"/>
                </a:srgbClr>
              </a:solidFill>
            </a:endParaRPr>
          </a:p>
        </p:txBody>
      </p:sp>
      <p:sp>
        <p:nvSpPr>
          <p:cNvPr id="66" name="TextBox 65"/>
          <p:cNvSpPr txBox="1"/>
          <p:nvPr/>
        </p:nvSpPr>
        <p:spPr>
          <a:xfrm>
            <a:off x="395288" y="6309511"/>
            <a:ext cx="1319212" cy="203133"/>
          </a:xfrm>
          <a:prstGeom prst="rect">
            <a:avLst/>
          </a:prstGeom>
          <a:noFill/>
        </p:spPr>
        <p:txBody>
          <a:bodyPr>
            <a:spAutoFit/>
          </a:bodyPr>
          <a:lstStyle/>
          <a:p>
            <a:pPr>
              <a:defRPr/>
            </a:pPr>
            <a:r>
              <a:rPr lang="zh-CN" altLang="en-US" sz="900" dirty="0">
                <a:solidFill>
                  <a:prstClr val="black"/>
                </a:solidFill>
                <a:latin typeface="Calibri"/>
                <a:ea typeface="华文细黑" pitchFamily="2" charset="-122"/>
              </a:rPr>
              <a:t>注：基期为上年</a:t>
            </a:r>
            <a:r>
              <a:rPr lang="en-US" altLang="zh-CN" sz="900" dirty="0">
                <a:solidFill>
                  <a:prstClr val="black"/>
                </a:solidFill>
                <a:latin typeface="Calibri"/>
                <a:ea typeface="华文细黑" pitchFamily="2" charset="-122"/>
              </a:rPr>
              <a:t>12</a:t>
            </a:r>
            <a:r>
              <a:rPr lang="zh-CN" altLang="en-US" sz="900" dirty="0">
                <a:solidFill>
                  <a:prstClr val="black"/>
                </a:solidFill>
                <a:latin typeface="Calibri"/>
                <a:ea typeface="华文细黑" pitchFamily="2" charset="-122"/>
              </a:rPr>
              <a:t>月</a:t>
            </a:r>
          </a:p>
        </p:txBody>
      </p:sp>
      <p:graphicFrame>
        <p:nvGraphicFramePr>
          <p:cNvPr id="25" name="Object 4"/>
          <p:cNvGraphicFramePr>
            <a:graphicFrameLocks noChangeAspect="1"/>
          </p:cNvGraphicFramePr>
          <p:nvPr>
            <p:extLst>
              <p:ext uri="{D42A27DB-BD31-4B8C-83A1-F6EECF244321}">
                <p14:modId xmlns:p14="http://schemas.microsoft.com/office/powerpoint/2010/main" val="4027911319"/>
              </p:ext>
            </p:extLst>
          </p:nvPr>
        </p:nvGraphicFramePr>
        <p:xfrm>
          <a:off x="395288" y="3500016"/>
          <a:ext cx="8005067" cy="2881312"/>
        </p:xfrm>
        <a:graphic>
          <a:graphicData uri="http://schemas.openxmlformats.org/drawingml/2006/chart">
            <c:chart xmlns:c="http://schemas.openxmlformats.org/drawingml/2006/chart" xmlns:r="http://schemas.openxmlformats.org/officeDocument/2006/relationships" r:id="rId7"/>
          </a:graphicData>
        </a:graphic>
      </p:graphicFrame>
      <p:sp>
        <p:nvSpPr>
          <p:cNvPr id="14" name="内容占位符 2"/>
          <p:cNvSpPr txBox="1">
            <a:spLocks/>
          </p:cNvSpPr>
          <p:nvPr/>
        </p:nvSpPr>
        <p:spPr>
          <a:xfrm>
            <a:off x="395536" y="836613"/>
            <a:ext cx="8353425" cy="1871662"/>
          </a:xfrm>
          <a:prstGeom prst="rect">
            <a:avLst/>
          </a:prstGeom>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SzPct val="100000"/>
              <a:buFont typeface="Wingdings" panose="05000000000000000000" pitchFamily="2" charset="2"/>
              <a:buChar char="n"/>
              <a:defRPr/>
            </a:pPr>
            <a:r>
              <a:rPr lang="en-US" altLang="zh-CN" sz="1600" b="1" dirty="0">
                <a:solidFill>
                  <a:schemeClr val="tx1"/>
                </a:solidFill>
                <a:latin typeface="微软雅黑"/>
                <a:ea typeface="微软雅黑"/>
              </a:rPr>
              <a:t>2017 GAIN·9</a:t>
            </a:r>
            <a:r>
              <a:rPr lang="zh-CN" altLang="en-US" sz="1600" b="1" dirty="0">
                <a:solidFill>
                  <a:schemeClr val="tx1"/>
                </a:solidFill>
                <a:latin typeface="微软雅黑"/>
                <a:ea typeface="微软雅黑"/>
              </a:rPr>
              <a:t>月北京终端优惠指数为</a:t>
            </a:r>
            <a:r>
              <a:rPr lang="en-US" altLang="zh-CN" sz="1600" b="1" dirty="0">
                <a:solidFill>
                  <a:schemeClr val="tx1"/>
                </a:solidFill>
                <a:latin typeface="微软雅黑"/>
                <a:ea typeface="微软雅黑"/>
              </a:rPr>
              <a:t>-4.59</a:t>
            </a:r>
            <a:r>
              <a:rPr lang="zh-CN" altLang="en-US" sz="1600" b="1" dirty="0">
                <a:solidFill>
                  <a:schemeClr val="tx1"/>
                </a:solidFill>
                <a:latin typeface="微软雅黑"/>
                <a:ea typeface="微软雅黑"/>
              </a:rPr>
              <a:t>，环比上升</a:t>
            </a:r>
            <a:r>
              <a:rPr lang="en-US" altLang="zh-CN" sz="1600" b="1" dirty="0">
                <a:solidFill>
                  <a:schemeClr val="tx1"/>
                </a:solidFill>
                <a:latin typeface="微软雅黑"/>
                <a:ea typeface="微软雅黑"/>
              </a:rPr>
              <a:t>3.4%</a:t>
            </a:r>
            <a:endParaRPr lang="zh-CN" altLang="en-US" sz="1600" b="1" dirty="0">
              <a:solidFill>
                <a:schemeClr val="tx1"/>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a:solidFill>
                  <a:schemeClr val="tx1"/>
                </a:solidFill>
                <a:latin typeface="微软雅黑"/>
                <a:ea typeface="微软雅黑"/>
              </a:rPr>
              <a:t>北京地区终端优惠幅度本月出现减少</a:t>
            </a:r>
            <a:endParaRPr lang="en-US" altLang="zh-CN" sz="1400" dirty="0">
              <a:solidFill>
                <a:schemeClr val="tx1"/>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a:solidFill>
                  <a:schemeClr val="tx1"/>
                </a:solidFill>
                <a:latin typeface="微软雅黑"/>
                <a:ea typeface="微软雅黑"/>
              </a:rPr>
              <a:t>北京地区继</a:t>
            </a:r>
            <a:r>
              <a:rPr lang="en-US" altLang="zh-CN" sz="1400" dirty="0">
                <a:solidFill>
                  <a:schemeClr val="tx1"/>
                </a:solidFill>
                <a:latin typeface="微软雅黑"/>
                <a:ea typeface="微软雅黑"/>
              </a:rPr>
              <a:t>7</a:t>
            </a:r>
            <a:r>
              <a:rPr lang="zh-CN" altLang="en-US" sz="1400" dirty="0">
                <a:solidFill>
                  <a:schemeClr val="tx1"/>
                </a:solidFill>
                <a:latin typeface="微软雅黑"/>
                <a:ea typeface="微软雅黑"/>
              </a:rPr>
              <a:t>月出现过一次终端优惠幅度下降后，本月第二次出现地区整体优惠幅度下降，下降幅度较为明显的车型主要包括奥迪</a:t>
            </a:r>
            <a:r>
              <a:rPr lang="en-US" altLang="zh-CN" sz="1400" dirty="0">
                <a:solidFill>
                  <a:schemeClr val="tx1"/>
                </a:solidFill>
                <a:latin typeface="微软雅黑"/>
                <a:ea typeface="微软雅黑"/>
              </a:rPr>
              <a:t>A6L</a:t>
            </a:r>
            <a:r>
              <a:rPr lang="zh-CN" altLang="en-US" sz="1400" dirty="0">
                <a:solidFill>
                  <a:schemeClr val="tx1"/>
                </a:solidFill>
                <a:latin typeface="微软雅黑"/>
                <a:ea typeface="微软雅黑"/>
              </a:rPr>
              <a:t>、宝马</a:t>
            </a:r>
            <a:r>
              <a:rPr lang="en-US" altLang="zh-CN" sz="1400" dirty="0">
                <a:solidFill>
                  <a:schemeClr val="tx1"/>
                </a:solidFill>
                <a:latin typeface="微软雅黑"/>
                <a:ea typeface="微软雅黑"/>
              </a:rPr>
              <a:t>3</a:t>
            </a:r>
            <a:r>
              <a:rPr lang="zh-CN" altLang="en-US" sz="1400" dirty="0">
                <a:solidFill>
                  <a:schemeClr val="tx1"/>
                </a:solidFill>
                <a:latin typeface="微软雅黑"/>
                <a:ea typeface="微软雅黑"/>
              </a:rPr>
              <a:t>系、</a:t>
            </a:r>
            <a:r>
              <a:rPr lang="en-US" altLang="zh-CN" sz="1400" dirty="0">
                <a:solidFill>
                  <a:schemeClr val="tx1"/>
                </a:solidFill>
                <a:latin typeface="微软雅黑"/>
                <a:ea typeface="微软雅黑"/>
              </a:rPr>
              <a:t>CR-V</a:t>
            </a:r>
            <a:r>
              <a:rPr lang="zh-CN" altLang="en-US" sz="1400" dirty="0">
                <a:solidFill>
                  <a:schemeClr val="tx1"/>
                </a:solidFill>
                <a:latin typeface="微软雅黑"/>
                <a:ea typeface="微软雅黑"/>
              </a:rPr>
              <a:t>等车型</a:t>
            </a:r>
            <a:endParaRPr lang="en-US" altLang="zh-CN" sz="1400" dirty="0">
              <a:solidFill>
                <a:schemeClr val="tx1"/>
              </a:solidFill>
              <a:latin typeface="微软雅黑"/>
              <a:ea typeface="微软雅黑"/>
            </a:endParaRPr>
          </a:p>
        </p:txBody>
      </p:sp>
      <p:sp>
        <p:nvSpPr>
          <p:cNvPr id="15" name="Oval 178"/>
          <p:cNvSpPr>
            <a:spLocks noChangeArrowheads="1"/>
          </p:cNvSpPr>
          <p:nvPr/>
        </p:nvSpPr>
        <p:spPr bwMode="auto">
          <a:xfrm rot="10800000" flipV="1">
            <a:off x="1691754" y="5068333"/>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16,759</a:t>
            </a:r>
          </a:p>
        </p:txBody>
      </p:sp>
      <p:sp>
        <p:nvSpPr>
          <p:cNvPr id="16"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t>
            </a:r>
            <a:r>
              <a:rPr lang="zh-CN" altLang="en-US" dirty="0"/>
              <a:t>城市终端优惠</a:t>
            </a:r>
            <a:r>
              <a:rPr lang="en-US" altLang="en-US" dirty="0" err="1"/>
              <a:t>指数</a:t>
            </a:r>
            <a:r>
              <a:rPr lang="en-US" altLang="en-US" dirty="0"/>
              <a:t>—</a:t>
            </a:r>
            <a:r>
              <a:rPr lang="en-US" altLang="zh-CN" dirty="0"/>
              <a:t>9</a:t>
            </a:r>
            <a:r>
              <a:rPr lang="zh-CN" altLang="en-US" dirty="0"/>
              <a:t>月北京</a:t>
            </a:r>
          </a:p>
        </p:txBody>
      </p:sp>
      <p:grpSp>
        <p:nvGrpSpPr>
          <p:cNvPr id="17" name="组合 16"/>
          <p:cNvGrpSpPr>
            <a:grpSpLocks/>
          </p:cNvGrpSpPr>
          <p:nvPr>
            <p:custDataLst>
              <p:tags r:id="rId1"/>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北京</a:t>
              </a:r>
              <a:endParaRPr lang="zh-HK" altLang="en-US" sz="1700" b="1" kern="0" dirty="0">
                <a:solidFill>
                  <a:srgbClr val="FFFFFF"/>
                </a:solidFill>
                <a:ea typeface="华文细黑" pitchFamily="2" charset="-122"/>
              </a:endParaRPr>
            </a:p>
          </p:txBody>
        </p:sp>
      </p:grpSp>
      <p:sp>
        <p:nvSpPr>
          <p:cNvPr id="20" name="AutoShape 66"/>
          <p:cNvSpPr>
            <a:spLocks noChangeArrowheads="1"/>
          </p:cNvSpPr>
          <p:nvPr>
            <p:custDataLst>
              <p:tags r:id="rId2"/>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1" name="AutoShape 67"/>
          <p:cNvSpPr>
            <a:spLocks noChangeArrowheads="1"/>
          </p:cNvSpPr>
          <p:nvPr>
            <p:custDataLst>
              <p:tags r:id="rId3"/>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2" name="Text Box 68"/>
          <p:cNvSpPr txBox="1">
            <a:spLocks noChangeArrowheads="1"/>
          </p:cNvSpPr>
          <p:nvPr>
            <p:custDataLst>
              <p:tags r:id="rId4"/>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3" name="Text Box 69"/>
          <p:cNvSpPr txBox="1">
            <a:spLocks noChangeArrowheads="1"/>
          </p:cNvSpPr>
          <p:nvPr>
            <p:custDataLst>
              <p:tags r:id="rId5"/>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4" name="Oval 178"/>
          <p:cNvSpPr>
            <a:spLocks noChangeArrowheads="1"/>
          </p:cNvSpPr>
          <p:nvPr/>
        </p:nvSpPr>
        <p:spPr bwMode="auto">
          <a:xfrm rot="10800000" flipV="1">
            <a:off x="2339752" y="5301208"/>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19,301</a:t>
            </a:r>
          </a:p>
        </p:txBody>
      </p:sp>
      <p:sp>
        <p:nvSpPr>
          <p:cNvPr id="26" name="Oval 178"/>
          <p:cNvSpPr>
            <a:spLocks noChangeArrowheads="1"/>
          </p:cNvSpPr>
          <p:nvPr/>
        </p:nvSpPr>
        <p:spPr bwMode="auto">
          <a:xfrm rot="10800000" flipV="1">
            <a:off x="2987824" y="5445224"/>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￥20,944</a:t>
            </a:r>
            <a:endParaRPr lang="en-US" altLang="en-US" sz="900" dirty="0">
              <a:solidFill>
                <a:srgbClr val="FF9933"/>
              </a:solidFill>
            </a:endParaRPr>
          </a:p>
        </p:txBody>
      </p:sp>
      <p:sp>
        <p:nvSpPr>
          <p:cNvPr id="27" name="Oval 178"/>
          <p:cNvSpPr>
            <a:spLocks noChangeArrowheads="1"/>
          </p:cNvSpPr>
          <p:nvPr/>
        </p:nvSpPr>
        <p:spPr bwMode="auto">
          <a:xfrm rot="10800000" flipV="1">
            <a:off x="3563888" y="5517232"/>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￥21,283</a:t>
            </a:r>
            <a:endParaRPr lang="en-US" altLang="en-US" sz="900" dirty="0">
              <a:solidFill>
                <a:srgbClr val="FF9933"/>
              </a:solidFill>
            </a:endParaRPr>
          </a:p>
        </p:txBody>
      </p:sp>
      <p:sp>
        <p:nvSpPr>
          <p:cNvPr id="28" name="Oval 178"/>
          <p:cNvSpPr>
            <a:spLocks noChangeArrowheads="1"/>
          </p:cNvSpPr>
          <p:nvPr/>
        </p:nvSpPr>
        <p:spPr bwMode="auto">
          <a:xfrm rot="10800000" flipV="1">
            <a:off x="4139952" y="5805264"/>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￥23,870</a:t>
            </a:r>
            <a:endParaRPr lang="en-US" altLang="en-US" sz="900" dirty="0">
              <a:solidFill>
                <a:srgbClr val="FF9933"/>
              </a:solidFill>
            </a:endParaRPr>
          </a:p>
        </p:txBody>
      </p:sp>
      <p:sp>
        <p:nvSpPr>
          <p:cNvPr id="29" name="Oval 178"/>
          <p:cNvSpPr>
            <a:spLocks noChangeArrowheads="1"/>
          </p:cNvSpPr>
          <p:nvPr/>
        </p:nvSpPr>
        <p:spPr bwMode="auto">
          <a:xfrm rot="10800000" flipV="1">
            <a:off x="4788024" y="5517232"/>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￥21,516</a:t>
            </a:r>
            <a:endParaRPr lang="en-US" altLang="en-US" sz="900" dirty="0">
              <a:solidFill>
                <a:srgbClr val="FF9933"/>
              </a:solidFill>
            </a:endParaRPr>
          </a:p>
        </p:txBody>
      </p:sp>
      <p:sp>
        <p:nvSpPr>
          <p:cNvPr id="30" name="Oval 178">
            <a:extLst>
              <a:ext uri="{FF2B5EF4-FFF2-40B4-BE49-F238E27FC236}">
                <a16:creationId xmlns:a16="http://schemas.microsoft.com/office/drawing/2014/main" id="{34B54E8F-E623-4146-B65C-862C3A7CF3AC}"/>
              </a:ext>
            </a:extLst>
          </p:cNvPr>
          <p:cNvSpPr>
            <a:spLocks noChangeArrowheads="1"/>
          </p:cNvSpPr>
          <p:nvPr/>
        </p:nvSpPr>
        <p:spPr bwMode="auto">
          <a:xfrm rot="10800000" flipV="1">
            <a:off x="5378290" y="5611439"/>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￥22,311</a:t>
            </a:r>
            <a:endParaRPr lang="en-US" altLang="en-US" sz="900" dirty="0">
              <a:solidFill>
                <a:srgbClr val="FF9933"/>
              </a:solidFill>
            </a:endParaRPr>
          </a:p>
        </p:txBody>
      </p:sp>
      <p:sp>
        <p:nvSpPr>
          <p:cNvPr id="31" name="Oval 178">
            <a:extLst>
              <a:ext uri="{FF2B5EF4-FFF2-40B4-BE49-F238E27FC236}">
                <a16:creationId xmlns:a16="http://schemas.microsoft.com/office/drawing/2014/main" id="{F5451E2D-E20C-4904-93E2-B1058BF4C3B9}"/>
              </a:ext>
            </a:extLst>
          </p:cNvPr>
          <p:cNvSpPr>
            <a:spLocks noChangeArrowheads="1"/>
          </p:cNvSpPr>
          <p:nvPr/>
        </p:nvSpPr>
        <p:spPr bwMode="auto">
          <a:xfrm rot="10800000" flipV="1">
            <a:off x="6098426" y="5524548"/>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￥21,560</a:t>
            </a:r>
            <a:endParaRPr lang="en-US" altLang="en-US" sz="900" dirty="0">
              <a:solidFill>
                <a:srgbClr val="FF9933"/>
              </a:solidFill>
            </a:endParaRPr>
          </a:p>
        </p:txBody>
      </p:sp>
    </p:spTree>
    <p:extLst>
      <p:ext uri="{BB962C8B-B14F-4D97-AF65-F5344CB8AC3E}">
        <p14:creationId xmlns:p14="http://schemas.microsoft.com/office/powerpoint/2010/main" val="156343678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bwMode="auto">
          <a:prstGeom prst="rect">
            <a:avLst/>
          </a:prstGeom>
          <a:noFill/>
          <a:ln>
            <a:miter lim="800000"/>
            <a:headEnd/>
            <a:tailEnd/>
          </a:ln>
        </p:spPr>
        <p:txBody>
          <a:bodyPr>
            <a:normAutofit fontScale="90000"/>
          </a:bodyPr>
          <a:lstStyle/>
          <a:p>
            <a:pPr algn="ctr"/>
            <a:r>
              <a:rPr lang="en-US" altLang="zh-CN" sz="4800" b="1" dirty="0">
                <a:solidFill>
                  <a:srgbClr val="1F497D"/>
                </a:solidFill>
                <a:latin typeface="微软雅黑" panose="020B0503020204020204" pitchFamily="34" charset="-122"/>
                <a:ea typeface="微软雅黑" panose="020B0503020204020204" pitchFamily="34" charset="-122"/>
              </a:rPr>
              <a:t>Thank you !</a:t>
            </a:r>
            <a:endParaRPr lang="zh-CN" altLang="en-US" sz="4800" b="1" dirty="0">
              <a:solidFill>
                <a:srgbClr val="1F497D"/>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361" y="-1"/>
            <a:ext cx="9146272" cy="4329113"/>
          </a:xfrm>
          <a:prstGeom prst="rect">
            <a:avLst/>
          </a:prstGeom>
        </p:spPr>
      </p:pic>
      <p:graphicFrame>
        <p:nvGraphicFramePr>
          <p:cNvPr id="10" name="表格 9"/>
          <p:cNvGraphicFramePr>
            <a:graphicFrameLocks noGrp="1"/>
          </p:cNvGraphicFramePr>
          <p:nvPr>
            <p:extLst>
              <p:ext uri="{D42A27DB-BD31-4B8C-83A1-F6EECF244321}">
                <p14:modId xmlns:p14="http://schemas.microsoft.com/office/powerpoint/2010/main" val="3869670791"/>
              </p:ext>
            </p:extLst>
          </p:nvPr>
        </p:nvGraphicFramePr>
        <p:xfrm>
          <a:off x="0" y="6701934"/>
          <a:ext cx="9144000" cy="125730"/>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gridCol w="1524000">
                  <a:extLst>
                    <a:ext uri="{9D8B030D-6E8A-4147-A177-3AD203B41FA5}">
                      <a16:colId xmlns:a16="http://schemas.microsoft.com/office/drawing/2014/main" val="20003"/>
                    </a:ext>
                  </a:extLst>
                </a:gridCol>
                <a:gridCol w="1524000">
                  <a:extLst>
                    <a:ext uri="{9D8B030D-6E8A-4147-A177-3AD203B41FA5}">
                      <a16:colId xmlns:a16="http://schemas.microsoft.com/office/drawing/2014/main" val="20004"/>
                    </a:ext>
                  </a:extLst>
                </a:gridCol>
                <a:gridCol w="1524000">
                  <a:extLst>
                    <a:ext uri="{9D8B030D-6E8A-4147-A177-3AD203B41FA5}">
                      <a16:colId xmlns:a16="http://schemas.microsoft.com/office/drawing/2014/main" val="20005"/>
                    </a:ext>
                  </a:extLst>
                </a:gridCol>
              </a:tblGrid>
              <a:tr h="125730">
                <a:tc>
                  <a:txBody>
                    <a:bodyPr/>
                    <a:lstStyle/>
                    <a:p>
                      <a:endParaRPr lang="zh-CN" altLang="en-US" sz="200" dirty="0"/>
                    </a:p>
                  </a:txBody>
                  <a:tcP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93E5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F497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377B0"/>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1B6E3"/>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E8EF"/>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91CEE3"/>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3945190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2E56F3F6-EC52-4763-86E3-6FA93034F11F}" type="slidenum">
              <a:rPr lang="zh-CN" altLang="en-US" smtClean="0">
                <a:latin typeface="+mn-lt"/>
                <a:ea typeface="华文细黑" pitchFamily="2" charset="-122"/>
              </a:rPr>
              <a:pPr>
                <a:defRPr/>
              </a:pPr>
              <a:t>4</a:t>
            </a:fld>
            <a:endParaRPr lang="zh-CN" altLang="en-US" dirty="0">
              <a:latin typeface="+mn-lt"/>
              <a:ea typeface="华文细黑" pitchFamily="2" charset="-122"/>
            </a:endParaRPr>
          </a:p>
        </p:txBody>
      </p:sp>
      <p:sp>
        <p:nvSpPr>
          <p:cNvPr id="3" name="标题 2"/>
          <p:cNvSpPr>
            <a:spLocks noGrp="1"/>
          </p:cNvSpPr>
          <p:nvPr>
            <p:ph type="title" idx="4294967295"/>
          </p:nvPr>
        </p:nvSpPr>
        <p:spPr>
          <a:xfrm>
            <a:off x="1187624" y="296651"/>
            <a:ext cx="7128792" cy="432011"/>
          </a:xfrm>
          <a:prstGeom prst="rect">
            <a:avLst/>
          </a:prstGeom>
        </p:spPr>
        <p:txBody>
          <a:bodyPr/>
          <a:lstStyle/>
          <a:p>
            <a:pPr>
              <a:defRPr/>
            </a:pPr>
            <a:r>
              <a:rPr lang="en-US" altLang="zh-CN" b="1" dirty="0">
                <a:solidFill>
                  <a:srgbClr val="075A77"/>
                </a:solidFill>
                <a:latin typeface="+mn-ea"/>
                <a:ea typeface="+mn-ea"/>
              </a:rPr>
              <a:t>GAIN·</a:t>
            </a:r>
            <a:r>
              <a:rPr lang="zh-CN" altLang="en-US" b="1" dirty="0">
                <a:solidFill>
                  <a:srgbClr val="075A77"/>
                </a:solidFill>
                <a:latin typeface="+mn-ea"/>
                <a:ea typeface="+mn-ea"/>
              </a:rPr>
              <a:t>指数介绍</a:t>
            </a:r>
          </a:p>
        </p:txBody>
      </p:sp>
      <p:sp>
        <p:nvSpPr>
          <p:cNvPr id="5" name="内容占位符 2"/>
          <p:cNvSpPr txBox="1">
            <a:spLocks/>
          </p:cNvSpPr>
          <p:nvPr/>
        </p:nvSpPr>
        <p:spPr>
          <a:xfrm>
            <a:off x="395289" y="969963"/>
            <a:ext cx="8353425" cy="1008063"/>
          </a:xfrm>
          <a:prstGeom prst="rect">
            <a:avLst/>
          </a:prstGeom>
        </p:spPr>
        <p:txBody>
          <a:bodyPr/>
          <a:lstStyle/>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指数由</a:t>
            </a:r>
            <a:r>
              <a:rPr lang="zh-CN" altLang="en-US" sz="1600" b="1" dirty="0">
                <a:latin typeface="+mn-ea"/>
                <a:ea typeface="+mn-ea"/>
              </a:rPr>
              <a:t>安路勤</a:t>
            </a:r>
            <a:r>
              <a:rPr lang="zh-CN" altLang="en-US" sz="1600" dirty="0">
                <a:latin typeface="+mn-ea"/>
                <a:ea typeface="+mn-ea"/>
              </a:rPr>
              <a:t>发布，反映乘用车市场终端价格、优惠变化的综合指数体系</a:t>
            </a:r>
          </a:p>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指数每月在北京、上海通过“汽车市场信息研讨会”向各大媒体发布</a:t>
            </a:r>
          </a:p>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指数由价格变化指数和终端优惠指数两大体系组成</a:t>
            </a:r>
            <a:endParaRPr lang="zh-CN" altLang="en-US" sz="1600" dirty="0">
              <a:latin typeface="+mn-lt"/>
              <a:ea typeface="华文细黑" pitchFamily="2" charset="-122"/>
            </a:endParaRPr>
          </a:p>
        </p:txBody>
      </p:sp>
      <p:sp>
        <p:nvSpPr>
          <p:cNvPr id="12" name="AutoShape 36"/>
          <p:cNvSpPr>
            <a:spLocks noChangeArrowheads="1"/>
          </p:cNvSpPr>
          <p:nvPr/>
        </p:nvSpPr>
        <p:spPr bwMode="auto">
          <a:xfrm>
            <a:off x="3489327" y="3206754"/>
            <a:ext cx="5148263" cy="1008063"/>
          </a:xfrm>
          <a:prstGeom prst="roundRect">
            <a:avLst>
              <a:gd name="adj" fmla="val 16667"/>
            </a:avLst>
          </a:prstGeom>
          <a:solidFill>
            <a:srgbClr val="FFFFFF"/>
          </a:solidFill>
          <a:ln w="12700" algn="ctr">
            <a:solidFill>
              <a:srgbClr val="275C9D"/>
            </a:solidFill>
            <a:round/>
            <a:headEnd/>
            <a:tailEnd/>
          </a:ln>
          <a:effectLst>
            <a:outerShdw dist="81320" dir="3080412" algn="ctr" rotWithShape="0">
              <a:srgbClr val="808080">
                <a:alpha val="50000"/>
              </a:srgbClr>
            </a:outerShdw>
          </a:effectLst>
        </p:spPr>
        <p:txBody>
          <a:bodyPr anchor="ctr"/>
          <a:lstStyle/>
          <a:p>
            <a:pPr algn="l" fontAlgn="auto">
              <a:lnSpc>
                <a:spcPct val="150000"/>
              </a:lnSpc>
              <a:spcBef>
                <a:spcPts val="0"/>
              </a:spcBef>
              <a:spcAft>
                <a:spcPts val="0"/>
              </a:spcAft>
              <a:defRPr/>
            </a:pPr>
            <a:r>
              <a:rPr lang="zh-CN" altLang="en-US" sz="1600" b="1" kern="0" dirty="0">
                <a:solidFill>
                  <a:srgbClr val="000099"/>
                </a:solidFill>
                <a:latin typeface="+mn-lt"/>
                <a:ea typeface="华文细黑" pitchFamily="2" charset="-122"/>
              </a:rPr>
              <a:t>以车型均价为基础，各车型销量为权重，结果反映终端市场成交价的变化趋势</a:t>
            </a:r>
            <a:endParaRPr lang="en-US" altLang="zh-CN" sz="1600" b="1" kern="0" dirty="0">
              <a:solidFill>
                <a:srgbClr val="000099"/>
              </a:solidFill>
              <a:latin typeface="+mn-lt"/>
              <a:ea typeface="华文细黑" pitchFamily="2" charset="-122"/>
            </a:endParaRPr>
          </a:p>
        </p:txBody>
      </p:sp>
      <p:sp>
        <p:nvSpPr>
          <p:cNvPr id="13" name="AutoShape 37"/>
          <p:cNvSpPr>
            <a:spLocks noChangeArrowheads="1"/>
          </p:cNvSpPr>
          <p:nvPr/>
        </p:nvSpPr>
        <p:spPr bwMode="auto">
          <a:xfrm>
            <a:off x="3495677" y="4787904"/>
            <a:ext cx="5148263" cy="1008063"/>
          </a:xfrm>
          <a:prstGeom prst="roundRect">
            <a:avLst>
              <a:gd name="adj" fmla="val 16667"/>
            </a:avLst>
          </a:prstGeom>
          <a:solidFill>
            <a:srgbClr val="FFFFFF"/>
          </a:solidFill>
          <a:ln w="12700" algn="ctr">
            <a:solidFill>
              <a:srgbClr val="275C9D"/>
            </a:solidFill>
            <a:round/>
            <a:headEnd/>
            <a:tailEnd/>
          </a:ln>
          <a:effectLst>
            <a:outerShdw dist="81320" dir="3080412" algn="ctr" rotWithShape="0">
              <a:srgbClr val="808080">
                <a:alpha val="50000"/>
              </a:srgbClr>
            </a:outerShdw>
          </a:effectLst>
        </p:spPr>
        <p:txBody>
          <a:bodyPr anchor="ctr"/>
          <a:lstStyle/>
          <a:p>
            <a:pPr algn="l" fontAlgn="auto">
              <a:lnSpc>
                <a:spcPct val="150000"/>
              </a:lnSpc>
              <a:spcBef>
                <a:spcPts val="0"/>
              </a:spcBef>
              <a:spcAft>
                <a:spcPts val="0"/>
              </a:spcAft>
              <a:defRPr/>
            </a:pPr>
            <a:r>
              <a:rPr lang="zh-CN" altLang="en-US" sz="1600" b="1" kern="0" dirty="0">
                <a:solidFill>
                  <a:srgbClr val="000099"/>
                </a:solidFill>
                <a:latin typeface="+mn-lt"/>
                <a:ea typeface="华文细黑" pitchFamily="2" charset="-122"/>
              </a:rPr>
              <a:t>以车型优惠幅度为基础，各车型销量作为权重，结果反映终端市场优惠变化幅度</a:t>
            </a:r>
          </a:p>
        </p:txBody>
      </p:sp>
      <p:grpSp>
        <p:nvGrpSpPr>
          <p:cNvPr id="4" name="组合 3"/>
          <p:cNvGrpSpPr/>
          <p:nvPr/>
        </p:nvGrpSpPr>
        <p:grpSpPr>
          <a:xfrm>
            <a:off x="278923" y="3250410"/>
            <a:ext cx="2489200" cy="920751"/>
            <a:chOff x="278923" y="3250410"/>
            <a:chExt cx="2489200" cy="920751"/>
          </a:xfrm>
        </p:grpSpPr>
        <p:sp>
          <p:nvSpPr>
            <p:cNvPr id="20" name="Freeform 14"/>
            <p:cNvSpPr>
              <a:spLocks/>
            </p:cNvSpPr>
            <p:nvPr/>
          </p:nvSpPr>
          <p:spPr bwMode="auto">
            <a:xfrm>
              <a:off x="278923" y="3250410"/>
              <a:ext cx="2489200" cy="920751"/>
            </a:xfrm>
            <a:custGeom>
              <a:avLst/>
              <a:gdLst/>
              <a:ahLst/>
              <a:cxnLst>
                <a:cxn ang="0">
                  <a:pos x="0" y="517"/>
                </a:cxn>
                <a:cxn ang="0">
                  <a:pos x="0" y="0"/>
                </a:cxn>
                <a:cxn ang="0">
                  <a:pos x="856" y="0"/>
                </a:cxn>
                <a:cxn ang="0">
                  <a:pos x="856" y="517"/>
                </a:cxn>
                <a:cxn ang="0">
                  <a:pos x="847" y="525"/>
                </a:cxn>
                <a:cxn ang="0">
                  <a:pos x="831" y="533"/>
                </a:cxn>
                <a:cxn ang="0">
                  <a:pos x="812" y="546"/>
                </a:cxn>
                <a:cxn ang="0">
                  <a:pos x="753" y="567"/>
                </a:cxn>
                <a:cxn ang="0">
                  <a:pos x="664" y="579"/>
                </a:cxn>
                <a:cxn ang="0">
                  <a:pos x="610" y="575"/>
                </a:cxn>
                <a:cxn ang="0">
                  <a:pos x="566" y="558"/>
                </a:cxn>
                <a:cxn ang="0">
                  <a:pos x="482" y="517"/>
                </a:cxn>
                <a:cxn ang="0">
                  <a:pos x="388" y="475"/>
                </a:cxn>
                <a:cxn ang="0">
                  <a:pos x="335" y="459"/>
                </a:cxn>
                <a:cxn ang="0">
                  <a:pos x="271" y="454"/>
                </a:cxn>
                <a:cxn ang="0">
                  <a:pos x="167" y="463"/>
                </a:cxn>
                <a:cxn ang="0">
                  <a:pos x="84" y="483"/>
                </a:cxn>
                <a:cxn ang="0">
                  <a:pos x="25" y="504"/>
                </a:cxn>
                <a:cxn ang="0">
                  <a:pos x="5" y="513"/>
                </a:cxn>
                <a:cxn ang="0">
                  <a:pos x="0" y="517"/>
                </a:cxn>
              </a:cxnLst>
              <a:rect l="0" t="0" r="r" b="b"/>
              <a:pathLst>
                <a:path w="857" h="580">
                  <a:moveTo>
                    <a:pt x="0" y="517"/>
                  </a:moveTo>
                  <a:lnTo>
                    <a:pt x="0" y="0"/>
                  </a:lnTo>
                  <a:lnTo>
                    <a:pt x="856" y="0"/>
                  </a:lnTo>
                  <a:lnTo>
                    <a:pt x="856" y="517"/>
                  </a:lnTo>
                  <a:lnTo>
                    <a:pt x="847" y="525"/>
                  </a:lnTo>
                  <a:lnTo>
                    <a:pt x="831" y="533"/>
                  </a:lnTo>
                  <a:lnTo>
                    <a:pt x="812" y="546"/>
                  </a:lnTo>
                  <a:lnTo>
                    <a:pt x="753" y="567"/>
                  </a:lnTo>
                  <a:lnTo>
                    <a:pt x="664" y="579"/>
                  </a:lnTo>
                  <a:lnTo>
                    <a:pt x="610" y="575"/>
                  </a:lnTo>
                  <a:lnTo>
                    <a:pt x="566" y="558"/>
                  </a:lnTo>
                  <a:lnTo>
                    <a:pt x="482" y="517"/>
                  </a:lnTo>
                  <a:lnTo>
                    <a:pt x="388" y="475"/>
                  </a:lnTo>
                  <a:lnTo>
                    <a:pt x="335" y="459"/>
                  </a:lnTo>
                  <a:lnTo>
                    <a:pt x="271" y="454"/>
                  </a:lnTo>
                  <a:lnTo>
                    <a:pt x="167" y="463"/>
                  </a:lnTo>
                  <a:lnTo>
                    <a:pt x="84" y="483"/>
                  </a:lnTo>
                  <a:lnTo>
                    <a:pt x="25" y="504"/>
                  </a:lnTo>
                  <a:lnTo>
                    <a:pt x="5" y="513"/>
                  </a:lnTo>
                  <a:lnTo>
                    <a:pt x="0" y="517"/>
                  </a:lnTo>
                </a:path>
              </a:pathLst>
            </a:custGeom>
            <a:solidFill>
              <a:srgbClr val="275C9D"/>
            </a:solidFill>
            <a:ln w="12700" cap="rnd" cmpd="sng">
              <a:solidFill>
                <a:srgbClr val="009999"/>
              </a:solidFill>
              <a:prstDash val="solid"/>
              <a:round/>
              <a:headEnd type="none" w="med" len="med"/>
              <a:tailEnd type="none" w="med" len="med"/>
            </a:ln>
            <a:effectLst>
              <a:outerShdw dist="40161" dir="4293903" algn="ctr" rotWithShape="0">
                <a:srgbClr val="C0C0C0"/>
              </a:outerShdw>
            </a:effectLst>
          </p:spPr>
          <p:txBody>
            <a:bodyPr/>
            <a:lstStyle/>
            <a:p>
              <a:pPr algn="ctr" eaLnBrk="0" hangingPunct="0">
                <a:lnSpc>
                  <a:spcPct val="80000"/>
                </a:lnSpc>
                <a:spcBef>
                  <a:spcPct val="20000"/>
                </a:spcBef>
                <a:buFont typeface="Arial" charset="0"/>
                <a:buNone/>
                <a:defRPr/>
              </a:pPr>
              <a:endParaRPr lang="zh-CN" altLang="zh-CN" sz="1200" b="1">
                <a:latin typeface="+mn-lt"/>
                <a:ea typeface="华文细黑" pitchFamily="2" charset="-122"/>
              </a:endParaRPr>
            </a:p>
          </p:txBody>
        </p:sp>
        <p:sp>
          <p:nvSpPr>
            <p:cNvPr id="21" name="Rectangle 27"/>
            <p:cNvSpPr>
              <a:spLocks noChangeArrowheads="1"/>
            </p:cNvSpPr>
            <p:nvPr/>
          </p:nvSpPr>
          <p:spPr bwMode="auto">
            <a:xfrm>
              <a:off x="353536" y="3527429"/>
              <a:ext cx="2339975" cy="366713"/>
            </a:xfrm>
            <a:prstGeom prst="rect">
              <a:avLst/>
            </a:prstGeom>
            <a:noFill/>
            <a:ln w="9525" algn="ctr">
              <a:noFill/>
              <a:miter lim="800000"/>
              <a:headEnd/>
              <a:tailEnd/>
            </a:ln>
          </p:spPr>
          <p:txBody>
            <a:bodyPr lIns="54000" rIns="54000"/>
            <a:lstStyle/>
            <a:p>
              <a:pPr algn="ctr" eaLnBrk="0" hangingPunct="0">
                <a:lnSpc>
                  <a:spcPct val="80000"/>
                </a:lnSpc>
                <a:spcBef>
                  <a:spcPct val="20000"/>
                </a:spcBef>
                <a:buFont typeface="Arial" charset="0"/>
                <a:buNone/>
                <a:defRPr/>
              </a:pPr>
              <a:r>
                <a:rPr lang="zh-CN" altLang="zh-CN" sz="2000" b="1" dirty="0">
                  <a:solidFill>
                    <a:schemeClr val="bg1"/>
                  </a:solidFill>
                  <a:latin typeface="+mj-lt"/>
                  <a:ea typeface="华文细黑" pitchFamily="2" charset="-122"/>
                </a:rPr>
                <a:t>GAIN</a:t>
              </a:r>
              <a:r>
                <a:rPr lang="zh-CN" altLang="zh-CN" sz="2000" b="1" dirty="0">
                  <a:solidFill>
                    <a:schemeClr val="bg1"/>
                  </a:solidFill>
                  <a:latin typeface="+mn-lt"/>
                  <a:ea typeface="华文细黑" pitchFamily="2" charset="-122"/>
                </a:rPr>
                <a:t>.</a:t>
              </a:r>
              <a:r>
                <a:rPr lang="zh-CN" altLang="en-US" sz="2000" b="1" dirty="0">
                  <a:solidFill>
                    <a:schemeClr val="bg1"/>
                  </a:solidFill>
                  <a:latin typeface="+mn-lt"/>
                  <a:ea typeface="华文细黑" pitchFamily="2" charset="-122"/>
                </a:rPr>
                <a:t>价格变化指数</a:t>
              </a:r>
              <a:endParaRPr lang="en-US" altLang="zh-CN" sz="2000" b="1" dirty="0">
                <a:solidFill>
                  <a:schemeClr val="bg1"/>
                </a:solidFill>
                <a:latin typeface="+mn-lt"/>
                <a:ea typeface="华文细黑" pitchFamily="2" charset="-122"/>
              </a:endParaRPr>
            </a:p>
          </p:txBody>
        </p:sp>
      </p:grpSp>
      <p:grpSp>
        <p:nvGrpSpPr>
          <p:cNvPr id="6" name="组合 5"/>
          <p:cNvGrpSpPr/>
          <p:nvPr/>
        </p:nvGrpSpPr>
        <p:grpSpPr>
          <a:xfrm>
            <a:off x="250825" y="4831560"/>
            <a:ext cx="2490788" cy="920751"/>
            <a:chOff x="250825" y="4831560"/>
            <a:chExt cx="2490788" cy="920751"/>
          </a:xfrm>
        </p:grpSpPr>
        <p:sp>
          <p:nvSpPr>
            <p:cNvPr id="23" name="Freeform 14"/>
            <p:cNvSpPr>
              <a:spLocks/>
            </p:cNvSpPr>
            <p:nvPr/>
          </p:nvSpPr>
          <p:spPr bwMode="auto">
            <a:xfrm>
              <a:off x="250825" y="4831560"/>
              <a:ext cx="2490788" cy="920751"/>
            </a:xfrm>
            <a:custGeom>
              <a:avLst/>
              <a:gdLst/>
              <a:ahLst/>
              <a:cxnLst>
                <a:cxn ang="0">
                  <a:pos x="0" y="517"/>
                </a:cxn>
                <a:cxn ang="0">
                  <a:pos x="0" y="0"/>
                </a:cxn>
                <a:cxn ang="0">
                  <a:pos x="856" y="0"/>
                </a:cxn>
                <a:cxn ang="0">
                  <a:pos x="856" y="517"/>
                </a:cxn>
                <a:cxn ang="0">
                  <a:pos x="847" y="525"/>
                </a:cxn>
                <a:cxn ang="0">
                  <a:pos x="831" y="533"/>
                </a:cxn>
                <a:cxn ang="0">
                  <a:pos x="812" y="546"/>
                </a:cxn>
                <a:cxn ang="0">
                  <a:pos x="753" y="567"/>
                </a:cxn>
                <a:cxn ang="0">
                  <a:pos x="664" y="579"/>
                </a:cxn>
                <a:cxn ang="0">
                  <a:pos x="610" y="575"/>
                </a:cxn>
                <a:cxn ang="0">
                  <a:pos x="566" y="558"/>
                </a:cxn>
                <a:cxn ang="0">
                  <a:pos x="482" y="517"/>
                </a:cxn>
                <a:cxn ang="0">
                  <a:pos x="388" y="475"/>
                </a:cxn>
                <a:cxn ang="0">
                  <a:pos x="335" y="459"/>
                </a:cxn>
                <a:cxn ang="0">
                  <a:pos x="271" y="454"/>
                </a:cxn>
                <a:cxn ang="0">
                  <a:pos x="167" y="463"/>
                </a:cxn>
                <a:cxn ang="0">
                  <a:pos x="84" y="483"/>
                </a:cxn>
                <a:cxn ang="0">
                  <a:pos x="25" y="504"/>
                </a:cxn>
                <a:cxn ang="0">
                  <a:pos x="5" y="513"/>
                </a:cxn>
                <a:cxn ang="0">
                  <a:pos x="0" y="517"/>
                </a:cxn>
              </a:cxnLst>
              <a:rect l="0" t="0" r="r" b="b"/>
              <a:pathLst>
                <a:path w="857" h="580">
                  <a:moveTo>
                    <a:pt x="0" y="517"/>
                  </a:moveTo>
                  <a:lnTo>
                    <a:pt x="0" y="0"/>
                  </a:lnTo>
                  <a:lnTo>
                    <a:pt x="856" y="0"/>
                  </a:lnTo>
                  <a:lnTo>
                    <a:pt x="856" y="517"/>
                  </a:lnTo>
                  <a:lnTo>
                    <a:pt x="847" y="525"/>
                  </a:lnTo>
                  <a:lnTo>
                    <a:pt x="831" y="533"/>
                  </a:lnTo>
                  <a:lnTo>
                    <a:pt x="812" y="546"/>
                  </a:lnTo>
                  <a:lnTo>
                    <a:pt x="753" y="567"/>
                  </a:lnTo>
                  <a:lnTo>
                    <a:pt x="664" y="579"/>
                  </a:lnTo>
                  <a:lnTo>
                    <a:pt x="610" y="575"/>
                  </a:lnTo>
                  <a:lnTo>
                    <a:pt x="566" y="558"/>
                  </a:lnTo>
                  <a:lnTo>
                    <a:pt x="482" y="517"/>
                  </a:lnTo>
                  <a:lnTo>
                    <a:pt x="388" y="475"/>
                  </a:lnTo>
                  <a:lnTo>
                    <a:pt x="335" y="459"/>
                  </a:lnTo>
                  <a:lnTo>
                    <a:pt x="271" y="454"/>
                  </a:lnTo>
                  <a:lnTo>
                    <a:pt x="167" y="463"/>
                  </a:lnTo>
                  <a:lnTo>
                    <a:pt x="84" y="483"/>
                  </a:lnTo>
                  <a:lnTo>
                    <a:pt x="25" y="504"/>
                  </a:lnTo>
                  <a:lnTo>
                    <a:pt x="5" y="513"/>
                  </a:lnTo>
                  <a:lnTo>
                    <a:pt x="0" y="517"/>
                  </a:lnTo>
                </a:path>
              </a:pathLst>
            </a:custGeom>
            <a:solidFill>
              <a:srgbClr val="275C9D"/>
            </a:solidFill>
            <a:ln w="12700" cap="rnd" cmpd="sng">
              <a:solidFill>
                <a:srgbClr val="009999"/>
              </a:solidFill>
              <a:prstDash val="solid"/>
              <a:round/>
              <a:headEnd type="none" w="med" len="med"/>
              <a:tailEnd type="none" w="med" len="med"/>
            </a:ln>
            <a:effectLst>
              <a:outerShdw dist="40161" dir="4293903" algn="ctr" rotWithShape="0">
                <a:srgbClr val="C0C0C0"/>
              </a:outerShdw>
            </a:effectLst>
          </p:spPr>
          <p:txBody>
            <a:bodyPr/>
            <a:lstStyle/>
            <a:p>
              <a:pPr algn="ctr" eaLnBrk="0" hangingPunct="0">
                <a:lnSpc>
                  <a:spcPct val="80000"/>
                </a:lnSpc>
                <a:spcBef>
                  <a:spcPct val="20000"/>
                </a:spcBef>
                <a:buFont typeface="Arial" charset="0"/>
                <a:buNone/>
                <a:defRPr/>
              </a:pPr>
              <a:endParaRPr lang="zh-CN" altLang="zh-CN" sz="1200" b="1">
                <a:latin typeface="+mn-lt"/>
                <a:ea typeface="华文细黑" pitchFamily="2" charset="-122"/>
              </a:endParaRPr>
            </a:p>
          </p:txBody>
        </p:sp>
        <p:sp>
          <p:nvSpPr>
            <p:cNvPr id="9" name="Rectangle 28"/>
            <p:cNvSpPr>
              <a:spLocks noChangeArrowheads="1"/>
            </p:cNvSpPr>
            <p:nvPr/>
          </p:nvSpPr>
          <p:spPr bwMode="auto">
            <a:xfrm>
              <a:off x="307975" y="5108579"/>
              <a:ext cx="2376488" cy="366712"/>
            </a:xfrm>
            <a:prstGeom prst="rect">
              <a:avLst/>
            </a:prstGeom>
            <a:noFill/>
            <a:ln w="9525" algn="ctr">
              <a:noFill/>
              <a:miter lim="800000"/>
              <a:headEnd/>
              <a:tailEnd/>
            </a:ln>
          </p:spPr>
          <p:txBody>
            <a:bodyPr lIns="54000" rIns="54000"/>
            <a:lstStyle/>
            <a:p>
              <a:pPr algn="ctr" eaLnBrk="0" hangingPunct="0">
                <a:lnSpc>
                  <a:spcPct val="80000"/>
                </a:lnSpc>
                <a:spcBef>
                  <a:spcPct val="20000"/>
                </a:spcBef>
                <a:buFont typeface="Arial" charset="0"/>
                <a:buNone/>
                <a:defRPr/>
              </a:pPr>
              <a:r>
                <a:rPr lang="zh-CN" altLang="zh-CN" sz="2000" b="1" dirty="0">
                  <a:solidFill>
                    <a:schemeClr val="bg1"/>
                  </a:solidFill>
                  <a:latin typeface="+mn-lt"/>
                  <a:ea typeface="华文细黑" pitchFamily="2" charset="-122"/>
                </a:rPr>
                <a:t>GAIN.</a:t>
              </a:r>
              <a:r>
                <a:rPr lang="zh-CN" altLang="en-US" sz="2000" b="1" dirty="0">
                  <a:solidFill>
                    <a:schemeClr val="bg1"/>
                  </a:solidFill>
                  <a:latin typeface="+mn-lt"/>
                  <a:ea typeface="华文细黑" pitchFamily="2" charset="-122"/>
                </a:rPr>
                <a:t>终端优惠指数</a:t>
              </a:r>
              <a:endParaRPr lang="en-US" altLang="zh-CN" sz="2000" b="1" dirty="0">
                <a:solidFill>
                  <a:schemeClr val="bg1"/>
                </a:solidFill>
                <a:latin typeface="+mn-lt"/>
                <a:ea typeface="华文细黑" pitchFamily="2" charset="-122"/>
              </a:endParaRPr>
            </a:p>
          </p:txBody>
        </p:sp>
      </p:grpSp>
      <p:sp>
        <p:nvSpPr>
          <p:cNvPr id="24" name="AutoShape 4"/>
          <p:cNvSpPr>
            <a:spLocks noChangeArrowheads="1"/>
          </p:cNvSpPr>
          <p:nvPr/>
        </p:nvSpPr>
        <p:spPr bwMode="auto">
          <a:xfrm rot="5400000">
            <a:off x="2715181" y="3604422"/>
            <a:ext cx="827087" cy="212725"/>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5" name="AutoShape 4"/>
          <p:cNvSpPr>
            <a:spLocks noChangeArrowheads="1"/>
          </p:cNvSpPr>
          <p:nvPr/>
        </p:nvSpPr>
        <p:spPr bwMode="auto">
          <a:xfrm rot="5400000">
            <a:off x="2705101" y="5185573"/>
            <a:ext cx="827087" cy="212725"/>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Tree>
    <p:extLst>
      <p:ext uri="{BB962C8B-B14F-4D97-AF65-F5344CB8AC3E}">
        <p14:creationId xmlns:p14="http://schemas.microsoft.com/office/powerpoint/2010/main" val="26488546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DD66162-4F84-4156-93D3-F06BCC6ED210}" type="slidenum">
              <a:rPr lang="zh-CN" altLang="en-US" smtClean="0">
                <a:latin typeface="+mn-lt"/>
                <a:ea typeface="华文细黑" pitchFamily="2" charset="-122"/>
              </a:rPr>
              <a:pPr>
                <a:defRPr/>
              </a:pPr>
              <a:t>5</a:t>
            </a:fld>
            <a:endParaRPr lang="zh-CN" altLang="en-US">
              <a:latin typeface="+mn-lt"/>
              <a:ea typeface="华文细黑" pitchFamily="2" charset="-122"/>
            </a:endParaRPr>
          </a:p>
        </p:txBody>
      </p:sp>
      <p:sp>
        <p:nvSpPr>
          <p:cNvPr id="3" name="标题 2"/>
          <p:cNvSpPr>
            <a:spLocks noGrp="1"/>
          </p:cNvSpPr>
          <p:nvPr>
            <p:ph type="title" idx="4294967295"/>
          </p:nvPr>
        </p:nvSpPr>
        <p:spPr>
          <a:xfrm>
            <a:off x="1202940" y="296652"/>
            <a:ext cx="7221923" cy="432011"/>
          </a:xfrm>
          <a:prstGeom prst="rect">
            <a:avLst/>
          </a:prstGeom>
        </p:spPr>
        <p:txBody>
          <a:bodyPr/>
          <a:lstStyle/>
          <a:p>
            <a:pPr>
              <a:defRPr/>
            </a:pPr>
            <a:r>
              <a:rPr lang="en-US" altLang="zh-CN" b="1" dirty="0">
                <a:solidFill>
                  <a:srgbClr val="075A77"/>
                </a:solidFill>
                <a:latin typeface="+mj-ea"/>
                <a:ea typeface="+mj-ea"/>
              </a:rPr>
              <a:t>GAIN·</a:t>
            </a:r>
            <a:r>
              <a:rPr lang="zh-CN" altLang="en-US" b="1" dirty="0">
                <a:solidFill>
                  <a:srgbClr val="075A77"/>
                </a:solidFill>
                <a:latin typeface="+mj-ea"/>
                <a:ea typeface="+mj-ea"/>
              </a:rPr>
              <a:t>指数研究信息</a:t>
            </a:r>
          </a:p>
        </p:txBody>
      </p:sp>
      <p:sp>
        <p:nvSpPr>
          <p:cNvPr id="4" name="内容占位符 2"/>
          <p:cNvSpPr txBox="1">
            <a:spLocks/>
          </p:cNvSpPr>
          <p:nvPr/>
        </p:nvSpPr>
        <p:spPr>
          <a:xfrm>
            <a:off x="2122490" y="836513"/>
            <a:ext cx="6842125" cy="576263"/>
          </a:xfrm>
          <a:prstGeom prst="rect">
            <a:avLst/>
          </a:prstGeom>
          <a:noFill/>
        </p:spPr>
        <p:txBody>
          <a:bodyPr/>
          <a:lstStyle/>
          <a:p>
            <a:pPr marL="342900" indent="-342900" algn="l" eaLnBrk="0" hangingPunct="0">
              <a:lnSpc>
                <a:spcPct val="120000"/>
              </a:lnSpc>
              <a:spcBef>
                <a:spcPct val="20000"/>
              </a:spcBef>
              <a:buClr>
                <a:srgbClr val="275C9D"/>
              </a:buClr>
              <a:buSzPct val="75000"/>
              <a:buFont typeface="Wingdings" pitchFamily="2" charset="2"/>
              <a:buChar char="n"/>
              <a:defRPr/>
            </a:pPr>
            <a:r>
              <a:rPr lang="zh-CN" altLang="en-US" sz="1300" dirty="0">
                <a:latin typeface="+mn-ea"/>
                <a:ea typeface="+mn-ea"/>
              </a:rPr>
              <a:t>目前参加研究的城市为北京、上海、广州、成都、武汉等</a:t>
            </a:r>
            <a:r>
              <a:rPr lang="en-US" altLang="zh-CN" sz="1300" dirty="0">
                <a:latin typeface="+mn-ea"/>
                <a:ea typeface="+mn-ea"/>
              </a:rPr>
              <a:t>46</a:t>
            </a:r>
            <a:r>
              <a:rPr lang="zh-CN" altLang="en-US" sz="1300" dirty="0">
                <a:latin typeface="+mn-ea"/>
                <a:ea typeface="+mn-ea"/>
              </a:rPr>
              <a:t>个城市，覆盖了全国乘用车主销区域的一、二、三线城市。</a:t>
            </a:r>
          </a:p>
        </p:txBody>
      </p:sp>
      <p:sp>
        <p:nvSpPr>
          <p:cNvPr id="6" name="内容占位符 2"/>
          <p:cNvSpPr txBox="1">
            <a:spLocks/>
          </p:cNvSpPr>
          <p:nvPr/>
        </p:nvSpPr>
        <p:spPr bwMode="auto">
          <a:xfrm>
            <a:off x="2124079" y="1340892"/>
            <a:ext cx="6335713" cy="431800"/>
          </a:xfrm>
          <a:prstGeom prst="rect">
            <a:avLst/>
          </a:prstGeom>
          <a:noFill/>
          <a:ln w="9525">
            <a:noFill/>
            <a:miter lim="800000"/>
            <a:headEnd/>
            <a:tailEnd/>
          </a:ln>
          <a:effectLst/>
        </p:spPr>
        <p:txBody>
          <a:bodyPr anchor="ctr"/>
          <a:lstStyle/>
          <a:p>
            <a:pPr marL="342900" indent="-342900" algn="l">
              <a:spcBef>
                <a:spcPct val="20000"/>
              </a:spcBef>
              <a:buClr>
                <a:srgbClr val="275C9D"/>
              </a:buClr>
              <a:buSzPct val="75000"/>
              <a:buFont typeface="Wingdings" pitchFamily="2" charset="2"/>
              <a:buChar char="n"/>
              <a:defRPr/>
            </a:pPr>
            <a:r>
              <a:rPr lang="zh-CN" altLang="en-US" sz="1300" kern="0" dirty="0">
                <a:latin typeface="+mn-ea"/>
                <a:ea typeface="+mn-ea"/>
              </a:rPr>
              <a:t>参考国际通用的分级标准，个别品牌因车价差异有所调整。</a:t>
            </a:r>
          </a:p>
        </p:txBody>
      </p:sp>
      <p:sp>
        <p:nvSpPr>
          <p:cNvPr id="8" name="内容占位符 2"/>
          <p:cNvSpPr txBox="1">
            <a:spLocks/>
          </p:cNvSpPr>
          <p:nvPr/>
        </p:nvSpPr>
        <p:spPr bwMode="auto">
          <a:xfrm>
            <a:off x="2124077" y="1700808"/>
            <a:ext cx="6697663" cy="431800"/>
          </a:xfrm>
          <a:prstGeom prst="rect">
            <a:avLst/>
          </a:prstGeom>
          <a:noFill/>
        </p:spPr>
        <p:txBody>
          <a:bodyPr/>
          <a:lstStyle>
            <a:defPPr>
              <a:defRPr lang="zh-CN"/>
            </a:defPPr>
            <a:lvl1pPr marL="342900" indent="-342900" algn="l">
              <a:lnSpc>
                <a:spcPct val="120000"/>
              </a:lnSpc>
              <a:buClr>
                <a:srgbClr val="275C9D"/>
              </a:buClr>
              <a:buSzPct val="75000"/>
              <a:buFont typeface="Wingdings" pitchFamily="2" charset="2"/>
              <a:buChar char="n"/>
              <a:defRPr sz="1300">
                <a:latin typeface="+mn-ea"/>
                <a:ea typeface="+mn-ea"/>
              </a:defRPr>
            </a:lvl1pPr>
          </a:lstStyle>
          <a:p>
            <a:r>
              <a:rPr lang="zh-CN" altLang="en-US" dirty="0"/>
              <a:t>为反映真实市场价格变化，参与</a:t>
            </a:r>
            <a:r>
              <a:rPr lang="en-US" altLang="zh-CN" dirty="0"/>
              <a:t>2017</a:t>
            </a:r>
            <a:r>
              <a:rPr lang="zh-CN" altLang="en-US" dirty="0"/>
              <a:t>年</a:t>
            </a:r>
            <a:r>
              <a:rPr lang="en-US" altLang="zh-CN" dirty="0"/>
              <a:t>GAIN·</a:t>
            </a:r>
            <a:r>
              <a:rPr lang="zh-CN" altLang="en-US" dirty="0"/>
              <a:t>指数计算的车型为以下指定</a:t>
            </a:r>
            <a:r>
              <a:rPr lang="en-US" altLang="zh-CN" dirty="0"/>
              <a:t>225</a:t>
            </a:r>
            <a:r>
              <a:rPr lang="zh-CN" altLang="en-US" dirty="0"/>
              <a:t>个品牌的在销车型</a:t>
            </a:r>
            <a:r>
              <a:rPr lang="en-US" altLang="zh-CN" dirty="0"/>
              <a:t>:</a:t>
            </a:r>
          </a:p>
        </p:txBody>
      </p:sp>
      <p:sp>
        <p:nvSpPr>
          <p:cNvPr id="13" name="Text Box 1785"/>
          <p:cNvSpPr txBox="1">
            <a:spLocks noChangeArrowheads="1"/>
          </p:cNvSpPr>
          <p:nvPr/>
        </p:nvSpPr>
        <p:spPr bwMode="auto">
          <a:xfrm>
            <a:off x="756188" y="836513"/>
            <a:ext cx="1005403" cy="289310"/>
          </a:xfrm>
          <a:prstGeom prst="rect">
            <a:avLst/>
          </a:prstGeom>
          <a:noFill/>
          <a:ln w="9525" algn="ctr">
            <a:noFill/>
            <a:miter lim="800000"/>
            <a:headEnd/>
            <a:tailEnd/>
          </a:ln>
          <a:effectLst/>
        </p:spPr>
        <p:txBody>
          <a:bodyPr wrap="none">
            <a:spAutoFit/>
          </a:bodyPr>
          <a:lstStyle/>
          <a:p>
            <a:pPr algn="ctr" eaLnBrk="0" hangingPunct="0">
              <a:lnSpc>
                <a:spcPct val="80000"/>
              </a:lnSpc>
              <a:spcBef>
                <a:spcPct val="20000"/>
              </a:spcBef>
              <a:buFont typeface="Arial" charset="0"/>
              <a:buNone/>
              <a:defRPr/>
            </a:pPr>
            <a:r>
              <a:rPr lang="zh-CN" altLang="en-US" sz="1600" b="1" dirty="0">
                <a:solidFill>
                  <a:srgbClr val="002060"/>
                </a:solidFill>
                <a:latin typeface="+mn-lt"/>
                <a:ea typeface="华文细黑" pitchFamily="2" charset="-122"/>
              </a:rPr>
              <a:t>研究城市</a:t>
            </a:r>
            <a:endParaRPr lang="en-US" altLang="ko-KR" sz="1600" b="1" dirty="0">
              <a:solidFill>
                <a:srgbClr val="002060"/>
              </a:solidFill>
              <a:latin typeface="+mn-lt"/>
              <a:ea typeface="华文细黑" pitchFamily="2" charset="-122"/>
            </a:endParaRPr>
          </a:p>
        </p:txBody>
      </p:sp>
      <p:sp>
        <p:nvSpPr>
          <p:cNvPr id="17" name="Text Box 1785"/>
          <p:cNvSpPr txBox="1">
            <a:spLocks noChangeArrowheads="1"/>
          </p:cNvSpPr>
          <p:nvPr/>
        </p:nvSpPr>
        <p:spPr bwMode="auto">
          <a:xfrm>
            <a:off x="755653" y="1340892"/>
            <a:ext cx="1004888" cy="288925"/>
          </a:xfrm>
          <a:prstGeom prst="rect">
            <a:avLst/>
          </a:prstGeom>
          <a:noFill/>
          <a:ln w="9525" algn="ctr">
            <a:noFill/>
            <a:miter lim="800000"/>
            <a:headEnd/>
            <a:tailEnd/>
          </a:ln>
          <a:effectLst/>
        </p:spPr>
        <p:txBody>
          <a:bodyPr wrap="none">
            <a:spAutoFit/>
          </a:bodyPr>
          <a:lstStyle/>
          <a:p>
            <a:pPr algn="ctr" eaLnBrk="0" hangingPunct="0">
              <a:lnSpc>
                <a:spcPct val="80000"/>
              </a:lnSpc>
              <a:spcBef>
                <a:spcPct val="20000"/>
              </a:spcBef>
              <a:buFont typeface="Arial" charset="0"/>
              <a:buNone/>
              <a:defRPr/>
            </a:pPr>
            <a:r>
              <a:rPr lang="zh-CN" altLang="en-US" sz="1600" b="1" dirty="0">
                <a:solidFill>
                  <a:srgbClr val="002060"/>
                </a:solidFill>
                <a:latin typeface="+mn-lt"/>
                <a:ea typeface="华文细黑" pitchFamily="2" charset="-122"/>
              </a:rPr>
              <a:t>分级标准</a:t>
            </a:r>
            <a:endParaRPr lang="en-US" altLang="ko-KR" sz="1600" b="1" dirty="0">
              <a:solidFill>
                <a:srgbClr val="002060"/>
              </a:solidFill>
              <a:latin typeface="+mn-lt"/>
              <a:ea typeface="华文细黑" pitchFamily="2" charset="-122"/>
            </a:endParaRPr>
          </a:p>
        </p:txBody>
      </p:sp>
      <p:sp>
        <p:nvSpPr>
          <p:cNvPr id="21" name="Text Box 1785"/>
          <p:cNvSpPr txBox="1">
            <a:spLocks noChangeArrowheads="1"/>
          </p:cNvSpPr>
          <p:nvPr/>
        </p:nvSpPr>
        <p:spPr bwMode="auto">
          <a:xfrm>
            <a:off x="755394" y="1700808"/>
            <a:ext cx="1005403" cy="289310"/>
          </a:xfrm>
          <a:prstGeom prst="rect">
            <a:avLst/>
          </a:prstGeom>
          <a:noFill/>
          <a:ln w="9525" algn="ctr">
            <a:noFill/>
            <a:miter lim="800000"/>
            <a:headEnd/>
            <a:tailEnd/>
          </a:ln>
          <a:effectLst/>
        </p:spPr>
        <p:txBody>
          <a:bodyPr wrap="none">
            <a:spAutoFit/>
          </a:bodyPr>
          <a:lstStyle/>
          <a:p>
            <a:pPr algn="ctr" eaLnBrk="0" hangingPunct="0">
              <a:lnSpc>
                <a:spcPct val="80000"/>
              </a:lnSpc>
              <a:spcBef>
                <a:spcPct val="20000"/>
              </a:spcBef>
              <a:buFont typeface="Arial" charset="0"/>
              <a:buNone/>
              <a:defRPr/>
            </a:pPr>
            <a:r>
              <a:rPr lang="zh-CN" altLang="en-US" sz="1600" b="1" dirty="0">
                <a:solidFill>
                  <a:srgbClr val="002060"/>
                </a:solidFill>
                <a:latin typeface="+mn-lt"/>
                <a:ea typeface="华文细黑" pitchFamily="2" charset="-122"/>
              </a:rPr>
              <a:t>研究品牌</a:t>
            </a:r>
            <a:endParaRPr lang="en-US" altLang="ko-KR" sz="1600" b="1" dirty="0">
              <a:solidFill>
                <a:srgbClr val="002060"/>
              </a:solidFill>
              <a:latin typeface="+mn-lt"/>
              <a:ea typeface="华文细黑" pitchFamily="2" charset="-122"/>
            </a:endParaRPr>
          </a:p>
        </p:txBody>
      </p:sp>
      <p:sp>
        <p:nvSpPr>
          <p:cNvPr id="23" name="Freeform 12"/>
          <p:cNvSpPr>
            <a:spLocks/>
          </p:cNvSpPr>
          <p:nvPr/>
        </p:nvSpPr>
        <p:spPr bwMode="auto">
          <a:xfrm>
            <a:off x="179391" y="836513"/>
            <a:ext cx="619125" cy="314325"/>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algn="ctr" eaLnBrk="0" hangingPunct="0">
              <a:lnSpc>
                <a:spcPct val="80000"/>
              </a:lnSpc>
              <a:spcBef>
                <a:spcPct val="20000"/>
              </a:spcBef>
              <a:buFont typeface="Arial" charset="0"/>
              <a:buNone/>
              <a:defRPr/>
            </a:pPr>
            <a:endParaRPr lang="zh-CN" altLang="zh-CN" b="1" i="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mn-lt"/>
              <a:ea typeface="华文细黑" pitchFamily="2" charset="-122"/>
            </a:endParaRPr>
          </a:p>
        </p:txBody>
      </p:sp>
      <p:sp>
        <p:nvSpPr>
          <p:cNvPr id="24" name="Freeform 12"/>
          <p:cNvSpPr>
            <a:spLocks/>
          </p:cNvSpPr>
          <p:nvPr/>
        </p:nvSpPr>
        <p:spPr bwMode="auto">
          <a:xfrm>
            <a:off x="179391" y="1340892"/>
            <a:ext cx="619125" cy="315913"/>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algn="ctr" eaLnBrk="0" hangingPunct="0">
              <a:lnSpc>
                <a:spcPct val="80000"/>
              </a:lnSpc>
              <a:spcBef>
                <a:spcPct val="20000"/>
              </a:spcBef>
              <a:buFont typeface="Arial" charset="0"/>
              <a:buNone/>
              <a:defRPr/>
            </a:pPr>
            <a:endParaRPr lang="zh-CN" altLang="zh-CN" b="1" i="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mn-lt"/>
              <a:ea typeface="华文细黑" pitchFamily="2" charset="-122"/>
            </a:endParaRPr>
          </a:p>
        </p:txBody>
      </p:sp>
      <p:sp>
        <p:nvSpPr>
          <p:cNvPr id="25" name="Freeform 12"/>
          <p:cNvSpPr>
            <a:spLocks/>
          </p:cNvSpPr>
          <p:nvPr/>
        </p:nvSpPr>
        <p:spPr bwMode="auto">
          <a:xfrm>
            <a:off x="179391" y="1700808"/>
            <a:ext cx="619125" cy="315912"/>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algn="ctr" eaLnBrk="0" hangingPunct="0">
              <a:lnSpc>
                <a:spcPct val="80000"/>
              </a:lnSpc>
              <a:spcBef>
                <a:spcPct val="20000"/>
              </a:spcBef>
              <a:buFont typeface="Arial" charset="0"/>
              <a:buNone/>
              <a:defRPr/>
            </a:pPr>
            <a:endParaRPr lang="zh-CN" altLang="zh-CN" b="1" i="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mn-lt"/>
              <a:ea typeface="华文细黑" pitchFamily="2" charset="-122"/>
            </a:endParaRPr>
          </a:p>
        </p:txBody>
      </p:sp>
      <p:sp>
        <p:nvSpPr>
          <p:cNvPr id="19" name="AutoShape 5"/>
          <p:cNvSpPr>
            <a:spLocks noChangeAspect="1" noChangeArrowheads="1"/>
          </p:cNvSpPr>
          <p:nvPr/>
        </p:nvSpPr>
        <p:spPr bwMode="auto">
          <a:xfrm rot="10800000">
            <a:off x="3419873" y="2204864"/>
            <a:ext cx="1080122" cy="245526"/>
          </a:xfrm>
          <a:prstGeom prst="triangle">
            <a:avLst>
              <a:gd name="adj" fmla="val 50000"/>
            </a:avLst>
          </a:prstGeom>
          <a:solidFill>
            <a:srgbClr val="275C9D"/>
          </a:solidFill>
          <a:ln w="6350" algn="ctr">
            <a:noFill/>
            <a:miter lim="800000"/>
            <a:headEnd type="none" w="sm" len="sm"/>
            <a:tailEnd/>
          </a:ln>
          <a:effectLst>
            <a:outerShdw dist="17961" dir="2700000" algn="ctr" rotWithShape="0">
              <a:srgbClr val="808080"/>
            </a:outerShdw>
          </a:effectLst>
        </p:spPr>
        <p:txBody>
          <a:bodyPr tIns="91440" bIns="91440" anchor="ctr"/>
          <a:lstStyle/>
          <a:p>
            <a:pPr marL="12700" indent="-12700">
              <a:lnSpc>
                <a:spcPct val="110000"/>
              </a:lnSpc>
            </a:pPr>
            <a:endParaRPr lang="en-ZA" altLang="zh-CN" sz="1400" dirty="0">
              <a:solidFill>
                <a:srgbClr val="275C9D"/>
              </a:solidFill>
              <a:latin typeface="Calibri" pitchFamily="34" charset="0"/>
            </a:endParaRPr>
          </a:p>
        </p:txBody>
      </p:sp>
      <p:sp>
        <p:nvSpPr>
          <p:cNvPr id="20" name="Rectangle 8"/>
          <p:cNvSpPr>
            <a:spLocks noChangeArrowheads="1"/>
          </p:cNvSpPr>
          <p:nvPr/>
        </p:nvSpPr>
        <p:spPr bwMode="auto">
          <a:xfrm>
            <a:off x="7236296" y="3014165"/>
            <a:ext cx="1656184" cy="3319948"/>
          </a:xfrm>
          <a:prstGeom prst="rect">
            <a:avLst/>
          </a:prstGeom>
          <a:noFill/>
          <a:ln w="9525">
            <a:solidFill>
              <a:srgbClr val="B2B2B2"/>
            </a:solidFill>
            <a:prstDash val="dash"/>
            <a:miter lim="800000"/>
            <a:headEnd/>
            <a:tailEnd/>
          </a:ln>
        </p:spPr>
        <p:txBody>
          <a:bodyPr wrap="square">
            <a:spAutoFit/>
          </a:bodyPr>
          <a:lstStyle/>
          <a:p>
            <a:pPr indent="180975" eaLnBrk="0" hangingPunct="0">
              <a:lnSpc>
                <a:spcPct val="130000"/>
              </a:lnSpc>
              <a:spcBef>
                <a:spcPct val="50000"/>
              </a:spcBef>
              <a:buSzPct val="80000"/>
              <a:buFont typeface="Wingdings" pitchFamily="2" charset="2"/>
              <a:buChar char="l"/>
              <a:defRPr/>
            </a:pPr>
            <a:r>
              <a:rPr lang="zh-CN" altLang="en-US" sz="1100" dirty="0">
                <a:latin typeface="+mn-lt"/>
                <a:ea typeface="华文细黑" pitchFamily="2" charset="-122"/>
              </a:rPr>
              <a:t>目前选取</a:t>
            </a:r>
            <a:r>
              <a:rPr lang="zh-CN" altLang="en-US" sz="1100" b="1" dirty="0">
                <a:solidFill>
                  <a:srgbClr val="000099"/>
                </a:solidFill>
                <a:latin typeface="+mn-lt"/>
                <a:ea typeface="华文细黑" pitchFamily="2" charset="-122"/>
              </a:rPr>
              <a:t>安路勤价格监测体系跟踪品牌中，占</a:t>
            </a:r>
            <a:r>
              <a:rPr lang="en-US" altLang="zh-CN" sz="1100" b="1" dirty="0">
                <a:solidFill>
                  <a:srgbClr val="000099"/>
                </a:solidFill>
                <a:latin typeface="+mn-lt"/>
                <a:ea typeface="华文细黑" pitchFamily="2" charset="-122"/>
              </a:rPr>
              <a:t>2016</a:t>
            </a:r>
            <a:r>
              <a:rPr lang="zh-CN" altLang="en-US" sz="1100" b="1" dirty="0">
                <a:solidFill>
                  <a:srgbClr val="000099"/>
                </a:solidFill>
                <a:latin typeface="+mn-lt"/>
                <a:ea typeface="华文细黑" pitchFamily="2" charset="-122"/>
              </a:rPr>
              <a:t>年各级别总销量</a:t>
            </a:r>
            <a:r>
              <a:rPr lang="en-US" altLang="zh-CN" sz="1100" b="1" dirty="0">
                <a:solidFill>
                  <a:srgbClr val="000099"/>
                </a:solidFill>
                <a:latin typeface="+mn-lt"/>
                <a:ea typeface="华文细黑" pitchFamily="2" charset="-122"/>
              </a:rPr>
              <a:t>80%</a:t>
            </a:r>
            <a:r>
              <a:rPr lang="zh-CN" altLang="en-US" sz="1100" b="1" dirty="0">
                <a:solidFill>
                  <a:srgbClr val="000099"/>
                </a:solidFill>
                <a:latin typeface="+mn-lt"/>
                <a:ea typeface="华文细黑" pitchFamily="2" charset="-122"/>
              </a:rPr>
              <a:t>的品牌</a:t>
            </a:r>
            <a:r>
              <a:rPr lang="zh-CN" altLang="en-US" sz="1100" dirty="0">
                <a:latin typeface="+mn-lt"/>
                <a:ea typeface="华文细黑" pitchFamily="2" charset="-122"/>
              </a:rPr>
              <a:t>进行跟踪。</a:t>
            </a:r>
          </a:p>
          <a:p>
            <a:pPr indent="180975" algn="l" eaLnBrk="0" hangingPunct="0">
              <a:lnSpc>
                <a:spcPct val="130000"/>
              </a:lnSpc>
              <a:spcBef>
                <a:spcPct val="50000"/>
              </a:spcBef>
              <a:buSzPct val="80000"/>
              <a:buFont typeface="Wingdings" pitchFamily="2" charset="2"/>
              <a:buChar char="l"/>
              <a:defRPr/>
            </a:pPr>
            <a:r>
              <a:rPr lang="zh-CN" altLang="en-US" sz="1100" dirty="0">
                <a:latin typeface="+mn-lt"/>
                <a:ea typeface="华文细黑" pitchFamily="2" charset="-122"/>
              </a:rPr>
              <a:t>对于跟踪列表中连续三期月销量低于</a:t>
            </a:r>
            <a:r>
              <a:rPr lang="en-US" altLang="zh-CN" sz="1100" dirty="0">
                <a:latin typeface="+mn-lt"/>
                <a:ea typeface="华文细黑" pitchFamily="2" charset="-122"/>
              </a:rPr>
              <a:t>2,000</a:t>
            </a:r>
            <a:r>
              <a:rPr lang="zh-CN" altLang="en-US" sz="1100" dirty="0">
                <a:latin typeface="+mn-lt"/>
                <a:ea typeface="华文细黑" pitchFamily="2" charset="-122"/>
              </a:rPr>
              <a:t>辆的车型，取消跟踪。</a:t>
            </a:r>
          </a:p>
          <a:p>
            <a:pPr indent="180975" algn="l" eaLnBrk="0" hangingPunct="0">
              <a:lnSpc>
                <a:spcPct val="130000"/>
              </a:lnSpc>
              <a:spcBef>
                <a:spcPct val="50000"/>
              </a:spcBef>
              <a:buSzPct val="80000"/>
              <a:buFont typeface="Wingdings" pitchFamily="2" charset="2"/>
              <a:buChar char="l"/>
              <a:defRPr/>
            </a:pPr>
            <a:r>
              <a:rPr lang="zh-CN" altLang="en-US" sz="1100" dirty="0">
                <a:latin typeface="+mn-lt"/>
                <a:ea typeface="华文细黑" pitchFamily="2" charset="-122"/>
              </a:rPr>
              <a:t>对于未进入以上列表的品牌（包括新增品牌和未进入列表的品牌），在其月销量超过以上列表中各级别销量的最低品牌月销量时，进行跟踪。</a:t>
            </a:r>
          </a:p>
        </p:txBody>
      </p:sp>
      <p:sp>
        <p:nvSpPr>
          <p:cNvPr id="22" name="Rectangle 8"/>
          <p:cNvSpPr>
            <a:spLocks noChangeArrowheads="1"/>
          </p:cNvSpPr>
          <p:nvPr/>
        </p:nvSpPr>
        <p:spPr bwMode="auto">
          <a:xfrm>
            <a:off x="7236296" y="2492896"/>
            <a:ext cx="1656879"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研究车型选取标准</a:t>
            </a:r>
            <a:endParaRPr lang="en-US" altLang="zh-CN" sz="1400" b="1" dirty="0">
              <a:latin typeface="+mn-lt"/>
              <a:ea typeface="华文细黑" pitchFamily="2" charset="-122"/>
            </a:endParaRPr>
          </a:p>
        </p:txBody>
      </p:sp>
      <p:graphicFrame>
        <p:nvGraphicFramePr>
          <p:cNvPr id="26" name="表格 25"/>
          <p:cNvGraphicFramePr>
            <a:graphicFrameLocks noGrp="1"/>
          </p:cNvGraphicFramePr>
          <p:nvPr>
            <p:extLst>
              <p:ext uri="{D42A27DB-BD31-4B8C-83A1-F6EECF244321}">
                <p14:modId xmlns:p14="http://schemas.microsoft.com/office/powerpoint/2010/main" val="3966333046"/>
              </p:ext>
            </p:extLst>
          </p:nvPr>
        </p:nvGraphicFramePr>
        <p:xfrm>
          <a:off x="323528" y="2539534"/>
          <a:ext cx="6823674" cy="3779070"/>
        </p:xfrm>
        <a:graphic>
          <a:graphicData uri="http://schemas.openxmlformats.org/drawingml/2006/table">
            <a:tbl>
              <a:tblPr/>
              <a:tblGrid>
                <a:gridCol w="524898">
                  <a:extLst>
                    <a:ext uri="{9D8B030D-6E8A-4147-A177-3AD203B41FA5}">
                      <a16:colId xmlns:a16="http://schemas.microsoft.com/office/drawing/2014/main" val="20000"/>
                    </a:ext>
                  </a:extLst>
                </a:gridCol>
                <a:gridCol w="524898">
                  <a:extLst>
                    <a:ext uri="{9D8B030D-6E8A-4147-A177-3AD203B41FA5}">
                      <a16:colId xmlns:a16="http://schemas.microsoft.com/office/drawing/2014/main" val="20001"/>
                    </a:ext>
                  </a:extLst>
                </a:gridCol>
                <a:gridCol w="524898">
                  <a:extLst>
                    <a:ext uri="{9D8B030D-6E8A-4147-A177-3AD203B41FA5}">
                      <a16:colId xmlns:a16="http://schemas.microsoft.com/office/drawing/2014/main" val="20002"/>
                    </a:ext>
                  </a:extLst>
                </a:gridCol>
                <a:gridCol w="524898">
                  <a:extLst>
                    <a:ext uri="{9D8B030D-6E8A-4147-A177-3AD203B41FA5}">
                      <a16:colId xmlns:a16="http://schemas.microsoft.com/office/drawing/2014/main" val="20003"/>
                    </a:ext>
                  </a:extLst>
                </a:gridCol>
                <a:gridCol w="524898">
                  <a:extLst>
                    <a:ext uri="{9D8B030D-6E8A-4147-A177-3AD203B41FA5}">
                      <a16:colId xmlns:a16="http://schemas.microsoft.com/office/drawing/2014/main" val="20004"/>
                    </a:ext>
                  </a:extLst>
                </a:gridCol>
                <a:gridCol w="524898">
                  <a:extLst>
                    <a:ext uri="{9D8B030D-6E8A-4147-A177-3AD203B41FA5}">
                      <a16:colId xmlns:a16="http://schemas.microsoft.com/office/drawing/2014/main" val="20005"/>
                    </a:ext>
                  </a:extLst>
                </a:gridCol>
                <a:gridCol w="524898">
                  <a:extLst>
                    <a:ext uri="{9D8B030D-6E8A-4147-A177-3AD203B41FA5}">
                      <a16:colId xmlns:a16="http://schemas.microsoft.com/office/drawing/2014/main" val="20006"/>
                    </a:ext>
                  </a:extLst>
                </a:gridCol>
                <a:gridCol w="524898">
                  <a:extLst>
                    <a:ext uri="{9D8B030D-6E8A-4147-A177-3AD203B41FA5}">
                      <a16:colId xmlns:a16="http://schemas.microsoft.com/office/drawing/2014/main" val="20007"/>
                    </a:ext>
                  </a:extLst>
                </a:gridCol>
                <a:gridCol w="524898">
                  <a:extLst>
                    <a:ext uri="{9D8B030D-6E8A-4147-A177-3AD203B41FA5}">
                      <a16:colId xmlns:a16="http://schemas.microsoft.com/office/drawing/2014/main" val="20008"/>
                    </a:ext>
                  </a:extLst>
                </a:gridCol>
                <a:gridCol w="524898">
                  <a:extLst>
                    <a:ext uri="{9D8B030D-6E8A-4147-A177-3AD203B41FA5}">
                      <a16:colId xmlns:a16="http://schemas.microsoft.com/office/drawing/2014/main" val="20009"/>
                    </a:ext>
                  </a:extLst>
                </a:gridCol>
                <a:gridCol w="524898">
                  <a:extLst>
                    <a:ext uri="{9D8B030D-6E8A-4147-A177-3AD203B41FA5}">
                      <a16:colId xmlns:a16="http://schemas.microsoft.com/office/drawing/2014/main" val="20010"/>
                    </a:ext>
                  </a:extLst>
                </a:gridCol>
                <a:gridCol w="524898">
                  <a:extLst>
                    <a:ext uri="{9D8B030D-6E8A-4147-A177-3AD203B41FA5}">
                      <a16:colId xmlns:a16="http://schemas.microsoft.com/office/drawing/2014/main" val="20011"/>
                    </a:ext>
                  </a:extLst>
                </a:gridCol>
                <a:gridCol w="524898">
                  <a:extLst>
                    <a:ext uri="{9D8B030D-6E8A-4147-A177-3AD203B41FA5}">
                      <a16:colId xmlns:a16="http://schemas.microsoft.com/office/drawing/2014/main" val="20012"/>
                    </a:ext>
                  </a:extLst>
                </a:gridCol>
              </a:tblGrid>
              <a:tr h="152705">
                <a:tc>
                  <a:txBody>
                    <a:bodyPr/>
                    <a:lstStyle/>
                    <a:p>
                      <a:pPr algn="ctr" rtl="0" fontAlgn="ctr"/>
                      <a:r>
                        <a:rPr lang="en-US" sz="600" b="1" i="0" u="none" strike="noStrike" dirty="0">
                          <a:solidFill>
                            <a:srgbClr val="FFFFFF"/>
                          </a:solidFill>
                          <a:effectLst/>
                          <a:latin typeface="Calibri" panose="020F0502020204030204" pitchFamily="34" charset="0"/>
                          <a:ea typeface="宋体" panose="02010600030101010101" pitchFamily="2" charset="-122"/>
                        </a:rPr>
                        <a:t>A00 </a:t>
                      </a:r>
                    </a:p>
                  </a:txBody>
                  <a:tcPr marL="0" marR="0" marT="0" marB="0" anchor="ctr">
                    <a:lnL w="19050" cap="flat" cmpd="sng" algn="ctr">
                      <a:solidFill>
                        <a:srgbClr val="275C9D"/>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a:txBody>
                    <a:bodyPr/>
                    <a:lstStyle/>
                    <a:p>
                      <a:pPr algn="ctr" rtl="0" fontAlgn="ctr"/>
                      <a:r>
                        <a:rPr lang="en-US" sz="600" b="1" i="0" u="none" strike="noStrike">
                          <a:solidFill>
                            <a:srgbClr val="FFFFFF"/>
                          </a:solidFill>
                          <a:effectLst/>
                          <a:latin typeface="Calibri" panose="020F0502020204030204" pitchFamily="34" charset="0"/>
                          <a:ea typeface="宋体" panose="02010600030101010101" pitchFamily="2" charset="-122"/>
                        </a:rPr>
                        <a:t>A0</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gridSpan="3">
                  <a:txBody>
                    <a:bodyPr/>
                    <a:lstStyle/>
                    <a:p>
                      <a:pPr algn="ctr" rtl="0" fontAlgn="ctr"/>
                      <a:r>
                        <a:rPr lang="en-US" sz="600" b="1" i="0" u="none" strike="noStrike">
                          <a:solidFill>
                            <a:srgbClr val="FFFFFF"/>
                          </a:solidFill>
                          <a:effectLst/>
                          <a:latin typeface="Calibri" panose="020F0502020204030204" pitchFamily="34" charset="0"/>
                          <a:ea typeface="宋体" panose="02010600030101010101" pitchFamily="2" charset="-122"/>
                        </a:rPr>
                        <a:t>A</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hMerge="1">
                  <a:txBody>
                    <a:bodyPr/>
                    <a:lstStyle/>
                    <a:p>
                      <a:endParaRPr lang="zh-CN" altLang="en-US"/>
                    </a:p>
                  </a:txBody>
                  <a:tcPr/>
                </a:tc>
                <a:tc hMerge="1">
                  <a:txBody>
                    <a:bodyPr/>
                    <a:lstStyle/>
                    <a:p>
                      <a:endParaRPr lang="zh-CN" altLang="en-US"/>
                    </a:p>
                  </a:txBody>
                  <a:tcPr/>
                </a:tc>
                <a:tc gridSpan="2">
                  <a:txBody>
                    <a:bodyPr/>
                    <a:lstStyle/>
                    <a:p>
                      <a:pPr algn="ctr" rtl="0" fontAlgn="ctr"/>
                      <a:r>
                        <a:rPr lang="en-US" sz="600" b="1" i="0" u="none" strike="noStrike">
                          <a:solidFill>
                            <a:srgbClr val="FFFFFF"/>
                          </a:solidFill>
                          <a:effectLst/>
                          <a:latin typeface="Calibri" panose="020F0502020204030204" pitchFamily="34" charset="0"/>
                          <a:ea typeface="宋体" panose="02010600030101010101" pitchFamily="2" charset="-122"/>
                        </a:rPr>
                        <a:t>B</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hMerge="1">
                  <a:txBody>
                    <a:bodyPr/>
                    <a:lstStyle/>
                    <a:p>
                      <a:endParaRPr lang="zh-CN" altLang="en-US"/>
                    </a:p>
                  </a:txBody>
                  <a:tcPr/>
                </a:tc>
                <a:tc>
                  <a:txBody>
                    <a:bodyPr/>
                    <a:lstStyle/>
                    <a:p>
                      <a:pPr algn="ctr" rtl="0" fontAlgn="ctr"/>
                      <a:r>
                        <a:rPr lang="en-US" sz="600" b="1" i="0" u="none" strike="noStrike">
                          <a:solidFill>
                            <a:srgbClr val="FFFFFF"/>
                          </a:solidFill>
                          <a:effectLst/>
                          <a:latin typeface="Calibri" panose="020F0502020204030204" pitchFamily="34" charset="0"/>
                          <a:ea typeface="宋体" panose="02010600030101010101" pitchFamily="2" charset="-122"/>
                        </a:rPr>
                        <a:t>C</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a:txBody>
                    <a:bodyPr/>
                    <a:lstStyle/>
                    <a:p>
                      <a:pPr algn="ctr" rtl="0" fontAlgn="ctr"/>
                      <a:r>
                        <a:rPr lang="en-US" sz="600" b="1" i="0" u="none" strike="noStrike">
                          <a:solidFill>
                            <a:srgbClr val="FFFFFF"/>
                          </a:solidFill>
                          <a:effectLst/>
                          <a:latin typeface="Calibri" panose="020F0502020204030204" pitchFamily="34" charset="0"/>
                          <a:ea typeface="宋体" panose="02010600030101010101" pitchFamily="2" charset="-122"/>
                        </a:rPr>
                        <a:t>MPV</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gridSpan="4">
                  <a:txBody>
                    <a:bodyPr/>
                    <a:lstStyle/>
                    <a:p>
                      <a:pPr algn="ctr" rtl="0" fontAlgn="ctr"/>
                      <a:r>
                        <a:rPr lang="en-US" sz="600" b="1" i="0" u="none" strike="noStrike">
                          <a:solidFill>
                            <a:srgbClr val="FFFFFF"/>
                          </a:solidFill>
                          <a:effectLst/>
                          <a:latin typeface="Calibri" panose="020F0502020204030204" pitchFamily="34" charset="0"/>
                          <a:ea typeface="宋体" panose="02010600030101010101" pitchFamily="2" charset="-122"/>
                        </a:rPr>
                        <a:t>SUV </a:t>
                      </a:r>
                    </a:p>
                  </a:txBody>
                  <a:tcPr marL="0" marR="0" marT="0" marB="0" anchor="ctr">
                    <a:lnL w="12700" cap="flat" cmpd="sng" algn="ctr">
                      <a:solidFill>
                        <a:srgbClr val="FFFFFF"/>
                      </a:solidFill>
                      <a:prstDash val="solid"/>
                      <a:round/>
                      <a:headEnd type="none" w="med" len="med"/>
                      <a:tailEnd type="none" w="med" len="med"/>
                    </a:lnL>
                    <a:lnR w="19050" cap="flat" cmpd="sng" algn="ctr">
                      <a:solidFill>
                        <a:srgbClr val="275C9D"/>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45069">
                <a:tc>
                  <a:txBody>
                    <a:bodyPr/>
                    <a:lstStyle/>
                    <a:p>
                      <a:pPr algn="ctr" rtl="0" fontAlgn="ctr"/>
                      <a:r>
                        <a:rPr lang="zh-CN" altLang="en-US" sz="600" b="0" i="0" u="none" strike="noStrike" dirty="0">
                          <a:solidFill>
                            <a:schemeClr val="tx1">
                              <a:lumMod val="50000"/>
                            </a:schemeClr>
                          </a:solidFill>
                          <a:effectLst/>
                          <a:latin typeface="+mj-ea"/>
                          <a:ea typeface="+mj-ea"/>
                        </a:rPr>
                        <a:t>奥拓</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K2 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C4 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凌派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英朗</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CC</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瑞风</a:t>
                      </a:r>
                      <a:r>
                        <a:rPr lang="en-US" sz="600" b="0" i="0" u="none" strike="noStrike">
                          <a:solidFill>
                            <a:schemeClr val="tx1">
                              <a:lumMod val="50000"/>
                            </a:schemeClr>
                          </a:solidFill>
                          <a:effectLst/>
                          <a:latin typeface="+mj-ea"/>
                          <a:ea typeface="+mj-ea"/>
                        </a:rPr>
                        <a:t>A60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A6L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GL8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CR-V</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智跑</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600" b="0" i="0" u="none" strike="noStrike">
                          <a:solidFill>
                            <a:schemeClr val="tx1">
                              <a:lumMod val="50000"/>
                            </a:schemeClr>
                          </a:solidFill>
                          <a:effectLst/>
                          <a:latin typeface="+mj-ea"/>
                          <a:ea typeface="+mj-ea"/>
                        </a:rPr>
                        <a:t>2008</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RX5</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01"/>
                  </a:ext>
                </a:extLst>
              </a:tr>
              <a:tr h="137434">
                <a:tc>
                  <a:txBody>
                    <a:bodyPr/>
                    <a:lstStyle/>
                    <a:p>
                      <a:pPr algn="ctr" rtl="0" fontAlgn="ctr"/>
                      <a:r>
                        <a:rPr lang="zh-CN" altLang="en-US" sz="600" b="0" i="0" u="none" strike="noStrike" dirty="0">
                          <a:solidFill>
                            <a:schemeClr val="tx1">
                              <a:lumMod val="50000"/>
                            </a:schemeClr>
                          </a:solidFill>
                          <a:effectLst/>
                          <a:latin typeface="+mj-ea"/>
                          <a:ea typeface="+mj-ea"/>
                        </a:rPr>
                        <a:t>奔奔</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MG3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K3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明锐</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威朗</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K5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C5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600" b="0" i="0" u="none" strike="noStrike">
                          <a:solidFill>
                            <a:schemeClr val="tx1">
                              <a:lumMod val="50000"/>
                            </a:schemeClr>
                          </a:solidFill>
                          <a:effectLst/>
                          <a:latin typeface="+mj-ea"/>
                          <a:ea typeface="+mj-ea"/>
                        </a:rPr>
                        <a:t>5</a:t>
                      </a:r>
                      <a:r>
                        <a:rPr lang="zh-CN" altLang="en-US" sz="600" b="0" i="0" u="none" strike="noStrike">
                          <a:solidFill>
                            <a:schemeClr val="tx1">
                              <a:lumMod val="50000"/>
                            </a:schemeClr>
                          </a:solidFill>
                          <a:effectLst/>
                          <a:latin typeface="+mj-ea"/>
                          <a:ea typeface="+mj-ea"/>
                        </a:rPr>
                        <a:t>系</a:t>
                      </a:r>
                      <a:r>
                        <a:rPr lang="en-US" sz="600" b="0" i="0" u="none" strike="noStrike">
                          <a:solidFill>
                            <a:schemeClr val="tx1">
                              <a:lumMod val="50000"/>
                            </a:schemeClr>
                          </a:solidFill>
                          <a:effectLst/>
                          <a:latin typeface="+mj-ea"/>
                          <a:ea typeface="+mj-ea"/>
                        </a:rPr>
                        <a:t>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艾力绅</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ix35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中华 </a:t>
                      </a:r>
                      <a:r>
                        <a:rPr lang="en-US" sz="600" b="0" i="0" u="none" strike="noStrike">
                          <a:solidFill>
                            <a:schemeClr val="tx1">
                              <a:lumMod val="50000"/>
                            </a:schemeClr>
                          </a:solidFill>
                          <a:effectLst/>
                          <a:latin typeface="+mj-ea"/>
                          <a:ea typeface="+mj-ea"/>
                        </a:rPr>
                        <a:t>V5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景逸</a:t>
                      </a:r>
                      <a:r>
                        <a:rPr lang="en-US" sz="600" b="0" i="0" u="none" strike="noStrike">
                          <a:solidFill>
                            <a:schemeClr val="tx1">
                              <a:lumMod val="50000"/>
                            </a:schemeClr>
                          </a:solidFill>
                          <a:effectLst/>
                          <a:latin typeface="+mj-ea"/>
                          <a:ea typeface="+mj-ea"/>
                        </a:rPr>
                        <a:t>X3</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森雅</a:t>
                      </a:r>
                      <a:r>
                        <a:rPr lang="en-US" sz="600" b="0" i="0" u="none" strike="noStrike">
                          <a:solidFill>
                            <a:schemeClr val="tx1">
                              <a:lumMod val="50000"/>
                            </a:schemeClr>
                          </a:solidFill>
                          <a:effectLst/>
                          <a:latin typeface="+mj-ea"/>
                          <a:ea typeface="+mj-ea"/>
                        </a:rPr>
                        <a:t>R7</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02"/>
                  </a:ext>
                </a:extLst>
              </a:tr>
              <a:tr h="137434">
                <a:tc>
                  <a:txBody>
                    <a:bodyPr/>
                    <a:lstStyle/>
                    <a:p>
                      <a:pPr algn="ctr" rtl="0" fontAlgn="ctr"/>
                      <a:r>
                        <a:rPr lang="zh-CN" altLang="en-US" sz="600" b="0" i="0" u="none" strike="noStrike">
                          <a:solidFill>
                            <a:schemeClr val="tx1">
                              <a:lumMod val="50000"/>
                            </a:schemeClr>
                          </a:solidFill>
                          <a:effectLst/>
                          <a:latin typeface="+mj-ea"/>
                          <a:ea typeface="+mj-ea"/>
                        </a:rPr>
                        <a:t>比亚迪 </a:t>
                      </a:r>
                      <a:r>
                        <a:rPr lang="en-US" sz="600" b="0" i="0" u="none" strike="noStrike">
                          <a:solidFill>
                            <a:schemeClr val="tx1">
                              <a:lumMod val="50000"/>
                            </a:schemeClr>
                          </a:solidFill>
                          <a:effectLst/>
                          <a:latin typeface="+mj-ea"/>
                          <a:ea typeface="+mj-ea"/>
                        </a:rPr>
                        <a:t>F0</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dirty="0">
                          <a:solidFill>
                            <a:schemeClr val="tx1">
                              <a:lumMod val="50000"/>
                            </a:schemeClr>
                          </a:solidFill>
                          <a:effectLst/>
                          <a:latin typeface="+mj-ea"/>
                          <a:ea typeface="+mj-ea"/>
                        </a:rPr>
                        <a:t>Polo 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启悦</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骐达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桑塔纳 浩纳</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A4L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E</a:t>
                      </a:r>
                      <a:r>
                        <a:rPr lang="zh-CN" altLang="en-US" sz="600" b="0" i="0" u="none" strike="noStrike">
                          <a:solidFill>
                            <a:schemeClr val="tx1">
                              <a:lumMod val="50000"/>
                            </a:schemeClr>
                          </a:solidFill>
                          <a:effectLst/>
                          <a:latin typeface="+mj-ea"/>
                          <a:ea typeface="+mj-ea"/>
                        </a:rPr>
                        <a:t>级</a:t>
                      </a:r>
                      <a:r>
                        <a:rPr lang="en-US" sz="600" b="0" i="0" u="none" strike="noStrike">
                          <a:solidFill>
                            <a:schemeClr val="tx1">
                              <a:lumMod val="50000"/>
                            </a:schemeClr>
                          </a:solidFill>
                          <a:effectLst/>
                          <a:latin typeface="+mj-ea"/>
                          <a:ea typeface="+mj-ea"/>
                        </a:rPr>
                        <a:t>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奥德赛</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荣放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锋驭</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优</a:t>
                      </a:r>
                      <a:r>
                        <a:rPr lang="en-US" altLang="zh-CN" sz="600" b="0" i="0" u="none" strike="noStrike">
                          <a:solidFill>
                            <a:schemeClr val="tx1">
                              <a:lumMod val="50000"/>
                            </a:schemeClr>
                          </a:solidFill>
                          <a:effectLst/>
                          <a:latin typeface="+mj-ea"/>
                          <a:ea typeface="+mj-ea"/>
                        </a:rPr>
                        <a:t>6</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SR9</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03"/>
                  </a:ext>
                </a:extLst>
              </a:tr>
              <a:tr h="137434">
                <a:tc>
                  <a:txBody>
                    <a:bodyPr/>
                    <a:lstStyle/>
                    <a:p>
                      <a:pPr algn="ctr" rtl="0" fontAlgn="ctr"/>
                      <a:r>
                        <a:rPr lang="zh-CN" altLang="en-US" sz="600" b="0" i="0" u="none" strike="noStrike">
                          <a:solidFill>
                            <a:schemeClr val="tx1">
                              <a:lumMod val="50000"/>
                            </a:schemeClr>
                          </a:solidFill>
                          <a:effectLst/>
                          <a:latin typeface="+mj-ea"/>
                          <a:ea typeface="+mj-ea"/>
                        </a:rPr>
                        <a:t>北斗星</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mj-ea"/>
                          <a:ea typeface="+mj-ea"/>
                        </a:rPr>
                        <a:t>飞度 </a:t>
                      </a:r>
                      <a:r>
                        <a:rPr lang="en-US" sz="600" b="0" i="0" u="none" strike="noStrike" dirty="0">
                          <a:solidFill>
                            <a:schemeClr val="tx1">
                              <a:lumMod val="50000"/>
                            </a:schemeClr>
                          </a:solidFill>
                          <a:effectLst/>
                          <a:latin typeface="+mj-ea"/>
                          <a:ea typeface="+mj-ea"/>
                        </a:rPr>
                        <a:t>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蔚领</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启辰 </a:t>
                      </a:r>
                      <a:r>
                        <a:rPr lang="en-US" sz="600" b="0" i="0" u="none" strike="noStrike">
                          <a:solidFill>
                            <a:schemeClr val="tx1">
                              <a:lumMod val="50000"/>
                            </a:schemeClr>
                          </a:solidFill>
                          <a:effectLst/>
                          <a:latin typeface="+mj-ea"/>
                          <a:ea typeface="+mj-ea"/>
                        </a:rPr>
                        <a:t>D50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600" b="0" i="0" u="none" strike="noStrike">
                          <a:solidFill>
                            <a:schemeClr val="tx1">
                              <a:lumMod val="50000"/>
                            </a:schemeClr>
                          </a:solidFill>
                          <a:effectLst/>
                          <a:latin typeface="+mj-ea"/>
                          <a:ea typeface="+mj-ea"/>
                        </a:rPr>
                        <a:t>360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600" b="0" i="0" u="none" strike="noStrike">
                          <a:solidFill>
                            <a:schemeClr val="tx1">
                              <a:lumMod val="50000"/>
                            </a:schemeClr>
                          </a:solidFill>
                          <a:effectLst/>
                          <a:latin typeface="+mj-ea"/>
                          <a:ea typeface="+mj-ea"/>
                        </a:rPr>
                        <a:t>3</a:t>
                      </a:r>
                      <a:r>
                        <a:rPr lang="zh-CN" altLang="en-US" sz="600" b="0" i="0" u="none" strike="noStrike">
                          <a:solidFill>
                            <a:schemeClr val="tx1">
                              <a:lumMod val="50000"/>
                            </a:schemeClr>
                          </a:solidFill>
                          <a:effectLst/>
                          <a:latin typeface="+mj-ea"/>
                          <a:ea typeface="+mj-ea"/>
                        </a:rPr>
                        <a:t>系</a:t>
                      </a:r>
                      <a:r>
                        <a:rPr lang="en-US" sz="600" b="0" i="0" u="none" strike="noStrike">
                          <a:solidFill>
                            <a:schemeClr val="tx1">
                              <a:lumMod val="50000"/>
                            </a:schemeClr>
                          </a:solidFill>
                          <a:effectLst/>
                          <a:latin typeface="+mj-ea"/>
                          <a:ea typeface="+mj-ea"/>
                        </a:rPr>
                        <a:t>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皇冠</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杰德</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昂科拉</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CX-5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传祺</a:t>
                      </a:r>
                      <a:r>
                        <a:rPr lang="en-US" sz="600" b="0" i="0" u="none" strike="noStrike">
                          <a:solidFill>
                            <a:schemeClr val="tx1">
                              <a:lumMod val="50000"/>
                            </a:schemeClr>
                          </a:solidFill>
                          <a:effectLst/>
                          <a:latin typeface="+mj-ea"/>
                          <a:ea typeface="+mj-ea"/>
                        </a:rPr>
                        <a:t>GS4</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迈威</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04"/>
                  </a:ext>
                </a:extLst>
              </a:tr>
              <a:tr h="137434">
                <a:tc>
                  <a:txBody>
                    <a:bodyPr/>
                    <a:lstStyle/>
                    <a:p>
                      <a:pPr algn="l" fontAlgn="ctr"/>
                      <a:endParaRPr lang="zh-CN" altLang="en-US" sz="600" b="0" i="0" u="none" strike="noStrike">
                        <a:solidFill>
                          <a:schemeClr val="tx1">
                            <a:lumMod val="50000"/>
                          </a:schemeClr>
                        </a:solidFill>
                        <a:effectLst/>
                        <a:latin typeface="+mj-ea"/>
                        <a:ea typeface="+mj-ea"/>
                      </a:endParaRP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悦纳</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艾瑞泽</a:t>
                      </a:r>
                      <a:r>
                        <a:rPr lang="en-US" altLang="zh-CN" sz="600" b="0" i="0" u="none" strike="noStrike">
                          <a:solidFill>
                            <a:schemeClr val="tx1">
                              <a:lumMod val="50000"/>
                            </a:schemeClr>
                          </a:solidFill>
                          <a:effectLst/>
                          <a:latin typeface="+mj-ea"/>
                          <a:ea typeface="+mj-ea"/>
                        </a:rPr>
                        <a:t>7</a:t>
                      </a:r>
                      <a:endParaRPr lang="zh-CN" altLang="en-US" sz="600" b="0" i="0" u="none" strike="noStrike">
                        <a:solidFill>
                          <a:schemeClr val="tx1">
                            <a:lumMod val="50000"/>
                          </a:schemeClr>
                        </a:solidFill>
                        <a:effectLst/>
                        <a:latin typeface="+mj-ea"/>
                        <a:ea typeface="+mj-ea"/>
                      </a:endParaRP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启辰 </a:t>
                      </a:r>
                      <a:r>
                        <a:rPr lang="en-US" sz="600" b="0" i="0" u="none" strike="noStrike">
                          <a:solidFill>
                            <a:schemeClr val="tx1">
                              <a:lumMod val="50000"/>
                            </a:schemeClr>
                          </a:solidFill>
                          <a:effectLst/>
                          <a:latin typeface="+mj-ea"/>
                          <a:ea typeface="+mj-ea"/>
                        </a:rPr>
                        <a:t>R50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蓝鸟</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C</a:t>
                      </a:r>
                      <a:r>
                        <a:rPr lang="zh-CN" altLang="en-US" sz="600" b="0" i="0" u="none" strike="noStrike">
                          <a:solidFill>
                            <a:schemeClr val="tx1">
                              <a:lumMod val="50000"/>
                            </a:schemeClr>
                          </a:solidFill>
                          <a:effectLst/>
                          <a:latin typeface="+mj-ea"/>
                          <a:ea typeface="+mj-ea"/>
                        </a:rPr>
                        <a:t>级</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XTS</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途安</a:t>
                      </a:r>
                      <a:r>
                        <a:rPr lang="en-US" sz="600" b="0" i="0" u="none" strike="noStrike">
                          <a:solidFill>
                            <a:schemeClr val="tx1">
                              <a:lumMod val="50000"/>
                            </a:schemeClr>
                          </a:solidFill>
                          <a:effectLst/>
                          <a:latin typeface="+mj-ea"/>
                          <a:ea typeface="+mj-ea"/>
                        </a:rPr>
                        <a:t>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Q3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ix25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创酷</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BX7</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05"/>
                  </a:ext>
                </a:extLst>
              </a:tr>
              <a:tr h="137434">
                <a:tc>
                  <a:txBody>
                    <a:bodyPr/>
                    <a:lstStyle/>
                    <a:p>
                      <a:pPr algn="l" fontAlgn="ctr"/>
                      <a:endParaRPr lang="zh-CN" altLang="en-US" sz="600" b="0" i="0" u="none" strike="noStrike">
                        <a:solidFill>
                          <a:schemeClr val="tx1">
                            <a:lumMod val="50000"/>
                          </a:schemeClr>
                        </a:solidFill>
                        <a:effectLst/>
                        <a:latin typeface="+mj-ea"/>
                        <a:ea typeface="+mj-ea"/>
                      </a:endParaRP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金刚三厢</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爱丽舍 </a:t>
                      </a:r>
                      <a:r>
                        <a:rPr lang="en-US" sz="600" b="0" i="0" u="none" strike="noStrike">
                          <a:solidFill>
                            <a:schemeClr val="tx1">
                              <a:lumMod val="50000"/>
                            </a:schemeClr>
                          </a:solidFill>
                          <a:effectLst/>
                          <a:latin typeface="+mj-ea"/>
                          <a:ea typeface="+mj-ea"/>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科沃兹</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哥瑞</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君威</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金牛座</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NV200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Q5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哈弗</a:t>
                      </a:r>
                      <a:r>
                        <a:rPr lang="en-US" sz="600" b="0" i="0" u="none" strike="noStrike">
                          <a:solidFill>
                            <a:schemeClr val="tx1">
                              <a:lumMod val="50000"/>
                            </a:schemeClr>
                          </a:solidFill>
                          <a:effectLst/>
                          <a:latin typeface="+mj-ea"/>
                          <a:ea typeface="+mj-ea"/>
                        </a:rPr>
                        <a:t>H1 </a:t>
                      </a:r>
                      <a:r>
                        <a:rPr lang="zh-CN" altLang="en-US" sz="600" b="0" i="0" u="none" strike="noStrike">
                          <a:solidFill>
                            <a:schemeClr val="tx1">
                              <a:lumMod val="50000"/>
                            </a:schemeClr>
                          </a:solidFill>
                          <a:effectLst/>
                          <a:latin typeface="+mj-ea"/>
                          <a:ea typeface="+mj-ea"/>
                        </a:rPr>
                        <a:t>蓝标</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T600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600" b="0" i="0" u="none" strike="noStrike">
                          <a:solidFill>
                            <a:schemeClr val="tx1">
                              <a:lumMod val="50000"/>
                            </a:schemeClr>
                          </a:solidFill>
                          <a:effectLst/>
                          <a:latin typeface="+mj-ea"/>
                          <a:ea typeface="+mj-ea"/>
                        </a:rPr>
                        <a:t>4008</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06"/>
                  </a:ext>
                </a:extLst>
              </a:tr>
              <a:tr h="137434">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宝骏</a:t>
                      </a:r>
                      <a:r>
                        <a:rPr lang="en-US" altLang="zh-CN" sz="600" b="0" i="0" u="none" strike="noStrike">
                          <a:solidFill>
                            <a:schemeClr val="tx1">
                              <a:lumMod val="50000"/>
                            </a:schemeClr>
                          </a:solidFill>
                          <a:effectLst/>
                          <a:latin typeface="+mj-ea"/>
                          <a:ea typeface="+mj-ea"/>
                        </a:rPr>
                        <a:t>310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mj-ea"/>
                          <a:ea typeface="+mj-ea"/>
                        </a:rPr>
                        <a:t>艾瑞泽</a:t>
                      </a:r>
                      <a:r>
                        <a:rPr lang="en-US" altLang="zh-CN" sz="600" b="0" i="0" u="none" strike="noStrike" dirty="0">
                          <a:solidFill>
                            <a:schemeClr val="tx1">
                              <a:lumMod val="50000"/>
                            </a:schemeClr>
                          </a:solidFill>
                          <a:effectLst/>
                          <a:latin typeface="+mj-ea"/>
                          <a:ea typeface="+mj-ea"/>
                        </a:rPr>
                        <a:t>5</a:t>
                      </a:r>
                      <a:r>
                        <a:rPr lang="zh-CN" altLang="en-US" sz="600" b="0" i="0" u="none" strike="noStrike" dirty="0">
                          <a:solidFill>
                            <a:schemeClr val="tx1">
                              <a:lumMod val="50000"/>
                            </a:schemeClr>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mj-ea"/>
                          <a:ea typeface="+mj-ea"/>
                        </a:rPr>
                        <a:t>荣威 </a:t>
                      </a:r>
                      <a:r>
                        <a:rPr lang="en-US" altLang="zh-CN" sz="600" b="0" i="0" u="none" strike="noStrike" dirty="0">
                          <a:solidFill>
                            <a:schemeClr val="tx1">
                              <a:lumMod val="50000"/>
                            </a:schemeClr>
                          </a:solidFill>
                          <a:effectLst/>
                          <a:latin typeface="+mj-ea"/>
                          <a:ea typeface="+mj-ea"/>
                        </a:rPr>
                        <a:t>350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福美来</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君越</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XFL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宝骏</a:t>
                      </a:r>
                      <a:r>
                        <a:rPr lang="en-US" altLang="zh-CN" sz="600" b="0" i="0" u="none" strike="noStrike">
                          <a:solidFill>
                            <a:schemeClr val="tx1">
                              <a:lumMod val="50000"/>
                            </a:schemeClr>
                          </a:solidFill>
                          <a:effectLst/>
                          <a:latin typeface="+mj-ea"/>
                          <a:ea typeface="+mj-ea"/>
                        </a:rPr>
                        <a:t>730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X1</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哈弗</a:t>
                      </a:r>
                      <a:r>
                        <a:rPr lang="en-US" sz="600" b="0" i="0" u="none" strike="noStrike">
                          <a:solidFill>
                            <a:schemeClr val="tx1">
                              <a:lumMod val="50000"/>
                            </a:schemeClr>
                          </a:solidFill>
                          <a:effectLst/>
                          <a:latin typeface="+mj-ea"/>
                          <a:ea typeface="+mj-ea"/>
                        </a:rPr>
                        <a:t>H2</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自由光</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XT5</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07"/>
                  </a:ext>
                </a:extLst>
              </a:tr>
              <a:tr h="137434">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晶锐</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宝来</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mj-ea"/>
                          <a:ea typeface="+mj-ea"/>
                        </a:rPr>
                        <a:t>桑塔纳</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CN" altLang="en-US" sz="600" b="0" i="0" u="none" strike="noStrike" dirty="0">
                          <a:solidFill>
                            <a:schemeClr val="tx1">
                              <a:lumMod val="50000"/>
                            </a:schemeClr>
                          </a:solidFill>
                          <a:effectLst/>
                          <a:latin typeface="+mj-ea"/>
                          <a:ea typeface="+mj-ea"/>
                        </a:rPr>
                        <a:t>伊兰特 领动</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凯美瑞</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S90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幻速</a:t>
                      </a:r>
                      <a:r>
                        <a:rPr lang="en-US" sz="600" b="0" i="0" u="none" strike="noStrike">
                          <a:solidFill>
                            <a:schemeClr val="tx1">
                              <a:lumMod val="50000"/>
                            </a:schemeClr>
                          </a:solidFill>
                          <a:effectLst/>
                          <a:latin typeface="+mj-ea"/>
                          <a:ea typeface="+mj-ea"/>
                        </a:rPr>
                        <a:t>H3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奔腾</a:t>
                      </a:r>
                      <a:r>
                        <a:rPr lang="en-US" sz="600" b="0" i="0" u="none" strike="noStrike">
                          <a:solidFill>
                            <a:schemeClr val="tx1">
                              <a:lumMod val="50000"/>
                            </a:schemeClr>
                          </a:solidFill>
                          <a:effectLst/>
                          <a:latin typeface="+mj-ea"/>
                          <a:ea typeface="+mj-ea"/>
                        </a:rPr>
                        <a:t>X80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缤智</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GLC</a:t>
                      </a:r>
                      <a:r>
                        <a:rPr lang="zh-CN" altLang="en-US" sz="600" b="0" i="0" u="none" strike="noStrike">
                          <a:solidFill>
                            <a:schemeClr val="tx1">
                              <a:lumMod val="50000"/>
                            </a:schemeClr>
                          </a:solidFill>
                          <a:effectLst/>
                          <a:latin typeface="+mj-ea"/>
                          <a:ea typeface="+mj-ea"/>
                        </a:rPr>
                        <a:t>级</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维特拉</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08"/>
                  </a:ext>
                </a:extLst>
              </a:tr>
              <a:tr h="137434">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骊威</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奔腾</a:t>
                      </a:r>
                      <a:r>
                        <a:rPr lang="en-US" sz="600" b="0" i="0" u="none" strike="noStrike">
                          <a:solidFill>
                            <a:schemeClr val="tx1">
                              <a:lumMod val="50000"/>
                            </a:schemeClr>
                          </a:solidFill>
                          <a:effectLst/>
                          <a:latin typeface="+mj-ea"/>
                          <a:ea typeface="+mj-ea"/>
                        </a:rPr>
                        <a:t>B50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dirty="0">
                          <a:solidFill>
                            <a:schemeClr val="tx1">
                              <a:lumMod val="50000"/>
                            </a:schemeClr>
                          </a:solidFill>
                          <a:effectLst/>
                          <a:latin typeface="+mj-ea"/>
                          <a:ea typeface="+mj-ea"/>
                        </a:rPr>
                        <a:t>C4</a:t>
                      </a:r>
                      <a:r>
                        <a:rPr lang="zh-CN" altLang="en-US" sz="600" b="0" i="0" u="none" strike="noStrike" dirty="0">
                          <a:solidFill>
                            <a:schemeClr val="tx1">
                              <a:lumMod val="50000"/>
                            </a:schemeClr>
                          </a:solidFill>
                          <a:effectLst/>
                          <a:latin typeface="+mj-ea"/>
                          <a:ea typeface="+mj-ea"/>
                        </a:rPr>
                        <a:t>世嘉</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dirty="0">
                          <a:solidFill>
                            <a:schemeClr val="tx1">
                              <a:lumMod val="50000"/>
                            </a:schemeClr>
                          </a:solidFill>
                          <a:effectLst/>
                          <a:latin typeface="+mj-ea"/>
                          <a:ea typeface="+mj-ea"/>
                        </a:rPr>
                        <a:t>A3 Limousine</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马自达</a:t>
                      </a:r>
                      <a:r>
                        <a:rPr lang="en-US" altLang="zh-CN" sz="600" b="0" i="0" u="none" strike="noStrike">
                          <a:solidFill>
                            <a:schemeClr val="tx1">
                              <a:lumMod val="50000"/>
                            </a:schemeClr>
                          </a:solidFill>
                          <a:effectLst/>
                          <a:latin typeface="+mj-ea"/>
                          <a:ea typeface="+mj-ea"/>
                        </a:rPr>
                        <a:t>6</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辉昂</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菱智</a:t>
                      </a:r>
                      <a:r>
                        <a:rPr lang="en-US" sz="600" b="0" i="0" u="none" strike="noStrike">
                          <a:solidFill>
                            <a:schemeClr val="tx1">
                              <a:lumMod val="50000"/>
                            </a:schemeClr>
                          </a:solidFill>
                          <a:effectLst/>
                          <a:latin typeface="+mj-ea"/>
                          <a:ea typeface="+mj-ea"/>
                        </a:rPr>
                        <a:t>M3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600" b="0" i="0" u="none" strike="noStrike">
                          <a:solidFill>
                            <a:schemeClr val="tx1">
                              <a:lumMod val="50000"/>
                            </a:schemeClr>
                          </a:solidFill>
                          <a:effectLst/>
                          <a:latin typeface="+mj-ea"/>
                          <a:ea typeface="+mj-ea"/>
                        </a:rPr>
                        <a:t>3008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昂科威</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CS10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元</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09"/>
                  </a:ext>
                </a:extLst>
              </a:tr>
              <a:tr h="137434">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E3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比亚迪 </a:t>
                      </a:r>
                      <a:r>
                        <a:rPr lang="en-US" sz="600" b="0" i="0" u="none" strike="noStrike">
                          <a:solidFill>
                            <a:schemeClr val="tx1">
                              <a:lumMod val="50000"/>
                            </a:schemeClr>
                          </a:solidFill>
                          <a:effectLst/>
                          <a:latin typeface="+mj-ea"/>
                          <a:ea typeface="+mj-ea"/>
                        </a:rPr>
                        <a:t>F3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思域</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mj-ea"/>
                          <a:ea typeface="+mj-ea"/>
                        </a:rPr>
                        <a:t>锋范</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迈锐宝</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欧尚</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CS35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瑞风</a:t>
                      </a:r>
                      <a:r>
                        <a:rPr lang="en-US" sz="600" b="0" i="0" u="none" strike="noStrike">
                          <a:solidFill>
                            <a:schemeClr val="tx1">
                              <a:lumMod val="50000"/>
                            </a:schemeClr>
                          </a:solidFill>
                          <a:effectLst/>
                          <a:latin typeface="+mj-ea"/>
                          <a:ea typeface="+mj-ea"/>
                        </a:rPr>
                        <a:t>S3Ⅲ</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风神</a:t>
                      </a:r>
                      <a:r>
                        <a:rPr lang="en-US" sz="600" b="0" i="0" u="none" strike="noStrike">
                          <a:solidFill>
                            <a:schemeClr val="tx1">
                              <a:lumMod val="50000"/>
                            </a:schemeClr>
                          </a:solidFill>
                          <a:effectLst/>
                          <a:latin typeface="+mj-ea"/>
                          <a:ea typeface="+mj-ea"/>
                        </a:rPr>
                        <a:t>AX7</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自由侠</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10"/>
                  </a:ext>
                </a:extLst>
              </a:tr>
              <a:tr h="137434">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瑞纳 </a:t>
                      </a:r>
                      <a:r>
                        <a:rPr lang="en-US" sz="600" b="0" i="0" u="none" strike="noStrike">
                          <a:solidFill>
                            <a:schemeClr val="tx1">
                              <a:lumMod val="50000"/>
                            </a:schemeClr>
                          </a:solidFill>
                          <a:effectLst/>
                          <a:latin typeface="+mj-ea"/>
                          <a:ea typeface="+mj-ea"/>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标致 </a:t>
                      </a:r>
                      <a:r>
                        <a:rPr lang="en-US" altLang="zh-CN" sz="600" b="0" i="0" u="none" strike="noStrike">
                          <a:solidFill>
                            <a:schemeClr val="tx1">
                              <a:lumMod val="50000"/>
                            </a:schemeClr>
                          </a:solidFill>
                          <a:effectLst/>
                          <a:latin typeface="+mj-ea"/>
                          <a:ea typeface="+mj-ea"/>
                        </a:rPr>
                        <a:t>301</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速锐</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mj-ea"/>
                          <a:ea typeface="+mj-ea"/>
                        </a:rPr>
                        <a:t>帝豪</a:t>
                      </a:r>
                      <a:r>
                        <a:rPr lang="en-US" sz="600" b="0" i="0" u="none" strike="noStrike" dirty="0">
                          <a:solidFill>
                            <a:schemeClr val="tx1">
                              <a:lumMod val="50000"/>
                            </a:schemeClr>
                          </a:solidFill>
                          <a:effectLst/>
                          <a:latin typeface="+mj-ea"/>
                          <a:ea typeface="+mj-ea"/>
                        </a:rPr>
                        <a:t>GL</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mj-ea"/>
                          <a:ea typeface="+mj-ea"/>
                        </a:rPr>
                        <a:t>迈腾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福美来七座版</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锋驭</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C3-XR</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GLA</a:t>
                      </a:r>
                      <a:r>
                        <a:rPr lang="zh-CN" altLang="en-US" sz="600" b="0" i="0" u="none" strike="noStrike">
                          <a:solidFill>
                            <a:schemeClr val="tx1">
                              <a:lumMod val="50000"/>
                            </a:schemeClr>
                          </a:solidFill>
                          <a:effectLst/>
                          <a:latin typeface="+mj-ea"/>
                          <a:ea typeface="+mj-ea"/>
                        </a:rPr>
                        <a:t>级</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风神</a:t>
                      </a:r>
                      <a:r>
                        <a:rPr lang="en-US" sz="600" b="0" i="0" u="none" strike="noStrike">
                          <a:solidFill>
                            <a:schemeClr val="tx1">
                              <a:lumMod val="50000"/>
                            </a:schemeClr>
                          </a:solidFill>
                          <a:effectLst/>
                          <a:latin typeface="+mj-ea"/>
                          <a:ea typeface="+mj-ea"/>
                        </a:rPr>
                        <a:t>AX3</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11"/>
                  </a:ext>
                </a:extLst>
              </a:tr>
              <a:tr h="137434">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赛欧 </a:t>
                      </a:r>
                      <a:r>
                        <a:rPr lang="en-US" sz="600" b="0" i="0" u="none" strike="noStrike">
                          <a:solidFill>
                            <a:schemeClr val="tx1">
                              <a:lumMod val="50000"/>
                            </a:schemeClr>
                          </a:solidFill>
                          <a:effectLst/>
                          <a:latin typeface="+mj-ea"/>
                          <a:ea typeface="+mj-ea"/>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308 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速腾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mj-ea"/>
                          <a:ea typeface="+mj-ea"/>
                        </a:rPr>
                        <a:t>荣威</a:t>
                      </a:r>
                      <a:r>
                        <a:rPr lang="en-US" altLang="zh-CN" sz="600" b="0" i="0" u="none" strike="noStrike" dirty="0">
                          <a:solidFill>
                            <a:schemeClr val="tx1">
                              <a:lumMod val="50000"/>
                            </a:schemeClr>
                          </a:solidFill>
                          <a:effectLst/>
                          <a:latin typeface="+mj-ea"/>
                          <a:ea typeface="+mj-ea"/>
                        </a:rPr>
                        <a:t>i6</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mj-ea"/>
                          <a:ea typeface="+mj-ea"/>
                        </a:rPr>
                        <a:t>蒙迪欧</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G10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mj-ea"/>
                          <a:ea typeface="+mj-ea"/>
                        </a:rPr>
                        <a:t>缤智</a:t>
                      </a:r>
                      <a:endParaRPr lang="en-US" sz="600" b="0" i="0" u="none" strike="noStrike" dirty="0">
                        <a:solidFill>
                          <a:schemeClr val="tx1">
                            <a:lumMod val="50000"/>
                          </a:schemeClr>
                        </a:solidFill>
                        <a:effectLst/>
                        <a:latin typeface="+mj-ea"/>
                        <a:ea typeface="+mj-ea"/>
                      </a:endParaRP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XR-V</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BJ20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凯翼</a:t>
                      </a:r>
                      <a:r>
                        <a:rPr lang="en-US" sz="600" b="0" i="0" u="none" strike="noStrike">
                          <a:solidFill>
                            <a:schemeClr val="tx1">
                              <a:lumMod val="50000"/>
                            </a:schemeClr>
                          </a:solidFill>
                          <a:effectLst/>
                          <a:latin typeface="+mj-ea"/>
                          <a:ea typeface="+mj-ea"/>
                        </a:rPr>
                        <a:t>X3</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12"/>
                  </a:ext>
                </a:extLst>
              </a:tr>
              <a:tr h="137434">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天语 </a:t>
                      </a:r>
                      <a:r>
                        <a:rPr lang="en-US" sz="600" b="0" i="0" u="none" strike="noStrike">
                          <a:solidFill>
                            <a:schemeClr val="tx1">
                              <a:lumMod val="50000"/>
                            </a:schemeClr>
                          </a:solidFill>
                          <a:effectLst/>
                          <a:latin typeface="+mj-ea"/>
                          <a:ea typeface="+mj-ea"/>
                        </a:rPr>
                        <a:t>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标致 </a:t>
                      </a:r>
                      <a:r>
                        <a:rPr lang="en-US" altLang="zh-CN" sz="600" b="0" i="0" u="none" strike="noStrike">
                          <a:solidFill>
                            <a:schemeClr val="tx1">
                              <a:lumMod val="50000"/>
                            </a:schemeClr>
                          </a:solidFill>
                          <a:effectLst/>
                          <a:latin typeface="+mj-ea"/>
                          <a:ea typeface="+mj-ea"/>
                        </a:rPr>
                        <a:t>408</a:t>
                      </a:r>
                      <a:endParaRPr lang="zh-CN" altLang="en-US" sz="600" b="0" i="0" u="none" strike="noStrike">
                        <a:solidFill>
                          <a:schemeClr val="tx1">
                            <a:lumMod val="50000"/>
                          </a:schemeClr>
                        </a:solidFill>
                        <a:effectLst/>
                        <a:latin typeface="+mj-ea"/>
                        <a:ea typeface="+mj-ea"/>
                      </a:endParaRP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昕锐</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endParaRPr lang="en-US" altLang="zh-CN" sz="600" b="0" i="0" u="none" strike="noStrike" dirty="0">
                        <a:solidFill>
                          <a:schemeClr val="tx1">
                            <a:lumMod val="50000"/>
                          </a:schemeClr>
                        </a:solidFill>
                        <a:effectLst/>
                        <a:latin typeface="+mj-ea"/>
                        <a:ea typeface="+mj-ea"/>
                      </a:endParaRP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mj-ea"/>
                          <a:ea typeface="+mj-ea"/>
                        </a:rPr>
                        <a:t>名图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帅客</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汉兰达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MG GS</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CX-4</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宝骏</a:t>
                      </a:r>
                      <a:r>
                        <a:rPr lang="en-US" altLang="zh-CN" sz="600" b="0" i="0" u="none" strike="noStrike">
                          <a:solidFill>
                            <a:schemeClr val="tx1">
                              <a:lumMod val="50000"/>
                            </a:schemeClr>
                          </a:solidFill>
                          <a:effectLst/>
                          <a:latin typeface="+mj-ea"/>
                          <a:ea typeface="+mj-ea"/>
                        </a:rPr>
                        <a:t>510</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13"/>
                  </a:ext>
                </a:extLst>
              </a:tr>
              <a:tr h="137434">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威驰</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长城</a:t>
                      </a:r>
                      <a:r>
                        <a:rPr lang="en-US" sz="600" b="0" i="0" u="none" strike="noStrike">
                          <a:solidFill>
                            <a:schemeClr val="tx1">
                              <a:lumMod val="50000"/>
                            </a:schemeClr>
                          </a:solidFill>
                          <a:effectLst/>
                          <a:latin typeface="+mj-ea"/>
                          <a:ea typeface="+mj-ea"/>
                        </a:rPr>
                        <a:t>C30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朗逸</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l" fontAlgn="ctr"/>
                      <a:endParaRPr lang="zh-CN" altLang="en-US" sz="600" b="0" i="0" u="none" strike="noStrike">
                        <a:solidFill>
                          <a:schemeClr val="tx1">
                            <a:lumMod val="50000"/>
                          </a:schemeClr>
                        </a:solidFill>
                        <a:effectLst/>
                        <a:latin typeface="+mj-ea"/>
                        <a:ea typeface="+mj-ea"/>
                      </a:endParaRP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帕萨特</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l" fontAlgn="ctr"/>
                      <a:endParaRPr lang="zh-CN" altLang="en-US" sz="600" b="0" i="0" u="none" strike="noStrike">
                        <a:solidFill>
                          <a:schemeClr val="tx1">
                            <a:lumMod val="50000"/>
                          </a:schemeClr>
                        </a:solidFill>
                        <a:effectLst/>
                        <a:latin typeface="+mj-ea"/>
                        <a:ea typeface="+mj-ea"/>
                      </a:endParaRP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劲炫</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dirty="0">
                          <a:solidFill>
                            <a:schemeClr val="tx1">
                              <a:lumMod val="50000"/>
                            </a:schemeClr>
                          </a:solidFill>
                          <a:effectLst/>
                          <a:latin typeface="+mj-ea"/>
                          <a:ea typeface="+mj-ea"/>
                        </a:rPr>
                        <a:t>CS75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CX70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en-US" altLang="zh-CN" sz="600" b="0" i="0" u="none" strike="noStrike" kern="1200" dirty="0">
                          <a:solidFill>
                            <a:schemeClr val="tx1">
                              <a:lumMod val="50000"/>
                            </a:schemeClr>
                          </a:solidFill>
                          <a:effectLst/>
                          <a:latin typeface="+mj-ea"/>
                          <a:ea typeface="+mj-ea"/>
                          <a:cs typeface="+mn-cs"/>
                        </a:rPr>
                        <a:t>MG ZS</a:t>
                      </a:r>
                      <a:endParaRPr lang="zh-CN" altLang="en-US" sz="600" b="0" i="0" u="none" strike="noStrike" kern="1200" dirty="0">
                        <a:solidFill>
                          <a:schemeClr val="tx1">
                            <a:lumMod val="50000"/>
                          </a:schemeClr>
                        </a:solidFill>
                        <a:effectLst/>
                        <a:latin typeface="+mj-ea"/>
                        <a:ea typeface="+mj-ea"/>
                        <a:cs typeface="+mn-cs"/>
                      </a:endParaRP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14"/>
                  </a:ext>
                </a:extLst>
              </a:tr>
              <a:tr h="137434">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雨燕</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风神</a:t>
                      </a:r>
                      <a:r>
                        <a:rPr lang="en-US" sz="600" b="0" i="0" u="none" strike="noStrike">
                          <a:solidFill>
                            <a:schemeClr val="tx1">
                              <a:lumMod val="50000"/>
                            </a:schemeClr>
                          </a:solidFill>
                          <a:effectLst/>
                          <a:latin typeface="+mj-ea"/>
                          <a:ea typeface="+mj-ea"/>
                        </a:rPr>
                        <a:t>A60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轩逸</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锐志</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l" fontAlgn="ctr"/>
                      <a:endParaRPr lang="zh-CN" altLang="en-US" sz="600" b="0" i="0" u="none" strike="noStrike" dirty="0">
                        <a:solidFill>
                          <a:schemeClr val="tx1">
                            <a:lumMod val="50000"/>
                          </a:schemeClr>
                        </a:solidFill>
                        <a:effectLst/>
                        <a:latin typeface="+mj-ea"/>
                        <a:ea typeface="+mj-ea"/>
                      </a:endParaRP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科帕奇</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幻速</a:t>
                      </a:r>
                      <a:r>
                        <a:rPr lang="en-US" sz="600" b="0" i="0" u="none" strike="noStrike">
                          <a:solidFill>
                            <a:schemeClr val="tx1">
                              <a:lumMod val="50000"/>
                            </a:schemeClr>
                          </a:solidFill>
                          <a:effectLst/>
                          <a:latin typeface="+mj-ea"/>
                          <a:ea typeface="+mj-ea"/>
                        </a:rPr>
                        <a:t>S3L</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哈弗</a:t>
                      </a:r>
                      <a:r>
                        <a:rPr lang="en-US" sz="600" b="0" i="0" u="none" strike="noStrike">
                          <a:solidFill>
                            <a:schemeClr val="tx1">
                              <a:lumMod val="50000"/>
                            </a:schemeClr>
                          </a:solidFill>
                          <a:effectLst/>
                          <a:latin typeface="+mj-ea"/>
                          <a:ea typeface="+mj-ea"/>
                        </a:rPr>
                        <a:t>H2 </a:t>
                      </a:r>
                      <a:r>
                        <a:rPr lang="zh-CN" altLang="en-US" sz="600" b="0" i="0" u="none" strike="noStrike">
                          <a:solidFill>
                            <a:schemeClr val="tx1">
                              <a:lumMod val="50000"/>
                            </a:schemeClr>
                          </a:solidFill>
                          <a:effectLst/>
                          <a:latin typeface="+mj-ea"/>
                          <a:ea typeface="+mj-ea"/>
                        </a:rPr>
                        <a:t>蓝标</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600" b="0" i="0" u="none" strike="noStrike" dirty="0">
                          <a:solidFill>
                            <a:schemeClr val="tx1">
                              <a:lumMod val="50000"/>
                            </a:schemeClr>
                          </a:solidFill>
                          <a:effectLst/>
                          <a:latin typeface="+mj-ea"/>
                          <a:ea typeface="+mj-ea"/>
                        </a:rPr>
                        <a:t>CS55</a:t>
                      </a:r>
                      <a:r>
                        <a:rPr lang="zh-CN" altLang="en-US" sz="600" b="0" i="0" u="none" strike="noStrike" dirty="0">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15"/>
                  </a:ext>
                </a:extLst>
              </a:tr>
              <a:tr h="173601">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mj-ea"/>
                          <a:ea typeface="+mj-ea"/>
                        </a:rPr>
                        <a:t>悦翔</a:t>
                      </a:r>
                      <a:r>
                        <a:rPr lang="en-US" sz="600" b="0" i="0" u="none" strike="noStrike" dirty="0">
                          <a:solidFill>
                            <a:schemeClr val="tx1">
                              <a:lumMod val="50000"/>
                            </a:schemeClr>
                          </a:solidFill>
                          <a:effectLst/>
                          <a:latin typeface="+mj-ea"/>
                          <a:ea typeface="+mj-ea"/>
                        </a:rPr>
                        <a:t>V3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竞瑞</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阳光</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思铂睿</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l" fontAlgn="ctr"/>
                      <a:endParaRPr lang="zh-CN" altLang="en-US" sz="600" b="0" i="0" u="none" strike="noStrike">
                        <a:solidFill>
                          <a:schemeClr val="tx1">
                            <a:lumMod val="50000"/>
                          </a:schemeClr>
                        </a:solidFill>
                        <a:effectLst/>
                        <a:latin typeface="+mj-ea"/>
                        <a:ea typeface="+mj-ea"/>
                      </a:endParaRP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mj-ea"/>
                          <a:ea typeface="+mj-ea"/>
                        </a:rPr>
                        <a:t>普拉多</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启辰</a:t>
                      </a:r>
                      <a:r>
                        <a:rPr lang="en-US" sz="600" b="0" i="0" u="none" strike="noStrike">
                          <a:solidFill>
                            <a:schemeClr val="tx1">
                              <a:lumMod val="50000"/>
                            </a:schemeClr>
                          </a:solidFill>
                          <a:effectLst/>
                          <a:latin typeface="+mj-ea"/>
                          <a:ea typeface="+mj-ea"/>
                        </a:rPr>
                        <a:t>T70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哈弗</a:t>
                      </a:r>
                      <a:r>
                        <a:rPr lang="en-US" altLang="zh-CN" sz="600" b="0" i="0" u="none" strike="noStrike">
                          <a:solidFill>
                            <a:schemeClr val="tx1">
                              <a:lumMod val="50000"/>
                            </a:schemeClr>
                          </a:solidFill>
                          <a:effectLst/>
                          <a:latin typeface="+mj-ea"/>
                          <a:ea typeface="+mj-ea"/>
                        </a:rPr>
                        <a:t>H6 </a:t>
                      </a:r>
                      <a:r>
                        <a:rPr lang="zh-CN" altLang="en-US" sz="600" b="0" i="0" u="none" strike="noStrike">
                          <a:solidFill>
                            <a:schemeClr val="tx1">
                              <a:lumMod val="50000"/>
                            </a:schemeClr>
                          </a:solidFill>
                          <a:effectLst/>
                          <a:latin typeface="+mj-ea"/>
                          <a:ea typeface="+mj-ea"/>
                        </a:rPr>
                        <a:t>运动版 蓝标</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600" b="0" i="0" u="none" strike="noStrike" dirty="0">
                          <a:solidFill>
                            <a:schemeClr val="tx1">
                              <a:lumMod val="50000"/>
                            </a:schemeClr>
                          </a:solidFill>
                          <a:effectLst/>
                          <a:latin typeface="+mj-ea"/>
                          <a:ea typeface="+mj-ea"/>
                        </a:rPr>
                        <a:t>VV7</a:t>
                      </a:r>
                      <a:endParaRPr lang="zh-CN" altLang="en-US" sz="600" b="0" i="0" u="none" strike="noStrike" dirty="0">
                        <a:solidFill>
                          <a:schemeClr val="tx1">
                            <a:lumMod val="50000"/>
                          </a:schemeClr>
                        </a:solidFill>
                        <a:effectLst/>
                        <a:latin typeface="+mj-ea"/>
                        <a:ea typeface="+mj-ea"/>
                      </a:endParaRP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16"/>
                  </a:ext>
                </a:extLst>
              </a:tr>
              <a:tr h="137434">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kern="1200" dirty="0">
                          <a:solidFill>
                            <a:schemeClr val="tx1">
                              <a:lumMod val="50000"/>
                            </a:schemeClr>
                          </a:solidFill>
                          <a:effectLst/>
                          <a:latin typeface="+mj-ea"/>
                          <a:ea typeface="+mj-ea"/>
                          <a:cs typeface="+mn-cs"/>
                        </a:rPr>
                        <a:t>致炫</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福克斯 </a:t>
                      </a:r>
                      <a:r>
                        <a:rPr lang="en-US" sz="600" b="0" i="0" u="none" strike="noStrike">
                          <a:solidFill>
                            <a:schemeClr val="tx1">
                              <a:lumMod val="50000"/>
                            </a:schemeClr>
                          </a:solidFill>
                          <a:effectLst/>
                          <a:latin typeface="+mj-ea"/>
                          <a:ea typeface="+mj-ea"/>
                        </a:rPr>
                        <a:t>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伊兰特 朗动</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速派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mj-ea"/>
                          <a:ea typeface="+mj-ea"/>
                        </a:rPr>
                        <a:t>奇骏</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mj-ea"/>
                          <a:ea typeface="+mj-ea"/>
                        </a:rPr>
                        <a:t>海马</a:t>
                      </a:r>
                      <a:r>
                        <a:rPr lang="en-US" sz="600" b="0" i="0" u="none" strike="noStrike" dirty="0">
                          <a:solidFill>
                            <a:schemeClr val="tx1">
                              <a:lumMod val="50000"/>
                            </a:schemeClr>
                          </a:solidFill>
                          <a:effectLst/>
                          <a:latin typeface="+mj-ea"/>
                          <a:ea typeface="+mj-ea"/>
                        </a:rPr>
                        <a:t>S5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哈弗</a:t>
                      </a:r>
                      <a:r>
                        <a:rPr lang="en-US" sz="600" b="0" i="0" u="none" strike="noStrike">
                          <a:solidFill>
                            <a:schemeClr val="tx1">
                              <a:lumMod val="50000"/>
                            </a:schemeClr>
                          </a:solidFill>
                          <a:effectLst/>
                          <a:latin typeface="+mj-ea"/>
                          <a:ea typeface="+mj-ea"/>
                        </a:rPr>
                        <a:t>H7 </a:t>
                      </a:r>
                      <a:r>
                        <a:rPr lang="zh-CN" altLang="en-US" sz="600" b="0" i="0" u="none" strike="noStrike">
                          <a:solidFill>
                            <a:schemeClr val="tx1">
                              <a:lumMod val="50000"/>
                            </a:schemeClr>
                          </a:solidFill>
                          <a:effectLst/>
                          <a:latin typeface="+mj-ea"/>
                          <a:ea typeface="+mj-ea"/>
                        </a:rPr>
                        <a:t>蓝标</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17"/>
                  </a:ext>
                </a:extLst>
              </a:tr>
              <a:tr h="137434">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福克斯 </a:t>
                      </a:r>
                      <a:r>
                        <a:rPr lang="en-US" sz="600" b="0" i="0" u="none" strike="noStrike">
                          <a:solidFill>
                            <a:schemeClr val="tx1">
                              <a:lumMod val="50000"/>
                            </a:schemeClr>
                          </a:solidFill>
                          <a:effectLst/>
                          <a:latin typeface="+mj-ea"/>
                          <a:ea typeface="+mj-ea"/>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mj-ea"/>
                          <a:ea typeface="+mj-ea"/>
                        </a:rPr>
                        <a:t>全新悦动</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索纳塔 </a:t>
                      </a:r>
                      <a:r>
                        <a:rPr lang="en-US" sz="600" b="0" i="0" u="none" strike="noStrike">
                          <a:solidFill>
                            <a:schemeClr val="tx1">
                              <a:lumMod val="50000"/>
                            </a:schemeClr>
                          </a:solidFill>
                          <a:effectLst/>
                          <a:latin typeface="+mj-ea"/>
                          <a:ea typeface="+mj-ea"/>
                        </a:rPr>
                        <a:t>LF</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mj-ea"/>
                          <a:ea typeface="+mj-ea"/>
                        </a:rPr>
                        <a:t>瑞虎</a:t>
                      </a:r>
                      <a:r>
                        <a:rPr lang="en-US" altLang="zh-CN" sz="600" b="0" i="0" u="none" strike="noStrike" dirty="0">
                          <a:solidFill>
                            <a:schemeClr val="tx1">
                              <a:lumMod val="50000"/>
                            </a:schemeClr>
                          </a:solidFill>
                          <a:effectLst/>
                          <a:latin typeface="+mj-ea"/>
                          <a:ea typeface="+mj-ea"/>
                        </a:rPr>
                        <a:t>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mj-ea"/>
                          <a:ea typeface="+mj-ea"/>
                        </a:rPr>
                        <a:t>傲跑</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风行</a:t>
                      </a:r>
                      <a:r>
                        <a:rPr lang="en-US" sz="600" b="0" i="0" u="none" strike="noStrike">
                          <a:solidFill>
                            <a:schemeClr val="tx1">
                              <a:lumMod val="50000"/>
                            </a:schemeClr>
                          </a:solidFill>
                          <a:effectLst/>
                          <a:latin typeface="+mj-ea"/>
                          <a:ea typeface="+mj-ea"/>
                        </a:rPr>
                        <a:t>SX6</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18"/>
                  </a:ext>
                </a:extLst>
              </a:tr>
              <a:tr h="137434">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福瑞迪</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mj-ea"/>
                          <a:ea typeface="+mj-ea"/>
                        </a:rPr>
                        <a:t>逸动</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天籁</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mj-ea"/>
                          <a:ea typeface="+mj-ea"/>
                        </a:rPr>
                        <a:t>瑞虎</a:t>
                      </a:r>
                      <a:r>
                        <a:rPr lang="en-US" altLang="zh-CN" sz="600" b="0" i="0" u="none" strike="noStrike" dirty="0">
                          <a:solidFill>
                            <a:schemeClr val="tx1">
                              <a:lumMod val="50000"/>
                            </a:schemeClr>
                          </a:solidFill>
                          <a:effectLst/>
                          <a:latin typeface="+mj-ea"/>
                          <a:ea typeface="+mj-ea"/>
                        </a:rPr>
                        <a:t>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比亚迪 </a:t>
                      </a:r>
                      <a:r>
                        <a:rPr lang="en-US" sz="600" b="0" i="0" u="none" strike="noStrike">
                          <a:solidFill>
                            <a:schemeClr val="tx1">
                              <a:lumMod val="50000"/>
                            </a:schemeClr>
                          </a:solidFill>
                          <a:effectLst/>
                          <a:latin typeface="+mj-ea"/>
                          <a:ea typeface="+mj-ea"/>
                        </a:rPr>
                        <a:t>S7</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dirty="0">
                          <a:solidFill>
                            <a:schemeClr val="tx1">
                              <a:lumMod val="50000"/>
                            </a:schemeClr>
                          </a:solidFill>
                          <a:effectLst/>
                          <a:latin typeface="+mj-ea"/>
                          <a:ea typeface="+mj-ea"/>
                        </a:rPr>
                        <a:t>KX5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19"/>
                  </a:ext>
                </a:extLst>
              </a:tr>
              <a:tr h="137434">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高尔夫</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远景</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标致 </a:t>
                      </a:r>
                      <a:r>
                        <a:rPr lang="en-US" altLang="zh-CN" sz="600" b="0" i="0" u="none" strike="noStrike">
                          <a:solidFill>
                            <a:schemeClr val="tx1">
                              <a:lumMod val="50000"/>
                            </a:schemeClr>
                          </a:solidFill>
                          <a:effectLst/>
                          <a:latin typeface="+mj-ea"/>
                          <a:ea typeface="+mj-ea"/>
                        </a:rPr>
                        <a:t>508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胜达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mj-ea"/>
                          <a:ea typeface="+mj-ea"/>
                        </a:rPr>
                        <a:t>中华 </a:t>
                      </a:r>
                      <a:r>
                        <a:rPr lang="en-US" sz="600" b="0" i="0" u="none" strike="noStrike" dirty="0">
                          <a:solidFill>
                            <a:schemeClr val="tx1">
                              <a:lumMod val="50000"/>
                            </a:schemeClr>
                          </a:solidFill>
                          <a:effectLst/>
                          <a:latin typeface="+mj-ea"/>
                          <a:ea typeface="+mj-ea"/>
                        </a:rPr>
                        <a:t>V3Ⅱ</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dirty="0">
                          <a:solidFill>
                            <a:schemeClr val="tx1">
                              <a:lumMod val="50000"/>
                            </a:schemeClr>
                          </a:solidFill>
                          <a:effectLst/>
                          <a:latin typeface="+mj-ea"/>
                          <a:ea typeface="+mj-ea"/>
                        </a:rPr>
                        <a:t>DX3</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20"/>
                  </a:ext>
                </a:extLst>
              </a:tr>
              <a:tr h="137434">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海马</a:t>
                      </a:r>
                      <a:r>
                        <a:rPr lang="en-US" sz="600" b="0" i="0" u="none" strike="noStrike">
                          <a:solidFill>
                            <a:schemeClr val="tx1">
                              <a:lumMod val="50000"/>
                            </a:schemeClr>
                          </a:solidFill>
                          <a:effectLst/>
                          <a:latin typeface="+mj-ea"/>
                          <a:ea typeface="+mj-ea"/>
                        </a:rPr>
                        <a:t>M3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传祺</a:t>
                      </a:r>
                      <a:r>
                        <a:rPr lang="en-US" sz="600" b="0" i="0" u="none" strike="noStrike">
                          <a:solidFill>
                            <a:schemeClr val="tx1">
                              <a:lumMod val="50000"/>
                            </a:schemeClr>
                          </a:solidFill>
                          <a:effectLst/>
                          <a:latin typeface="+mj-ea"/>
                          <a:ea typeface="+mj-ea"/>
                        </a:rPr>
                        <a:t>GA3S</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雅阁</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途观</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mj-ea"/>
                          <a:ea typeface="+mj-ea"/>
                        </a:rPr>
                        <a:t>宝骏</a:t>
                      </a:r>
                      <a:r>
                        <a:rPr lang="en-US" altLang="zh-CN" sz="600" b="0" i="0" u="none" strike="noStrike" dirty="0">
                          <a:solidFill>
                            <a:schemeClr val="tx1">
                              <a:lumMod val="50000"/>
                            </a:schemeClr>
                          </a:solidFill>
                          <a:effectLst/>
                          <a:latin typeface="+mj-ea"/>
                          <a:ea typeface="+mj-ea"/>
                        </a:rPr>
                        <a:t>560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mj-ea"/>
                          <a:ea typeface="+mj-ea"/>
                        </a:rPr>
                        <a:t>传祺</a:t>
                      </a:r>
                      <a:r>
                        <a:rPr lang="en-US" sz="600" b="0" i="0" u="none" strike="noStrike" dirty="0">
                          <a:solidFill>
                            <a:schemeClr val="tx1">
                              <a:lumMod val="50000"/>
                            </a:schemeClr>
                          </a:solidFill>
                          <a:effectLst/>
                          <a:latin typeface="+mj-ea"/>
                          <a:ea typeface="+mj-ea"/>
                        </a:rPr>
                        <a:t>GS8</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21"/>
                  </a:ext>
                </a:extLst>
              </a:tr>
              <a:tr h="137434">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花冠</a:t>
                      </a:r>
                      <a:r>
                        <a:rPr lang="en-US" sz="600" b="0" i="0" u="none" strike="noStrike">
                          <a:solidFill>
                            <a:schemeClr val="tx1">
                              <a:lumMod val="50000"/>
                            </a:schemeClr>
                          </a:solidFill>
                          <a:effectLst/>
                          <a:latin typeface="+mj-ea"/>
                          <a:ea typeface="+mj-ea"/>
                        </a:rPr>
                        <a:t>EX</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雷凌</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K4</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途胜</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mj-ea"/>
                          <a:ea typeface="+mj-ea"/>
                        </a:rPr>
                        <a:t>大迈</a:t>
                      </a:r>
                      <a:r>
                        <a:rPr lang="en-US" sz="600" b="0" i="0" u="none" strike="noStrike" dirty="0">
                          <a:solidFill>
                            <a:schemeClr val="tx1">
                              <a:lumMod val="50000"/>
                            </a:schemeClr>
                          </a:solidFill>
                          <a:effectLst/>
                          <a:latin typeface="+mj-ea"/>
                          <a:ea typeface="+mj-ea"/>
                        </a:rPr>
                        <a:t>X5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mj-ea"/>
                          <a:ea typeface="+mj-ea"/>
                        </a:rPr>
                        <a:t>帝豪</a:t>
                      </a:r>
                      <a:r>
                        <a:rPr lang="en-US" sz="600" b="0" i="0" u="none" strike="noStrike" dirty="0">
                          <a:solidFill>
                            <a:schemeClr val="tx1">
                              <a:lumMod val="50000"/>
                            </a:schemeClr>
                          </a:solidFill>
                          <a:effectLst/>
                          <a:latin typeface="+mj-ea"/>
                          <a:ea typeface="+mj-ea"/>
                        </a:rPr>
                        <a:t>GS</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22"/>
                  </a:ext>
                </a:extLst>
              </a:tr>
              <a:tr h="137434">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捷达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MG GT</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传祺</a:t>
                      </a:r>
                      <a:r>
                        <a:rPr lang="en-US" sz="600" b="0" i="0" u="none" strike="noStrike">
                          <a:solidFill>
                            <a:schemeClr val="tx1">
                              <a:lumMod val="50000"/>
                            </a:schemeClr>
                          </a:solidFill>
                          <a:effectLst/>
                          <a:latin typeface="+mj-ea"/>
                          <a:ea typeface="+mj-ea"/>
                        </a:rPr>
                        <a:t>GA6</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逍客</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锐界</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mj-ea"/>
                          <a:ea typeface="+mj-ea"/>
                        </a:rPr>
                        <a:t>博越</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23"/>
                  </a:ext>
                </a:extLst>
              </a:tr>
              <a:tr h="137434">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卡罗拉</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凌渡</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S60L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野帝</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绅宝 </a:t>
                      </a:r>
                      <a:r>
                        <a:rPr lang="en-US" sz="600" b="0" i="0" u="none" strike="noStrike">
                          <a:solidFill>
                            <a:schemeClr val="tx1">
                              <a:lumMod val="50000"/>
                            </a:schemeClr>
                          </a:solidFill>
                          <a:effectLst/>
                          <a:latin typeface="+mj-ea"/>
                          <a:ea typeface="+mj-ea"/>
                        </a:rPr>
                        <a:t>X25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mj-ea"/>
                          <a:ea typeface="+mj-ea"/>
                        </a:rPr>
                        <a:t>远景</a:t>
                      </a:r>
                      <a:r>
                        <a:rPr lang="en-US" sz="600" b="0" i="0" u="none" strike="noStrike" dirty="0">
                          <a:solidFill>
                            <a:schemeClr val="tx1">
                              <a:lumMod val="50000"/>
                            </a:schemeClr>
                          </a:solidFill>
                          <a:effectLst/>
                          <a:latin typeface="+mj-ea"/>
                          <a:ea typeface="+mj-ea"/>
                        </a:rPr>
                        <a:t>SUV</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24"/>
                  </a:ext>
                </a:extLst>
              </a:tr>
              <a:tr h="137434">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科鲁兹</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福睿斯</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博瑞</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翼搏</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唐</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mj-ea"/>
                          <a:ea typeface="+mj-ea"/>
                        </a:rPr>
                        <a:t>驭胜</a:t>
                      </a:r>
                      <a:r>
                        <a:rPr lang="en-US" sz="600" b="0" i="0" u="none" strike="noStrike" dirty="0">
                          <a:solidFill>
                            <a:schemeClr val="tx1">
                              <a:lumMod val="50000"/>
                            </a:schemeClr>
                          </a:solidFill>
                          <a:effectLst/>
                          <a:latin typeface="+mj-ea"/>
                          <a:ea typeface="+mj-ea"/>
                        </a:rPr>
                        <a:t>S330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025"/>
                  </a:ext>
                </a:extLst>
              </a:tr>
              <a:tr h="137434">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朗行</a:t>
                      </a:r>
                    </a:p>
                  </a:txBody>
                  <a:tcPr marL="0" marR="0" marT="0" marB="0" anchor="ctr">
                    <a:lnL w="6350" cap="flat" cmpd="sng" algn="ctr">
                      <a:solidFill>
                        <a:srgbClr val="275C9D"/>
                      </a:solidFill>
                      <a:prstDash val="solid"/>
                      <a:round/>
                      <a:headEnd type="none" w="med" len="med"/>
                      <a:tailEnd type="none" w="med" len="med"/>
                    </a:lnL>
                    <a:lnR>
                      <a:noFill/>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帝豪</a:t>
                      </a:r>
                      <a:r>
                        <a:rPr lang="en-US" sz="600" b="0" i="0" u="none" strike="noStrike">
                          <a:solidFill>
                            <a:schemeClr val="tx1">
                              <a:lumMod val="50000"/>
                            </a:schemeClr>
                          </a:solidFill>
                          <a:effectLst/>
                          <a:latin typeface="+mj-ea"/>
                          <a:ea typeface="+mj-ea"/>
                        </a:rPr>
                        <a:t>EC7</a:t>
                      </a:r>
                    </a:p>
                  </a:txBody>
                  <a:tcPr marL="0" marR="0" marT="0" marB="0" anchor="ctr">
                    <a:lnL>
                      <a:noFill/>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mj-ea"/>
                          <a:ea typeface="+mj-ea"/>
                        </a:rPr>
                        <a:t>ATS-L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翼虎</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mj-ea"/>
                          <a:ea typeface="+mj-ea"/>
                        </a:rPr>
                        <a:t>幻速</a:t>
                      </a:r>
                      <a:r>
                        <a:rPr lang="en-US" sz="600" b="0" i="0" u="none" strike="noStrike">
                          <a:solidFill>
                            <a:schemeClr val="tx1">
                              <a:lumMod val="50000"/>
                            </a:schemeClr>
                          </a:solidFill>
                          <a:effectLst/>
                          <a:latin typeface="+mj-ea"/>
                          <a:ea typeface="+mj-ea"/>
                        </a:rPr>
                        <a:t>S6</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mj-ea"/>
                          <a:ea typeface="+mj-ea"/>
                        </a:rPr>
                        <a:t>瑞虎</a:t>
                      </a:r>
                      <a:r>
                        <a:rPr lang="en-US" altLang="zh-CN" sz="600" b="0" i="0" u="none" strike="noStrike" dirty="0">
                          <a:solidFill>
                            <a:schemeClr val="tx1">
                              <a:lumMod val="50000"/>
                            </a:schemeClr>
                          </a:solidFill>
                          <a:effectLst/>
                          <a:latin typeface="+mj-ea"/>
                          <a:ea typeface="+mj-ea"/>
                        </a:rPr>
                        <a:t>7</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mj-ea"/>
                          <a:ea typeface="+mj-ea"/>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extLst>
                  <a:ext uri="{0D108BD9-81ED-4DB2-BD59-A6C34878D82A}">
                    <a16:rowId xmlns:a16="http://schemas.microsoft.com/office/drawing/2014/main" val="10026"/>
                  </a:ext>
                </a:extLst>
              </a:tr>
            </a:tbl>
          </a:graphicData>
        </a:graphic>
      </p:graphicFrame>
    </p:spTree>
    <p:extLst>
      <p:ext uri="{BB962C8B-B14F-4D97-AF65-F5344CB8AC3E}">
        <p14:creationId xmlns:p14="http://schemas.microsoft.com/office/powerpoint/2010/main" val="9763018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A0DEB702-C736-4118-AF7A-57772E62D146}" type="slidenum">
              <a:rPr lang="zh-CN" altLang="en-US" smtClean="0">
                <a:latin typeface="+mn-lt"/>
                <a:ea typeface="华文细黑" pitchFamily="2" charset="-122"/>
              </a:rPr>
              <a:pPr>
                <a:defRPr/>
              </a:pPr>
              <a:t>6</a:t>
            </a:fld>
            <a:endParaRPr lang="zh-CN" altLang="en-US">
              <a:latin typeface="+mn-lt"/>
              <a:ea typeface="华文细黑" pitchFamily="2" charset="-122"/>
            </a:endParaRPr>
          </a:p>
        </p:txBody>
      </p:sp>
      <p:sp>
        <p:nvSpPr>
          <p:cNvPr id="4" name="内容占位符 2"/>
          <p:cNvSpPr txBox="1">
            <a:spLocks/>
          </p:cNvSpPr>
          <p:nvPr/>
        </p:nvSpPr>
        <p:spPr>
          <a:xfrm>
            <a:off x="395289" y="728159"/>
            <a:ext cx="8353425" cy="612609"/>
          </a:xfrm>
          <a:prstGeom prst="rect">
            <a:avLst/>
          </a:prstGeom>
        </p:spPr>
        <p:txBody>
          <a:bodyPr/>
          <a:lstStyle/>
          <a:p>
            <a:pPr marL="342900" indent="-342900" algn="l" eaLnBrk="0" hangingPunct="0">
              <a:lnSpc>
                <a:spcPts val="2000"/>
              </a:lnSpc>
              <a:spcBef>
                <a:spcPct val="20000"/>
              </a:spcBef>
              <a:buClr>
                <a:srgbClr val="275C9D"/>
              </a:buClr>
              <a:buSzPct val="75000"/>
              <a:buFont typeface="Wingdings" pitchFamily="2" charset="2"/>
              <a:buChar char="n"/>
              <a:defRPr/>
            </a:pPr>
            <a:r>
              <a:rPr lang="en-US" altLang="zh-CN" sz="1600" dirty="0">
                <a:latin typeface="+mn-lt"/>
                <a:ea typeface="华文细黑" pitchFamily="2" charset="-122"/>
              </a:rPr>
              <a:t>GAIN·</a:t>
            </a:r>
            <a:r>
              <a:rPr lang="zh-CN" altLang="en-US" sz="1600" dirty="0">
                <a:latin typeface="+mn-ea"/>
                <a:ea typeface="+mn-ea"/>
              </a:rPr>
              <a:t>价格变化指数简称</a:t>
            </a:r>
            <a:r>
              <a:rPr lang="en-US" altLang="zh-CN" sz="1600" dirty="0">
                <a:latin typeface="+mn-ea"/>
                <a:ea typeface="+mn-ea"/>
              </a:rPr>
              <a:t>GAIN·</a:t>
            </a:r>
            <a:r>
              <a:rPr lang="zh-CN" altLang="en-US" sz="1600" dirty="0">
                <a:latin typeface="+mn-ea"/>
                <a:ea typeface="+mn-ea"/>
              </a:rPr>
              <a:t>价格指数，是反映中国乘用车市场在销车型实际销售价格变化趋势的综合指数体系</a:t>
            </a:r>
          </a:p>
        </p:txBody>
      </p:sp>
      <p:graphicFrame>
        <p:nvGraphicFramePr>
          <p:cNvPr id="5" name="Group 212"/>
          <p:cNvGraphicFramePr>
            <a:graphicFrameLocks noGrp="1"/>
          </p:cNvGraphicFramePr>
          <p:nvPr>
            <p:extLst>
              <p:ext uri="{D42A27DB-BD31-4B8C-83A1-F6EECF244321}">
                <p14:modId xmlns:p14="http://schemas.microsoft.com/office/powerpoint/2010/main" val="3486823276"/>
              </p:ext>
            </p:extLst>
          </p:nvPr>
        </p:nvGraphicFramePr>
        <p:xfrm>
          <a:off x="323850" y="1931993"/>
          <a:ext cx="3257550" cy="1962935"/>
        </p:xfrm>
        <a:graphic>
          <a:graphicData uri="http://schemas.openxmlformats.org/drawingml/2006/table">
            <a:tbl>
              <a:tblPr/>
              <a:tblGrid>
                <a:gridCol w="595313">
                  <a:extLst>
                    <a:ext uri="{9D8B030D-6E8A-4147-A177-3AD203B41FA5}">
                      <a16:colId xmlns:a16="http://schemas.microsoft.com/office/drawing/2014/main" val="20000"/>
                    </a:ext>
                  </a:extLst>
                </a:gridCol>
                <a:gridCol w="595312">
                  <a:extLst>
                    <a:ext uri="{9D8B030D-6E8A-4147-A177-3AD203B41FA5}">
                      <a16:colId xmlns:a16="http://schemas.microsoft.com/office/drawing/2014/main" val="20001"/>
                    </a:ext>
                  </a:extLst>
                </a:gridCol>
                <a:gridCol w="636588">
                  <a:extLst>
                    <a:ext uri="{9D8B030D-6E8A-4147-A177-3AD203B41FA5}">
                      <a16:colId xmlns:a16="http://schemas.microsoft.com/office/drawing/2014/main" val="20002"/>
                    </a:ext>
                  </a:extLst>
                </a:gridCol>
                <a:gridCol w="595312">
                  <a:extLst>
                    <a:ext uri="{9D8B030D-6E8A-4147-A177-3AD203B41FA5}">
                      <a16:colId xmlns:a16="http://schemas.microsoft.com/office/drawing/2014/main" val="20003"/>
                    </a:ext>
                  </a:extLst>
                </a:gridCol>
                <a:gridCol w="835025">
                  <a:extLst>
                    <a:ext uri="{9D8B030D-6E8A-4147-A177-3AD203B41FA5}">
                      <a16:colId xmlns:a16="http://schemas.microsoft.com/office/drawing/2014/main" val="20004"/>
                    </a:ext>
                  </a:extLst>
                </a:gridCol>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车型平均成交价（万）</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10.88</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11.45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16.25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11.50</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12.42</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19.55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21.05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23.13</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25.12</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graphicFrame>
        <p:nvGraphicFramePr>
          <p:cNvPr id="6" name="Group 225"/>
          <p:cNvGraphicFramePr>
            <a:graphicFrameLocks noGrp="1"/>
          </p:cNvGraphicFramePr>
          <p:nvPr>
            <p:extLst>
              <p:ext uri="{D42A27DB-BD31-4B8C-83A1-F6EECF244321}">
                <p14:modId xmlns:p14="http://schemas.microsoft.com/office/powerpoint/2010/main" val="3196409109"/>
              </p:ext>
            </p:extLst>
          </p:nvPr>
        </p:nvGraphicFramePr>
        <p:xfrm>
          <a:off x="323850" y="4502151"/>
          <a:ext cx="4572000" cy="1960640"/>
        </p:xfrm>
        <a:graphic>
          <a:graphicData uri="http://schemas.openxmlformats.org/drawingml/2006/table">
            <a:tbl>
              <a:tblPr/>
              <a:tblGrid>
                <a:gridCol w="539750">
                  <a:extLst>
                    <a:ext uri="{9D8B030D-6E8A-4147-A177-3AD203B41FA5}">
                      <a16:colId xmlns:a16="http://schemas.microsoft.com/office/drawing/2014/main" val="20000"/>
                    </a:ext>
                  </a:extLst>
                </a:gridCol>
                <a:gridCol w="539750">
                  <a:extLst>
                    <a:ext uri="{9D8B030D-6E8A-4147-A177-3AD203B41FA5}">
                      <a16:colId xmlns:a16="http://schemas.microsoft.com/office/drawing/2014/main" val="20001"/>
                    </a:ext>
                  </a:extLst>
                </a:gridCol>
                <a:gridCol w="539750">
                  <a:extLst>
                    <a:ext uri="{9D8B030D-6E8A-4147-A177-3AD203B41FA5}">
                      <a16:colId xmlns:a16="http://schemas.microsoft.com/office/drawing/2014/main" val="20002"/>
                    </a:ext>
                  </a:extLst>
                </a:gridCol>
                <a:gridCol w="576263">
                  <a:extLst>
                    <a:ext uri="{9D8B030D-6E8A-4147-A177-3AD203B41FA5}">
                      <a16:colId xmlns:a16="http://schemas.microsoft.com/office/drawing/2014/main" val="20003"/>
                    </a:ext>
                  </a:extLst>
                </a:gridCol>
                <a:gridCol w="757237">
                  <a:extLst>
                    <a:ext uri="{9D8B030D-6E8A-4147-A177-3AD203B41FA5}">
                      <a16:colId xmlns:a16="http://schemas.microsoft.com/office/drawing/2014/main" val="20004"/>
                    </a:ext>
                  </a:extLst>
                </a:gridCol>
                <a:gridCol w="863600">
                  <a:extLst>
                    <a:ext uri="{9D8B030D-6E8A-4147-A177-3AD203B41FA5}">
                      <a16:colId xmlns:a16="http://schemas.microsoft.com/office/drawing/2014/main" val="20005"/>
                    </a:ext>
                  </a:extLst>
                </a:gridCol>
                <a:gridCol w="755650">
                  <a:extLst>
                    <a:ext uri="{9D8B030D-6E8A-4147-A177-3AD203B41FA5}">
                      <a16:colId xmlns:a16="http://schemas.microsoft.com/office/drawing/2014/main" val="20006"/>
                    </a:ext>
                  </a:extLst>
                </a:gridCol>
              </a:tblGrid>
              <a:tr h="3564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车型细分销量（辆）</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rowSpan="10">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en-US" sz="900" b="1" i="0" u="none" strike="noStrike" cap="none" normalizeH="0" baseline="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800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3400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4000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7" name="AutoShape 133"/>
          <p:cNvSpPr>
            <a:spLocks noChangeArrowheads="1"/>
          </p:cNvSpPr>
          <p:nvPr/>
        </p:nvSpPr>
        <p:spPr bwMode="auto">
          <a:xfrm>
            <a:off x="3384550" y="4502151"/>
            <a:ext cx="755650" cy="1981200"/>
          </a:xfrm>
          <a:prstGeom prst="rightArrow">
            <a:avLst>
              <a:gd name="adj1" fmla="val 54880"/>
              <a:gd name="adj2" fmla="val 55000"/>
            </a:avLst>
          </a:prstGeom>
          <a:solidFill>
            <a:srgbClr val="C0C0C0"/>
          </a:solidFill>
          <a:ln w="50800" algn="ctr">
            <a:noFill/>
            <a:prstDash val="sysDot"/>
            <a:miter lim="800000"/>
            <a:headEnd/>
            <a:tailEnd/>
          </a:ln>
        </p:spPr>
        <p:txBody>
          <a:bodyPr wrap="none" anchor="ct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8" name="Text Box 134"/>
          <p:cNvSpPr txBox="1">
            <a:spLocks noChangeArrowheads="1"/>
          </p:cNvSpPr>
          <p:nvPr/>
        </p:nvSpPr>
        <p:spPr bwMode="auto">
          <a:xfrm>
            <a:off x="3384550" y="5222880"/>
            <a:ext cx="755650" cy="461665"/>
          </a:xfrm>
          <a:prstGeom prst="rect">
            <a:avLst/>
          </a:prstGeom>
          <a:noFill/>
          <a:ln w="50800" algn="ctr">
            <a:noFill/>
            <a:prstDash val="sysDot"/>
            <a:miter lim="800000"/>
            <a:headEnd/>
            <a:tailEnd/>
          </a:ln>
        </p:spPr>
        <p:txBody>
          <a:bodyPr>
            <a:spAutoFit/>
          </a:bodyPr>
          <a:lstStyle/>
          <a:p>
            <a:pPr algn="ctr" eaLnBrk="0" hangingPunct="0">
              <a:lnSpc>
                <a:spcPct val="80000"/>
              </a:lnSpc>
              <a:spcBef>
                <a:spcPct val="50000"/>
              </a:spcBef>
              <a:buFont typeface="Arial" charset="0"/>
              <a:buNone/>
              <a:defRPr/>
            </a:pPr>
            <a:r>
              <a:rPr lang="zh-CN" altLang="en-US" sz="1000">
                <a:latin typeface="+mn-lt"/>
                <a:ea typeface="华文细黑" pitchFamily="2" charset="-122"/>
              </a:rPr>
              <a:t>以车型占整体比重为权重</a:t>
            </a:r>
          </a:p>
        </p:txBody>
      </p:sp>
      <p:sp>
        <p:nvSpPr>
          <p:cNvPr id="9" name="Line 135"/>
          <p:cNvSpPr>
            <a:spLocks noChangeShapeType="1"/>
          </p:cNvSpPr>
          <p:nvPr/>
        </p:nvSpPr>
        <p:spPr bwMode="auto">
          <a:xfrm flipV="1">
            <a:off x="4498975" y="2695575"/>
            <a:ext cx="1588" cy="1670051"/>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0" name="Line 136"/>
          <p:cNvSpPr>
            <a:spLocks noChangeShapeType="1"/>
          </p:cNvSpPr>
          <p:nvPr/>
        </p:nvSpPr>
        <p:spPr bwMode="auto">
          <a:xfrm rot="5400000" flipV="1">
            <a:off x="4437857" y="1913732"/>
            <a:ext cx="0" cy="1550987"/>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1" name="Rectangle 137"/>
          <p:cNvSpPr>
            <a:spLocks noChangeArrowheads="1"/>
          </p:cNvSpPr>
          <p:nvPr/>
        </p:nvSpPr>
        <p:spPr bwMode="auto">
          <a:xfrm>
            <a:off x="4140200" y="2436813"/>
            <a:ext cx="647700" cy="468312"/>
          </a:xfrm>
          <a:prstGeom prst="rect">
            <a:avLst/>
          </a:prstGeom>
          <a:solidFill>
            <a:schemeClr val="bg1"/>
          </a:solidFill>
          <a:ln w="19050" algn="ctr">
            <a:solidFill>
              <a:schemeClr val="bg2"/>
            </a:solidFill>
            <a:miter lim="800000"/>
            <a:headEnd/>
            <a:tailEnd/>
          </a:ln>
        </p:spPr>
        <p:txBody>
          <a:bodyPr lIns="54000" rIns="54000" anchor="ctr"/>
          <a:lstStyle/>
          <a:p>
            <a:pPr algn="ctr" eaLnBrk="0" hangingPunct="0">
              <a:lnSpc>
                <a:spcPct val="80000"/>
              </a:lnSpc>
              <a:spcBef>
                <a:spcPct val="20000"/>
              </a:spcBef>
              <a:buFont typeface="Arial" charset="0"/>
              <a:buNone/>
              <a:defRPr/>
            </a:pPr>
            <a:r>
              <a:rPr lang="zh-CN" altLang="en-US" sz="1200" b="1">
                <a:latin typeface="+mn-lt"/>
                <a:ea typeface="华文细黑" pitchFamily="2" charset="-122"/>
              </a:rPr>
              <a:t>根据细分匹配</a:t>
            </a:r>
          </a:p>
        </p:txBody>
      </p:sp>
      <p:graphicFrame>
        <p:nvGraphicFramePr>
          <p:cNvPr id="12" name="Group 213"/>
          <p:cNvGraphicFramePr>
            <a:graphicFrameLocks noGrp="1"/>
          </p:cNvGraphicFramePr>
          <p:nvPr>
            <p:extLst>
              <p:ext uri="{D42A27DB-BD31-4B8C-83A1-F6EECF244321}">
                <p14:modId xmlns:p14="http://schemas.microsoft.com/office/powerpoint/2010/main" val="2362378979"/>
              </p:ext>
            </p:extLst>
          </p:nvPr>
        </p:nvGraphicFramePr>
        <p:xfrm>
          <a:off x="5256217" y="1968500"/>
          <a:ext cx="3709987" cy="1962935"/>
        </p:xfrm>
        <a:graphic>
          <a:graphicData uri="http://schemas.openxmlformats.org/drawingml/2006/table">
            <a:tbl>
              <a:tblPr/>
              <a:tblGrid>
                <a:gridCol w="539750">
                  <a:extLst>
                    <a:ext uri="{9D8B030D-6E8A-4147-A177-3AD203B41FA5}">
                      <a16:colId xmlns:a16="http://schemas.microsoft.com/office/drawing/2014/main" val="20000"/>
                    </a:ext>
                  </a:extLst>
                </a:gridCol>
                <a:gridCol w="539750">
                  <a:extLst>
                    <a:ext uri="{9D8B030D-6E8A-4147-A177-3AD203B41FA5}">
                      <a16:colId xmlns:a16="http://schemas.microsoft.com/office/drawing/2014/main" val="20001"/>
                    </a:ext>
                  </a:extLst>
                </a:gridCol>
                <a:gridCol w="539750">
                  <a:extLst>
                    <a:ext uri="{9D8B030D-6E8A-4147-A177-3AD203B41FA5}">
                      <a16:colId xmlns:a16="http://schemas.microsoft.com/office/drawing/2014/main" val="20002"/>
                    </a:ext>
                  </a:extLst>
                </a:gridCol>
                <a:gridCol w="576262">
                  <a:extLst>
                    <a:ext uri="{9D8B030D-6E8A-4147-A177-3AD203B41FA5}">
                      <a16:colId xmlns:a16="http://schemas.microsoft.com/office/drawing/2014/main" val="20003"/>
                    </a:ext>
                  </a:extLst>
                </a:gridCol>
                <a:gridCol w="757238">
                  <a:extLst>
                    <a:ext uri="{9D8B030D-6E8A-4147-A177-3AD203B41FA5}">
                      <a16:colId xmlns:a16="http://schemas.microsoft.com/office/drawing/2014/main" val="20004"/>
                    </a:ext>
                  </a:extLst>
                </a:gridCol>
                <a:gridCol w="757237">
                  <a:extLst>
                    <a:ext uri="{9D8B030D-6E8A-4147-A177-3AD203B41FA5}">
                      <a16:colId xmlns:a16="http://schemas.microsoft.com/office/drawing/2014/main" val="20005"/>
                    </a:ext>
                  </a:extLst>
                </a:gridCol>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车型平均成交价（万）</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10.88</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11.45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16.25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11.50</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12.42</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19.55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21.05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23.13</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25.12</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13" name="Rectangle 203"/>
          <p:cNvSpPr>
            <a:spLocks noChangeArrowheads="1"/>
          </p:cNvSpPr>
          <p:nvPr/>
        </p:nvSpPr>
        <p:spPr bwMode="auto">
          <a:xfrm>
            <a:off x="5508629" y="4572005"/>
            <a:ext cx="3311525" cy="360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a:ea typeface="华文细黑" pitchFamily="2" charset="-122"/>
              </a:rPr>
              <a:t>加权计算得</a:t>
            </a:r>
            <a:r>
              <a:rPr lang="zh-CN" altLang="en-US" sz="1400" b="1">
                <a:ea typeface="华文细黑" pitchFamily="2" charset="-122"/>
              </a:rPr>
              <a:t>市场整体成交价：</a:t>
            </a:r>
            <a:r>
              <a:rPr lang="en-US" altLang="zh-CN" sz="1400" b="1" dirty="0">
                <a:ea typeface="华文细黑" pitchFamily="2" charset="-122"/>
              </a:rPr>
              <a:t>17.64</a:t>
            </a:r>
            <a:r>
              <a:rPr lang="zh-CN" altLang="en-US" sz="1400" b="1">
                <a:ea typeface="华文细黑" pitchFamily="2" charset="-122"/>
              </a:rPr>
              <a:t>万</a:t>
            </a:r>
          </a:p>
        </p:txBody>
      </p:sp>
      <p:sp>
        <p:nvSpPr>
          <p:cNvPr id="14" name="Rectangle 205"/>
          <p:cNvSpPr>
            <a:spLocks noChangeArrowheads="1"/>
          </p:cNvSpPr>
          <p:nvPr/>
        </p:nvSpPr>
        <p:spPr bwMode="auto">
          <a:xfrm>
            <a:off x="5508629" y="5661025"/>
            <a:ext cx="3311525" cy="649288"/>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dirty="0">
                <a:ea typeface="华文细黑" pitchFamily="2" charset="-122"/>
              </a:rPr>
              <a:t>设基值为</a:t>
            </a:r>
            <a:r>
              <a:rPr lang="en-US" altLang="zh-CN" sz="1400" dirty="0">
                <a:ea typeface="华文细黑" pitchFamily="2" charset="-122"/>
              </a:rPr>
              <a:t>16</a:t>
            </a:r>
            <a:r>
              <a:rPr lang="zh-CN" altLang="en-US" sz="1400" dirty="0">
                <a:ea typeface="华文细黑" pitchFamily="2" charset="-122"/>
              </a:rPr>
              <a:t>万，则价格变化指数为：</a:t>
            </a:r>
          </a:p>
          <a:p>
            <a:pPr algn="ctr" eaLnBrk="0" hangingPunct="0">
              <a:lnSpc>
                <a:spcPct val="80000"/>
              </a:lnSpc>
              <a:spcBef>
                <a:spcPct val="20000"/>
              </a:spcBef>
              <a:buFont typeface="Arial" charset="0"/>
              <a:buNone/>
              <a:defRPr/>
            </a:pPr>
            <a:r>
              <a:rPr lang="zh-CN" altLang="en-US" sz="1400" b="1" dirty="0">
                <a:ea typeface="华文细黑" pitchFamily="2" charset="-122"/>
              </a:rPr>
              <a:t>（</a:t>
            </a:r>
            <a:r>
              <a:rPr lang="en-US" altLang="zh-CN" sz="1400" b="1" dirty="0">
                <a:ea typeface="华文细黑" pitchFamily="2" charset="-122"/>
              </a:rPr>
              <a:t>17.64/16-1</a:t>
            </a:r>
            <a:r>
              <a:rPr lang="zh-CN" altLang="en-US" sz="1400" b="1" dirty="0">
                <a:ea typeface="华文细黑" pitchFamily="2" charset="-122"/>
              </a:rPr>
              <a:t>）* </a:t>
            </a:r>
            <a:r>
              <a:rPr lang="en-US" altLang="zh-CN" sz="1400" b="1" dirty="0">
                <a:ea typeface="华文细黑" pitchFamily="2" charset="-122"/>
              </a:rPr>
              <a:t>100 = 10.25</a:t>
            </a:r>
          </a:p>
        </p:txBody>
      </p:sp>
      <p:sp>
        <p:nvSpPr>
          <p:cNvPr id="20" name="AutoShape 8"/>
          <p:cNvSpPr>
            <a:spLocks noChangeArrowheads="1"/>
          </p:cNvSpPr>
          <p:nvPr/>
        </p:nvSpPr>
        <p:spPr bwMode="auto">
          <a:xfrm rot="10800000">
            <a:off x="6643692" y="4078288"/>
            <a:ext cx="827087" cy="214312"/>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1" name="AutoShape 8"/>
          <p:cNvSpPr>
            <a:spLocks noChangeArrowheads="1"/>
          </p:cNvSpPr>
          <p:nvPr/>
        </p:nvSpPr>
        <p:spPr bwMode="auto">
          <a:xfrm rot="10800000">
            <a:off x="6643692" y="5229230"/>
            <a:ext cx="827087" cy="214313"/>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2" name="Rectangle 8"/>
          <p:cNvSpPr>
            <a:spLocks noChangeArrowheads="1"/>
          </p:cNvSpPr>
          <p:nvPr/>
        </p:nvSpPr>
        <p:spPr bwMode="auto">
          <a:xfrm>
            <a:off x="349252"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车型平均成交价</a:t>
            </a:r>
            <a:endParaRPr lang="en-US" altLang="zh-CN" sz="1400" b="1" dirty="0">
              <a:latin typeface="+mn-lt"/>
              <a:ea typeface="华文细黑" pitchFamily="2" charset="-122"/>
            </a:endParaRPr>
          </a:p>
        </p:txBody>
      </p:sp>
      <p:sp>
        <p:nvSpPr>
          <p:cNvPr id="23" name="Rectangle 8"/>
          <p:cNvSpPr>
            <a:spLocks noChangeArrowheads="1"/>
          </p:cNvSpPr>
          <p:nvPr/>
        </p:nvSpPr>
        <p:spPr bwMode="auto">
          <a:xfrm>
            <a:off x="5278442"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计算市场整体成交价</a:t>
            </a:r>
            <a:endParaRPr lang="en-US" altLang="zh-CN" sz="1400" b="1" dirty="0">
              <a:latin typeface="+mn-lt"/>
              <a:ea typeface="华文细黑" pitchFamily="2" charset="-122"/>
            </a:endParaRPr>
          </a:p>
        </p:txBody>
      </p:sp>
      <p:sp>
        <p:nvSpPr>
          <p:cNvPr id="24" name="Rectangle 8"/>
          <p:cNvSpPr>
            <a:spLocks noChangeArrowheads="1"/>
          </p:cNvSpPr>
          <p:nvPr/>
        </p:nvSpPr>
        <p:spPr bwMode="auto">
          <a:xfrm>
            <a:off x="357189" y="4005265"/>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车型细分销量</a:t>
            </a:r>
            <a:endParaRPr lang="en-US" altLang="zh-CN" sz="1400" b="1" dirty="0">
              <a:latin typeface="+mn-lt"/>
              <a:ea typeface="华文细黑" pitchFamily="2" charset="-122"/>
            </a:endParaRPr>
          </a:p>
        </p:txBody>
      </p:sp>
      <p:sp>
        <p:nvSpPr>
          <p:cNvPr id="26" name="标题 2"/>
          <p:cNvSpPr txBox="1">
            <a:spLocks/>
          </p:cNvSpPr>
          <p:nvPr/>
        </p:nvSpPr>
        <p:spPr>
          <a:xfrm>
            <a:off x="1202940" y="296652"/>
            <a:ext cx="7221923" cy="432011"/>
          </a:xfrm>
          <a:prstGeom prst="rect">
            <a:avLst/>
          </a:prstGeom>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fontAlgn="auto">
              <a:spcAft>
                <a:spcPts val="0"/>
              </a:spcAft>
              <a:buFontTx/>
              <a:defRPr/>
            </a:pPr>
            <a:r>
              <a:rPr lang="en-US" altLang="zh-CN" b="1" dirty="0">
                <a:solidFill>
                  <a:srgbClr val="075A77"/>
                </a:solidFill>
                <a:latin typeface="+mj-ea"/>
                <a:ea typeface="+mj-ea"/>
              </a:rPr>
              <a:t>GAIN·</a:t>
            </a:r>
            <a:r>
              <a:rPr lang="zh-CN" altLang="en-US" b="1" dirty="0">
                <a:solidFill>
                  <a:srgbClr val="075A77"/>
                </a:solidFill>
                <a:latin typeface="+mj-ea"/>
                <a:ea typeface="+mj-ea"/>
              </a:rPr>
              <a:t>价格变化指数定义及计算实例</a:t>
            </a:r>
          </a:p>
        </p:txBody>
      </p:sp>
    </p:spTree>
    <p:extLst>
      <p:ext uri="{BB962C8B-B14F-4D97-AF65-F5344CB8AC3E}">
        <p14:creationId xmlns:p14="http://schemas.microsoft.com/office/powerpoint/2010/main" val="16820063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41B6DBB9-1DC1-4B8B-8C7C-2E7E0E9D050D}" type="slidenum">
              <a:rPr lang="zh-CN" altLang="en-US" smtClean="0">
                <a:latin typeface="+mn-lt"/>
                <a:ea typeface="华文细黑" pitchFamily="2" charset="-122"/>
              </a:rPr>
              <a:pPr>
                <a:defRPr/>
              </a:pPr>
              <a:t>7</a:t>
            </a:fld>
            <a:endParaRPr lang="zh-CN" altLang="en-US">
              <a:latin typeface="+mn-lt"/>
              <a:ea typeface="华文细黑" pitchFamily="2" charset="-122"/>
            </a:endParaRPr>
          </a:p>
        </p:txBody>
      </p:sp>
      <p:graphicFrame>
        <p:nvGraphicFramePr>
          <p:cNvPr id="5" name="Group 212"/>
          <p:cNvGraphicFramePr>
            <a:graphicFrameLocks noGrp="1"/>
          </p:cNvGraphicFramePr>
          <p:nvPr>
            <p:extLst>
              <p:ext uri="{D42A27DB-BD31-4B8C-83A1-F6EECF244321}">
                <p14:modId xmlns:p14="http://schemas.microsoft.com/office/powerpoint/2010/main" val="3782492370"/>
              </p:ext>
            </p:extLst>
          </p:nvPr>
        </p:nvGraphicFramePr>
        <p:xfrm>
          <a:off x="323853" y="1931993"/>
          <a:ext cx="3257549" cy="1962935"/>
        </p:xfrm>
        <a:graphic>
          <a:graphicData uri="http://schemas.openxmlformats.org/drawingml/2006/table">
            <a:tbl>
              <a:tblPr/>
              <a:tblGrid>
                <a:gridCol w="473849">
                  <a:extLst>
                    <a:ext uri="{9D8B030D-6E8A-4147-A177-3AD203B41FA5}">
                      <a16:colId xmlns:a16="http://schemas.microsoft.com/office/drawing/2014/main" val="20000"/>
                    </a:ext>
                  </a:extLst>
                </a:gridCol>
                <a:gridCol w="473848">
                  <a:extLst>
                    <a:ext uri="{9D8B030D-6E8A-4147-A177-3AD203B41FA5}">
                      <a16:colId xmlns:a16="http://schemas.microsoft.com/office/drawing/2014/main" val="20001"/>
                    </a:ext>
                  </a:extLst>
                </a:gridCol>
                <a:gridCol w="506702">
                  <a:extLst>
                    <a:ext uri="{9D8B030D-6E8A-4147-A177-3AD203B41FA5}">
                      <a16:colId xmlns:a16="http://schemas.microsoft.com/office/drawing/2014/main" val="20002"/>
                    </a:ext>
                  </a:extLst>
                </a:gridCol>
                <a:gridCol w="473848">
                  <a:extLst>
                    <a:ext uri="{9D8B030D-6E8A-4147-A177-3AD203B41FA5}">
                      <a16:colId xmlns:a16="http://schemas.microsoft.com/office/drawing/2014/main" val="20003"/>
                    </a:ext>
                  </a:extLst>
                </a:gridCol>
                <a:gridCol w="748267">
                  <a:extLst>
                    <a:ext uri="{9D8B030D-6E8A-4147-A177-3AD203B41FA5}">
                      <a16:colId xmlns:a16="http://schemas.microsoft.com/office/drawing/2014/main" val="20004"/>
                    </a:ext>
                  </a:extLst>
                </a:gridCol>
                <a:gridCol w="581035">
                  <a:extLst>
                    <a:ext uri="{9D8B030D-6E8A-4147-A177-3AD203B41FA5}">
                      <a16:colId xmlns:a16="http://schemas.microsoft.com/office/drawing/2014/main" val="20005"/>
                    </a:ext>
                  </a:extLst>
                </a:gridCol>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车型平均成交价</a:t>
                      </a:r>
                      <a:r>
                        <a:rPr kumimoji="0" lang="en-US" altLang="zh-CN" sz="900" b="1" i="0" u="none" strike="noStrike" cap="none" normalizeH="0" baseline="0" dirty="0">
                          <a:ln>
                            <a:noFill/>
                          </a:ln>
                          <a:solidFill>
                            <a:schemeClr val="bg1"/>
                          </a:solidFill>
                          <a:effectLst/>
                          <a:latin typeface="Calibri" pitchFamily="34" charset="0"/>
                          <a:ea typeface="华文细黑" pitchFamily="2" charset="-122"/>
                        </a:rPr>
                        <a:t>(</a:t>
                      </a: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万</a:t>
                      </a:r>
                      <a:r>
                        <a:rPr kumimoji="0" lang="en-US" altLang="zh-CN" sz="900" b="1" i="0" u="none" strike="noStrike" cap="none" normalizeH="0" baseline="0" dirty="0">
                          <a:ln>
                            <a:noFill/>
                          </a:ln>
                          <a:solidFill>
                            <a:schemeClr val="bg1"/>
                          </a:solidFill>
                          <a:effectLst/>
                          <a:latin typeface="Calibri" pitchFamily="34" charset="0"/>
                          <a:ea typeface="华文细黑" pitchFamily="2" charset="-122"/>
                        </a:rPr>
                        <a:t>)</a:t>
                      </a:r>
                      <a:endParaRPr kumimoji="0" lang="zh-CN" altLang="en-US" sz="900" b="1" i="0" u="none" strike="noStrike" cap="none" normalizeH="0" baseline="0" dirty="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zh-CN" sz="900" b="1" i="0" u="none" strike="noStrike" cap="none" normalizeH="0" baseline="0" dirty="0">
                          <a:ln>
                            <a:noFill/>
                          </a:ln>
                          <a:solidFill>
                            <a:srgbClr val="FFFFFF"/>
                          </a:solidFill>
                          <a:effectLst/>
                          <a:latin typeface="Calibri" pitchFamily="34" charset="0"/>
                          <a:ea typeface="华文细黑" pitchFamily="2" charset="-122"/>
                        </a:rPr>
                        <a:t>MSRP</a:t>
                      </a:r>
                      <a:r>
                        <a:rPr kumimoji="0" lang="zh-CN" altLang="en-US" sz="900" b="1" i="0" u="none" strike="noStrike" cap="none" normalizeH="0" baseline="0" dirty="0">
                          <a:ln>
                            <a:noFill/>
                          </a:ln>
                          <a:solidFill>
                            <a:srgbClr val="FFFFFF"/>
                          </a:solidFill>
                          <a:effectLst/>
                          <a:latin typeface="Calibri" pitchFamily="34" charset="0"/>
                          <a:ea typeface="华文细黑" pitchFamily="2" charset="-122"/>
                        </a:rPr>
                        <a:t>（万）</a:t>
                      </a:r>
                      <a:endParaRPr kumimoji="0" lang="en-US" altLang="zh-CN" sz="900" b="1" i="0" u="none" strike="noStrike" cap="none" normalizeH="0" baseline="0" dirty="0">
                        <a:ln>
                          <a:noFill/>
                        </a:ln>
                        <a:solidFill>
                          <a:srgbClr val="FFFFFF"/>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11.78</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12.28</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11.45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11.67</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16.15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15.75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12.2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11.82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12.72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19.55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20.35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20.35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21.45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22.13</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23.43</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23.72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25.72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graphicFrame>
        <p:nvGraphicFramePr>
          <p:cNvPr id="6" name="Group 225"/>
          <p:cNvGraphicFramePr>
            <a:graphicFrameLocks noGrp="1"/>
          </p:cNvGraphicFramePr>
          <p:nvPr>
            <p:extLst>
              <p:ext uri="{D42A27DB-BD31-4B8C-83A1-F6EECF244321}">
                <p14:modId xmlns:p14="http://schemas.microsoft.com/office/powerpoint/2010/main" val="268324754"/>
              </p:ext>
            </p:extLst>
          </p:nvPr>
        </p:nvGraphicFramePr>
        <p:xfrm>
          <a:off x="323850" y="4502151"/>
          <a:ext cx="4572000" cy="1960640"/>
        </p:xfrm>
        <a:graphic>
          <a:graphicData uri="http://schemas.openxmlformats.org/drawingml/2006/table">
            <a:tbl>
              <a:tblPr/>
              <a:tblGrid>
                <a:gridCol w="539750">
                  <a:extLst>
                    <a:ext uri="{9D8B030D-6E8A-4147-A177-3AD203B41FA5}">
                      <a16:colId xmlns:a16="http://schemas.microsoft.com/office/drawing/2014/main" val="20000"/>
                    </a:ext>
                  </a:extLst>
                </a:gridCol>
                <a:gridCol w="539750">
                  <a:extLst>
                    <a:ext uri="{9D8B030D-6E8A-4147-A177-3AD203B41FA5}">
                      <a16:colId xmlns:a16="http://schemas.microsoft.com/office/drawing/2014/main" val="20001"/>
                    </a:ext>
                  </a:extLst>
                </a:gridCol>
                <a:gridCol w="539750">
                  <a:extLst>
                    <a:ext uri="{9D8B030D-6E8A-4147-A177-3AD203B41FA5}">
                      <a16:colId xmlns:a16="http://schemas.microsoft.com/office/drawing/2014/main" val="20002"/>
                    </a:ext>
                  </a:extLst>
                </a:gridCol>
                <a:gridCol w="576263">
                  <a:extLst>
                    <a:ext uri="{9D8B030D-6E8A-4147-A177-3AD203B41FA5}">
                      <a16:colId xmlns:a16="http://schemas.microsoft.com/office/drawing/2014/main" val="20003"/>
                    </a:ext>
                  </a:extLst>
                </a:gridCol>
                <a:gridCol w="757237">
                  <a:extLst>
                    <a:ext uri="{9D8B030D-6E8A-4147-A177-3AD203B41FA5}">
                      <a16:colId xmlns:a16="http://schemas.microsoft.com/office/drawing/2014/main" val="20004"/>
                    </a:ext>
                  </a:extLst>
                </a:gridCol>
                <a:gridCol w="863600">
                  <a:extLst>
                    <a:ext uri="{9D8B030D-6E8A-4147-A177-3AD203B41FA5}">
                      <a16:colId xmlns:a16="http://schemas.microsoft.com/office/drawing/2014/main" val="20005"/>
                    </a:ext>
                  </a:extLst>
                </a:gridCol>
                <a:gridCol w="755650">
                  <a:extLst>
                    <a:ext uri="{9D8B030D-6E8A-4147-A177-3AD203B41FA5}">
                      <a16:colId xmlns:a16="http://schemas.microsoft.com/office/drawing/2014/main" val="20006"/>
                    </a:ext>
                  </a:extLst>
                </a:gridCol>
              </a:tblGrid>
              <a:tr h="3564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车型细分销量（辆）</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rowSpan="10">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en-US" sz="900" b="1" i="0" u="none" strike="noStrike" cap="none" normalizeH="0" baseline="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800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3400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4000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7" name="AutoShape 133"/>
          <p:cNvSpPr>
            <a:spLocks noChangeArrowheads="1"/>
          </p:cNvSpPr>
          <p:nvPr/>
        </p:nvSpPr>
        <p:spPr bwMode="auto">
          <a:xfrm>
            <a:off x="3384550" y="4502151"/>
            <a:ext cx="755650" cy="1981200"/>
          </a:xfrm>
          <a:prstGeom prst="rightArrow">
            <a:avLst>
              <a:gd name="adj1" fmla="val 54880"/>
              <a:gd name="adj2" fmla="val 55000"/>
            </a:avLst>
          </a:prstGeom>
          <a:solidFill>
            <a:srgbClr val="C0C0C0"/>
          </a:solidFill>
          <a:ln w="50800" algn="ctr">
            <a:noFill/>
            <a:prstDash val="sysDot"/>
            <a:miter lim="800000"/>
            <a:headEnd/>
            <a:tailEnd/>
          </a:ln>
        </p:spPr>
        <p:txBody>
          <a:bodyPr wrap="none" anchor="ct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8" name="Text Box 134"/>
          <p:cNvSpPr txBox="1">
            <a:spLocks noChangeArrowheads="1"/>
          </p:cNvSpPr>
          <p:nvPr/>
        </p:nvSpPr>
        <p:spPr bwMode="auto">
          <a:xfrm>
            <a:off x="3384550" y="5222880"/>
            <a:ext cx="755650" cy="461665"/>
          </a:xfrm>
          <a:prstGeom prst="rect">
            <a:avLst/>
          </a:prstGeom>
          <a:noFill/>
          <a:ln w="50800" algn="ctr">
            <a:noFill/>
            <a:prstDash val="sysDot"/>
            <a:miter lim="800000"/>
            <a:headEnd/>
            <a:tailEnd/>
          </a:ln>
        </p:spPr>
        <p:txBody>
          <a:bodyPr>
            <a:spAutoFit/>
          </a:bodyPr>
          <a:lstStyle/>
          <a:p>
            <a:pPr algn="ctr" eaLnBrk="0" hangingPunct="0">
              <a:lnSpc>
                <a:spcPct val="80000"/>
              </a:lnSpc>
              <a:spcBef>
                <a:spcPct val="50000"/>
              </a:spcBef>
              <a:buFont typeface="Arial" charset="0"/>
              <a:buNone/>
              <a:defRPr/>
            </a:pPr>
            <a:r>
              <a:rPr lang="zh-CN" altLang="en-US" sz="1000" dirty="0">
                <a:latin typeface="+mn-lt"/>
                <a:ea typeface="华文细黑" pitchFamily="2" charset="-122"/>
              </a:rPr>
              <a:t>以车型占整体比重为权重</a:t>
            </a:r>
          </a:p>
        </p:txBody>
      </p:sp>
      <p:sp>
        <p:nvSpPr>
          <p:cNvPr id="9" name="Line 135"/>
          <p:cNvSpPr>
            <a:spLocks noChangeShapeType="1"/>
          </p:cNvSpPr>
          <p:nvPr/>
        </p:nvSpPr>
        <p:spPr bwMode="auto">
          <a:xfrm flipV="1">
            <a:off x="4498975" y="2695575"/>
            <a:ext cx="1588" cy="1670051"/>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0" name="Line 136"/>
          <p:cNvSpPr>
            <a:spLocks noChangeShapeType="1"/>
          </p:cNvSpPr>
          <p:nvPr/>
        </p:nvSpPr>
        <p:spPr bwMode="auto">
          <a:xfrm rot="5400000" flipV="1">
            <a:off x="4437857" y="1913732"/>
            <a:ext cx="0" cy="1550987"/>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1" name="Rectangle 137"/>
          <p:cNvSpPr>
            <a:spLocks noChangeArrowheads="1"/>
          </p:cNvSpPr>
          <p:nvPr/>
        </p:nvSpPr>
        <p:spPr bwMode="auto">
          <a:xfrm>
            <a:off x="4140200" y="2436813"/>
            <a:ext cx="647700" cy="468312"/>
          </a:xfrm>
          <a:prstGeom prst="rect">
            <a:avLst/>
          </a:prstGeom>
          <a:solidFill>
            <a:schemeClr val="bg1"/>
          </a:solidFill>
          <a:ln w="19050" algn="ctr">
            <a:solidFill>
              <a:schemeClr val="bg2"/>
            </a:solidFill>
            <a:miter lim="800000"/>
            <a:headEnd/>
            <a:tailEnd/>
          </a:ln>
        </p:spPr>
        <p:txBody>
          <a:bodyPr lIns="54000" rIns="54000" anchor="ctr"/>
          <a:lstStyle/>
          <a:p>
            <a:pPr algn="ctr" eaLnBrk="0" hangingPunct="0">
              <a:lnSpc>
                <a:spcPct val="80000"/>
              </a:lnSpc>
              <a:spcBef>
                <a:spcPct val="20000"/>
              </a:spcBef>
              <a:buFont typeface="Arial" charset="0"/>
              <a:buNone/>
              <a:defRPr/>
            </a:pPr>
            <a:r>
              <a:rPr lang="zh-CN" altLang="en-US" sz="1200" b="1">
                <a:latin typeface="+mn-lt"/>
                <a:ea typeface="华文细黑" pitchFamily="2" charset="-122"/>
              </a:rPr>
              <a:t>根据细分匹配</a:t>
            </a:r>
          </a:p>
        </p:txBody>
      </p:sp>
      <p:graphicFrame>
        <p:nvGraphicFramePr>
          <p:cNvPr id="12" name="Group 213"/>
          <p:cNvGraphicFramePr>
            <a:graphicFrameLocks noGrp="1"/>
          </p:cNvGraphicFramePr>
          <p:nvPr>
            <p:extLst>
              <p:ext uri="{D42A27DB-BD31-4B8C-83A1-F6EECF244321}">
                <p14:modId xmlns:p14="http://schemas.microsoft.com/office/powerpoint/2010/main" val="2670552792"/>
              </p:ext>
            </p:extLst>
          </p:nvPr>
        </p:nvGraphicFramePr>
        <p:xfrm>
          <a:off x="5256217" y="1968500"/>
          <a:ext cx="3709987" cy="1962935"/>
        </p:xfrm>
        <a:graphic>
          <a:graphicData uri="http://schemas.openxmlformats.org/drawingml/2006/table">
            <a:tbl>
              <a:tblPr/>
              <a:tblGrid>
                <a:gridCol w="539750">
                  <a:extLst>
                    <a:ext uri="{9D8B030D-6E8A-4147-A177-3AD203B41FA5}">
                      <a16:colId xmlns:a16="http://schemas.microsoft.com/office/drawing/2014/main" val="20000"/>
                    </a:ext>
                  </a:extLst>
                </a:gridCol>
                <a:gridCol w="539750">
                  <a:extLst>
                    <a:ext uri="{9D8B030D-6E8A-4147-A177-3AD203B41FA5}">
                      <a16:colId xmlns:a16="http://schemas.microsoft.com/office/drawing/2014/main" val="20001"/>
                    </a:ext>
                  </a:extLst>
                </a:gridCol>
                <a:gridCol w="539750">
                  <a:extLst>
                    <a:ext uri="{9D8B030D-6E8A-4147-A177-3AD203B41FA5}">
                      <a16:colId xmlns:a16="http://schemas.microsoft.com/office/drawing/2014/main" val="20002"/>
                    </a:ext>
                  </a:extLst>
                </a:gridCol>
                <a:gridCol w="576262">
                  <a:extLst>
                    <a:ext uri="{9D8B030D-6E8A-4147-A177-3AD203B41FA5}">
                      <a16:colId xmlns:a16="http://schemas.microsoft.com/office/drawing/2014/main" val="20003"/>
                    </a:ext>
                  </a:extLst>
                </a:gridCol>
                <a:gridCol w="757238">
                  <a:extLst>
                    <a:ext uri="{9D8B030D-6E8A-4147-A177-3AD203B41FA5}">
                      <a16:colId xmlns:a16="http://schemas.microsoft.com/office/drawing/2014/main" val="20004"/>
                    </a:ext>
                  </a:extLst>
                </a:gridCol>
                <a:gridCol w="757237">
                  <a:extLst>
                    <a:ext uri="{9D8B030D-6E8A-4147-A177-3AD203B41FA5}">
                      <a16:colId xmlns:a16="http://schemas.microsoft.com/office/drawing/2014/main" val="20005"/>
                    </a:ext>
                  </a:extLst>
                </a:gridCol>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900" b="1" i="0" u="none" strike="noStrike" cap="none" normalizeH="0" baseline="0" dirty="0">
                          <a:ln>
                            <a:noFill/>
                          </a:ln>
                          <a:solidFill>
                            <a:srgbClr val="FFFFFF"/>
                          </a:solidFill>
                          <a:effectLst/>
                          <a:latin typeface="Calibri" pitchFamily="34" charset="0"/>
                          <a:ea typeface="微软雅黑" pitchFamily="34" charset="-122"/>
                        </a:rPr>
                        <a:t>优惠幅度（元）</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-5000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-2200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4000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-7000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-9000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-8000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-11000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-13000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-20000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20" name="AutoShape 8"/>
          <p:cNvSpPr>
            <a:spLocks noChangeArrowheads="1"/>
          </p:cNvSpPr>
          <p:nvPr/>
        </p:nvSpPr>
        <p:spPr bwMode="auto">
          <a:xfrm rot="10800000">
            <a:off x="6643692" y="3929063"/>
            <a:ext cx="827087" cy="214312"/>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1" name="AutoShape 8"/>
          <p:cNvSpPr>
            <a:spLocks noChangeArrowheads="1"/>
          </p:cNvSpPr>
          <p:nvPr/>
        </p:nvSpPr>
        <p:spPr bwMode="auto">
          <a:xfrm rot="10800000">
            <a:off x="6643692" y="4714881"/>
            <a:ext cx="827087" cy="214313"/>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2" name="Rectangle 8"/>
          <p:cNvSpPr>
            <a:spLocks noChangeArrowheads="1"/>
          </p:cNvSpPr>
          <p:nvPr/>
        </p:nvSpPr>
        <p:spPr bwMode="auto">
          <a:xfrm>
            <a:off x="323853"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车型平均成交价</a:t>
            </a:r>
            <a:endParaRPr lang="en-US" altLang="zh-CN" sz="1400" b="1" dirty="0">
              <a:latin typeface="+mn-lt"/>
              <a:ea typeface="华文细黑" pitchFamily="2" charset="-122"/>
            </a:endParaRPr>
          </a:p>
        </p:txBody>
      </p:sp>
      <p:sp>
        <p:nvSpPr>
          <p:cNvPr id="23" name="Rectangle 8"/>
          <p:cNvSpPr>
            <a:spLocks noChangeArrowheads="1"/>
          </p:cNvSpPr>
          <p:nvPr/>
        </p:nvSpPr>
        <p:spPr bwMode="auto">
          <a:xfrm>
            <a:off x="5286378"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计算市场整体成交价</a:t>
            </a:r>
            <a:endParaRPr lang="en-US" altLang="zh-CN" sz="1400" b="1" dirty="0">
              <a:latin typeface="+mn-lt"/>
              <a:ea typeface="华文细黑" pitchFamily="2" charset="-122"/>
            </a:endParaRPr>
          </a:p>
        </p:txBody>
      </p:sp>
      <p:sp>
        <p:nvSpPr>
          <p:cNvPr id="24" name="Rectangle 8"/>
          <p:cNvSpPr>
            <a:spLocks noChangeArrowheads="1"/>
          </p:cNvSpPr>
          <p:nvPr/>
        </p:nvSpPr>
        <p:spPr bwMode="auto">
          <a:xfrm>
            <a:off x="349252" y="4005265"/>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车型细分销量</a:t>
            </a:r>
            <a:endParaRPr lang="en-US" altLang="zh-CN" sz="1400" b="1" dirty="0">
              <a:latin typeface="+mn-lt"/>
              <a:ea typeface="华文细黑" pitchFamily="2" charset="-122"/>
            </a:endParaRPr>
          </a:p>
        </p:txBody>
      </p:sp>
      <p:sp>
        <p:nvSpPr>
          <p:cNvPr id="25" name="Rectangle 214"/>
          <p:cNvSpPr>
            <a:spLocks noChangeArrowheads="1"/>
          </p:cNvSpPr>
          <p:nvPr/>
        </p:nvSpPr>
        <p:spPr bwMode="auto">
          <a:xfrm>
            <a:off x="5500692" y="4214813"/>
            <a:ext cx="3311525" cy="360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dirty="0">
                <a:latin typeface="+mn-lt"/>
                <a:ea typeface="华文细黑" pitchFamily="2" charset="-122"/>
              </a:rPr>
              <a:t>加权计算得</a:t>
            </a:r>
            <a:r>
              <a:rPr lang="zh-CN" altLang="en-US" sz="1400" b="1" dirty="0">
                <a:latin typeface="+mn-lt"/>
                <a:ea typeface="华文细黑" pitchFamily="2" charset="-122"/>
              </a:rPr>
              <a:t>市场整体优惠幅度：</a:t>
            </a:r>
            <a:r>
              <a:rPr lang="en-US" altLang="zh-CN" sz="1400" b="1" dirty="0">
                <a:latin typeface="+mn-lt"/>
                <a:ea typeface="华文细黑" pitchFamily="2" charset="-122"/>
              </a:rPr>
              <a:t>-8548</a:t>
            </a:r>
            <a:r>
              <a:rPr lang="zh-CN" altLang="en-US" sz="1400" b="1" dirty="0">
                <a:latin typeface="+mn-lt"/>
                <a:ea typeface="华文细黑" pitchFamily="2" charset="-122"/>
              </a:rPr>
              <a:t>元</a:t>
            </a:r>
          </a:p>
        </p:txBody>
      </p:sp>
      <p:sp>
        <p:nvSpPr>
          <p:cNvPr id="26" name="Rectangle 215"/>
          <p:cNvSpPr>
            <a:spLocks noChangeArrowheads="1"/>
          </p:cNvSpPr>
          <p:nvPr/>
        </p:nvSpPr>
        <p:spPr bwMode="auto">
          <a:xfrm>
            <a:off x="5508629" y="5672137"/>
            <a:ext cx="3311525" cy="614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设基值为</a:t>
            </a:r>
            <a:r>
              <a:rPr lang="en-US" altLang="zh-CN" sz="1400" b="1" dirty="0">
                <a:latin typeface="+mn-lt"/>
                <a:ea typeface="华文细黑" pitchFamily="2" charset="-122"/>
              </a:rPr>
              <a:t>16</a:t>
            </a:r>
            <a:r>
              <a:rPr lang="zh-CN" altLang="en-US" sz="1400" b="1" dirty="0">
                <a:latin typeface="+mn-lt"/>
                <a:ea typeface="华文细黑" pitchFamily="2" charset="-122"/>
              </a:rPr>
              <a:t>万，则终端优惠指数为：</a:t>
            </a:r>
          </a:p>
          <a:p>
            <a:pPr algn="ctr" eaLnBrk="0" hangingPunct="0">
              <a:lnSpc>
                <a:spcPct val="80000"/>
              </a:lnSpc>
              <a:spcBef>
                <a:spcPct val="20000"/>
              </a:spcBef>
              <a:buFont typeface="Arial" charset="0"/>
              <a:buNone/>
              <a:defRPr/>
            </a:pPr>
            <a:r>
              <a:rPr lang="en-US" altLang="zh-CN" sz="1400" b="1" dirty="0">
                <a:latin typeface="+mn-lt"/>
                <a:ea typeface="华文细黑" pitchFamily="2" charset="-122"/>
              </a:rPr>
              <a:t>-5348 / 160000*100 = -3.34</a:t>
            </a:r>
          </a:p>
        </p:txBody>
      </p:sp>
      <p:sp>
        <p:nvSpPr>
          <p:cNvPr id="27" name="Rectangle 217"/>
          <p:cNvSpPr>
            <a:spLocks noChangeArrowheads="1"/>
          </p:cNvSpPr>
          <p:nvPr/>
        </p:nvSpPr>
        <p:spPr bwMode="auto">
          <a:xfrm>
            <a:off x="5508629" y="5000630"/>
            <a:ext cx="3311525" cy="54451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与基期比较的市场整体优惠幅度：</a:t>
            </a:r>
            <a:endParaRPr lang="en-US" altLang="zh-CN" sz="1400" b="1" dirty="0">
              <a:latin typeface="+mn-lt"/>
              <a:ea typeface="华文细黑" pitchFamily="2" charset="-122"/>
            </a:endParaRPr>
          </a:p>
          <a:p>
            <a:pPr algn="ctr" eaLnBrk="0" hangingPunct="0">
              <a:lnSpc>
                <a:spcPct val="80000"/>
              </a:lnSpc>
              <a:spcBef>
                <a:spcPct val="20000"/>
              </a:spcBef>
              <a:buFont typeface="Arial" charset="0"/>
              <a:buNone/>
              <a:defRPr/>
            </a:pPr>
            <a:r>
              <a:rPr lang="en-US" altLang="zh-CN" sz="1400" b="1" dirty="0">
                <a:latin typeface="+mn-lt"/>
                <a:ea typeface="华文细黑" pitchFamily="2" charset="-122"/>
              </a:rPr>
              <a:t>-8548-（-3200）（</a:t>
            </a:r>
            <a:r>
              <a:rPr lang="zh-CN" altLang="en-US" sz="1400" b="1" dirty="0">
                <a:latin typeface="+mn-lt"/>
                <a:ea typeface="华文细黑" pitchFamily="2" charset="-122"/>
              </a:rPr>
              <a:t>基期）</a:t>
            </a:r>
            <a:r>
              <a:rPr lang="en-US" altLang="zh-CN" sz="1400" b="1" dirty="0">
                <a:latin typeface="+mn-lt"/>
                <a:ea typeface="华文细黑" pitchFamily="2" charset="-122"/>
              </a:rPr>
              <a:t>=-5348</a:t>
            </a:r>
            <a:r>
              <a:rPr lang="zh-CN" altLang="en-US" sz="1400" b="1" dirty="0">
                <a:latin typeface="+mn-lt"/>
                <a:ea typeface="华文细黑" pitchFamily="2" charset="-122"/>
              </a:rPr>
              <a:t>元</a:t>
            </a:r>
          </a:p>
        </p:txBody>
      </p:sp>
      <p:sp>
        <p:nvSpPr>
          <p:cNvPr id="28" name="内容占位符 2"/>
          <p:cNvSpPr txBox="1">
            <a:spLocks/>
          </p:cNvSpPr>
          <p:nvPr/>
        </p:nvSpPr>
        <p:spPr>
          <a:xfrm>
            <a:off x="395289" y="728159"/>
            <a:ext cx="8353425" cy="612609"/>
          </a:xfrm>
          <a:prstGeom prst="rect">
            <a:avLst/>
          </a:prstGeom>
        </p:spPr>
        <p:txBody>
          <a:bodyPr/>
          <a:lstStyle/>
          <a:p>
            <a:pPr marL="342900" indent="-342900" algn="l">
              <a:lnSpc>
                <a:spcPts val="2000"/>
              </a:lnSpc>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终端优惠指数是反映中国乘用车市场在销车型终端优惠幅度变化的综合指数体系</a:t>
            </a:r>
          </a:p>
        </p:txBody>
      </p:sp>
      <p:sp>
        <p:nvSpPr>
          <p:cNvPr id="29" name="标题 2"/>
          <p:cNvSpPr txBox="1">
            <a:spLocks/>
          </p:cNvSpPr>
          <p:nvPr/>
        </p:nvSpPr>
        <p:spPr>
          <a:xfrm>
            <a:off x="1202940" y="296652"/>
            <a:ext cx="7221923" cy="432011"/>
          </a:xfrm>
          <a:prstGeom prst="rect">
            <a:avLst/>
          </a:prstGeom>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fontAlgn="auto">
              <a:spcAft>
                <a:spcPts val="0"/>
              </a:spcAft>
              <a:buFontTx/>
              <a:defRPr/>
            </a:pPr>
            <a:r>
              <a:rPr lang="en-US" altLang="zh-CN" b="1" dirty="0">
                <a:solidFill>
                  <a:srgbClr val="075A77"/>
                </a:solidFill>
                <a:latin typeface="+mj-ea"/>
                <a:ea typeface="+mj-ea"/>
              </a:rPr>
              <a:t>GAIN·</a:t>
            </a:r>
            <a:r>
              <a:rPr lang="zh-CN" altLang="en-US" b="1" dirty="0">
                <a:solidFill>
                  <a:srgbClr val="075A77"/>
                </a:solidFill>
                <a:latin typeface="+mj-ea"/>
                <a:ea typeface="+mj-ea"/>
              </a:rPr>
              <a:t>终端优惠指数定义及计算实例</a:t>
            </a:r>
          </a:p>
        </p:txBody>
      </p:sp>
    </p:spTree>
    <p:extLst>
      <p:ext uri="{BB962C8B-B14F-4D97-AF65-F5344CB8AC3E}">
        <p14:creationId xmlns:p14="http://schemas.microsoft.com/office/powerpoint/2010/main" val="18438612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B2B4133-BC07-4248-AFCC-CADA204F548B}" type="slidenum">
              <a:rPr lang="zh-CN" altLang="en-US" smtClean="0">
                <a:latin typeface="+mn-lt"/>
                <a:ea typeface="华文细黑" pitchFamily="2" charset="-122"/>
              </a:rPr>
              <a:pPr>
                <a:defRPr/>
              </a:pPr>
              <a:t>8</a:t>
            </a:fld>
            <a:endParaRPr lang="zh-CN" altLang="en-US">
              <a:latin typeface="+mn-lt"/>
              <a:ea typeface="华文细黑" pitchFamily="2" charset="-122"/>
            </a:endParaRPr>
          </a:p>
        </p:txBody>
      </p:sp>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dirty="0">
                <a:latin typeface="+mn-lt"/>
                <a:ea typeface="华文细黑" pitchFamily="2" charset="-122"/>
                <a:cs typeface="Arial" pitchFamily="34" charset="0"/>
              </a:rPr>
              <a:t>第二部分：整体市场情况</a:t>
            </a:r>
            <a:endParaRPr lang="en-US" altLang="zh-CN" sz="2000" b="1" dirty="0">
              <a:latin typeface="+mn-lt"/>
              <a:ea typeface="华文细黑" pitchFamily="2" charset="-122"/>
              <a:cs typeface="Arial" pitchFamily="34" charset="0"/>
            </a:endParaRPr>
          </a:p>
        </p:txBody>
      </p:sp>
    </p:spTree>
    <p:extLst>
      <p:ext uri="{BB962C8B-B14F-4D97-AF65-F5344CB8AC3E}">
        <p14:creationId xmlns:p14="http://schemas.microsoft.com/office/powerpoint/2010/main" val="3798246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42348182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2404" name="think-cell Slide" r:id="rId14" imgW="360" imgH="360" progId="">
                  <p:embed/>
                </p:oleObj>
              </mc:Choice>
              <mc:Fallback>
                <p:oleObj name="think-cell Slide" r:id="rId14" imgW="360" imgH="360" progId="">
                  <p:embed/>
                  <p:pic>
                    <p:nvPicPr>
                      <p:cNvPr id="0" name="Picture 291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345" name="灯片编号占位符 18"/>
          <p:cNvSpPr>
            <a:spLocks noGrp="1"/>
          </p:cNvSpPr>
          <p:nvPr>
            <p:ph type="sldNum" sz="quarter" idx="12"/>
            <p:custDataLst>
              <p:tags r:id="rId3"/>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16EE5A02-4B08-4007-A6DB-1C644455D889}" type="slidenum">
              <a:rPr lang="zh-CN" altLang="en-US"/>
              <a:pPr/>
              <a:t>9</a:t>
            </a:fld>
            <a:endParaRPr lang="zh-CN" altLang="en-US" dirty="0"/>
          </a:p>
        </p:txBody>
      </p:sp>
      <p:sp>
        <p:nvSpPr>
          <p:cNvPr id="4"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t>
            </a:r>
            <a:r>
              <a:rPr lang="zh-CN" altLang="en-US" dirty="0"/>
              <a:t>整体价格变化</a:t>
            </a:r>
            <a:r>
              <a:rPr lang="en-US" altLang="en-US" dirty="0" err="1"/>
              <a:t>指数</a:t>
            </a:r>
            <a:r>
              <a:rPr lang="en-US" altLang="en-US" dirty="0"/>
              <a:t>—</a:t>
            </a:r>
            <a:r>
              <a:rPr lang="en-US" altLang="zh-CN" dirty="0"/>
              <a:t>9</a:t>
            </a:r>
            <a:r>
              <a:rPr lang="zh-CN" altLang="en-US" dirty="0"/>
              <a:t>月</a:t>
            </a:r>
          </a:p>
        </p:txBody>
      </p:sp>
      <p:sp>
        <p:nvSpPr>
          <p:cNvPr id="39" name="TextBox 38"/>
          <p:cNvSpPr txBox="1"/>
          <p:nvPr>
            <p:custDataLst>
              <p:tags r:id="rId4"/>
            </p:custDataLst>
          </p:nvPr>
        </p:nvSpPr>
        <p:spPr>
          <a:xfrm>
            <a:off x="395536" y="6322211"/>
            <a:ext cx="1319212" cy="203133"/>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solidFill>
                  <a:prstClr val="black"/>
                </a:solidFill>
                <a:latin typeface="Calibri"/>
                <a:ea typeface="华文细黑" pitchFamily="2" charset="-122"/>
              </a:rPr>
              <a:t>注：基期为上年</a:t>
            </a:r>
            <a:r>
              <a:rPr lang="en-US" altLang="zh-CN" sz="900" dirty="0">
                <a:solidFill>
                  <a:prstClr val="black"/>
                </a:solidFill>
                <a:latin typeface="Calibri"/>
                <a:ea typeface="华文细黑" pitchFamily="2" charset="-122"/>
              </a:rPr>
              <a:t>12</a:t>
            </a:r>
            <a:r>
              <a:rPr lang="zh-CN" altLang="en-US" sz="900" dirty="0">
                <a:solidFill>
                  <a:prstClr val="black"/>
                </a:solidFill>
                <a:latin typeface="Calibri"/>
                <a:ea typeface="华文细黑" pitchFamily="2" charset="-122"/>
              </a:rPr>
              <a:t>月</a:t>
            </a:r>
          </a:p>
        </p:txBody>
      </p:sp>
      <p:sp>
        <p:nvSpPr>
          <p:cNvPr id="41" name="AutoShape 66"/>
          <p:cNvSpPr>
            <a:spLocks noChangeArrowheads="1"/>
          </p:cNvSpPr>
          <p:nvPr>
            <p:custDataLst>
              <p:tags r:id="rId5"/>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42" name="AutoShape 67"/>
          <p:cNvSpPr>
            <a:spLocks noChangeArrowheads="1"/>
          </p:cNvSpPr>
          <p:nvPr>
            <p:custDataLst>
              <p:tags r:id="rId6"/>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43" name="Text Box 68"/>
          <p:cNvSpPr txBox="1">
            <a:spLocks noChangeArrowheads="1"/>
          </p:cNvSpPr>
          <p:nvPr>
            <p:custDataLst>
              <p:tags r:id="rId7"/>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44" name="Text Box 69"/>
          <p:cNvSpPr txBox="1">
            <a:spLocks noChangeArrowheads="1"/>
          </p:cNvSpPr>
          <p:nvPr>
            <p:custDataLst>
              <p:tags r:id="rId8"/>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graphicFrame>
        <p:nvGraphicFramePr>
          <p:cNvPr id="16" name="Object 4"/>
          <p:cNvGraphicFramePr>
            <a:graphicFrameLocks noChangeAspect="1"/>
          </p:cNvGraphicFramePr>
          <p:nvPr>
            <p:custDataLst>
              <p:tags r:id="rId9"/>
            </p:custDataLst>
            <p:extLst>
              <p:ext uri="{D42A27DB-BD31-4B8C-83A1-F6EECF244321}">
                <p14:modId xmlns:p14="http://schemas.microsoft.com/office/powerpoint/2010/main" val="2951816155"/>
              </p:ext>
            </p:extLst>
          </p:nvPr>
        </p:nvGraphicFramePr>
        <p:xfrm>
          <a:off x="395287" y="3501008"/>
          <a:ext cx="8031487" cy="2893441"/>
        </p:xfrm>
        <a:graphic>
          <a:graphicData uri="http://schemas.openxmlformats.org/drawingml/2006/chart">
            <c:chart xmlns:c="http://schemas.openxmlformats.org/drawingml/2006/chart" xmlns:r="http://schemas.openxmlformats.org/officeDocument/2006/relationships" r:id="rId16"/>
          </a:graphicData>
        </a:graphic>
      </p:graphicFrame>
      <p:sp>
        <p:nvSpPr>
          <p:cNvPr id="15" name="内容占位符 2"/>
          <p:cNvSpPr txBox="1">
            <a:spLocks/>
          </p:cNvSpPr>
          <p:nvPr>
            <p:custDataLst>
              <p:tags r:id="rId10"/>
            </p:custDataLst>
          </p:nvPr>
        </p:nvSpPr>
        <p:spPr bwMode="auto">
          <a:xfrm>
            <a:off x="395288" y="835200"/>
            <a:ext cx="8353425" cy="185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latin typeface="+mn-ea"/>
                <a:ea typeface="+mn-ea"/>
              </a:rPr>
              <a:t>2017</a:t>
            </a:r>
            <a:r>
              <a:rPr lang="zh-CN" altLang="en-US" sz="1600" b="1" dirty="0">
                <a:latin typeface="+mn-ea"/>
                <a:ea typeface="+mn-ea"/>
              </a:rPr>
              <a:t>年</a:t>
            </a:r>
            <a:r>
              <a:rPr lang="en-US" altLang="zh-CN" sz="1600" b="1" dirty="0">
                <a:latin typeface="+mn-ea"/>
                <a:ea typeface="+mn-ea"/>
              </a:rPr>
              <a:t>GAIN·9</a:t>
            </a:r>
            <a:r>
              <a:rPr lang="zh-CN" altLang="en-US" sz="1600" b="1" dirty="0">
                <a:latin typeface="+mn-ea"/>
                <a:ea typeface="+mn-ea"/>
              </a:rPr>
              <a:t>月整体价格变化指数为</a:t>
            </a:r>
            <a:r>
              <a:rPr lang="en-US" altLang="zh-CN" sz="1600" b="1" dirty="0">
                <a:latin typeface="+mn-ea"/>
                <a:ea typeface="+mn-ea"/>
              </a:rPr>
              <a:t>1.71</a:t>
            </a:r>
            <a:r>
              <a:rPr lang="zh-CN" altLang="en-US" sz="1600" b="1" dirty="0">
                <a:latin typeface="+mn-ea"/>
                <a:ea typeface="+mn-ea"/>
              </a:rPr>
              <a:t>，环比下降</a:t>
            </a:r>
            <a:r>
              <a:rPr lang="en-US" altLang="zh-CN" sz="1600" b="1" dirty="0">
                <a:latin typeface="+mn-ea"/>
                <a:ea typeface="+mn-ea"/>
              </a:rPr>
              <a:t>2.3%</a:t>
            </a:r>
            <a:r>
              <a:rPr lang="zh-CN" altLang="en-US" sz="1600" b="1" dirty="0">
                <a:latin typeface="+mn-ea"/>
                <a:ea typeface="+mn-ea"/>
              </a:rPr>
              <a:t>，市场均价从</a:t>
            </a:r>
            <a:r>
              <a:rPr lang="en-US" altLang="zh-CN" sz="1600" b="1" dirty="0">
                <a:latin typeface="+mn-ea"/>
                <a:ea typeface="+mn-ea"/>
              </a:rPr>
              <a:t>13.86</a:t>
            </a:r>
            <a:r>
              <a:rPr lang="zh-CN" altLang="en-US" sz="1600" b="1" dirty="0">
                <a:latin typeface="+mn-ea"/>
                <a:ea typeface="+mn-ea"/>
              </a:rPr>
              <a:t>万下降至</a:t>
            </a:r>
            <a:r>
              <a:rPr lang="en-US" altLang="zh-CN" sz="1600" b="1" dirty="0">
                <a:latin typeface="+mn-ea"/>
                <a:ea typeface="+mn-ea"/>
              </a:rPr>
              <a:t>13.46</a:t>
            </a:r>
            <a:r>
              <a:rPr lang="zh-CN" altLang="en-US" sz="1600" b="1" dirty="0">
                <a:latin typeface="+mn-ea"/>
                <a:ea typeface="+mn-ea"/>
              </a:rPr>
              <a:t>万</a:t>
            </a:r>
          </a:p>
          <a:p>
            <a:pPr algn="l" eaLnBrk="1" hangingPunct="1">
              <a:lnSpc>
                <a:spcPts val="2000"/>
              </a:lnSpc>
              <a:spcAft>
                <a:spcPts val="600"/>
              </a:spcAft>
              <a:buFont typeface="Wingdings" pitchFamily="2" charset="2"/>
              <a:buChar char="Ø"/>
            </a:pPr>
            <a:r>
              <a:rPr lang="zh-CN" altLang="en-US" sz="1400" dirty="0">
                <a:latin typeface="+mn-ea"/>
                <a:ea typeface="+mn-ea"/>
              </a:rPr>
              <a:t>本月进入传统乘用车市场的销售旺季，整体成交价格出现较为明显的下降，降幅为</a:t>
            </a:r>
            <a:r>
              <a:rPr lang="en-US" altLang="zh-CN" sz="1400" dirty="0">
                <a:latin typeface="+mn-ea"/>
                <a:ea typeface="+mn-ea"/>
              </a:rPr>
              <a:t>4,000</a:t>
            </a:r>
            <a:r>
              <a:rPr lang="zh-CN" altLang="en-US" sz="1400" dirty="0">
                <a:latin typeface="+mn-ea"/>
                <a:ea typeface="+mn-ea"/>
              </a:rPr>
              <a:t>元</a:t>
            </a:r>
            <a:endParaRPr lang="en-US" altLang="zh-CN" sz="1400" dirty="0">
              <a:latin typeface="+mn-ea"/>
              <a:ea typeface="+mn-ea"/>
            </a:endParaRPr>
          </a:p>
          <a:p>
            <a:pPr algn="l" eaLnBrk="1" hangingPunct="1">
              <a:lnSpc>
                <a:spcPts val="2000"/>
              </a:lnSpc>
              <a:spcAft>
                <a:spcPts val="600"/>
              </a:spcAft>
              <a:buFont typeface="Wingdings" pitchFamily="2" charset="2"/>
              <a:buChar char="Ø"/>
            </a:pPr>
            <a:r>
              <a:rPr lang="zh-CN" altLang="en-US" sz="1400" dirty="0">
                <a:latin typeface="+mn-ea"/>
                <a:ea typeface="+mn-ea"/>
              </a:rPr>
              <a:t>本月各级别细分市场中，</a:t>
            </a:r>
            <a:r>
              <a:rPr lang="en-US" altLang="zh-CN" sz="1400" dirty="0">
                <a:latin typeface="+mn-ea"/>
                <a:ea typeface="+mn-ea"/>
              </a:rPr>
              <a:t>A0</a:t>
            </a:r>
            <a:r>
              <a:rPr lang="zh-CN" altLang="en-US" sz="1400" dirty="0">
                <a:latin typeface="+mn-ea"/>
                <a:ea typeface="+mn-ea"/>
              </a:rPr>
              <a:t>级基本与上月持平，除</a:t>
            </a:r>
            <a:r>
              <a:rPr lang="en-US" altLang="zh-CN" sz="1400" dirty="0">
                <a:latin typeface="+mn-ea"/>
                <a:ea typeface="+mn-ea"/>
              </a:rPr>
              <a:t>A</a:t>
            </a:r>
            <a:r>
              <a:rPr lang="zh-CN" altLang="en-US" sz="1400" dirty="0">
                <a:latin typeface="+mn-ea"/>
                <a:ea typeface="+mn-ea"/>
              </a:rPr>
              <a:t>级和</a:t>
            </a:r>
            <a:r>
              <a:rPr lang="en-US" altLang="zh-CN" sz="1400" dirty="0">
                <a:latin typeface="+mn-ea"/>
                <a:ea typeface="+mn-ea"/>
              </a:rPr>
              <a:t>C</a:t>
            </a:r>
            <a:r>
              <a:rPr lang="zh-CN" altLang="en-US" sz="1400" dirty="0">
                <a:latin typeface="+mn-ea"/>
                <a:ea typeface="+mn-ea"/>
              </a:rPr>
              <a:t>级成交价格环比出现上升以外，其它各级别市场成交价格环比均出现下降</a:t>
            </a:r>
          </a:p>
        </p:txBody>
      </p:sp>
      <p:grpSp>
        <p:nvGrpSpPr>
          <p:cNvPr id="18" name="组合 17"/>
          <p:cNvGrpSpPr>
            <a:grpSpLocks/>
          </p:cNvGrpSpPr>
          <p:nvPr>
            <p:custDataLst>
              <p:tags r:id="rId11"/>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0"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整体</a:t>
              </a:r>
              <a:endParaRPr lang="zh-HK" altLang="en-US" sz="1700" b="1" kern="0" dirty="0">
                <a:solidFill>
                  <a:srgbClr val="FFFFFF"/>
                </a:solidFill>
                <a:ea typeface="华文细黑" pitchFamily="2" charset="-122"/>
              </a:endParaRPr>
            </a:p>
          </p:txBody>
        </p:sp>
      </p:grpSp>
    </p:spTree>
    <p:extLst>
      <p:ext uri="{BB962C8B-B14F-4D97-AF65-F5344CB8AC3E}">
        <p14:creationId xmlns:p14="http://schemas.microsoft.com/office/powerpoint/2010/main" val="99972568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pfqVt7q1fK02_wPp0IBvD4A"/>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pHqz.4FbxB060_B.RK3pPtw"/>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p2Z1rnw740EO5HfbnR3AyZA"/>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pNHljfuJSrUK3iEL1FvJ2NA"/>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pfRhXZ4ZQhkqbBI66Hl_NGA"/>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pPcZYlNzd_kye.2kV6g75Gw"/>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pICf6Ad9vek6oQx3KzI4hLg"/>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pAF0D0zF760yAkVk26rhadg"/>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nCq5CTTwJku6dShyTIUVQQ"/>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p47j5TiiiDUSW.yRzz8kjGw"/>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pqGmAdyG.9kexIkcEJGpLYA"/>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pNJxSpKOxVEWhwiWnS8cygQ"/>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p80_onmkMVU2HK0Y4eYv_2A"/>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zGguzlSWCEqD.RjtDaJPOA"/>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p4c7IQbZDU0ilbN6y_60UIg"/>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p.8g_l23Ax0qwrDnDFbdaEA"/>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pEU6zbgSCy0OpkDgECubmGA"/>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pNJxSpKOxVEWhwiWnS8cygQ"/>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06qC.ZOf0EW8m0fHxNusPg"/>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phrmJ.ZO3wka3uSJgLxdpYA"/>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pxNG2Icw9OUqKg96O1GJJIw"/>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pYU9vivUnMkaI5H_9sjU6Hw"/>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p2HtKZ8ApBEqv4WNBQSDXFw"/>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pD7Gku0fTnky_7kzrxt33Og"/>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puJM1S6oGzkKaBLyTytcF3g"/>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pmep7.ZhpS06BQroVOZkhwQ"/>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pZoZvgydTdk28cISrDToSSg"/>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174.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175.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17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7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7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7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8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SE1kMERjPUCy2EAVwqpt1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tYM.kTBYqEe5dT4zroXZEQ"/>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OVEh8kdAa0.VX_RXQflJvw"/>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xQOAFJ9FiUOgCZ.OotdvaA"/>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sRg9qIlfe0SXnXRzpdW2PA"/>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6QDkO3QNIEySCqn1BmvrBg"/>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esw0rbgtQUiS44e7URFuPg"/>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m0PEUX8smU.NubZrc_ABvw"/>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xQOAFJ9FiUOgCZ.OotdvaA"/>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VVspuZGrgU2gQ8wu8CCIgA"/>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esw0rbgtQUiS44e7URFuPg"/>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Pl6p2KR.aUOd0ETijjtiNw"/>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hKeDsMNAu0aWtcW1x0QIww"/>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aATm904fLUanCN.QABGCXA"/>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v1mOGbLuZEW_d5YPaOaIZg"/>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ZH2XfOXZ4EucZNg_D9Z34Q"/>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LNgRcUvXv0OQOxF.pFR6qg"/>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GAv5pTmtI0KMrbC8.fWeNA"/>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itFNV8t9jUWP5jMNh09pug"/>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pP_hCTMrUgEGLXLaknXtkEA"/>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p4xCSws6aG0yRM2r6OHnqXg"/>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pILH5UkQZikGqWbG2.R9crQ"/>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_zMn6roxR0Cdw9RRfi4bpQ"/>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2Jbd.gsKyEiRK9O1azGODQ"/>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5b_8SEEZUCZDLEER71GvA"/>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xNWSfIKt40O3rbsfbd3zPQ"/>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peUEhm8jEhkW4Mk3Rog1vEg"/>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p8v_yfHJ7KEqFIpBaRAzvuA"/>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p3L0jrkjad0qw32Vlcmk9sw"/>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pAVUGgH3vJEykCOvy3qkpzA"/>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DRDEPxlkxkaWZKNHg8LtvA"/>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p_gT4Xl7H30uFdhvL7ZLJsw"/>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X1rplPSB10.WML4m5LLctA"/>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p1uQL4dzwsUSNX3solzo_2g"/>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pujCSx51AM0iyHdn6UtD1BA"/>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heme/theme1.xml><?xml version="1.0" encoding="utf-8"?>
<a:theme xmlns:a="http://schemas.openxmlformats.org/drawingml/2006/main" name="A000120140530A99PPBG">
  <a:themeElements>
    <a:clrScheme name="自定义 2">
      <a:dk1>
        <a:srgbClr val="5F5F5F"/>
      </a:dk1>
      <a:lt1>
        <a:sysClr val="window" lastClr="FFFFFF"/>
      </a:lt1>
      <a:dk2>
        <a:srgbClr val="4D4D4D"/>
      </a:dk2>
      <a:lt2>
        <a:srgbClr val="E5DEDB"/>
      </a:lt2>
      <a:accent1>
        <a:srgbClr val="BFBFBF"/>
      </a:accent1>
      <a:accent2>
        <a:srgbClr val="00B0F0"/>
      </a:accent2>
      <a:accent3>
        <a:srgbClr val="92D050"/>
      </a:accent3>
      <a:accent4>
        <a:srgbClr val="F8931D"/>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A000120140530A99PPBG">
  <a:themeElements>
    <a:clrScheme name="自定义 94">
      <a:dk1>
        <a:srgbClr val="5F5F5F"/>
      </a:dk1>
      <a:lt1>
        <a:sysClr val="window" lastClr="FFFFFF"/>
      </a:lt1>
      <a:dk2>
        <a:srgbClr val="4D4D4D"/>
      </a:dk2>
      <a:lt2>
        <a:srgbClr val="E5DEDB"/>
      </a:lt2>
      <a:accent1>
        <a:srgbClr val="FFCA08"/>
      </a:accent1>
      <a:accent2>
        <a:srgbClr val="F8931D"/>
      </a:accent2>
      <a:accent3>
        <a:srgbClr val="CE8D3E"/>
      </a:accent3>
      <a:accent4>
        <a:srgbClr val="EC7016"/>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5_A000120140530A99PPBG">
  <a:themeElements>
    <a:clrScheme name="自定义 94">
      <a:dk1>
        <a:srgbClr val="5F5F5F"/>
      </a:dk1>
      <a:lt1>
        <a:sysClr val="window" lastClr="FFFFFF"/>
      </a:lt1>
      <a:dk2>
        <a:srgbClr val="4D4D4D"/>
      </a:dk2>
      <a:lt2>
        <a:srgbClr val="E5DEDB"/>
      </a:lt2>
      <a:accent1>
        <a:srgbClr val="FFCA08"/>
      </a:accent1>
      <a:accent2>
        <a:srgbClr val="F8931D"/>
      </a:accent2>
      <a:accent3>
        <a:srgbClr val="CE8D3E"/>
      </a:accent3>
      <a:accent4>
        <a:srgbClr val="EC7016"/>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A000120140929A77PPBG</Template>
  <TotalTime>41289</TotalTime>
  <Words>4585</Words>
  <Application>Microsoft Office PowerPoint</Application>
  <PresentationFormat>全屏显示(4:3)</PresentationFormat>
  <Paragraphs>1110</Paragraphs>
  <Slides>36</Slides>
  <Notes>15</Notes>
  <HiddenSlides>0</HiddenSlides>
  <MMClips>0</MMClips>
  <ScaleCrop>false</ScaleCrop>
  <HeadingPairs>
    <vt:vector size="8" baseType="variant">
      <vt:variant>
        <vt:lpstr>已用的字体</vt:lpstr>
      </vt:variant>
      <vt:variant>
        <vt:i4>10</vt:i4>
      </vt:variant>
      <vt:variant>
        <vt:lpstr>主题</vt:lpstr>
      </vt:variant>
      <vt:variant>
        <vt:i4>3</vt:i4>
      </vt:variant>
      <vt:variant>
        <vt:lpstr>嵌入 OLE 服务器</vt:lpstr>
      </vt:variant>
      <vt:variant>
        <vt:i4>1</vt:i4>
      </vt:variant>
      <vt:variant>
        <vt:lpstr>幻灯片标题</vt:lpstr>
      </vt:variant>
      <vt:variant>
        <vt:i4>36</vt:i4>
      </vt:variant>
    </vt:vector>
  </HeadingPairs>
  <TitlesOfParts>
    <vt:vector size="50" baseType="lpstr">
      <vt:lpstr>华文细黑</vt:lpstr>
      <vt:lpstr>宋体</vt:lpstr>
      <vt:lpstr>宋体-方正超大字符集</vt:lpstr>
      <vt:lpstr>微软雅黑</vt:lpstr>
      <vt:lpstr>幼圆</vt:lpstr>
      <vt:lpstr>Arial</vt:lpstr>
      <vt:lpstr>Arial Black</vt:lpstr>
      <vt:lpstr>Calibri</vt:lpstr>
      <vt:lpstr>Verdana</vt:lpstr>
      <vt:lpstr>Wingdings</vt:lpstr>
      <vt:lpstr>A000120140530A99PPBG</vt:lpstr>
      <vt:lpstr>1_A000120140530A99PPBG</vt:lpstr>
      <vt:lpstr>5_A000120140530A99PPBG</vt:lpstr>
      <vt:lpstr>think-cell Slide</vt:lpstr>
      <vt:lpstr>PowerPoint 演示文稿</vt:lpstr>
      <vt:lpstr>目录</vt:lpstr>
      <vt:lpstr>PowerPoint 演示文稿</vt:lpstr>
      <vt:lpstr>GAIN·指数介绍</vt:lpstr>
      <vt:lpstr>GAIN·指数研究信息</vt:lpstr>
      <vt:lpstr>PowerPoint 演示文稿</vt:lpstr>
      <vt:lpstr>PowerPoint 演示文稿</vt:lpstr>
      <vt:lpstr>PowerPoint 演示文稿</vt:lpstr>
      <vt:lpstr>PowerPoint 演示文稿</vt:lpstr>
      <vt:lpstr>指数解读</vt:lpstr>
      <vt:lpstr>PowerPoint 演示文稿</vt:lpstr>
      <vt:lpstr>指数解读</vt:lpstr>
      <vt:lpstr>PowerPoint 演示文稿</vt:lpstr>
      <vt:lpstr>PowerPoint 演示文稿</vt:lpstr>
      <vt:lpstr>PowerPoint 演示文稿</vt:lpstr>
      <vt:lpstr>A00级别重点车型经销商利润：比亚迪F0、奔奔</vt:lpstr>
      <vt:lpstr>PowerPoint 演示文稿</vt:lpstr>
      <vt:lpstr>PowerPoint 演示文稿</vt:lpstr>
      <vt:lpstr>A0级别重点车型经销商利润：POLO、赛欧</vt:lpstr>
      <vt:lpstr>PowerPoint 演示文稿</vt:lpstr>
      <vt:lpstr>PowerPoint 演示文稿</vt:lpstr>
      <vt:lpstr>A级别重点车型经销商利润：福睿斯、朗逸</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 you !</vt:lpstr>
    </vt:vector>
  </TitlesOfParts>
  <Company>锐普PPT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SHUHUA</dc:creator>
  <cp:lastModifiedBy>RYAN</cp:lastModifiedBy>
  <cp:revision>4430</cp:revision>
  <cp:lastPrinted>2015-01-04T13:47:55Z</cp:lastPrinted>
  <dcterms:created xsi:type="dcterms:W3CDTF">2010-12-01T03:37:10Z</dcterms:created>
  <dcterms:modified xsi:type="dcterms:W3CDTF">2017-11-07T09:46:44Z</dcterms:modified>
</cp:coreProperties>
</file>